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</p:sldMasterIdLst>
  <p:notesMasterIdLst>
    <p:notesMasterId r:id="rId36"/>
  </p:notesMasterIdLst>
  <p:sldIdLst>
    <p:sldId id="256" r:id="rId4"/>
    <p:sldId id="276" r:id="rId5"/>
    <p:sldId id="272" r:id="rId6"/>
    <p:sldId id="282" r:id="rId7"/>
    <p:sldId id="286" r:id="rId8"/>
    <p:sldId id="283" r:id="rId9"/>
    <p:sldId id="284" r:id="rId10"/>
    <p:sldId id="304" r:id="rId11"/>
    <p:sldId id="285" r:id="rId12"/>
    <p:sldId id="287" r:id="rId13"/>
    <p:sldId id="288" r:id="rId14"/>
    <p:sldId id="290" r:id="rId15"/>
    <p:sldId id="291" r:id="rId16"/>
    <p:sldId id="305" r:id="rId17"/>
    <p:sldId id="292" r:id="rId18"/>
    <p:sldId id="293" r:id="rId19"/>
    <p:sldId id="294" r:id="rId20"/>
    <p:sldId id="306" r:id="rId21"/>
    <p:sldId id="295" r:id="rId22"/>
    <p:sldId id="296" r:id="rId23"/>
    <p:sldId id="297" r:id="rId24"/>
    <p:sldId id="307" r:id="rId25"/>
    <p:sldId id="298" r:id="rId26"/>
    <p:sldId id="299" r:id="rId27"/>
    <p:sldId id="300" r:id="rId28"/>
    <p:sldId id="301" r:id="rId29"/>
    <p:sldId id="311" r:id="rId30"/>
    <p:sldId id="302" r:id="rId31"/>
    <p:sldId id="303" r:id="rId32"/>
    <p:sldId id="308" r:id="rId33"/>
    <p:sldId id="312" r:id="rId34"/>
    <p:sldId id="309" r:id="rId35"/>
  </p:sldIdLst>
  <p:sldSz cx="13004800" cy="9753600"/>
  <p:notesSz cx="6858000" cy="9144000"/>
  <p:custDataLst>
    <p:tags r:id="rId37"/>
  </p:custDataLst>
  <p:defaultTextStyle>
    <a:defPPr>
      <a:defRPr lang="en-US"/>
    </a:defPPr>
    <a:lvl1pPr algn="l" rtl="0" fontAlgn="base">
      <a:lnSpc>
        <a:spcPct val="140000"/>
      </a:lnSpc>
      <a:spcBef>
        <a:spcPct val="0"/>
      </a:spcBef>
      <a:spcAft>
        <a:spcPct val="0"/>
      </a:spcAft>
      <a:defRPr sz="1600" kern="1200">
        <a:solidFill>
          <a:srgbClr val="79211B"/>
        </a:solidFill>
        <a:latin typeface="Lucida Sans" charset="0"/>
        <a:ea typeface="ヒラギノ角ゴ ProN W3" charset="0"/>
        <a:cs typeface="ヒラギノ角ゴ ProN W3" charset="0"/>
        <a:sym typeface="Lucida Sans" charset="0"/>
      </a:defRPr>
    </a:lvl1pPr>
    <a:lvl2pPr marL="457200" algn="l" rtl="0" fontAlgn="base">
      <a:lnSpc>
        <a:spcPct val="140000"/>
      </a:lnSpc>
      <a:spcBef>
        <a:spcPct val="0"/>
      </a:spcBef>
      <a:spcAft>
        <a:spcPct val="0"/>
      </a:spcAft>
      <a:defRPr sz="1600" kern="1200">
        <a:solidFill>
          <a:srgbClr val="79211B"/>
        </a:solidFill>
        <a:latin typeface="Lucida Sans" charset="0"/>
        <a:ea typeface="ヒラギノ角ゴ ProN W3" charset="0"/>
        <a:cs typeface="ヒラギノ角ゴ ProN W3" charset="0"/>
        <a:sym typeface="Lucida Sans" charset="0"/>
      </a:defRPr>
    </a:lvl2pPr>
    <a:lvl3pPr marL="914400" algn="l" rtl="0" fontAlgn="base">
      <a:lnSpc>
        <a:spcPct val="140000"/>
      </a:lnSpc>
      <a:spcBef>
        <a:spcPct val="0"/>
      </a:spcBef>
      <a:spcAft>
        <a:spcPct val="0"/>
      </a:spcAft>
      <a:defRPr sz="1600" kern="1200">
        <a:solidFill>
          <a:srgbClr val="79211B"/>
        </a:solidFill>
        <a:latin typeface="Lucida Sans" charset="0"/>
        <a:ea typeface="ヒラギノ角ゴ ProN W3" charset="0"/>
        <a:cs typeface="ヒラギノ角ゴ ProN W3" charset="0"/>
        <a:sym typeface="Lucida Sans" charset="0"/>
      </a:defRPr>
    </a:lvl3pPr>
    <a:lvl4pPr marL="1371600" algn="l" rtl="0" fontAlgn="base">
      <a:lnSpc>
        <a:spcPct val="140000"/>
      </a:lnSpc>
      <a:spcBef>
        <a:spcPct val="0"/>
      </a:spcBef>
      <a:spcAft>
        <a:spcPct val="0"/>
      </a:spcAft>
      <a:defRPr sz="1600" kern="1200">
        <a:solidFill>
          <a:srgbClr val="79211B"/>
        </a:solidFill>
        <a:latin typeface="Lucida Sans" charset="0"/>
        <a:ea typeface="ヒラギノ角ゴ ProN W3" charset="0"/>
        <a:cs typeface="ヒラギノ角ゴ ProN W3" charset="0"/>
        <a:sym typeface="Lucida Sans" charset="0"/>
      </a:defRPr>
    </a:lvl4pPr>
    <a:lvl5pPr marL="1828800" algn="l" rtl="0" fontAlgn="base">
      <a:lnSpc>
        <a:spcPct val="140000"/>
      </a:lnSpc>
      <a:spcBef>
        <a:spcPct val="0"/>
      </a:spcBef>
      <a:spcAft>
        <a:spcPct val="0"/>
      </a:spcAft>
      <a:defRPr sz="1600" kern="1200">
        <a:solidFill>
          <a:srgbClr val="79211B"/>
        </a:solidFill>
        <a:latin typeface="Lucida Sans" charset="0"/>
        <a:ea typeface="ヒラギノ角ゴ ProN W3" charset="0"/>
        <a:cs typeface="ヒラギノ角ゴ ProN W3" charset="0"/>
        <a:sym typeface="Lucida Sans" charset="0"/>
      </a:defRPr>
    </a:lvl5pPr>
    <a:lvl6pPr marL="2286000" algn="l" defTabSz="914400" rtl="0" eaLnBrk="1" latinLnBrk="0" hangingPunct="1">
      <a:defRPr sz="1600" kern="1200">
        <a:solidFill>
          <a:srgbClr val="79211B"/>
        </a:solidFill>
        <a:latin typeface="Lucida Sans" charset="0"/>
        <a:ea typeface="ヒラギノ角ゴ ProN W3" charset="0"/>
        <a:cs typeface="ヒラギノ角ゴ ProN W3" charset="0"/>
        <a:sym typeface="Lucida Sans" charset="0"/>
      </a:defRPr>
    </a:lvl6pPr>
    <a:lvl7pPr marL="2743200" algn="l" defTabSz="914400" rtl="0" eaLnBrk="1" latinLnBrk="0" hangingPunct="1">
      <a:defRPr sz="1600" kern="1200">
        <a:solidFill>
          <a:srgbClr val="79211B"/>
        </a:solidFill>
        <a:latin typeface="Lucida Sans" charset="0"/>
        <a:ea typeface="ヒラギノ角ゴ ProN W3" charset="0"/>
        <a:cs typeface="ヒラギノ角ゴ ProN W3" charset="0"/>
        <a:sym typeface="Lucida Sans" charset="0"/>
      </a:defRPr>
    </a:lvl7pPr>
    <a:lvl8pPr marL="3200400" algn="l" defTabSz="914400" rtl="0" eaLnBrk="1" latinLnBrk="0" hangingPunct="1">
      <a:defRPr sz="1600" kern="1200">
        <a:solidFill>
          <a:srgbClr val="79211B"/>
        </a:solidFill>
        <a:latin typeface="Lucida Sans" charset="0"/>
        <a:ea typeface="ヒラギノ角ゴ ProN W3" charset="0"/>
        <a:cs typeface="ヒラギノ角ゴ ProN W3" charset="0"/>
        <a:sym typeface="Lucida Sans" charset="0"/>
      </a:defRPr>
    </a:lvl8pPr>
    <a:lvl9pPr marL="3657600" algn="l" defTabSz="914400" rtl="0" eaLnBrk="1" latinLnBrk="0" hangingPunct="1">
      <a:defRPr sz="1600" kern="1200">
        <a:solidFill>
          <a:srgbClr val="79211B"/>
        </a:solidFill>
        <a:latin typeface="Lucida Sans" charset="0"/>
        <a:ea typeface="ヒラギノ角ゴ ProN W3" charset="0"/>
        <a:cs typeface="ヒラギノ角ゴ ProN W3" charset="0"/>
        <a:sym typeface="Lucida Sans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1134" y="-102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tags" Target="tags/tag1.xml"/><Relationship Id="rId40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Ro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2" name="Rectangle 2"/>
          <p:cNvSpPr>
            <a:spLocks noGrp="1" noChangeArrowheads="1"/>
          </p:cNvSpPr>
          <p:nvPr>
            <p:ph type="body" sz="quarter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487737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6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txBody>
          <a:bodyPr/>
          <a:lstStyle/>
          <a:p>
            <a:endParaRPr lang="en-US" sz="1400" dirty="0">
              <a:latin typeface="Helvetica" charset="0"/>
              <a:cs typeface="Helvetica" charset="0"/>
              <a:sym typeface="Helvetica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12798208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12900856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91700" y="0"/>
            <a:ext cx="3263900" cy="7823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9639300" cy="7823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60492045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02A381E-F93D-4429-8CCC-FB0F098950C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203782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orbe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orbel" pitchFamily="34" charset="0"/>
              </a:defRPr>
            </a:lvl1pPr>
            <a:lvl2pPr>
              <a:defRPr>
                <a:latin typeface="Corbel" pitchFamily="34" charset="0"/>
              </a:defRPr>
            </a:lvl2pPr>
            <a:lvl3pPr>
              <a:defRPr>
                <a:latin typeface="Corbel" pitchFamily="34" charset="0"/>
              </a:defRPr>
            </a:lvl3pPr>
            <a:lvl4pPr>
              <a:defRPr>
                <a:latin typeface="Corbel" pitchFamily="34" charset="0"/>
              </a:defRPr>
            </a:lvl4pPr>
            <a:lvl5pPr>
              <a:defRPr>
                <a:latin typeface="Corbe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826FF05-74C0-4E01-807D-CDE33F45BC9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460489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B4E8316-CEE9-4B35-8D84-9123F98B0AD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799324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143000"/>
            <a:ext cx="5613400" cy="812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143000"/>
            <a:ext cx="5613400" cy="812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7974DFA-EBE8-40F7-8C7B-497D21B7CDB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341143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0BAFDFF-60F7-4A6F-B80C-0FE66D1C24B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491083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AC53A21-1B15-4F1A-8E65-AD126A65112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568404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FCFAE9E-6B0B-463C-B662-8240F412B56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787932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13AC96A-A560-4B0E-B394-911C7799E48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45074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82646744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221D467-3B5D-463D-892F-B2F2B614FB6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545304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E2229CD-9FC3-42B2-A915-9C85501ED15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683124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53600" y="0"/>
            <a:ext cx="3251200" cy="9271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9601200" cy="9271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9B28C7B-F7E3-45F6-AD1B-3D3C5443C99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640567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8038BD7-5BC2-4F7F-B903-1B63E426513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812316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0FF2D25-BC0E-4E63-9D21-9E7DEB910BE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360950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5F4D722-8CEC-4E30-B8D4-8DB4D5D21E7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137687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45200" y="3238500"/>
            <a:ext cx="3048000" cy="4584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45600" y="3238500"/>
            <a:ext cx="3048000" cy="4584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F2685A8-768B-41B2-91D8-F9A4C4D5712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470655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30F3EC2-75F8-4351-A615-28B075A710F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151306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D0C608C-DF93-4DA9-A6F8-A7425266177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948519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EEAE0AD-7922-4C5E-9EDB-8F80D2429FB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44217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40983251"/>
      </p:ext>
    </p:extLst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94FCA19-0AF4-4577-AC17-58562435548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030509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6C4C222-75B1-4DA7-B9E8-22EA79F1AA3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69068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27BDD9A-80B3-4AC5-A20A-F511EC06D23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376540"/>
      </p:ext>
    </p:extLst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74326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74326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3731F50-1647-43B4-A2AC-F28D1CF807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973902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45200" y="3238500"/>
            <a:ext cx="3048000" cy="4584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45600" y="3238500"/>
            <a:ext cx="3048000" cy="4584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20478817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29918527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52305860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02123925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8396528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7557722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0" y="0"/>
            <a:ext cx="13055600" cy="1231900"/>
          </a:xfrm>
          <a:prstGeom prst="rect">
            <a:avLst/>
          </a:prstGeom>
          <a:solidFill>
            <a:srgbClr val="79211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109502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Stone Sans ITC TT-Bold" charset="0"/>
              </a:rPr>
              <a:t>Click to edit Master title style</a:t>
            </a:r>
          </a:p>
        </p:txBody>
      </p:sp>
      <p:sp>
        <p:nvSpPr>
          <p:cNvPr id="1026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6045200" y="3238500"/>
            <a:ext cx="6248400" cy="458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109502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Stone Sans ITC TT-Semi" charset="0"/>
              </a:rPr>
              <a:t>Click to edit Master text styles</a:t>
            </a:r>
          </a:p>
          <a:p>
            <a:pPr lvl="1"/>
            <a:r>
              <a:rPr lang="en-US" smtClean="0">
                <a:sym typeface="Stone Sans ITC TT-Semi" charset="0"/>
              </a:rPr>
              <a:t>Second level</a:t>
            </a:r>
          </a:p>
          <a:p>
            <a:pPr lvl="2"/>
            <a:r>
              <a:rPr lang="en-US" smtClean="0">
                <a:sym typeface="Stone Sans ITC TT-Semi" charset="0"/>
              </a:rPr>
              <a:t>Third level</a:t>
            </a:r>
          </a:p>
          <a:p>
            <a:pPr lvl="3"/>
            <a:r>
              <a:rPr lang="en-US" smtClean="0">
                <a:sym typeface="Stone Sans ITC TT-Semi" charset="0"/>
              </a:rPr>
              <a:t>Fourth level</a:t>
            </a:r>
          </a:p>
          <a:p>
            <a:pPr lvl="4"/>
            <a:r>
              <a:rPr lang="en-US" smtClean="0">
                <a:sym typeface="Stone Sans ITC TT-Semi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ransition/>
  <p:txStyles>
    <p:titleStyle>
      <a:lvl1pPr marL="6350" algn="ctr" rtl="0" fontAlgn="base">
        <a:lnSpc>
          <a:spcPct val="70000"/>
        </a:lnSpc>
        <a:spcBef>
          <a:spcPct val="0"/>
        </a:spcBef>
        <a:spcAft>
          <a:spcPct val="0"/>
        </a:spcAft>
        <a:defRPr sz="5000">
          <a:solidFill>
            <a:srgbClr val="FFFFFF"/>
          </a:solidFill>
          <a:latin typeface="+mj-lt"/>
          <a:ea typeface="+mj-ea"/>
          <a:cs typeface="+mj-cs"/>
          <a:sym typeface="Stone Sans ITC TT-Bold" charset="0"/>
        </a:defRPr>
      </a:lvl1pPr>
      <a:lvl2pPr marL="6350" algn="ctr" rtl="0" fontAlgn="base">
        <a:lnSpc>
          <a:spcPct val="70000"/>
        </a:lnSpc>
        <a:spcBef>
          <a:spcPct val="0"/>
        </a:spcBef>
        <a:spcAft>
          <a:spcPct val="0"/>
        </a:spcAft>
        <a:defRPr sz="5000">
          <a:solidFill>
            <a:srgbClr val="FFFFFF"/>
          </a:solidFill>
          <a:latin typeface="Stone Sans ITC TT-Bold" charset="0"/>
          <a:ea typeface="ヒラギノ角ゴ ProN W6" charset="0"/>
          <a:cs typeface="ヒラギノ角ゴ ProN W6" charset="0"/>
          <a:sym typeface="Stone Sans ITC TT-Bold" charset="0"/>
        </a:defRPr>
      </a:lvl2pPr>
      <a:lvl3pPr marL="6350" algn="ctr" rtl="0" fontAlgn="base">
        <a:lnSpc>
          <a:spcPct val="70000"/>
        </a:lnSpc>
        <a:spcBef>
          <a:spcPct val="0"/>
        </a:spcBef>
        <a:spcAft>
          <a:spcPct val="0"/>
        </a:spcAft>
        <a:defRPr sz="5000">
          <a:solidFill>
            <a:srgbClr val="FFFFFF"/>
          </a:solidFill>
          <a:latin typeface="Stone Sans ITC TT-Bold" charset="0"/>
          <a:ea typeface="ヒラギノ角ゴ ProN W6" charset="0"/>
          <a:cs typeface="ヒラギノ角ゴ ProN W6" charset="0"/>
          <a:sym typeface="Stone Sans ITC TT-Bold" charset="0"/>
        </a:defRPr>
      </a:lvl3pPr>
      <a:lvl4pPr marL="6350" algn="ctr" rtl="0" fontAlgn="base">
        <a:lnSpc>
          <a:spcPct val="70000"/>
        </a:lnSpc>
        <a:spcBef>
          <a:spcPct val="0"/>
        </a:spcBef>
        <a:spcAft>
          <a:spcPct val="0"/>
        </a:spcAft>
        <a:defRPr sz="5000">
          <a:solidFill>
            <a:srgbClr val="FFFFFF"/>
          </a:solidFill>
          <a:latin typeface="Stone Sans ITC TT-Bold" charset="0"/>
          <a:ea typeface="ヒラギノ角ゴ ProN W6" charset="0"/>
          <a:cs typeface="ヒラギノ角ゴ ProN W6" charset="0"/>
          <a:sym typeface="Stone Sans ITC TT-Bold" charset="0"/>
        </a:defRPr>
      </a:lvl4pPr>
      <a:lvl5pPr marL="6350" algn="ctr" rtl="0" fontAlgn="base">
        <a:lnSpc>
          <a:spcPct val="70000"/>
        </a:lnSpc>
        <a:spcBef>
          <a:spcPct val="0"/>
        </a:spcBef>
        <a:spcAft>
          <a:spcPct val="0"/>
        </a:spcAft>
        <a:defRPr sz="5000">
          <a:solidFill>
            <a:srgbClr val="FFFFFF"/>
          </a:solidFill>
          <a:latin typeface="Stone Sans ITC TT-Bold" charset="0"/>
          <a:ea typeface="ヒラギノ角ゴ ProN W6" charset="0"/>
          <a:cs typeface="ヒラギノ角ゴ ProN W6" charset="0"/>
          <a:sym typeface="Stone Sans ITC TT-Bold" charset="0"/>
        </a:defRPr>
      </a:lvl5pPr>
      <a:lvl6pPr marL="463550" algn="ctr" rtl="0" fontAlgn="base">
        <a:lnSpc>
          <a:spcPct val="70000"/>
        </a:lnSpc>
        <a:spcBef>
          <a:spcPct val="0"/>
        </a:spcBef>
        <a:spcAft>
          <a:spcPct val="0"/>
        </a:spcAft>
        <a:defRPr sz="5000">
          <a:solidFill>
            <a:srgbClr val="FFFFFF"/>
          </a:solidFill>
          <a:latin typeface="Stone Sans ITC TT-Bold" charset="0"/>
          <a:ea typeface="ヒラギノ角ゴ ProN W6" charset="0"/>
          <a:cs typeface="ヒラギノ角ゴ ProN W6" charset="0"/>
          <a:sym typeface="Stone Sans ITC TT-Bold" charset="0"/>
        </a:defRPr>
      </a:lvl6pPr>
      <a:lvl7pPr marL="920750" algn="ctr" rtl="0" fontAlgn="base">
        <a:lnSpc>
          <a:spcPct val="70000"/>
        </a:lnSpc>
        <a:spcBef>
          <a:spcPct val="0"/>
        </a:spcBef>
        <a:spcAft>
          <a:spcPct val="0"/>
        </a:spcAft>
        <a:defRPr sz="5000">
          <a:solidFill>
            <a:srgbClr val="FFFFFF"/>
          </a:solidFill>
          <a:latin typeface="Stone Sans ITC TT-Bold" charset="0"/>
          <a:ea typeface="ヒラギノ角ゴ ProN W6" charset="0"/>
          <a:cs typeface="ヒラギノ角ゴ ProN W6" charset="0"/>
          <a:sym typeface="Stone Sans ITC TT-Bold" charset="0"/>
        </a:defRPr>
      </a:lvl7pPr>
      <a:lvl8pPr marL="1377950" algn="ctr" rtl="0" fontAlgn="base">
        <a:lnSpc>
          <a:spcPct val="70000"/>
        </a:lnSpc>
        <a:spcBef>
          <a:spcPct val="0"/>
        </a:spcBef>
        <a:spcAft>
          <a:spcPct val="0"/>
        </a:spcAft>
        <a:defRPr sz="5000">
          <a:solidFill>
            <a:srgbClr val="FFFFFF"/>
          </a:solidFill>
          <a:latin typeface="Stone Sans ITC TT-Bold" charset="0"/>
          <a:ea typeface="ヒラギノ角ゴ ProN W6" charset="0"/>
          <a:cs typeface="ヒラギノ角ゴ ProN W6" charset="0"/>
          <a:sym typeface="Stone Sans ITC TT-Bold" charset="0"/>
        </a:defRPr>
      </a:lvl8pPr>
      <a:lvl9pPr marL="1835150" algn="ctr" rtl="0" fontAlgn="base">
        <a:lnSpc>
          <a:spcPct val="70000"/>
        </a:lnSpc>
        <a:spcBef>
          <a:spcPct val="0"/>
        </a:spcBef>
        <a:spcAft>
          <a:spcPct val="0"/>
        </a:spcAft>
        <a:defRPr sz="5000">
          <a:solidFill>
            <a:srgbClr val="FFFFFF"/>
          </a:solidFill>
          <a:latin typeface="Stone Sans ITC TT-Bold" charset="0"/>
          <a:ea typeface="ヒラギノ角ゴ ProN W6" charset="0"/>
          <a:cs typeface="ヒラギノ角ゴ ProN W6" charset="0"/>
          <a:sym typeface="Stone Sans ITC TT-Bold" charset="0"/>
        </a:defRPr>
      </a:lvl9pPr>
    </p:titleStyle>
    <p:bodyStyle>
      <a:lvl1pPr marL="387350" indent="-317500" algn="l" rtl="0" fontAlgn="base">
        <a:lnSpc>
          <a:spcPct val="110000"/>
        </a:lnSpc>
        <a:spcBef>
          <a:spcPct val="0"/>
        </a:spcBef>
        <a:spcAft>
          <a:spcPct val="0"/>
        </a:spcAft>
        <a:buSzPct val="100000"/>
        <a:buFont typeface="Lucida Grande" charset="0"/>
        <a:buChar char="‣"/>
        <a:defRPr sz="3000">
          <a:solidFill>
            <a:schemeClr val="tx1"/>
          </a:solidFill>
          <a:latin typeface="+mn-lt"/>
          <a:ea typeface="+mn-ea"/>
          <a:cs typeface="+mn-cs"/>
          <a:sym typeface="Stone Sans ITC TT-Semi" charset="0"/>
        </a:defRPr>
      </a:lvl1pPr>
      <a:lvl2pPr marL="387350" indent="-317500" algn="l" rtl="0" fontAlgn="base">
        <a:lnSpc>
          <a:spcPct val="110000"/>
        </a:lnSpc>
        <a:spcBef>
          <a:spcPct val="0"/>
        </a:spcBef>
        <a:spcAft>
          <a:spcPct val="0"/>
        </a:spcAft>
        <a:buSzPct val="100000"/>
        <a:buFont typeface="Lucida Grande" charset="0"/>
        <a:buChar char="‣"/>
        <a:defRPr sz="3000">
          <a:solidFill>
            <a:schemeClr val="tx1"/>
          </a:solidFill>
          <a:latin typeface="+mn-lt"/>
          <a:ea typeface="+mn-ea"/>
          <a:cs typeface="+mn-cs"/>
          <a:sym typeface="Stone Sans ITC TT-Semi" charset="0"/>
        </a:defRPr>
      </a:lvl2pPr>
      <a:lvl3pPr marL="392113" indent="-317500" algn="l" rtl="0" fontAlgn="base">
        <a:lnSpc>
          <a:spcPct val="110000"/>
        </a:lnSpc>
        <a:spcBef>
          <a:spcPct val="0"/>
        </a:spcBef>
        <a:spcAft>
          <a:spcPct val="0"/>
        </a:spcAft>
        <a:buSzPct val="100000"/>
        <a:buFont typeface="Lucida Grande" charset="0"/>
        <a:buChar char="‣"/>
        <a:defRPr sz="3000">
          <a:solidFill>
            <a:schemeClr val="tx1"/>
          </a:solidFill>
          <a:latin typeface="+mn-lt"/>
          <a:ea typeface="+mn-ea"/>
          <a:cs typeface="+mn-cs"/>
          <a:sym typeface="Stone Sans ITC TT-Semi" charset="0"/>
        </a:defRPr>
      </a:lvl3pPr>
      <a:lvl4pPr marL="387350" indent="-317500" algn="l" rtl="0" fontAlgn="base">
        <a:lnSpc>
          <a:spcPct val="110000"/>
        </a:lnSpc>
        <a:spcBef>
          <a:spcPct val="0"/>
        </a:spcBef>
        <a:spcAft>
          <a:spcPct val="0"/>
        </a:spcAft>
        <a:buSzPct val="100000"/>
        <a:buFont typeface="Lucida Grande" charset="0"/>
        <a:buChar char="‣"/>
        <a:defRPr sz="3000">
          <a:solidFill>
            <a:schemeClr val="tx1"/>
          </a:solidFill>
          <a:latin typeface="+mn-lt"/>
          <a:ea typeface="+mn-ea"/>
          <a:cs typeface="+mn-cs"/>
          <a:sym typeface="Stone Sans ITC TT-Semi" charset="0"/>
        </a:defRPr>
      </a:lvl4pPr>
      <a:lvl5pPr marL="393700" indent="-317500" algn="l" rtl="0" fontAlgn="base">
        <a:lnSpc>
          <a:spcPct val="110000"/>
        </a:lnSpc>
        <a:spcBef>
          <a:spcPct val="0"/>
        </a:spcBef>
        <a:spcAft>
          <a:spcPct val="0"/>
        </a:spcAft>
        <a:buSzPct val="100000"/>
        <a:buFont typeface="Lucida Grande" charset="0"/>
        <a:buChar char="‣"/>
        <a:defRPr sz="3000">
          <a:solidFill>
            <a:schemeClr val="tx1"/>
          </a:solidFill>
          <a:latin typeface="+mn-lt"/>
          <a:ea typeface="+mn-ea"/>
          <a:cs typeface="+mn-cs"/>
          <a:sym typeface="Stone Sans ITC TT-Semi" charset="0"/>
        </a:defRPr>
      </a:lvl5pPr>
      <a:lvl6pPr marL="850900" indent="-317500" algn="l" rtl="0" fontAlgn="base">
        <a:lnSpc>
          <a:spcPct val="110000"/>
        </a:lnSpc>
        <a:spcBef>
          <a:spcPct val="0"/>
        </a:spcBef>
        <a:spcAft>
          <a:spcPct val="0"/>
        </a:spcAft>
        <a:buSzPct val="100000"/>
        <a:buFont typeface="Lucida Grande" charset="0"/>
        <a:buChar char="‣"/>
        <a:defRPr sz="3000">
          <a:solidFill>
            <a:schemeClr val="tx1"/>
          </a:solidFill>
          <a:latin typeface="+mn-lt"/>
          <a:ea typeface="+mn-ea"/>
          <a:cs typeface="+mn-cs"/>
          <a:sym typeface="Stone Sans ITC TT-Semi" charset="0"/>
        </a:defRPr>
      </a:lvl6pPr>
      <a:lvl7pPr marL="1308100" indent="-317500" algn="l" rtl="0" fontAlgn="base">
        <a:lnSpc>
          <a:spcPct val="110000"/>
        </a:lnSpc>
        <a:spcBef>
          <a:spcPct val="0"/>
        </a:spcBef>
        <a:spcAft>
          <a:spcPct val="0"/>
        </a:spcAft>
        <a:buSzPct val="100000"/>
        <a:buFont typeface="Lucida Grande" charset="0"/>
        <a:buChar char="‣"/>
        <a:defRPr sz="3000">
          <a:solidFill>
            <a:schemeClr val="tx1"/>
          </a:solidFill>
          <a:latin typeface="+mn-lt"/>
          <a:ea typeface="+mn-ea"/>
          <a:cs typeface="+mn-cs"/>
          <a:sym typeface="Stone Sans ITC TT-Semi" charset="0"/>
        </a:defRPr>
      </a:lvl7pPr>
      <a:lvl8pPr marL="1765300" indent="-317500" algn="l" rtl="0" fontAlgn="base">
        <a:lnSpc>
          <a:spcPct val="110000"/>
        </a:lnSpc>
        <a:spcBef>
          <a:spcPct val="0"/>
        </a:spcBef>
        <a:spcAft>
          <a:spcPct val="0"/>
        </a:spcAft>
        <a:buSzPct val="100000"/>
        <a:buFont typeface="Lucida Grande" charset="0"/>
        <a:buChar char="‣"/>
        <a:defRPr sz="3000">
          <a:solidFill>
            <a:schemeClr val="tx1"/>
          </a:solidFill>
          <a:latin typeface="+mn-lt"/>
          <a:ea typeface="+mn-ea"/>
          <a:cs typeface="+mn-cs"/>
          <a:sym typeface="Stone Sans ITC TT-Semi" charset="0"/>
        </a:defRPr>
      </a:lvl8pPr>
      <a:lvl9pPr marL="2222500" indent="-317500" algn="l" rtl="0" fontAlgn="base">
        <a:lnSpc>
          <a:spcPct val="110000"/>
        </a:lnSpc>
        <a:spcBef>
          <a:spcPct val="0"/>
        </a:spcBef>
        <a:spcAft>
          <a:spcPct val="0"/>
        </a:spcAft>
        <a:buSzPct val="100000"/>
        <a:buFont typeface="Lucida Grande" charset="0"/>
        <a:buChar char="‣"/>
        <a:defRPr sz="3000">
          <a:solidFill>
            <a:schemeClr val="tx1"/>
          </a:solidFill>
          <a:latin typeface="+mn-lt"/>
          <a:ea typeface="+mn-ea"/>
          <a:cs typeface="+mn-cs"/>
          <a:sym typeface="Stone Sans ITC TT-Semi" charset="0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812800" y="1143000"/>
            <a:ext cx="11379200" cy="812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109502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Comic Sans MS" charset="0"/>
              </a:rPr>
              <a:t>Click to edit Master text styles</a:t>
            </a:r>
          </a:p>
          <a:p>
            <a:pPr lvl="1"/>
            <a:r>
              <a:rPr lang="en-US" smtClean="0">
                <a:sym typeface="Comic Sans MS" charset="0"/>
              </a:rPr>
              <a:t>Second level</a:t>
            </a:r>
          </a:p>
          <a:p>
            <a:pPr lvl="2"/>
            <a:r>
              <a:rPr lang="en-US" smtClean="0">
                <a:sym typeface="Comic Sans MS" charset="0"/>
              </a:rPr>
              <a:t>Third level</a:t>
            </a:r>
          </a:p>
          <a:p>
            <a:pPr lvl="3"/>
            <a:r>
              <a:rPr lang="en-US" smtClean="0">
                <a:sym typeface="Comic Sans MS" charset="0"/>
              </a:rPr>
              <a:t>Fourth level</a:t>
            </a:r>
          </a:p>
          <a:p>
            <a:pPr lvl="4"/>
            <a:r>
              <a:rPr lang="en-US" smtClean="0">
                <a:sym typeface="Comic Sans MS" charset="0"/>
              </a:rPr>
              <a:t>Fifth level</a:t>
            </a:r>
          </a:p>
        </p:txBody>
      </p:sp>
      <p:sp>
        <p:nvSpPr>
          <p:cNvPr id="2050" name="Text Box 2"/>
          <p:cNvSpPr txBox="1">
            <a:spLocks noChangeArrowheads="1"/>
          </p:cNvSpPr>
          <p:nvPr>
            <p:ph type="sldNum" sz="quarter" idx="4"/>
          </p:nvPr>
        </p:nvSpPr>
        <p:spPr bwMode="auto">
          <a:xfrm>
            <a:off x="12617450" y="9375775"/>
            <a:ext cx="306388" cy="29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defRPr sz="1200">
                <a:solidFill>
                  <a:srgbClr val="000000"/>
                </a:solidFill>
                <a:latin typeface="Lucida Sans" charset="0"/>
                <a:ea typeface="Lucida Sans" charset="0"/>
                <a:cs typeface="Lucida Sans" charset="0"/>
              </a:defRPr>
            </a:lvl1pPr>
            <a:lvl2pPr>
              <a:defRPr sz="1200">
                <a:solidFill>
                  <a:schemeClr val="tx1"/>
                </a:solidFill>
                <a:latin typeface="Lucida Sans" charset="0"/>
              </a:defRPr>
            </a:lvl2pPr>
            <a:lvl3pPr>
              <a:defRPr sz="1200">
                <a:solidFill>
                  <a:schemeClr val="tx1"/>
                </a:solidFill>
                <a:latin typeface="Lucida Sans" charset="0"/>
              </a:defRPr>
            </a:lvl3pPr>
            <a:lvl4pPr>
              <a:defRPr sz="1200">
                <a:solidFill>
                  <a:schemeClr val="tx1"/>
                </a:solidFill>
                <a:latin typeface="Lucida Sans" charset="0"/>
              </a:defRPr>
            </a:lvl4pPr>
            <a:lvl5pPr>
              <a:defRPr sz="1200">
                <a:solidFill>
                  <a:schemeClr val="tx1"/>
                </a:solidFill>
                <a:latin typeface="Lucida Sans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charset="0"/>
              </a:defRPr>
            </a:lvl9pPr>
          </a:lstStyle>
          <a:p>
            <a:fld id="{82616F11-B439-47E8-A129-3A6E4618B06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51" name="Rectangle 3"/>
          <p:cNvSpPr>
            <a:spLocks noChangeArrowheads="1"/>
          </p:cNvSpPr>
          <p:nvPr>
            <p:ph type="title"/>
          </p:nvPr>
        </p:nvSpPr>
        <p:spPr bwMode="auto">
          <a:xfrm>
            <a:off x="0" y="0"/>
            <a:ext cx="13004800" cy="812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109502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Comic Sans M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/>
  <p:hf hdr="0" ftr="0" dt="0"/>
  <p:txStyles>
    <p:titleStyle>
      <a:lvl1pPr marL="781050" indent="-774700" algn="l" rtl="0" fontAlgn="base">
        <a:spcBef>
          <a:spcPct val="0"/>
        </a:spcBef>
        <a:spcAft>
          <a:spcPct val="0"/>
        </a:spcAft>
        <a:defRPr sz="2400">
          <a:solidFill>
            <a:srgbClr val="004080"/>
          </a:solidFill>
          <a:latin typeface="+mj-lt"/>
          <a:ea typeface="+mj-ea"/>
          <a:cs typeface="+mj-cs"/>
          <a:sym typeface="Comic Sans MS" charset="0"/>
        </a:defRPr>
      </a:lvl1pPr>
      <a:lvl2pPr marL="781050" indent="-774700" algn="l" rtl="0" fontAlgn="base">
        <a:spcBef>
          <a:spcPct val="0"/>
        </a:spcBef>
        <a:spcAft>
          <a:spcPct val="0"/>
        </a:spcAft>
        <a:defRPr sz="2400">
          <a:solidFill>
            <a:srgbClr val="004080"/>
          </a:solidFill>
          <a:latin typeface="Comic Sans MS" charset="0"/>
          <a:ea typeface="ヒラギノ明朝 ProN W3" charset="0"/>
          <a:cs typeface="ヒラギノ明朝 ProN W3" charset="0"/>
          <a:sym typeface="Comic Sans MS" charset="0"/>
        </a:defRPr>
      </a:lvl2pPr>
      <a:lvl3pPr marL="781050" indent="-774700" algn="l" rtl="0" fontAlgn="base">
        <a:spcBef>
          <a:spcPct val="0"/>
        </a:spcBef>
        <a:spcAft>
          <a:spcPct val="0"/>
        </a:spcAft>
        <a:defRPr sz="2400">
          <a:solidFill>
            <a:srgbClr val="004080"/>
          </a:solidFill>
          <a:latin typeface="Comic Sans MS" charset="0"/>
          <a:ea typeface="ヒラギノ明朝 ProN W3" charset="0"/>
          <a:cs typeface="ヒラギノ明朝 ProN W3" charset="0"/>
          <a:sym typeface="Comic Sans MS" charset="0"/>
        </a:defRPr>
      </a:lvl3pPr>
      <a:lvl4pPr marL="781050" indent="-774700" algn="l" rtl="0" fontAlgn="base">
        <a:spcBef>
          <a:spcPct val="0"/>
        </a:spcBef>
        <a:spcAft>
          <a:spcPct val="0"/>
        </a:spcAft>
        <a:defRPr sz="2400">
          <a:solidFill>
            <a:srgbClr val="004080"/>
          </a:solidFill>
          <a:latin typeface="Comic Sans MS" charset="0"/>
          <a:ea typeface="ヒラギノ明朝 ProN W3" charset="0"/>
          <a:cs typeface="ヒラギノ明朝 ProN W3" charset="0"/>
          <a:sym typeface="Comic Sans MS" charset="0"/>
        </a:defRPr>
      </a:lvl4pPr>
      <a:lvl5pPr marL="781050" indent="-774700" algn="l" rtl="0" fontAlgn="base">
        <a:spcBef>
          <a:spcPct val="0"/>
        </a:spcBef>
        <a:spcAft>
          <a:spcPct val="0"/>
        </a:spcAft>
        <a:defRPr sz="2400">
          <a:solidFill>
            <a:srgbClr val="004080"/>
          </a:solidFill>
          <a:latin typeface="Comic Sans MS" charset="0"/>
          <a:ea typeface="ヒラギノ明朝 ProN W3" charset="0"/>
          <a:cs typeface="ヒラギノ明朝 ProN W3" charset="0"/>
          <a:sym typeface="Comic Sans MS" charset="0"/>
        </a:defRPr>
      </a:lvl5pPr>
      <a:lvl6pPr marL="1238250" indent="-774700" algn="l" rtl="0" fontAlgn="base">
        <a:spcBef>
          <a:spcPct val="0"/>
        </a:spcBef>
        <a:spcAft>
          <a:spcPct val="0"/>
        </a:spcAft>
        <a:defRPr sz="2400">
          <a:solidFill>
            <a:srgbClr val="004080"/>
          </a:solidFill>
          <a:latin typeface="Comic Sans MS" charset="0"/>
          <a:ea typeface="ヒラギノ明朝 ProN W3" charset="0"/>
          <a:cs typeface="ヒラギノ明朝 ProN W3" charset="0"/>
          <a:sym typeface="Comic Sans MS" charset="0"/>
        </a:defRPr>
      </a:lvl6pPr>
      <a:lvl7pPr marL="1695450" indent="-774700" algn="l" rtl="0" fontAlgn="base">
        <a:spcBef>
          <a:spcPct val="0"/>
        </a:spcBef>
        <a:spcAft>
          <a:spcPct val="0"/>
        </a:spcAft>
        <a:defRPr sz="2400">
          <a:solidFill>
            <a:srgbClr val="004080"/>
          </a:solidFill>
          <a:latin typeface="Comic Sans MS" charset="0"/>
          <a:ea typeface="ヒラギノ明朝 ProN W3" charset="0"/>
          <a:cs typeface="ヒラギノ明朝 ProN W3" charset="0"/>
          <a:sym typeface="Comic Sans MS" charset="0"/>
        </a:defRPr>
      </a:lvl7pPr>
      <a:lvl8pPr marL="2152650" indent="-774700" algn="l" rtl="0" fontAlgn="base">
        <a:spcBef>
          <a:spcPct val="0"/>
        </a:spcBef>
        <a:spcAft>
          <a:spcPct val="0"/>
        </a:spcAft>
        <a:defRPr sz="2400">
          <a:solidFill>
            <a:srgbClr val="004080"/>
          </a:solidFill>
          <a:latin typeface="Comic Sans MS" charset="0"/>
          <a:ea typeface="ヒラギノ明朝 ProN W3" charset="0"/>
          <a:cs typeface="ヒラギノ明朝 ProN W3" charset="0"/>
          <a:sym typeface="Comic Sans MS" charset="0"/>
        </a:defRPr>
      </a:lvl8pPr>
      <a:lvl9pPr marL="2609850" indent="-774700" algn="l" rtl="0" fontAlgn="base">
        <a:spcBef>
          <a:spcPct val="0"/>
        </a:spcBef>
        <a:spcAft>
          <a:spcPct val="0"/>
        </a:spcAft>
        <a:defRPr sz="2400">
          <a:solidFill>
            <a:srgbClr val="004080"/>
          </a:solidFill>
          <a:latin typeface="Comic Sans MS" charset="0"/>
          <a:ea typeface="ヒラギノ明朝 ProN W3" charset="0"/>
          <a:cs typeface="ヒラギノ明朝 ProN W3" charset="0"/>
          <a:sym typeface="Comic Sans MS" charset="0"/>
        </a:defRPr>
      </a:lvl9pPr>
    </p:titleStyle>
    <p:bodyStyle>
      <a:lvl1pPr marL="6350" algn="l" rtl="0" fontAlgn="base">
        <a:lnSpc>
          <a:spcPct val="120000"/>
        </a:lnSpc>
        <a:spcBef>
          <a:spcPct val="0"/>
        </a:spcBef>
        <a:spcAft>
          <a:spcPct val="0"/>
        </a:spcAft>
        <a:defRPr sz="2400">
          <a:solidFill>
            <a:srgbClr val="004080"/>
          </a:solidFill>
          <a:latin typeface="+mn-lt"/>
          <a:ea typeface="+mn-ea"/>
          <a:cs typeface="+mn-cs"/>
          <a:sym typeface="Comic Sans MS" charset="0"/>
        </a:defRPr>
      </a:lvl1pPr>
      <a:lvl2pPr marL="328613" indent="-322263" algn="l" rtl="0" fontAlgn="base">
        <a:lnSpc>
          <a:spcPct val="120000"/>
        </a:lnSpc>
        <a:spcBef>
          <a:spcPct val="0"/>
        </a:spcBef>
        <a:spcAft>
          <a:spcPct val="0"/>
        </a:spcAft>
        <a:buSzPct val="150000"/>
        <a:buFont typeface="Comic Sans MS" charset="0"/>
        <a:buChar char="•"/>
        <a:defRPr sz="2400">
          <a:solidFill>
            <a:srgbClr val="000000"/>
          </a:solidFill>
          <a:latin typeface="+mn-lt"/>
          <a:ea typeface="+mn-ea"/>
          <a:cs typeface="+mn-cs"/>
          <a:sym typeface="Comic Sans MS" charset="0"/>
        </a:defRPr>
      </a:lvl2pPr>
      <a:lvl3pPr marL="557213" indent="-254000" algn="l" rtl="0" fontAlgn="base">
        <a:lnSpc>
          <a:spcPct val="120000"/>
        </a:lnSpc>
        <a:spcBef>
          <a:spcPct val="0"/>
        </a:spcBef>
        <a:spcAft>
          <a:spcPct val="0"/>
        </a:spcAft>
        <a:buSzPct val="125000"/>
        <a:buFont typeface="Comic Sans MS" charset="0"/>
        <a:buChar char="-"/>
        <a:defRPr sz="2400">
          <a:solidFill>
            <a:srgbClr val="000000"/>
          </a:solidFill>
          <a:latin typeface="+mn-lt"/>
          <a:ea typeface="+mn-ea"/>
          <a:cs typeface="+mn-cs"/>
          <a:sym typeface="Comic Sans MS" charset="0"/>
        </a:defRPr>
      </a:lvl3pPr>
      <a:lvl4pPr marL="558800" indent="-254000" algn="l" rtl="0" fontAlgn="base">
        <a:lnSpc>
          <a:spcPct val="120000"/>
        </a:lnSpc>
        <a:spcBef>
          <a:spcPct val="0"/>
        </a:spcBef>
        <a:spcAft>
          <a:spcPct val="0"/>
        </a:spcAft>
        <a:buClr>
          <a:srgbClr val="000000"/>
        </a:buClr>
        <a:buSzPct val="125000"/>
        <a:buFont typeface="Comic Sans MS" charset="0"/>
        <a:buChar char="-"/>
        <a:defRPr sz="2400">
          <a:solidFill>
            <a:srgbClr val="000000"/>
          </a:solidFill>
          <a:latin typeface="+mn-lt"/>
          <a:ea typeface="+mn-ea"/>
          <a:cs typeface="+mn-cs"/>
          <a:sym typeface="Comic Sans MS" charset="0"/>
        </a:defRPr>
      </a:lvl4pPr>
      <a:lvl5pPr marL="558800" indent="-254000" algn="l" rtl="0" fontAlgn="base">
        <a:lnSpc>
          <a:spcPct val="120000"/>
        </a:lnSpc>
        <a:spcBef>
          <a:spcPct val="0"/>
        </a:spcBef>
        <a:spcAft>
          <a:spcPct val="0"/>
        </a:spcAft>
        <a:buSzPct val="125000"/>
        <a:buFont typeface="Comic Sans MS" charset="0"/>
        <a:buChar char="-"/>
        <a:defRPr sz="2400">
          <a:solidFill>
            <a:srgbClr val="000000"/>
          </a:solidFill>
          <a:latin typeface="+mn-lt"/>
          <a:ea typeface="+mn-ea"/>
          <a:cs typeface="+mn-cs"/>
          <a:sym typeface="Comic Sans MS" charset="0"/>
        </a:defRPr>
      </a:lvl5pPr>
      <a:lvl6pPr marL="1016000" indent="-254000" algn="l" rtl="0" fontAlgn="base">
        <a:lnSpc>
          <a:spcPct val="120000"/>
        </a:lnSpc>
        <a:spcBef>
          <a:spcPct val="0"/>
        </a:spcBef>
        <a:spcAft>
          <a:spcPct val="0"/>
        </a:spcAft>
        <a:buSzPct val="125000"/>
        <a:buFont typeface="Comic Sans MS" charset="0"/>
        <a:buChar char="-"/>
        <a:defRPr sz="2400">
          <a:solidFill>
            <a:srgbClr val="000000"/>
          </a:solidFill>
          <a:latin typeface="+mn-lt"/>
          <a:ea typeface="+mn-ea"/>
          <a:cs typeface="+mn-cs"/>
          <a:sym typeface="Comic Sans MS" charset="0"/>
        </a:defRPr>
      </a:lvl6pPr>
      <a:lvl7pPr marL="1473200" indent="-254000" algn="l" rtl="0" fontAlgn="base">
        <a:lnSpc>
          <a:spcPct val="120000"/>
        </a:lnSpc>
        <a:spcBef>
          <a:spcPct val="0"/>
        </a:spcBef>
        <a:spcAft>
          <a:spcPct val="0"/>
        </a:spcAft>
        <a:buSzPct val="125000"/>
        <a:buFont typeface="Comic Sans MS" charset="0"/>
        <a:buChar char="-"/>
        <a:defRPr sz="2400">
          <a:solidFill>
            <a:srgbClr val="000000"/>
          </a:solidFill>
          <a:latin typeface="+mn-lt"/>
          <a:ea typeface="+mn-ea"/>
          <a:cs typeface="+mn-cs"/>
          <a:sym typeface="Comic Sans MS" charset="0"/>
        </a:defRPr>
      </a:lvl7pPr>
      <a:lvl8pPr marL="1930400" indent="-254000" algn="l" rtl="0" fontAlgn="base">
        <a:lnSpc>
          <a:spcPct val="120000"/>
        </a:lnSpc>
        <a:spcBef>
          <a:spcPct val="0"/>
        </a:spcBef>
        <a:spcAft>
          <a:spcPct val="0"/>
        </a:spcAft>
        <a:buSzPct val="125000"/>
        <a:buFont typeface="Comic Sans MS" charset="0"/>
        <a:buChar char="-"/>
        <a:defRPr sz="2400">
          <a:solidFill>
            <a:srgbClr val="000000"/>
          </a:solidFill>
          <a:latin typeface="+mn-lt"/>
          <a:ea typeface="+mn-ea"/>
          <a:cs typeface="+mn-cs"/>
          <a:sym typeface="Comic Sans MS" charset="0"/>
        </a:defRPr>
      </a:lvl8pPr>
      <a:lvl9pPr marL="2387600" indent="-254000" algn="l" rtl="0" fontAlgn="base">
        <a:lnSpc>
          <a:spcPct val="120000"/>
        </a:lnSpc>
        <a:spcBef>
          <a:spcPct val="0"/>
        </a:spcBef>
        <a:spcAft>
          <a:spcPct val="0"/>
        </a:spcAft>
        <a:buSzPct val="125000"/>
        <a:buFont typeface="Comic Sans MS" charset="0"/>
        <a:buChar char="-"/>
        <a:defRPr sz="2400">
          <a:solidFill>
            <a:srgbClr val="000000"/>
          </a:solidFill>
          <a:latin typeface="+mn-lt"/>
          <a:ea typeface="+mn-ea"/>
          <a:cs typeface="+mn-cs"/>
          <a:sym typeface="Comic Sans MS" charset="0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6045200" y="3238500"/>
            <a:ext cx="6248400" cy="458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109502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Stone Sans ITC TT-Semi" charset="0"/>
              </a:rPr>
              <a:t>Click to edit Master text styles</a:t>
            </a:r>
          </a:p>
          <a:p>
            <a:pPr lvl="1"/>
            <a:r>
              <a:rPr lang="en-US" smtClean="0">
                <a:sym typeface="Stone Sans ITC TT-Semi" charset="0"/>
              </a:rPr>
              <a:t>Second level</a:t>
            </a:r>
          </a:p>
          <a:p>
            <a:pPr lvl="2"/>
            <a:r>
              <a:rPr lang="en-US" smtClean="0">
                <a:sym typeface="Stone Sans ITC TT-Semi" charset="0"/>
              </a:rPr>
              <a:t>Third level</a:t>
            </a:r>
          </a:p>
          <a:p>
            <a:pPr lvl="3"/>
            <a:r>
              <a:rPr lang="en-US" smtClean="0">
                <a:sym typeface="Stone Sans ITC TT-Semi" charset="0"/>
              </a:rPr>
              <a:t>Fourth level</a:t>
            </a:r>
          </a:p>
          <a:p>
            <a:pPr lvl="4"/>
            <a:r>
              <a:rPr lang="en-US" smtClean="0">
                <a:sym typeface="Stone Sans ITC TT-Semi" charset="0"/>
              </a:rPr>
              <a:t>Fifth level</a:t>
            </a:r>
          </a:p>
        </p:txBody>
      </p:sp>
      <p:sp>
        <p:nvSpPr>
          <p:cNvPr id="3074" name="Text Box 2"/>
          <p:cNvSpPr txBox="1">
            <a:spLocks noChangeArrowheads="1"/>
          </p:cNvSpPr>
          <p:nvPr>
            <p:ph type="sldNum" sz="quarter" idx="4"/>
          </p:nvPr>
        </p:nvSpPr>
        <p:spPr bwMode="auto">
          <a:xfrm>
            <a:off x="12617450" y="9375775"/>
            <a:ext cx="306388" cy="29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defRPr sz="1200">
                <a:solidFill>
                  <a:srgbClr val="000000"/>
                </a:solidFill>
                <a:latin typeface="Lucida Sans" charset="0"/>
                <a:ea typeface="Lucida Sans" charset="0"/>
                <a:cs typeface="Lucida Sans" charset="0"/>
              </a:defRPr>
            </a:lvl1pPr>
            <a:lvl2pPr>
              <a:defRPr sz="1200">
                <a:solidFill>
                  <a:schemeClr val="tx1"/>
                </a:solidFill>
                <a:latin typeface="Lucida Sans" charset="0"/>
              </a:defRPr>
            </a:lvl2pPr>
            <a:lvl3pPr>
              <a:defRPr sz="1200">
                <a:solidFill>
                  <a:schemeClr val="tx1"/>
                </a:solidFill>
                <a:latin typeface="Lucida Sans" charset="0"/>
              </a:defRPr>
            </a:lvl3pPr>
            <a:lvl4pPr>
              <a:defRPr sz="1200">
                <a:solidFill>
                  <a:schemeClr val="tx1"/>
                </a:solidFill>
                <a:latin typeface="Lucida Sans" charset="0"/>
              </a:defRPr>
            </a:lvl4pPr>
            <a:lvl5pPr>
              <a:defRPr sz="1200">
                <a:solidFill>
                  <a:schemeClr val="tx1"/>
                </a:solidFill>
                <a:latin typeface="Lucida Sans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charset="0"/>
              </a:defRPr>
            </a:lvl9pPr>
          </a:lstStyle>
          <a:p>
            <a:fld id="{44BAACA5-38FE-4D22-9B05-195B76B4257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/>
  <p:hf hdr="0" ftr="0" dt="0"/>
  <p:txStyles>
    <p:titleStyle>
      <a:lvl1pPr marL="57150" algn="ctr" rtl="0" fontAlgn="base">
        <a:lnSpc>
          <a:spcPct val="70000"/>
        </a:lnSpc>
        <a:spcBef>
          <a:spcPct val="0"/>
        </a:spcBef>
        <a:spcAft>
          <a:spcPct val="0"/>
        </a:spcAft>
        <a:defRPr sz="6600">
          <a:solidFill>
            <a:srgbClr val="FFFFFF"/>
          </a:solidFill>
          <a:latin typeface="+mj-lt"/>
          <a:ea typeface="+mj-ea"/>
          <a:cs typeface="+mj-cs"/>
          <a:sym typeface="Stone Sans ITC TT-Bold" charset="0"/>
        </a:defRPr>
      </a:lvl1pPr>
      <a:lvl2pPr marL="57150" algn="ctr" rtl="0" fontAlgn="base">
        <a:lnSpc>
          <a:spcPct val="70000"/>
        </a:lnSpc>
        <a:spcBef>
          <a:spcPct val="0"/>
        </a:spcBef>
        <a:spcAft>
          <a:spcPct val="0"/>
        </a:spcAft>
        <a:defRPr sz="6600">
          <a:solidFill>
            <a:srgbClr val="FFFFFF"/>
          </a:solidFill>
          <a:latin typeface="Stone Sans ITC TT-Bold" charset="0"/>
          <a:ea typeface="ヒラギノ角ゴ ProN W6" charset="0"/>
          <a:cs typeface="ヒラギノ角ゴ ProN W6" charset="0"/>
          <a:sym typeface="Stone Sans ITC TT-Bold" charset="0"/>
        </a:defRPr>
      </a:lvl2pPr>
      <a:lvl3pPr marL="57150" algn="ctr" rtl="0" fontAlgn="base">
        <a:lnSpc>
          <a:spcPct val="70000"/>
        </a:lnSpc>
        <a:spcBef>
          <a:spcPct val="0"/>
        </a:spcBef>
        <a:spcAft>
          <a:spcPct val="0"/>
        </a:spcAft>
        <a:defRPr sz="6600">
          <a:solidFill>
            <a:srgbClr val="FFFFFF"/>
          </a:solidFill>
          <a:latin typeface="Stone Sans ITC TT-Bold" charset="0"/>
          <a:ea typeface="ヒラギノ角ゴ ProN W6" charset="0"/>
          <a:cs typeface="ヒラギノ角ゴ ProN W6" charset="0"/>
          <a:sym typeface="Stone Sans ITC TT-Bold" charset="0"/>
        </a:defRPr>
      </a:lvl3pPr>
      <a:lvl4pPr marL="57150" algn="ctr" rtl="0" fontAlgn="base">
        <a:lnSpc>
          <a:spcPct val="70000"/>
        </a:lnSpc>
        <a:spcBef>
          <a:spcPct val="0"/>
        </a:spcBef>
        <a:spcAft>
          <a:spcPct val="0"/>
        </a:spcAft>
        <a:defRPr sz="6600">
          <a:solidFill>
            <a:srgbClr val="FFFFFF"/>
          </a:solidFill>
          <a:latin typeface="Stone Sans ITC TT-Bold" charset="0"/>
          <a:ea typeface="ヒラギノ角ゴ ProN W6" charset="0"/>
          <a:cs typeface="ヒラギノ角ゴ ProN W6" charset="0"/>
          <a:sym typeface="Stone Sans ITC TT-Bold" charset="0"/>
        </a:defRPr>
      </a:lvl4pPr>
      <a:lvl5pPr marL="57150" algn="ctr" rtl="0" fontAlgn="base">
        <a:lnSpc>
          <a:spcPct val="70000"/>
        </a:lnSpc>
        <a:spcBef>
          <a:spcPct val="0"/>
        </a:spcBef>
        <a:spcAft>
          <a:spcPct val="0"/>
        </a:spcAft>
        <a:defRPr sz="6600">
          <a:solidFill>
            <a:srgbClr val="FFFFFF"/>
          </a:solidFill>
          <a:latin typeface="Stone Sans ITC TT-Bold" charset="0"/>
          <a:ea typeface="ヒラギノ角ゴ ProN W6" charset="0"/>
          <a:cs typeface="ヒラギノ角ゴ ProN W6" charset="0"/>
          <a:sym typeface="Stone Sans ITC TT-Bold" charset="0"/>
        </a:defRPr>
      </a:lvl5pPr>
      <a:lvl6pPr marL="514350" algn="ctr" rtl="0" fontAlgn="base">
        <a:lnSpc>
          <a:spcPct val="70000"/>
        </a:lnSpc>
        <a:spcBef>
          <a:spcPct val="0"/>
        </a:spcBef>
        <a:spcAft>
          <a:spcPct val="0"/>
        </a:spcAft>
        <a:defRPr sz="6600">
          <a:solidFill>
            <a:srgbClr val="FFFFFF"/>
          </a:solidFill>
          <a:latin typeface="Stone Sans ITC TT-Bold" charset="0"/>
          <a:ea typeface="ヒラギノ角ゴ ProN W6" charset="0"/>
          <a:cs typeface="ヒラギノ角ゴ ProN W6" charset="0"/>
          <a:sym typeface="Stone Sans ITC TT-Bold" charset="0"/>
        </a:defRPr>
      </a:lvl6pPr>
      <a:lvl7pPr marL="971550" algn="ctr" rtl="0" fontAlgn="base">
        <a:lnSpc>
          <a:spcPct val="70000"/>
        </a:lnSpc>
        <a:spcBef>
          <a:spcPct val="0"/>
        </a:spcBef>
        <a:spcAft>
          <a:spcPct val="0"/>
        </a:spcAft>
        <a:defRPr sz="6600">
          <a:solidFill>
            <a:srgbClr val="FFFFFF"/>
          </a:solidFill>
          <a:latin typeface="Stone Sans ITC TT-Bold" charset="0"/>
          <a:ea typeface="ヒラギノ角ゴ ProN W6" charset="0"/>
          <a:cs typeface="ヒラギノ角ゴ ProN W6" charset="0"/>
          <a:sym typeface="Stone Sans ITC TT-Bold" charset="0"/>
        </a:defRPr>
      </a:lvl7pPr>
      <a:lvl8pPr marL="1428750" algn="ctr" rtl="0" fontAlgn="base">
        <a:lnSpc>
          <a:spcPct val="70000"/>
        </a:lnSpc>
        <a:spcBef>
          <a:spcPct val="0"/>
        </a:spcBef>
        <a:spcAft>
          <a:spcPct val="0"/>
        </a:spcAft>
        <a:defRPr sz="6600">
          <a:solidFill>
            <a:srgbClr val="FFFFFF"/>
          </a:solidFill>
          <a:latin typeface="Stone Sans ITC TT-Bold" charset="0"/>
          <a:ea typeface="ヒラギノ角ゴ ProN W6" charset="0"/>
          <a:cs typeface="ヒラギノ角ゴ ProN W6" charset="0"/>
          <a:sym typeface="Stone Sans ITC TT-Bold" charset="0"/>
        </a:defRPr>
      </a:lvl8pPr>
      <a:lvl9pPr marL="1885950" algn="ctr" rtl="0" fontAlgn="base">
        <a:lnSpc>
          <a:spcPct val="70000"/>
        </a:lnSpc>
        <a:spcBef>
          <a:spcPct val="0"/>
        </a:spcBef>
        <a:spcAft>
          <a:spcPct val="0"/>
        </a:spcAft>
        <a:defRPr sz="6600">
          <a:solidFill>
            <a:srgbClr val="FFFFFF"/>
          </a:solidFill>
          <a:latin typeface="Stone Sans ITC TT-Bold" charset="0"/>
          <a:ea typeface="ヒラギノ角ゴ ProN W6" charset="0"/>
          <a:cs typeface="ヒラギノ角ゴ ProN W6" charset="0"/>
          <a:sym typeface="Stone Sans ITC TT-Bold" charset="0"/>
        </a:defRPr>
      </a:lvl9pPr>
    </p:titleStyle>
    <p:bodyStyle>
      <a:lvl1pPr marL="387350" indent="-317500" algn="l" rtl="0" fontAlgn="base">
        <a:lnSpc>
          <a:spcPct val="110000"/>
        </a:lnSpc>
        <a:spcBef>
          <a:spcPct val="0"/>
        </a:spcBef>
        <a:spcAft>
          <a:spcPct val="0"/>
        </a:spcAft>
        <a:buSzPct val="100000"/>
        <a:buFont typeface="Lucida Grande" charset="0"/>
        <a:buChar char="‣"/>
        <a:defRPr sz="3000">
          <a:solidFill>
            <a:srgbClr val="FFFFFF"/>
          </a:solidFill>
          <a:latin typeface="+mn-lt"/>
          <a:ea typeface="+mn-ea"/>
          <a:cs typeface="+mn-cs"/>
          <a:sym typeface="Stone Sans ITC TT-Semi" charset="0"/>
        </a:defRPr>
      </a:lvl1pPr>
      <a:lvl2pPr marL="387350" indent="-317500" algn="l" rtl="0" fontAlgn="base">
        <a:lnSpc>
          <a:spcPct val="110000"/>
        </a:lnSpc>
        <a:spcBef>
          <a:spcPct val="0"/>
        </a:spcBef>
        <a:spcAft>
          <a:spcPct val="0"/>
        </a:spcAft>
        <a:buSzPct val="100000"/>
        <a:buFont typeface="Lucida Grande" charset="0"/>
        <a:buChar char="‣"/>
        <a:defRPr sz="3000">
          <a:solidFill>
            <a:srgbClr val="FFFFFF"/>
          </a:solidFill>
          <a:latin typeface="+mn-lt"/>
          <a:ea typeface="+mn-ea"/>
          <a:cs typeface="+mn-cs"/>
          <a:sym typeface="Stone Sans ITC TT-Semi" charset="0"/>
        </a:defRPr>
      </a:lvl2pPr>
      <a:lvl3pPr marL="392113" indent="-317500" algn="l" rtl="0" fontAlgn="base">
        <a:lnSpc>
          <a:spcPct val="110000"/>
        </a:lnSpc>
        <a:spcBef>
          <a:spcPct val="0"/>
        </a:spcBef>
        <a:spcAft>
          <a:spcPct val="0"/>
        </a:spcAft>
        <a:buSzPct val="100000"/>
        <a:buFont typeface="Lucida Grande" charset="0"/>
        <a:buChar char="‣"/>
        <a:defRPr sz="3000">
          <a:solidFill>
            <a:srgbClr val="FFFFFF"/>
          </a:solidFill>
          <a:latin typeface="+mn-lt"/>
          <a:ea typeface="+mn-ea"/>
          <a:cs typeface="+mn-cs"/>
          <a:sym typeface="Stone Sans ITC TT-Semi" charset="0"/>
        </a:defRPr>
      </a:lvl3pPr>
      <a:lvl4pPr marL="387350" indent="-317500" algn="l" rtl="0" fontAlgn="base">
        <a:lnSpc>
          <a:spcPct val="110000"/>
        </a:lnSpc>
        <a:spcBef>
          <a:spcPct val="0"/>
        </a:spcBef>
        <a:spcAft>
          <a:spcPct val="0"/>
        </a:spcAft>
        <a:buSzPct val="100000"/>
        <a:buFont typeface="Lucida Grande" charset="0"/>
        <a:buChar char="‣"/>
        <a:defRPr sz="3000">
          <a:solidFill>
            <a:srgbClr val="FFFFFF"/>
          </a:solidFill>
          <a:latin typeface="+mn-lt"/>
          <a:ea typeface="+mn-ea"/>
          <a:cs typeface="+mn-cs"/>
          <a:sym typeface="Stone Sans ITC TT-Semi" charset="0"/>
        </a:defRPr>
      </a:lvl4pPr>
      <a:lvl5pPr marL="393700" indent="-317500" algn="l" rtl="0" fontAlgn="base">
        <a:lnSpc>
          <a:spcPct val="110000"/>
        </a:lnSpc>
        <a:spcBef>
          <a:spcPct val="0"/>
        </a:spcBef>
        <a:spcAft>
          <a:spcPct val="0"/>
        </a:spcAft>
        <a:buSzPct val="100000"/>
        <a:buFont typeface="Lucida Grande" charset="0"/>
        <a:buChar char="‣"/>
        <a:defRPr sz="3000">
          <a:solidFill>
            <a:srgbClr val="FFFFFF"/>
          </a:solidFill>
          <a:latin typeface="+mn-lt"/>
          <a:ea typeface="+mn-ea"/>
          <a:cs typeface="+mn-cs"/>
          <a:sym typeface="Stone Sans ITC TT-Semi" charset="0"/>
        </a:defRPr>
      </a:lvl5pPr>
      <a:lvl6pPr marL="850900" indent="-317500" algn="l" rtl="0" fontAlgn="base">
        <a:lnSpc>
          <a:spcPct val="110000"/>
        </a:lnSpc>
        <a:spcBef>
          <a:spcPct val="0"/>
        </a:spcBef>
        <a:spcAft>
          <a:spcPct val="0"/>
        </a:spcAft>
        <a:buSzPct val="100000"/>
        <a:buFont typeface="Lucida Grande" charset="0"/>
        <a:buChar char="‣"/>
        <a:defRPr sz="3000">
          <a:solidFill>
            <a:srgbClr val="FFFFFF"/>
          </a:solidFill>
          <a:latin typeface="+mn-lt"/>
          <a:ea typeface="+mn-ea"/>
          <a:cs typeface="+mn-cs"/>
          <a:sym typeface="Stone Sans ITC TT-Semi" charset="0"/>
        </a:defRPr>
      </a:lvl6pPr>
      <a:lvl7pPr marL="1308100" indent="-317500" algn="l" rtl="0" fontAlgn="base">
        <a:lnSpc>
          <a:spcPct val="110000"/>
        </a:lnSpc>
        <a:spcBef>
          <a:spcPct val="0"/>
        </a:spcBef>
        <a:spcAft>
          <a:spcPct val="0"/>
        </a:spcAft>
        <a:buSzPct val="100000"/>
        <a:buFont typeface="Lucida Grande" charset="0"/>
        <a:buChar char="‣"/>
        <a:defRPr sz="3000">
          <a:solidFill>
            <a:srgbClr val="FFFFFF"/>
          </a:solidFill>
          <a:latin typeface="+mn-lt"/>
          <a:ea typeface="+mn-ea"/>
          <a:cs typeface="+mn-cs"/>
          <a:sym typeface="Stone Sans ITC TT-Semi" charset="0"/>
        </a:defRPr>
      </a:lvl7pPr>
      <a:lvl8pPr marL="1765300" indent="-317500" algn="l" rtl="0" fontAlgn="base">
        <a:lnSpc>
          <a:spcPct val="110000"/>
        </a:lnSpc>
        <a:spcBef>
          <a:spcPct val="0"/>
        </a:spcBef>
        <a:spcAft>
          <a:spcPct val="0"/>
        </a:spcAft>
        <a:buSzPct val="100000"/>
        <a:buFont typeface="Lucida Grande" charset="0"/>
        <a:buChar char="‣"/>
        <a:defRPr sz="3000">
          <a:solidFill>
            <a:srgbClr val="FFFFFF"/>
          </a:solidFill>
          <a:latin typeface="+mn-lt"/>
          <a:ea typeface="+mn-ea"/>
          <a:cs typeface="+mn-cs"/>
          <a:sym typeface="Stone Sans ITC TT-Semi" charset="0"/>
        </a:defRPr>
      </a:lvl8pPr>
      <a:lvl9pPr marL="2222500" indent="-317500" algn="l" rtl="0" fontAlgn="base">
        <a:lnSpc>
          <a:spcPct val="110000"/>
        </a:lnSpc>
        <a:spcBef>
          <a:spcPct val="0"/>
        </a:spcBef>
        <a:spcAft>
          <a:spcPct val="0"/>
        </a:spcAft>
        <a:buSzPct val="100000"/>
        <a:buFont typeface="Lucida Grande" charset="0"/>
        <a:buChar char="‣"/>
        <a:defRPr sz="3000">
          <a:solidFill>
            <a:srgbClr val="FFFFFF"/>
          </a:solidFill>
          <a:latin typeface="+mn-lt"/>
          <a:ea typeface="+mn-ea"/>
          <a:cs typeface="+mn-cs"/>
          <a:sym typeface="Stone Sans ITC TT-Semi" charset="0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7" name="Group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2063884"/>
              </p:ext>
            </p:extLst>
          </p:nvPr>
        </p:nvGraphicFramePr>
        <p:xfrm>
          <a:off x="6502400" y="8765232"/>
          <a:ext cx="6178287" cy="547083"/>
        </p:xfrm>
        <a:graphic>
          <a:graphicData uri="http://schemas.openxmlformats.org/drawingml/2006/table">
            <a:tbl>
              <a:tblPr/>
              <a:tblGrid>
                <a:gridCol w="1152128"/>
                <a:gridCol w="1872208"/>
                <a:gridCol w="3153951"/>
              </a:tblGrid>
              <a:tr h="547083"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Lucida Grande" charset="0"/>
                        <a:buNone/>
                        <a:tabLst/>
                      </a:pPr>
                      <a:r>
                        <a:rPr kumimoji="0" lang="sl-SI" sz="1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C4C4C"/>
                          </a:solidFill>
                          <a:effectLst/>
                          <a:latin typeface="Times" charset="0"/>
                          <a:cs typeface="Times" charset="0"/>
                          <a:sym typeface="Times" charset="0"/>
                        </a:rPr>
                        <a:t>Povzeto po:</a:t>
                      </a:r>
                      <a:endParaRPr kumimoji="0" lang="en-US" sz="12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4C4C4C"/>
                        </a:solidFill>
                        <a:effectLst/>
                        <a:latin typeface="Times" charset="0"/>
                        <a:cs typeface="Times" charset="0"/>
                        <a:sym typeface="Times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Lucida Grande" charset="0"/>
                        <a:buNone/>
                        <a:tabLst/>
                      </a:pPr>
                      <a:r>
                        <a:rPr kumimoji="0" lang="en-US" sz="1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C4C4C"/>
                          </a:solidFill>
                          <a:effectLst/>
                          <a:latin typeface="Times" charset="0"/>
                          <a:cs typeface="Times" charset="0"/>
                          <a:sym typeface="Times" charset="0"/>
                        </a:rPr>
                        <a:t>Algorithms, 4</a:t>
                      </a:r>
                      <a:r>
                        <a:rPr kumimoji="0" lang="en-US" sz="1200" b="0" i="1" u="none" strike="noStrike" cap="none" normalizeH="0" baseline="32000" dirty="0" smtClean="0">
                          <a:ln>
                            <a:noFill/>
                          </a:ln>
                          <a:solidFill>
                            <a:srgbClr val="4C4C4C"/>
                          </a:solidFill>
                          <a:effectLst/>
                          <a:latin typeface="Times" charset="0"/>
                          <a:cs typeface="Times" charset="0"/>
                          <a:sym typeface="Times" charset="0"/>
                        </a:rPr>
                        <a:t>th</a:t>
                      </a:r>
                      <a:r>
                        <a:rPr kumimoji="0" lang="en-US" sz="1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C4C4C"/>
                          </a:solidFill>
                          <a:effectLst/>
                          <a:latin typeface="Times" charset="0"/>
                          <a:cs typeface="Times" charset="0"/>
                          <a:sym typeface="Times" charset="0"/>
                        </a:rPr>
                        <a:t> Edition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71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Lucida Grande" charset="0"/>
                        <a:buNone/>
                        <a:tabLst/>
                      </a:pPr>
                      <a:r>
                        <a:rPr kumimoji="0" lang="en-US" sz="1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C4C4C"/>
                          </a:solidFill>
                          <a:effectLst/>
                          <a:latin typeface="Times" charset="0"/>
                          <a:cs typeface="Times" charset="0"/>
                          <a:sym typeface="Times" charset="0"/>
                        </a:rPr>
                        <a:t>Robert </a:t>
                      </a:r>
                      <a:r>
                        <a:rPr kumimoji="0" lang="en-US" sz="12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4C4C4C"/>
                          </a:solidFill>
                          <a:effectLst/>
                          <a:latin typeface="Times" charset="0"/>
                          <a:cs typeface="Times" charset="0"/>
                          <a:sym typeface="Times" charset="0"/>
                        </a:rPr>
                        <a:t>Sedgewick</a:t>
                      </a:r>
                      <a:r>
                        <a:rPr kumimoji="0" lang="en-US" sz="1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C4C4C"/>
                          </a:solidFill>
                          <a:effectLst/>
                          <a:latin typeface="Times" charset="0"/>
                          <a:cs typeface="Times" charset="0"/>
                          <a:sym typeface="Times" charset="0"/>
                        </a:rPr>
                        <a:t> and Kevin Wayne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4127" name="Picture 3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894" t="4114" r="2625" b="4681"/>
          <a:stretch>
            <a:fillRect/>
          </a:stretch>
        </p:blipFill>
        <p:spPr bwMode="auto">
          <a:xfrm>
            <a:off x="1209675" y="3243263"/>
            <a:ext cx="3684588" cy="4584700"/>
          </a:xfrm>
          <a:prstGeom prst="rect">
            <a:avLst/>
          </a:prstGeom>
          <a:noFill/>
          <a:ln>
            <a:noFill/>
          </a:ln>
          <a:effectLst>
            <a:outerShdw blurRad="127000" dist="76199" dir="2700000" algn="ctr" rotWithShape="0">
              <a:schemeClr val="bg2">
                <a:alpha val="75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4128" name="Rectangle 32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/>
            <a:r>
              <a:rPr lang="en-US" dirty="0" err="1" smtClean="0"/>
              <a:t>Pregled</a:t>
            </a:r>
            <a:r>
              <a:rPr lang="en-US" dirty="0" smtClean="0"/>
              <a:t> </a:t>
            </a:r>
            <a:r>
              <a:rPr lang="sl-SI" dirty="0" smtClean="0"/>
              <a:t>grafa </a:t>
            </a:r>
            <a:r>
              <a:rPr lang="en-US" dirty="0" smtClean="0"/>
              <a:t>v </a:t>
            </a:r>
            <a:r>
              <a:rPr lang="en-US" dirty="0" err="1" smtClean="0"/>
              <a:t>širino</a:t>
            </a:r>
            <a:endParaRPr lang="en-US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5D28C1-ED97-4ED2-95DA-27F0EB638AB5}" type="slidenum">
              <a:rPr lang="en-US"/>
              <a:pPr/>
              <a:t>10</a:t>
            </a:fld>
            <a:endParaRPr lang="en-US"/>
          </a:p>
        </p:txBody>
      </p:sp>
      <p:sp>
        <p:nvSpPr>
          <p:cNvPr id="15361" name="Rectangle 1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 rIns="168204"/>
          <a:lstStyle/>
          <a:p>
            <a:pPr marL="57150"/>
            <a:r>
              <a:rPr lang="en-US" dirty="0" err="1" smtClean="0">
                <a:solidFill>
                  <a:srgbClr val="000000"/>
                </a:solidFill>
              </a:rPr>
              <a:t>Ponavljaj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dirty="0" err="1" smtClean="0">
                <a:solidFill>
                  <a:srgbClr val="000000"/>
                </a:solidFill>
              </a:rPr>
              <a:t>dokler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vrsta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ni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prazna</a:t>
            </a:r>
            <a:r>
              <a:rPr lang="en-US" dirty="0" smtClean="0">
                <a:solidFill>
                  <a:srgbClr val="000000"/>
                </a:solidFill>
              </a:rPr>
              <a:t>:</a:t>
            </a:r>
            <a:endParaRPr lang="en-US" dirty="0">
              <a:solidFill>
                <a:srgbClr val="000000"/>
              </a:solidFill>
            </a:endParaRPr>
          </a:p>
          <a:p>
            <a:pPr marL="379413" lvl="1"/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vrste</a:t>
            </a:r>
            <a:r>
              <a:rPr lang="en-US" dirty="0" smtClean="0"/>
              <a:t> </a:t>
            </a:r>
            <a:r>
              <a:rPr lang="en-US" dirty="0" err="1" smtClean="0"/>
              <a:t>vzemi</a:t>
            </a:r>
            <a:r>
              <a:rPr lang="en-US" dirty="0" smtClean="0"/>
              <a:t> </a:t>
            </a:r>
            <a:r>
              <a:rPr lang="en-US" dirty="0" err="1" smtClean="0"/>
              <a:t>vozlišče</a:t>
            </a:r>
            <a:r>
              <a:rPr lang="en-US" dirty="0" smtClean="0"/>
              <a:t> v</a:t>
            </a:r>
            <a:endParaRPr lang="en-US" dirty="0"/>
          </a:p>
          <a:p>
            <a:pPr marL="379413" lvl="1"/>
            <a:r>
              <a:rPr lang="en-US" dirty="0" smtClean="0"/>
              <a:t>V </a:t>
            </a:r>
            <a:r>
              <a:rPr lang="en-US" dirty="0" err="1" smtClean="0"/>
              <a:t>vrsto</a:t>
            </a:r>
            <a:r>
              <a:rPr lang="en-US" dirty="0" smtClean="0"/>
              <a:t> </a:t>
            </a:r>
            <a:r>
              <a:rPr lang="en-US" dirty="0" err="1" smtClean="0"/>
              <a:t>dodaj</a:t>
            </a:r>
            <a:r>
              <a:rPr lang="en-US" dirty="0" smtClean="0"/>
              <a:t> </a:t>
            </a:r>
            <a:r>
              <a:rPr lang="en-US" dirty="0" err="1" smtClean="0"/>
              <a:t>vsa</a:t>
            </a:r>
            <a:r>
              <a:rPr lang="en-US" dirty="0" smtClean="0"/>
              <a:t> </a:t>
            </a:r>
            <a:r>
              <a:rPr lang="en-US" dirty="0" err="1" smtClean="0"/>
              <a:t>neoznačena</a:t>
            </a:r>
            <a:r>
              <a:rPr lang="en-US" dirty="0" smtClean="0"/>
              <a:t>, </a:t>
            </a:r>
            <a:r>
              <a:rPr lang="en-US" dirty="0" err="1" smtClean="0"/>
              <a:t>vozlišču</a:t>
            </a:r>
            <a:r>
              <a:rPr lang="en-US" dirty="0" smtClean="0"/>
              <a:t> v </a:t>
            </a:r>
            <a:r>
              <a:rPr lang="en-US" dirty="0" err="1" smtClean="0"/>
              <a:t>sosednja</a:t>
            </a:r>
            <a:r>
              <a:rPr lang="en-US" dirty="0" smtClean="0"/>
              <a:t> </a:t>
            </a:r>
            <a:r>
              <a:rPr lang="en-US" dirty="0" err="1" smtClean="0"/>
              <a:t>vozlišča</a:t>
            </a:r>
            <a:r>
              <a:rPr lang="en-US" dirty="0" smtClean="0"/>
              <a:t> in </a:t>
            </a:r>
            <a:r>
              <a:rPr lang="en-US" dirty="0" err="1" smtClean="0"/>
              <a:t>jih</a:t>
            </a:r>
            <a:r>
              <a:rPr lang="en-US" dirty="0" smtClean="0"/>
              <a:t> </a:t>
            </a:r>
            <a:r>
              <a:rPr lang="en-US" dirty="0" err="1" smtClean="0"/>
              <a:t>označi</a:t>
            </a:r>
            <a:endParaRPr lang="en-US" dirty="0"/>
          </a:p>
        </p:txBody>
      </p:sp>
      <p:sp>
        <p:nvSpPr>
          <p:cNvPr id="15362" name="Rectangle 2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 indent="0"/>
            <a:r>
              <a:rPr lang="en-US" dirty="0" err="1" smtClean="0"/>
              <a:t>Pregled</a:t>
            </a:r>
            <a:r>
              <a:rPr lang="en-US" dirty="0" smtClean="0"/>
              <a:t> v </a:t>
            </a:r>
            <a:r>
              <a:rPr lang="en-US" dirty="0" err="1" smtClean="0"/>
              <a:t>širino</a:t>
            </a:r>
            <a:endParaRPr lang="en-US" dirty="0"/>
          </a:p>
        </p:txBody>
      </p:sp>
      <p:sp>
        <p:nvSpPr>
          <p:cNvPr id="15363" name="Rectangle 3"/>
          <p:cNvSpPr>
            <a:spLocks/>
          </p:cNvSpPr>
          <p:nvPr/>
        </p:nvSpPr>
        <p:spPr bwMode="auto">
          <a:xfrm>
            <a:off x="1016000" y="8813800"/>
            <a:ext cx="1937995" cy="34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iz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vrste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vzemi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  2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15364" name="Oval 4"/>
          <p:cNvSpPr>
            <a:spLocks/>
          </p:cNvSpPr>
          <p:nvPr/>
        </p:nvSpPr>
        <p:spPr bwMode="auto">
          <a:xfrm>
            <a:off x="1905000" y="3808413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15365" name="Oval 5"/>
          <p:cNvSpPr>
            <a:spLocks/>
          </p:cNvSpPr>
          <p:nvPr/>
        </p:nvSpPr>
        <p:spPr bwMode="auto">
          <a:xfrm>
            <a:off x="6735763" y="662305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15366" name="Oval 6"/>
          <p:cNvSpPr>
            <a:spLocks/>
          </p:cNvSpPr>
          <p:nvPr/>
        </p:nvSpPr>
        <p:spPr bwMode="auto">
          <a:xfrm>
            <a:off x="6724650" y="3808413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15367" name="Oval 7"/>
          <p:cNvSpPr>
            <a:spLocks/>
          </p:cNvSpPr>
          <p:nvPr/>
        </p:nvSpPr>
        <p:spPr bwMode="auto">
          <a:xfrm>
            <a:off x="3281363" y="514350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15368" name="Oval 8"/>
          <p:cNvSpPr>
            <a:spLocks/>
          </p:cNvSpPr>
          <p:nvPr/>
        </p:nvSpPr>
        <p:spPr bwMode="auto">
          <a:xfrm>
            <a:off x="1900238" y="6619875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5369" name="Oval 9"/>
          <p:cNvSpPr>
            <a:spLocks/>
          </p:cNvSpPr>
          <p:nvPr/>
        </p:nvSpPr>
        <p:spPr bwMode="auto">
          <a:xfrm>
            <a:off x="3930650" y="619125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15370" name="Line 10"/>
          <p:cNvSpPr>
            <a:spLocks noChangeShapeType="1"/>
          </p:cNvSpPr>
          <p:nvPr/>
        </p:nvSpPr>
        <p:spPr bwMode="auto">
          <a:xfrm flipH="1">
            <a:off x="2159000" y="4305300"/>
            <a:ext cx="0" cy="2309813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 rot="10800000" flipH="1">
            <a:off x="3763963" y="4227513"/>
            <a:ext cx="3000375" cy="1033462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5372" name="Line 12"/>
          <p:cNvSpPr>
            <a:spLocks noChangeShapeType="1"/>
          </p:cNvSpPr>
          <p:nvPr/>
        </p:nvSpPr>
        <p:spPr bwMode="auto">
          <a:xfrm>
            <a:off x="2368550" y="4227513"/>
            <a:ext cx="1009650" cy="979487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5373" name="Line 13"/>
          <p:cNvSpPr>
            <a:spLocks noChangeShapeType="1"/>
          </p:cNvSpPr>
          <p:nvPr/>
        </p:nvSpPr>
        <p:spPr bwMode="auto">
          <a:xfrm>
            <a:off x="4451350" y="6457950"/>
            <a:ext cx="2279650" cy="38735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5374" name="Line 14"/>
          <p:cNvSpPr>
            <a:spLocks noChangeShapeType="1"/>
          </p:cNvSpPr>
          <p:nvPr/>
        </p:nvSpPr>
        <p:spPr bwMode="auto">
          <a:xfrm rot="10800000" flipH="1">
            <a:off x="2389188" y="6462713"/>
            <a:ext cx="1547812" cy="315912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5375" name="Line 15"/>
          <p:cNvSpPr>
            <a:spLocks noChangeShapeType="1"/>
          </p:cNvSpPr>
          <p:nvPr/>
        </p:nvSpPr>
        <p:spPr bwMode="auto">
          <a:xfrm>
            <a:off x="2413000" y="4076700"/>
            <a:ext cx="4305300" cy="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5376" name="Line 16"/>
          <p:cNvSpPr>
            <a:spLocks noChangeShapeType="1"/>
          </p:cNvSpPr>
          <p:nvPr/>
        </p:nvSpPr>
        <p:spPr bwMode="auto">
          <a:xfrm rot="10800000" flipH="1">
            <a:off x="4381500" y="4295775"/>
            <a:ext cx="2476500" cy="1965325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5377" name="Oval 17"/>
          <p:cNvSpPr>
            <a:spLocks/>
          </p:cNvSpPr>
          <p:nvPr/>
        </p:nvSpPr>
        <p:spPr bwMode="auto">
          <a:xfrm>
            <a:off x="6731000" y="66294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15378" name="Oval 18"/>
          <p:cNvSpPr>
            <a:spLocks/>
          </p:cNvSpPr>
          <p:nvPr/>
        </p:nvSpPr>
        <p:spPr bwMode="auto">
          <a:xfrm>
            <a:off x="6731000" y="3810000"/>
            <a:ext cx="508000" cy="508000"/>
          </a:xfrm>
          <a:prstGeom prst="ellipse">
            <a:avLst/>
          </a:prstGeom>
          <a:solidFill>
            <a:srgbClr val="79211B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FFFFFF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15379" name="Oval 19"/>
          <p:cNvSpPr>
            <a:spLocks/>
          </p:cNvSpPr>
          <p:nvPr/>
        </p:nvSpPr>
        <p:spPr bwMode="auto">
          <a:xfrm>
            <a:off x="3276600" y="51435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15380" name="Oval 20"/>
          <p:cNvSpPr>
            <a:spLocks/>
          </p:cNvSpPr>
          <p:nvPr/>
        </p:nvSpPr>
        <p:spPr bwMode="auto">
          <a:xfrm>
            <a:off x="1905000" y="66167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5381" name="Oval 21"/>
          <p:cNvSpPr>
            <a:spLocks/>
          </p:cNvSpPr>
          <p:nvPr/>
        </p:nvSpPr>
        <p:spPr bwMode="auto">
          <a:xfrm>
            <a:off x="3937000" y="61976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15382" name="Line 22"/>
          <p:cNvSpPr>
            <a:spLocks noChangeShapeType="1"/>
          </p:cNvSpPr>
          <p:nvPr/>
        </p:nvSpPr>
        <p:spPr bwMode="auto">
          <a:xfrm>
            <a:off x="4457700" y="6464300"/>
            <a:ext cx="2278063" cy="385763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5383" name="Line 23"/>
          <p:cNvSpPr>
            <a:spLocks noChangeShapeType="1"/>
          </p:cNvSpPr>
          <p:nvPr/>
        </p:nvSpPr>
        <p:spPr bwMode="auto">
          <a:xfrm rot="10800000" flipH="1">
            <a:off x="2387600" y="6464300"/>
            <a:ext cx="1546225" cy="31432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5384" name="Line 24"/>
          <p:cNvSpPr>
            <a:spLocks noChangeShapeType="1"/>
          </p:cNvSpPr>
          <p:nvPr/>
        </p:nvSpPr>
        <p:spPr bwMode="auto">
          <a:xfrm rot="10800000" flipH="1">
            <a:off x="4381500" y="4292600"/>
            <a:ext cx="2476500" cy="1963738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5385" name="Rectangle 25"/>
          <p:cNvSpPr>
            <a:spLocks/>
          </p:cNvSpPr>
          <p:nvPr/>
        </p:nvSpPr>
        <p:spPr bwMode="auto">
          <a:xfrm>
            <a:off x="10363200" y="4533900"/>
            <a:ext cx="749300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58702" bIns="0"/>
          <a:lstStyle/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5386" name="Rectangle 26"/>
          <p:cNvSpPr>
            <a:spLocks/>
          </p:cNvSpPr>
          <p:nvPr/>
        </p:nvSpPr>
        <p:spPr bwMode="auto">
          <a:xfrm>
            <a:off x="10553700" y="4025900"/>
            <a:ext cx="3079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</a:t>
            </a:r>
          </a:p>
        </p:txBody>
      </p:sp>
      <p:sp>
        <p:nvSpPr>
          <p:cNvPr id="15387" name="Rectangle 27"/>
          <p:cNvSpPr>
            <a:spLocks/>
          </p:cNvSpPr>
          <p:nvPr/>
        </p:nvSpPr>
        <p:spPr bwMode="auto">
          <a:xfrm>
            <a:off x="10985500" y="4025900"/>
            <a:ext cx="1848227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povezava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do [</a:t>
            </a:r>
            <a:r>
              <a:rPr lang="en-US" sz="1800" b="1" dirty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v]</a:t>
            </a:r>
          </a:p>
        </p:txBody>
      </p:sp>
      <p:sp>
        <p:nvSpPr>
          <p:cNvPr id="15388" name="Line 28"/>
          <p:cNvSpPr>
            <a:spLocks noChangeShapeType="1"/>
          </p:cNvSpPr>
          <p:nvPr/>
        </p:nvSpPr>
        <p:spPr bwMode="auto">
          <a:xfrm>
            <a:off x="10464800" y="4445000"/>
            <a:ext cx="1811338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5389" name="Rectangle 29"/>
          <p:cNvSpPr>
            <a:spLocks/>
          </p:cNvSpPr>
          <p:nvPr/>
        </p:nvSpPr>
        <p:spPr bwMode="auto">
          <a:xfrm>
            <a:off x="11366500" y="4533900"/>
            <a:ext cx="749300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58702" bIns="0"/>
          <a:lstStyle/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–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–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–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15390" name="Rectangle 30"/>
          <p:cNvSpPr>
            <a:spLocks/>
          </p:cNvSpPr>
          <p:nvPr/>
        </p:nvSpPr>
        <p:spPr bwMode="auto">
          <a:xfrm>
            <a:off x="8991600" y="4025900"/>
            <a:ext cx="668416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vrsta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15391" name="Rectangle 31"/>
          <p:cNvSpPr>
            <a:spLocks/>
          </p:cNvSpPr>
          <p:nvPr/>
        </p:nvSpPr>
        <p:spPr bwMode="auto">
          <a:xfrm>
            <a:off x="9156700" y="4559300"/>
            <a:ext cx="635000" cy="30226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5392" name="Rectangle 32"/>
          <p:cNvSpPr>
            <a:spLocks/>
          </p:cNvSpPr>
          <p:nvPr/>
        </p:nvSpPr>
        <p:spPr bwMode="auto">
          <a:xfrm>
            <a:off x="9156700" y="6946900"/>
            <a:ext cx="635000" cy="6350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15393" name="Rectangle 33"/>
          <p:cNvSpPr>
            <a:spLocks/>
          </p:cNvSpPr>
          <p:nvPr/>
        </p:nvSpPr>
        <p:spPr bwMode="auto">
          <a:xfrm>
            <a:off x="9156700" y="6311900"/>
            <a:ext cx="635000" cy="6350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5394" name="Oval 34"/>
          <p:cNvSpPr>
            <a:spLocks/>
          </p:cNvSpPr>
          <p:nvPr/>
        </p:nvSpPr>
        <p:spPr bwMode="auto">
          <a:xfrm>
            <a:off x="3276600" y="5143500"/>
            <a:ext cx="508000" cy="508000"/>
          </a:xfrm>
          <a:prstGeom prst="ellipse">
            <a:avLst/>
          </a:prstGeom>
          <a:solidFill>
            <a:srgbClr val="79211B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15395" name="Oval 35"/>
          <p:cNvSpPr>
            <a:spLocks/>
          </p:cNvSpPr>
          <p:nvPr/>
        </p:nvSpPr>
        <p:spPr bwMode="auto">
          <a:xfrm>
            <a:off x="1905000" y="6616700"/>
            <a:ext cx="508000" cy="508000"/>
          </a:xfrm>
          <a:prstGeom prst="ellipse">
            <a:avLst/>
          </a:prstGeom>
          <a:solidFill>
            <a:srgbClr val="79211B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5396" name="Line 36"/>
          <p:cNvSpPr>
            <a:spLocks noChangeShapeType="1"/>
          </p:cNvSpPr>
          <p:nvPr/>
        </p:nvSpPr>
        <p:spPr bwMode="auto">
          <a:xfrm>
            <a:off x="2413000" y="4076700"/>
            <a:ext cx="4305300" cy="0"/>
          </a:xfrm>
          <a:prstGeom prst="line">
            <a:avLst/>
          </a:prstGeom>
          <a:noFill/>
          <a:ln w="762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5397" name="Line 37"/>
          <p:cNvSpPr>
            <a:spLocks noChangeShapeType="1"/>
          </p:cNvSpPr>
          <p:nvPr/>
        </p:nvSpPr>
        <p:spPr bwMode="auto">
          <a:xfrm rot="10800000" flipH="1">
            <a:off x="3759200" y="4229100"/>
            <a:ext cx="2998788" cy="1033463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5398" name="Line 38"/>
          <p:cNvSpPr>
            <a:spLocks noChangeShapeType="1"/>
          </p:cNvSpPr>
          <p:nvPr/>
        </p:nvSpPr>
        <p:spPr bwMode="auto">
          <a:xfrm>
            <a:off x="6997700" y="4318000"/>
            <a:ext cx="0" cy="229870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5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9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39BC6A-2EB5-431F-9C1E-FBF22C462078}" type="slidenum">
              <a:rPr lang="en-US"/>
              <a:pPr/>
              <a:t>11</a:t>
            </a:fld>
            <a:endParaRPr lang="en-US"/>
          </a:p>
        </p:txBody>
      </p:sp>
      <p:sp>
        <p:nvSpPr>
          <p:cNvPr id="16385" name="Rectangle 1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 rIns="168204"/>
          <a:lstStyle/>
          <a:p>
            <a:pPr marL="57150"/>
            <a:r>
              <a:rPr lang="en-US" dirty="0" err="1" smtClean="0">
                <a:solidFill>
                  <a:srgbClr val="000000"/>
                </a:solidFill>
              </a:rPr>
              <a:t>Ponavljaj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dirty="0" err="1" smtClean="0">
                <a:solidFill>
                  <a:srgbClr val="000000"/>
                </a:solidFill>
              </a:rPr>
              <a:t>dokler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vrsta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ni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prazna</a:t>
            </a:r>
            <a:r>
              <a:rPr lang="en-US" dirty="0" smtClean="0">
                <a:solidFill>
                  <a:srgbClr val="000000"/>
                </a:solidFill>
              </a:rPr>
              <a:t>:</a:t>
            </a:r>
            <a:endParaRPr lang="en-US" dirty="0">
              <a:solidFill>
                <a:srgbClr val="000000"/>
              </a:solidFill>
            </a:endParaRPr>
          </a:p>
          <a:p>
            <a:pPr marL="379413" lvl="1"/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vrste</a:t>
            </a:r>
            <a:r>
              <a:rPr lang="en-US" dirty="0" smtClean="0"/>
              <a:t> </a:t>
            </a:r>
            <a:r>
              <a:rPr lang="en-US" dirty="0" err="1" smtClean="0"/>
              <a:t>vzemi</a:t>
            </a:r>
            <a:r>
              <a:rPr lang="en-US" dirty="0" smtClean="0"/>
              <a:t> </a:t>
            </a:r>
            <a:r>
              <a:rPr lang="en-US" dirty="0" err="1" smtClean="0"/>
              <a:t>vozlišče</a:t>
            </a:r>
            <a:r>
              <a:rPr lang="en-US" dirty="0" smtClean="0"/>
              <a:t> v</a:t>
            </a:r>
            <a:endParaRPr lang="en-US" dirty="0"/>
          </a:p>
          <a:p>
            <a:pPr marL="379413" lvl="1"/>
            <a:r>
              <a:rPr lang="en-US" dirty="0" smtClean="0"/>
              <a:t>V </a:t>
            </a:r>
            <a:r>
              <a:rPr lang="en-US" dirty="0" err="1" smtClean="0"/>
              <a:t>vrsto</a:t>
            </a:r>
            <a:r>
              <a:rPr lang="en-US" dirty="0" smtClean="0"/>
              <a:t> </a:t>
            </a:r>
            <a:r>
              <a:rPr lang="en-US" dirty="0" err="1" smtClean="0"/>
              <a:t>dodaj</a:t>
            </a:r>
            <a:r>
              <a:rPr lang="en-US" dirty="0" smtClean="0"/>
              <a:t> </a:t>
            </a:r>
            <a:r>
              <a:rPr lang="en-US" dirty="0" err="1" smtClean="0"/>
              <a:t>vsa</a:t>
            </a:r>
            <a:r>
              <a:rPr lang="en-US" dirty="0" smtClean="0"/>
              <a:t> </a:t>
            </a:r>
            <a:r>
              <a:rPr lang="en-US" dirty="0" err="1" smtClean="0"/>
              <a:t>neoznačena</a:t>
            </a:r>
            <a:r>
              <a:rPr lang="en-US" dirty="0" smtClean="0"/>
              <a:t>, </a:t>
            </a:r>
            <a:r>
              <a:rPr lang="en-US" dirty="0" err="1" smtClean="0"/>
              <a:t>vozlišču</a:t>
            </a:r>
            <a:r>
              <a:rPr lang="en-US" dirty="0" smtClean="0"/>
              <a:t> v </a:t>
            </a:r>
            <a:r>
              <a:rPr lang="en-US" dirty="0" err="1" smtClean="0"/>
              <a:t>sosednja</a:t>
            </a:r>
            <a:r>
              <a:rPr lang="en-US" dirty="0" smtClean="0"/>
              <a:t> </a:t>
            </a:r>
            <a:r>
              <a:rPr lang="en-US" dirty="0" err="1" smtClean="0"/>
              <a:t>vozlišča</a:t>
            </a:r>
            <a:r>
              <a:rPr lang="en-US" dirty="0" smtClean="0"/>
              <a:t> in </a:t>
            </a:r>
            <a:r>
              <a:rPr lang="en-US" dirty="0" err="1" smtClean="0"/>
              <a:t>jih</a:t>
            </a:r>
            <a:r>
              <a:rPr lang="en-US" dirty="0" smtClean="0"/>
              <a:t> </a:t>
            </a:r>
            <a:r>
              <a:rPr lang="en-US" dirty="0" err="1" smtClean="0"/>
              <a:t>označi</a:t>
            </a:r>
            <a:endParaRPr lang="en-US" dirty="0"/>
          </a:p>
        </p:txBody>
      </p:sp>
      <p:sp>
        <p:nvSpPr>
          <p:cNvPr id="16386" name="Line 2"/>
          <p:cNvSpPr>
            <a:spLocks noChangeShapeType="1"/>
          </p:cNvSpPr>
          <p:nvPr/>
        </p:nvSpPr>
        <p:spPr bwMode="auto">
          <a:xfrm rot="10800000" flipH="1">
            <a:off x="3763963" y="4227513"/>
            <a:ext cx="3000375" cy="1033462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6387" name="Line 3"/>
          <p:cNvSpPr>
            <a:spLocks noChangeShapeType="1"/>
          </p:cNvSpPr>
          <p:nvPr/>
        </p:nvSpPr>
        <p:spPr bwMode="auto">
          <a:xfrm rot="10800000" flipH="1">
            <a:off x="3759200" y="4229100"/>
            <a:ext cx="2998788" cy="1033463"/>
          </a:xfrm>
          <a:prstGeom prst="line">
            <a:avLst/>
          </a:prstGeom>
          <a:noFill/>
          <a:ln w="762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6388" name="Rectangle 4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 indent="0"/>
            <a:r>
              <a:rPr lang="en-US" dirty="0" err="1" smtClean="0"/>
              <a:t>Pregled</a:t>
            </a:r>
            <a:r>
              <a:rPr lang="en-US" dirty="0" smtClean="0"/>
              <a:t> v </a:t>
            </a:r>
            <a:r>
              <a:rPr lang="en-US" dirty="0" err="1" smtClean="0"/>
              <a:t>širino</a:t>
            </a:r>
            <a:endParaRPr lang="en-US" dirty="0"/>
          </a:p>
        </p:txBody>
      </p:sp>
      <p:sp>
        <p:nvSpPr>
          <p:cNvPr id="16389" name="Rectangle 5"/>
          <p:cNvSpPr>
            <a:spLocks/>
          </p:cNvSpPr>
          <p:nvPr/>
        </p:nvSpPr>
        <p:spPr bwMode="auto">
          <a:xfrm>
            <a:off x="1016000" y="8813800"/>
            <a:ext cx="1937995" cy="34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iz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vrste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vzemi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  2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16390" name="Oval 6"/>
          <p:cNvSpPr>
            <a:spLocks/>
          </p:cNvSpPr>
          <p:nvPr/>
        </p:nvSpPr>
        <p:spPr bwMode="auto">
          <a:xfrm>
            <a:off x="1905000" y="3808413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16391" name="Oval 7"/>
          <p:cNvSpPr>
            <a:spLocks/>
          </p:cNvSpPr>
          <p:nvPr/>
        </p:nvSpPr>
        <p:spPr bwMode="auto">
          <a:xfrm>
            <a:off x="6735763" y="662305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16392" name="Oval 8"/>
          <p:cNvSpPr>
            <a:spLocks/>
          </p:cNvSpPr>
          <p:nvPr/>
        </p:nvSpPr>
        <p:spPr bwMode="auto">
          <a:xfrm>
            <a:off x="6724650" y="3808413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16393" name="Oval 9"/>
          <p:cNvSpPr>
            <a:spLocks/>
          </p:cNvSpPr>
          <p:nvPr/>
        </p:nvSpPr>
        <p:spPr bwMode="auto">
          <a:xfrm>
            <a:off x="3281363" y="514350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16394" name="Oval 10"/>
          <p:cNvSpPr>
            <a:spLocks/>
          </p:cNvSpPr>
          <p:nvPr/>
        </p:nvSpPr>
        <p:spPr bwMode="auto">
          <a:xfrm>
            <a:off x="1900238" y="6619875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6395" name="Oval 11"/>
          <p:cNvSpPr>
            <a:spLocks/>
          </p:cNvSpPr>
          <p:nvPr/>
        </p:nvSpPr>
        <p:spPr bwMode="auto">
          <a:xfrm>
            <a:off x="3930650" y="619125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 flipH="1">
            <a:off x="2159000" y="4305300"/>
            <a:ext cx="0" cy="2309813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>
            <a:off x="2368550" y="4227513"/>
            <a:ext cx="1009650" cy="979487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>
            <a:off x="4451350" y="6457950"/>
            <a:ext cx="2279650" cy="38735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 rot="10800000" flipH="1">
            <a:off x="2389188" y="6462713"/>
            <a:ext cx="1547812" cy="315912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>
            <a:off x="2413000" y="4076700"/>
            <a:ext cx="4305300" cy="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 rot="10800000" flipH="1">
            <a:off x="4381500" y="4295775"/>
            <a:ext cx="2476500" cy="1965325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6402" name="Oval 18"/>
          <p:cNvSpPr>
            <a:spLocks/>
          </p:cNvSpPr>
          <p:nvPr/>
        </p:nvSpPr>
        <p:spPr bwMode="auto">
          <a:xfrm>
            <a:off x="6731000" y="66294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16403" name="Oval 19"/>
          <p:cNvSpPr>
            <a:spLocks/>
          </p:cNvSpPr>
          <p:nvPr/>
        </p:nvSpPr>
        <p:spPr bwMode="auto">
          <a:xfrm>
            <a:off x="6731000" y="3810000"/>
            <a:ext cx="508000" cy="508000"/>
          </a:xfrm>
          <a:prstGeom prst="ellipse">
            <a:avLst/>
          </a:prstGeom>
          <a:solidFill>
            <a:srgbClr val="79211B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FFFFFF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16404" name="Oval 20"/>
          <p:cNvSpPr>
            <a:spLocks/>
          </p:cNvSpPr>
          <p:nvPr/>
        </p:nvSpPr>
        <p:spPr bwMode="auto">
          <a:xfrm>
            <a:off x="3276600" y="51435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16405" name="Oval 21"/>
          <p:cNvSpPr>
            <a:spLocks/>
          </p:cNvSpPr>
          <p:nvPr/>
        </p:nvSpPr>
        <p:spPr bwMode="auto">
          <a:xfrm>
            <a:off x="1905000" y="66167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6406" name="Oval 22"/>
          <p:cNvSpPr>
            <a:spLocks/>
          </p:cNvSpPr>
          <p:nvPr/>
        </p:nvSpPr>
        <p:spPr bwMode="auto">
          <a:xfrm>
            <a:off x="3937000" y="61976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16407" name="Line 23"/>
          <p:cNvSpPr>
            <a:spLocks noChangeShapeType="1"/>
          </p:cNvSpPr>
          <p:nvPr/>
        </p:nvSpPr>
        <p:spPr bwMode="auto">
          <a:xfrm>
            <a:off x="4457700" y="6464300"/>
            <a:ext cx="2278063" cy="385763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6408" name="Line 24"/>
          <p:cNvSpPr>
            <a:spLocks noChangeShapeType="1"/>
          </p:cNvSpPr>
          <p:nvPr/>
        </p:nvSpPr>
        <p:spPr bwMode="auto">
          <a:xfrm rot="10800000" flipH="1">
            <a:off x="2387600" y="6464300"/>
            <a:ext cx="1546225" cy="31432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6409" name="Line 25"/>
          <p:cNvSpPr>
            <a:spLocks noChangeShapeType="1"/>
          </p:cNvSpPr>
          <p:nvPr/>
        </p:nvSpPr>
        <p:spPr bwMode="auto">
          <a:xfrm rot="10800000" flipH="1">
            <a:off x="4381500" y="4292600"/>
            <a:ext cx="2476500" cy="1963738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6410" name="Rectangle 26"/>
          <p:cNvSpPr>
            <a:spLocks/>
          </p:cNvSpPr>
          <p:nvPr/>
        </p:nvSpPr>
        <p:spPr bwMode="auto">
          <a:xfrm>
            <a:off x="10363200" y="4533900"/>
            <a:ext cx="749300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58702" bIns="0"/>
          <a:lstStyle/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6411" name="Rectangle 27"/>
          <p:cNvSpPr>
            <a:spLocks/>
          </p:cNvSpPr>
          <p:nvPr/>
        </p:nvSpPr>
        <p:spPr bwMode="auto">
          <a:xfrm>
            <a:off x="10553700" y="4025900"/>
            <a:ext cx="3079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</a:t>
            </a:r>
          </a:p>
        </p:txBody>
      </p:sp>
      <p:sp>
        <p:nvSpPr>
          <p:cNvPr id="16412" name="Rectangle 28"/>
          <p:cNvSpPr>
            <a:spLocks/>
          </p:cNvSpPr>
          <p:nvPr/>
        </p:nvSpPr>
        <p:spPr bwMode="auto">
          <a:xfrm>
            <a:off x="10985500" y="4025900"/>
            <a:ext cx="1848227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povezava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do [</a:t>
            </a:r>
            <a:r>
              <a:rPr lang="en-US" sz="1800" b="1" dirty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v]</a:t>
            </a:r>
          </a:p>
        </p:txBody>
      </p:sp>
      <p:sp>
        <p:nvSpPr>
          <p:cNvPr id="16413" name="Line 29"/>
          <p:cNvSpPr>
            <a:spLocks noChangeShapeType="1"/>
          </p:cNvSpPr>
          <p:nvPr/>
        </p:nvSpPr>
        <p:spPr bwMode="auto">
          <a:xfrm>
            <a:off x="10464800" y="4445000"/>
            <a:ext cx="1811338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6414" name="Rectangle 30"/>
          <p:cNvSpPr>
            <a:spLocks/>
          </p:cNvSpPr>
          <p:nvPr/>
        </p:nvSpPr>
        <p:spPr bwMode="auto">
          <a:xfrm>
            <a:off x="11366500" y="4533900"/>
            <a:ext cx="749300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58702" bIns="0"/>
          <a:lstStyle/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–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–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–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16415" name="Rectangle 31"/>
          <p:cNvSpPr>
            <a:spLocks/>
          </p:cNvSpPr>
          <p:nvPr/>
        </p:nvSpPr>
        <p:spPr bwMode="auto">
          <a:xfrm>
            <a:off x="8991600" y="4025900"/>
            <a:ext cx="668416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vrsta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16416" name="Rectangle 32"/>
          <p:cNvSpPr>
            <a:spLocks/>
          </p:cNvSpPr>
          <p:nvPr/>
        </p:nvSpPr>
        <p:spPr bwMode="auto">
          <a:xfrm>
            <a:off x="9156700" y="4559300"/>
            <a:ext cx="635000" cy="30226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6417" name="Rectangle 33"/>
          <p:cNvSpPr>
            <a:spLocks/>
          </p:cNvSpPr>
          <p:nvPr/>
        </p:nvSpPr>
        <p:spPr bwMode="auto">
          <a:xfrm>
            <a:off x="9156700" y="6946900"/>
            <a:ext cx="635000" cy="6350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16418" name="Rectangle 34"/>
          <p:cNvSpPr>
            <a:spLocks/>
          </p:cNvSpPr>
          <p:nvPr/>
        </p:nvSpPr>
        <p:spPr bwMode="auto">
          <a:xfrm>
            <a:off x="9156700" y="6311900"/>
            <a:ext cx="635000" cy="6350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6419" name="Oval 35"/>
          <p:cNvSpPr>
            <a:spLocks/>
          </p:cNvSpPr>
          <p:nvPr/>
        </p:nvSpPr>
        <p:spPr bwMode="auto">
          <a:xfrm>
            <a:off x="3276600" y="5143500"/>
            <a:ext cx="508000" cy="508000"/>
          </a:xfrm>
          <a:prstGeom prst="ellipse">
            <a:avLst/>
          </a:prstGeom>
          <a:solidFill>
            <a:srgbClr val="79211B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16420" name="Oval 36"/>
          <p:cNvSpPr>
            <a:spLocks/>
          </p:cNvSpPr>
          <p:nvPr/>
        </p:nvSpPr>
        <p:spPr bwMode="auto">
          <a:xfrm>
            <a:off x="1905000" y="6616700"/>
            <a:ext cx="508000" cy="508000"/>
          </a:xfrm>
          <a:prstGeom prst="ellipse">
            <a:avLst/>
          </a:prstGeom>
          <a:solidFill>
            <a:srgbClr val="79211B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6421" name="Line 37"/>
          <p:cNvSpPr>
            <a:spLocks noChangeShapeType="1"/>
          </p:cNvSpPr>
          <p:nvPr/>
        </p:nvSpPr>
        <p:spPr bwMode="auto">
          <a:xfrm>
            <a:off x="6997700" y="4318000"/>
            <a:ext cx="0" cy="229870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2A945-4BB5-4C7C-8220-040CEBC7C334}" type="slidenum">
              <a:rPr lang="en-US"/>
              <a:pPr/>
              <a:t>12</a:t>
            </a:fld>
            <a:endParaRPr lang="en-US"/>
          </a:p>
        </p:txBody>
      </p:sp>
      <p:sp>
        <p:nvSpPr>
          <p:cNvPr id="17409" name="Rectangle 1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 rIns="168204"/>
          <a:lstStyle/>
          <a:p>
            <a:pPr marL="57150"/>
            <a:r>
              <a:rPr lang="en-US" dirty="0" err="1" smtClean="0">
                <a:solidFill>
                  <a:srgbClr val="000000"/>
                </a:solidFill>
              </a:rPr>
              <a:t>Ponavljaj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dirty="0" err="1" smtClean="0">
                <a:solidFill>
                  <a:srgbClr val="000000"/>
                </a:solidFill>
              </a:rPr>
              <a:t>dokler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vrsta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ni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prazna</a:t>
            </a:r>
            <a:r>
              <a:rPr lang="en-US" dirty="0" smtClean="0">
                <a:solidFill>
                  <a:srgbClr val="000000"/>
                </a:solidFill>
              </a:rPr>
              <a:t>:</a:t>
            </a:r>
            <a:endParaRPr lang="en-US" dirty="0">
              <a:solidFill>
                <a:srgbClr val="000000"/>
              </a:solidFill>
            </a:endParaRPr>
          </a:p>
          <a:p>
            <a:pPr marL="379413" lvl="1"/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vrste</a:t>
            </a:r>
            <a:r>
              <a:rPr lang="en-US" dirty="0" smtClean="0"/>
              <a:t> </a:t>
            </a:r>
            <a:r>
              <a:rPr lang="en-US" dirty="0" err="1" smtClean="0"/>
              <a:t>vzemi</a:t>
            </a:r>
            <a:r>
              <a:rPr lang="en-US" dirty="0" smtClean="0"/>
              <a:t> </a:t>
            </a:r>
            <a:r>
              <a:rPr lang="en-US" dirty="0" err="1" smtClean="0"/>
              <a:t>vozlišče</a:t>
            </a:r>
            <a:r>
              <a:rPr lang="en-US" dirty="0" smtClean="0"/>
              <a:t> v</a:t>
            </a:r>
            <a:endParaRPr lang="en-US" dirty="0"/>
          </a:p>
          <a:p>
            <a:pPr marL="379413" lvl="1"/>
            <a:r>
              <a:rPr lang="en-US" dirty="0" smtClean="0"/>
              <a:t>V </a:t>
            </a:r>
            <a:r>
              <a:rPr lang="en-US" dirty="0" err="1" smtClean="0"/>
              <a:t>vrsto</a:t>
            </a:r>
            <a:r>
              <a:rPr lang="en-US" dirty="0" smtClean="0"/>
              <a:t> </a:t>
            </a:r>
            <a:r>
              <a:rPr lang="en-US" dirty="0" err="1" smtClean="0"/>
              <a:t>dodaj</a:t>
            </a:r>
            <a:r>
              <a:rPr lang="en-US" dirty="0" smtClean="0"/>
              <a:t> </a:t>
            </a:r>
            <a:r>
              <a:rPr lang="en-US" dirty="0" err="1" smtClean="0"/>
              <a:t>vsa</a:t>
            </a:r>
            <a:r>
              <a:rPr lang="en-US" dirty="0" smtClean="0"/>
              <a:t> </a:t>
            </a:r>
            <a:r>
              <a:rPr lang="en-US" dirty="0" err="1" smtClean="0"/>
              <a:t>neoznačena</a:t>
            </a:r>
            <a:r>
              <a:rPr lang="en-US" dirty="0" smtClean="0"/>
              <a:t>, </a:t>
            </a:r>
            <a:r>
              <a:rPr lang="en-US" dirty="0" err="1" smtClean="0"/>
              <a:t>vozlišču</a:t>
            </a:r>
            <a:r>
              <a:rPr lang="en-US" dirty="0" smtClean="0"/>
              <a:t> v </a:t>
            </a:r>
            <a:r>
              <a:rPr lang="en-US" dirty="0" err="1" smtClean="0"/>
              <a:t>sosednja</a:t>
            </a:r>
            <a:r>
              <a:rPr lang="en-US" dirty="0" smtClean="0"/>
              <a:t> </a:t>
            </a:r>
            <a:r>
              <a:rPr lang="en-US" dirty="0" err="1" smtClean="0"/>
              <a:t>vozlišča</a:t>
            </a:r>
            <a:r>
              <a:rPr lang="en-US" dirty="0" smtClean="0"/>
              <a:t> in </a:t>
            </a:r>
            <a:r>
              <a:rPr lang="en-US" dirty="0" err="1" smtClean="0"/>
              <a:t>jih</a:t>
            </a:r>
            <a:r>
              <a:rPr lang="en-US" dirty="0" smtClean="0"/>
              <a:t> </a:t>
            </a:r>
            <a:r>
              <a:rPr lang="en-US" dirty="0" err="1" smtClean="0"/>
              <a:t>označi</a:t>
            </a:r>
            <a:endParaRPr lang="en-US" dirty="0"/>
          </a:p>
        </p:txBody>
      </p:sp>
      <p:sp>
        <p:nvSpPr>
          <p:cNvPr id="17410" name="Line 2"/>
          <p:cNvSpPr>
            <a:spLocks noChangeShapeType="1"/>
          </p:cNvSpPr>
          <p:nvPr/>
        </p:nvSpPr>
        <p:spPr bwMode="auto">
          <a:xfrm rot="10800000" flipH="1">
            <a:off x="4381500" y="4295775"/>
            <a:ext cx="2476500" cy="196532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7411" name="Line 3"/>
          <p:cNvSpPr>
            <a:spLocks noChangeShapeType="1"/>
          </p:cNvSpPr>
          <p:nvPr/>
        </p:nvSpPr>
        <p:spPr bwMode="auto">
          <a:xfrm rot="10800000" flipH="1">
            <a:off x="4381500" y="4292600"/>
            <a:ext cx="2476500" cy="1963738"/>
          </a:xfrm>
          <a:prstGeom prst="line">
            <a:avLst/>
          </a:prstGeom>
          <a:noFill/>
          <a:ln w="762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7412" name="Rectangle 4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 indent="0"/>
            <a:r>
              <a:rPr lang="en-US" dirty="0" err="1" smtClean="0"/>
              <a:t>Pregled</a:t>
            </a:r>
            <a:r>
              <a:rPr lang="en-US" dirty="0" smtClean="0"/>
              <a:t> v </a:t>
            </a:r>
            <a:r>
              <a:rPr lang="en-US" dirty="0" err="1" smtClean="0"/>
              <a:t>širino</a:t>
            </a:r>
            <a:endParaRPr lang="en-US" dirty="0"/>
          </a:p>
        </p:txBody>
      </p:sp>
      <p:sp>
        <p:nvSpPr>
          <p:cNvPr id="17413" name="Rectangle 5"/>
          <p:cNvSpPr>
            <a:spLocks/>
          </p:cNvSpPr>
          <p:nvPr/>
        </p:nvSpPr>
        <p:spPr bwMode="auto">
          <a:xfrm>
            <a:off x="1016000" y="8813800"/>
            <a:ext cx="1937995" cy="34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iz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vrste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vzemi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  2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17414" name="Oval 6"/>
          <p:cNvSpPr>
            <a:spLocks/>
          </p:cNvSpPr>
          <p:nvPr/>
        </p:nvSpPr>
        <p:spPr bwMode="auto">
          <a:xfrm>
            <a:off x="1905000" y="3808413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17415" name="Oval 7"/>
          <p:cNvSpPr>
            <a:spLocks/>
          </p:cNvSpPr>
          <p:nvPr/>
        </p:nvSpPr>
        <p:spPr bwMode="auto">
          <a:xfrm>
            <a:off x="6735763" y="662305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17416" name="Oval 8"/>
          <p:cNvSpPr>
            <a:spLocks/>
          </p:cNvSpPr>
          <p:nvPr/>
        </p:nvSpPr>
        <p:spPr bwMode="auto">
          <a:xfrm>
            <a:off x="6724650" y="3808413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17417" name="Oval 9"/>
          <p:cNvSpPr>
            <a:spLocks/>
          </p:cNvSpPr>
          <p:nvPr/>
        </p:nvSpPr>
        <p:spPr bwMode="auto">
          <a:xfrm>
            <a:off x="3281363" y="514350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17418" name="Oval 10"/>
          <p:cNvSpPr>
            <a:spLocks/>
          </p:cNvSpPr>
          <p:nvPr/>
        </p:nvSpPr>
        <p:spPr bwMode="auto">
          <a:xfrm>
            <a:off x="1900238" y="6619875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7419" name="Oval 11"/>
          <p:cNvSpPr>
            <a:spLocks/>
          </p:cNvSpPr>
          <p:nvPr/>
        </p:nvSpPr>
        <p:spPr bwMode="auto">
          <a:xfrm>
            <a:off x="3930650" y="619125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 flipH="1">
            <a:off x="2159000" y="4305300"/>
            <a:ext cx="0" cy="2309813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7421" name="Line 13"/>
          <p:cNvSpPr>
            <a:spLocks noChangeShapeType="1"/>
          </p:cNvSpPr>
          <p:nvPr/>
        </p:nvSpPr>
        <p:spPr bwMode="auto">
          <a:xfrm rot="10800000" flipH="1">
            <a:off x="3763963" y="4227513"/>
            <a:ext cx="3000375" cy="1033462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7422" name="Line 14"/>
          <p:cNvSpPr>
            <a:spLocks noChangeShapeType="1"/>
          </p:cNvSpPr>
          <p:nvPr/>
        </p:nvSpPr>
        <p:spPr bwMode="auto">
          <a:xfrm>
            <a:off x="2368550" y="4227513"/>
            <a:ext cx="1009650" cy="979487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7423" name="Line 15"/>
          <p:cNvSpPr>
            <a:spLocks noChangeShapeType="1"/>
          </p:cNvSpPr>
          <p:nvPr/>
        </p:nvSpPr>
        <p:spPr bwMode="auto">
          <a:xfrm>
            <a:off x="4451350" y="6457950"/>
            <a:ext cx="2279650" cy="38735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7424" name="Line 16"/>
          <p:cNvSpPr>
            <a:spLocks noChangeShapeType="1"/>
          </p:cNvSpPr>
          <p:nvPr/>
        </p:nvSpPr>
        <p:spPr bwMode="auto">
          <a:xfrm rot="10800000" flipH="1">
            <a:off x="2389188" y="6462713"/>
            <a:ext cx="1547812" cy="315912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7425" name="Line 17"/>
          <p:cNvSpPr>
            <a:spLocks noChangeShapeType="1"/>
          </p:cNvSpPr>
          <p:nvPr/>
        </p:nvSpPr>
        <p:spPr bwMode="auto">
          <a:xfrm>
            <a:off x="2413000" y="4076700"/>
            <a:ext cx="4305300" cy="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7426" name="Oval 18"/>
          <p:cNvSpPr>
            <a:spLocks/>
          </p:cNvSpPr>
          <p:nvPr/>
        </p:nvSpPr>
        <p:spPr bwMode="auto">
          <a:xfrm>
            <a:off x="6731000" y="66294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17427" name="Oval 19"/>
          <p:cNvSpPr>
            <a:spLocks/>
          </p:cNvSpPr>
          <p:nvPr/>
        </p:nvSpPr>
        <p:spPr bwMode="auto">
          <a:xfrm>
            <a:off x="6731000" y="3810000"/>
            <a:ext cx="508000" cy="508000"/>
          </a:xfrm>
          <a:prstGeom prst="ellipse">
            <a:avLst/>
          </a:prstGeom>
          <a:solidFill>
            <a:srgbClr val="79211B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FFFFFF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17428" name="Oval 20"/>
          <p:cNvSpPr>
            <a:spLocks/>
          </p:cNvSpPr>
          <p:nvPr/>
        </p:nvSpPr>
        <p:spPr bwMode="auto">
          <a:xfrm>
            <a:off x="3276600" y="51435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17429" name="Oval 21"/>
          <p:cNvSpPr>
            <a:spLocks/>
          </p:cNvSpPr>
          <p:nvPr/>
        </p:nvSpPr>
        <p:spPr bwMode="auto">
          <a:xfrm>
            <a:off x="1905000" y="66167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7430" name="Oval 22"/>
          <p:cNvSpPr>
            <a:spLocks/>
          </p:cNvSpPr>
          <p:nvPr/>
        </p:nvSpPr>
        <p:spPr bwMode="auto">
          <a:xfrm>
            <a:off x="3937000" y="61976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17431" name="Line 23"/>
          <p:cNvSpPr>
            <a:spLocks noChangeShapeType="1"/>
          </p:cNvSpPr>
          <p:nvPr/>
        </p:nvSpPr>
        <p:spPr bwMode="auto">
          <a:xfrm>
            <a:off x="4457700" y="6464300"/>
            <a:ext cx="2278063" cy="385763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7432" name="Line 24"/>
          <p:cNvSpPr>
            <a:spLocks noChangeShapeType="1"/>
          </p:cNvSpPr>
          <p:nvPr/>
        </p:nvSpPr>
        <p:spPr bwMode="auto">
          <a:xfrm rot="10800000" flipH="1">
            <a:off x="2387600" y="6464300"/>
            <a:ext cx="1546225" cy="31432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7433" name="Rectangle 25"/>
          <p:cNvSpPr>
            <a:spLocks/>
          </p:cNvSpPr>
          <p:nvPr/>
        </p:nvSpPr>
        <p:spPr bwMode="auto">
          <a:xfrm>
            <a:off x="10363200" y="4533900"/>
            <a:ext cx="749300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58702" bIns="0"/>
          <a:lstStyle/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7434" name="Rectangle 26"/>
          <p:cNvSpPr>
            <a:spLocks/>
          </p:cNvSpPr>
          <p:nvPr/>
        </p:nvSpPr>
        <p:spPr bwMode="auto">
          <a:xfrm>
            <a:off x="10553700" y="4025900"/>
            <a:ext cx="3079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</a:t>
            </a:r>
          </a:p>
        </p:txBody>
      </p:sp>
      <p:sp>
        <p:nvSpPr>
          <p:cNvPr id="17435" name="Rectangle 27"/>
          <p:cNvSpPr>
            <a:spLocks/>
          </p:cNvSpPr>
          <p:nvPr/>
        </p:nvSpPr>
        <p:spPr bwMode="auto">
          <a:xfrm>
            <a:off x="10985500" y="4025900"/>
            <a:ext cx="1848227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povezava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do [</a:t>
            </a:r>
            <a:r>
              <a:rPr lang="en-US" sz="1800" b="1" dirty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v]</a:t>
            </a:r>
          </a:p>
        </p:txBody>
      </p:sp>
      <p:sp>
        <p:nvSpPr>
          <p:cNvPr id="17436" name="Line 28"/>
          <p:cNvSpPr>
            <a:spLocks noChangeShapeType="1"/>
          </p:cNvSpPr>
          <p:nvPr/>
        </p:nvSpPr>
        <p:spPr bwMode="auto">
          <a:xfrm>
            <a:off x="10464800" y="4445000"/>
            <a:ext cx="1811338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7437" name="Rectangle 29"/>
          <p:cNvSpPr>
            <a:spLocks/>
          </p:cNvSpPr>
          <p:nvPr/>
        </p:nvSpPr>
        <p:spPr bwMode="auto">
          <a:xfrm>
            <a:off x="11366500" y="4533900"/>
            <a:ext cx="749300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58702" bIns="0"/>
          <a:lstStyle/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–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–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–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17438" name="Rectangle 30"/>
          <p:cNvSpPr>
            <a:spLocks/>
          </p:cNvSpPr>
          <p:nvPr/>
        </p:nvSpPr>
        <p:spPr bwMode="auto">
          <a:xfrm>
            <a:off x="8991600" y="4025900"/>
            <a:ext cx="668416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vrsta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17439" name="Rectangle 31"/>
          <p:cNvSpPr>
            <a:spLocks/>
          </p:cNvSpPr>
          <p:nvPr/>
        </p:nvSpPr>
        <p:spPr bwMode="auto">
          <a:xfrm>
            <a:off x="9156700" y="4559300"/>
            <a:ext cx="635000" cy="30226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7440" name="Rectangle 32"/>
          <p:cNvSpPr>
            <a:spLocks/>
          </p:cNvSpPr>
          <p:nvPr/>
        </p:nvSpPr>
        <p:spPr bwMode="auto">
          <a:xfrm>
            <a:off x="9156700" y="6946900"/>
            <a:ext cx="635000" cy="6350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17441" name="Rectangle 33"/>
          <p:cNvSpPr>
            <a:spLocks/>
          </p:cNvSpPr>
          <p:nvPr/>
        </p:nvSpPr>
        <p:spPr bwMode="auto">
          <a:xfrm>
            <a:off x="9156700" y="6311900"/>
            <a:ext cx="635000" cy="6350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7442" name="Oval 34"/>
          <p:cNvSpPr>
            <a:spLocks/>
          </p:cNvSpPr>
          <p:nvPr/>
        </p:nvSpPr>
        <p:spPr bwMode="auto">
          <a:xfrm>
            <a:off x="3276600" y="5143500"/>
            <a:ext cx="508000" cy="508000"/>
          </a:xfrm>
          <a:prstGeom prst="ellipse">
            <a:avLst/>
          </a:prstGeom>
          <a:solidFill>
            <a:srgbClr val="79211B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17443" name="Oval 35"/>
          <p:cNvSpPr>
            <a:spLocks/>
          </p:cNvSpPr>
          <p:nvPr/>
        </p:nvSpPr>
        <p:spPr bwMode="auto">
          <a:xfrm>
            <a:off x="1905000" y="6616700"/>
            <a:ext cx="508000" cy="508000"/>
          </a:xfrm>
          <a:prstGeom prst="ellipse">
            <a:avLst/>
          </a:prstGeom>
          <a:solidFill>
            <a:srgbClr val="79211B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7444" name="Oval 36"/>
          <p:cNvSpPr>
            <a:spLocks/>
          </p:cNvSpPr>
          <p:nvPr/>
        </p:nvSpPr>
        <p:spPr bwMode="auto">
          <a:xfrm>
            <a:off x="3937000" y="6197600"/>
            <a:ext cx="508000" cy="508000"/>
          </a:xfrm>
          <a:prstGeom prst="ellipse">
            <a:avLst/>
          </a:prstGeom>
          <a:solidFill>
            <a:srgbClr val="79211B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17445" name="Line 37"/>
          <p:cNvSpPr>
            <a:spLocks noChangeShapeType="1"/>
          </p:cNvSpPr>
          <p:nvPr/>
        </p:nvSpPr>
        <p:spPr bwMode="auto">
          <a:xfrm>
            <a:off x="6997700" y="4318000"/>
            <a:ext cx="0" cy="229870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7446" name="Oval 38"/>
          <p:cNvSpPr>
            <a:spLocks/>
          </p:cNvSpPr>
          <p:nvPr/>
        </p:nvSpPr>
        <p:spPr bwMode="auto">
          <a:xfrm>
            <a:off x="3937000" y="6197600"/>
            <a:ext cx="508000" cy="5080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17447" name="Rectangle 39"/>
          <p:cNvSpPr>
            <a:spLocks/>
          </p:cNvSpPr>
          <p:nvPr/>
        </p:nvSpPr>
        <p:spPr bwMode="auto">
          <a:xfrm>
            <a:off x="11582400" y="5884912"/>
            <a:ext cx="317500" cy="317500"/>
          </a:xfrm>
          <a:prstGeom prst="rect">
            <a:avLst/>
          </a:prstGeom>
          <a:solidFill>
            <a:srgbClr val="EEEEEE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>
                <a:solidFill>
                  <a:srgbClr val="E5E5E5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 dirty="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animBg="1"/>
      <p:bldP spid="17444" grpId="0" animBg="1" autoUpdateAnimBg="0"/>
      <p:bldP spid="17447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584FE3-01BB-4764-86DA-B6E0271D58A6}" type="slidenum">
              <a:rPr lang="en-US"/>
              <a:pPr/>
              <a:t>13</a:t>
            </a:fld>
            <a:endParaRPr lang="en-US"/>
          </a:p>
        </p:txBody>
      </p:sp>
      <p:sp>
        <p:nvSpPr>
          <p:cNvPr id="18433" name="Line 1"/>
          <p:cNvSpPr>
            <a:spLocks noChangeShapeType="1"/>
          </p:cNvSpPr>
          <p:nvPr/>
        </p:nvSpPr>
        <p:spPr bwMode="auto">
          <a:xfrm>
            <a:off x="6997700" y="4318000"/>
            <a:ext cx="0" cy="229870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8434" name="Line 2"/>
          <p:cNvSpPr>
            <a:spLocks noChangeShapeType="1"/>
          </p:cNvSpPr>
          <p:nvPr/>
        </p:nvSpPr>
        <p:spPr bwMode="auto">
          <a:xfrm>
            <a:off x="6997700" y="4318000"/>
            <a:ext cx="0" cy="2298700"/>
          </a:xfrm>
          <a:prstGeom prst="line">
            <a:avLst/>
          </a:prstGeom>
          <a:noFill/>
          <a:ln w="762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8435" name="Rectangle 3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 rIns="168204"/>
          <a:lstStyle/>
          <a:p>
            <a:pPr marL="57150"/>
            <a:r>
              <a:rPr lang="en-US" dirty="0" err="1" smtClean="0">
                <a:solidFill>
                  <a:srgbClr val="000000"/>
                </a:solidFill>
              </a:rPr>
              <a:t>Ponavljaj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dirty="0" err="1" smtClean="0">
                <a:solidFill>
                  <a:srgbClr val="000000"/>
                </a:solidFill>
              </a:rPr>
              <a:t>dokler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vrsta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ni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prazna</a:t>
            </a:r>
            <a:r>
              <a:rPr lang="en-US" dirty="0" smtClean="0">
                <a:solidFill>
                  <a:srgbClr val="000000"/>
                </a:solidFill>
              </a:rPr>
              <a:t>:</a:t>
            </a:r>
            <a:endParaRPr lang="en-US" dirty="0">
              <a:solidFill>
                <a:srgbClr val="000000"/>
              </a:solidFill>
            </a:endParaRPr>
          </a:p>
          <a:p>
            <a:pPr marL="379413" lvl="1"/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vrste</a:t>
            </a:r>
            <a:r>
              <a:rPr lang="en-US" dirty="0" smtClean="0"/>
              <a:t> </a:t>
            </a:r>
            <a:r>
              <a:rPr lang="en-US" dirty="0" err="1" smtClean="0"/>
              <a:t>vzemi</a:t>
            </a:r>
            <a:r>
              <a:rPr lang="en-US" dirty="0" smtClean="0"/>
              <a:t> </a:t>
            </a:r>
            <a:r>
              <a:rPr lang="en-US" dirty="0" err="1" smtClean="0"/>
              <a:t>vozlišče</a:t>
            </a:r>
            <a:r>
              <a:rPr lang="en-US" dirty="0" smtClean="0"/>
              <a:t> v</a:t>
            </a:r>
            <a:endParaRPr lang="en-US" dirty="0"/>
          </a:p>
          <a:p>
            <a:pPr marL="379413" lvl="1"/>
            <a:r>
              <a:rPr lang="en-US" dirty="0" smtClean="0"/>
              <a:t>V </a:t>
            </a:r>
            <a:r>
              <a:rPr lang="en-US" dirty="0" err="1" smtClean="0"/>
              <a:t>vrsto</a:t>
            </a:r>
            <a:r>
              <a:rPr lang="en-US" dirty="0" smtClean="0"/>
              <a:t> </a:t>
            </a:r>
            <a:r>
              <a:rPr lang="en-US" dirty="0" err="1" smtClean="0"/>
              <a:t>dodaj</a:t>
            </a:r>
            <a:r>
              <a:rPr lang="en-US" dirty="0" smtClean="0"/>
              <a:t> </a:t>
            </a:r>
            <a:r>
              <a:rPr lang="en-US" dirty="0" err="1" smtClean="0"/>
              <a:t>vsa</a:t>
            </a:r>
            <a:r>
              <a:rPr lang="en-US" dirty="0" smtClean="0"/>
              <a:t> </a:t>
            </a:r>
            <a:r>
              <a:rPr lang="en-US" dirty="0" err="1" smtClean="0"/>
              <a:t>neoznačena</a:t>
            </a:r>
            <a:r>
              <a:rPr lang="en-US" dirty="0" smtClean="0"/>
              <a:t>, </a:t>
            </a:r>
            <a:r>
              <a:rPr lang="en-US" dirty="0" err="1" smtClean="0"/>
              <a:t>vozlišču</a:t>
            </a:r>
            <a:r>
              <a:rPr lang="en-US" dirty="0" smtClean="0"/>
              <a:t> v </a:t>
            </a:r>
            <a:r>
              <a:rPr lang="en-US" dirty="0" err="1" smtClean="0"/>
              <a:t>sosednja</a:t>
            </a:r>
            <a:r>
              <a:rPr lang="en-US" dirty="0" smtClean="0"/>
              <a:t> </a:t>
            </a:r>
            <a:r>
              <a:rPr lang="en-US" dirty="0" err="1" smtClean="0"/>
              <a:t>vozlišča</a:t>
            </a:r>
            <a:r>
              <a:rPr lang="en-US" dirty="0" smtClean="0"/>
              <a:t> in </a:t>
            </a:r>
            <a:r>
              <a:rPr lang="en-US" dirty="0" err="1" smtClean="0"/>
              <a:t>jih</a:t>
            </a:r>
            <a:r>
              <a:rPr lang="en-US" dirty="0" smtClean="0"/>
              <a:t> </a:t>
            </a:r>
            <a:r>
              <a:rPr lang="en-US" dirty="0" err="1" smtClean="0"/>
              <a:t>označi</a:t>
            </a:r>
            <a:endParaRPr lang="en-US" dirty="0"/>
          </a:p>
        </p:txBody>
      </p:sp>
      <p:sp>
        <p:nvSpPr>
          <p:cNvPr id="18436" name="Rectangle 4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 indent="0"/>
            <a:r>
              <a:rPr lang="en-US" dirty="0" err="1" smtClean="0"/>
              <a:t>Pregled</a:t>
            </a:r>
            <a:r>
              <a:rPr lang="en-US" dirty="0" smtClean="0"/>
              <a:t> v </a:t>
            </a:r>
            <a:r>
              <a:rPr lang="en-US" dirty="0" err="1" smtClean="0"/>
              <a:t>širino</a:t>
            </a:r>
            <a:endParaRPr lang="en-US" dirty="0"/>
          </a:p>
        </p:txBody>
      </p:sp>
      <p:sp>
        <p:nvSpPr>
          <p:cNvPr id="18437" name="Rectangle 5"/>
          <p:cNvSpPr>
            <a:spLocks/>
          </p:cNvSpPr>
          <p:nvPr/>
        </p:nvSpPr>
        <p:spPr bwMode="auto">
          <a:xfrm>
            <a:off x="1016000" y="8813800"/>
            <a:ext cx="1937995" cy="34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iz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vrste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vzemi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  2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18438" name="Oval 6"/>
          <p:cNvSpPr>
            <a:spLocks/>
          </p:cNvSpPr>
          <p:nvPr/>
        </p:nvSpPr>
        <p:spPr bwMode="auto">
          <a:xfrm>
            <a:off x="1905000" y="3808413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18439" name="Oval 7"/>
          <p:cNvSpPr>
            <a:spLocks/>
          </p:cNvSpPr>
          <p:nvPr/>
        </p:nvSpPr>
        <p:spPr bwMode="auto">
          <a:xfrm>
            <a:off x="6735763" y="662305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18440" name="Oval 8"/>
          <p:cNvSpPr>
            <a:spLocks/>
          </p:cNvSpPr>
          <p:nvPr/>
        </p:nvSpPr>
        <p:spPr bwMode="auto">
          <a:xfrm>
            <a:off x="6724650" y="3808413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18441" name="Oval 9"/>
          <p:cNvSpPr>
            <a:spLocks/>
          </p:cNvSpPr>
          <p:nvPr/>
        </p:nvSpPr>
        <p:spPr bwMode="auto">
          <a:xfrm>
            <a:off x="3281363" y="514350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18442" name="Oval 10"/>
          <p:cNvSpPr>
            <a:spLocks/>
          </p:cNvSpPr>
          <p:nvPr/>
        </p:nvSpPr>
        <p:spPr bwMode="auto">
          <a:xfrm>
            <a:off x="1900238" y="6619875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8443" name="Oval 11"/>
          <p:cNvSpPr>
            <a:spLocks/>
          </p:cNvSpPr>
          <p:nvPr/>
        </p:nvSpPr>
        <p:spPr bwMode="auto">
          <a:xfrm>
            <a:off x="3930650" y="619125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18444" name="Line 12"/>
          <p:cNvSpPr>
            <a:spLocks noChangeShapeType="1"/>
          </p:cNvSpPr>
          <p:nvPr/>
        </p:nvSpPr>
        <p:spPr bwMode="auto">
          <a:xfrm flipH="1">
            <a:off x="2159000" y="4305300"/>
            <a:ext cx="0" cy="2309813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8445" name="Line 13"/>
          <p:cNvSpPr>
            <a:spLocks noChangeShapeType="1"/>
          </p:cNvSpPr>
          <p:nvPr/>
        </p:nvSpPr>
        <p:spPr bwMode="auto">
          <a:xfrm rot="10800000" flipH="1">
            <a:off x="3763963" y="4227513"/>
            <a:ext cx="3000375" cy="1033462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8446" name="Line 14"/>
          <p:cNvSpPr>
            <a:spLocks noChangeShapeType="1"/>
          </p:cNvSpPr>
          <p:nvPr/>
        </p:nvSpPr>
        <p:spPr bwMode="auto">
          <a:xfrm>
            <a:off x="2368550" y="4227513"/>
            <a:ext cx="1009650" cy="979487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8447" name="Line 15"/>
          <p:cNvSpPr>
            <a:spLocks noChangeShapeType="1"/>
          </p:cNvSpPr>
          <p:nvPr/>
        </p:nvSpPr>
        <p:spPr bwMode="auto">
          <a:xfrm>
            <a:off x="4451350" y="6457950"/>
            <a:ext cx="2279650" cy="38735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8448" name="Line 16"/>
          <p:cNvSpPr>
            <a:spLocks noChangeShapeType="1"/>
          </p:cNvSpPr>
          <p:nvPr/>
        </p:nvSpPr>
        <p:spPr bwMode="auto">
          <a:xfrm rot="10800000" flipH="1">
            <a:off x="2389188" y="6462713"/>
            <a:ext cx="1547812" cy="315912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8449" name="Line 17"/>
          <p:cNvSpPr>
            <a:spLocks noChangeShapeType="1"/>
          </p:cNvSpPr>
          <p:nvPr/>
        </p:nvSpPr>
        <p:spPr bwMode="auto">
          <a:xfrm>
            <a:off x="2413000" y="4076700"/>
            <a:ext cx="4305300" cy="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8450" name="Line 18"/>
          <p:cNvSpPr>
            <a:spLocks noChangeShapeType="1"/>
          </p:cNvSpPr>
          <p:nvPr/>
        </p:nvSpPr>
        <p:spPr bwMode="auto">
          <a:xfrm rot="10800000" flipH="1">
            <a:off x="4381500" y="4295775"/>
            <a:ext cx="2476500" cy="1965325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8451" name="Oval 19"/>
          <p:cNvSpPr>
            <a:spLocks/>
          </p:cNvSpPr>
          <p:nvPr/>
        </p:nvSpPr>
        <p:spPr bwMode="auto">
          <a:xfrm>
            <a:off x="6731000" y="66294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18452" name="Oval 20"/>
          <p:cNvSpPr>
            <a:spLocks/>
          </p:cNvSpPr>
          <p:nvPr/>
        </p:nvSpPr>
        <p:spPr bwMode="auto">
          <a:xfrm>
            <a:off x="6731000" y="3810000"/>
            <a:ext cx="508000" cy="508000"/>
          </a:xfrm>
          <a:prstGeom prst="ellipse">
            <a:avLst/>
          </a:prstGeom>
          <a:solidFill>
            <a:srgbClr val="79211B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FFFFFF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18453" name="Oval 21"/>
          <p:cNvSpPr>
            <a:spLocks/>
          </p:cNvSpPr>
          <p:nvPr/>
        </p:nvSpPr>
        <p:spPr bwMode="auto">
          <a:xfrm>
            <a:off x="3276600" y="51435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18454" name="Oval 22"/>
          <p:cNvSpPr>
            <a:spLocks/>
          </p:cNvSpPr>
          <p:nvPr/>
        </p:nvSpPr>
        <p:spPr bwMode="auto">
          <a:xfrm>
            <a:off x="1905000" y="66167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8455" name="Oval 23"/>
          <p:cNvSpPr>
            <a:spLocks/>
          </p:cNvSpPr>
          <p:nvPr/>
        </p:nvSpPr>
        <p:spPr bwMode="auto">
          <a:xfrm>
            <a:off x="3937000" y="61976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18456" name="Line 24"/>
          <p:cNvSpPr>
            <a:spLocks noChangeShapeType="1"/>
          </p:cNvSpPr>
          <p:nvPr/>
        </p:nvSpPr>
        <p:spPr bwMode="auto">
          <a:xfrm>
            <a:off x="4457700" y="6464300"/>
            <a:ext cx="2278063" cy="385763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8457" name="Line 25"/>
          <p:cNvSpPr>
            <a:spLocks noChangeShapeType="1"/>
          </p:cNvSpPr>
          <p:nvPr/>
        </p:nvSpPr>
        <p:spPr bwMode="auto">
          <a:xfrm rot="10800000" flipH="1">
            <a:off x="2387600" y="6464300"/>
            <a:ext cx="1546225" cy="31432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8458" name="Rectangle 26"/>
          <p:cNvSpPr>
            <a:spLocks/>
          </p:cNvSpPr>
          <p:nvPr/>
        </p:nvSpPr>
        <p:spPr bwMode="auto">
          <a:xfrm>
            <a:off x="10363200" y="4533900"/>
            <a:ext cx="749300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58702" bIns="0"/>
          <a:lstStyle/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8459" name="Rectangle 27"/>
          <p:cNvSpPr>
            <a:spLocks/>
          </p:cNvSpPr>
          <p:nvPr/>
        </p:nvSpPr>
        <p:spPr bwMode="auto">
          <a:xfrm>
            <a:off x="10553700" y="4025900"/>
            <a:ext cx="3079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</a:t>
            </a:r>
          </a:p>
        </p:txBody>
      </p:sp>
      <p:sp>
        <p:nvSpPr>
          <p:cNvPr id="18460" name="Rectangle 28"/>
          <p:cNvSpPr>
            <a:spLocks/>
          </p:cNvSpPr>
          <p:nvPr/>
        </p:nvSpPr>
        <p:spPr bwMode="auto">
          <a:xfrm>
            <a:off x="10985500" y="4025900"/>
            <a:ext cx="1848227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povezava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do [</a:t>
            </a:r>
            <a:r>
              <a:rPr lang="en-US" sz="1800" b="1" dirty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v]</a:t>
            </a:r>
          </a:p>
        </p:txBody>
      </p:sp>
      <p:sp>
        <p:nvSpPr>
          <p:cNvPr id="18461" name="Line 29"/>
          <p:cNvSpPr>
            <a:spLocks noChangeShapeType="1"/>
          </p:cNvSpPr>
          <p:nvPr/>
        </p:nvSpPr>
        <p:spPr bwMode="auto">
          <a:xfrm>
            <a:off x="10464800" y="4445000"/>
            <a:ext cx="1811338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8462" name="Rectangle 30"/>
          <p:cNvSpPr>
            <a:spLocks/>
          </p:cNvSpPr>
          <p:nvPr/>
        </p:nvSpPr>
        <p:spPr bwMode="auto">
          <a:xfrm>
            <a:off x="11366500" y="4533900"/>
            <a:ext cx="749300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58702" bIns="0"/>
          <a:lstStyle/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–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–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18463" name="Rectangle 31"/>
          <p:cNvSpPr>
            <a:spLocks/>
          </p:cNvSpPr>
          <p:nvPr/>
        </p:nvSpPr>
        <p:spPr bwMode="auto">
          <a:xfrm>
            <a:off x="8991600" y="4025900"/>
            <a:ext cx="668416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vrsta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18464" name="Rectangle 32"/>
          <p:cNvSpPr>
            <a:spLocks/>
          </p:cNvSpPr>
          <p:nvPr/>
        </p:nvSpPr>
        <p:spPr bwMode="auto">
          <a:xfrm>
            <a:off x="9156700" y="4559300"/>
            <a:ext cx="635000" cy="30226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8465" name="Rectangle 33"/>
          <p:cNvSpPr>
            <a:spLocks/>
          </p:cNvSpPr>
          <p:nvPr/>
        </p:nvSpPr>
        <p:spPr bwMode="auto">
          <a:xfrm>
            <a:off x="9156700" y="6946900"/>
            <a:ext cx="635000" cy="6350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18466" name="Rectangle 34"/>
          <p:cNvSpPr>
            <a:spLocks/>
          </p:cNvSpPr>
          <p:nvPr/>
        </p:nvSpPr>
        <p:spPr bwMode="auto">
          <a:xfrm>
            <a:off x="9156700" y="6311900"/>
            <a:ext cx="635000" cy="6350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8467" name="Oval 35"/>
          <p:cNvSpPr>
            <a:spLocks/>
          </p:cNvSpPr>
          <p:nvPr/>
        </p:nvSpPr>
        <p:spPr bwMode="auto">
          <a:xfrm>
            <a:off x="3276600" y="5143500"/>
            <a:ext cx="508000" cy="508000"/>
          </a:xfrm>
          <a:prstGeom prst="ellipse">
            <a:avLst/>
          </a:prstGeom>
          <a:solidFill>
            <a:srgbClr val="79211B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18468" name="Oval 36"/>
          <p:cNvSpPr>
            <a:spLocks/>
          </p:cNvSpPr>
          <p:nvPr/>
        </p:nvSpPr>
        <p:spPr bwMode="auto">
          <a:xfrm>
            <a:off x="1905000" y="6616700"/>
            <a:ext cx="508000" cy="508000"/>
          </a:xfrm>
          <a:prstGeom prst="ellipse">
            <a:avLst/>
          </a:prstGeom>
          <a:solidFill>
            <a:srgbClr val="79211B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8469" name="Oval 37"/>
          <p:cNvSpPr>
            <a:spLocks/>
          </p:cNvSpPr>
          <p:nvPr/>
        </p:nvSpPr>
        <p:spPr bwMode="auto">
          <a:xfrm>
            <a:off x="3937000" y="6197600"/>
            <a:ext cx="508000" cy="508000"/>
          </a:xfrm>
          <a:prstGeom prst="ellipse">
            <a:avLst/>
          </a:prstGeom>
          <a:solidFill>
            <a:srgbClr val="79211B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18470" name="Rectangle 38"/>
          <p:cNvSpPr>
            <a:spLocks/>
          </p:cNvSpPr>
          <p:nvPr/>
        </p:nvSpPr>
        <p:spPr bwMode="auto">
          <a:xfrm>
            <a:off x="9156700" y="5689600"/>
            <a:ext cx="635000" cy="6350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000000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18471" name="Oval 39"/>
          <p:cNvSpPr>
            <a:spLocks/>
          </p:cNvSpPr>
          <p:nvPr/>
        </p:nvSpPr>
        <p:spPr bwMode="auto">
          <a:xfrm>
            <a:off x="6731000" y="6629400"/>
            <a:ext cx="508000" cy="508000"/>
          </a:xfrm>
          <a:prstGeom prst="ellipse">
            <a:avLst/>
          </a:prstGeom>
          <a:solidFill>
            <a:srgbClr val="79211B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18472" name="Oval 40"/>
          <p:cNvSpPr>
            <a:spLocks/>
          </p:cNvSpPr>
          <p:nvPr/>
        </p:nvSpPr>
        <p:spPr bwMode="auto">
          <a:xfrm>
            <a:off x="6731000" y="6629400"/>
            <a:ext cx="508000" cy="5080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18473" name="Rectangle 41"/>
          <p:cNvSpPr>
            <a:spLocks/>
          </p:cNvSpPr>
          <p:nvPr/>
        </p:nvSpPr>
        <p:spPr bwMode="auto">
          <a:xfrm>
            <a:off x="11582400" y="5956300"/>
            <a:ext cx="317500" cy="317500"/>
          </a:xfrm>
          <a:prstGeom prst="rect">
            <a:avLst/>
          </a:prstGeom>
          <a:solidFill>
            <a:srgbClr val="EEEEEE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>
                <a:solidFill>
                  <a:srgbClr val="E5E5E5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nimBg="1"/>
      <p:bldP spid="18471" grpId="0" animBg="1" autoUpdateAnimBg="0"/>
      <p:bldP spid="18473" grpId="0" animBg="1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61782-7FEE-47F2-9AC6-A1544F01AFF2}" type="slidenum">
              <a:rPr lang="en-US"/>
              <a:pPr/>
              <a:t>14</a:t>
            </a:fld>
            <a:endParaRPr lang="en-US"/>
          </a:p>
        </p:txBody>
      </p:sp>
      <p:sp>
        <p:nvSpPr>
          <p:cNvPr id="19457" name="Rectangle 1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 rIns="168204"/>
          <a:lstStyle/>
          <a:p>
            <a:pPr marL="57150"/>
            <a:r>
              <a:rPr lang="en-US" dirty="0" err="1" smtClean="0">
                <a:solidFill>
                  <a:srgbClr val="000000"/>
                </a:solidFill>
              </a:rPr>
              <a:t>Ponavljaj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dirty="0" err="1" smtClean="0">
                <a:solidFill>
                  <a:srgbClr val="000000"/>
                </a:solidFill>
              </a:rPr>
              <a:t>dokler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vrsta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ni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prazna</a:t>
            </a:r>
            <a:r>
              <a:rPr lang="en-US" dirty="0" smtClean="0">
                <a:solidFill>
                  <a:srgbClr val="000000"/>
                </a:solidFill>
              </a:rPr>
              <a:t>:</a:t>
            </a:r>
            <a:endParaRPr lang="en-US" dirty="0">
              <a:solidFill>
                <a:srgbClr val="000000"/>
              </a:solidFill>
            </a:endParaRPr>
          </a:p>
          <a:p>
            <a:pPr marL="379413" lvl="1"/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vrste</a:t>
            </a:r>
            <a:r>
              <a:rPr lang="en-US" dirty="0" smtClean="0"/>
              <a:t> </a:t>
            </a:r>
            <a:r>
              <a:rPr lang="en-US" dirty="0" err="1" smtClean="0"/>
              <a:t>vzemi</a:t>
            </a:r>
            <a:r>
              <a:rPr lang="en-US" dirty="0" smtClean="0"/>
              <a:t> </a:t>
            </a:r>
            <a:r>
              <a:rPr lang="en-US" dirty="0" err="1" smtClean="0"/>
              <a:t>vozlišče</a:t>
            </a:r>
            <a:r>
              <a:rPr lang="en-US" dirty="0" smtClean="0"/>
              <a:t> v</a:t>
            </a:r>
            <a:endParaRPr lang="en-US" dirty="0"/>
          </a:p>
          <a:p>
            <a:pPr marL="379413" lvl="1"/>
            <a:r>
              <a:rPr lang="en-US" dirty="0" smtClean="0"/>
              <a:t>V </a:t>
            </a:r>
            <a:r>
              <a:rPr lang="en-US" dirty="0" err="1" smtClean="0"/>
              <a:t>vrsto</a:t>
            </a:r>
            <a:r>
              <a:rPr lang="en-US" dirty="0" smtClean="0"/>
              <a:t> </a:t>
            </a:r>
            <a:r>
              <a:rPr lang="en-US" dirty="0" err="1" smtClean="0"/>
              <a:t>dodaj</a:t>
            </a:r>
            <a:r>
              <a:rPr lang="en-US" dirty="0" smtClean="0"/>
              <a:t> </a:t>
            </a:r>
            <a:r>
              <a:rPr lang="en-US" dirty="0" err="1" smtClean="0"/>
              <a:t>vsa</a:t>
            </a:r>
            <a:r>
              <a:rPr lang="en-US" dirty="0" smtClean="0"/>
              <a:t> </a:t>
            </a:r>
            <a:r>
              <a:rPr lang="en-US" dirty="0" err="1" smtClean="0"/>
              <a:t>neoznačena</a:t>
            </a:r>
            <a:r>
              <a:rPr lang="en-US" dirty="0" smtClean="0"/>
              <a:t>, </a:t>
            </a:r>
            <a:r>
              <a:rPr lang="en-US" dirty="0" err="1" smtClean="0"/>
              <a:t>vozlišču</a:t>
            </a:r>
            <a:r>
              <a:rPr lang="en-US" dirty="0" smtClean="0"/>
              <a:t> v </a:t>
            </a:r>
            <a:r>
              <a:rPr lang="en-US" dirty="0" err="1" smtClean="0"/>
              <a:t>sosednja</a:t>
            </a:r>
            <a:r>
              <a:rPr lang="en-US" dirty="0" smtClean="0"/>
              <a:t> </a:t>
            </a:r>
            <a:r>
              <a:rPr lang="en-US" dirty="0" err="1" smtClean="0"/>
              <a:t>vozlišča</a:t>
            </a:r>
            <a:r>
              <a:rPr lang="en-US" dirty="0" smtClean="0"/>
              <a:t> in </a:t>
            </a:r>
            <a:r>
              <a:rPr lang="en-US" dirty="0" err="1" smtClean="0"/>
              <a:t>jih</a:t>
            </a:r>
            <a:r>
              <a:rPr lang="en-US" dirty="0" smtClean="0"/>
              <a:t> </a:t>
            </a:r>
            <a:r>
              <a:rPr lang="en-US" dirty="0" err="1" smtClean="0"/>
              <a:t>označi</a:t>
            </a:r>
            <a:endParaRPr lang="en-US" dirty="0"/>
          </a:p>
        </p:txBody>
      </p:sp>
      <p:sp>
        <p:nvSpPr>
          <p:cNvPr id="19458" name="Rectangle 2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 indent="0"/>
            <a:r>
              <a:rPr lang="en-US" dirty="0" err="1" smtClean="0"/>
              <a:t>Pregled</a:t>
            </a:r>
            <a:r>
              <a:rPr lang="en-US" dirty="0" smtClean="0"/>
              <a:t> v </a:t>
            </a:r>
            <a:r>
              <a:rPr lang="en-US" dirty="0" err="1" smtClean="0"/>
              <a:t>širino</a:t>
            </a:r>
            <a:endParaRPr lang="en-US" dirty="0"/>
          </a:p>
        </p:txBody>
      </p:sp>
      <p:sp>
        <p:nvSpPr>
          <p:cNvPr id="19459" name="Rectangle 3"/>
          <p:cNvSpPr>
            <a:spLocks/>
          </p:cNvSpPr>
          <p:nvPr/>
        </p:nvSpPr>
        <p:spPr bwMode="auto">
          <a:xfrm>
            <a:off x="1016000" y="8813800"/>
            <a:ext cx="1117257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2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končan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19460" name="Oval 4"/>
          <p:cNvSpPr>
            <a:spLocks/>
          </p:cNvSpPr>
          <p:nvPr/>
        </p:nvSpPr>
        <p:spPr bwMode="auto">
          <a:xfrm>
            <a:off x="1905000" y="3808413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19461" name="Oval 5"/>
          <p:cNvSpPr>
            <a:spLocks/>
          </p:cNvSpPr>
          <p:nvPr/>
        </p:nvSpPr>
        <p:spPr bwMode="auto">
          <a:xfrm>
            <a:off x="6735763" y="662305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19462" name="Oval 6"/>
          <p:cNvSpPr>
            <a:spLocks/>
          </p:cNvSpPr>
          <p:nvPr/>
        </p:nvSpPr>
        <p:spPr bwMode="auto">
          <a:xfrm>
            <a:off x="6724650" y="3808413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19463" name="Oval 7"/>
          <p:cNvSpPr>
            <a:spLocks/>
          </p:cNvSpPr>
          <p:nvPr/>
        </p:nvSpPr>
        <p:spPr bwMode="auto">
          <a:xfrm>
            <a:off x="3281363" y="514350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19464" name="Oval 8"/>
          <p:cNvSpPr>
            <a:spLocks/>
          </p:cNvSpPr>
          <p:nvPr/>
        </p:nvSpPr>
        <p:spPr bwMode="auto">
          <a:xfrm>
            <a:off x="1900238" y="6619875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9465" name="Oval 9"/>
          <p:cNvSpPr>
            <a:spLocks/>
          </p:cNvSpPr>
          <p:nvPr/>
        </p:nvSpPr>
        <p:spPr bwMode="auto">
          <a:xfrm>
            <a:off x="3930650" y="619125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19466" name="Line 10"/>
          <p:cNvSpPr>
            <a:spLocks noChangeShapeType="1"/>
          </p:cNvSpPr>
          <p:nvPr/>
        </p:nvSpPr>
        <p:spPr bwMode="auto">
          <a:xfrm flipH="1">
            <a:off x="2159000" y="4305300"/>
            <a:ext cx="0" cy="2309813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9467" name="Line 11"/>
          <p:cNvSpPr>
            <a:spLocks noChangeShapeType="1"/>
          </p:cNvSpPr>
          <p:nvPr/>
        </p:nvSpPr>
        <p:spPr bwMode="auto">
          <a:xfrm rot="10800000" flipH="1">
            <a:off x="3763963" y="4227513"/>
            <a:ext cx="3000375" cy="1033462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9468" name="Line 12"/>
          <p:cNvSpPr>
            <a:spLocks noChangeShapeType="1"/>
          </p:cNvSpPr>
          <p:nvPr/>
        </p:nvSpPr>
        <p:spPr bwMode="auto">
          <a:xfrm>
            <a:off x="2368550" y="4227513"/>
            <a:ext cx="1009650" cy="979487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9469" name="Line 13"/>
          <p:cNvSpPr>
            <a:spLocks noChangeShapeType="1"/>
          </p:cNvSpPr>
          <p:nvPr/>
        </p:nvSpPr>
        <p:spPr bwMode="auto">
          <a:xfrm>
            <a:off x="4451350" y="6457950"/>
            <a:ext cx="2279650" cy="38735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9470" name="Line 14"/>
          <p:cNvSpPr>
            <a:spLocks noChangeShapeType="1"/>
          </p:cNvSpPr>
          <p:nvPr/>
        </p:nvSpPr>
        <p:spPr bwMode="auto">
          <a:xfrm rot="10800000" flipH="1">
            <a:off x="2389188" y="6462713"/>
            <a:ext cx="1547812" cy="315912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9471" name="Line 15"/>
          <p:cNvSpPr>
            <a:spLocks noChangeShapeType="1"/>
          </p:cNvSpPr>
          <p:nvPr/>
        </p:nvSpPr>
        <p:spPr bwMode="auto">
          <a:xfrm>
            <a:off x="2413000" y="4076700"/>
            <a:ext cx="4305300" cy="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9472" name="Line 16"/>
          <p:cNvSpPr>
            <a:spLocks noChangeShapeType="1"/>
          </p:cNvSpPr>
          <p:nvPr/>
        </p:nvSpPr>
        <p:spPr bwMode="auto">
          <a:xfrm rot="10800000" flipH="1">
            <a:off x="4381500" y="4295775"/>
            <a:ext cx="2476500" cy="1965325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9473" name="Oval 17"/>
          <p:cNvSpPr>
            <a:spLocks/>
          </p:cNvSpPr>
          <p:nvPr/>
        </p:nvSpPr>
        <p:spPr bwMode="auto">
          <a:xfrm>
            <a:off x="6731000" y="66294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19474" name="Oval 18"/>
          <p:cNvSpPr>
            <a:spLocks/>
          </p:cNvSpPr>
          <p:nvPr/>
        </p:nvSpPr>
        <p:spPr bwMode="auto">
          <a:xfrm>
            <a:off x="6731000" y="3810000"/>
            <a:ext cx="508000" cy="508000"/>
          </a:xfrm>
          <a:prstGeom prst="ellipse">
            <a:avLst/>
          </a:prstGeom>
          <a:solidFill>
            <a:srgbClr val="79211B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FFFFFF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19475" name="Oval 19"/>
          <p:cNvSpPr>
            <a:spLocks/>
          </p:cNvSpPr>
          <p:nvPr/>
        </p:nvSpPr>
        <p:spPr bwMode="auto">
          <a:xfrm>
            <a:off x="3276600" y="51435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19476" name="Oval 20"/>
          <p:cNvSpPr>
            <a:spLocks/>
          </p:cNvSpPr>
          <p:nvPr/>
        </p:nvSpPr>
        <p:spPr bwMode="auto">
          <a:xfrm>
            <a:off x="1905000" y="66167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9477" name="Oval 21"/>
          <p:cNvSpPr>
            <a:spLocks/>
          </p:cNvSpPr>
          <p:nvPr/>
        </p:nvSpPr>
        <p:spPr bwMode="auto">
          <a:xfrm>
            <a:off x="3937000" y="61976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19478" name="Line 22"/>
          <p:cNvSpPr>
            <a:spLocks noChangeShapeType="1"/>
          </p:cNvSpPr>
          <p:nvPr/>
        </p:nvSpPr>
        <p:spPr bwMode="auto">
          <a:xfrm>
            <a:off x="4457700" y="6464300"/>
            <a:ext cx="2278063" cy="385763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9479" name="Line 23"/>
          <p:cNvSpPr>
            <a:spLocks noChangeShapeType="1"/>
          </p:cNvSpPr>
          <p:nvPr/>
        </p:nvSpPr>
        <p:spPr bwMode="auto">
          <a:xfrm rot="10800000" flipH="1">
            <a:off x="2387600" y="6464300"/>
            <a:ext cx="1546225" cy="31432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9480" name="Rectangle 24"/>
          <p:cNvSpPr>
            <a:spLocks/>
          </p:cNvSpPr>
          <p:nvPr/>
        </p:nvSpPr>
        <p:spPr bwMode="auto">
          <a:xfrm>
            <a:off x="10363200" y="4533900"/>
            <a:ext cx="749300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58702" bIns="0"/>
          <a:lstStyle/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9481" name="Rectangle 25"/>
          <p:cNvSpPr>
            <a:spLocks/>
          </p:cNvSpPr>
          <p:nvPr/>
        </p:nvSpPr>
        <p:spPr bwMode="auto">
          <a:xfrm>
            <a:off x="10553700" y="4025900"/>
            <a:ext cx="3079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</a:t>
            </a:r>
          </a:p>
        </p:txBody>
      </p:sp>
      <p:sp>
        <p:nvSpPr>
          <p:cNvPr id="19482" name="Rectangle 26"/>
          <p:cNvSpPr>
            <a:spLocks/>
          </p:cNvSpPr>
          <p:nvPr/>
        </p:nvSpPr>
        <p:spPr bwMode="auto">
          <a:xfrm>
            <a:off x="10985500" y="4025900"/>
            <a:ext cx="1848227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povezava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do [</a:t>
            </a:r>
            <a:r>
              <a:rPr lang="en-US" sz="1800" b="1" dirty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v]</a:t>
            </a:r>
          </a:p>
        </p:txBody>
      </p:sp>
      <p:sp>
        <p:nvSpPr>
          <p:cNvPr id="19483" name="Line 27"/>
          <p:cNvSpPr>
            <a:spLocks noChangeShapeType="1"/>
          </p:cNvSpPr>
          <p:nvPr/>
        </p:nvSpPr>
        <p:spPr bwMode="auto">
          <a:xfrm>
            <a:off x="10464800" y="4445000"/>
            <a:ext cx="1811338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9484" name="Rectangle 28"/>
          <p:cNvSpPr>
            <a:spLocks/>
          </p:cNvSpPr>
          <p:nvPr/>
        </p:nvSpPr>
        <p:spPr bwMode="auto">
          <a:xfrm>
            <a:off x="11366500" y="4533900"/>
            <a:ext cx="749300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58702" bIns="0"/>
          <a:lstStyle/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–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19485" name="Rectangle 29"/>
          <p:cNvSpPr>
            <a:spLocks/>
          </p:cNvSpPr>
          <p:nvPr/>
        </p:nvSpPr>
        <p:spPr bwMode="auto">
          <a:xfrm>
            <a:off x="8991600" y="4025900"/>
            <a:ext cx="668416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vrsta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19486" name="Rectangle 30"/>
          <p:cNvSpPr>
            <a:spLocks/>
          </p:cNvSpPr>
          <p:nvPr/>
        </p:nvSpPr>
        <p:spPr bwMode="auto">
          <a:xfrm>
            <a:off x="9156700" y="4559300"/>
            <a:ext cx="635000" cy="30226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9487" name="Rectangle 31"/>
          <p:cNvSpPr>
            <a:spLocks/>
          </p:cNvSpPr>
          <p:nvPr/>
        </p:nvSpPr>
        <p:spPr bwMode="auto">
          <a:xfrm>
            <a:off x="9156700" y="6946900"/>
            <a:ext cx="635000" cy="6350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19488" name="Rectangle 32"/>
          <p:cNvSpPr>
            <a:spLocks/>
          </p:cNvSpPr>
          <p:nvPr/>
        </p:nvSpPr>
        <p:spPr bwMode="auto">
          <a:xfrm>
            <a:off x="9156700" y="6311900"/>
            <a:ext cx="635000" cy="6350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9489" name="Oval 33"/>
          <p:cNvSpPr>
            <a:spLocks/>
          </p:cNvSpPr>
          <p:nvPr/>
        </p:nvSpPr>
        <p:spPr bwMode="auto">
          <a:xfrm>
            <a:off x="3276600" y="5143500"/>
            <a:ext cx="508000" cy="508000"/>
          </a:xfrm>
          <a:prstGeom prst="ellipse">
            <a:avLst/>
          </a:prstGeom>
          <a:solidFill>
            <a:srgbClr val="79211B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19490" name="Oval 34"/>
          <p:cNvSpPr>
            <a:spLocks/>
          </p:cNvSpPr>
          <p:nvPr/>
        </p:nvSpPr>
        <p:spPr bwMode="auto">
          <a:xfrm>
            <a:off x="1905000" y="6616700"/>
            <a:ext cx="508000" cy="508000"/>
          </a:xfrm>
          <a:prstGeom prst="ellipse">
            <a:avLst/>
          </a:prstGeom>
          <a:solidFill>
            <a:srgbClr val="79211B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9491" name="Oval 35"/>
          <p:cNvSpPr>
            <a:spLocks/>
          </p:cNvSpPr>
          <p:nvPr/>
        </p:nvSpPr>
        <p:spPr bwMode="auto">
          <a:xfrm>
            <a:off x="3937000" y="6197600"/>
            <a:ext cx="508000" cy="508000"/>
          </a:xfrm>
          <a:prstGeom prst="ellipse">
            <a:avLst/>
          </a:prstGeom>
          <a:solidFill>
            <a:srgbClr val="79211B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19492" name="Rectangle 36"/>
          <p:cNvSpPr>
            <a:spLocks/>
          </p:cNvSpPr>
          <p:nvPr/>
        </p:nvSpPr>
        <p:spPr bwMode="auto">
          <a:xfrm>
            <a:off x="9156700" y="5689600"/>
            <a:ext cx="635000" cy="6350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000000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19493" name="Oval 37"/>
          <p:cNvSpPr>
            <a:spLocks/>
          </p:cNvSpPr>
          <p:nvPr/>
        </p:nvSpPr>
        <p:spPr bwMode="auto">
          <a:xfrm>
            <a:off x="6731000" y="6629400"/>
            <a:ext cx="508000" cy="508000"/>
          </a:xfrm>
          <a:prstGeom prst="ellipse">
            <a:avLst/>
          </a:prstGeom>
          <a:solidFill>
            <a:srgbClr val="79211B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19494" name="Rectangle 38"/>
          <p:cNvSpPr>
            <a:spLocks/>
          </p:cNvSpPr>
          <p:nvPr/>
        </p:nvSpPr>
        <p:spPr bwMode="auto">
          <a:xfrm>
            <a:off x="9156700" y="5054600"/>
            <a:ext cx="635000" cy="6350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000000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19495" name="Line 39"/>
          <p:cNvSpPr>
            <a:spLocks noChangeShapeType="1"/>
          </p:cNvSpPr>
          <p:nvPr/>
        </p:nvSpPr>
        <p:spPr bwMode="auto">
          <a:xfrm>
            <a:off x="6997700" y="4318000"/>
            <a:ext cx="0" cy="229870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402BF5-5461-4E9E-99DE-732F8F3B9AE5}" type="slidenum">
              <a:rPr lang="en-US"/>
              <a:pPr/>
              <a:t>15</a:t>
            </a:fld>
            <a:endParaRPr lang="en-US"/>
          </a:p>
        </p:txBody>
      </p:sp>
      <p:sp>
        <p:nvSpPr>
          <p:cNvPr id="20481" name="Rectangle 1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 rIns="168204"/>
          <a:lstStyle/>
          <a:p>
            <a:pPr marL="57150"/>
            <a:r>
              <a:rPr lang="en-US" dirty="0" err="1" smtClean="0">
                <a:solidFill>
                  <a:srgbClr val="000000"/>
                </a:solidFill>
              </a:rPr>
              <a:t>Ponavljaj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dirty="0" err="1" smtClean="0">
                <a:solidFill>
                  <a:srgbClr val="000000"/>
                </a:solidFill>
              </a:rPr>
              <a:t>dokler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vrsta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ni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prazna</a:t>
            </a:r>
            <a:r>
              <a:rPr lang="en-US" dirty="0" smtClean="0">
                <a:solidFill>
                  <a:srgbClr val="000000"/>
                </a:solidFill>
              </a:rPr>
              <a:t>:</a:t>
            </a:r>
            <a:endParaRPr lang="en-US" dirty="0">
              <a:solidFill>
                <a:srgbClr val="000000"/>
              </a:solidFill>
            </a:endParaRPr>
          </a:p>
          <a:p>
            <a:pPr marL="379413" lvl="1"/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vrste</a:t>
            </a:r>
            <a:r>
              <a:rPr lang="en-US" dirty="0" smtClean="0"/>
              <a:t> </a:t>
            </a:r>
            <a:r>
              <a:rPr lang="en-US" dirty="0" err="1" smtClean="0"/>
              <a:t>vzemi</a:t>
            </a:r>
            <a:r>
              <a:rPr lang="en-US" dirty="0" smtClean="0"/>
              <a:t> </a:t>
            </a:r>
            <a:r>
              <a:rPr lang="en-US" dirty="0" err="1" smtClean="0"/>
              <a:t>vozlišče</a:t>
            </a:r>
            <a:r>
              <a:rPr lang="en-US" dirty="0" smtClean="0"/>
              <a:t> v</a:t>
            </a:r>
            <a:endParaRPr lang="en-US" dirty="0"/>
          </a:p>
          <a:p>
            <a:pPr marL="379413" lvl="1"/>
            <a:r>
              <a:rPr lang="en-US" dirty="0" smtClean="0"/>
              <a:t>V </a:t>
            </a:r>
            <a:r>
              <a:rPr lang="en-US" dirty="0" err="1" smtClean="0"/>
              <a:t>vrsto</a:t>
            </a:r>
            <a:r>
              <a:rPr lang="en-US" dirty="0" smtClean="0"/>
              <a:t> </a:t>
            </a:r>
            <a:r>
              <a:rPr lang="en-US" dirty="0" err="1" smtClean="0"/>
              <a:t>dodaj</a:t>
            </a:r>
            <a:r>
              <a:rPr lang="en-US" dirty="0" smtClean="0"/>
              <a:t> </a:t>
            </a:r>
            <a:r>
              <a:rPr lang="en-US" dirty="0" err="1" smtClean="0"/>
              <a:t>vsa</a:t>
            </a:r>
            <a:r>
              <a:rPr lang="en-US" dirty="0" smtClean="0"/>
              <a:t> </a:t>
            </a:r>
            <a:r>
              <a:rPr lang="en-US" dirty="0" err="1" smtClean="0"/>
              <a:t>neoznačena</a:t>
            </a:r>
            <a:r>
              <a:rPr lang="en-US" dirty="0" smtClean="0"/>
              <a:t>, </a:t>
            </a:r>
            <a:r>
              <a:rPr lang="en-US" dirty="0" err="1" smtClean="0"/>
              <a:t>vozlišču</a:t>
            </a:r>
            <a:r>
              <a:rPr lang="en-US" dirty="0" smtClean="0"/>
              <a:t> v </a:t>
            </a:r>
            <a:r>
              <a:rPr lang="en-US" dirty="0" err="1" smtClean="0"/>
              <a:t>sosednja</a:t>
            </a:r>
            <a:r>
              <a:rPr lang="en-US" dirty="0" smtClean="0"/>
              <a:t> </a:t>
            </a:r>
            <a:r>
              <a:rPr lang="en-US" dirty="0" err="1" smtClean="0"/>
              <a:t>vozlišča</a:t>
            </a:r>
            <a:r>
              <a:rPr lang="en-US" dirty="0" smtClean="0"/>
              <a:t> in </a:t>
            </a:r>
            <a:r>
              <a:rPr lang="en-US" dirty="0" err="1" smtClean="0"/>
              <a:t>jih</a:t>
            </a:r>
            <a:r>
              <a:rPr lang="en-US" dirty="0" smtClean="0"/>
              <a:t> </a:t>
            </a:r>
            <a:r>
              <a:rPr lang="en-US" dirty="0" err="1" smtClean="0"/>
              <a:t>označi</a:t>
            </a:r>
            <a:endParaRPr lang="en-US" dirty="0"/>
          </a:p>
        </p:txBody>
      </p:sp>
      <p:sp>
        <p:nvSpPr>
          <p:cNvPr id="20482" name="Rectangle 2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 indent="0"/>
            <a:r>
              <a:rPr lang="en-US" dirty="0" err="1" smtClean="0"/>
              <a:t>Pregled</a:t>
            </a:r>
            <a:r>
              <a:rPr lang="en-US" dirty="0" smtClean="0"/>
              <a:t> v </a:t>
            </a:r>
            <a:r>
              <a:rPr lang="en-US" dirty="0" err="1" smtClean="0"/>
              <a:t>širino</a:t>
            </a:r>
            <a:endParaRPr lang="en-US" dirty="0"/>
          </a:p>
        </p:txBody>
      </p:sp>
      <p:sp>
        <p:nvSpPr>
          <p:cNvPr id="20483" name="Rectangle 3"/>
          <p:cNvSpPr>
            <a:spLocks/>
          </p:cNvSpPr>
          <p:nvPr/>
        </p:nvSpPr>
        <p:spPr bwMode="auto">
          <a:xfrm>
            <a:off x="1016000" y="8813800"/>
            <a:ext cx="1937995" cy="34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iz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vrste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vzemi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  1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20484" name="Oval 4"/>
          <p:cNvSpPr>
            <a:spLocks/>
          </p:cNvSpPr>
          <p:nvPr/>
        </p:nvSpPr>
        <p:spPr bwMode="auto">
          <a:xfrm>
            <a:off x="1905000" y="3808413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20485" name="Oval 5"/>
          <p:cNvSpPr>
            <a:spLocks/>
          </p:cNvSpPr>
          <p:nvPr/>
        </p:nvSpPr>
        <p:spPr bwMode="auto">
          <a:xfrm>
            <a:off x="6735763" y="662305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20486" name="Oval 6"/>
          <p:cNvSpPr>
            <a:spLocks/>
          </p:cNvSpPr>
          <p:nvPr/>
        </p:nvSpPr>
        <p:spPr bwMode="auto">
          <a:xfrm>
            <a:off x="6724650" y="3808413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20487" name="Oval 7"/>
          <p:cNvSpPr>
            <a:spLocks/>
          </p:cNvSpPr>
          <p:nvPr/>
        </p:nvSpPr>
        <p:spPr bwMode="auto">
          <a:xfrm>
            <a:off x="3281363" y="514350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20488" name="Oval 8"/>
          <p:cNvSpPr>
            <a:spLocks/>
          </p:cNvSpPr>
          <p:nvPr/>
        </p:nvSpPr>
        <p:spPr bwMode="auto">
          <a:xfrm>
            <a:off x="1900238" y="6619875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20489" name="Oval 9"/>
          <p:cNvSpPr>
            <a:spLocks/>
          </p:cNvSpPr>
          <p:nvPr/>
        </p:nvSpPr>
        <p:spPr bwMode="auto">
          <a:xfrm>
            <a:off x="3930650" y="619125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 flipH="1">
            <a:off x="2159000" y="4305300"/>
            <a:ext cx="0" cy="2309813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 rot="10800000" flipH="1">
            <a:off x="3763963" y="4227513"/>
            <a:ext cx="3000375" cy="1033462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>
            <a:off x="2368550" y="4227513"/>
            <a:ext cx="1009650" cy="979487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0493" name="Line 13"/>
          <p:cNvSpPr>
            <a:spLocks noChangeShapeType="1"/>
          </p:cNvSpPr>
          <p:nvPr/>
        </p:nvSpPr>
        <p:spPr bwMode="auto">
          <a:xfrm>
            <a:off x="4451350" y="6457950"/>
            <a:ext cx="2279650" cy="38735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0494" name="Line 14"/>
          <p:cNvSpPr>
            <a:spLocks noChangeShapeType="1"/>
          </p:cNvSpPr>
          <p:nvPr/>
        </p:nvSpPr>
        <p:spPr bwMode="auto">
          <a:xfrm rot="10800000" flipH="1">
            <a:off x="2389188" y="6462713"/>
            <a:ext cx="1547812" cy="315912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0495" name="Line 15"/>
          <p:cNvSpPr>
            <a:spLocks noChangeShapeType="1"/>
          </p:cNvSpPr>
          <p:nvPr/>
        </p:nvSpPr>
        <p:spPr bwMode="auto">
          <a:xfrm>
            <a:off x="2413000" y="4076700"/>
            <a:ext cx="4305300" cy="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0496" name="Line 16"/>
          <p:cNvSpPr>
            <a:spLocks noChangeShapeType="1"/>
          </p:cNvSpPr>
          <p:nvPr/>
        </p:nvSpPr>
        <p:spPr bwMode="auto">
          <a:xfrm rot="10800000" flipH="1">
            <a:off x="4381500" y="4295775"/>
            <a:ext cx="2476500" cy="1965325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0497" name="Oval 17"/>
          <p:cNvSpPr>
            <a:spLocks/>
          </p:cNvSpPr>
          <p:nvPr/>
        </p:nvSpPr>
        <p:spPr bwMode="auto">
          <a:xfrm>
            <a:off x="6731000" y="66294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20498" name="Oval 18"/>
          <p:cNvSpPr>
            <a:spLocks/>
          </p:cNvSpPr>
          <p:nvPr/>
        </p:nvSpPr>
        <p:spPr bwMode="auto">
          <a:xfrm>
            <a:off x="3276600" y="5143500"/>
            <a:ext cx="508000" cy="508000"/>
          </a:xfrm>
          <a:prstGeom prst="ellipse">
            <a:avLst/>
          </a:prstGeom>
          <a:solidFill>
            <a:srgbClr val="79211B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FFFFFF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20499" name="Oval 19"/>
          <p:cNvSpPr>
            <a:spLocks/>
          </p:cNvSpPr>
          <p:nvPr/>
        </p:nvSpPr>
        <p:spPr bwMode="auto">
          <a:xfrm>
            <a:off x="1905000" y="66167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20500" name="Oval 20"/>
          <p:cNvSpPr>
            <a:spLocks/>
          </p:cNvSpPr>
          <p:nvPr/>
        </p:nvSpPr>
        <p:spPr bwMode="auto">
          <a:xfrm>
            <a:off x="3937000" y="61976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20501" name="Line 21"/>
          <p:cNvSpPr>
            <a:spLocks noChangeShapeType="1"/>
          </p:cNvSpPr>
          <p:nvPr/>
        </p:nvSpPr>
        <p:spPr bwMode="auto">
          <a:xfrm>
            <a:off x="4457700" y="6464300"/>
            <a:ext cx="2278063" cy="385763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0502" name="Line 22"/>
          <p:cNvSpPr>
            <a:spLocks noChangeShapeType="1"/>
          </p:cNvSpPr>
          <p:nvPr/>
        </p:nvSpPr>
        <p:spPr bwMode="auto">
          <a:xfrm rot="10800000" flipH="1">
            <a:off x="2387600" y="6464300"/>
            <a:ext cx="1546225" cy="31432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0503" name="Rectangle 23"/>
          <p:cNvSpPr>
            <a:spLocks/>
          </p:cNvSpPr>
          <p:nvPr/>
        </p:nvSpPr>
        <p:spPr bwMode="auto">
          <a:xfrm>
            <a:off x="10363200" y="4533900"/>
            <a:ext cx="749300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58702" bIns="0"/>
          <a:lstStyle/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20504" name="Rectangle 24"/>
          <p:cNvSpPr>
            <a:spLocks/>
          </p:cNvSpPr>
          <p:nvPr/>
        </p:nvSpPr>
        <p:spPr bwMode="auto">
          <a:xfrm>
            <a:off x="10553700" y="4025900"/>
            <a:ext cx="3079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</a:t>
            </a:r>
          </a:p>
        </p:txBody>
      </p:sp>
      <p:sp>
        <p:nvSpPr>
          <p:cNvPr id="20505" name="Rectangle 25"/>
          <p:cNvSpPr>
            <a:spLocks/>
          </p:cNvSpPr>
          <p:nvPr/>
        </p:nvSpPr>
        <p:spPr bwMode="auto">
          <a:xfrm>
            <a:off x="10985500" y="4025900"/>
            <a:ext cx="1848227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povezava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do [</a:t>
            </a:r>
            <a:r>
              <a:rPr lang="en-US" sz="1800" b="1" dirty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v]</a:t>
            </a:r>
          </a:p>
        </p:txBody>
      </p:sp>
      <p:sp>
        <p:nvSpPr>
          <p:cNvPr id="20506" name="Line 26"/>
          <p:cNvSpPr>
            <a:spLocks noChangeShapeType="1"/>
          </p:cNvSpPr>
          <p:nvPr/>
        </p:nvSpPr>
        <p:spPr bwMode="auto">
          <a:xfrm>
            <a:off x="10464800" y="4445000"/>
            <a:ext cx="1811338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0507" name="Rectangle 27"/>
          <p:cNvSpPr>
            <a:spLocks/>
          </p:cNvSpPr>
          <p:nvPr/>
        </p:nvSpPr>
        <p:spPr bwMode="auto">
          <a:xfrm>
            <a:off x="11366500" y="4533900"/>
            <a:ext cx="749300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58702" bIns="0"/>
          <a:lstStyle/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–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20508" name="Rectangle 28"/>
          <p:cNvSpPr>
            <a:spLocks/>
          </p:cNvSpPr>
          <p:nvPr/>
        </p:nvSpPr>
        <p:spPr bwMode="auto">
          <a:xfrm>
            <a:off x="8991600" y="4025900"/>
            <a:ext cx="668416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vrsta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20509" name="Rectangle 29"/>
          <p:cNvSpPr>
            <a:spLocks/>
          </p:cNvSpPr>
          <p:nvPr/>
        </p:nvSpPr>
        <p:spPr bwMode="auto">
          <a:xfrm>
            <a:off x="9156700" y="4559300"/>
            <a:ext cx="635000" cy="30226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0510" name="Rectangle 30"/>
          <p:cNvSpPr>
            <a:spLocks/>
          </p:cNvSpPr>
          <p:nvPr/>
        </p:nvSpPr>
        <p:spPr bwMode="auto">
          <a:xfrm>
            <a:off x="9156700" y="6946900"/>
            <a:ext cx="635000" cy="6350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20511" name="Rectangle 31"/>
          <p:cNvSpPr>
            <a:spLocks/>
          </p:cNvSpPr>
          <p:nvPr/>
        </p:nvSpPr>
        <p:spPr bwMode="auto">
          <a:xfrm>
            <a:off x="9156700" y="6311900"/>
            <a:ext cx="635000" cy="6350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20512" name="Oval 32"/>
          <p:cNvSpPr>
            <a:spLocks/>
          </p:cNvSpPr>
          <p:nvPr/>
        </p:nvSpPr>
        <p:spPr bwMode="auto">
          <a:xfrm>
            <a:off x="1905000" y="6616700"/>
            <a:ext cx="508000" cy="508000"/>
          </a:xfrm>
          <a:prstGeom prst="ellipse">
            <a:avLst/>
          </a:prstGeom>
          <a:solidFill>
            <a:srgbClr val="79211B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20513" name="Oval 33"/>
          <p:cNvSpPr>
            <a:spLocks/>
          </p:cNvSpPr>
          <p:nvPr/>
        </p:nvSpPr>
        <p:spPr bwMode="auto">
          <a:xfrm>
            <a:off x="3937000" y="6197600"/>
            <a:ext cx="508000" cy="508000"/>
          </a:xfrm>
          <a:prstGeom prst="ellipse">
            <a:avLst/>
          </a:prstGeom>
          <a:solidFill>
            <a:srgbClr val="79211B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20514" name="Rectangle 34"/>
          <p:cNvSpPr>
            <a:spLocks/>
          </p:cNvSpPr>
          <p:nvPr/>
        </p:nvSpPr>
        <p:spPr bwMode="auto">
          <a:xfrm>
            <a:off x="9156700" y="5689600"/>
            <a:ext cx="635000" cy="6350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000000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20515" name="Oval 35"/>
          <p:cNvSpPr>
            <a:spLocks/>
          </p:cNvSpPr>
          <p:nvPr/>
        </p:nvSpPr>
        <p:spPr bwMode="auto">
          <a:xfrm>
            <a:off x="6731000" y="6629400"/>
            <a:ext cx="508000" cy="508000"/>
          </a:xfrm>
          <a:prstGeom prst="ellipse">
            <a:avLst/>
          </a:prstGeom>
          <a:solidFill>
            <a:srgbClr val="79211B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20516" name="Rectangle 36"/>
          <p:cNvSpPr>
            <a:spLocks/>
          </p:cNvSpPr>
          <p:nvPr/>
        </p:nvSpPr>
        <p:spPr bwMode="auto">
          <a:xfrm>
            <a:off x="9156700" y="5054600"/>
            <a:ext cx="635000" cy="6350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000000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20517" name="Line 37"/>
          <p:cNvSpPr>
            <a:spLocks noChangeShapeType="1"/>
          </p:cNvSpPr>
          <p:nvPr/>
        </p:nvSpPr>
        <p:spPr bwMode="auto">
          <a:xfrm>
            <a:off x="6997700" y="4318000"/>
            <a:ext cx="0" cy="229870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92B5F5-CD3B-4B0E-8350-CA0777E6C45A}" type="slidenum">
              <a:rPr lang="en-US"/>
              <a:pPr/>
              <a:t>16</a:t>
            </a:fld>
            <a:endParaRPr lang="en-US"/>
          </a:p>
        </p:txBody>
      </p:sp>
      <p:sp>
        <p:nvSpPr>
          <p:cNvPr id="21505" name="Rectangle 1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 rIns="168204"/>
          <a:lstStyle/>
          <a:p>
            <a:pPr marL="57150"/>
            <a:r>
              <a:rPr lang="en-US" dirty="0" err="1" smtClean="0">
                <a:solidFill>
                  <a:srgbClr val="000000"/>
                </a:solidFill>
              </a:rPr>
              <a:t>Ponavljaj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dirty="0" err="1" smtClean="0">
                <a:solidFill>
                  <a:srgbClr val="000000"/>
                </a:solidFill>
              </a:rPr>
              <a:t>dokler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vrsta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ni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prazna</a:t>
            </a:r>
            <a:r>
              <a:rPr lang="en-US" dirty="0" smtClean="0">
                <a:solidFill>
                  <a:srgbClr val="000000"/>
                </a:solidFill>
              </a:rPr>
              <a:t>:</a:t>
            </a:r>
            <a:endParaRPr lang="en-US" dirty="0">
              <a:solidFill>
                <a:srgbClr val="000000"/>
              </a:solidFill>
            </a:endParaRPr>
          </a:p>
          <a:p>
            <a:pPr marL="379413" lvl="1"/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vrste</a:t>
            </a:r>
            <a:r>
              <a:rPr lang="en-US" dirty="0" smtClean="0"/>
              <a:t> </a:t>
            </a:r>
            <a:r>
              <a:rPr lang="en-US" dirty="0" err="1" smtClean="0"/>
              <a:t>vzemi</a:t>
            </a:r>
            <a:r>
              <a:rPr lang="en-US" dirty="0" smtClean="0"/>
              <a:t> </a:t>
            </a:r>
            <a:r>
              <a:rPr lang="en-US" dirty="0" err="1" smtClean="0"/>
              <a:t>vozlišče</a:t>
            </a:r>
            <a:r>
              <a:rPr lang="en-US" dirty="0" smtClean="0"/>
              <a:t> v</a:t>
            </a:r>
            <a:endParaRPr lang="en-US" dirty="0"/>
          </a:p>
          <a:p>
            <a:pPr marL="379413" lvl="1"/>
            <a:r>
              <a:rPr lang="en-US" dirty="0" smtClean="0"/>
              <a:t>V </a:t>
            </a:r>
            <a:r>
              <a:rPr lang="en-US" dirty="0" err="1" smtClean="0"/>
              <a:t>vrsto</a:t>
            </a:r>
            <a:r>
              <a:rPr lang="en-US" dirty="0" smtClean="0"/>
              <a:t> </a:t>
            </a:r>
            <a:r>
              <a:rPr lang="en-US" dirty="0" err="1" smtClean="0"/>
              <a:t>dodaj</a:t>
            </a:r>
            <a:r>
              <a:rPr lang="en-US" dirty="0" smtClean="0"/>
              <a:t> </a:t>
            </a:r>
            <a:r>
              <a:rPr lang="en-US" dirty="0" err="1" smtClean="0"/>
              <a:t>vsa</a:t>
            </a:r>
            <a:r>
              <a:rPr lang="en-US" dirty="0" smtClean="0"/>
              <a:t> </a:t>
            </a:r>
            <a:r>
              <a:rPr lang="en-US" dirty="0" err="1" smtClean="0"/>
              <a:t>neoznačena</a:t>
            </a:r>
            <a:r>
              <a:rPr lang="en-US" dirty="0" smtClean="0"/>
              <a:t>, </a:t>
            </a:r>
            <a:r>
              <a:rPr lang="en-US" dirty="0" err="1" smtClean="0"/>
              <a:t>vozlišču</a:t>
            </a:r>
            <a:r>
              <a:rPr lang="en-US" dirty="0" smtClean="0"/>
              <a:t> v </a:t>
            </a:r>
            <a:r>
              <a:rPr lang="en-US" dirty="0" err="1" smtClean="0"/>
              <a:t>sosednja</a:t>
            </a:r>
            <a:r>
              <a:rPr lang="en-US" dirty="0" smtClean="0"/>
              <a:t> </a:t>
            </a:r>
            <a:r>
              <a:rPr lang="en-US" dirty="0" err="1" smtClean="0"/>
              <a:t>vozlišča</a:t>
            </a:r>
            <a:r>
              <a:rPr lang="en-US" dirty="0" smtClean="0"/>
              <a:t> in </a:t>
            </a:r>
            <a:r>
              <a:rPr lang="en-US" dirty="0" err="1" smtClean="0"/>
              <a:t>jih</a:t>
            </a:r>
            <a:r>
              <a:rPr lang="en-US" dirty="0" smtClean="0"/>
              <a:t> </a:t>
            </a:r>
            <a:r>
              <a:rPr lang="en-US" dirty="0" err="1" smtClean="0"/>
              <a:t>označi</a:t>
            </a:r>
            <a:endParaRPr lang="en-US" dirty="0"/>
          </a:p>
        </p:txBody>
      </p:sp>
      <p:sp>
        <p:nvSpPr>
          <p:cNvPr id="21506" name="Rectangle 2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 indent="0"/>
            <a:r>
              <a:rPr lang="en-US" dirty="0" err="1" smtClean="0"/>
              <a:t>Pregled</a:t>
            </a:r>
            <a:r>
              <a:rPr lang="en-US" dirty="0" smtClean="0"/>
              <a:t> v </a:t>
            </a:r>
            <a:r>
              <a:rPr lang="en-US" dirty="0" err="1" smtClean="0"/>
              <a:t>širino</a:t>
            </a:r>
            <a:endParaRPr lang="en-US" dirty="0"/>
          </a:p>
        </p:txBody>
      </p:sp>
      <p:sp>
        <p:nvSpPr>
          <p:cNvPr id="21507" name="Rectangle 3"/>
          <p:cNvSpPr>
            <a:spLocks/>
          </p:cNvSpPr>
          <p:nvPr/>
        </p:nvSpPr>
        <p:spPr bwMode="auto">
          <a:xfrm>
            <a:off x="1016000" y="8813800"/>
            <a:ext cx="1937995" cy="34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iz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vrste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vzemi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  1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21508" name="Oval 4"/>
          <p:cNvSpPr>
            <a:spLocks/>
          </p:cNvSpPr>
          <p:nvPr/>
        </p:nvSpPr>
        <p:spPr bwMode="auto">
          <a:xfrm>
            <a:off x="1905000" y="3808413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21509" name="Oval 5"/>
          <p:cNvSpPr>
            <a:spLocks/>
          </p:cNvSpPr>
          <p:nvPr/>
        </p:nvSpPr>
        <p:spPr bwMode="auto">
          <a:xfrm>
            <a:off x="6735763" y="662305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21510" name="Oval 6"/>
          <p:cNvSpPr>
            <a:spLocks/>
          </p:cNvSpPr>
          <p:nvPr/>
        </p:nvSpPr>
        <p:spPr bwMode="auto">
          <a:xfrm>
            <a:off x="6724650" y="3808413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21511" name="Oval 7"/>
          <p:cNvSpPr>
            <a:spLocks/>
          </p:cNvSpPr>
          <p:nvPr/>
        </p:nvSpPr>
        <p:spPr bwMode="auto">
          <a:xfrm>
            <a:off x="3281363" y="514350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21512" name="Oval 8"/>
          <p:cNvSpPr>
            <a:spLocks/>
          </p:cNvSpPr>
          <p:nvPr/>
        </p:nvSpPr>
        <p:spPr bwMode="auto">
          <a:xfrm>
            <a:off x="1900238" y="6619875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21513" name="Oval 9"/>
          <p:cNvSpPr>
            <a:spLocks/>
          </p:cNvSpPr>
          <p:nvPr/>
        </p:nvSpPr>
        <p:spPr bwMode="auto">
          <a:xfrm>
            <a:off x="3930650" y="619125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21514" name="Line 10"/>
          <p:cNvSpPr>
            <a:spLocks noChangeShapeType="1"/>
          </p:cNvSpPr>
          <p:nvPr/>
        </p:nvSpPr>
        <p:spPr bwMode="auto">
          <a:xfrm flipH="1">
            <a:off x="2159000" y="4305300"/>
            <a:ext cx="0" cy="2309813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1515" name="Line 11"/>
          <p:cNvSpPr>
            <a:spLocks noChangeShapeType="1"/>
          </p:cNvSpPr>
          <p:nvPr/>
        </p:nvSpPr>
        <p:spPr bwMode="auto">
          <a:xfrm rot="10800000" flipH="1">
            <a:off x="3763963" y="4227513"/>
            <a:ext cx="3000375" cy="1033462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1516" name="Line 12"/>
          <p:cNvSpPr>
            <a:spLocks noChangeShapeType="1"/>
          </p:cNvSpPr>
          <p:nvPr/>
        </p:nvSpPr>
        <p:spPr bwMode="auto">
          <a:xfrm>
            <a:off x="2368550" y="4227513"/>
            <a:ext cx="1009650" cy="979487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1517" name="Line 13"/>
          <p:cNvSpPr>
            <a:spLocks noChangeShapeType="1"/>
          </p:cNvSpPr>
          <p:nvPr/>
        </p:nvSpPr>
        <p:spPr bwMode="auto">
          <a:xfrm>
            <a:off x="4451350" y="6457950"/>
            <a:ext cx="2279650" cy="38735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1518" name="Line 14"/>
          <p:cNvSpPr>
            <a:spLocks noChangeShapeType="1"/>
          </p:cNvSpPr>
          <p:nvPr/>
        </p:nvSpPr>
        <p:spPr bwMode="auto">
          <a:xfrm rot="10800000" flipH="1">
            <a:off x="2389188" y="6462713"/>
            <a:ext cx="1547812" cy="315912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1519" name="Line 15"/>
          <p:cNvSpPr>
            <a:spLocks noChangeShapeType="1"/>
          </p:cNvSpPr>
          <p:nvPr/>
        </p:nvSpPr>
        <p:spPr bwMode="auto">
          <a:xfrm>
            <a:off x="2413000" y="4076700"/>
            <a:ext cx="4305300" cy="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1520" name="Line 16"/>
          <p:cNvSpPr>
            <a:spLocks noChangeShapeType="1"/>
          </p:cNvSpPr>
          <p:nvPr/>
        </p:nvSpPr>
        <p:spPr bwMode="auto">
          <a:xfrm rot="10800000" flipH="1">
            <a:off x="4381500" y="4295775"/>
            <a:ext cx="2476500" cy="1965325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1521" name="Oval 17"/>
          <p:cNvSpPr>
            <a:spLocks/>
          </p:cNvSpPr>
          <p:nvPr/>
        </p:nvSpPr>
        <p:spPr bwMode="auto">
          <a:xfrm>
            <a:off x="6731000" y="66294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21522" name="Oval 18"/>
          <p:cNvSpPr>
            <a:spLocks/>
          </p:cNvSpPr>
          <p:nvPr/>
        </p:nvSpPr>
        <p:spPr bwMode="auto">
          <a:xfrm>
            <a:off x="3276600" y="5143500"/>
            <a:ext cx="508000" cy="508000"/>
          </a:xfrm>
          <a:prstGeom prst="ellipse">
            <a:avLst/>
          </a:prstGeom>
          <a:solidFill>
            <a:srgbClr val="79211B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FFFFFF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21523" name="Oval 19"/>
          <p:cNvSpPr>
            <a:spLocks/>
          </p:cNvSpPr>
          <p:nvPr/>
        </p:nvSpPr>
        <p:spPr bwMode="auto">
          <a:xfrm>
            <a:off x="1905000" y="66167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21524" name="Oval 20"/>
          <p:cNvSpPr>
            <a:spLocks/>
          </p:cNvSpPr>
          <p:nvPr/>
        </p:nvSpPr>
        <p:spPr bwMode="auto">
          <a:xfrm>
            <a:off x="3937000" y="61976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21525" name="Line 21"/>
          <p:cNvSpPr>
            <a:spLocks noChangeShapeType="1"/>
          </p:cNvSpPr>
          <p:nvPr/>
        </p:nvSpPr>
        <p:spPr bwMode="auto">
          <a:xfrm>
            <a:off x="4457700" y="6464300"/>
            <a:ext cx="2278063" cy="385763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1526" name="Line 22"/>
          <p:cNvSpPr>
            <a:spLocks noChangeShapeType="1"/>
          </p:cNvSpPr>
          <p:nvPr/>
        </p:nvSpPr>
        <p:spPr bwMode="auto">
          <a:xfrm rot="10800000" flipH="1">
            <a:off x="2387600" y="6464300"/>
            <a:ext cx="1546225" cy="31432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1527" name="Rectangle 23"/>
          <p:cNvSpPr>
            <a:spLocks/>
          </p:cNvSpPr>
          <p:nvPr/>
        </p:nvSpPr>
        <p:spPr bwMode="auto">
          <a:xfrm>
            <a:off x="10363200" y="4533900"/>
            <a:ext cx="749300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58702" bIns="0"/>
          <a:lstStyle/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21528" name="Rectangle 24"/>
          <p:cNvSpPr>
            <a:spLocks/>
          </p:cNvSpPr>
          <p:nvPr/>
        </p:nvSpPr>
        <p:spPr bwMode="auto">
          <a:xfrm>
            <a:off x="10553700" y="4025900"/>
            <a:ext cx="3079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</a:t>
            </a:r>
          </a:p>
        </p:txBody>
      </p:sp>
      <p:sp>
        <p:nvSpPr>
          <p:cNvPr id="21529" name="Rectangle 25"/>
          <p:cNvSpPr>
            <a:spLocks/>
          </p:cNvSpPr>
          <p:nvPr/>
        </p:nvSpPr>
        <p:spPr bwMode="auto">
          <a:xfrm>
            <a:off x="10985500" y="4025900"/>
            <a:ext cx="1848227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povezava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do [</a:t>
            </a:r>
            <a:r>
              <a:rPr lang="en-US" sz="1800" b="1" dirty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v]</a:t>
            </a:r>
          </a:p>
        </p:txBody>
      </p:sp>
      <p:sp>
        <p:nvSpPr>
          <p:cNvPr id="21530" name="Line 26"/>
          <p:cNvSpPr>
            <a:spLocks noChangeShapeType="1"/>
          </p:cNvSpPr>
          <p:nvPr/>
        </p:nvSpPr>
        <p:spPr bwMode="auto">
          <a:xfrm>
            <a:off x="10464800" y="4445000"/>
            <a:ext cx="1811338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1531" name="Rectangle 27"/>
          <p:cNvSpPr>
            <a:spLocks/>
          </p:cNvSpPr>
          <p:nvPr/>
        </p:nvSpPr>
        <p:spPr bwMode="auto">
          <a:xfrm>
            <a:off x="11366500" y="4533900"/>
            <a:ext cx="749300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58702" bIns="0"/>
          <a:lstStyle/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–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21532" name="Rectangle 28"/>
          <p:cNvSpPr>
            <a:spLocks/>
          </p:cNvSpPr>
          <p:nvPr/>
        </p:nvSpPr>
        <p:spPr bwMode="auto">
          <a:xfrm>
            <a:off x="8991600" y="4025900"/>
            <a:ext cx="668416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vrsta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21533" name="Rectangle 29"/>
          <p:cNvSpPr>
            <a:spLocks/>
          </p:cNvSpPr>
          <p:nvPr/>
        </p:nvSpPr>
        <p:spPr bwMode="auto">
          <a:xfrm>
            <a:off x="9156700" y="4559300"/>
            <a:ext cx="635000" cy="30226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1534" name="Oval 30"/>
          <p:cNvSpPr>
            <a:spLocks/>
          </p:cNvSpPr>
          <p:nvPr/>
        </p:nvSpPr>
        <p:spPr bwMode="auto">
          <a:xfrm>
            <a:off x="1905000" y="6616700"/>
            <a:ext cx="508000" cy="508000"/>
          </a:xfrm>
          <a:prstGeom prst="ellipse">
            <a:avLst/>
          </a:prstGeom>
          <a:solidFill>
            <a:srgbClr val="79211B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21535" name="Oval 31"/>
          <p:cNvSpPr>
            <a:spLocks/>
          </p:cNvSpPr>
          <p:nvPr/>
        </p:nvSpPr>
        <p:spPr bwMode="auto">
          <a:xfrm>
            <a:off x="3937000" y="6197600"/>
            <a:ext cx="508000" cy="508000"/>
          </a:xfrm>
          <a:prstGeom prst="ellipse">
            <a:avLst/>
          </a:prstGeom>
          <a:solidFill>
            <a:srgbClr val="79211B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21536" name="Oval 32"/>
          <p:cNvSpPr>
            <a:spLocks/>
          </p:cNvSpPr>
          <p:nvPr/>
        </p:nvSpPr>
        <p:spPr bwMode="auto">
          <a:xfrm>
            <a:off x="6731000" y="6629400"/>
            <a:ext cx="508000" cy="508000"/>
          </a:xfrm>
          <a:prstGeom prst="ellipse">
            <a:avLst/>
          </a:prstGeom>
          <a:solidFill>
            <a:srgbClr val="79211B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21537" name="Line 33"/>
          <p:cNvSpPr>
            <a:spLocks noChangeShapeType="1"/>
          </p:cNvSpPr>
          <p:nvPr/>
        </p:nvSpPr>
        <p:spPr bwMode="auto">
          <a:xfrm>
            <a:off x="2374900" y="4229100"/>
            <a:ext cx="1008063" cy="977900"/>
          </a:xfrm>
          <a:prstGeom prst="line">
            <a:avLst/>
          </a:prstGeom>
          <a:noFill/>
          <a:ln w="762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1538" name="Line 34"/>
          <p:cNvSpPr>
            <a:spLocks noChangeShapeType="1"/>
          </p:cNvSpPr>
          <p:nvPr/>
        </p:nvSpPr>
        <p:spPr bwMode="auto">
          <a:xfrm>
            <a:off x="6997700" y="4318000"/>
            <a:ext cx="0" cy="229870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1539" name="Rectangle 35"/>
          <p:cNvSpPr>
            <a:spLocks/>
          </p:cNvSpPr>
          <p:nvPr/>
        </p:nvSpPr>
        <p:spPr bwMode="auto">
          <a:xfrm>
            <a:off x="9156700" y="6946900"/>
            <a:ext cx="635000" cy="6350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21540" name="Rectangle 36"/>
          <p:cNvSpPr>
            <a:spLocks/>
          </p:cNvSpPr>
          <p:nvPr/>
        </p:nvSpPr>
        <p:spPr bwMode="auto">
          <a:xfrm>
            <a:off x="9156700" y="6324600"/>
            <a:ext cx="635000" cy="6350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000000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21541" name="Rectangle 37"/>
          <p:cNvSpPr>
            <a:spLocks/>
          </p:cNvSpPr>
          <p:nvPr/>
        </p:nvSpPr>
        <p:spPr bwMode="auto">
          <a:xfrm>
            <a:off x="9156700" y="5689600"/>
            <a:ext cx="635000" cy="6350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000000"/>
                </a:solidFill>
                <a:ea typeface="Lucida Sans" charset="0"/>
                <a:cs typeface="Lucida Sans" charset="0"/>
              </a:rPr>
              <a:t>4</a:t>
            </a: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7" dur="500"/>
                                        <p:tgtEl>
                                          <p:spTgt spid="21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3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FD3E04-CC71-4FB3-A760-3540B514ED60}" type="slidenum">
              <a:rPr lang="en-US"/>
              <a:pPr/>
              <a:t>17</a:t>
            </a:fld>
            <a:endParaRPr lang="en-US"/>
          </a:p>
        </p:txBody>
      </p:sp>
      <p:sp>
        <p:nvSpPr>
          <p:cNvPr id="22529" name="Rectangle 1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 rIns="168204"/>
          <a:lstStyle/>
          <a:p>
            <a:pPr marL="57150"/>
            <a:r>
              <a:rPr lang="en-US" dirty="0" err="1" smtClean="0">
                <a:solidFill>
                  <a:srgbClr val="000000"/>
                </a:solidFill>
              </a:rPr>
              <a:t>Ponavljaj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dirty="0" err="1" smtClean="0">
                <a:solidFill>
                  <a:srgbClr val="000000"/>
                </a:solidFill>
              </a:rPr>
              <a:t>dokler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vrsta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ni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prazna</a:t>
            </a:r>
            <a:r>
              <a:rPr lang="en-US" dirty="0" smtClean="0">
                <a:solidFill>
                  <a:srgbClr val="000000"/>
                </a:solidFill>
              </a:rPr>
              <a:t>:</a:t>
            </a:r>
            <a:endParaRPr lang="en-US" dirty="0">
              <a:solidFill>
                <a:srgbClr val="000000"/>
              </a:solidFill>
            </a:endParaRPr>
          </a:p>
          <a:p>
            <a:pPr marL="379413" lvl="1"/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vrste</a:t>
            </a:r>
            <a:r>
              <a:rPr lang="en-US" dirty="0" smtClean="0"/>
              <a:t> </a:t>
            </a:r>
            <a:r>
              <a:rPr lang="en-US" dirty="0" err="1" smtClean="0"/>
              <a:t>vzemi</a:t>
            </a:r>
            <a:r>
              <a:rPr lang="en-US" dirty="0" smtClean="0"/>
              <a:t> </a:t>
            </a:r>
            <a:r>
              <a:rPr lang="en-US" dirty="0" err="1" smtClean="0"/>
              <a:t>vozlišče</a:t>
            </a:r>
            <a:r>
              <a:rPr lang="en-US" dirty="0" smtClean="0"/>
              <a:t> v</a:t>
            </a:r>
            <a:endParaRPr lang="en-US" dirty="0"/>
          </a:p>
          <a:p>
            <a:pPr marL="379413" lvl="1"/>
            <a:r>
              <a:rPr lang="en-US" dirty="0" smtClean="0"/>
              <a:t>V </a:t>
            </a:r>
            <a:r>
              <a:rPr lang="en-US" dirty="0" err="1" smtClean="0"/>
              <a:t>vrsto</a:t>
            </a:r>
            <a:r>
              <a:rPr lang="en-US" dirty="0" smtClean="0"/>
              <a:t> </a:t>
            </a:r>
            <a:r>
              <a:rPr lang="en-US" dirty="0" err="1" smtClean="0"/>
              <a:t>dodaj</a:t>
            </a:r>
            <a:r>
              <a:rPr lang="en-US" dirty="0" smtClean="0"/>
              <a:t> </a:t>
            </a:r>
            <a:r>
              <a:rPr lang="en-US" dirty="0" err="1" smtClean="0"/>
              <a:t>vsa</a:t>
            </a:r>
            <a:r>
              <a:rPr lang="en-US" dirty="0" smtClean="0"/>
              <a:t> </a:t>
            </a:r>
            <a:r>
              <a:rPr lang="en-US" dirty="0" err="1" smtClean="0"/>
              <a:t>neoznačena</a:t>
            </a:r>
            <a:r>
              <a:rPr lang="en-US" dirty="0" smtClean="0"/>
              <a:t>, </a:t>
            </a:r>
            <a:r>
              <a:rPr lang="en-US" dirty="0" err="1" smtClean="0"/>
              <a:t>vozlišču</a:t>
            </a:r>
            <a:r>
              <a:rPr lang="en-US" dirty="0" smtClean="0"/>
              <a:t> v </a:t>
            </a:r>
            <a:r>
              <a:rPr lang="en-US" dirty="0" err="1" smtClean="0"/>
              <a:t>sosednja</a:t>
            </a:r>
            <a:r>
              <a:rPr lang="en-US" dirty="0" smtClean="0"/>
              <a:t> </a:t>
            </a:r>
            <a:r>
              <a:rPr lang="en-US" dirty="0" err="1" smtClean="0"/>
              <a:t>vozlišča</a:t>
            </a:r>
            <a:r>
              <a:rPr lang="en-US" dirty="0" smtClean="0"/>
              <a:t> in </a:t>
            </a:r>
            <a:r>
              <a:rPr lang="en-US" dirty="0" err="1" smtClean="0"/>
              <a:t>jih</a:t>
            </a:r>
            <a:r>
              <a:rPr lang="en-US" dirty="0" smtClean="0"/>
              <a:t> </a:t>
            </a:r>
            <a:r>
              <a:rPr lang="en-US" dirty="0" err="1" smtClean="0"/>
              <a:t>označi</a:t>
            </a:r>
            <a:endParaRPr lang="en-US" dirty="0"/>
          </a:p>
        </p:txBody>
      </p:sp>
      <p:sp>
        <p:nvSpPr>
          <p:cNvPr id="22530" name="Rectangle 2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 indent="0"/>
            <a:r>
              <a:rPr lang="en-US" dirty="0" err="1" smtClean="0"/>
              <a:t>Pregled</a:t>
            </a:r>
            <a:r>
              <a:rPr lang="en-US" dirty="0" smtClean="0"/>
              <a:t> v </a:t>
            </a:r>
            <a:r>
              <a:rPr lang="en-US" dirty="0" err="1" smtClean="0"/>
              <a:t>širino</a:t>
            </a:r>
            <a:endParaRPr lang="en-US" dirty="0"/>
          </a:p>
        </p:txBody>
      </p:sp>
      <p:sp>
        <p:nvSpPr>
          <p:cNvPr id="22531" name="Rectangle 3"/>
          <p:cNvSpPr>
            <a:spLocks/>
          </p:cNvSpPr>
          <p:nvPr/>
        </p:nvSpPr>
        <p:spPr bwMode="auto">
          <a:xfrm>
            <a:off x="1016000" y="8813800"/>
            <a:ext cx="1937995" cy="34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iz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vrste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vzemi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  1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22532" name="Oval 4"/>
          <p:cNvSpPr>
            <a:spLocks/>
          </p:cNvSpPr>
          <p:nvPr/>
        </p:nvSpPr>
        <p:spPr bwMode="auto">
          <a:xfrm>
            <a:off x="1905000" y="3808413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22533" name="Oval 5"/>
          <p:cNvSpPr>
            <a:spLocks/>
          </p:cNvSpPr>
          <p:nvPr/>
        </p:nvSpPr>
        <p:spPr bwMode="auto">
          <a:xfrm>
            <a:off x="6735763" y="662305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22534" name="Oval 6"/>
          <p:cNvSpPr>
            <a:spLocks/>
          </p:cNvSpPr>
          <p:nvPr/>
        </p:nvSpPr>
        <p:spPr bwMode="auto">
          <a:xfrm>
            <a:off x="6724650" y="3808413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22535" name="Oval 7"/>
          <p:cNvSpPr>
            <a:spLocks/>
          </p:cNvSpPr>
          <p:nvPr/>
        </p:nvSpPr>
        <p:spPr bwMode="auto">
          <a:xfrm>
            <a:off x="3281363" y="514350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22536" name="Oval 8"/>
          <p:cNvSpPr>
            <a:spLocks/>
          </p:cNvSpPr>
          <p:nvPr/>
        </p:nvSpPr>
        <p:spPr bwMode="auto">
          <a:xfrm>
            <a:off x="1900238" y="6619875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22537" name="Oval 9"/>
          <p:cNvSpPr>
            <a:spLocks/>
          </p:cNvSpPr>
          <p:nvPr/>
        </p:nvSpPr>
        <p:spPr bwMode="auto">
          <a:xfrm>
            <a:off x="3930650" y="619125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22538" name="Line 10"/>
          <p:cNvSpPr>
            <a:spLocks noChangeShapeType="1"/>
          </p:cNvSpPr>
          <p:nvPr/>
        </p:nvSpPr>
        <p:spPr bwMode="auto">
          <a:xfrm flipH="1">
            <a:off x="2159000" y="4305300"/>
            <a:ext cx="0" cy="2309813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2539" name="Line 11"/>
          <p:cNvSpPr>
            <a:spLocks noChangeShapeType="1"/>
          </p:cNvSpPr>
          <p:nvPr/>
        </p:nvSpPr>
        <p:spPr bwMode="auto">
          <a:xfrm rot="10800000" flipH="1">
            <a:off x="3763963" y="4227513"/>
            <a:ext cx="3000375" cy="1033462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2540" name="Line 12"/>
          <p:cNvSpPr>
            <a:spLocks noChangeShapeType="1"/>
          </p:cNvSpPr>
          <p:nvPr/>
        </p:nvSpPr>
        <p:spPr bwMode="auto">
          <a:xfrm>
            <a:off x="2368550" y="4227513"/>
            <a:ext cx="1009650" cy="979487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2541" name="Line 13"/>
          <p:cNvSpPr>
            <a:spLocks noChangeShapeType="1"/>
          </p:cNvSpPr>
          <p:nvPr/>
        </p:nvSpPr>
        <p:spPr bwMode="auto">
          <a:xfrm>
            <a:off x="4451350" y="6457950"/>
            <a:ext cx="2279650" cy="38735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2542" name="Line 14"/>
          <p:cNvSpPr>
            <a:spLocks noChangeShapeType="1"/>
          </p:cNvSpPr>
          <p:nvPr/>
        </p:nvSpPr>
        <p:spPr bwMode="auto">
          <a:xfrm rot="10800000" flipH="1">
            <a:off x="2389188" y="6462713"/>
            <a:ext cx="1547812" cy="315912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2543" name="Line 15"/>
          <p:cNvSpPr>
            <a:spLocks noChangeShapeType="1"/>
          </p:cNvSpPr>
          <p:nvPr/>
        </p:nvSpPr>
        <p:spPr bwMode="auto">
          <a:xfrm>
            <a:off x="2413000" y="4076700"/>
            <a:ext cx="4305300" cy="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2544" name="Line 16"/>
          <p:cNvSpPr>
            <a:spLocks noChangeShapeType="1"/>
          </p:cNvSpPr>
          <p:nvPr/>
        </p:nvSpPr>
        <p:spPr bwMode="auto">
          <a:xfrm rot="10800000" flipH="1">
            <a:off x="4381500" y="4295775"/>
            <a:ext cx="2476500" cy="1965325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2545" name="Oval 17"/>
          <p:cNvSpPr>
            <a:spLocks/>
          </p:cNvSpPr>
          <p:nvPr/>
        </p:nvSpPr>
        <p:spPr bwMode="auto">
          <a:xfrm>
            <a:off x="6731000" y="66294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22546" name="Oval 18"/>
          <p:cNvSpPr>
            <a:spLocks/>
          </p:cNvSpPr>
          <p:nvPr/>
        </p:nvSpPr>
        <p:spPr bwMode="auto">
          <a:xfrm>
            <a:off x="3276600" y="5143500"/>
            <a:ext cx="508000" cy="508000"/>
          </a:xfrm>
          <a:prstGeom prst="ellipse">
            <a:avLst/>
          </a:prstGeom>
          <a:solidFill>
            <a:srgbClr val="79211B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FFFFFF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22547" name="Oval 19"/>
          <p:cNvSpPr>
            <a:spLocks/>
          </p:cNvSpPr>
          <p:nvPr/>
        </p:nvSpPr>
        <p:spPr bwMode="auto">
          <a:xfrm>
            <a:off x="1905000" y="66167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22548" name="Oval 20"/>
          <p:cNvSpPr>
            <a:spLocks/>
          </p:cNvSpPr>
          <p:nvPr/>
        </p:nvSpPr>
        <p:spPr bwMode="auto">
          <a:xfrm>
            <a:off x="3937000" y="61976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22549" name="Line 21"/>
          <p:cNvSpPr>
            <a:spLocks noChangeShapeType="1"/>
          </p:cNvSpPr>
          <p:nvPr/>
        </p:nvSpPr>
        <p:spPr bwMode="auto">
          <a:xfrm>
            <a:off x="4457700" y="6464300"/>
            <a:ext cx="2278063" cy="385763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2550" name="Line 22"/>
          <p:cNvSpPr>
            <a:spLocks noChangeShapeType="1"/>
          </p:cNvSpPr>
          <p:nvPr/>
        </p:nvSpPr>
        <p:spPr bwMode="auto">
          <a:xfrm rot="10800000" flipH="1">
            <a:off x="2387600" y="6464300"/>
            <a:ext cx="1546225" cy="31432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2551" name="Rectangle 23"/>
          <p:cNvSpPr>
            <a:spLocks/>
          </p:cNvSpPr>
          <p:nvPr/>
        </p:nvSpPr>
        <p:spPr bwMode="auto">
          <a:xfrm>
            <a:off x="10363200" y="4533900"/>
            <a:ext cx="749300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58702" bIns="0"/>
          <a:lstStyle/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22552" name="Rectangle 24"/>
          <p:cNvSpPr>
            <a:spLocks/>
          </p:cNvSpPr>
          <p:nvPr/>
        </p:nvSpPr>
        <p:spPr bwMode="auto">
          <a:xfrm>
            <a:off x="10553700" y="4025900"/>
            <a:ext cx="3079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</a:t>
            </a:r>
          </a:p>
        </p:txBody>
      </p:sp>
      <p:sp>
        <p:nvSpPr>
          <p:cNvPr id="22553" name="Rectangle 25"/>
          <p:cNvSpPr>
            <a:spLocks/>
          </p:cNvSpPr>
          <p:nvPr/>
        </p:nvSpPr>
        <p:spPr bwMode="auto">
          <a:xfrm>
            <a:off x="10985500" y="4025900"/>
            <a:ext cx="1848227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povezava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do [</a:t>
            </a:r>
            <a:r>
              <a:rPr lang="en-US" sz="1800" b="1" dirty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v]</a:t>
            </a:r>
          </a:p>
        </p:txBody>
      </p:sp>
      <p:sp>
        <p:nvSpPr>
          <p:cNvPr id="22554" name="Line 26"/>
          <p:cNvSpPr>
            <a:spLocks noChangeShapeType="1"/>
          </p:cNvSpPr>
          <p:nvPr/>
        </p:nvSpPr>
        <p:spPr bwMode="auto">
          <a:xfrm>
            <a:off x="10464800" y="4445000"/>
            <a:ext cx="1811338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2555" name="Rectangle 27"/>
          <p:cNvSpPr>
            <a:spLocks/>
          </p:cNvSpPr>
          <p:nvPr/>
        </p:nvSpPr>
        <p:spPr bwMode="auto">
          <a:xfrm>
            <a:off x="11366500" y="4533900"/>
            <a:ext cx="749300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58702" bIns="0"/>
          <a:lstStyle/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–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22556" name="Rectangle 28"/>
          <p:cNvSpPr>
            <a:spLocks/>
          </p:cNvSpPr>
          <p:nvPr/>
        </p:nvSpPr>
        <p:spPr bwMode="auto">
          <a:xfrm>
            <a:off x="8991600" y="4025900"/>
            <a:ext cx="668416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vrsta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22557" name="Rectangle 29"/>
          <p:cNvSpPr>
            <a:spLocks/>
          </p:cNvSpPr>
          <p:nvPr/>
        </p:nvSpPr>
        <p:spPr bwMode="auto">
          <a:xfrm>
            <a:off x="9156700" y="4559300"/>
            <a:ext cx="635000" cy="30226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2558" name="Rectangle 30"/>
          <p:cNvSpPr>
            <a:spLocks/>
          </p:cNvSpPr>
          <p:nvPr/>
        </p:nvSpPr>
        <p:spPr bwMode="auto">
          <a:xfrm>
            <a:off x="9156700" y="6946900"/>
            <a:ext cx="635000" cy="6350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22559" name="Oval 31"/>
          <p:cNvSpPr>
            <a:spLocks/>
          </p:cNvSpPr>
          <p:nvPr/>
        </p:nvSpPr>
        <p:spPr bwMode="auto">
          <a:xfrm>
            <a:off x="1905000" y="6616700"/>
            <a:ext cx="508000" cy="508000"/>
          </a:xfrm>
          <a:prstGeom prst="ellipse">
            <a:avLst/>
          </a:prstGeom>
          <a:solidFill>
            <a:srgbClr val="79211B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22560" name="Oval 32"/>
          <p:cNvSpPr>
            <a:spLocks/>
          </p:cNvSpPr>
          <p:nvPr/>
        </p:nvSpPr>
        <p:spPr bwMode="auto">
          <a:xfrm>
            <a:off x="3937000" y="6197600"/>
            <a:ext cx="508000" cy="508000"/>
          </a:xfrm>
          <a:prstGeom prst="ellipse">
            <a:avLst/>
          </a:prstGeom>
          <a:solidFill>
            <a:srgbClr val="79211B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22561" name="Rectangle 33"/>
          <p:cNvSpPr>
            <a:spLocks/>
          </p:cNvSpPr>
          <p:nvPr/>
        </p:nvSpPr>
        <p:spPr bwMode="auto">
          <a:xfrm>
            <a:off x="9156700" y="6324600"/>
            <a:ext cx="635000" cy="6350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000000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22562" name="Oval 34"/>
          <p:cNvSpPr>
            <a:spLocks/>
          </p:cNvSpPr>
          <p:nvPr/>
        </p:nvSpPr>
        <p:spPr bwMode="auto">
          <a:xfrm>
            <a:off x="6731000" y="6629400"/>
            <a:ext cx="508000" cy="508000"/>
          </a:xfrm>
          <a:prstGeom prst="ellipse">
            <a:avLst/>
          </a:prstGeom>
          <a:solidFill>
            <a:srgbClr val="79211B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22563" name="Rectangle 35"/>
          <p:cNvSpPr>
            <a:spLocks/>
          </p:cNvSpPr>
          <p:nvPr/>
        </p:nvSpPr>
        <p:spPr bwMode="auto">
          <a:xfrm>
            <a:off x="9156700" y="5689600"/>
            <a:ext cx="635000" cy="6350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000000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22564" name="Line 36"/>
          <p:cNvSpPr>
            <a:spLocks noChangeShapeType="1"/>
          </p:cNvSpPr>
          <p:nvPr/>
        </p:nvSpPr>
        <p:spPr bwMode="auto">
          <a:xfrm rot="10800000" flipH="1">
            <a:off x="3759200" y="4229100"/>
            <a:ext cx="2998788" cy="1033463"/>
          </a:xfrm>
          <a:prstGeom prst="line">
            <a:avLst/>
          </a:prstGeom>
          <a:noFill/>
          <a:ln w="762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2565" name="Line 37"/>
          <p:cNvSpPr>
            <a:spLocks noChangeShapeType="1"/>
          </p:cNvSpPr>
          <p:nvPr/>
        </p:nvSpPr>
        <p:spPr bwMode="auto">
          <a:xfrm>
            <a:off x="6997700" y="4318000"/>
            <a:ext cx="0" cy="229870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6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74C6C1-B32C-4C4D-A99E-228F2150084C}" type="slidenum">
              <a:rPr lang="en-US"/>
              <a:pPr/>
              <a:t>18</a:t>
            </a:fld>
            <a:endParaRPr lang="en-US"/>
          </a:p>
        </p:txBody>
      </p:sp>
      <p:sp>
        <p:nvSpPr>
          <p:cNvPr id="23553" name="Rectangle 1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 rIns="168204"/>
          <a:lstStyle/>
          <a:p>
            <a:pPr marL="57150"/>
            <a:r>
              <a:rPr lang="en-US" dirty="0" err="1" smtClean="0">
                <a:solidFill>
                  <a:srgbClr val="000000"/>
                </a:solidFill>
              </a:rPr>
              <a:t>Ponavljaj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dirty="0" err="1" smtClean="0">
                <a:solidFill>
                  <a:srgbClr val="000000"/>
                </a:solidFill>
              </a:rPr>
              <a:t>dokler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vrsta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ni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prazna</a:t>
            </a:r>
            <a:r>
              <a:rPr lang="en-US" dirty="0" smtClean="0">
                <a:solidFill>
                  <a:srgbClr val="000000"/>
                </a:solidFill>
              </a:rPr>
              <a:t>:</a:t>
            </a:r>
            <a:endParaRPr lang="en-US" dirty="0">
              <a:solidFill>
                <a:srgbClr val="000000"/>
              </a:solidFill>
            </a:endParaRPr>
          </a:p>
          <a:p>
            <a:pPr marL="379413" lvl="1"/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vrste</a:t>
            </a:r>
            <a:r>
              <a:rPr lang="en-US" dirty="0" smtClean="0"/>
              <a:t> </a:t>
            </a:r>
            <a:r>
              <a:rPr lang="en-US" dirty="0" err="1" smtClean="0"/>
              <a:t>vzemi</a:t>
            </a:r>
            <a:r>
              <a:rPr lang="en-US" dirty="0" smtClean="0"/>
              <a:t> </a:t>
            </a:r>
            <a:r>
              <a:rPr lang="en-US" dirty="0" err="1" smtClean="0"/>
              <a:t>vozlišče</a:t>
            </a:r>
            <a:r>
              <a:rPr lang="en-US" dirty="0" smtClean="0"/>
              <a:t> v</a:t>
            </a:r>
            <a:endParaRPr lang="en-US" dirty="0"/>
          </a:p>
          <a:p>
            <a:pPr marL="379413" lvl="1"/>
            <a:r>
              <a:rPr lang="en-US" dirty="0" smtClean="0"/>
              <a:t>V </a:t>
            </a:r>
            <a:r>
              <a:rPr lang="en-US" dirty="0" err="1" smtClean="0"/>
              <a:t>vrsto</a:t>
            </a:r>
            <a:r>
              <a:rPr lang="en-US" dirty="0" smtClean="0"/>
              <a:t> </a:t>
            </a:r>
            <a:r>
              <a:rPr lang="en-US" dirty="0" err="1" smtClean="0"/>
              <a:t>dodaj</a:t>
            </a:r>
            <a:r>
              <a:rPr lang="en-US" dirty="0" smtClean="0"/>
              <a:t> </a:t>
            </a:r>
            <a:r>
              <a:rPr lang="en-US" dirty="0" err="1" smtClean="0"/>
              <a:t>vsa</a:t>
            </a:r>
            <a:r>
              <a:rPr lang="en-US" dirty="0" smtClean="0"/>
              <a:t> </a:t>
            </a:r>
            <a:r>
              <a:rPr lang="en-US" dirty="0" err="1" smtClean="0"/>
              <a:t>neoznačena</a:t>
            </a:r>
            <a:r>
              <a:rPr lang="en-US" dirty="0" smtClean="0"/>
              <a:t>, </a:t>
            </a:r>
            <a:r>
              <a:rPr lang="en-US" dirty="0" err="1" smtClean="0"/>
              <a:t>vozlišču</a:t>
            </a:r>
            <a:r>
              <a:rPr lang="en-US" dirty="0" smtClean="0"/>
              <a:t> v </a:t>
            </a:r>
            <a:r>
              <a:rPr lang="en-US" dirty="0" err="1" smtClean="0"/>
              <a:t>sosednja</a:t>
            </a:r>
            <a:r>
              <a:rPr lang="en-US" dirty="0" smtClean="0"/>
              <a:t> </a:t>
            </a:r>
            <a:r>
              <a:rPr lang="en-US" dirty="0" err="1" smtClean="0"/>
              <a:t>vozlišča</a:t>
            </a:r>
            <a:r>
              <a:rPr lang="en-US" dirty="0" smtClean="0"/>
              <a:t> in </a:t>
            </a:r>
            <a:r>
              <a:rPr lang="en-US" dirty="0" err="1" smtClean="0"/>
              <a:t>jih</a:t>
            </a:r>
            <a:r>
              <a:rPr lang="en-US" dirty="0" smtClean="0"/>
              <a:t> </a:t>
            </a:r>
            <a:r>
              <a:rPr lang="en-US" dirty="0" err="1" smtClean="0"/>
              <a:t>označi</a:t>
            </a:r>
            <a:endParaRPr lang="en-US" dirty="0"/>
          </a:p>
        </p:txBody>
      </p:sp>
      <p:sp>
        <p:nvSpPr>
          <p:cNvPr id="23554" name="Rectangle 2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 indent="0"/>
            <a:r>
              <a:rPr lang="en-US" dirty="0" err="1" smtClean="0"/>
              <a:t>Pregled</a:t>
            </a:r>
            <a:r>
              <a:rPr lang="en-US" dirty="0" smtClean="0"/>
              <a:t> v </a:t>
            </a:r>
            <a:r>
              <a:rPr lang="en-US" dirty="0" err="1" smtClean="0"/>
              <a:t>širino</a:t>
            </a:r>
            <a:endParaRPr lang="en-US" dirty="0"/>
          </a:p>
        </p:txBody>
      </p:sp>
      <p:sp>
        <p:nvSpPr>
          <p:cNvPr id="23555" name="Rectangle 3"/>
          <p:cNvSpPr>
            <a:spLocks/>
          </p:cNvSpPr>
          <p:nvPr/>
        </p:nvSpPr>
        <p:spPr bwMode="auto">
          <a:xfrm>
            <a:off x="1016000" y="8813800"/>
            <a:ext cx="1117257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1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končan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23556" name="Oval 4"/>
          <p:cNvSpPr>
            <a:spLocks/>
          </p:cNvSpPr>
          <p:nvPr/>
        </p:nvSpPr>
        <p:spPr bwMode="auto">
          <a:xfrm>
            <a:off x="1905000" y="3808413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23557" name="Oval 5"/>
          <p:cNvSpPr>
            <a:spLocks/>
          </p:cNvSpPr>
          <p:nvPr/>
        </p:nvSpPr>
        <p:spPr bwMode="auto">
          <a:xfrm>
            <a:off x="6735763" y="662305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23558" name="Oval 6"/>
          <p:cNvSpPr>
            <a:spLocks/>
          </p:cNvSpPr>
          <p:nvPr/>
        </p:nvSpPr>
        <p:spPr bwMode="auto">
          <a:xfrm>
            <a:off x="6724650" y="3808413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23559" name="Oval 7"/>
          <p:cNvSpPr>
            <a:spLocks/>
          </p:cNvSpPr>
          <p:nvPr/>
        </p:nvSpPr>
        <p:spPr bwMode="auto">
          <a:xfrm>
            <a:off x="3281363" y="514350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23560" name="Oval 8"/>
          <p:cNvSpPr>
            <a:spLocks/>
          </p:cNvSpPr>
          <p:nvPr/>
        </p:nvSpPr>
        <p:spPr bwMode="auto">
          <a:xfrm>
            <a:off x="1900238" y="6619875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23561" name="Oval 9"/>
          <p:cNvSpPr>
            <a:spLocks/>
          </p:cNvSpPr>
          <p:nvPr/>
        </p:nvSpPr>
        <p:spPr bwMode="auto">
          <a:xfrm>
            <a:off x="3930650" y="619125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23562" name="Line 10"/>
          <p:cNvSpPr>
            <a:spLocks noChangeShapeType="1"/>
          </p:cNvSpPr>
          <p:nvPr/>
        </p:nvSpPr>
        <p:spPr bwMode="auto">
          <a:xfrm flipH="1">
            <a:off x="2159000" y="4305300"/>
            <a:ext cx="0" cy="2309813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3563" name="Line 11"/>
          <p:cNvSpPr>
            <a:spLocks noChangeShapeType="1"/>
          </p:cNvSpPr>
          <p:nvPr/>
        </p:nvSpPr>
        <p:spPr bwMode="auto">
          <a:xfrm rot="10800000" flipH="1">
            <a:off x="3763963" y="4227513"/>
            <a:ext cx="3000375" cy="1033462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3564" name="Line 12"/>
          <p:cNvSpPr>
            <a:spLocks noChangeShapeType="1"/>
          </p:cNvSpPr>
          <p:nvPr/>
        </p:nvSpPr>
        <p:spPr bwMode="auto">
          <a:xfrm>
            <a:off x="2368550" y="4227513"/>
            <a:ext cx="1009650" cy="979487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3565" name="Line 13"/>
          <p:cNvSpPr>
            <a:spLocks noChangeShapeType="1"/>
          </p:cNvSpPr>
          <p:nvPr/>
        </p:nvSpPr>
        <p:spPr bwMode="auto">
          <a:xfrm>
            <a:off x="4451350" y="6457950"/>
            <a:ext cx="2279650" cy="38735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3566" name="Line 14"/>
          <p:cNvSpPr>
            <a:spLocks noChangeShapeType="1"/>
          </p:cNvSpPr>
          <p:nvPr/>
        </p:nvSpPr>
        <p:spPr bwMode="auto">
          <a:xfrm rot="10800000" flipH="1">
            <a:off x="2389188" y="6462713"/>
            <a:ext cx="1547812" cy="315912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3567" name="Line 15"/>
          <p:cNvSpPr>
            <a:spLocks noChangeShapeType="1"/>
          </p:cNvSpPr>
          <p:nvPr/>
        </p:nvSpPr>
        <p:spPr bwMode="auto">
          <a:xfrm>
            <a:off x="2413000" y="4076700"/>
            <a:ext cx="4305300" cy="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3568" name="Line 16"/>
          <p:cNvSpPr>
            <a:spLocks noChangeShapeType="1"/>
          </p:cNvSpPr>
          <p:nvPr/>
        </p:nvSpPr>
        <p:spPr bwMode="auto">
          <a:xfrm rot="10800000" flipH="1">
            <a:off x="4381500" y="4295775"/>
            <a:ext cx="2476500" cy="1965325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3569" name="Oval 17"/>
          <p:cNvSpPr>
            <a:spLocks/>
          </p:cNvSpPr>
          <p:nvPr/>
        </p:nvSpPr>
        <p:spPr bwMode="auto">
          <a:xfrm>
            <a:off x="6731000" y="66294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23570" name="Oval 18"/>
          <p:cNvSpPr>
            <a:spLocks/>
          </p:cNvSpPr>
          <p:nvPr/>
        </p:nvSpPr>
        <p:spPr bwMode="auto">
          <a:xfrm>
            <a:off x="3276600" y="5143500"/>
            <a:ext cx="508000" cy="508000"/>
          </a:xfrm>
          <a:prstGeom prst="ellipse">
            <a:avLst/>
          </a:prstGeom>
          <a:solidFill>
            <a:srgbClr val="79211B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FFFFFF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23571" name="Oval 19"/>
          <p:cNvSpPr>
            <a:spLocks/>
          </p:cNvSpPr>
          <p:nvPr/>
        </p:nvSpPr>
        <p:spPr bwMode="auto">
          <a:xfrm>
            <a:off x="1905000" y="66167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23572" name="Oval 20"/>
          <p:cNvSpPr>
            <a:spLocks/>
          </p:cNvSpPr>
          <p:nvPr/>
        </p:nvSpPr>
        <p:spPr bwMode="auto">
          <a:xfrm>
            <a:off x="3937000" y="61976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23573" name="Line 21"/>
          <p:cNvSpPr>
            <a:spLocks noChangeShapeType="1"/>
          </p:cNvSpPr>
          <p:nvPr/>
        </p:nvSpPr>
        <p:spPr bwMode="auto">
          <a:xfrm>
            <a:off x="4457700" y="6464300"/>
            <a:ext cx="2278063" cy="385763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3574" name="Line 22"/>
          <p:cNvSpPr>
            <a:spLocks noChangeShapeType="1"/>
          </p:cNvSpPr>
          <p:nvPr/>
        </p:nvSpPr>
        <p:spPr bwMode="auto">
          <a:xfrm rot="10800000" flipH="1">
            <a:off x="2387600" y="6464300"/>
            <a:ext cx="1546225" cy="31432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3575" name="Rectangle 23"/>
          <p:cNvSpPr>
            <a:spLocks/>
          </p:cNvSpPr>
          <p:nvPr/>
        </p:nvSpPr>
        <p:spPr bwMode="auto">
          <a:xfrm>
            <a:off x="10363200" y="4533900"/>
            <a:ext cx="749300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58702" bIns="0"/>
          <a:lstStyle/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23576" name="Rectangle 24"/>
          <p:cNvSpPr>
            <a:spLocks/>
          </p:cNvSpPr>
          <p:nvPr/>
        </p:nvSpPr>
        <p:spPr bwMode="auto">
          <a:xfrm>
            <a:off x="10553700" y="4025900"/>
            <a:ext cx="3079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</a:t>
            </a:r>
          </a:p>
        </p:txBody>
      </p:sp>
      <p:sp>
        <p:nvSpPr>
          <p:cNvPr id="23577" name="Rectangle 25"/>
          <p:cNvSpPr>
            <a:spLocks/>
          </p:cNvSpPr>
          <p:nvPr/>
        </p:nvSpPr>
        <p:spPr bwMode="auto">
          <a:xfrm>
            <a:off x="10985500" y="4025900"/>
            <a:ext cx="1848227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povezava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do [</a:t>
            </a:r>
            <a:r>
              <a:rPr lang="en-US" sz="1800" b="1" dirty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v]</a:t>
            </a:r>
          </a:p>
        </p:txBody>
      </p:sp>
      <p:sp>
        <p:nvSpPr>
          <p:cNvPr id="23578" name="Line 26"/>
          <p:cNvSpPr>
            <a:spLocks noChangeShapeType="1"/>
          </p:cNvSpPr>
          <p:nvPr/>
        </p:nvSpPr>
        <p:spPr bwMode="auto">
          <a:xfrm>
            <a:off x="10464800" y="4445000"/>
            <a:ext cx="1811338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3579" name="Rectangle 27"/>
          <p:cNvSpPr>
            <a:spLocks/>
          </p:cNvSpPr>
          <p:nvPr/>
        </p:nvSpPr>
        <p:spPr bwMode="auto">
          <a:xfrm>
            <a:off x="11366500" y="4533900"/>
            <a:ext cx="749300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58702" bIns="0"/>
          <a:lstStyle/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–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23580" name="Rectangle 28"/>
          <p:cNvSpPr>
            <a:spLocks/>
          </p:cNvSpPr>
          <p:nvPr/>
        </p:nvSpPr>
        <p:spPr bwMode="auto">
          <a:xfrm>
            <a:off x="8991600" y="4025900"/>
            <a:ext cx="668416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vrsta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23581" name="Rectangle 29"/>
          <p:cNvSpPr>
            <a:spLocks/>
          </p:cNvSpPr>
          <p:nvPr/>
        </p:nvSpPr>
        <p:spPr bwMode="auto">
          <a:xfrm>
            <a:off x="9156700" y="4559300"/>
            <a:ext cx="635000" cy="30226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3582" name="Rectangle 30"/>
          <p:cNvSpPr>
            <a:spLocks/>
          </p:cNvSpPr>
          <p:nvPr/>
        </p:nvSpPr>
        <p:spPr bwMode="auto">
          <a:xfrm>
            <a:off x="9156700" y="6946900"/>
            <a:ext cx="635000" cy="6350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23583" name="Oval 31"/>
          <p:cNvSpPr>
            <a:spLocks/>
          </p:cNvSpPr>
          <p:nvPr/>
        </p:nvSpPr>
        <p:spPr bwMode="auto">
          <a:xfrm>
            <a:off x="1905000" y="6616700"/>
            <a:ext cx="508000" cy="508000"/>
          </a:xfrm>
          <a:prstGeom prst="ellipse">
            <a:avLst/>
          </a:prstGeom>
          <a:solidFill>
            <a:srgbClr val="79211B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23584" name="Oval 32"/>
          <p:cNvSpPr>
            <a:spLocks/>
          </p:cNvSpPr>
          <p:nvPr/>
        </p:nvSpPr>
        <p:spPr bwMode="auto">
          <a:xfrm>
            <a:off x="3937000" y="6197600"/>
            <a:ext cx="508000" cy="508000"/>
          </a:xfrm>
          <a:prstGeom prst="ellipse">
            <a:avLst/>
          </a:prstGeom>
          <a:solidFill>
            <a:srgbClr val="79211B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23585" name="Rectangle 33"/>
          <p:cNvSpPr>
            <a:spLocks/>
          </p:cNvSpPr>
          <p:nvPr/>
        </p:nvSpPr>
        <p:spPr bwMode="auto">
          <a:xfrm>
            <a:off x="9156700" y="6324600"/>
            <a:ext cx="635000" cy="6350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000000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23586" name="Oval 34"/>
          <p:cNvSpPr>
            <a:spLocks/>
          </p:cNvSpPr>
          <p:nvPr/>
        </p:nvSpPr>
        <p:spPr bwMode="auto">
          <a:xfrm>
            <a:off x="6731000" y="6629400"/>
            <a:ext cx="508000" cy="508000"/>
          </a:xfrm>
          <a:prstGeom prst="ellipse">
            <a:avLst/>
          </a:prstGeom>
          <a:solidFill>
            <a:srgbClr val="79211B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23587" name="Rectangle 35"/>
          <p:cNvSpPr>
            <a:spLocks/>
          </p:cNvSpPr>
          <p:nvPr/>
        </p:nvSpPr>
        <p:spPr bwMode="auto">
          <a:xfrm>
            <a:off x="9156700" y="5689600"/>
            <a:ext cx="635000" cy="6350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000000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23588" name="Line 36"/>
          <p:cNvSpPr>
            <a:spLocks noChangeShapeType="1"/>
          </p:cNvSpPr>
          <p:nvPr/>
        </p:nvSpPr>
        <p:spPr bwMode="auto">
          <a:xfrm>
            <a:off x="6997700" y="4318000"/>
            <a:ext cx="0" cy="229870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AAD938-ABC3-45D9-97EB-3D4194C680AE}" type="slidenum">
              <a:rPr lang="en-US"/>
              <a:pPr/>
              <a:t>19</a:t>
            </a:fld>
            <a:endParaRPr lang="en-US"/>
          </a:p>
        </p:txBody>
      </p:sp>
      <p:sp>
        <p:nvSpPr>
          <p:cNvPr id="24577" name="Rectangle 1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 rIns="168204"/>
          <a:lstStyle/>
          <a:p>
            <a:pPr marL="57150"/>
            <a:r>
              <a:rPr lang="en-US" dirty="0" err="1" smtClean="0">
                <a:solidFill>
                  <a:srgbClr val="000000"/>
                </a:solidFill>
              </a:rPr>
              <a:t>Ponavljaj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dirty="0" err="1" smtClean="0">
                <a:solidFill>
                  <a:srgbClr val="000000"/>
                </a:solidFill>
              </a:rPr>
              <a:t>dokler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vrsta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ni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prazna</a:t>
            </a:r>
            <a:r>
              <a:rPr lang="en-US" dirty="0" smtClean="0">
                <a:solidFill>
                  <a:srgbClr val="000000"/>
                </a:solidFill>
              </a:rPr>
              <a:t>:</a:t>
            </a:r>
            <a:endParaRPr lang="en-US" dirty="0">
              <a:solidFill>
                <a:srgbClr val="000000"/>
              </a:solidFill>
            </a:endParaRPr>
          </a:p>
          <a:p>
            <a:pPr marL="379413" lvl="1"/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vrste</a:t>
            </a:r>
            <a:r>
              <a:rPr lang="en-US" dirty="0" smtClean="0"/>
              <a:t> </a:t>
            </a:r>
            <a:r>
              <a:rPr lang="en-US" dirty="0" err="1" smtClean="0"/>
              <a:t>vzemi</a:t>
            </a:r>
            <a:r>
              <a:rPr lang="en-US" dirty="0" smtClean="0"/>
              <a:t> </a:t>
            </a:r>
            <a:r>
              <a:rPr lang="en-US" dirty="0" err="1" smtClean="0"/>
              <a:t>vozlišče</a:t>
            </a:r>
            <a:r>
              <a:rPr lang="en-US" dirty="0" smtClean="0"/>
              <a:t> v</a:t>
            </a:r>
            <a:endParaRPr lang="en-US" dirty="0"/>
          </a:p>
          <a:p>
            <a:pPr marL="379413" lvl="1"/>
            <a:r>
              <a:rPr lang="en-US" dirty="0" smtClean="0"/>
              <a:t>V </a:t>
            </a:r>
            <a:r>
              <a:rPr lang="en-US" dirty="0" err="1" smtClean="0"/>
              <a:t>vrsto</a:t>
            </a:r>
            <a:r>
              <a:rPr lang="en-US" dirty="0" smtClean="0"/>
              <a:t> </a:t>
            </a:r>
            <a:r>
              <a:rPr lang="en-US" dirty="0" err="1" smtClean="0"/>
              <a:t>dodaj</a:t>
            </a:r>
            <a:r>
              <a:rPr lang="en-US" dirty="0" smtClean="0"/>
              <a:t> </a:t>
            </a:r>
            <a:r>
              <a:rPr lang="en-US" dirty="0" err="1" smtClean="0"/>
              <a:t>vsa</a:t>
            </a:r>
            <a:r>
              <a:rPr lang="en-US" dirty="0" smtClean="0"/>
              <a:t> </a:t>
            </a:r>
            <a:r>
              <a:rPr lang="en-US" dirty="0" err="1" smtClean="0"/>
              <a:t>neoznačena</a:t>
            </a:r>
            <a:r>
              <a:rPr lang="en-US" dirty="0" smtClean="0"/>
              <a:t>, </a:t>
            </a:r>
            <a:r>
              <a:rPr lang="en-US" dirty="0" err="1" smtClean="0"/>
              <a:t>vozlišču</a:t>
            </a:r>
            <a:r>
              <a:rPr lang="en-US" dirty="0" smtClean="0"/>
              <a:t> v </a:t>
            </a:r>
            <a:r>
              <a:rPr lang="en-US" dirty="0" err="1" smtClean="0"/>
              <a:t>sosednja</a:t>
            </a:r>
            <a:r>
              <a:rPr lang="en-US" dirty="0" smtClean="0"/>
              <a:t> </a:t>
            </a:r>
            <a:r>
              <a:rPr lang="en-US" dirty="0" err="1" smtClean="0"/>
              <a:t>vozlišča</a:t>
            </a:r>
            <a:r>
              <a:rPr lang="en-US" dirty="0" smtClean="0"/>
              <a:t> in </a:t>
            </a:r>
            <a:r>
              <a:rPr lang="en-US" dirty="0" err="1" smtClean="0"/>
              <a:t>jih</a:t>
            </a:r>
            <a:r>
              <a:rPr lang="en-US" dirty="0" smtClean="0"/>
              <a:t> </a:t>
            </a:r>
            <a:r>
              <a:rPr lang="en-US" dirty="0" err="1" smtClean="0"/>
              <a:t>označi</a:t>
            </a:r>
            <a:endParaRPr lang="en-US" dirty="0"/>
          </a:p>
        </p:txBody>
      </p:sp>
      <p:sp>
        <p:nvSpPr>
          <p:cNvPr id="24578" name="Rectangle 2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 indent="0"/>
            <a:r>
              <a:rPr lang="en-US" dirty="0" err="1" smtClean="0"/>
              <a:t>Pregled</a:t>
            </a:r>
            <a:r>
              <a:rPr lang="en-US" dirty="0" smtClean="0"/>
              <a:t> v </a:t>
            </a:r>
            <a:r>
              <a:rPr lang="en-US" dirty="0" err="1" smtClean="0"/>
              <a:t>širino</a:t>
            </a:r>
            <a:endParaRPr lang="en-US" dirty="0"/>
          </a:p>
        </p:txBody>
      </p:sp>
      <p:sp>
        <p:nvSpPr>
          <p:cNvPr id="24579" name="Rectangle 3"/>
          <p:cNvSpPr>
            <a:spLocks/>
          </p:cNvSpPr>
          <p:nvPr/>
        </p:nvSpPr>
        <p:spPr bwMode="auto">
          <a:xfrm>
            <a:off x="1016000" y="8813800"/>
            <a:ext cx="1937995" cy="34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iz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vrste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vzemi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  5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24580" name="Oval 4"/>
          <p:cNvSpPr>
            <a:spLocks/>
          </p:cNvSpPr>
          <p:nvPr/>
        </p:nvSpPr>
        <p:spPr bwMode="auto">
          <a:xfrm>
            <a:off x="1905000" y="3808413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24581" name="Oval 5"/>
          <p:cNvSpPr>
            <a:spLocks/>
          </p:cNvSpPr>
          <p:nvPr/>
        </p:nvSpPr>
        <p:spPr bwMode="auto">
          <a:xfrm>
            <a:off x="6735763" y="662305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24582" name="Oval 6"/>
          <p:cNvSpPr>
            <a:spLocks/>
          </p:cNvSpPr>
          <p:nvPr/>
        </p:nvSpPr>
        <p:spPr bwMode="auto">
          <a:xfrm>
            <a:off x="6724650" y="3808413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24583" name="Oval 7"/>
          <p:cNvSpPr>
            <a:spLocks/>
          </p:cNvSpPr>
          <p:nvPr/>
        </p:nvSpPr>
        <p:spPr bwMode="auto">
          <a:xfrm>
            <a:off x="3281363" y="514350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24584" name="Oval 8"/>
          <p:cNvSpPr>
            <a:spLocks/>
          </p:cNvSpPr>
          <p:nvPr/>
        </p:nvSpPr>
        <p:spPr bwMode="auto">
          <a:xfrm>
            <a:off x="1900238" y="6619875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24585" name="Oval 9"/>
          <p:cNvSpPr>
            <a:spLocks/>
          </p:cNvSpPr>
          <p:nvPr/>
        </p:nvSpPr>
        <p:spPr bwMode="auto">
          <a:xfrm>
            <a:off x="3930650" y="619125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 flipH="1">
            <a:off x="2159000" y="4305300"/>
            <a:ext cx="0" cy="2309813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4587" name="Line 11"/>
          <p:cNvSpPr>
            <a:spLocks noChangeShapeType="1"/>
          </p:cNvSpPr>
          <p:nvPr/>
        </p:nvSpPr>
        <p:spPr bwMode="auto">
          <a:xfrm rot="10800000" flipH="1">
            <a:off x="3763963" y="4227513"/>
            <a:ext cx="3000375" cy="1033462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>
            <a:off x="2368550" y="4227513"/>
            <a:ext cx="1009650" cy="979487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4589" name="Line 13"/>
          <p:cNvSpPr>
            <a:spLocks noChangeShapeType="1"/>
          </p:cNvSpPr>
          <p:nvPr/>
        </p:nvSpPr>
        <p:spPr bwMode="auto">
          <a:xfrm>
            <a:off x="4451350" y="6457950"/>
            <a:ext cx="2279650" cy="38735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 rot="10800000" flipH="1">
            <a:off x="2389188" y="6462713"/>
            <a:ext cx="1547812" cy="315912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4591" name="Line 15"/>
          <p:cNvSpPr>
            <a:spLocks noChangeShapeType="1"/>
          </p:cNvSpPr>
          <p:nvPr/>
        </p:nvSpPr>
        <p:spPr bwMode="auto">
          <a:xfrm>
            <a:off x="2413000" y="4076700"/>
            <a:ext cx="4305300" cy="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4592" name="Line 16"/>
          <p:cNvSpPr>
            <a:spLocks noChangeShapeType="1"/>
          </p:cNvSpPr>
          <p:nvPr/>
        </p:nvSpPr>
        <p:spPr bwMode="auto">
          <a:xfrm rot="10800000" flipH="1">
            <a:off x="4381500" y="4295775"/>
            <a:ext cx="2476500" cy="1965325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4593" name="Oval 17"/>
          <p:cNvSpPr>
            <a:spLocks/>
          </p:cNvSpPr>
          <p:nvPr/>
        </p:nvSpPr>
        <p:spPr bwMode="auto">
          <a:xfrm>
            <a:off x="6731000" y="66294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24594" name="Oval 18"/>
          <p:cNvSpPr>
            <a:spLocks/>
          </p:cNvSpPr>
          <p:nvPr/>
        </p:nvSpPr>
        <p:spPr bwMode="auto">
          <a:xfrm>
            <a:off x="1905000" y="6616700"/>
            <a:ext cx="508000" cy="508000"/>
          </a:xfrm>
          <a:prstGeom prst="ellipse">
            <a:avLst/>
          </a:prstGeom>
          <a:solidFill>
            <a:srgbClr val="79211B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FFFFFF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24595" name="Oval 19"/>
          <p:cNvSpPr>
            <a:spLocks/>
          </p:cNvSpPr>
          <p:nvPr/>
        </p:nvSpPr>
        <p:spPr bwMode="auto">
          <a:xfrm>
            <a:off x="3937000" y="61976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24596" name="Line 20"/>
          <p:cNvSpPr>
            <a:spLocks noChangeShapeType="1"/>
          </p:cNvSpPr>
          <p:nvPr/>
        </p:nvSpPr>
        <p:spPr bwMode="auto">
          <a:xfrm>
            <a:off x="4457700" y="6464300"/>
            <a:ext cx="2278063" cy="385763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4597" name="Line 21"/>
          <p:cNvSpPr>
            <a:spLocks noChangeShapeType="1"/>
          </p:cNvSpPr>
          <p:nvPr/>
        </p:nvSpPr>
        <p:spPr bwMode="auto">
          <a:xfrm rot="10800000" flipH="1">
            <a:off x="2387600" y="6464300"/>
            <a:ext cx="1546225" cy="31432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4598" name="Rectangle 22"/>
          <p:cNvSpPr>
            <a:spLocks/>
          </p:cNvSpPr>
          <p:nvPr/>
        </p:nvSpPr>
        <p:spPr bwMode="auto">
          <a:xfrm>
            <a:off x="10363200" y="4533900"/>
            <a:ext cx="749300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58702" bIns="0"/>
          <a:lstStyle/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24599" name="Rectangle 23"/>
          <p:cNvSpPr>
            <a:spLocks/>
          </p:cNvSpPr>
          <p:nvPr/>
        </p:nvSpPr>
        <p:spPr bwMode="auto">
          <a:xfrm>
            <a:off x="10553700" y="4025900"/>
            <a:ext cx="3079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</a:t>
            </a:r>
          </a:p>
        </p:txBody>
      </p:sp>
      <p:sp>
        <p:nvSpPr>
          <p:cNvPr id="24600" name="Rectangle 24"/>
          <p:cNvSpPr>
            <a:spLocks/>
          </p:cNvSpPr>
          <p:nvPr/>
        </p:nvSpPr>
        <p:spPr bwMode="auto">
          <a:xfrm>
            <a:off x="10985500" y="4025900"/>
            <a:ext cx="1848227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povezava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do [</a:t>
            </a:r>
            <a:r>
              <a:rPr lang="en-US" sz="1800" b="1" dirty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v]</a:t>
            </a:r>
          </a:p>
        </p:txBody>
      </p:sp>
      <p:sp>
        <p:nvSpPr>
          <p:cNvPr id="24601" name="Line 25"/>
          <p:cNvSpPr>
            <a:spLocks noChangeShapeType="1"/>
          </p:cNvSpPr>
          <p:nvPr/>
        </p:nvSpPr>
        <p:spPr bwMode="auto">
          <a:xfrm>
            <a:off x="10464800" y="4445000"/>
            <a:ext cx="1811338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4602" name="Rectangle 26"/>
          <p:cNvSpPr>
            <a:spLocks/>
          </p:cNvSpPr>
          <p:nvPr/>
        </p:nvSpPr>
        <p:spPr bwMode="auto">
          <a:xfrm>
            <a:off x="11366500" y="4533900"/>
            <a:ext cx="749300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58702" bIns="0"/>
          <a:lstStyle/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–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24603" name="Rectangle 27"/>
          <p:cNvSpPr>
            <a:spLocks/>
          </p:cNvSpPr>
          <p:nvPr/>
        </p:nvSpPr>
        <p:spPr bwMode="auto">
          <a:xfrm>
            <a:off x="8991600" y="4025900"/>
            <a:ext cx="668416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vrsta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24604" name="Rectangle 28"/>
          <p:cNvSpPr>
            <a:spLocks/>
          </p:cNvSpPr>
          <p:nvPr/>
        </p:nvSpPr>
        <p:spPr bwMode="auto">
          <a:xfrm>
            <a:off x="9156700" y="4559300"/>
            <a:ext cx="635000" cy="30226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4605" name="Rectangle 29"/>
          <p:cNvSpPr>
            <a:spLocks/>
          </p:cNvSpPr>
          <p:nvPr/>
        </p:nvSpPr>
        <p:spPr bwMode="auto">
          <a:xfrm>
            <a:off x="9156700" y="6946900"/>
            <a:ext cx="635000" cy="6350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24606" name="Oval 30"/>
          <p:cNvSpPr>
            <a:spLocks/>
          </p:cNvSpPr>
          <p:nvPr/>
        </p:nvSpPr>
        <p:spPr bwMode="auto">
          <a:xfrm>
            <a:off x="3937000" y="6197600"/>
            <a:ext cx="508000" cy="508000"/>
          </a:xfrm>
          <a:prstGeom prst="ellipse">
            <a:avLst/>
          </a:prstGeom>
          <a:solidFill>
            <a:srgbClr val="79211B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24607" name="Rectangle 31"/>
          <p:cNvSpPr>
            <a:spLocks/>
          </p:cNvSpPr>
          <p:nvPr/>
        </p:nvSpPr>
        <p:spPr bwMode="auto">
          <a:xfrm>
            <a:off x="9156700" y="6324600"/>
            <a:ext cx="635000" cy="6350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000000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24608" name="Oval 32"/>
          <p:cNvSpPr>
            <a:spLocks/>
          </p:cNvSpPr>
          <p:nvPr/>
        </p:nvSpPr>
        <p:spPr bwMode="auto">
          <a:xfrm>
            <a:off x="6731000" y="6629400"/>
            <a:ext cx="508000" cy="508000"/>
          </a:xfrm>
          <a:prstGeom prst="ellipse">
            <a:avLst/>
          </a:prstGeom>
          <a:solidFill>
            <a:srgbClr val="79211B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24609" name="Rectangle 33"/>
          <p:cNvSpPr>
            <a:spLocks/>
          </p:cNvSpPr>
          <p:nvPr/>
        </p:nvSpPr>
        <p:spPr bwMode="auto">
          <a:xfrm>
            <a:off x="9156700" y="5689600"/>
            <a:ext cx="635000" cy="6350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000000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24610" name="Line 34"/>
          <p:cNvSpPr>
            <a:spLocks noChangeShapeType="1"/>
          </p:cNvSpPr>
          <p:nvPr/>
        </p:nvSpPr>
        <p:spPr bwMode="auto">
          <a:xfrm>
            <a:off x="6997700" y="4318000"/>
            <a:ext cx="0" cy="229870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EA29D8-F2D5-4F43-AB90-AF9C7D3CA662}" type="slidenum">
              <a:rPr lang="en-US"/>
              <a:pPr/>
              <a:t>2</a:t>
            </a:fld>
            <a:endParaRPr lang="en-US"/>
          </a:p>
        </p:txBody>
      </p:sp>
      <p:sp>
        <p:nvSpPr>
          <p:cNvPr id="7169" name="Rectangle 1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 rIns="168204"/>
          <a:lstStyle/>
          <a:p>
            <a:pPr marL="57150"/>
            <a:r>
              <a:rPr lang="en-US" dirty="0" err="1" smtClean="0">
                <a:solidFill>
                  <a:srgbClr val="000000"/>
                </a:solidFill>
              </a:rPr>
              <a:t>Ponavljaj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dirty="0" err="1" smtClean="0">
                <a:solidFill>
                  <a:srgbClr val="000000"/>
                </a:solidFill>
              </a:rPr>
              <a:t>dokler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vrsta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ni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prazna</a:t>
            </a:r>
            <a:r>
              <a:rPr lang="en-US" dirty="0" smtClean="0">
                <a:solidFill>
                  <a:srgbClr val="000000"/>
                </a:solidFill>
              </a:rPr>
              <a:t>:</a:t>
            </a:r>
            <a:endParaRPr lang="en-US" dirty="0">
              <a:solidFill>
                <a:srgbClr val="000000"/>
              </a:solidFill>
            </a:endParaRPr>
          </a:p>
          <a:p>
            <a:pPr marL="379413" lvl="1"/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vrste</a:t>
            </a:r>
            <a:r>
              <a:rPr lang="en-US" dirty="0" smtClean="0"/>
              <a:t> </a:t>
            </a:r>
            <a:r>
              <a:rPr lang="en-US" dirty="0" err="1" smtClean="0"/>
              <a:t>vzemi</a:t>
            </a:r>
            <a:r>
              <a:rPr lang="en-US" dirty="0" smtClean="0"/>
              <a:t> </a:t>
            </a:r>
            <a:r>
              <a:rPr lang="en-US" dirty="0" err="1" smtClean="0"/>
              <a:t>vozlišče</a:t>
            </a:r>
            <a:r>
              <a:rPr lang="en-US" dirty="0" smtClean="0"/>
              <a:t> v</a:t>
            </a:r>
            <a:endParaRPr lang="en-US" dirty="0"/>
          </a:p>
          <a:p>
            <a:pPr marL="379413" lvl="1"/>
            <a:r>
              <a:rPr lang="en-US" dirty="0" smtClean="0"/>
              <a:t>V </a:t>
            </a:r>
            <a:r>
              <a:rPr lang="en-US" dirty="0" err="1" smtClean="0"/>
              <a:t>vrsto</a:t>
            </a:r>
            <a:r>
              <a:rPr lang="en-US" dirty="0" smtClean="0"/>
              <a:t> </a:t>
            </a:r>
            <a:r>
              <a:rPr lang="en-US" dirty="0" err="1" smtClean="0"/>
              <a:t>dodaj</a:t>
            </a:r>
            <a:r>
              <a:rPr lang="en-US" dirty="0" smtClean="0"/>
              <a:t> </a:t>
            </a:r>
            <a:r>
              <a:rPr lang="en-US" dirty="0" err="1" smtClean="0"/>
              <a:t>vsa</a:t>
            </a:r>
            <a:r>
              <a:rPr lang="en-US" dirty="0" smtClean="0"/>
              <a:t> </a:t>
            </a:r>
            <a:r>
              <a:rPr lang="en-US" dirty="0" err="1" smtClean="0"/>
              <a:t>neoznačena</a:t>
            </a:r>
            <a:r>
              <a:rPr lang="en-US" dirty="0" smtClean="0"/>
              <a:t>, </a:t>
            </a:r>
            <a:r>
              <a:rPr lang="en-US" dirty="0" err="1" smtClean="0"/>
              <a:t>vozlišču</a:t>
            </a:r>
            <a:r>
              <a:rPr lang="en-US" dirty="0" smtClean="0"/>
              <a:t> v </a:t>
            </a:r>
            <a:r>
              <a:rPr lang="en-US" dirty="0" err="1" smtClean="0"/>
              <a:t>sosednja</a:t>
            </a:r>
            <a:r>
              <a:rPr lang="en-US" dirty="0" smtClean="0"/>
              <a:t> </a:t>
            </a:r>
            <a:r>
              <a:rPr lang="en-US" dirty="0" err="1" smtClean="0"/>
              <a:t>vozlišča</a:t>
            </a:r>
            <a:r>
              <a:rPr lang="en-US" dirty="0" smtClean="0"/>
              <a:t> in </a:t>
            </a:r>
            <a:r>
              <a:rPr lang="en-US" dirty="0" err="1" smtClean="0"/>
              <a:t>jih</a:t>
            </a:r>
            <a:r>
              <a:rPr lang="en-US" dirty="0" smtClean="0"/>
              <a:t> </a:t>
            </a:r>
            <a:r>
              <a:rPr lang="en-US" dirty="0" err="1" smtClean="0"/>
              <a:t>označi</a:t>
            </a:r>
            <a:endParaRPr lang="en-US" dirty="0"/>
          </a:p>
        </p:txBody>
      </p:sp>
      <p:sp>
        <p:nvSpPr>
          <p:cNvPr id="7170" name="Rectangle 2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 indent="0"/>
            <a:r>
              <a:rPr lang="en-US" dirty="0" err="1" smtClean="0"/>
              <a:t>Pregled</a:t>
            </a:r>
            <a:r>
              <a:rPr lang="en-US" dirty="0" smtClean="0"/>
              <a:t> v </a:t>
            </a:r>
            <a:r>
              <a:rPr lang="en-US" dirty="0" err="1" smtClean="0"/>
              <a:t>širino</a:t>
            </a:r>
            <a:endParaRPr lang="en-US" dirty="0"/>
          </a:p>
        </p:txBody>
      </p:sp>
      <p:sp>
        <p:nvSpPr>
          <p:cNvPr id="7171" name="Rectangle 3"/>
          <p:cNvSpPr>
            <a:spLocks/>
          </p:cNvSpPr>
          <p:nvPr/>
        </p:nvSpPr>
        <p:spPr bwMode="auto">
          <a:xfrm>
            <a:off x="1016000" y="8813800"/>
            <a:ext cx="860777" cy="34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graf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 G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7172" name="Oval 4"/>
          <p:cNvSpPr>
            <a:spLocks/>
          </p:cNvSpPr>
          <p:nvPr/>
        </p:nvSpPr>
        <p:spPr bwMode="auto">
          <a:xfrm>
            <a:off x="1905000" y="3808413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7173" name="Oval 5"/>
          <p:cNvSpPr>
            <a:spLocks/>
          </p:cNvSpPr>
          <p:nvPr/>
        </p:nvSpPr>
        <p:spPr bwMode="auto">
          <a:xfrm>
            <a:off x="6735763" y="662305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7174" name="Oval 6"/>
          <p:cNvSpPr>
            <a:spLocks/>
          </p:cNvSpPr>
          <p:nvPr/>
        </p:nvSpPr>
        <p:spPr bwMode="auto">
          <a:xfrm>
            <a:off x="6724650" y="3808413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7175" name="Oval 7"/>
          <p:cNvSpPr>
            <a:spLocks/>
          </p:cNvSpPr>
          <p:nvPr/>
        </p:nvSpPr>
        <p:spPr bwMode="auto">
          <a:xfrm>
            <a:off x="3281363" y="514350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7176" name="Oval 8"/>
          <p:cNvSpPr>
            <a:spLocks/>
          </p:cNvSpPr>
          <p:nvPr/>
        </p:nvSpPr>
        <p:spPr bwMode="auto">
          <a:xfrm>
            <a:off x="1900238" y="6619875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7177" name="Oval 9"/>
          <p:cNvSpPr>
            <a:spLocks/>
          </p:cNvSpPr>
          <p:nvPr/>
        </p:nvSpPr>
        <p:spPr bwMode="auto">
          <a:xfrm>
            <a:off x="3930650" y="619125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7178" name="Line 10"/>
          <p:cNvSpPr>
            <a:spLocks noChangeShapeType="1"/>
          </p:cNvSpPr>
          <p:nvPr/>
        </p:nvSpPr>
        <p:spPr bwMode="auto">
          <a:xfrm flipH="1">
            <a:off x="2159000" y="4305300"/>
            <a:ext cx="0" cy="2309813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7179" name="Line 11"/>
          <p:cNvSpPr>
            <a:spLocks noChangeShapeType="1"/>
          </p:cNvSpPr>
          <p:nvPr/>
        </p:nvSpPr>
        <p:spPr bwMode="auto">
          <a:xfrm rot="10800000" flipH="1">
            <a:off x="3763963" y="4227513"/>
            <a:ext cx="3000375" cy="1033462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7180" name="Line 12"/>
          <p:cNvSpPr>
            <a:spLocks noChangeShapeType="1"/>
          </p:cNvSpPr>
          <p:nvPr/>
        </p:nvSpPr>
        <p:spPr bwMode="auto">
          <a:xfrm>
            <a:off x="2368550" y="4227513"/>
            <a:ext cx="1009650" cy="979487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7181" name="Line 13"/>
          <p:cNvSpPr>
            <a:spLocks noChangeShapeType="1"/>
          </p:cNvSpPr>
          <p:nvPr/>
        </p:nvSpPr>
        <p:spPr bwMode="auto">
          <a:xfrm>
            <a:off x="4451350" y="6457950"/>
            <a:ext cx="2279650" cy="38735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7182" name="Line 14"/>
          <p:cNvSpPr>
            <a:spLocks noChangeShapeType="1"/>
          </p:cNvSpPr>
          <p:nvPr/>
        </p:nvSpPr>
        <p:spPr bwMode="auto">
          <a:xfrm rot="10800000" flipH="1">
            <a:off x="2389188" y="6462713"/>
            <a:ext cx="1547812" cy="315912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7183" name="Line 15"/>
          <p:cNvSpPr>
            <a:spLocks noChangeShapeType="1"/>
          </p:cNvSpPr>
          <p:nvPr/>
        </p:nvSpPr>
        <p:spPr bwMode="auto">
          <a:xfrm>
            <a:off x="2413000" y="4076700"/>
            <a:ext cx="4305300" cy="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7184" name="Line 16"/>
          <p:cNvSpPr>
            <a:spLocks noChangeShapeType="1"/>
          </p:cNvSpPr>
          <p:nvPr/>
        </p:nvSpPr>
        <p:spPr bwMode="auto">
          <a:xfrm rot="10800000" flipH="1">
            <a:off x="4381500" y="4295775"/>
            <a:ext cx="2476500" cy="1965325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7186" name="Oval 18"/>
          <p:cNvSpPr>
            <a:spLocks/>
          </p:cNvSpPr>
          <p:nvPr/>
        </p:nvSpPr>
        <p:spPr bwMode="auto">
          <a:xfrm>
            <a:off x="1905000" y="38100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7187" name="Oval 19"/>
          <p:cNvSpPr>
            <a:spLocks/>
          </p:cNvSpPr>
          <p:nvPr/>
        </p:nvSpPr>
        <p:spPr bwMode="auto">
          <a:xfrm>
            <a:off x="6731000" y="66294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7188" name="Oval 20"/>
          <p:cNvSpPr>
            <a:spLocks/>
          </p:cNvSpPr>
          <p:nvPr/>
        </p:nvSpPr>
        <p:spPr bwMode="auto">
          <a:xfrm>
            <a:off x="6731000" y="38100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7189" name="Oval 21"/>
          <p:cNvSpPr>
            <a:spLocks/>
          </p:cNvSpPr>
          <p:nvPr/>
        </p:nvSpPr>
        <p:spPr bwMode="auto">
          <a:xfrm>
            <a:off x="3276600" y="51435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7190" name="Oval 22"/>
          <p:cNvSpPr>
            <a:spLocks/>
          </p:cNvSpPr>
          <p:nvPr/>
        </p:nvSpPr>
        <p:spPr bwMode="auto">
          <a:xfrm>
            <a:off x="1905000" y="66167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7191" name="Oval 23"/>
          <p:cNvSpPr>
            <a:spLocks/>
          </p:cNvSpPr>
          <p:nvPr/>
        </p:nvSpPr>
        <p:spPr bwMode="auto">
          <a:xfrm>
            <a:off x="3937000" y="61976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7192" name="Line 24"/>
          <p:cNvSpPr>
            <a:spLocks noChangeShapeType="1"/>
          </p:cNvSpPr>
          <p:nvPr/>
        </p:nvSpPr>
        <p:spPr bwMode="auto">
          <a:xfrm flipH="1">
            <a:off x="2159000" y="4305300"/>
            <a:ext cx="0" cy="2309813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7193" name="Line 25"/>
          <p:cNvSpPr>
            <a:spLocks noChangeShapeType="1"/>
          </p:cNvSpPr>
          <p:nvPr/>
        </p:nvSpPr>
        <p:spPr bwMode="auto">
          <a:xfrm rot="10800000" flipH="1">
            <a:off x="3759200" y="4229100"/>
            <a:ext cx="2998788" cy="1033463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7194" name="Line 26"/>
          <p:cNvSpPr>
            <a:spLocks noChangeShapeType="1"/>
          </p:cNvSpPr>
          <p:nvPr/>
        </p:nvSpPr>
        <p:spPr bwMode="auto">
          <a:xfrm>
            <a:off x="2374900" y="4229100"/>
            <a:ext cx="1008063" cy="97790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7195" name="Line 27"/>
          <p:cNvSpPr>
            <a:spLocks noChangeShapeType="1"/>
          </p:cNvSpPr>
          <p:nvPr/>
        </p:nvSpPr>
        <p:spPr bwMode="auto">
          <a:xfrm>
            <a:off x="4457700" y="6464300"/>
            <a:ext cx="2278063" cy="385763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7196" name="Line 28"/>
          <p:cNvSpPr>
            <a:spLocks noChangeShapeType="1"/>
          </p:cNvSpPr>
          <p:nvPr/>
        </p:nvSpPr>
        <p:spPr bwMode="auto">
          <a:xfrm rot="10800000" flipH="1">
            <a:off x="2387600" y="6464300"/>
            <a:ext cx="1546225" cy="31432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7197" name="Line 29"/>
          <p:cNvSpPr>
            <a:spLocks noChangeShapeType="1"/>
          </p:cNvSpPr>
          <p:nvPr/>
        </p:nvSpPr>
        <p:spPr bwMode="auto">
          <a:xfrm>
            <a:off x="2413000" y="4076700"/>
            <a:ext cx="4305300" cy="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7198" name="Line 30"/>
          <p:cNvSpPr>
            <a:spLocks noChangeShapeType="1"/>
          </p:cNvSpPr>
          <p:nvPr/>
        </p:nvSpPr>
        <p:spPr bwMode="auto">
          <a:xfrm rot="10800000" flipH="1">
            <a:off x="4381500" y="4292600"/>
            <a:ext cx="2476500" cy="1963738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7199" name="Line 31"/>
          <p:cNvSpPr>
            <a:spLocks noChangeShapeType="1"/>
          </p:cNvSpPr>
          <p:nvPr/>
        </p:nvSpPr>
        <p:spPr bwMode="auto">
          <a:xfrm>
            <a:off x="6997700" y="4318000"/>
            <a:ext cx="0" cy="229870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6A49C0-6F11-4719-ABAA-0B3D221B03FB}" type="slidenum">
              <a:rPr lang="en-US"/>
              <a:pPr/>
              <a:t>20</a:t>
            </a:fld>
            <a:endParaRPr lang="en-US"/>
          </a:p>
        </p:txBody>
      </p:sp>
      <p:sp>
        <p:nvSpPr>
          <p:cNvPr id="25601" name="Rectangle 1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 rIns="168204"/>
          <a:lstStyle/>
          <a:p>
            <a:pPr marL="57150"/>
            <a:r>
              <a:rPr lang="en-US" dirty="0" err="1" smtClean="0">
                <a:solidFill>
                  <a:srgbClr val="000000"/>
                </a:solidFill>
              </a:rPr>
              <a:t>Ponavljaj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dirty="0" err="1" smtClean="0">
                <a:solidFill>
                  <a:srgbClr val="000000"/>
                </a:solidFill>
              </a:rPr>
              <a:t>dokler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vrsta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ni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prazna</a:t>
            </a:r>
            <a:r>
              <a:rPr lang="en-US" dirty="0" smtClean="0">
                <a:solidFill>
                  <a:srgbClr val="000000"/>
                </a:solidFill>
              </a:rPr>
              <a:t>:</a:t>
            </a:r>
            <a:endParaRPr lang="en-US" dirty="0">
              <a:solidFill>
                <a:srgbClr val="000000"/>
              </a:solidFill>
            </a:endParaRPr>
          </a:p>
          <a:p>
            <a:pPr marL="379413" lvl="1"/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vrste</a:t>
            </a:r>
            <a:r>
              <a:rPr lang="en-US" dirty="0" smtClean="0"/>
              <a:t> </a:t>
            </a:r>
            <a:r>
              <a:rPr lang="en-US" dirty="0" err="1" smtClean="0"/>
              <a:t>vzemi</a:t>
            </a:r>
            <a:r>
              <a:rPr lang="en-US" dirty="0" smtClean="0"/>
              <a:t> </a:t>
            </a:r>
            <a:r>
              <a:rPr lang="en-US" dirty="0" err="1" smtClean="0"/>
              <a:t>vozlišče</a:t>
            </a:r>
            <a:r>
              <a:rPr lang="en-US" dirty="0" smtClean="0"/>
              <a:t> v</a:t>
            </a:r>
            <a:endParaRPr lang="en-US" dirty="0"/>
          </a:p>
          <a:p>
            <a:pPr marL="379413" lvl="1"/>
            <a:r>
              <a:rPr lang="en-US" dirty="0" smtClean="0"/>
              <a:t>V </a:t>
            </a:r>
            <a:r>
              <a:rPr lang="en-US" dirty="0" err="1" smtClean="0"/>
              <a:t>vrsto</a:t>
            </a:r>
            <a:r>
              <a:rPr lang="en-US" dirty="0" smtClean="0"/>
              <a:t> </a:t>
            </a:r>
            <a:r>
              <a:rPr lang="en-US" dirty="0" err="1" smtClean="0"/>
              <a:t>dodaj</a:t>
            </a:r>
            <a:r>
              <a:rPr lang="en-US" dirty="0" smtClean="0"/>
              <a:t> </a:t>
            </a:r>
            <a:r>
              <a:rPr lang="en-US" dirty="0" err="1" smtClean="0"/>
              <a:t>vsa</a:t>
            </a:r>
            <a:r>
              <a:rPr lang="en-US" dirty="0" smtClean="0"/>
              <a:t> </a:t>
            </a:r>
            <a:r>
              <a:rPr lang="en-US" dirty="0" err="1" smtClean="0"/>
              <a:t>neoznačena</a:t>
            </a:r>
            <a:r>
              <a:rPr lang="en-US" dirty="0" smtClean="0"/>
              <a:t>, </a:t>
            </a:r>
            <a:r>
              <a:rPr lang="en-US" dirty="0" err="1" smtClean="0"/>
              <a:t>vozlišču</a:t>
            </a:r>
            <a:r>
              <a:rPr lang="en-US" dirty="0" smtClean="0"/>
              <a:t> v </a:t>
            </a:r>
            <a:r>
              <a:rPr lang="en-US" dirty="0" err="1" smtClean="0"/>
              <a:t>sosednja</a:t>
            </a:r>
            <a:r>
              <a:rPr lang="en-US" dirty="0" smtClean="0"/>
              <a:t> </a:t>
            </a:r>
            <a:r>
              <a:rPr lang="en-US" dirty="0" err="1" smtClean="0"/>
              <a:t>vozlišča</a:t>
            </a:r>
            <a:r>
              <a:rPr lang="en-US" dirty="0" smtClean="0"/>
              <a:t> in </a:t>
            </a:r>
            <a:r>
              <a:rPr lang="en-US" dirty="0" err="1" smtClean="0"/>
              <a:t>jih</a:t>
            </a:r>
            <a:r>
              <a:rPr lang="en-US" dirty="0" smtClean="0"/>
              <a:t> </a:t>
            </a:r>
            <a:r>
              <a:rPr lang="en-US" dirty="0" err="1" smtClean="0"/>
              <a:t>označi</a:t>
            </a:r>
            <a:endParaRPr lang="en-US" dirty="0"/>
          </a:p>
        </p:txBody>
      </p:sp>
      <p:sp>
        <p:nvSpPr>
          <p:cNvPr id="25602" name="Line 2"/>
          <p:cNvSpPr>
            <a:spLocks noChangeShapeType="1"/>
          </p:cNvSpPr>
          <p:nvPr/>
        </p:nvSpPr>
        <p:spPr bwMode="auto">
          <a:xfrm rot="10800000" flipH="1">
            <a:off x="2389188" y="6462713"/>
            <a:ext cx="1547812" cy="315912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5603" name="Line 3"/>
          <p:cNvSpPr>
            <a:spLocks noChangeShapeType="1"/>
          </p:cNvSpPr>
          <p:nvPr/>
        </p:nvSpPr>
        <p:spPr bwMode="auto">
          <a:xfrm rot="10800000" flipH="1">
            <a:off x="2387600" y="6464300"/>
            <a:ext cx="1546225" cy="314325"/>
          </a:xfrm>
          <a:prstGeom prst="line">
            <a:avLst/>
          </a:prstGeom>
          <a:noFill/>
          <a:ln w="762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5604" name="Rectangle 4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 indent="0"/>
            <a:r>
              <a:rPr lang="en-US" dirty="0" err="1" smtClean="0"/>
              <a:t>Pregled</a:t>
            </a:r>
            <a:r>
              <a:rPr lang="en-US" dirty="0" smtClean="0"/>
              <a:t> v </a:t>
            </a:r>
            <a:r>
              <a:rPr lang="en-US" dirty="0" err="1" smtClean="0"/>
              <a:t>širino</a:t>
            </a:r>
            <a:endParaRPr lang="en-US" dirty="0"/>
          </a:p>
        </p:txBody>
      </p:sp>
      <p:sp>
        <p:nvSpPr>
          <p:cNvPr id="25605" name="Rectangle 5"/>
          <p:cNvSpPr>
            <a:spLocks/>
          </p:cNvSpPr>
          <p:nvPr/>
        </p:nvSpPr>
        <p:spPr bwMode="auto">
          <a:xfrm>
            <a:off x="1016000" y="8813800"/>
            <a:ext cx="1937995" cy="34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iz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vrste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vzemi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  5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25606" name="Oval 6"/>
          <p:cNvSpPr>
            <a:spLocks/>
          </p:cNvSpPr>
          <p:nvPr/>
        </p:nvSpPr>
        <p:spPr bwMode="auto">
          <a:xfrm>
            <a:off x="1905000" y="3808413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25607" name="Oval 7"/>
          <p:cNvSpPr>
            <a:spLocks/>
          </p:cNvSpPr>
          <p:nvPr/>
        </p:nvSpPr>
        <p:spPr bwMode="auto">
          <a:xfrm>
            <a:off x="6735763" y="662305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25608" name="Oval 8"/>
          <p:cNvSpPr>
            <a:spLocks/>
          </p:cNvSpPr>
          <p:nvPr/>
        </p:nvSpPr>
        <p:spPr bwMode="auto">
          <a:xfrm>
            <a:off x="6724650" y="3808413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25609" name="Oval 9"/>
          <p:cNvSpPr>
            <a:spLocks/>
          </p:cNvSpPr>
          <p:nvPr/>
        </p:nvSpPr>
        <p:spPr bwMode="auto">
          <a:xfrm>
            <a:off x="3281363" y="514350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25610" name="Oval 10"/>
          <p:cNvSpPr>
            <a:spLocks/>
          </p:cNvSpPr>
          <p:nvPr/>
        </p:nvSpPr>
        <p:spPr bwMode="auto">
          <a:xfrm>
            <a:off x="1900238" y="6619875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25611" name="Oval 11"/>
          <p:cNvSpPr>
            <a:spLocks/>
          </p:cNvSpPr>
          <p:nvPr/>
        </p:nvSpPr>
        <p:spPr bwMode="auto">
          <a:xfrm>
            <a:off x="3930650" y="619125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 flipH="1">
            <a:off x="2159000" y="4305300"/>
            <a:ext cx="0" cy="2309813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 rot="10800000" flipH="1">
            <a:off x="3763963" y="4227513"/>
            <a:ext cx="3000375" cy="1033462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5614" name="Line 14"/>
          <p:cNvSpPr>
            <a:spLocks noChangeShapeType="1"/>
          </p:cNvSpPr>
          <p:nvPr/>
        </p:nvSpPr>
        <p:spPr bwMode="auto">
          <a:xfrm>
            <a:off x="2368550" y="4227513"/>
            <a:ext cx="1009650" cy="979487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5615" name="Line 15"/>
          <p:cNvSpPr>
            <a:spLocks noChangeShapeType="1"/>
          </p:cNvSpPr>
          <p:nvPr/>
        </p:nvSpPr>
        <p:spPr bwMode="auto">
          <a:xfrm>
            <a:off x="4451350" y="6457950"/>
            <a:ext cx="2279650" cy="38735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5616" name="Line 16"/>
          <p:cNvSpPr>
            <a:spLocks noChangeShapeType="1"/>
          </p:cNvSpPr>
          <p:nvPr/>
        </p:nvSpPr>
        <p:spPr bwMode="auto">
          <a:xfrm>
            <a:off x="2413000" y="4076700"/>
            <a:ext cx="4305300" cy="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 rot="10800000" flipH="1">
            <a:off x="4381500" y="4295775"/>
            <a:ext cx="2476500" cy="1965325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5618" name="Oval 18"/>
          <p:cNvSpPr>
            <a:spLocks/>
          </p:cNvSpPr>
          <p:nvPr/>
        </p:nvSpPr>
        <p:spPr bwMode="auto">
          <a:xfrm>
            <a:off x="6731000" y="66294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25619" name="Oval 19"/>
          <p:cNvSpPr>
            <a:spLocks/>
          </p:cNvSpPr>
          <p:nvPr/>
        </p:nvSpPr>
        <p:spPr bwMode="auto">
          <a:xfrm>
            <a:off x="1905000" y="6616700"/>
            <a:ext cx="508000" cy="508000"/>
          </a:xfrm>
          <a:prstGeom prst="ellipse">
            <a:avLst/>
          </a:prstGeom>
          <a:solidFill>
            <a:srgbClr val="79211B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FFFFFF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25620" name="Oval 20"/>
          <p:cNvSpPr>
            <a:spLocks/>
          </p:cNvSpPr>
          <p:nvPr/>
        </p:nvSpPr>
        <p:spPr bwMode="auto">
          <a:xfrm>
            <a:off x="3937000" y="61976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25621" name="Line 21"/>
          <p:cNvSpPr>
            <a:spLocks noChangeShapeType="1"/>
          </p:cNvSpPr>
          <p:nvPr/>
        </p:nvSpPr>
        <p:spPr bwMode="auto">
          <a:xfrm>
            <a:off x="4457700" y="6464300"/>
            <a:ext cx="2278063" cy="385763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5622" name="Rectangle 22"/>
          <p:cNvSpPr>
            <a:spLocks/>
          </p:cNvSpPr>
          <p:nvPr/>
        </p:nvSpPr>
        <p:spPr bwMode="auto">
          <a:xfrm>
            <a:off x="10363200" y="4533900"/>
            <a:ext cx="749300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58702" bIns="0"/>
          <a:lstStyle/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25623" name="Rectangle 23"/>
          <p:cNvSpPr>
            <a:spLocks/>
          </p:cNvSpPr>
          <p:nvPr/>
        </p:nvSpPr>
        <p:spPr bwMode="auto">
          <a:xfrm>
            <a:off x="10553700" y="4025900"/>
            <a:ext cx="3079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</a:t>
            </a:r>
          </a:p>
        </p:txBody>
      </p:sp>
      <p:sp>
        <p:nvSpPr>
          <p:cNvPr id="25624" name="Rectangle 24"/>
          <p:cNvSpPr>
            <a:spLocks/>
          </p:cNvSpPr>
          <p:nvPr/>
        </p:nvSpPr>
        <p:spPr bwMode="auto">
          <a:xfrm>
            <a:off x="10985500" y="4025900"/>
            <a:ext cx="1848227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povezava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do [</a:t>
            </a:r>
            <a:r>
              <a:rPr lang="en-US" sz="1800" b="1" dirty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v]</a:t>
            </a:r>
          </a:p>
        </p:txBody>
      </p:sp>
      <p:sp>
        <p:nvSpPr>
          <p:cNvPr id="25625" name="Line 25"/>
          <p:cNvSpPr>
            <a:spLocks noChangeShapeType="1"/>
          </p:cNvSpPr>
          <p:nvPr/>
        </p:nvSpPr>
        <p:spPr bwMode="auto">
          <a:xfrm>
            <a:off x="10464800" y="4445000"/>
            <a:ext cx="1811338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5626" name="Rectangle 26"/>
          <p:cNvSpPr>
            <a:spLocks/>
          </p:cNvSpPr>
          <p:nvPr/>
        </p:nvSpPr>
        <p:spPr bwMode="auto">
          <a:xfrm>
            <a:off x="11366500" y="4533900"/>
            <a:ext cx="749300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58702" bIns="0"/>
          <a:lstStyle/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–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25627" name="Rectangle 27"/>
          <p:cNvSpPr>
            <a:spLocks/>
          </p:cNvSpPr>
          <p:nvPr/>
        </p:nvSpPr>
        <p:spPr bwMode="auto">
          <a:xfrm>
            <a:off x="8991600" y="4025900"/>
            <a:ext cx="668416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vrsta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25628" name="Rectangle 28"/>
          <p:cNvSpPr>
            <a:spLocks/>
          </p:cNvSpPr>
          <p:nvPr/>
        </p:nvSpPr>
        <p:spPr bwMode="auto">
          <a:xfrm>
            <a:off x="9156700" y="4559300"/>
            <a:ext cx="635000" cy="30226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5629" name="Oval 29"/>
          <p:cNvSpPr>
            <a:spLocks/>
          </p:cNvSpPr>
          <p:nvPr/>
        </p:nvSpPr>
        <p:spPr bwMode="auto">
          <a:xfrm>
            <a:off x="3937000" y="6197600"/>
            <a:ext cx="508000" cy="508000"/>
          </a:xfrm>
          <a:prstGeom prst="ellipse">
            <a:avLst/>
          </a:prstGeom>
          <a:solidFill>
            <a:srgbClr val="79211B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25630" name="Rectangle 30"/>
          <p:cNvSpPr>
            <a:spLocks/>
          </p:cNvSpPr>
          <p:nvPr/>
        </p:nvSpPr>
        <p:spPr bwMode="auto">
          <a:xfrm>
            <a:off x="9156700" y="6959600"/>
            <a:ext cx="635000" cy="6350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000000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25631" name="Oval 31"/>
          <p:cNvSpPr>
            <a:spLocks/>
          </p:cNvSpPr>
          <p:nvPr/>
        </p:nvSpPr>
        <p:spPr bwMode="auto">
          <a:xfrm>
            <a:off x="6731000" y="6629400"/>
            <a:ext cx="508000" cy="508000"/>
          </a:xfrm>
          <a:prstGeom prst="ellipse">
            <a:avLst/>
          </a:prstGeom>
          <a:solidFill>
            <a:srgbClr val="79211B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25632" name="Rectangle 32"/>
          <p:cNvSpPr>
            <a:spLocks/>
          </p:cNvSpPr>
          <p:nvPr/>
        </p:nvSpPr>
        <p:spPr bwMode="auto">
          <a:xfrm>
            <a:off x="9156700" y="6324600"/>
            <a:ext cx="635000" cy="6350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000000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25633" name="Line 33"/>
          <p:cNvSpPr>
            <a:spLocks noChangeShapeType="1"/>
          </p:cNvSpPr>
          <p:nvPr/>
        </p:nvSpPr>
        <p:spPr bwMode="auto">
          <a:xfrm>
            <a:off x="6997700" y="4318000"/>
            <a:ext cx="0" cy="229870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25FB41-68A4-49CC-BA65-99A751AEFBCF}" type="slidenum">
              <a:rPr lang="en-US"/>
              <a:pPr/>
              <a:t>21</a:t>
            </a:fld>
            <a:endParaRPr lang="en-US"/>
          </a:p>
        </p:txBody>
      </p:sp>
      <p:sp>
        <p:nvSpPr>
          <p:cNvPr id="26625" name="Rectangle 1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 rIns="168204"/>
          <a:lstStyle/>
          <a:p>
            <a:pPr marL="57150"/>
            <a:r>
              <a:rPr lang="en-US" dirty="0" err="1" smtClean="0">
                <a:solidFill>
                  <a:srgbClr val="000000"/>
                </a:solidFill>
              </a:rPr>
              <a:t>Ponavljaj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dirty="0" err="1" smtClean="0">
                <a:solidFill>
                  <a:srgbClr val="000000"/>
                </a:solidFill>
              </a:rPr>
              <a:t>dokler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vrsta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ni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prazna</a:t>
            </a:r>
            <a:r>
              <a:rPr lang="en-US" dirty="0" smtClean="0">
                <a:solidFill>
                  <a:srgbClr val="000000"/>
                </a:solidFill>
              </a:rPr>
              <a:t>:</a:t>
            </a:r>
            <a:endParaRPr lang="en-US" dirty="0">
              <a:solidFill>
                <a:srgbClr val="000000"/>
              </a:solidFill>
            </a:endParaRPr>
          </a:p>
          <a:p>
            <a:pPr marL="379413" lvl="1"/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vrste</a:t>
            </a:r>
            <a:r>
              <a:rPr lang="en-US" dirty="0" smtClean="0"/>
              <a:t> </a:t>
            </a:r>
            <a:r>
              <a:rPr lang="en-US" dirty="0" err="1" smtClean="0"/>
              <a:t>vzemi</a:t>
            </a:r>
            <a:r>
              <a:rPr lang="en-US" dirty="0" smtClean="0"/>
              <a:t> </a:t>
            </a:r>
            <a:r>
              <a:rPr lang="en-US" dirty="0" err="1" smtClean="0"/>
              <a:t>vozlišče</a:t>
            </a:r>
            <a:r>
              <a:rPr lang="en-US" dirty="0" smtClean="0"/>
              <a:t> v</a:t>
            </a:r>
            <a:endParaRPr lang="en-US" dirty="0"/>
          </a:p>
          <a:p>
            <a:pPr marL="379413" lvl="1"/>
            <a:r>
              <a:rPr lang="en-US" dirty="0" smtClean="0"/>
              <a:t>V </a:t>
            </a:r>
            <a:r>
              <a:rPr lang="en-US" dirty="0" err="1" smtClean="0"/>
              <a:t>vrsto</a:t>
            </a:r>
            <a:r>
              <a:rPr lang="en-US" dirty="0" smtClean="0"/>
              <a:t> </a:t>
            </a:r>
            <a:r>
              <a:rPr lang="en-US" dirty="0" err="1" smtClean="0"/>
              <a:t>dodaj</a:t>
            </a:r>
            <a:r>
              <a:rPr lang="en-US" dirty="0" smtClean="0"/>
              <a:t> </a:t>
            </a:r>
            <a:r>
              <a:rPr lang="en-US" dirty="0" err="1" smtClean="0"/>
              <a:t>vsa</a:t>
            </a:r>
            <a:r>
              <a:rPr lang="en-US" dirty="0" smtClean="0"/>
              <a:t> </a:t>
            </a:r>
            <a:r>
              <a:rPr lang="en-US" dirty="0" err="1" smtClean="0"/>
              <a:t>neoznačena</a:t>
            </a:r>
            <a:r>
              <a:rPr lang="en-US" dirty="0" smtClean="0"/>
              <a:t>, </a:t>
            </a:r>
            <a:r>
              <a:rPr lang="en-US" dirty="0" err="1" smtClean="0"/>
              <a:t>vozlišču</a:t>
            </a:r>
            <a:r>
              <a:rPr lang="en-US" dirty="0" smtClean="0"/>
              <a:t> v </a:t>
            </a:r>
            <a:r>
              <a:rPr lang="en-US" dirty="0" err="1" smtClean="0"/>
              <a:t>sosednja</a:t>
            </a:r>
            <a:r>
              <a:rPr lang="en-US" dirty="0" smtClean="0"/>
              <a:t> </a:t>
            </a:r>
            <a:r>
              <a:rPr lang="en-US" dirty="0" err="1" smtClean="0"/>
              <a:t>vozlišča</a:t>
            </a:r>
            <a:r>
              <a:rPr lang="en-US" dirty="0" smtClean="0"/>
              <a:t> in </a:t>
            </a:r>
            <a:r>
              <a:rPr lang="en-US" dirty="0" err="1" smtClean="0"/>
              <a:t>jih</a:t>
            </a:r>
            <a:r>
              <a:rPr lang="en-US" dirty="0" smtClean="0"/>
              <a:t> </a:t>
            </a:r>
            <a:r>
              <a:rPr lang="en-US" dirty="0" err="1" smtClean="0"/>
              <a:t>označi</a:t>
            </a:r>
            <a:endParaRPr lang="en-US" dirty="0"/>
          </a:p>
        </p:txBody>
      </p:sp>
      <p:sp>
        <p:nvSpPr>
          <p:cNvPr id="26626" name="Line 2"/>
          <p:cNvSpPr>
            <a:spLocks noChangeShapeType="1"/>
          </p:cNvSpPr>
          <p:nvPr/>
        </p:nvSpPr>
        <p:spPr bwMode="auto">
          <a:xfrm rot="10800000" flipH="1">
            <a:off x="2389188" y="6462713"/>
            <a:ext cx="1547812" cy="315912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6627" name="Rectangle 3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 indent="0"/>
            <a:r>
              <a:rPr lang="en-US" dirty="0" err="1" smtClean="0"/>
              <a:t>Pregled</a:t>
            </a:r>
            <a:r>
              <a:rPr lang="en-US" dirty="0" smtClean="0"/>
              <a:t> v </a:t>
            </a:r>
            <a:r>
              <a:rPr lang="en-US" dirty="0" err="1" smtClean="0"/>
              <a:t>širino</a:t>
            </a:r>
            <a:endParaRPr lang="en-US" dirty="0"/>
          </a:p>
        </p:txBody>
      </p:sp>
      <p:sp>
        <p:nvSpPr>
          <p:cNvPr id="26628" name="Rectangle 4"/>
          <p:cNvSpPr>
            <a:spLocks/>
          </p:cNvSpPr>
          <p:nvPr/>
        </p:nvSpPr>
        <p:spPr bwMode="auto">
          <a:xfrm>
            <a:off x="1016000" y="8813800"/>
            <a:ext cx="1937995" cy="34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iz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vrste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vzemi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  5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26629" name="Oval 5"/>
          <p:cNvSpPr>
            <a:spLocks/>
          </p:cNvSpPr>
          <p:nvPr/>
        </p:nvSpPr>
        <p:spPr bwMode="auto">
          <a:xfrm>
            <a:off x="1905000" y="3808413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26630" name="Oval 6"/>
          <p:cNvSpPr>
            <a:spLocks/>
          </p:cNvSpPr>
          <p:nvPr/>
        </p:nvSpPr>
        <p:spPr bwMode="auto">
          <a:xfrm>
            <a:off x="6735763" y="662305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26631" name="Oval 7"/>
          <p:cNvSpPr>
            <a:spLocks/>
          </p:cNvSpPr>
          <p:nvPr/>
        </p:nvSpPr>
        <p:spPr bwMode="auto">
          <a:xfrm>
            <a:off x="6724650" y="3808413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26632" name="Oval 8"/>
          <p:cNvSpPr>
            <a:spLocks/>
          </p:cNvSpPr>
          <p:nvPr/>
        </p:nvSpPr>
        <p:spPr bwMode="auto">
          <a:xfrm>
            <a:off x="3281363" y="514350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26633" name="Oval 9"/>
          <p:cNvSpPr>
            <a:spLocks/>
          </p:cNvSpPr>
          <p:nvPr/>
        </p:nvSpPr>
        <p:spPr bwMode="auto">
          <a:xfrm>
            <a:off x="1900238" y="6619875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26634" name="Oval 10"/>
          <p:cNvSpPr>
            <a:spLocks/>
          </p:cNvSpPr>
          <p:nvPr/>
        </p:nvSpPr>
        <p:spPr bwMode="auto">
          <a:xfrm>
            <a:off x="3930650" y="619125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26635" name="Line 11"/>
          <p:cNvSpPr>
            <a:spLocks noChangeShapeType="1"/>
          </p:cNvSpPr>
          <p:nvPr/>
        </p:nvSpPr>
        <p:spPr bwMode="auto">
          <a:xfrm flipH="1">
            <a:off x="2159000" y="4305300"/>
            <a:ext cx="0" cy="2309813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6636" name="Line 12"/>
          <p:cNvSpPr>
            <a:spLocks noChangeShapeType="1"/>
          </p:cNvSpPr>
          <p:nvPr/>
        </p:nvSpPr>
        <p:spPr bwMode="auto">
          <a:xfrm rot="10800000" flipH="1">
            <a:off x="3763963" y="4227513"/>
            <a:ext cx="3000375" cy="1033462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6637" name="Line 13"/>
          <p:cNvSpPr>
            <a:spLocks noChangeShapeType="1"/>
          </p:cNvSpPr>
          <p:nvPr/>
        </p:nvSpPr>
        <p:spPr bwMode="auto">
          <a:xfrm>
            <a:off x="2368550" y="4227513"/>
            <a:ext cx="1009650" cy="979487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6638" name="Line 14"/>
          <p:cNvSpPr>
            <a:spLocks noChangeShapeType="1"/>
          </p:cNvSpPr>
          <p:nvPr/>
        </p:nvSpPr>
        <p:spPr bwMode="auto">
          <a:xfrm>
            <a:off x="4451350" y="6457950"/>
            <a:ext cx="2279650" cy="38735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6639" name="Line 15"/>
          <p:cNvSpPr>
            <a:spLocks noChangeShapeType="1"/>
          </p:cNvSpPr>
          <p:nvPr/>
        </p:nvSpPr>
        <p:spPr bwMode="auto">
          <a:xfrm>
            <a:off x="2413000" y="4076700"/>
            <a:ext cx="4305300" cy="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6640" name="Line 16"/>
          <p:cNvSpPr>
            <a:spLocks noChangeShapeType="1"/>
          </p:cNvSpPr>
          <p:nvPr/>
        </p:nvSpPr>
        <p:spPr bwMode="auto">
          <a:xfrm rot="10800000" flipH="1">
            <a:off x="4381500" y="4295775"/>
            <a:ext cx="2476500" cy="1965325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6641" name="Oval 17"/>
          <p:cNvSpPr>
            <a:spLocks/>
          </p:cNvSpPr>
          <p:nvPr/>
        </p:nvSpPr>
        <p:spPr bwMode="auto">
          <a:xfrm>
            <a:off x="6731000" y="66294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26642" name="Oval 18"/>
          <p:cNvSpPr>
            <a:spLocks/>
          </p:cNvSpPr>
          <p:nvPr/>
        </p:nvSpPr>
        <p:spPr bwMode="auto">
          <a:xfrm>
            <a:off x="1905000" y="6616700"/>
            <a:ext cx="508000" cy="508000"/>
          </a:xfrm>
          <a:prstGeom prst="ellipse">
            <a:avLst/>
          </a:prstGeom>
          <a:solidFill>
            <a:srgbClr val="79211B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FFFFFF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26643" name="Oval 19"/>
          <p:cNvSpPr>
            <a:spLocks/>
          </p:cNvSpPr>
          <p:nvPr/>
        </p:nvSpPr>
        <p:spPr bwMode="auto">
          <a:xfrm>
            <a:off x="3937000" y="61976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26644" name="Line 20"/>
          <p:cNvSpPr>
            <a:spLocks noChangeShapeType="1"/>
          </p:cNvSpPr>
          <p:nvPr/>
        </p:nvSpPr>
        <p:spPr bwMode="auto">
          <a:xfrm>
            <a:off x="4457700" y="6464300"/>
            <a:ext cx="2278063" cy="385763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6645" name="Rectangle 21"/>
          <p:cNvSpPr>
            <a:spLocks/>
          </p:cNvSpPr>
          <p:nvPr/>
        </p:nvSpPr>
        <p:spPr bwMode="auto">
          <a:xfrm>
            <a:off x="10363200" y="4533900"/>
            <a:ext cx="749300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58702" bIns="0"/>
          <a:lstStyle/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26646" name="Rectangle 22"/>
          <p:cNvSpPr>
            <a:spLocks/>
          </p:cNvSpPr>
          <p:nvPr/>
        </p:nvSpPr>
        <p:spPr bwMode="auto">
          <a:xfrm>
            <a:off x="10553700" y="4025900"/>
            <a:ext cx="3079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</a:t>
            </a:r>
          </a:p>
        </p:txBody>
      </p:sp>
      <p:sp>
        <p:nvSpPr>
          <p:cNvPr id="26647" name="Rectangle 23"/>
          <p:cNvSpPr>
            <a:spLocks/>
          </p:cNvSpPr>
          <p:nvPr/>
        </p:nvSpPr>
        <p:spPr bwMode="auto">
          <a:xfrm>
            <a:off x="10985500" y="4025900"/>
            <a:ext cx="1848227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povezava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do [</a:t>
            </a:r>
            <a:r>
              <a:rPr lang="en-US" sz="1800" b="1" dirty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v]</a:t>
            </a:r>
          </a:p>
        </p:txBody>
      </p:sp>
      <p:sp>
        <p:nvSpPr>
          <p:cNvPr id="26648" name="Line 24"/>
          <p:cNvSpPr>
            <a:spLocks noChangeShapeType="1"/>
          </p:cNvSpPr>
          <p:nvPr/>
        </p:nvSpPr>
        <p:spPr bwMode="auto">
          <a:xfrm>
            <a:off x="10464800" y="4445000"/>
            <a:ext cx="1811338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6649" name="Rectangle 25"/>
          <p:cNvSpPr>
            <a:spLocks/>
          </p:cNvSpPr>
          <p:nvPr/>
        </p:nvSpPr>
        <p:spPr bwMode="auto">
          <a:xfrm>
            <a:off x="11366500" y="4533900"/>
            <a:ext cx="749300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58702" bIns="0"/>
          <a:lstStyle/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–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26650" name="Rectangle 26"/>
          <p:cNvSpPr>
            <a:spLocks/>
          </p:cNvSpPr>
          <p:nvPr/>
        </p:nvSpPr>
        <p:spPr bwMode="auto">
          <a:xfrm>
            <a:off x="8991600" y="4025900"/>
            <a:ext cx="668416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vrsta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26651" name="Rectangle 27"/>
          <p:cNvSpPr>
            <a:spLocks/>
          </p:cNvSpPr>
          <p:nvPr/>
        </p:nvSpPr>
        <p:spPr bwMode="auto">
          <a:xfrm>
            <a:off x="9156700" y="4559300"/>
            <a:ext cx="635000" cy="30226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6652" name="Oval 28"/>
          <p:cNvSpPr>
            <a:spLocks/>
          </p:cNvSpPr>
          <p:nvPr/>
        </p:nvSpPr>
        <p:spPr bwMode="auto">
          <a:xfrm>
            <a:off x="3937000" y="6197600"/>
            <a:ext cx="508000" cy="508000"/>
          </a:xfrm>
          <a:prstGeom prst="ellipse">
            <a:avLst/>
          </a:prstGeom>
          <a:solidFill>
            <a:srgbClr val="79211B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26653" name="Rectangle 29"/>
          <p:cNvSpPr>
            <a:spLocks/>
          </p:cNvSpPr>
          <p:nvPr/>
        </p:nvSpPr>
        <p:spPr bwMode="auto">
          <a:xfrm>
            <a:off x="9156700" y="6959600"/>
            <a:ext cx="635000" cy="6350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000000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26654" name="Oval 30"/>
          <p:cNvSpPr>
            <a:spLocks/>
          </p:cNvSpPr>
          <p:nvPr/>
        </p:nvSpPr>
        <p:spPr bwMode="auto">
          <a:xfrm>
            <a:off x="6731000" y="6629400"/>
            <a:ext cx="508000" cy="508000"/>
          </a:xfrm>
          <a:prstGeom prst="ellipse">
            <a:avLst/>
          </a:prstGeom>
          <a:solidFill>
            <a:srgbClr val="79211B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26655" name="Rectangle 31"/>
          <p:cNvSpPr>
            <a:spLocks/>
          </p:cNvSpPr>
          <p:nvPr/>
        </p:nvSpPr>
        <p:spPr bwMode="auto">
          <a:xfrm>
            <a:off x="9156700" y="6324600"/>
            <a:ext cx="635000" cy="6350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000000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26656" name="Line 32"/>
          <p:cNvSpPr>
            <a:spLocks noChangeShapeType="1"/>
          </p:cNvSpPr>
          <p:nvPr/>
        </p:nvSpPr>
        <p:spPr bwMode="auto">
          <a:xfrm flipH="1">
            <a:off x="2159000" y="4305300"/>
            <a:ext cx="0" cy="2309813"/>
          </a:xfrm>
          <a:prstGeom prst="line">
            <a:avLst/>
          </a:prstGeom>
          <a:noFill/>
          <a:ln w="762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6657" name="Line 33"/>
          <p:cNvSpPr>
            <a:spLocks noChangeShapeType="1"/>
          </p:cNvSpPr>
          <p:nvPr/>
        </p:nvSpPr>
        <p:spPr bwMode="auto">
          <a:xfrm>
            <a:off x="6997700" y="4318000"/>
            <a:ext cx="0" cy="229870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5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0AE6B-175C-412E-9C5B-0E680E5DB915}" type="slidenum">
              <a:rPr lang="en-US"/>
              <a:pPr/>
              <a:t>22</a:t>
            </a:fld>
            <a:endParaRPr lang="en-US"/>
          </a:p>
        </p:txBody>
      </p:sp>
      <p:sp>
        <p:nvSpPr>
          <p:cNvPr id="27649" name="Rectangle 1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 rIns="168204"/>
          <a:lstStyle/>
          <a:p>
            <a:pPr marL="57150"/>
            <a:r>
              <a:rPr lang="en-US" dirty="0" err="1" smtClean="0">
                <a:solidFill>
                  <a:srgbClr val="000000"/>
                </a:solidFill>
              </a:rPr>
              <a:t>Ponavljaj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dirty="0" err="1" smtClean="0">
                <a:solidFill>
                  <a:srgbClr val="000000"/>
                </a:solidFill>
              </a:rPr>
              <a:t>dokler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vrsta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ni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prazna</a:t>
            </a:r>
            <a:r>
              <a:rPr lang="en-US" dirty="0" smtClean="0">
                <a:solidFill>
                  <a:srgbClr val="000000"/>
                </a:solidFill>
              </a:rPr>
              <a:t>:</a:t>
            </a:r>
            <a:endParaRPr lang="en-US" dirty="0">
              <a:solidFill>
                <a:srgbClr val="000000"/>
              </a:solidFill>
            </a:endParaRPr>
          </a:p>
          <a:p>
            <a:pPr marL="379413" lvl="1"/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vrste</a:t>
            </a:r>
            <a:r>
              <a:rPr lang="en-US" dirty="0" smtClean="0"/>
              <a:t> </a:t>
            </a:r>
            <a:r>
              <a:rPr lang="en-US" dirty="0" err="1" smtClean="0"/>
              <a:t>vzemi</a:t>
            </a:r>
            <a:r>
              <a:rPr lang="en-US" dirty="0" smtClean="0"/>
              <a:t> </a:t>
            </a:r>
            <a:r>
              <a:rPr lang="en-US" dirty="0" err="1" smtClean="0"/>
              <a:t>vozlišče</a:t>
            </a:r>
            <a:r>
              <a:rPr lang="en-US" dirty="0" smtClean="0"/>
              <a:t> v</a:t>
            </a:r>
            <a:endParaRPr lang="en-US" dirty="0"/>
          </a:p>
          <a:p>
            <a:pPr marL="379413" lvl="1"/>
            <a:r>
              <a:rPr lang="en-US" dirty="0" smtClean="0"/>
              <a:t>V </a:t>
            </a:r>
            <a:r>
              <a:rPr lang="en-US" dirty="0" err="1" smtClean="0"/>
              <a:t>vrsto</a:t>
            </a:r>
            <a:r>
              <a:rPr lang="en-US" dirty="0" smtClean="0"/>
              <a:t> </a:t>
            </a:r>
            <a:r>
              <a:rPr lang="en-US" dirty="0" err="1" smtClean="0"/>
              <a:t>dodaj</a:t>
            </a:r>
            <a:r>
              <a:rPr lang="en-US" dirty="0" smtClean="0"/>
              <a:t> </a:t>
            </a:r>
            <a:r>
              <a:rPr lang="en-US" dirty="0" err="1" smtClean="0"/>
              <a:t>vsa</a:t>
            </a:r>
            <a:r>
              <a:rPr lang="en-US" dirty="0" smtClean="0"/>
              <a:t> </a:t>
            </a:r>
            <a:r>
              <a:rPr lang="en-US" dirty="0" err="1" smtClean="0"/>
              <a:t>neoznačena</a:t>
            </a:r>
            <a:r>
              <a:rPr lang="en-US" dirty="0" smtClean="0"/>
              <a:t>, </a:t>
            </a:r>
            <a:r>
              <a:rPr lang="en-US" dirty="0" err="1" smtClean="0"/>
              <a:t>vozlišču</a:t>
            </a:r>
            <a:r>
              <a:rPr lang="en-US" dirty="0" smtClean="0"/>
              <a:t> v </a:t>
            </a:r>
            <a:r>
              <a:rPr lang="en-US" dirty="0" err="1" smtClean="0"/>
              <a:t>sosednja</a:t>
            </a:r>
            <a:r>
              <a:rPr lang="en-US" dirty="0" smtClean="0"/>
              <a:t> </a:t>
            </a:r>
            <a:r>
              <a:rPr lang="en-US" dirty="0" err="1" smtClean="0"/>
              <a:t>vozlišča</a:t>
            </a:r>
            <a:r>
              <a:rPr lang="en-US" dirty="0" smtClean="0"/>
              <a:t> in </a:t>
            </a:r>
            <a:r>
              <a:rPr lang="en-US" dirty="0" err="1" smtClean="0"/>
              <a:t>jih</a:t>
            </a:r>
            <a:r>
              <a:rPr lang="en-US" dirty="0" smtClean="0"/>
              <a:t> </a:t>
            </a:r>
            <a:r>
              <a:rPr lang="en-US" dirty="0" err="1" smtClean="0"/>
              <a:t>označi</a:t>
            </a:r>
            <a:endParaRPr lang="en-US" dirty="0"/>
          </a:p>
        </p:txBody>
      </p:sp>
      <p:sp>
        <p:nvSpPr>
          <p:cNvPr id="27650" name="Line 2"/>
          <p:cNvSpPr>
            <a:spLocks noChangeShapeType="1"/>
          </p:cNvSpPr>
          <p:nvPr/>
        </p:nvSpPr>
        <p:spPr bwMode="auto">
          <a:xfrm rot="10800000" flipH="1">
            <a:off x="2389188" y="6462713"/>
            <a:ext cx="1547812" cy="315912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7651" name="Rectangle 3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 indent="0"/>
            <a:r>
              <a:rPr lang="en-US" dirty="0" err="1" smtClean="0"/>
              <a:t>Pregled</a:t>
            </a:r>
            <a:r>
              <a:rPr lang="en-US" dirty="0" smtClean="0"/>
              <a:t> v </a:t>
            </a:r>
            <a:r>
              <a:rPr lang="en-US" dirty="0" err="1" smtClean="0"/>
              <a:t>širino</a:t>
            </a:r>
            <a:endParaRPr lang="en-US" dirty="0"/>
          </a:p>
        </p:txBody>
      </p:sp>
      <p:sp>
        <p:nvSpPr>
          <p:cNvPr id="27652" name="Rectangle 4"/>
          <p:cNvSpPr>
            <a:spLocks/>
          </p:cNvSpPr>
          <p:nvPr/>
        </p:nvSpPr>
        <p:spPr bwMode="auto">
          <a:xfrm>
            <a:off x="1016000" y="8813800"/>
            <a:ext cx="1117257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5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končan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27653" name="Oval 5"/>
          <p:cNvSpPr>
            <a:spLocks/>
          </p:cNvSpPr>
          <p:nvPr/>
        </p:nvSpPr>
        <p:spPr bwMode="auto">
          <a:xfrm>
            <a:off x="1905000" y="3808413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27654" name="Oval 6"/>
          <p:cNvSpPr>
            <a:spLocks/>
          </p:cNvSpPr>
          <p:nvPr/>
        </p:nvSpPr>
        <p:spPr bwMode="auto">
          <a:xfrm>
            <a:off x="6735763" y="662305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27655" name="Oval 7"/>
          <p:cNvSpPr>
            <a:spLocks/>
          </p:cNvSpPr>
          <p:nvPr/>
        </p:nvSpPr>
        <p:spPr bwMode="auto">
          <a:xfrm>
            <a:off x="6724650" y="3808413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27656" name="Oval 8"/>
          <p:cNvSpPr>
            <a:spLocks/>
          </p:cNvSpPr>
          <p:nvPr/>
        </p:nvSpPr>
        <p:spPr bwMode="auto">
          <a:xfrm>
            <a:off x="3281363" y="514350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27657" name="Oval 9"/>
          <p:cNvSpPr>
            <a:spLocks/>
          </p:cNvSpPr>
          <p:nvPr/>
        </p:nvSpPr>
        <p:spPr bwMode="auto">
          <a:xfrm>
            <a:off x="1900238" y="6619875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27658" name="Oval 10"/>
          <p:cNvSpPr>
            <a:spLocks/>
          </p:cNvSpPr>
          <p:nvPr/>
        </p:nvSpPr>
        <p:spPr bwMode="auto">
          <a:xfrm>
            <a:off x="3930650" y="619125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27659" name="Line 11"/>
          <p:cNvSpPr>
            <a:spLocks noChangeShapeType="1"/>
          </p:cNvSpPr>
          <p:nvPr/>
        </p:nvSpPr>
        <p:spPr bwMode="auto">
          <a:xfrm flipH="1">
            <a:off x="2159000" y="4305300"/>
            <a:ext cx="0" cy="2309813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7660" name="Line 12"/>
          <p:cNvSpPr>
            <a:spLocks noChangeShapeType="1"/>
          </p:cNvSpPr>
          <p:nvPr/>
        </p:nvSpPr>
        <p:spPr bwMode="auto">
          <a:xfrm rot="10800000" flipH="1">
            <a:off x="3763963" y="4227513"/>
            <a:ext cx="3000375" cy="1033462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7661" name="Line 13"/>
          <p:cNvSpPr>
            <a:spLocks noChangeShapeType="1"/>
          </p:cNvSpPr>
          <p:nvPr/>
        </p:nvSpPr>
        <p:spPr bwMode="auto">
          <a:xfrm>
            <a:off x="2368550" y="4227513"/>
            <a:ext cx="1009650" cy="979487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7662" name="Line 14"/>
          <p:cNvSpPr>
            <a:spLocks noChangeShapeType="1"/>
          </p:cNvSpPr>
          <p:nvPr/>
        </p:nvSpPr>
        <p:spPr bwMode="auto">
          <a:xfrm>
            <a:off x="4451350" y="6457950"/>
            <a:ext cx="2279650" cy="38735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7663" name="Line 15"/>
          <p:cNvSpPr>
            <a:spLocks noChangeShapeType="1"/>
          </p:cNvSpPr>
          <p:nvPr/>
        </p:nvSpPr>
        <p:spPr bwMode="auto">
          <a:xfrm>
            <a:off x="2413000" y="4076700"/>
            <a:ext cx="4305300" cy="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7664" name="Line 16"/>
          <p:cNvSpPr>
            <a:spLocks noChangeShapeType="1"/>
          </p:cNvSpPr>
          <p:nvPr/>
        </p:nvSpPr>
        <p:spPr bwMode="auto">
          <a:xfrm rot="10800000" flipH="1">
            <a:off x="4381500" y="4295775"/>
            <a:ext cx="2476500" cy="1965325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7665" name="Oval 17"/>
          <p:cNvSpPr>
            <a:spLocks/>
          </p:cNvSpPr>
          <p:nvPr/>
        </p:nvSpPr>
        <p:spPr bwMode="auto">
          <a:xfrm>
            <a:off x="6731000" y="66294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27666" name="Oval 18"/>
          <p:cNvSpPr>
            <a:spLocks/>
          </p:cNvSpPr>
          <p:nvPr/>
        </p:nvSpPr>
        <p:spPr bwMode="auto">
          <a:xfrm>
            <a:off x="1905000" y="6616700"/>
            <a:ext cx="508000" cy="508000"/>
          </a:xfrm>
          <a:prstGeom prst="ellipse">
            <a:avLst/>
          </a:prstGeom>
          <a:solidFill>
            <a:srgbClr val="79211B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FFFFFF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27667" name="Oval 19"/>
          <p:cNvSpPr>
            <a:spLocks/>
          </p:cNvSpPr>
          <p:nvPr/>
        </p:nvSpPr>
        <p:spPr bwMode="auto">
          <a:xfrm>
            <a:off x="3937000" y="61976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27668" name="Line 20"/>
          <p:cNvSpPr>
            <a:spLocks noChangeShapeType="1"/>
          </p:cNvSpPr>
          <p:nvPr/>
        </p:nvSpPr>
        <p:spPr bwMode="auto">
          <a:xfrm>
            <a:off x="4457700" y="6464300"/>
            <a:ext cx="2278063" cy="385763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7669" name="Rectangle 21"/>
          <p:cNvSpPr>
            <a:spLocks/>
          </p:cNvSpPr>
          <p:nvPr/>
        </p:nvSpPr>
        <p:spPr bwMode="auto">
          <a:xfrm>
            <a:off x="10363200" y="4533900"/>
            <a:ext cx="749300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58702" bIns="0"/>
          <a:lstStyle/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27670" name="Rectangle 22"/>
          <p:cNvSpPr>
            <a:spLocks/>
          </p:cNvSpPr>
          <p:nvPr/>
        </p:nvSpPr>
        <p:spPr bwMode="auto">
          <a:xfrm>
            <a:off x="10553700" y="4025900"/>
            <a:ext cx="3079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</a:t>
            </a:r>
          </a:p>
        </p:txBody>
      </p:sp>
      <p:sp>
        <p:nvSpPr>
          <p:cNvPr id="27671" name="Rectangle 23"/>
          <p:cNvSpPr>
            <a:spLocks/>
          </p:cNvSpPr>
          <p:nvPr/>
        </p:nvSpPr>
        <p:spPr bwMode="auto">
          <a:xfrm>
            <a:off x="10985500" y="4025900"/>
            <a:ext cx="1848227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povezava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do [</a:t>
            </a:r>
            <a:r>
              <a:rPr lang="en-US" sz="1800" b="1" dirty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v]</a:t>
            </a:r>
          </a:p>
        </p:txBody>
      </p:sp>
      <p:sp>
        <p:nvSpPr>
          <p:cNvPr id="27672" name="Line 24"/>
          <p:cNvSpPr>
            <a:spLocks noChangeShapeType="1"/>
          </p:cNvSpPr>
          <p:nvPr/>
        </p:nvSpPr>
        <p:spPr bwMode="auto">
          <a:xfrm>
            <a:off x="10464800" y="4445000"/>
            <a:ext cx="1811338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7673" name="Rectangle 25"/>
          <p:cNvSpPr>
            <a:spLocks/>
          </p:cNvSpPr>
          <p:nvPr/>
        </p:nvSpPr>
        <p:spPr bwMode="auto">
          <a:xfrm>
            <a:off x="11366500" y="4533900"/>
            <a:ext cx="749300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58702" bIns="0"/>
          <a:lstStyle/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–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27674" name="Rectangle 26"/>
          <p:cNvSpPr>
            <a:spLocks/>
          </p:cNvSpPr>
          <p:nvPr/>
        </p:nvSpPr>
        <p:spPr bwMode="auto">
          <a:xfrm>
            <a:off x="8991600" y="4025900"/>
            <a:ext cx="668416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vrsta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27675" name="Rectangle 27"/>
          <p:cNvSpPr>
            <a:spLocks/>
          </p:cNvSpPr>
          <p:nvPr/>
        </p:nvSpPr>
        <p:spPr bwMode="auto">
          <a:xfrm>
            <a:off x="9156700" y="4559300"/>
            <a:ext cx="635000" cy="30226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7676" name="Oval 28"/>
          <p:cNvSpPr>
            <a:spLocks/>
          </p:cNvSpPr>
          <p:nvPr/>
        </p:nvSpPr>
        <p:spPr bwMode="auto">
          <a:xfrm>
            <a:off x="3937000" y="6197600"/>
            <a:ext cx="508000" cy="508000"/>
          </a:xfrm>
          <a:prstGeom prst="ellipse">
            <a:avLst/>
          </a:prstGeom>
          <a:solidFill>
            <a:srgbClr val="79211B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27677" name="Rectangle 29"/>
          <p:cNvSpPr>
            <a:spLocks/>
          </p:cNvSpPr>
          <p:nvPr/>
        </p:nvSpPr>
        <p:spPr bwMode="auto">
          <a:xfrm>
            <a:off x="9156700" y="6959600"/>
            <a:ext cx="635000" cy="6350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000000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27678" name="Oval 30"/>
          <p:cNvSpPr>
            <a:spLocks/>
          </p:cNvSpPr>
          <p:nvPr/>
        </p:nvSpPr>
        <p:spPr bwMode="auto">
          <a:xfrm>
            <a:off x="6731000" y="6629400"/>
            <a:ext cx="508000" cy="508000"/>
          </a:xfrm>
          <a:prstGeom prst="ellipse">
            <a:avLst/>
          </a:prstGeom>
          <a:solidFill>
            <a:srgbClr val="79211B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27679" name="Rectangle 31"/>
          <p:cNvSpPr>
            <a:spLocks/>
          </p:cNvSpPr>
          <p:nvPr/>
        </p:nvSpPr>
        <p:spPr bwMode="auto">
          <a:xfrm>
            <a:off x="9156700" y="6324600"/>
            <a:ext cx="635000" cy="6350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000000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27680" name="Line 32"/>
          <p:cNvSpPr>
            <a:spLocks noChangeShapeType="1"/>
          </p:cNvSpPr>
          <p:nvPr/>
        </p:nvSpPr>
        <p:spPr bwMode="auto">
          <a:xfrm>
            <a:off x="6997700" y="4318000"/>
            <a:ext cx="0" cy="229870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F3AE4-9FAB-4C6E-B021-C8CA022B22BE}" type="slidenum">
              <a:rPr lang="en-US"/>
              <a:pPr/>
              <a:t>23</a:t>
            </a:fld>
            <a:endParaRPr lang="en-US"/>
          </a:p>
        </p:txBody>
      </p:sp>
      <p:sp>
        <p:nvSpPr>
          <p:cNvPr id="28673" name="Rectangle 1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 rIns="168204"/>
          <a:lstStyle/>
          <a:p>
            <a:pPr marL="57150"/>
            <a:r>
              <a:rPr lang="en-US" dirty="0" err="1" smtClean="0">
                <a:solidFill>
                  <a:srgbClr val="000000"/>
                </a:solidFill>
              </a:rPr>
              <a:t>Ponavljaj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dirty="0" err="1" smtClean="0">
                <a:solidFill>
                  <a:srgbClr val="000000"/>
                </a:solidFill>
              </a:rPr>
              <a:t>dokler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vrsta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ni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prazna</a:t>
            </a:r>
            <a:r>
              <a:rPr lang="en-US" dirty="0" smtClean="0">
                <a:solidFill>
                  <a:srgbClr val="000000"/>
                </a:solidFill>
              </a:rPr>
              <a:t>:</a:t>
            </a:r>
            <a:endParaRPr lang="en-US" dirty="0">
              <a:solidFill>
                <a:srgbClr val="000000"/>
              </a:solidFill>
            </a:endParaRPr>
          </a:p>
          <a:p>
            <a:pPr marL="379413" lvl="1"/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vrste</a:t>
            </a:r>
            <a:r>
              <a:rPr lang="en-US" dirty="0" smtClean="0"/>
              <a:t> </a:t>
            </a:r>
            <a:r>
              <a:rPr lang="en-US" dirty="0" err="1" smtClean="0"/>
              <a:t>vzemi</a:t>
            </a:r>
            <a:r>
              <a:rPr lang="en-US" dirty="0" smtClean="0"/>
              <a:t> </a:t>
            </a:r>
            <a:r>
              <a:rPr lang="en-US" dirty="0" err="1" smtClean="0"/>
              <a:t>vozlišče</a:t>
            </a:r>
            <a:r>
              <a:rPr lang="en-US" dirty="0" smtClean="0"/>
              <a:t> v</a:t>
            </a:r>
            <a:endParaRPr lang="en-US" dirty="0"/>
          </a:p>
          <a:p>
            <a:pPr marL="379413" lvl="1"/>
            <a:r>
              <a:rPr lang="en-US" dirty="0" smtClean="0"/>
              <a:t>V </a:t>
            </a:r>
            <a:r>
              <a:rPr lang="en-US" dirty="0" err="1" smtClean="0"/>
              <a:t>vrsto</a:t>
            </a:r>
            <a:r>
              <a:rPr lang="en-US" dirty="0" smtClean="0"/>
              <a:t> </a:t>
            </a:r>
            <a:r>
              <a:rPr lang="en-US" dirty="0" err="1" smtClean="0"/>
              <a:t>dodaj</a:t>
            </a:r>
            <a:r>
              <a:rPr lang="en-US" dirty="0" smtClean="0"/>
              <a:t> </a:t>
            </a:r>
            <a:r>
              <a:rPr lang="en-US" dirty="0" err="1" smtClean="0"/>
              <a:t>vsa</a:t>
            </a:r>
            <a:r>
              <a:rPr lang="en-US" dirty="0" smtClean="0"/>
              <a:t> </a:t>
            </a:r>
            <a:r>
              <a:rPr lang="en-US" dirty="0" err="1" smtClean="0"/>
              <a:t>neoznačena</a:t>
            </a:r>
            <a:r>
              <a:rPr lang="en-US" dirty="0" smtClean="0"/>
              <a:t>, </a:t>
            </a:r>
            <a:r>
              <a:rPr lang="en-US" dirty="0" err="1" smtClean="0"/>
              <a:t>vozlišču</a:t>
            </a:r>
            <a:r>
              <a:rPr lang="en-US" dirty="0" smtClean="0"/>
              <a:t> v </a:t>
            </a:r>
            <a:r>
              <a:rPr lang="en-US" dirty="0" err="1" smtClean="0"/>
              <a:t>sosednja</a:t>
            </a:r>
            <a:r>
              <a:rPr lang="en-US" dirty="0" smtClean="0"/>
              <a:t> </a:t>
            </a:r>
            <a:r>
              <a:rPr lang="en-US" dirty="0" err="1" smtClean="0"/>
              <a:t>vozlišča</a:t>
            </a:r>
            <a:r>
              <a:rPr lang="en-US" dirty="0" smtClean="0"/>
              <a:t> in </a:t>
            </a:r>
            <a:r>
              <a:rPr lang="en-US" dirty="0" err="1" smtClean="0"/>
              <a:t>jih</a:t>
            </a:r>
            <a:r>
              <a:rPr lang="en-US" dirty="0" smtClean="0"/>
              <a:t> </a:t>
            </a:r>
            <a:r>
              <a:rPr lang="en-US" dirty="0" err="1" smtClean="0"/>
              <a:t>označi</a:t>
            </a:r>
            <a:endParaRPr lang="en-US" dirty="0"/>
          </a:p>
        </p:txBody>
      </p:sp>
      <p:sp>
        <p:nvSpPr>
          <p:cNvPr id="28674" name="Line 2"/>
          <p:cNvSpPr>
            <a:spLocks noChangeShapeType="1"/>
          </p:cNvSpPr>
          <p:nvPr/>
        </p:nvSpPr>
        <p:spPr bwMode="auto">
          <a:xfrm rot="10800000" flipH="1">
            <a:off x="2389188" y="6462713"/>
            <a:ext cx="1547812" cy="315912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8675" name="Rectangle 3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 indent="0"/>
            <a:r>
              <a:rPr lang="en-US" dirty="0" err="1" smtClean="0"/>
              <a:t>Pregled</a:t>
            </a:r>
            <a:r>
              <a:rPr lang="en-US" dirty="0" smtClean="0"/>
              <a:t> v </a:t>
            </a:r>
            <a:r>
              <a:rPr lang="en-US" dirty="0" err="1" smtClean="0"/>
              <a:t>širino</a:t>
            </a:r>
            <a:endParaRPr lang="en-US" dirty="0"/>
          </a:p>
        </p:txBody>
      </p:sp>
      <p:sp>
        <p:nvSpPr>
          <p:cNvPr id="28676" name="Rectangle 4"/>
          <p:cNvSpPr>
            <a:spLocks/>
          </p:cNvSpPr>
          <p:nvPr/>
        </p:nvSpPr>
        <p:spPr bwMode="auto">
          <a:xfrm>
            <a:off x="1016000" y="8813800"/>
            <a:ext cx="1937995" cy="34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iz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vrste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vzemi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  3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28677" name="Oval 5"/>
          <p:cNvSpPr>
            <a:spLocks/>
          </p:cNvSpPr>
          <p:nvPr/>
        </p:nvSpPr>
        <p:spPr bwMode="auto">
          <a:xfrm>
            <a:off x="1905000" y="3808413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28678" name="Oval 6"/>
          <p:cNvSpPr>
            <a:spLocks/>
          </p:cNvSpPr>
          <p:nvPr/>
        </p:nvSpPr>
        <p:spPr bwMode="auto">
          <a:xfrm>
            <a:off x="6735763" y="662305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28679" name="Oval 7"/>
          <p:cNvSpPr>
            <a:spLocks/>
          </p:cNvSpPr>
          <p:nvPr/>
        </p:nvSpPr>
        <p:spPr bwMode="auto">
          <a:xfrm>
            <a:off x="6724650" y="3808413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28680" name="Oval 8"/>
          <p:cNvSpPr>
            <a:spLocks/>
          </p:cNvSpPr>
          <p:nvPr/>
        </p:nvSpPr>
        <p:spPr bwMode="auto">
          <a:xfrm>
            <a:off x="3281363" y="514350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28681" name="Oval 9"/>
          <p:cNvSpPr>
            <a:spLocks/>
          </p:cNvSpPr>
          <p:nvPr/>
        </p:nvSpPr>
        <p:spPr bwMode="auto">
          <a:xfrm>
            <a:off x="1900238" y="6619875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28682" name="Oval 10"/>
          <p:cNvSpPr>
            <a:spLocks/>
          </p:cNvSpPr>
          <p:nvPr/>
        </p:nvSpPr>
        <p:spPr bwMode="auto">
          <a:xfrm>
            <a:off x="3930650" y="619125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 flipH="1">
            <a:off x="2159000" y="4305300"/>
            <a:ext cx="0" cy="2309813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 rot="10800000" flipH="1">
            <a:off x="3763963" y="4227513"/>
            <a:ext cx="3000375" cy="1033462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8685" name="Line 13"/>
          <p:cNvSpPr>
            <a:spLocks noChangeShapeType="1"/>
          </p:cNvSpPr>
          <p:nvPr/>
        </p:nvSpPr>
        <p:spPr bwMode="auto">
          <a:xfrm>
            <a:off x="2368550" y="4227513"/>
            <a:ext cx="1009650" cy="979487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8686" name="Line 14"/>
          <p:cNvSpPr>
            <a:spLocks noChangeShapeType="1"/>
          </p:cNvSpPr>
          <p:nvPr/>
        </p:nvSpPr>
        <p:spPr bwMode="auto">
          <a:xfrm>
            <a:off x="4451350" y="6457950"/>
            <a:ext cx="2279650" cy="38735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8687" name="Line 15"/>
          <p:cNvSpPr>
            <a:spLocks noChangeShapeType="1"/>
          </p:cNvSpPr>
          <p:nvPr/>
        </p:nvSpPr>
        <p:spPr bwMode="auto">
          <a:xfrm>
            <a:off x="2413000" y="4076700"/>
            <a:ext cx="4305300" cy="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8688" name="Line 16"/>
          <p:cNvSpPr>
            <a:spLocks noChangeShapeType="1"/>
          </p:cNvSpPr>
          <p:nvPr/>
        </p:nvSpPr>
        <p:spPr bwMode="auto">
          <a:xfrm rot="10800000" flipH="1">
            <a:off x="4381500" y="4295775"/>
            <a:ext cx="2476500" cy="1965325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8689" name="Oval 17"/>
          <p:cNvSpPr>
            <a:spLocks/>
          </p:cNvSpPr>
          <p:nvPr/>
        </p:nvSpPr>
        <p:spPr bwMode="auto">
          <a:xfrm>
            <a:off x="6731000" y="66294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28690" name="Line 18"/>
          <p:cNvSpPr>
            <a:spLocks noChangeShapeType="1"/>
          </p:cNvSpPr>
          <p:nvPr/>
        </p:nvSpPr>
        <p:spPr bwMode="auto">
          <a:xfrm>
            <a:off x="4457700" y="6464300"/>
            <a:ext cx="2278063" cy="385763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8691" name="Rectangle 19"/>
          <p:cNvSpPr>
            <a:spLocks/>
          </p:cNvSpPr>
          <p:nvPr/>
        </p:nvSpPr>
        <p:spPr bwMode="auto">
          <a:xfrm>
            <a:off x="10363200" y="4533900"/>
            <a:ext cx="749300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58702" bIns="0"/>
          <a:lstStyle/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28692" name="Rectangle 20"/>
          <p:cNvSpPr>
            <a:spLocks/>
          </p:cNvSpPr>
          <p:nvPr/>
        </p:nvSpPr>
        <p:spPr bwMode="auto">
          <a:xfrm>
            <a:off x="10553700" y="4025900"/>
            <a:ext cx="3079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</a:t>
            </a:r>
          </a:p>
        </p:txBody>
      </p:sp>
      <p:sp>
        <p:nvSpPr>
          <p:cNvPr id="28693" name="Rectangle 21"/>
          <p:cNvSpPr>
            <a:spLocks/>
          </p:cNvSpPr>
          <p:nvPr/>
        </p:nvSpPr>
        <p:spPr bwMode="auto">
          <a:xfrm>
            <a:off x="10985500" y="4025900"/>
            <a:ext cx="1848227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povezava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do [</a:t>
            </a:r>
            <a:r>
              <a:rPr lang="en-US" sz="1800" b="1" dirty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v]</a:t>
            </a:r>
          </a:p>
        </p:txBody>
      </p:sp>
      <p:sp>
        <p:nvSpPr>
          <p:cNvPr id="28694" name="Line 22"/>
          <p:cNvSpPr>
            <a:spLocks noChangeShapeType="1"/>
          </p:cNvSpPr>
          <p:nvPr/>
        </p:nvSpPr>
        <p:spPr bwMode="auto">
          <a:xfrm>
            <a:off x="10464800" y="4445000"/>
            <a:ext cx="1811338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8695" name="Rectangle 23"/>
          <p:cNvSpPr>
            <a:spLocks/>
          </p:cNvSpPr>
          <p:nvPr/>
        </p:nvSpPr>
        <p:spPr bwMode="auto">
          <a:xfrm>
            <a:off x="11366500" y="4533900"/>
            <a:ext cx="749300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58702" bIns="0"/>
          <a:lstStyle/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–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28696" name="Rectangle 24"/>
          <p:cNvSpPr>
            <a:spLocks/>
          </p:cNvSpPr>
          <p:nvPr/>
        </p:nvSpPr>
        <p:spPr bwMode="auto">
          <a:xfrm>
            <a:off x="8991600" y="4025900"/>
            <a:ext cx="668416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vrsta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28697" name="Rectangle 25"/>
          <p:cNvSpPr>
            <a:spLocks/>
          </p:cNvSpPr>
          <p:nvPr/>
        </p:nvSpPr>
        <p:spPr bwMode="auto">
          <a:xfrm>
            <a:off x="9156700" y="4559300"/>
            <a:ext cx="635000" cy="30226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8698" name="Oval 26"/>
          <p:cNvSpPr>
            <a:spLocks/>
          </p:cNvSpPr>
          <p:nvPr/>
        </p:nvSpPr>
        <p:spPr bwMode="auto">
          <a:xfrm>
            <a:off x="3937000" y="6197600"/>
            <a:ext cx="508000" cy="508000"/>
          </a:xfrm>
          <a:prstGeom prst="ellipse">
            <a:avLst/>
          </a:prstGeom>
          <a:solidFill>
            <a:srgbClr val="79211B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FFFFFF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28699" name="Rectangle 27"/>
          <p:cNvSpPr>
            <a:spLocks/>
          </p:cNvSpPr>
          <p:nvPr/>
        </p:nvSpPr>
        <p:spPr bwMode="auto">
          <a:xfrm>
            <a:off x="9156700" y="6959600"/>
            <a:ext cx="635000" cy="6350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28700" name="Oval 28"/>
          <p:cNvSpPr>
            <a:spLocks/>
          </p:cNvSpPr>
          <p:nvPr/>
        </p:nvSpPr>
        <p:spPr bwMode="auto">
          <a:xfrm>
            <a:off x="6731000" y="6629400"/>
            <a:ext cx="508000" cy="508000"/>
          </a:xfrm>
          <a:prstGeom prst="ellipse">
            <a:avLst/>
          </a:prstGeom>
          <a:solidFill>
            <a:srgbClr val="79211B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28701" name="Rectangle 29"/>
          <p:cNvSpPr>
            <a:spLocks/>
          </p:cNvSpPr>
          <p:nvPr/>
        </p:nvSpPr>
        <p:spPr bwMode="auto">
          <a:xfrm>
            <a:off x="9156700" y="6324600"/>
            <a:ext cx="635000" cy="6350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000000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28702" name="Line 30"/>
          <p:cNvSpPr>
            <a:spLocks noChangeShapeType="1"/>
          </p:cNvSpPr>
          <p:nvPr/>
        </p:nvSpPr>
        <p:spPr bwMode="auto">
          <a:xfrm>
            <a:off x="6997700" y="4318000"/>
            <a:ext cx="0" cy="229870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0182C7-4B05-4783-AE71-12EF23A12EF8}" type="slidenum">
              <a:rPr lang="en-US"/>
              <a:pPr/>
              <a:t>24</a:t>
            </a:fld>
            <a:endParaRPr lang="en-US"/>
          </a:p>
        </p:txBody>
      </p:sp>
      <p:sp>
        <p:nvSpPr>
          <p:cNvPr id="29697" name="Rectangle 1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 rIns="168204"/>
          <a:lstStyle/>
          <a:p>
            <a:pPr marL="57150"/>
            <a:r>
              <a:rPr lang="en-US" dirty="0" err="1" smtClean="0">
                <a:solidFill>
                  <a:srgbClr val="000000"/>
                </a:solidFill>
              </a:rPr>
              <a:t>Ponavljaj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dirty="0" err="1" smtClean="0">
                <a:solidFill>
                  <a:srgbClr val="000000"/>
                </a:solidFill>
              </a:rPr>
              <a:t>dokler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vrsta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ni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prazna</a:t>
            </a:r>
            <a:r>
              <a:rPr lang="en-US" dirty="0" smtClean="0">
                <a:solidFill>
                  <a:srgbClr val="000000"/>
                </a:solidFill>
              </a:rPr>
              <a:t>:</a:t>
            </a:r>
            <a:endParaRPr lang="en-US" dirty="0">
              <a:solidFill>
                <a:srgbClr val="000000"/>
              </a:solidFill>
            </a:endParaRPr>
          </a:p>
          <a:p>
            <a:pPr marL="379413" lvl="1"/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vrste</a:t>
            </a:r>
            <a:r>
              <a:rPr lang="en-US" dirty="0" smtClean="0"/>
              <a:t> </a:t>
            </a:r>
            <a:r>
              <a:rPr lang="en-US" dirty="0" err="1" smtClean="0"/>
              <a:t>vzemi</a:t>
            </a:r>
            <a:r>
              <a:rPr lang="en-US" dirty="0" smtClean="0"/>
              <a:t> </a:t>
            </a:r>
            <a:r>
              <a:rPr lang="en-US" dirty="0" err="1" smtClean="0"/>
              <a:t>vozlišče</a:t>
            </a:r>
            <a:r>
              <a:rPr lang="en-US" dirty="0" smtClean="0"/>
              <a:t> v</a:t>
            </a:r>
            <a:endParaRPr lang="en-US" dirty="0"/>
          </a:p>
          <a:p>
            <a:pPr marL="379413" lvl="1"/>
            <a:r>
              <a:rPr lang="en-US" dirty="0" smtClean="0"/>
              <a:t>V </a:t>
            </a:r>
            <a:r>
              <a:rPr lang="en-US" dirty="0" err="1" smtClean="0"/>
              <a:t>vrsto</a:t>
            </a:r>
            <a:r>
              <a:rPr lang="en-US" dirty="0" smtClean="0"/>
              <a:t> </a:t>
            </a:r>
            <a:r>
              <a:rPr lang="en-US" dirty="0" err="1" smtClean="0"/>
              <a:t>dodaj</a:t>
            </a:r>
            <a:r>
              <a:rPr lang="en-US" dirty="0" smtClean="0"/>
              <a:t> </a:t>
            </a:r>
            <a:r>
              <a:rPr lang="en-US" dirty="0" err="1" smtClean="0"/>
              <a:t>vsa</a:t>
            </a:r>
            <a:r>
              <a:rPr lang="en-US" dirty="0" smtClean="0"/>
              <a:t> </a:t>
            </a:r>
            <a:r>
              <a:rPr lang="en-US" dirty="0" err="1" smtClean="0"/>
              <a:t>neoznačena</a:t>
            </a:r>
            <a:r>
              <a:rPr lang="en-US" dirty="0" smtClean="0"/>
              <a:t>, </a:t>
            </a:r>
            <a:r>
              <a:rPr lang="en-US" dirty="0" err="1" smtClean="0"/>
              <a:t>vozlišču</a:t>
            </a:r>
            <a:r>
              <a:rPr lang="en-US" dirty="0" smtClean="0"/>
              <a:t> v </a:t>
            </a:r>
            <a:r>
              <a:rPr lang="en-US" dirty="0" err="1" smtClean="0"/>
              <a:t>sosednja</a:t>
            </a:r>
            <a:r>
              <a:rPr lang="en-US" dirty="0" smtClean="0"/>
              <a:t> </a:t>
            </a:r>
            <a:r>
              <a:rPr lang="en-US" dirty="0" err="1" smtClean="0"/>
              <a:t>vozlišča</a:t>
            </a:r>
            <a:r>
              <a:rPr lang="en-US" dirty="0" smtClean="0"/>
              <a:t> in </a:t>
            </a:r>
            <a:r>
              <a:rPr lang="en-US" dirty="0" err="1" smtClean="0"/>
              <a:t>jih</a:t>
            </a:r>
            <a:r>
              <a:rPr lang="en-US" dirty="0" smtClean="0"/>
              <a:t> </a:t>
            </a:r>
            <a:r>
              <a:rPr lang="en-US" dirty="0" err="1" smtClean="0"/>
              <a:t>označi</a:t>
            </a:r>
            <a:endParaRPr lang="en-US" dirty="0"/>
          </a:p>
        </p:txBody>
      </p:sp>
      <p:sp>
        <p:nvSpPr>
          <p:cNvPr id="29698" name="Line 2"/>
          <p:cNvSpPr>
            <a:spLocks noChangeShapeType="1"/>
          </p:cNvSpPr>
          <p:nvPr/>
        </p:nvSpPr>
        <p:spPr bwMode="auto">
          <a:xfrm rot="10800000" flipH="1">
            <a:off x="2389188" y="6462713"/>
            <a:ext cx="1547812" cy="315912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9699" name="Rectangle 3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 indent="0"/>
            <a:r>
              <a:rPr lang="en-US" dirty="0" err="1" smtClean="0"/>
              <a:t>Pregled</a:t>
            </a:r>
            <a:r>
              <a:rPr lang="en-US" dirty="0" smtClean="0"/>
              <a:t> v </a:t>
            </a:r>
            <a:r>
              <a:rPr lang="en-US" dirty="0" err="1" smtClean="0"/>
              <a:t>širino</a:t>
            </a:r>
            <a:endParaRPr lang="en-US" dirty="0"/>
          </a:p>
        </p:txBody>
      </p:sp>
      <p:sp>
        <p:nvSpPr>
          <p:cNvPr id="29700" name="Rectangle 4"/>
          <p:cNvSpPr>
            <a:spLocks/>
          </p:cNvSpPr>
          <p:nvPr/>
        </p:nvSpPr>
        <p:spPr bwMode="auto">
          <a:xfrm>
            <a:off x="1016000" y="8813800"/>
            <a:ext cx="1937995" cy="34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iz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vrste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vzemi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  3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29701" name="Oval 5"/>
          <p:cNvSpPr>
            <a:spLocks/>
          </p:cNvSpPr>
          <p:nvPr/>
        </p:nvSpPr>
        <p:spPr bwMode="auto">
          <a:xfrm>
            <a:off x="1905000" y="3808413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29702" name="Oval 6"/>
          <p:cNvSpPr>
            <a:spLocks/>
          </p:cNvSpPr>
          <p:nvPr/>
        </p:nvSpPr>
        <p:spPr bwMode="auto">
          <a:xfrm>
            <a:off x="6735763" y="662305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29703" name="Oval 7"/>
          <p:cNvSpPr>
            <a:spLocks/>
          </p:cNvSpPr>
          <p:nvPr/>
        </p:nvSpPr>
        <p:spPr bwMode="auto">
          <a:xfrm>
            <a:off x="6724650" y="3808413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29704" name="Oval 8"/>
          <p:cNvSpPr>
            <a:spLocks/>
          </p:cNvSpPr>
          <p:nvPr/>
        </p:nvSpPr>
        <p:spPr bwMode="auto">
          <a:xfrm>
            <a:off x="3281363" y="514350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29705" name="Oval 9"/>
          <p:cNvSpPr>
            <a:spLocks/>
          </p:cNvSpPr>
          <p:nvPr/>
        </p:nvSpPr>
        <p:spPr bwMode="auto">
          <a:xfrm>
            <a:off x="1900238" y="6619875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29706" name="Oval 10"/>
          <p:cNvSpPr>
            <a:spLocks/>
          </p:cNvSpPr>
          <p:nvPr/>
        </p:nvSpPr>
        <p:spPr bwMode="auto">
          <a:xfrm>
            <a:off x="3930650" y="619125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29707" name="Line 11"/>
          <p:cNvSpPr>
            <a:spLocks noChangeShapeType="1"/>
          </p:cNvSpPr>
          <p:nvPr/>
        </p:nvSpPr>
        <p:spPr bwMode="auto">
          <a:xfrm flipH="1">
            <a:off x="2159000" y="4305300"/>
            <a:ext cx="0" cy="2309813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9708" name="Line 12"/>
          <p:cNvSpPr>
            <a:spLocks noChangeShapeType="1"/>
          </p:cNvSpPr>
          <p:nvPr/>
        </p:nvSpPr>
        <p:spPr bwMode="auto">
          <a:xfrm rot="10800000" flipH="1">
            <a:off x="3763963" y="4227513"/>
            <a:ext cx="3000375" cy="1033462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9709" name="Line 13"/>
          <p:cNvSpPr>
            <a:spLocks noChangeShapeType="1"/>
          </p:cNvSpPr>
          <p:nvPr/>
        </p:nvSpPr>
        <p:spPr bwMode="auto">
          <a:xfrm>
            <a:off x="2368550" y="4227513"/>
            <a:ext cx="1009650" cy="979487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9710" name="Line 14"/>
          <p:cNvSpPr>
            <a:spLocks noChangeShapeType="1"/>
          </p:cNvSpPr>
          <p:nvPr/>
        </p:nvSpPr>
        <p:spPr bwMode="auto">
          <a:xfrm>
            <a:off x="4451350" y="6457950"/>
            <a:ext cx="2279650" cy="38735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9711" name="Line 15"/>
          <p:cNvSpPr>
            <a:spLocks noChangeShapeType="1"/>
          </p:cNvSpPr>
          <p:nvPr/>
        </p:nvSpPr>
        <p:spPr bwMode="auto">
          <a:xfrm>
            <a:off x="2413000" y="4076700"/>
            <a:ext cx="4305300" cy="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9712" name="Line 16"/>
          <p:cNvSpPr>
            <a:spLocks noChangeShapeType="1"/>
          </p:cNvSpPr>
          <p:nvPr/>
        </p:nvSpPr>
        <p:spPr bwMode="auto">
          <a:xfrm rot="10800000" flipH="1">
            <a:off x="4381500" y="4295775"/>
            <a:ext cx="2476500" cy="1965325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9713" name="Oval 17"/>
          <p:cNvSpPr>
            <a:spLocks/>
          </p:cNvSpPr>
          <p:nvPr/>
        </p:nvSpPr>
        <p:spPr bwMode="auto">
          <a:xfrm>
            <a:off x="6731000" y="66294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29714" name="Line 18"/>
          <p:cNvSpPr>
            <a:spLocks noChangeShapeType="1"/>
          </p:cNvSpPr>
          <p:nvPr/>
        </p:nvSpPr>
        <p:spPr bwMode="auto">
          <a:xfrm>
            <a:off x="4457700" y="6464300"/>
            <a:ext cx="2278063" cy="385763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9715" name="Rectangle 19"/>
          <p:cNvSpPr>
            <a:spLocks/>
          </p:cNvSpPr>
          <p:nvPr/>
        </p:nvSpPr>
        <p:spPr bwMode="auto">
          <a:xfrm>
            <a:off x="10363200" y="4533900"/>
            <a:ext cx="749300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58702" bIns="0"/>
          <a:lstStyle/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29716" name="Rectangle 20"/>
          <p:cNvSpPr>
            <a:spLocks/>
          </p:cNvSpPr>
          <p:nvPr/>
        </p:nvSpPr>
        <p:spPr bwMode="auto">
          <a:xfrm>
            <a:off x="10553700" y="4025900"/>
            <a:ext cx="3079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</a:t>
            </a:r>
          </a:p>
        </p:txBody>
      </p:sp>
      <p:sp>
        <p:nvSpPr>
          <p:cNvPr id="29717" name="Rectangle 21"/>
          <p:cNvSpPr>
            <a:spLocks/>
          </p:cNvSpPr>
          <p:nvPr/>
        </p:nvSpPr>
        <p:spPr bwMode="auto">
          <a:xfrm>
            <a:off x="10985500" y="4025900"/>
            <a:ext cx="1848227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povezava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do [</a:t>
            </a:r>
            <a:r>
              <a:rPr lang="en-US" sz="1800" b="1" dirty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v]</a:t>
            </a:r>
          </a:p>
        </p:txBody>
      </p:sp>
      <p:sp>
        <p:nvSpPr>
          <p:cNvPr id="29718" name="Line 22"/>
          <p:cNvSpPr>
            <a:spLocks noChangeShapeType="1"/>
          </p:cNvSpPr>
          <p:nvPr/>
        </p:nvSpPr>
        <p:spPr bwMode="auto">
          <a:xfrm>
            <a:off x="10464800" y="4445000"/>
            <a:ext cx="1811338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9719" name="Rectangle 23"/>
          <p:cNvSpPr>
            <a:spLocks/>
          </p:cNvSpPr>
          <p:nvPr/>
        </p:nvSpPr>
        <p:spPr bwMode="auto">
          <a:xfrm>
            <a:off x="11366500" y="4533900"/>
            <a:ext cx="749300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58702" bIns="0"/>
          <a:lstStyle/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–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29720" name="Rectangle 24"/>
          <p:cNvSpPr>
            <a:spLocks/>
          </p:cNvSpPr>
          <p:nvPr/>
        </p:nvSpPr>
        <p:spPr bwMode="auto">
          <a:xfrm>
            <a:off x="8991600" y="4025900"/>
            <a:ext cx="668416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vrsta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29721" name="Rectangle 25"/>
          <p:cNvSpPr>
            <a:spLocks/>
          </p:cNvSpPr>
          <p:nvPr/>
        </p:nvSpPr>
        <p:spPr bwMode="auto">
          <a:xfrm>
            <a:off x="9156700" y="4559300"/>
            <a:ext cx="635000" cy="30226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9722" name="Oval 26"/>
          <p:cNvSpPr>
            <a:spLocks/>
          </p:cNvSpPr>
          <p:nvPr/>
        </p:nvSpPr>
        <p:spPr bwMode="auto">
          <a:xfrm>
            <a:off x="3937000" y="6197600"/>
            <a:ext cx="508000" cy="508000"/>
          </a:xfrm>
          <a:prstGeom prst="ellipse">
            <a:avLst/>
          </a:prstGeom>
          <a:solidFill>
            <a:srgbClr val="79211B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FFFFFF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29723" name="Oval 27"/>
          <p:cNvSpPr>
            <a:spLocks/>
          </p:cNvSpPr>
          <p:nvPr/>
        </p:nvSpPr>
        <p:spPr bwMode="auto">
          <a:xfrm>
            <a:off x="6731000" y="6629400"/>
            <a:ext cx="508000" cy="508000"/>
          </a:xfrm>
          <a:prstGeom prst="ellipse">
            <a:avLst/>
          </a:prstGeom>
          <a:solidFill>
            <a:srgbClr val="79211B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29724" name="Rectangle 28"/>
          <p:cNvSpPr>
            <a:spLocks/>
          </p:cNvSpPr>
          <p:nvPr/>
        </p:nvSpPr>
        <p:spPr bwMode="auto">
          <a:xfrm>
            <a:off x="9156700" y="6972300"/>
            <a:ext cx="635000" cy="6350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000000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29725" name="Line 29"/>
          <p:cNvSpPr>
            <a:spLocks noChangeShapeType="1"/>
          </p:cNvSpPr>
          <p:nvPr/>
        </p:nvSpPr>
        <p:spPr bwMode="auto">
          <a:xfrm rot="10800000" flipH="1">
            <a:off x="2387600" y="6464300"/>
            <a:ext cx="1546225" cy="314325"/>
          </a:xfrm>
          <a:prstGeom prst="line">
            <a:avLst/>
          </a:prstGeom>
          <a:noFill/>
          <a:ln w="762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29726" name="Line 30"/>
          <p:cNvSpPr>
            <a:spLocks noChangeShapeType="1"/>
          </p:cNvSpPr>
          <p:nvPr/>
        </p:nvSpPr>
        <p:spPr bwMode="auto">
          <a:xfrm>
            <a:off x="6997700" y="4318000"/>
            <a:ext cx="0" cy="229870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9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2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34A78-4A6E-473A-AB69-733D8BD76F2C}" type="slidenum">
              <a:rPr lang="en-US"/>
              <a:pPr/>
              <a:t>25</a:t>
            </a:fld>
            <a:endParaRPr lang="en-US"/>
          </a:p>
        </p:txBody>
      </p:sp>
      <p:sp>
        <p:nvSpPr>
          <p:cNvPr id="30721" name="Rectangle 1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 rIns="168204"/>
          <a:lstStyle/>
          <a:p>
            <a:pPr marL="57150"/>
            <a:r>
              <a:rPr lang="en-US" dirty="0" err="1" smtClean="0">
                <a:solidFill>
                  <a:srgbClr val="000000"/>
                </a:solidFill>
              </a:rPr>
              <a:t>Ponavljaj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dirty="0" err="1" smtClean="0">
                <a:solidFill>
                  <a:srgbClr val="000000"/>
                </a:solidFill>
              </a:rPr>
              <a:t>dokler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vrsta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ni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prazna</a:t>
            </a:r>
            <a:r>
              <a:rPr lang="en-US" dirty="0" smtClean="0">
                <a:solidFill>
                  <a:srgbClr val="000000"/>
                </a:solidFill>
              </a:rPr>
              <a:t>:</a:t>
            </a:r>
            <a:endParaRPr lang="en-US" dirty="0">
              <a:solidFill>
                <a:srgbClr val="000000"/>
              </a:solidFill>
            </a:endParaRPr>
          </a:p>
          <a:p>
            <a:pPr marL="379413" lvl="1"/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vrste</a:t>
            </a:r>
            <a:r>
              <a:rPr lang="en-US" dirty="0" smtClean="0"/>
              <a:t> </a:t>
            </a:r>
            <a:r>
              <a:rPr lang="en-US" dirty="0" err="1" smtClean="0"/>
              <a:t>vzemi</a:t>
            </a:r>
            <a:r>
              <a:rPr lang="en-US" dirty="0" smtClean="0"/>
              <a:t> </a:t>
            </a:r>
            <a:r>
              <a:rPr lang="en-US" dirty="0" err="1" smtClean="0"/>
              <a:t>vozlišče</a:t>
            </a:r>
            <a:r>
              <a:rPr lang="en-US" dirty="0" smtClean="0"/>
              <a:t> v</a:t>
            </a:r>
            <a:endParaRPr lang="en-US" dirty="0"/>
          </a:p>
          <a:p>
            <a:pPr marL="379413" lvl="1"/>
            <a:r>
              <a:rPr lang="en-US" dirty="0" smtClean="0"/>
              <a:t>V </a:t>
            </a:r>
            <a:r>
              <a:rPr lang="en-US" dirty="0" err="1" smtClean="0"/>
              <a:t>vrsto</a:t>
            </a:r>
            <a:r>
              <a:rPr lang="en-US" dirty="0" smtClean="0"/>
              <a:t> </a:t>
            </a:r>
            <a:r>
              <a:rPr lang="en-US" dirty="0" err="1" smtClean="0"/>
              <a:t>dodaj</a:t>
            </a:r>
            <a:r>
              <a:rPr lang="en-US" dirty="0" smtClean="0"/>
              <a:t> </a:t>
            </a:r>
            <a:r>
              <a:rPr lang="en-US" dirty="0" err="1" smtClean="0"/>
              <a:t>vsa</a:t>
            </a:r>
            <a:r>
              <a:rPr lang="en-US" dirty="0" smtClean="0"/>
              <a:t> </a:t>
            </a:r>
            <a:r>
              <a:rPr lang="en-US" dirty="0" err="1" smtClean="0"/>
              <a:t>neoznačena</a:t>
            </a:r>
            <a:r>
              <a:rPr lang="en-US" dirty="0" smtClean="0"/>
              <a:t>, </a:t>
            </a:r>
            <a:r>
              <a:rPr lang="en-US" dirty="0" err="1" smtClean="0"/>
              <a:t>vozlišču</a:t>
            </a:r>
            <a:r>
              <a:rPr lang="en-US" dirty="0" smtClean="0"/>
              <a:t> v </a:t>
            </a:r>
            <a:r>
              <a:rPr lang="en-US" dirty="0" err="1" smtClean="0"/>
              <a:t>sosednja</a:t>
            </a:r>
            <a:r>
              <a:rPr lang="en-US" dirty="0" smtClean="0"/>
              <a:t> </a:t>
            </a:r>
            <a:r>
              <a:rPr lang="en-US" dirty="0" err="1" smtClean="0"/>
              <a:t>vozlišča</a:t>
            </a:r>
            <a:r>
              <a:rPr lang="en-US" dirty="0" smtClean="0"/>
              <a:t> in </a:t>
            </a:r>
            <a:r>
              <a:rPr lang="en-US" dirty="0" err="1" smtClean="0"/>
              <a:t>jih</a:t>
            </a:r>
            <a:r>
              <a:rPr lang="en-US" dirty="0" smtClean="0"/>
              <a:t> </a:t>
            </a:r>
            <a:r>
              <a:rPr lang="en-US" dirty="0" err="1" smtClean="0"/>
              <a:t>označi</a:t>
            </a:r>
            <a:endParaRPr lang="en-US" dirty="0"/>
          </a:p>
        </p:txBody>
      </p:sp>
      <p:sp>
        <p:nvSpPr>
          <p:cNvPr id="30722" name="Line 2"/>
          <p:cNvSpPr>
            <a:spLocks noChangeShapeType="1"/>
          </p:cNvSpPr>
          <p:nvPr/>
        </p:nvSpPr>
        <p:spPr bwMode="auto">
          <a:xfrm>
            <a:off x="4451350" y="6457950"/>
            <a:ext cx="2279650" cy="38735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0723" name="Line 3"/>
          <p:cNvSpPr>
            <a:spLocks noChangeShapeType="1"/>
          </p:cNvSpPr>
          <p:nvPr/>
        </p:nvSpPr>
        <p:spPr bwMode="auto">
          <a:xfrm>
            <a:off x="4457700" y="6464300"/>
            <a:ext cx="2278063" cy="385763"/>
          </a:xfrm>
          <a:prstGeom prst="line">
            <a:avLst/>
          </a:prstGeom>
          <a:noFill/>
          <a:ln w="762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0724" name="Line 4"/>
          <p:cNvSpPr>
            <a:spLocks noChangeShapeType="1"/>
          </p:cNvSpPr>
          <p:nvPr/>
        </p:nvSpPr>
        <p:spPr bwMode="auto">
          <a:xfrm rot="10800000" flipH="1">
            <a:off x="2389188" y="6462713"/>
            <a:ext cx="1547812" cy="315912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0725" name="Rectangle 5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 indent="0"/>
            <a:r>
              <a:rPr lang="en-US" dirty="0" err="1" smtClean="0"/>
              <a:t>Pregled</a:t>
            </a:r>
            <a:r>
              <a:rPr lang="en-US" dirty="0" smtClean="0"/>
              <a:t> v </a:t>
            </a:r>
            <a:r>
              <a:rPr lang="en-US" dirty="0" err="1" smtClean="0"/>
              <a:t>širino</a:t>
            </a:r>
            <a:endParaRPr lang="en-US" dirty="0"/>
          </a:p>
        </p:txBody>
      </p:sp>
      <p:sp>
        <p:nvSpPr>
          <p:cNvPr id="30726" name="Rectangle 6"/>
          <p:cNvSpPr>
            <a:spLocks/>
          </p:cNvSpPr>
          <p:nvPr/>
        </p:nvSpPr>
        <p:spPr bwMode="auto">
          <a:xfrm>
            <a:off x="1016000" y="8813800"/>
            <a:ext cx="1937995" cy="34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iz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vrste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vzemi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  3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30727" name="Oval 7"/>
          <p:cNvSpPr>
            <a:spLocks/>
          </p:cNvSpPr>
          <p:nvPr/>
        </p:nvSpPr>
        <p:spPr bwMode="auto">
          <a:xfrm>
            <a:off x="1905000" y="3808413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30728" name="Oval 8"/>
          <p:cNvSpPr>
            <a:spLocks/>
          </p:cNvSpPr>
          <p:nvPr/>
        </p:nvSpPr>
        <p:spPr bwMode="auto">
          <a:xfrm>
            <a:off x="6735763" y="662305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30729" name="Oval 9"/>
          <p:cNvSpPr>
            <a:spLocks/>
          </p:cNvSpPr>
          <p:nvPr/>
        </p:nvSpPr>
        <p:spPr bwMode="auto">
          <a:xfrm>
            <a:off x="6724650" y="3808413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30730" name="Oval 10"/>
          <p:cNvSpPr>
            <a:spLocks/>
          </p:cNvSpPr>
          <p:nvPr/>
        </p:nvSpPr>
        <p:spPr bwMode="auto">
          <a:xfrm>
            <a:off x="3281363" y="514350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30731" name="Oval 11"/>
          <p:cNvSpPr>
            <a:spLocks/>
          </p:cNvSpPr>
          <p:nvPr/>
        </p:nvSpPr>
        <p:spPr bwMode="auto">
          <a:xfrm>
            <a:off x="1900238" y="6619875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30732" name="Oval 12"/>
          <p:cNvSpPr>
            <a:spLocks/>
          </p:cNvSpPr>
          <p:nvPr/>
        </p:nvSpPr>
        <p:spPr bwMode="auto">
          <a:xfrm>
            <a:off x="3930650" y="619125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30733" name="Line 13"/>
          <p:cNvSpPr>
            <a:spLocks noChangeShapeType="1"/>
          </p:cNvSpPr>
          <p:nvPr/>
        </p:nvSpPr>
        <p:spPr bwMode="auto">
          <a:xfrm flipH="1">
            <a:off x="2159000" y="4305300"/>
            <a:ext cx="0" cy="2309813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0734" name="Line 14"/>
          <p:cNvSpPr>
            <a:spLocks noChangeShapeType="1"/>
          </p:cNvSpPr>
          <p:nvPr/>
        </p:nvSpPr>
        <p:spPr bwMode="auto">
          <a:xfrm rot="10800000" flipH="1">
            <a:off x="3763963" y="4227513"/>
            <a:ext cx="3000375" cy="1033462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0735" name="Line 15"/>
          <p:cNvSpPr>
            <a:spLocks noChangeShapeType="1"/>
          </p:cNvSpPr>
          <p:nvPr/>
        </p:nvSpPr>
        <p:spPr bwMode="auto">
          <a:xfrm>
            <a:off x="2368550" y="4227513"/>
            <a:ext cx="1009650" cy="979487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0736" name="Line 16"/>
          <p:cNvSpPr>
            <a:spLocks noChangeShapeType="1"/>
          </p:cNvSpPr>
          <p:nvPr/>
        </p:nvSpPr>
        <p:spPr bwMode="auto">
          <a:xfrm>
            <a:off x="2413000" y="4076700"/>
            <a:ext cx="4305300" cy="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0737" name="Line 17"/>
          <p:cNvSpPr>
            <a:spLocks noChangeShapeType="1"/>
          </p:cNvSpPr>
          <p:nvPr/>
        </p:nvSpPr>
        <p:spPr bwMode="auto">
          <a:xfrm rot="10800000" flipH="1">
            <a:off x="4381500" y="4295775"/>
            <a:ext cx="2476500" cy="1965325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0738" name="Oval 18"/>
          <p:cNvSpPr>
            <a:spLocks/>
          </p:cNvSpPr>
          <p:nvPr/>
        </p:nvSpPr>
        <p:spPr bwMode="auto">
          <a:xfrm>
            <a:off x="6731000" y="66294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30739" name="Rectangle 19"/>
          <p:cNvSpPr>
            <a:spLocks/>
          </p:cNvSpPr>
          <p:nvPr/>
        </p:nvSpPr>
        <p:spPr bwMode="auto">
          <a:xfrm>
            <a:off x="10363200" y="4533900"/>
            <a:ext cx="749300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58702" bIns="0"/>
          <a:lstStyle/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30740" name="Rectangle 20"/>
          <p:cNvSpPr>
            <a:spLocks/>
          </p:cNvSpPr>
          <p:nvPr/>
        </p:nvSpPr>
        <p:spPr bwMode="auto">
          <a:xfrm>
            <a:off x="10553700" y="4025900"/>
            <a:ext cx="3079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</a:t>
            </a:r>
          </a:p>
        </p:txBody>
      </p:sp>
      <p:sp>
        <p:nvSpPr>
          <p:cNvPr id="30741" name="Rectangle 21"/>
          <p:cNvSpPr>
            <a:spLocks/>
          </p:cNvSpPr>
          <p:nvPr/>
        </p:nvSpPr>
        <p:spPr bwMode="auto">
          <a:xfrm>
            <a:off x="10985500" y="4025900"/>
            <a:ext cx="1848227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povezava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do [</a:t>
            </a:r>
            <a:r>
              <a:rPr lang="en-US" sz="1800" b="1" dirty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v]</a:t>
            </a:r>
          </a:p>
        </p:txBody>
      </p:sp>
      <p:sp>
        <p:nvSpPr>
          <p:cNvPr id="30742" name="Line 22"/>
          <p:cNvSpPr>
            <a:spLocks noChangeShapeType="1"/>
          </p:cNvSpPr>
          <p:nvPr/>
        </p:nvSpPr>
        <p:spPr bwMode="auto">
          <a:xfrm>
            <a:off x="10464800" y="4445000"/>
            <a:ext cx="1811338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0743" name="Rectangle 23"/>
          <p:cNvSpPr>
            <a:spLocks/>
          </p:cNvSpPr>
          <p:nvPr/>
        </p:nvSpPr>
        <p:spPr bwMode="auto">
          <a:xfrm>
            <a:off x="11366500" y="4533900"/>
            <a:ext cx="749300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58702" bIns="0"/>
          <a:lstStyle/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–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30744" name="Rectangle 24"/>
          <p:cNvSpPr>
            <a:spLocks/>
          </p:cNvSpPr>
          <p:nvPr/>
        </p:nvSpPr>
        <p:spPr bwMode="auto">
          <a:xfrm>
            <a:off x="8991600" y="4025900"/>
            <a:ext cx="668416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vrsta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30745" name="Rectangle 25"/>
          <p:cNvSpPr>
            <a:spLocks/>
          </p:cNvSpPr>
          <p:nvPr/>
        </p:nvSpPr>
        <p:spPr bwMode="auto">
          <a:xfrm>
            <a:off x="9156700" y="4559300"/>
            <a:ext cx="635000" cy="30226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0746" name="Oval 26"/>
          <p:cNvSpPr>
            <a:spLocks/>
          </p:cNvSpPr>
          <p:nvPr/>
        </p:nvSpPr>
        <p:spPr bwMode="auto">
          <a:xfrm>
            <a:off x="3937000" y="6197600"/>
            <a:ext cx="508000" cy="508000"/>
          </a:xfrm>
          <a:prstGeom prst="ellipse">
            <a:avLst/>
          </a:prstGeom>
          <a:solidFill>
            <a:srgbClr val="79211B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FFFFFF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30747" name="Oval 27"/>
          <p:cNvSpPr>
            <a:spLocks/>
          </p:cNvSpPr>
          <p:nvPr/>
        </p:nvSpPr>
        <p:spPr bwMode="auto">
          <a:xfrm>
            <a:off x="6731000" y="6629400"/>
            <a:ext cx="508000" cy="508000"/>
          </a:xfrm>
          <a:prstGeom prst="ellipse">
            <a:avLst/>
          </a:prstGeom>
          <a:solidFill>
            <a:srgbClr val="79211B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30748" name="Rectangle 28"/>
          <p:cNvSpPr>
            <a:spLocks/>
          </p:cNvSpPr>
          <p:nvPr/>
        </p:nvSpPr>
        <p:spPr bwMode="auto">
          <a:xfrm>
            <a:off x="9156700" y="6972300"/>
            <a:ext cx="635000" cy="6350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000000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30749" name="Line 29"/>
          <p:cNvSpPr>
            <a:spLocks noChangeShapeType="1"/>
          </p:cNvSpPr>
          <p:nvPr/>
        </p:nvSpPr>
        <p:spPr bwMode="auto">
          <a:xfrm>
            <a:off x="6997700" y="4318000"/>
            <a:ext cx="0" cy="229870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3C7880-172B-4FB1-8391-0BE71E3AE2F7}" type="slidenum">
              <a:rPr lang="en-US"/>
              <a:pPr/>
              <a:t>26</a:t>
            </a:fld>
            <a:endParaRPr lang="en-US"/>
          </a:p>
        </p:txBody>
      </p:sp>
      <p:sp>
        <p:nvSpPr>
          <p:cNvPr id="31745" name="Rectangle 1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 rIns="168204"/>
          <a:lstStyle/>
          <a:p>
            <a:pPr marL="57150"/>
            <a:r>
              <a:rPr lang="en-US" dirty="0" err="1" smtClean="0">
                <a:solidFill>
                  <a:srgbClr val="000000"/>
                </a:solidFill>
              </a:rPr>
              <a:t>Ponavljaj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dirty="0" err="1" smtClean="0">
                <a:solidFill>
                  <a:srgbClr val="000000"/>
                </a:solidFill>
              </a:rPr>
              <a:t>dokler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vrsta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ni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prazna</a:t>
            </a:r>
            <a:r>
              <a:rPr lang="en-US" dirty="0" smtClean="0">
                <a:solidFill>
                  <a:srgbClr val="000000"/>
                </a:solidFill>
              </a:rPr>
              <a:t>:</a:t>
            </a:r>
            <a:endParaRPr lang="en-US" dirty="0">
              <a:solidFill>
                <a:srgbClr val="000000"/>
              </a:solidFill>
            </a:endParaRPr>
          </a:p>
          <a:p>
            <a:pPr marL="379413" lvl="1"/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vrste</a:t>
            </a:r>
            <a:r>
              <a:rPr lang="en-US" dirty="0" smtClean="0"/>
              <a:t> </a:t>
            </a:r>
            <a:r>
              <a:rPr lang="en-US" dirty="0" err="1" smtClean="0"/>
              <a:t>vzemi</a:t>
            </a:r>
            <a:r>
              <a:rPr lang="en-US" dirty="0" smtClean="0"/>
              <a:t> </a:t>
            </a:r>
            <a:r>
              <a:rPr lang="en-US" dirty="0" err="1" smtClean="0"/>
              <a:t>vozlišče</a:t>
            </a:r>
            <a:r>
              <a:rPr lang="en-US" dirty="0" smtClean="0"/>
              <a:t> v</a:t>
            </a:r>
            <a:endParaRPr lang="en-US" dirty="0"/>
          </a:p>
          <a:p>
            <a:pPr marL="379413" lvl="1"/>
            <a:r>
              <a:rPr lang="en-US" dirty="0" smtClean="0"/>
              <a:t>V </a:t>
            </a:r>
            <a:r>
              <a:rPr lang="en-US" dirty="0" err="1" smtClean="0"/>
              <a:t>vrsto</a:t>
            </a:r>
            <a:r>
              <a:rPr lang="en-US" dirty="0" smtClean="0"/>
              <a:t> </a:t>
            </a:r>
            <a:r>
              <a:rPr lang="en-US" dirty="0" err="1" smtClean="0"/>
              <a:t>dodaj</a:t>
            </a:r>
            <a:r>
              <a:rPr lang="en-US" dirty="0" smtClean="0"/>
              <a:t> </a:t>
            </a:r>
            <a:r>
              <a:rPr lang="en-US" dirty="0" err="1" smtClean="0"/>
              <a:t>vsa</a:t>
            </a:r>
            <a:r>
              <a:rPr lang="en-US" dirty="0" smtClean="0"/>
              <a:t> </a:t>
            </a:r>
            <a:r>
              <a:rPr lang="en-US" dirty="0" err="1" smtClean="0"/>
              <a:t>neoznačena</a:t>
            </a:r>
            <a:r>
              <a:rPr lang="en-US" dirty="0" smtClean="0"/>
              <a:t>, </a:t>
            </a:r>
            <a:r>
              <a:rPr lang="en-US" dirty="0" err="1" smtClean="0"/>
              <a:t>vozlišču</a:t>
            </a:r>
            <a:r>
              <a:rPr lang="en-US" dirty="0" smtClean="0"/>
              <a:t> v </a:t>
            </a:r>
            <a:r>
              <a:rPr lang="en-US" dirty="0" err="1" smtClean="0"/>
              <a:t>sosednja</a:t>
            </a:r>
            <a:r>
              <a:rPr lang="en-US" dirty="0" smtClean="0"/>
              <a:t> </a:t>
            </a:r>
            <a:r>
              <a:rPr lang="en-US" dirty="0" err="1" smtClean="0"/>
              <a:t>vozlišča</a:t>
            </a:r>
            <a:r>
              <a:rPr lang="en-US" dirty="0" smtClean="0"/>
              <a:t> in </a:t>
            </a:r>
            <a:r>
              <a:rPr lang="en-US" dirty="0" err="1" smtClean="0"/>
              <a:t>jih</a:t>
            </a:r>
            <a:r>
              <a:rPr lang="en-US" dirty="0" smtClean="0"/>
              <a:t> </a:t>
            </a:r>
            <a:r>
              <a:rPr lang="en-US" dirty="0" err="1" smtClean="0"/>
              <a:t>označi</a:t>
            </a:r>
            <a:endParaRPr lang="en-US" dirty="0"/>
          </a:p>
        </p:txBody>
      </p:sp>
      <p:sp>
        <p:nvSpPr>
          <p:cNvPr id="31746" name="Line 2"/>
          <p:cNvSpPr>
            <a:spLocks noChangeShapeType="1"/>
          </p:cNvSpPr>
          <p:nvPr/>
        </p:nvSpPr>
        <p:spPr bwMode="auto">
          <a:xfrm>
            <a:off x="4451350" y="6457950"/>
            <a:ext cx="2279650" cy="38735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1747" name="Line 3"/>
          <p:cNvSpPr>
            <a:spLocks noChangeShapeType="1"/>
          </p:cNvSpPr>
          <p:nvPr/>
        </p:nvSpPr>
        <p:spPr bwMode="auto">
          <a:xfrm rot="10800000" flipH="1">
            <a:off x="2389188" y="6462713"/>
            <a:ext cx="1547812" cy="315912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1748" name="Rectangle 4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 indent="0"/>
            <a:r>
              <a:rPr lang="en-US" dirty="0" err="1" smtClean="0"/>
              <a:t>Pregled</a:t>
            </a:r>
            <a:r>
              <a:rPr lang="en-US" dirty="0" smtClean="0"/>
              <a:t> v </a:t>
            </a:r>
            <a:r>
              <a:rPr lang="en-US" dirty="0" err="1" smtClean="0"/>
              <a:t>širino</a:t>
            </a:r>
            <a:endParaRPr lang="en-US" dirty="0"/>
          </a:p>
        </p:txBody>
      </p:sp>
      <p:sp>
        <p:nvSpPr>
          <p:cNvPr id="31749" name="Rectangle 5"/>
          <p:cNvSpPr>
            <a:spLocks/>
          </p:cNvSpPr>
          <p:nvPr/>
        </p:nvSpPr>
        <p:spPr bwMode="auto">
          <a:xfrm>
            <a:off x="1016000" y="8813800"/>
            <a:ext cx="1937995" cy="34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iz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vrste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vzemi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  3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31750" name="Oval 6"/>
          <p:cNvSpPr>
            <a:spLocks/>
          </p:cNvSpPr>
          <p:nvPr/>
        </p:nvSpPr>
        <p:spPr bwMode="auto">
          <a:xfrm>
            <a:off x="1905000" y="3808413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31751" name="Oval 7"/>
          <p:cNvSpPr>
            <a:spLocks/>
          </p:cNvSpPr>
          <p:nvPr/>
        </p:nvSpPr>
        <p:spPr bwMode="auto">
          <a:xfrm>
            <a:off x="6735763" y="662305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31752" name="Oval 8"/>
          <p:cNvSpPr>
            <a:spLocks/>
          </p:cNvSpPr>
          <p:nvPr/>
        </p:nvSpPr>
        <p:spPr bwMode="auto">
          <a:xfrm>
            <a:off x="6724650" y="3808413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31753" name="Oval 9"/>
          <p:cNvSpPr>
            <a:spLocks/>
          </p:cNvSpPr>
          <p:nvPr/>
        </p:nvSpPr>
        <p:spPr bwMode="auto">
          <a:xfrm>
            <a:off x="3281363" y="514350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31754" name="Oval 10"/>
          <p:cNvSpPr>
            <a:spLocks/>
          </p:cNvSpPr>
          <p:nvPr/>
        </p:nvSpPr>
        <p:spPr bwMode="auto">
          <a:xfrm>
            <a:off x="1900238" y="6619875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31755" name="Oval 11"/>
          <p:cNvSpPr>
            <a:spLocks/>
          </p:cNvSpPr>
          <p:nvPr/>
        </p:nvSpPr>
        <p:spPr bwMode="auto">
          <a:xfrm>
            <a:off x="3930650" y="619125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31756" name="Line 12"/>
          <p:cNvSpPr>
            <a:spLocks noChangeShapeType="1"/>
          </p:cNvSpPr>
          <p:nvPr/>
        </p:nvSpPr>
        <p:spPr bwMode="auto">
          <a:xfrm flipH="1">
            <a:off x="2159000" y="4305300"/>
            <a:ext cx="0" cy="2309813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1757" name="Line 13"/>
          <p:cNvSpPr>
            <a:spLocks noChangeShapeType="1"/>
          </p:cNvSpPr>
          <p:nvPr/>
        </p:nvSpPr>
        <p:spPr bwMode="auto">
          <a:xfrm rot="10800000" flipH="1">
            <a:off x="3763963" y="4227513"/>
            <a:ext cx="3000375" cy="1033462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1758" name="Line 14"/>
          <p:cNvSpPr>
            <a:spLocks noChangeShapeType="1"/>
          </p:cNvSpPr>
          <p:nvPr/>
        </p:nvSpPr>
        <p:spPr bwMode="auto">
          <a:xfrm>
            <a:off x="2368550" y="4227513"/>
            <a:ext cx="1009650" cy="979487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1759" name="Line 15"/>
          <p:cNvSpPr>
            <a:spLocks noChangeShapeType="1"/>
          </p:cNvSpPr>
          <p:nvPr/>
        </p:nvSpPr>
        <p:spPr bwMode="auto">
          <a:xfrm>
            <a:off x="2413000" y="4076700"/>
            <a:ext cx="4305300" cy="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1760" name="Line 16"/>
          <p:cNvSpPr>
            <a:spLocks noChangeShapeType="1"/>
          </p:cNvSpPr>
          <p:nvPr/>
        </p:nvSpPr>
        <p:spPr bwMode="auto">
          <a:xfrm rot="10800000" flipH="1">
            <a:off x="4381500" y="4295775"/>
            <a:ext cx="2476500" cy="1965325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1761" name="Oval 17"/>
          <p:cNvSpPr>
            <a:spLocks/>
          </p:cNvSpPr>
          <p:nvPr/>
        </p:nvSpPr>
        <p:spPr bwMode="auto">
          <a:xfrm>
            <a:off x="6731000" y="66294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31762" name="Rectangle 18"/>
          <p:cNvSpPr>
            <a:spLocks/>
          </p:cNvSpPr>
          <p:nvPr/>
        </p:nvSpPr>
        <p:spPr bwMode="auto">
          <a:xfrm>
            <a:off x="10363200" y="4533900"/>
            <a:ext cx="749300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58702" bIns="0"/>
          <a:lstStyle/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31763" name="Rectangle 19"/>
          <p:cNvSpPr>
            <a:spLocks/>
          </p:cNvSpPr>
          <p:nvPr/>
        </p:nvSpPr>
        <p:spPr bwMode="auto">
          <a:xfrm>
            <a:off x="10553700" y="4025900"/>
            <a:ext cx="3079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</a:t>
            </a:r>
          </a:p>
        </p:txBody>
      </p:sp>
      <p:sp>
        <p:nvSpPr>
          <p:cNvPr id="31764" name="Rectangle 20"/>
          <p:cNvSpPr>
            <a:spLocks/>
          </p:cNvSpPr>
          <p:nvPr/>
        </p:nvSpPr>
        <p:spPr bwMode="auto">
          <a:xfrm>
            <a:off x="10985500" y="4025900"/>
            <a:ext cx="1848227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povezava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do [</a:t>
            </a:r>
            <a:r>
              <a:rPr lang="en-US" sz="1800" b="1" dirty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v]</a:t>
            </a:r>
          </a:p>
        </p:txBody>
      </p:sp>
      <p:sp>
        <p:nvSpPr>
          <p:cNvPr id="31765" name="Line 21"/>
          <p:cNvSpPr>
            <a:spLocks noChangeShapeType="1"/>
          </p:cNvSpPr>
          <p:nvPr/>
        </p:nvSpPr>
        <p:spPr bwMode="auto">
          <a:xfrm>
            <a:off x="10464800" y="4445000"/>
            <a:ext cx="1811338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1766" name="Rectangle 22"/>
          <p:cNvSpPr>
            <a:spLocks/>
          </p:cNvSpPr>
          <p:nvPr/>
        </p:nvSpPr>
        <p:spPr bwMode="auto">
          <a:xfrm>
            <a:off x="11366500" y="4533900"/>
            <a:ext cx="749300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58702" bIns="0"/>
          <a:lstStyle/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–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31767" name="Rectangle 23"/>
          <p:cNvSpPr>
            <a:spLocks/>
          </p:cNvSpPr>
          <p:nvPr/>
        </p:nvSpPr>
        <p:spPr bwMode="auto">
          <a:xfrm>
            <a:off x="8991600" y="4025900"/>
            <a:ext cx="668416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vrsta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31768" name="Rectangle 24"/>
          <p:cNvSpPr>
            <a:spLocks/>
          </p:cNvSpPr>
          <p:nvPr/>
        </p:nvSpPr>
        <p:spPr bwMode="auto">
          <a:xfrm>
            <a:off x="9156700" y="4559300"/>
            <a:ext cx="635000" cy="30226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1769" name="Oval 25"/>
          <p:cNvSpPr>
            <a:spLocks/>
          </p:cNvSpPr>
          <p:nvPr/>
        </p:nvSpPr>
        <p:spPr bwMode="auto">
          <a:xfrm>
            <a:off x="3937000" y="6197600"/>
            <a:ext cx="508000" cy="508000"/>
          </a:xfrm>
          <a:prstGeom prst="ellipse">
            <a:avLst/>
          </a:prstGeom>
          <a:solidFill>
            <a:srgbClr val="79211B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FFFFFF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31770" name="Oval 26"/>
          <p:cNvSpPr>
            <a:spLocks/>
          </p:cNvSpPr>
          <p:nvPr/>
        </p:nvSpPr>
        <p:spPr bwMode="auto">
          <a:xfrm>
            <a:off x="6731000" y="6629400"/>
            <a:ext cx="508000" cy="508000"/>
          </a:xfrm>
          <a:prstGeom prst="ellipse">
            <a:avLst/>
          </a:prstGeom>
          <a:solidFill>
            <a:srgbClr val="79211B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31771" name="Rectangle 27"/>
          <p:cNvSpPr>
            <a:spLocks/>
          </p:cNvSpPr>
          <p:nvPr/>
        </p:nvSpPr>
        <p:spPr bwMode="auto">
          <a:xfrm>
            <a:off x="9156700" y="6972300"/>
            <a:ext cx="635000" cy="6350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000000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31772" name="Line 28"/>
          <p:cNvSpPr>
            <a:spLocks noChangeShapeType="1"/>
          </p:cNvSpPr>
          <p:nvPr/>
        </p:nvSpPr>
        <p:spPr bwMode="auto">
          <a:xfrm rot="10800000" flipH="1">
            <a:off x="4381500" y="4292600"/>
            <a:ext cx="2476500" cy="1963738"/>
          </a:xfrm>
          <a:prstGeom prst="line">
            <a:avLst/>
          </a:prstGeom>
          <a:noFill/>
          <a:ln w="762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1773" name="Line 29"/>
          <p:cNvSpPr>
            <a:spLocks noChangeShapeType="1"/>
          </p:cNvSpPr>
          <p:nvPr/>
        </p:nvSpPr>
        <p:spPr bwMode="auto">
          <a:xfrm>
            <a:off x="6997700" y="4318000"/>
            <a:ext cx="0" cy="229870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31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72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D2F5E3-6685-4DA4-A66C-18CA5762760E}" type="slidenum">
              <a:rPr lang="en-US"/>
              <a:pPr/>
              <a:t>27</a:t>
            </a:fld>
            <a:endParaRPr lang="en-US"/>
          </a:p>
        </p:txBody>
      </p:sp>
      <p:sp>
        <p:nvSpPr>
          <p:cNvPr id="32769" name="Rectangle 1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 rIns="168204"/>
          <a:lstStyle/>
          <a:p>
            <a:pPr marL="57150"/>
            <a:r>
              <a:rPr lang="en-US" dirty="0" err="1" smtClean="0">
                <a:solidFill>
                  <a:srgbClr val="000000"/>
                </a:solidFill>
              </a:rPr>
              <a:t>Ponavljaj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dirty="0" err="1" smtClean="0">
                <a:solidFill>
                  <a:srgbClr val="000000"/>
                </a:solidFill>
              </a:rPr>
              <a:t>dokler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vrsta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ni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prazna</a:t>
            </a:r>
            <a:r>
              <a:rPr lang="en-US" dirty="0" smtClean="0">
                <a:solidFill>
                  <a:srgbClr val="000000"/>
                </a:solidFill>
              </a:rPr>
              <a:t>:</a:t>
            </a:r>
            <a:endParaRPr lang="en-US" dirty="0">
              <a:solidFill>
                <a:srgbClr val="000000"/>
              </a:solidFill>
            </a:endParaRPr>
          </a:p>
          <a:p>
            <a:pPr marL="379413" lvl="1"/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vrste</a:t>
            </a:r>
            <a:r>
              <a:rPr lang="en-US" dirty="0" smtClean="0"/>
              <a:t> </a:t>
            </a:r>
            <a:r>
              <a:rPr lang="en-US" dirty="0" err="1" smtClean="0"/>
              <a:t>vzemi</a:t>
            </a:r>
            <a:r>
              <a:rPr lang="en-US" dirty="0" smtClean="0"/>
              <a:t> </a:t>
            </a:r>
            <a:r>
              <a:rPr lang="en-US" dirty="0" err="1" smtClean="0"/>
              <a:t>vozlišče</a:t>
            </a:r>
            <a:r>
              <a:rPr lang="en-US" dirty="0" smtClean="0"/>
              <a:t> v</a:t>
            </a:r>
            <a:endParaRPr lang="en-US" dirty="0"/>
          </a:p>
          <a:p>
            <a:pPr marL="379413" lvl="1"/>
            <a:r>
              <a:rPr lang="en-US" dirty="0" smtClean="0"/>
              <a:t>V </a:t>
            </a:r>
            <a:r>
              <a:rPr lang="en-US" dirty="0" err="1" smtClean="0"/>
              <a:t>vrsto</a:t>
            </a:r>
            <a:r>
              <a:rPr lang="en-US" dirty="0" smtClean="0"/>
              <a:t> </a:t>
            </a:r>
            <a:r>
              <a:rPr lang="en-US" dirty="0" err="1" smtClean="0"/>
              <a:t>dodaj</a:t>
            </a:r>
            <a:r>
              <a:rPr lang="en-US" dirty="0" smtClean="0"/>
              <a:t> </a:t>
            </a:r>
            <a:r>
              <a:rPr lang="en-US" dirty="0" err="1" smtClean="0"/>
              <a:t>vsa</a:t>
            </a:r>
            <a:r>
              <a:rPr lang="en-US" dirty="0" smtClean="0"/>
              <a:t> </a:t>
            </a:r>
            <a:r>
              <a:rPr lang="en-US" dirty="0" err="1" smtClean="0"/>
              <a:t>neoznačena</a:t>
            </a:r>
            <a:r>
              <a:rPr lang="en-US" dirty="0" smtClean="0"/>
              <a:t>, </a:t>
            </a:r>
            <a:r>
              <a:rPr lang="en-US" dirty="0" err="1" smtClean="0"/>
              <a:t>vozlišču</a:t>
            </a:r>
            <a:r>
              <a:rPr lang="en-US" dirty="0" smtClean="0"/>
              <a:t> v </a:t>
            </a:r>
            <a:r>
              <a:rPr lang="en-US" dirty="0" err="1" smtClean="0"/>
              <a:t>sosednja</a:t>
            </a:r>
            <a:r>
              <a:rPr lang="en-US" dirty="0" smtClean="0"/>
              <a:t> </a:t>
            </a:r>
            <a:r>
              <a:rPr lang="en-US" dirty="0" err="1" smtClean="0"/>
              <a:t>vozlišča</a:t>
            </a:r>
            <a:r>
              <a:rPr lang="en-US" dirty="0" smtClean="0"/>
              <a:t> in </a:t>
            </a:r>
            <a:r>
              <a:rPr lang="en-US" dirty="0" err="1" smtClean="0"/>
              <a:t>jih</a:t>
            </a:r>
            <a:r>
              <a:rPr lang="en-US" dirty="0" smtClean="0"/>
              <a:t> </a:t>
            </a:r>
            <a:r>
              <a:rPr lang="en-US" dirty="0" err="1" smtClean="0"/>
              <a:t>označi</a:t>
            </a:r>
            <a:endParaRPr lang="en-US" dirty="0"/>
          </a:p>
        </p:txBody>
      </p:sp>
      <p:sp>
        <p:nvSpPr>
          <p:cNvPr id="32770" name="Oval 2"/>
          <p:cNvSpPr>
            <a:spLocks/>
          </p:cNvSpPr>
          <p:nvPr/>
        </p:nvSpPr>
        <p:spPr bwMode="auto">
          <a:xfrm>
            <a:off x="3930650" y="619125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32771" name="Oval 3"/>
          <p:cNvSpPr>
            <a:spLocks/>
          </p:cNvSpPr>
          <p:nvPr/>
        </p:nvSpPr>
        <p:spPr bwMode="auto">
          <a:xfrm>
            <a:off x="3937000" y="6197600"/>
            <a:ext cx="508000" cy="508000"/>
          </a:xfrm>
          <a:prstGeom prst="ellipse">
            <a:avLst/>
          </a:prstGeom>
          <a:solidFill>
            <a:srgbClr val="79211B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FFFFFF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32772" name="Line 4"/>
          <p:cNvSpPr>
            <a:spLocks noChangeShapeType="1"/>
          </p:cNvSpPr>
          <p:nvPr/>
        </p:nvSpPr>
        <p:spPr bwMode="auto">
          <a:xfrm>
            <a:off x="4451350" y="6457950"/>
            <a:ext cx="2279650" cy="38735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2773" name="Line 5"/>
          <p:cNvSpPr>
            <a:spLocks noChangeShapeType="1"/>
          </p:cNvSpPr>
          <p:nvPr/>
        </p:nvSpPr>
        <p:spPr bwMode="auto">
          <a:xfrm rot="10800000" flipH="1">
            <a:off x="2389188" y="6462713"/>
            <a:ext cx="1547812" cy="315912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2774" name="Rectangle 6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 indent="0"/>
            <a:r>
              <a:rPr lang="en-US" dirty="0" err="1" smtClean="0"/>
              <a:t>Pregled</a:t>
            </a:r>
            <a:r>
              <a:rPr lang="en-US" dirty="0" smtClean="0"/>
              <a:t> v </a:t>
            </a:r>
            <a:r>
              <a:rPr lang="en-US" dirty="0" err="1" smtClean="0"/>
              <a:t>širino</a:t>
            </a:r>
            <a:endParaRPr lang="en-US" dirty="0"/>
          </a:p>
        </p:txBody>
      </p:sp>
      <p:sp>
        <p:nvSpPr>
          <p:cNvPr id="32775" name="Rectangle 7"/>
          <p:cNvSpPr>
            <a:spLocks/>
          </p:cNvSpPr>
          <p:nvPr/>
        </p:nvSpPr>
        <p:spPr bwMode="auto">
          <a:xfrm>
            <a:off x="1016000" y="8813800"/>
            <a:ext cx="1117257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3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končan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32776" name="Oval 8"/>
          <p:cNvSpPr>
            <a:spLocks/>
          </p:cNvSpPr>
          <p:nvPr/>
        </p:nvSpPr>
        <p:spPr bwMode="auto">
          <a:xfrm>
            <a:off x="1905000" y="3808413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32777" name="Oval 9"/>
          <p:cNvSpPr>
            <a:spLocks/>
          </p:cNvSpPr>
          <p:nvPr/>
        </p:nvSpPr>
        <p:spPr bwMode="auto">
          <a:xfrm>
            <a:off x="6735763" y="662305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32778" name="Oval 10"/>
          <p:cNvSpPr>
            <a:spLocks/>
          </p:cNvSpPr>
          <p:nvPr/>
        </p:nvSpPr>
        <p:spPr bwMode="auto">
          <a:xfrm>
            <a:off x="6724650" y="3808413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32779" name="Oval 11"/>
          <p:cNvSpPr>
            <a:spLocks/>
          </p:cNvSpPr>
          <p:nvPr/>
        </p:nvSpPr>
        <p:spPr bwMode="auto">
          <a:xfrm>
            <a:off x="3281363" y="514350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32780" name="Oval 12"/>
          <p:cNvSpPr>
            <a:spLocks/>
          </p:cNvSpPr>
          <p:nvPr/>
        </p:nvSpPr>
        <p:spPr bwMode="auto">
          <a:xfrm>
            <a:off x="1900238" y="6619875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32781" name="Line 13"/>
          <p:cNvSpPr>
            <a:spLocks noChangeShapeType="1"/>
          </p:cNvSpPr>
          <p:nvPr/>
        </p:nvSpPr>
        <p:spPr bwMode="auto">
          <a:xfrm flipH="1">
            <a:off x="2159000" y="4305300"/>
            <a:ext cx="0" cy="2309813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2782" name="Line 14"/>
          <p:cNvSpPr>
            <a:spLocks noChangeShapeType="1"/>
          </p:cNvSpPr>
          <p:nvPr/>
        </p:nvSpPr>
        <p:spPr bwMode="auto">
          <a:xfrm rot="10800000" flipH="1">
            <a:off x="3763963" y="4227513"/>
            <a:ext cx="3000375" cy="1033462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2783" name="Line 15"/>
          <p:cNvSpPr>
            <a:spLocks noChangeShapeType="1"/>
          </p:cNvSpPr>
          <p:nvPr/>
        </p:nvSpPr>
        <p:spPr bwMode="auto">
          <a:xfrm>
            <a:off x="2368550" y="4227513"/>
            <a:ext cx="1009650" cy="979487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2784" name="Line 16"/>
          <p:cNvSpPr>
            <a:spLocks noChangeShapeType="1"/>
          </p:cNvSpPr>
          <p:nvPr/>
        </p:nvSpPr>
        <p:spPr bwMode="auto">
          <a:xfrm>
            <a:off x="2413000" y="4076700"/>
            <a:ext cx="4305300" cy="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2785" name="Line 17"/>
          <p:cNvSpPr>
            <a:spLocks noChangeShapeType="1"/>
          </p:cNvSpPr>
          <p:nvPr/>
        </p:nvSpPr>
        <p:spPr bwMode="auto">
          <a:xfrm rot="10800000" flipH="1">
            <a:off x="4381500" y="4295775"/>
            <a:ext cx="2476500" cy="1965325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2786" name="Oval 18"/>
          <p:cNvSpPr>
            <a:spLocks/>
          </p:cNvSpPr>
          <p:nvPr/>
        </p:nvSpPr>
        <p:spPr bwMode="auto">
          <a:xfrm>
            <a:off x="6731000" y="66294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32787" name="Rectangle 19"/>
          <p:cNvSpPr>
            <a:spLocks/>
          </p:cNvSpPr>
          <p:nvPr/>
        </p:nvSpPr>
        <p:spPr bwMode="auto">
          <a:xfrm>
            <a:off x="10363200" y="4533900"/>
            <a:ext cx="749300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58702" bIns="0"/>
          <a:lstStyle/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32788" name="Rectangle 20"/>
          <p:cNvSpPr>
            <a:spLocks/>
          </p:cNvSpPr>
          <p:nvPr/>
        </p:nvSpPr>
        <p:spPr bwMode="auto">
          <a:xfrm>
            <a:off x="10553700" y="4025900"/>
            <a:ext cx="3079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</a:t>
            </a:r>
          </a:p>
        </p:txBody>
      </p:sp>
      <p:sp>
        <p:nvSpPr>
          <p:cNvPr id="32789" name="Rectangle 21"/>
          <p:cNvSpPr>
            <a:spLocks/>
          </p:cNvSpPr>
          <p:nvPr/>
        </p:nvSpPr>
        <p:spPr bwMode="auto">
          <a:xfrm>
            <a:off x="10985500" y="4025900"/>
            <a:ext cx="1848227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povezava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do [</a:t>
            </a:r>
            <a:r>
              <a:rPr lang="en-US" sz="1800" b="1" dirty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v]</a:t>
            </a:r>
          </a:p>
        </p:txBody>
      </p:sp>
      <p:sp>
        <p:nvSpPr>
          <p:cNvPr id="32790" name="Line 22"/>
          <p:cNvSpPr>
            <a:spLocks noChangeShapeType="1"/>
          </p:cNvSpPr>
          <p:nvPr/>
        </p:nvSpPr>
        <p:spPr bwMode="auto">
          <a:xfrm>
            <a:off x="10464800" y="4445000"/>
            <a:ext cx="1811338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2791" name="Rectangle 23"/>
          <p:cNvSpPr>
            <a:spLocks/>
          </p:cNvSpPr>
          <p:nvPr/>
        </p:nvSpPr>
        <p:spPr bwMode="auto">
          <a:xfrm>
            <a:off x="11366500" y="4533900"/>
            <a:ext cx="749300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58702" bIns="0"/>
          <a:lstStyle/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–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32792" name="Rectangle 24"/>
          <p:cNvSpPr>
            <a:spLocks/>
          </p:cNvSpPr>
          <p:nvPr/>
        </p:nvSpPr>
        <p:spPr bwMode="auto">
          <a:xfrm>
            <a:off x="8991600" y="4025900"/>
            <a:ext cx="668416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vrsta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32793" name="Rectangle 25"/>
          <p:cNvSpPr>
            <a:spLocks/>
          </p:cNvSpPr>
          <p:nvPr/>
        </p:nvSpPr>
        <p:spPr bwMode="auto">
          <a:xfrm>
            <a:off x="9156700" y="4559300"/>
            <a:ext cx="635000" cy="30226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2794" name="Oval 26"/>
          <p:cNvSpPr>
            <a:spLocks/>
          </p:cNvSpPr>
          <p:nvPr/>
        </p:nvSpPr>
        <p:spPr bwMode="auto">
          <a:xfrm>
            <a:off x="6731000" y="6629400"/>
            <a:ext cx="508000" cy="508000"/>
          </a:xfrm>
          <a:prstGeom prst="ellipse">
            <a:avLst/>
          </a:prstGeom>
          <a:solidFill>
            <a:srgbClr val="79211B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32795" name="Rectangle 27"/>
          <p:cNvSpPr>
            <a:spLocks/>
          </p:cNvSpPr>
          <p:nvPr/>
        </p:nvSpPr>
        <p:spPr bwMode="auto">
          <a:xfrm>
            <a:off x="9156700" y="6972300"/>
            <a:ext cx="635000" cy="6350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000000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32796" name="Line 28"/>
          <p:cNvSpPr>
            <a:spLocks noChangeShapeType="1"/>
          </p:cNvSpPr>
          <p:nvPr/>
        </p:nvSpPr>
        <p:spPr bwMode="auto">
          <a:xfrm>
            <a:off x="6997700" y="4318000"/>
            <a:ext cx="0" cy="229870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F5F9EB-D584-43B0-ACD2-BD93BC34353D}" type="slidenum">
              <a:rPr lang="en-US"/>
              <a:pPr/>
              <a:t>28</a:t>
            </a:fld>
            <a:endParaRPr lang="en-US"/>
          </a:p>
        </p:txBody>
      </p:sp>
      <p:sp>
        <p:nvSpPr>
          <p:cNvPr id="33793" name="Rectangle 1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 rIns="168204"/>
          <a:lstStyle/>
          <a:p>
            <a:pPr marL="57150"/>
            <a:r>
              <a:rPr lang="en-US" dirty="0" err="1" smtClean="0">
                <a:solidFill>
                  <a:srgbClr val="000000"/>
                </a:solidFill>
              </a:rPr>
              <a:t>Ponavljaj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dirty="0" err="1" smtClean="0">
                <a:solidFill>
                  <a:srgbClr val="000000"/>
                </a:solidFill>
              </a:rPr>
              <a:t>dokler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vrsta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ni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prazna</a:t>
            </a:r>
            <a:r>
              <a:rPr lang="en-US" dirty="0" smtClean="0">
                <a:solidFill>
                  <a:srgbClr val="000000"/>
                </a:solidFill>
              </a:rPr>
              <a:t>:</a:t>
            </a:r>
            <a:endParaRPr lang="en-US" dirty="0">
              <a:solidFill>
                <a:srgbClr val="000000"/>
              </a:solidFill>
            </a:endParaRPr>
          </a:p>
          <a:p>
            <a:pPr marL="379413" lvl="1"/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vrste</a:t>
            </a:r>
            <a:r>
              <a:rPr lang="en-US" dirty="0" smtClean="0"/>
              <a:t> </a:t>
            </a:r>
            <a:r>
              <a:rPr lang="en-US" dirty="0" err="1" smtClean="0"/>
              <a:t>vzemi</a:t>
            </a:r>
            <a:r>
              <a:rPr lang="en-US" dirty="0" smtClean="0"/>
              <a:t> </a:t>
            </a:r>
            <a:r>
              <a:rPr lang="en-US" dirty="0" err="1" smtClean="0"/>
              <a:t>vozlišče</a:t>
            </a:r>
            <a:r>
              <a:rPr lang="en-US" dirty="0" smtClean="0"/>
              <a:t> v</a:t>
            </a:r>
            <a:endParaRPr lang="en-US" dirty="0"/>
          </a:p>
          <a:p>
            <a:pPr marL="379413" lvl="1"/>
            <a:r>
              <a:rPr lang="en-US" dirty="0" smtClean="0"/>
              <a:t>V </a:t>
            </a:r>
            <a:r>
              <a:rPr lang="en-US" dirty="0" err="1" smtClean="0"/>
              <a:t>vrsto</a:t>
            </a:r>
            <a:r>
              <a:rPr lang="en-US" dirty="0" smtClean="0"/>
              <a:t> </a:t>
            </a:r>
            <a:r>
              <a:rPr lang="en-US" dirty="0" err="1" smtClean="0"/>
              <a:t>dodaj</a:t>
            </a:r>
            <a:r>
              <a:rPr lang="en-US" dirty="0" smtClean="0"/>
              <a:t> </a:t>
            </a:r>
            <a:r>
              <a:rPr lang="en-US" dirty="0" err="1" smtClean="0"/>
              <a:t>vsa</a:t>
            </a:r>
            <a:r>
              <a:rPr lang="en-US" dirty="0" smtClean="0"/>
              <a:t> </a:t>
            </a:r>
            <a:r>
              <a:rPr lang="en-US" dirty="0" err="1" smtClean="0"/>
              <a:t>neoznačena</a:t>
            </a:r>
            <a:r>
              <a:rPr lang="en-US" dirty="0" smtClean="0"/>
              <a:t>, </a:t>
            </a:r>
            <a:r>
              <a:rPr lang="en-US" dirty="0" err="1" smtClean="0"/>
              <a:t>vozlišču</a:t>
            </a:r>
            <a:r>
              <a:rPr lang="en-US" dirty="0" smtClean="0"/>
              <a:t> v </a:t>
            </a:r>
            <a:r>
              <a:rPr lang="en-US" dirty="0" err="1" smtClean="0"/>
              <a:t>sosednja</a:t>
            </a:r>
            <a:r>
              <a:rPr lang="en-US" dirty="0" smtClean="0"/>
              <a:t> </a:t>
            </a:r>
            <a:r>
              <a:rPr lang="en-US" dirty="0" err="1" smtClean="0"/>
              <a:t>vozlišča</a:t>
            </a:r>
            <a:r>
              <a:rPr lang="en-US" dirty="0" smtClean="0"/>
              <a:t> in </a:t>
            </a:r>
            <a:r>
              <a:rPr lang="en-US" dirty="0" err="1" smtClean="0"/>
              <a:t>jih</a:t>
            </a:r>
            <a:r>
              <a:rPr lang="en-US" dirty="0" smtClean="0"/>
              <a:t> </a:t>
            </a:r>
            <a:r>
              <a:rPr lang="en-US" dirty="0" err="1" smtClean="0"/>
              <a:t>označi</a:t>
            </a:r>
            <a:endParaRPr lang="en-US" dirty="0"/>
          </a:p>
        </p:txBody>
      </p:sp>
      <p:sp>
        <p:nvSpPr>
          <p:cNvPr id="33794" name="Line 2"/>
          <p:cNvSpPr>
            <a:spLocks noChangeShapeType="1"/>
          </p:cNvSpPr>
          <p:nvPr/>
        </p:nvSpPr>
        <p:spPr bwMode="auto">
          <a:xfrm>
            <a:off x="4451350" y="6457950"/>
            <a:ext cx="2279650" cy="38735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3795" name="Line 3"/>
          <p:cNvSpPr>
            <a:spLocks noChangeShapeType="1"/>
          </p:cNvSpPr>
          <p:nvPr/>
        </p:nvSpPr>
        <p:spPr bwMode="auto">
          <a:xfrm rot="10800000" flipH="1">
            <a:off x="2389188" y="6462713"/>
            <a:ext cx="1547812" cy="315912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3796" name="Rectangle 4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 indent="0"/>
            <a:r>
              <a:rPr lang="en-US" dirty="0" err="1" smtClean="0"/>
              <a:t>Pregled</a:t>
            </a:r>
            <a:r>
              <a:rPr lang="en-US" dirty="0" smtClean="0"/>
              <a:t> v </a:t>
            </a:r>
            <a:r>
              <a:rPr lang="en-US" dirty="0" err="1" smtClean="0"/>
              <a:t>širino</a:t>
            </a:r>
            <a:endParaRPr lang="en-US" dirty="0"/>
          </a:p>
        </p:txBody>
      </p:sp>
      <p:sp>
        <p:nvSpPr>
          <p:cNvPr id="33797" name="Rectangle 5"/>
          <p:cNvSpPr>
            <a:spLocks/>
          </p:cNvSpPr>
          <p:nvPr/>
        </p:nvSpPr>
        <p:spPr bwMode="auto">
          <a:xfrm>
            <a:off x="1016000" y="8813800"/>
            <a:ext cx="1937995" cy="34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iz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vrste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vzemi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  4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33798" name="Oval 6"/>
          <p:cNvSpPr>
            <a:spLocks/>
          </p:cNvSpPr>
          <p:nvPr/>
        </p:nvSpPr>
        <p:spPr bwMode="auto">
          <a:xfrm>
            <a:off x="1905000" y="3808413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33799" name="Oval 7"/>
          <p:cNvSpPr>
            <a:spLocks/>
          </p:cNvSpPr>
          <p:nvPr/>
        </p:nvSpPr>
        <p:spPr bwMode="auto">
          <a:xfrm>
            <a:off x="6735763" y="662305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33800" name="Oval 8"/>
          <p:cNvSpPr>
            <a:spLocks/>
          </p:cNvSpPr>
          <p:nvPr/>
        </p:nvSpPr>
        <p:spPr bwMode="auto">
          <a:xfrm>
            <a:off x="6724650" y="3808413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33801" name="Oval 9"/>
          <p:cNvSpPr>
            <a:spLocks/>
          </p:cNvSpPr>
          <p:nvPr/>
        </p:nvSpPr>
        <p:spPr bwMode="auto">
          <a:xfrm>
            <a:off x="3281363" y="514350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33802" name="Oval 10"/>
          <p:cNvSpPr>
            <a:spLocks/>
          </p:cNvSpPr>
          <p:nvPr/>
        </p:nvSpPr>
        <p:spPr bwMode="auto">
          <a:xfrm>
            <a:off x="1900238" y="6619875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33803" name="Oval 11"/>
          <p:cNvSpPr>
            <a:spLocks/>
          </p:cNvSpPr>
          <p:nvPr/>
        </p:nvSpPr>
        <p:spPr bwMode="auto">
          <a:xfrm>
            <a:off x="3930650" y="619125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33804" name="Line 12"/>
          <p:cNvSpPr>
            <a:spLocks noChangeShapeType="1"/>
          </p:cNvSpPr>
          <p:nvPr/>
        </p:nvSpPr>
        <p:spPr bwMode="auto">
          <a:xfrm flipH="1">
            <a:off x="2159000" y="4305300"/>
            <a:ext cx="0" cy="2309813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3805" name="Line 13"/>
          <p:cNvSpPr>
            <a:spLocks noChangeShapeType="1"/>
          </p:cNvSpPr>
          <p:nvPr/>
        </p:nvSpPr>
        <p:spPr bwMode="auto">
          <a:xfrm rot="10800000" flipH="1">
            <a:off x="3763963" y="4227513"/>
            <a:ext cx="3000375" cy="1033462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3806" name="Line 14"/>
          <p:cNvSpPr>
            <a:spLocks noChangeShapeType="1"/>
          </p:cNvSpPr>
          <p:nvPr/>
        </p:nvSpPr>
        <p:spPr bwMode="auto">
          <a:xfrm>
            <a:off x="2368550" y="4227513"/>
            <a:ext cx="1009650" cy="979487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3807" name="Line 15"/>
          <p:cNvSpPr>
            <a:spLocks noChangeShapeType="1"/>
          </p:cNvSpPr>
          <p:nvPr/>
        </p:nvSpPr>
        <p:spPr bwMode="auto">
          <a:xfrm>
            <a:off x="2413000" y="4076700"/>
            <a:ext cx="4305300" cy="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3808" name="Line 16"/>
          <p:cNvSpPr>
            <a:spLocks noChangeShapeType="1"/>
          </p:cNvSpPr>
          <p:nvPr/>
        </p:nvSpPr>
        <p:spPr bwMode="auto">
          <a:xfrm rot="10800000" flipH="1">
            <a:off x="4381500" y="4295775"/>
            <a:ext cx="2476500" cy="1965325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3809" name="Oval 17"/>
          <p:cNvSpPr>
            <a:spLocks/>
          </p:cNvSpPr>
          <p:nvPr/>
        </p:nvSpPr>
        <p:spPr bwMode="auto">
          <a:xfrm>
            <a:off x="6731000" y="6629400"/>
            <a:ext cx="508000" cy="508000"/>
          </a:xfrm>
          <a:prstGeom prst="ellipse">
            <a:avLst/>
          </a:prstGeom>
          <a:solidFill>
            <a:srgbClr val="79211B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FFFFFF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33810" name="Rectangle 18"/>
          <p:cNvSpPr>
            <a:spLocks/>
          </p:cNvSpPr>
          <p:nvPr/>
        </p:nvSpPr>
        <p:spPr bwMode="auto">
          <a:xfrm>
            <a:off x="10363200" y="4533900"/>
            <a:ext cx="749300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58702" bIns="0"/>
          <a:lstStyle/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33811" name="Rectangle 19"/>
          <p:cNvSpPr>
            <a:spLocks/>
          </p:cNvSpPr>
          <p:nvPr/>
        </p:nvSpPr>
        <p:spPr bwMode="auto">
          <a:xfrm>
            <a:off x="10553700" y="4025900"/>
            <a:ext cx="3079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</a:t>
            </a:r>
          </a:p>
        </p:txBody>
      </p:sp>
      <p:sp>
        <p:nvSpPr>
          <p:cNvPr id="33812" name="Rectangle 20"/>
          <p:cNvSpPr>
            <a:spLocks/>
          </p:cNvSpPr>
          <p:nvPr/>
        </p:nvSpPr>
        <p:spPr bwMode="auto">
          <a:xfrm>
            <a:off x="10985500" y="4025900"/>
            <a:ext cx="1848227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povezava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do [</a:t>
            </a:r>
            <a:r>
              <a:rPr lang="en-US" sz="1800" b="1" dirty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v]</a:t>
            </a:r>
          </a:p>
        </p:txBody>
      </p:sp>
      <p:sp>
        <p:nvSpPr>
          <p:cNvPr id="33813" name="Line 21"/>
          <p:cNvSpPr>
            <a:spLocks noChangeShapeType="1"/>
          </p:cNvSpPr>
          <p:nvPr/>
        </p:nvSpPr>
        <p:spPr bwMode="auto">
          <a:xfrm>
            <a:off x="10464800" y="4445000"/>
            <a:ext cx="1811338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3814" name="Rectangle 22"/>
          <p:cNvSpPr>
            <a:spLocks/>
          </p:cNvSpPr>
          <p:nvPr/>
        </p:nvSpPr>
        <p:spPr bwMode="auto">
          <a:xfrm>
            <a:off x="11366500" y="4533900"/>
            <a:ext cx="749300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58702" bIns="0"/>
          <a:lstStyle/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–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33815" name="Rectangle 23"/>
          <p:cNvSpPr>
            <a:spLocks/>
          </p:cNvSpPr>
          <p:nvPr/>
        </p:nvSpPr>
        <p:spPr bwMode="auto">
          <a:xfrm>
            <a:off x="8991600" y="4025900"/>
            <a:ext cx="668416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vrsta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33816" name="Rectangle 24"/>
          <p:cNvSpPr>
            <a:spLocks/>
          </p:cNvSpPr>
          <p:nvPr/>
        </p:nvSpPr>
        <p:spPr bwMode="auto">
          <a:xfrm>
            <a:off x="9156700" y="4559300"/>
            <a:ext cx="635000" cy="30226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3817" name="Rectangle 25"/>
          <p:cNvSpPr>
            <a:spLocks/>
          </p:cNvSpPr>
          <p:nvPr/>
        </p:nvSpPr>
        <p:spPr bwMode="auto">
          <a:xfrm>
            <a:off x="9156700" y="6972300"/>
            <a:ext cx="635000" cy="6350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33818" name="Line 26"/>
          <p:cNvSpPr>
            <a:spLocks noChangeShapeType="1"/>
          </p:cNvSpPr>
          <p:nvPr/>
        </p:nvSpPr>
        <p:spPr bwMode="auto">
          <a:xfrm>
            <a:off x="6997700" y="4318000"/>
            <a:ext cx="0" cy="229870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FF7055-81A2-4F77-AF80-1EC47CC5AA10}" type="slidenum">
              <a:rPr lang="en-US"/>
              <a:pPr/>
              <a:t>29</a:t>
            </a:fld>
            <a:endParaRPr lang="en-US"/>
          </a:p>
        </p:txBody>
      </p:sp>
      <p:sp>
        <p:nvSpPr>
          <p:cNvPr id="34817" name="Rectangle 1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 rIns="168204"/>
          <a:lstStyle/>
          <a:p>
            <a:pPr marL="57150"/>
            <a:r>
              <a:rPr lang="en-US" dirty="0" err="1" smtClean="0">
                <a:solidFill>
                  <a:srgbClr val="000000"/>
                </a:solidFill>
              </a:rPr>
              <a:t>Ponavljaj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dirty="0" err="1" smtClean="0">
                <a:solidFill>
                  <a:srgbClr val="000000"/>
                </a:solidFill>
              </a:rPr>
              <a:t>dokler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vrsta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ni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prazna</a:t>
            </a:r>
            <a:r>
              <a:rPr lang="en-US" dirty="0" smtClean="0">
                <a:solidFill>
                  <a:srgbClr val="000000"/>
                </a:solidFill>
              </a:rPr>
              <a:t>:</a:t>
            </a:r>
            <a:endParaRPr lang="en-US" dirty="0">
              <a:solidFill>
                <a:srgbClr val="000000"/>
              </a:solidFill>
            </a:endParaRPr>
          </a:p>
          <a:p>
            <a:pPr marL="379413" lvl="1"/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vrste</a:t>
            </a:r>
            <a:r>
              <a:rPr lang="en-US" dirty="0" smtClean="0"/>
              <a:t> </a:t>
            </a:r>
            <a:r>
              <a:rPr lang="en-US" dirty="0" err="1" smtClean="0"/>
              <a:t>vzemi</a:t>
            </a:r>
            <a:r>
              <a:rPr lang="en-US" dirty="0" smtClean="0"/>
              <a:t> </a:t>
            </a:r>
            <a:r>
              <a:rPr lang="en-US" dirty="0" err="1" smtClean="0"/>
              <a:t>vozlišče</a:t>
            </a:r>
            <a:r>
              <a:rPr lang="en-US" dirty="0" smtClean="0"/>
              <a:t> v</a:t>
            </a:r>
            <a:endParaRPr lang="en-US" dirty="0"/>
          </a:p>
          <a:p>
            <a:pPr marL="379413" lvl="1"/>
            <a:r>
              <a:rPr lang="en-US" dirty="0" smtClean="0"/>
              <a:t>V </a:t>
            </a:r>
            <a:r>
              <a:rPr lang="en-US" dirty="0" err="1" smtClean="0"/>
              <a:t>vrsto</a:t>
            </a:r>
            <a:r>
              <a:rPr lang="en-US" dirty="0" smtClean="0"/>
              <a:t> </a:t>
            </a:r>
            <a:r>
              <a:rPr lang="en-US" dirty="0" err="1" smtClean="0"/>
              <a:t>dodaj</a:t>
            </a:r>
            <a:r>
              <a:rPr lang="en-US" dirty="0" smtClean="0"/>
              <a:t> </a:t>
            </a:r>
            <a:r>
              <a:rPr lang="en-US" dirty="0" err="1" smtClean="0"/>
              <a:t>vsa</a:t>
            </a:r>
            <a:r>
              <a:rPr lang="en-US" dirty="0" smtClean="0"/>
              <a:t> </a:t>
            </a:r>
            <a:r>
              <a:rPr lang="en-US" dirty="0" err="1" smtClean="0"/>
              <a:t>neoznačena</a:t>
            </a:r>
            <a:r>
              <a:rPr lang="en-US" dirty="0" smtClean="0"/>
              <a:t>, </a:t>
            </a:r>
            <a:r>
              <a:rPr lang="en-US" dirty="0" err="1" smtClean="0"/>
              <a:t>vozlišču</a:t>
            </a:r>
            <a:r>
              <a:rPr lang="en-US" dirty="0" smtClean="0"/>
              <a:t> v </a:t>
            </a:r>
            <a:r>
              <a:rPr lang="en-US" dirty="0" err="1" smtClean="0"/>
              <a:t>sosednja</a:t>
            </a:r>
            <a:r>
              <a:rPr lang="en-US" dirty="0" smtClean="0"/>
              <a:t> </a:t>
            </a:r>
            <a:r>
              <a:rPr lang="en-US" dirty="0" err="1" smtClean="0"/>
              <a:t>vozlišča</a:t>
            </a:r>
            <a:r>
              <a:rPr lang="en-US" dirty="0" smtClean="0"/>
              <a:t> in </a:t>
            </a:r>
            <a:r>
              <a:rPr lang="en-US" dirty="0" err="1" smtClean="0"/>
              <a:t>jih</a:t>
            </a:r>
            <a:r>
              <a:rPr lang="en-US" dirty="0" smtClean="0"/>
              <a:t> </a:t>
            </a:r>
            <a:r>
              <a:rPr lang="en-US" dirty="0" err="1" smtClean="0"/>
              <a:t>označi</a:t>
            </a:r>
            <a:endParaRPr lang="en-US" dirty="0"/>
          </a:p>
        </p:txBody>
      </p:sp>
      <p:sp>
        <p:nvSpPr>
          <p:cNvPr id="34818" name="Line 2"/>
          <p:cNvSpPr>
            <a:spLocks noChangeShapeType="1"/>
          </p:cNvSpPr>
          <p:nvPr/>
        </p:nvSpPr>
        <p:spPr bwMode="auto">
          <a:xfrm>
            <a:off x="4451350" y="6457950"/>
            <a:ext cx="2279650" cy="38735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4819" name="Line 3"/>
          <p:cNvSpPr>
            <a:spLocks noChangeShapeType="1"/>
          </p:cNvSpPr>
          <p:nvPr/>
        </p:nvSpPr>
        <p:spPr bwMode="auto">
          <a:xfrm rot="10800000" flipH="1">
            <a:off x="2389188" y="6462713"/>
            <a:ext cx="1547812" cy="315912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4820" name="Rectangle 4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 indent="0"/>
            <a:r>
              <a:rPr lang="en-US" dirty="0" err="1" smtClean="0"/>
              <a:t>Pregled</a:t>
            </a:r>
            <a:r>
              <a:rPr lang="en-US" dirty="0" smtClean="0"/>
              <a:t> v </a:t>
            </a:r>
            <a:r>
              <a:rPr lang="en-US" dirty="0" err="1" smtClean="0"/>
              <a:t>širino</a:t>
            </a:r>
            <a:endParaRPr lang="en-US" dirty="0"/>
          </a:p>
        </p:txBody>
      </p:sp>
      <p:sp>
        <p:nvSpPr>
          <p:cNvPr id="34821" name="Rectangle 5"/>
          <p:cNvSpPr>
            <a:spLocks/>
          </p:cNvSpPr>
          <p:nvPr/>
        </p:nvSpPr>
        <p:spPr bwMode="auto">
          <a:xfrm>
            <a:off x="1016000" y="8813800"/>
            <a:ext cx="1937995" cy="34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iz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vrste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vzemi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  4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34822" name="Oval 6"/>
          <p:cNvSpPr>
            <a:spLocks/>
          </p:cNvSpPr>
          <p:nvPr/>
        </p:nvSpPr>
        <p:spPr bwMode="auto">
          <a:xfrm>
            <a:off x="1905000" y="3808413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34823" name="Oval 7"/>
          <p:cNvSpPr>
            <a:spLocks/>
          </p:cNvSpPr>
          <p:nvPr/>
        </p:nvSpPr>
        <p:spPr bwMode="auto">
          <a:xfrm>
            <a:off x="6735763" y="662305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34824" name="Oval 8"/>
          <p:cNvSpPr>
            <a:spLocks/>
          </p:cNvSpPr>
          <p:nvPr/>
        </p:nvSpPr>
        <p:spPr bwMode="auto">
          <a:xfrm>
            <a:off x="6724650" y="3808413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34825" name="Oval 9"/>
          <p:cNvSpPr>
            <a:spLocks/>
          </p:cNvSpPr>
          <p:nvPr/>
        </p:nvSpPr>
        <p:spPr bwMode="auto">
          <a:xfrm>
            <a:off x="3281363" y="514350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34826" name="Oval 10"/>
          <p:cNvSpPr>
            <a:spLocks/>
          </p:cNvSpPr>
          <p:nvPr/>
        </p:nvSpPr>
        <p:spPr bwMode="auto">
          <a:xfrm>
            <a:off x="1900238" y="6619875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34827" name="Oval 11"/>
          <p:cNvSpPr>
            <a:spLocks/>
          </p:cNvSpPr>
          <p:nvPr/>
        </p:nvSpPr>
        <p:spPr bwMode="auto">
          <a:xfrm>
            <a:off x="3930650" y="619125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34828" name="Line 12"/>
          <p:cNvSpPr>
            <a:spLocks noChangeShapeType="1"/>
          </p:cNvSpPr>
          <p:nvPr/>
        </p:nvSpPr>
        <p:spPr bwMode="auto">
          <a:xfrm flipH="1">
            <a:off x="2159000" y="4305300"/>
            <a:ext cx="0" cy="2309813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4829" name="Line 13"/>
          <p:cNvSpPr>
            <a:spLocks noChangeShapeType="1"/>
          </p:cNvSpPr>
          <p:nvPr/>
        </p:nvSpPr>
        <p:spPr bwMode="auto">
          <a:xfrm rot="10800000" flipH="1">
            <a:off x="3763963" y="4227513"/>
            <a:ext cx="3000375" cy="1033462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4830" name="Line 14"/>
          <p:cNvSpPr>
            <a:spLocks noChangeShapeType="1"/>
          </p:cNvSpPr>
          <p:nvPr/>
        </p:nvSpPr>
        <p:spPr bwMode="auto">
          <a:xfrm>
            <a:off x="2368550" y="4227513"/>
            <a:ext cx="1009650" cy="979487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4831" name="Line 15"/>
          <p:cNvSpPr>
            <a:spLocks noChangeShapeType="1"/>
          </p:cNvSpPr>
          <p:nvPr/>
        </p:nvSpPr>
        <p:spPr bwMode="auto">
          <a:xfrm>
            <a:off x="2413000" y="4076700"/>
            <a:ext cx="4305300" cy="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4832" name="Line 16"/>
          <p:cNvSpPr>
            <a:spLocks noChangeShapeType="1"/>
          </p:cNvSpPr>
          <p:nvPr/>
        </p:nvSpPr>
        <p:spPr bwMode="auto">
          <a:xfrm rot="10800000" flipH="1">
            <a:off x="4381500" y="4295775"/>
            <a:ext cx="2476500" cy="1965325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4833" name="Oval 17"/>
          <p:cNvSpPr>
            <a:spLocks/>
          </p:cNvSpPr>
          <p:nvPr/>
        </p:nvSpPr>
        <p:spPr bwMode="auto">
          <a:xfrm>
            <a:off x="6731000" y="6629400"/>
            <a:ext cx="508000" cy="508000"/>
          </a:xfrm>
          <a:prstGeom prst="ellipse">
            <a:avLst/>
          </a:prstGeom>
          <a:solidFill>
            <a:srgbClr val="79211B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FFFFFF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34834" name="Rectangle 18"/>
          <p:cNvSpPr>
            <a:spLocks/>
          </p:cNvSpPr>
          <p:nvPr/>
        </p:nvSpPr>
        <p:spPr bwMode="auto">
          <a:xfrm>
            <a:off x="10363200" y="4533900"/>
            <a:ext cx="749300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58702" bIns="0"/>
          <a:lstStyle/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34835" name="Rectangle 19"/>
          <p:cNvSpPr>
            <a:spLocks/>
          </p:cNvSpPr>
          <p:nvPr/>
        </p:nvSpPr>
        <p:spPr bwMode="auto">
          <a:xfrm>
            <a:off x="10553700" y="4025900"/>
            <a:ext cx="3079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</a:t>
            </a:r>
          </a:p>
        </p:txBody>
      </p:sp>
      <p:sp>
        <p:nvSpPr>
          <p:cNvPr id="34836" name="Rectangle 20"/>
          <p:cNvSpPr>
            <a:spLocks/>
          </p:cNvSpPr>
          <p:nvPr/>
        </p:nvSpPr>
        <p:spPr bwMode="auto">
          <a:xfrm>
            <a:off x="10985500" y="4025900"/>
            <a:ext cx="1848227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povezava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do [</a:t>
            </a:r>
            <a:r>
              <a:rPr lang="en-US" sz="1800" b="1" dirty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v]</a:t>
            </a:r>
          </a:p>
        </p:txBody>
      </p:sp>
      <p:sp>
        <p:nvSpPr>
          <p:cNvPr id="34837" name="Line 21"/>
          <p:cNvSpPr>
            <a:spLocks noChangeShapeType="1"/>
          </p:cNvSpPr>
          <p:nvPr/>
        </p:nvSpPr>
        <p:spPr bwMode="auto">
          <a:xfrm>
            <a:off x="10464800" y="4445000"/>
            <a:ext cx="1811338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4838" name="Rectangle 22"/>
          <p:cNvSpPr>
            <a:spLocks/>
          </p:cNvSpPr>
          <p:nvPr/>
        </p:nvSpPr>
        <p:spPr bwMode="auto">
          <a:xfrm>
            <a:off x="11366500" y="4533900"/>
            <a:ext cx="749300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58702" bIns="0"/>
          <a:lstStyle/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–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34839" name="Rectangle 23"/>
          <p:cNvSpPr>
            <a:spLocks/>
          </p:cNvSpPr>
          <p:nvPr/>
        </p:nvSpPr>
        <p:spPr bwMode="auto">
          <a:xfrm>
            <a:off x="8991600" y="4025900"/>
            <a:ext cx="668416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vrsta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34840" name="Rectangle 24"/>
          <p:cNvSpPr>
            <a:spLocks/>
          </p:cNvSpPr>
          <p:nvPr/>
        </p:nvSpPr>
        <p:spPr bwMode="auto">
          <a:xfrm>
            <a:off x="9156700" y="4559300"/>
            <a:ext cx="635000" cy="30226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4841" name="Line 25"/>
          <p:cNvSpPr>
            <a:spLocks noChangeShapeType="1"/>
          </p:cNvSpPr>
          <p:nvPr/>
        </p:nvSpPr>
        <p:spPr bwMode="auto">
          <a:xfrm>
            <a:off x="4457700" y="6464300"/>
            <a:ext cx="2278063" cy="385763"/>
          </a:xfrm>
          <a:prstGeom prst="line">
            <a:avLst/>
          </a:prstGeom>
          <a:noFill/>
          <a:ln w="762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4842" name="Line 26"/>
          <p:cNvSpPr>
            <a:spLocks noChangeShapeType="1"/>
          </p:cNvSpPr>
          <p:nvPr/>
        </p:nvSpPr>
        <p:spPr bwMode="auto">
          <a:xfrm>
            <a:off x="6997700" y="4318000"/>
            <a:ext cx="0" cy="229870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4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4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E25BA-3504-44E5-8E57-8A95DCD40074}" type="slidenum">
              <a:rPr lang="en-US"/>
              <a:pPr/>
              <a:t>3</a:t>
            </a:fld>
            <a:endParaRPr lang="en-US"/>
          </a:p>
        </p:txBody>
      </p:sp>
      <p:sp>
        <p:nvSpPr>
          <p:cNvPr id="8193" name="Rectangle 1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 rIns="168204"/>
          <a:lstStyle/>
          <a:p>
            <a:pPr marL="57150"/>
            <a:r>
              <a:rPr lang="en-US" dirty="0" err="1" smtClean="0">
                <a:solidFill>
                  <a:srgbClr val="000000"/>
                </a:solidFill>
              </a:rPr>
              <a:t>Ponavljaj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dirty="0" err="1" smtClean="0">
                <a:solidFill>
                  <a:srgbClr val="000000"/>
                </a:solidFill>
              </a:rPr>
              <a:t>dokler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vrsta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ni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prazna</a:t>
            </a:r>
            <a:r>
              <a:rPr lang="en-US" dirty="0" smtClean="0">
                <a:solidFill>
                  <a:srgbClr val="000000"/>
                </a:solidFill>
              </a:rPr>
              <a:t>:</a:t>
            </a:r>
            <a:endParaRPr lang="en-US" dirty="0">
              <a:solidFill>
                <a:srgbClr val="000000"/>
              </a:solidFill>
            </a:endParaRPr>
          </a:p>
          <a:p>
            <a:pPr marL="379413" lvl="1"/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vrste</a:t>
            </a:r>
            <a:r>
              <a:rPr lang="en-US" dirty="0" smtClean="0"/>
              <a:t> </a:t>
            </a:r>
            <a:r>
              <a:rPr lang="en-US" dirty="0" err="1" smtClean="0"/>
              <a:t>vzemi</a:t>
            </a:r>
            <a:r>
              <a:rPr lang="en-US" dirty="0" smtClean="0"/>
              <a:t> </a:t>
            </a:r>
            <a:r>
              <a:rPr lang="en-US" dirty="0" err="1" smtClean="0"/>
              <a:t>vozlišče</a:t>
            </a:r>
            <a:r>
              <a:rPr lang="en-US" dirty="0" smtClean="0"/>
              <a:t> v</a:t>
            </a:r>
            <a:endParaRPr lang="en-US" dirty="0"/>
          </a:p>
          <a:p>
            <a:pPr marL="379413" lvl="1"/>
            <a:r>
              <a:rPr lang="en-US" dirty="0" smtClean="0"/>
              <a:t>V </a:t>
            </a:r>
            <a:r>
              <a:rPr lang="en-US" dirty="0" err="1" smtClean="0"/>
              <a:t>vrsto</a:t>
            </a:r>
            <a:r>
              <a:rPr lang="en-US" dirty="0" smtClean="0"/>
              <a:t> </a:t>
            </a:r>
            <a:r>
              <a:rPr lang="en-US" dirty="0" err="1" smtClean="0"/>
              <a:t>dodaj</a:t>
            </a:r>
            <a:r>
              <a:rPr lang="en-US" dirty="0" smtClean="0"/>
              <a:t> </a:t>
            </a:r>
            <a:r>
              <a:rPr lang="en-US" dirty="0" err="1" smtClean="0"/>
              <a:t>vsa</a:t>
            </a:r>
            <a:r>
              <a:rPr lang="en-US" dirty="0" smtClean="0"/>
              <a:t> </a:t>
            </a:r>
            <a:r>
              <a:rPr lang="en-US" dirty="0" err="1" smtClean="0"/>
              <a:t>neoznačena</a:t>
            </a:r>
            <a:r>
              <a:rPr lang="en-US" dirty="0" smtClean="0"/>
              <a:t>, </a:t>
            </a:r>
            <a:r>
              <a:rPr lang="en-US" dirty="0" err="1" smtClean="0"/>
              <a:t>vozlišču</a:t>
            </a:r>
            <a:r>
              <a:rPr lang="en-US" dirty="0" smtClean="0"/>
              <a:t> v </a:t>
            </a:r>
            <a:r>
              <a:rPr lang="en-US" dirty="0" err="1" smtClean="0"/>
              <a:t>sosednja</a:t>
            </a:r>
            <a:r>
              <a:rPr lang="en-US" dirty="0" smtClean="0"/>
              <a:t> </a:t>
            </a:r>
            <a:r>
              <a:rPr lang="en-US" dirty="0" err="1" smtClean="0"/>
              <a:t>vozlišča</a:t>
            </a:r>
            <a:r>
              <a:rPr lang="en-US" dirty="0" smtClean="0"/>
              <a:t> in </a:t>
            </a:r>
            <a:r>
              <a:rPr lang="en-US" dirty="0" err="1" smtClean="0"/>
              <a:t>jih</a:t>
            </a:r>
            <a:r>
              <a:rPr lang="en-US" dirty="0" smtClean="0"/>
              <a:t> </a:t>
            </a:r>
            <a:r>
              <a:rPr lang="en-US" dirty="0" err="1" smtClean="0"/>
              <a:t>označi</a:t>
            </a:r>
            <a:endParaRPr lang="en-US" dirty="0"/>
          </a:p>
        </p:txBody>
      </p:sp>
      <p:sp>
        <p:nvSpPr>
          <p:cNvPr id="8194" name="Rectangle 2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 indent="0"/>
            <a:r>
              <a:rPr lang="en-US" dirty="0" err="1" smtClean="0"/>
              <a:t>Pregled</a:t>
            </a:r>
            <a:r>
              <a:rPr lang="en-US" dirty="0" smtClean="0"/>
              <a:t> v </a:t>
            </a:r>
            <a:r>
              <a:rPr lang="en-US" dirty="0" err="1" smtClean="0"/>
              <a:t>širino</a:t>
            </a:r>
            <a:endParaRPr lang="en-US" dirty="0"/>
          </a:p>
        </p:txBody>
      </p:sp>
      <p:sp>
        <p:nvSpPr>
          <p:cNvPr id="8195" name="Rectangle 3"/>
          <p:cNvSpPr>
            <a:spLocks/>
          </p:cNvSpPr>
          <p:nvPr/>
        </p:nvSpPr>
        <p:spPr bwMode="auto">
          <a:xfrm>
            <a:off x="1016000" y="8813800"/>
            <a:ext cx="2425308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dodaj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0 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vrsto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vrsta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8196" name="Oval 4"/>
          <p:cNvSpPr>
            <a:spLocks/>
          </p:cNvSpPr>
          <p:nvPr/>
        </p:nvSpPr>
        <p:spPr bwMode="auto">
          <a:xfrm>
            <a:off x="1905000" y="3808413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8197" name="Oval 5"/>
          <p:cNvSpPr>
            <a:spLocks/>
          </p:cNvSpPr>
          <p:nvPr/>
        </p:nvSpPr>
        <p:spPr bwMode="auto">
          <a:xfrm>
            <a:off x="6735763" y="662305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8198" name="Oval 6"/>
          <p:cNvSpPr>
            <a:spLocks/>
          </p:cNvSpPr>
          <p:nvPr/>
        </p:nvSpPr>
        <p:spPr bwMode="auto">
          <a:xfrm>
            <a:off x="6724650" y="3808413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8199" name="Oval 7"/>
          <p:cNvSpPr>
            <a:spLocks/>
          </p:cNvSpPr>
          <p:nvPr/>
        </p:nvSpPr>
        <p:spPr bwMode="auto">
          <a:xfrm>
            <a:off x="3281363" y="514350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8200" name="Oval 8"/>
          <p:cNvSpPr>
            <a:spLocks/>
          </p:cNvSpPr>
          <p:nvPr/>
        </p:nvSpPr>
        <p:spPr bwMode="auto">
          <a:xfrm>
            <a:off x="1900238" y="6619875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8201" name="Oval 9"/>
          <p:cNvSpPr>
            <a:spLocks/>
          </p:cNvSpPr>
          <p:nvPr/>
        </p:nvSpPr>
        <p:spPr bwMode="auto">
          <a:xfrm>
            <a:off x="3930650" y="619125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 flipH="1">
            <a:off x="2159000" y="4305300"/>
            <a:ext cx="0" cy="2309813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 rot="10800000" flipH="1">
            <a:off x="3763963" y="4227513"/>
            <a:ext cx="3000375" cy="1033462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8204" name="Line 12"/>
          <p:cNvSpPr>
            <a:spLocks noChangeShapeType="1"/>
          </p:cNvSpPr>
          <p:nvPr/>
        </p:nvSpPr>
        <p:spPr bwMode="auto">
          <a:xfrm>
            <a:off x="2368550" y="4227513"/>
            <a:ext cx="1009650" cy="979487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8205" name="Line 13"/>
          <p:cNvSpPr>
            <a:spLocks noChangeShapeType="1"/>
          </p:cNvSpPr>
          <p:nvPr/>
        </p:nvSpPr>
        <p:spPr bwMode="auto">
          <a:xfrm>
            <a:off x="4451350" y="6457950"/>
            <a:ext cx="2279650" cy="38735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 rot="10800000" flipH="1">
            <a:off x="2389188" y="6462713"/>
            <a:ext cx="1547812" cy="315912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8207" name="Line 15"/>
          <p:cNvSpPr>
            <a:spLocks noChangeShapeType="1"/>
          </p:cNvSpPr>
          <p:nvPr/>
        </p:nvSpPr>
        <p:spPr bwMode="auto">
          <a:xfrm>
            <a:off x="2413000" y="4076700"/>
            <a:ext cx="4305300" cy="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8208" name="Line 16"/>
          <p:cNvSpPr>
            <a:spLocks noChangeShapeType="1"/>
          </p:cNvSpPr>
          <p:nvPr/>
        </p:nvSpPr>
        <p:spPr bwMode="auto">
          <a:xfrm rot="10800000" flipH="1">
            <a:off x="4381500" y="4295775"/>
            <a:ext cx="2476500" cy="1965325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8209" name="Oval 17"/>
          <p:cNvSpPr>
            <a:spLocks/>
          </p:cNvSpPr>
          <p:nvPr/>
        </p:nvSpPr>
        <p:spPr bwMode="auto">
          <a:xfrm>
            <a:off x="6731000" y="66294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8210" name="Oval 18"/>
          <p:cNvSpPr>
            <a:spLocks/>
          </p:cNvSpPr>
          <p:nvPr/>
        </p:nvSpPr>
        <p:spPr bwMode="auto">
          <a:xfrm>
            <a:off x="6731000" y="38100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8211" name="Oval 19"/>
          <p:cNvSpPr>
            <a:spLocks/>
          </p:cNvSpPr>
          <p:nvPr/>
        </p:nvSpPr>
        <p:spPr bwMode="auto">
          <a:xfrm>
            <a:off x="3276600" y="51435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8212" name="Oval 20"/>
          <p:cNvSpPr>
            <a:spLocks/>
          </p:cNvSpPr>
          <p:nvPr/>
        </p:nvSpPr>
        <p:spPr bwMode="auto">
          <a:xfrm>
            <a:off x="1905000" y="66167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8213" name="Oval 21"/>
          <p:cNvSpPr>
            <a:spLocks/>
          </p:cNvSpPr>
          <p:nvPr/>
        </p:nvSpPr>
        <p:spPr bwMode="auto">
          <a:xfrm>
            <a:off x="3937000" y="61976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8214" name="Line 22"/>
          <p:cNvSpPr>
            <a:spLocks noChangeShapeType="1"/>
          </p:cNvSpPr>
          <p:nvPr/>
        </p:nvSpPr>
        <p:spPr bwMode="auto">
          <a:xfrm flipH="1">
            <a:off x="2159000" y="4305300"/>
            <a:ext cx="0" cy="2309813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8215" name="Line 23"/>
          <p:cNvSpPr>
            <a:spLocks noChangeShapeType="1"/>
          </p:cNvSpPr>
          <p:nvPr/>
        </p:nvSpPr>
        <p:spPr bwMode="auto">
          <a:xfrm rot="10800000" flipH="1">
            <a:off x="3759200" y="4229100"/>
            <a:ext cx="2998788" cy="1033463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8216" name="Line 24"/>
          <p:cNvSpPr>
            <a:spLocks noChangeShapeType="1"/>
          </p:cNvSpPr>
          <p:nvPr/>
        </p:nvSpPr>
        <p:spPr bwMode="auto">
          <a:xfrm>
            <a:off x="2374900" y="4229100"/>
            <a:ext cx="1008063" cy="97790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8217" name="Line 25"/>
          <p:cNvSpPr>
            <a:spLocks noChangeShapeType="1"/>
          </p:cNvSpPr>
          <p:nvPr/>
        </p:nvSpPr>
        <p:spPr bwMode="auto">
          <a:xfrm>
            <a:off x="4457700" y="6464300"/>
            <a:ext cx="2278063" cy="385763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8218" name="Line 26"/>
          <p:cNvSpPr>
            <a:spLocks noChangeShapeType="1"/>
          </p:cNvSpPr>
          <p:nvPr/>
        </p:nvSpPr>
        <p:spPr bwMode="auto">
          <a:xfrm rot="10800000" flipH="1">
            <a:off x="2387600" y="6464300"/>
            <a:ext cx="1546225" cy="31432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8219" name="Line 27"/>
          <p:cNvSpPr>
            <a:spLocks noChangeShapeType="1"/>
          </p:cNvSpPr>
          <p:nvPr/>
        </p:nvSpPr>
        <p:spPr bwMode="auto">
          <a:xfrm rot="10800000" flipH="1">
            <a:off x="4381500" y="4292600"/>
            <a:ext cx="2476500" cy="1963738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8220" name="Rectangle 28"/>
          <p:cNvSpPr>
            <a:spLocks/>
          </p:cNvSpPr>
          <p:nvPr/>
        </p:nvSpPr>
        <p:spPr bwMode="auto">
          <a:xfrm>
            <a:off x="10363200" y="4533900"/>
            <a:ext cx="749300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58702" bIns="0"/>
          <a:lstStyle/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8221" name="Rectangle 29"/>
          <p:cNvSpPr>
            <a:spLocks/>
          </p:cNvSpPr>
          <p:nvPr/>
        </p:nvSpPr>
        <p:spPr bwMode="auto">
          <a:xfrm>
            <a:off x="10553700" y="4025900"/>
            <a:ext cx="3079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</a:t>
            </a:r>
          </a:p>
        </p:txBody>
      </p:sp>
      <p:sp>
        <p:nvSpPr>
          <p:cNvPr id="8222" name="Rectangle 30"/>
          <p:cNvSpPr>
            <a:spLocks/>
          </p:cNvSpPr>
          <p:nvPr/>
        </p:nvSpPr>
        <p:spPr bwMode="auto">
          <a:xfrm>
            <a:off x="10985500" y="4025900"/>
            <a:ext cx="1848227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povezava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do [</a:t>
            </a:r>
            <a:r>
              <a:rPr lang="en-US" sz="1800" b="1" dirty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v]</a:t>
            </a:r>
          </a:p>
        </p:txBody>
      </p:sp>
      <p:sp>
        <p:nvSpPr>
          <p:cNvPr id="8223" name="Line 31"/>
          <p:cNvSpPr>
            <a:spLocks noChangeShapeType="1"/>
          </p:cNvSpPr>
          <p:nvPr/>
        </p:nvSpPr>
        <p:spPr bwMode="auto">
          <a:xfrm>
            <a:off x="10464800" y="4445000"/>
            <a:ext cx="1811338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8224" name="Rectangle 32"/>
          <p:cNvSpPr>
            <a:spLocks/>
          </p:cNvSpPr>
          <p:nvPr/>
        </p:nvSpPr>
        <p:spPr bwMode="auto">
          <a:xfrm>
            <a:off x="11366500" y="4533900"/>
            <a:ext cx="749300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58702" bIns="0"/>
          <a:lstStyle/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–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–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–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–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–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–</a:t>
            </a:r>
          </a:p>
        </p:txBody>
      </p:sp>
      <p:sp>
        <p:nvSpPr>
          <p:cNvPr id="8225" name="Rectangle 33"/>
          <p:cNvSpPr>
            <a:spLocks/>
          </p:cNvSpPr>
          <p:nvPr/>
        </p:nvSpPr>
        <p:spPr bwMode="auto">
          <a:xfrm>
            <a:off x="8991600" y="4025900"/>
            <a:ext cx="668416" cy="34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vrsta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8226" name="Rectangle 34"/>
          <p:cNvSpPr>
            <a:spLocks/>
          </p:cNvSpPr>
          <p:nvPr/>
        </p:nvSpPr>
        <p:spPr bwMode="auto">
          <a:xfrm>
            <a:off x="9156700" y="4559300"/>
            <a:ext cx="635000" cy="30226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8227" name="Line 35"/>
          <p:cNvSpPr>
            <a:spLocks noChangeShapeType="1"/>
          </p:cNvSpPr>
          <p:nvPr/>
        </p:nvSpPr>
        <p:spPr bwMode="auto">
          <a:xfrm>
            <a:off x="2413000" y="4076700"/>
            <a:ext cx="4305300" cy="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8228" name="Oval 36"/>
          <p:cNvSpPr>
            <a:spLocks/>
          </p:cNvSpPr>
          <p:nvPr/>
        </p:nvSpPr>
        <p:spPr bwMode="auto">
          <a:xfrm>
            <a:off x="1905000" y="38100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8229" name="Line 37"/>
          <p:cNvSpPr>
            <a:spLocks noChangeShapeType="1"/>
          </p:cNvSpPr>
          <p:nvPr/>
        </p:nvSpPr>
        <p:spPr bwMode="auto">
          <a:xfrm>
            <a:off x="6997700" y="4318000"/>
            <a:ext cx="0" cy="229870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8230" name="Oval 38"/>
          <p:cNvSpPr>
            <a:spLocks/>
          </p:cNvSpPr>
          <p:nvPr/>
        </p:nvSpPr>
        <p:spPr bwMode="auto">
          <a:xfrm>
            <a:off x="1905000" y="3810000"/>
            <a:ext cx="508000" cy="5080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31E27F-20FE-4A1F-BD25-E30BB62F34FA}" type="slidenum">
              <a:rPr lang="en-US"/>
              <a:pPr/>
              <a:t>30</a:t>
            </a:fld>
            <a:endParaRPr lang="en-US"/>
          </a:p>
        </p:txBody>
      </p:sp>
      <p:sp>
        <p:nvSpPr>
          <p:cNvPr id="35841" name="Rectangle 1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 rIns="168204"/>
          <a:lstStyle/>
          <a:p>
            <a:pPr marL="57150"/>
            <a:r>
              <a:rPr lang="en-US" dirty="0" err="1" smtClean="0">
                <a:solidFill>
                  <a:srgbClr val="000000"/>
                </a:solidFill>
              </a:rPr>
              <a:t>Ponavljaj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dirty="0" err="1" smtClean="0">
                <a:solidFill>
                  <a:srgbClr val="000000"/>
                </a:solidFill>
              </a:rPr>
              <a:t>dokler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vrsta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ni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prazna</a:t>
            </a:r>
            <a:r>
              <a:rPr lang="en-US" dirty="0" smtClean="0">
                <a:solidFill>
                  <a:srgbClr val="000000"/>
                </a:solidFill>
              </a:rPr>
              <a:t>:</a:t>
            </a:r>
            <a:endParaRPr lang="en-US" dirty="0">
              <a:solidFill>
                <a:srgbClr val="000000"/>
              </a:solidFill>
            </a:endParaRPr>
          </a:p>
          <a:p>
            <a:pPr marL="379413" lvl="1"/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vrste</a:t>
            </a:r>
            <a:r>
              <a:rPr lang="en-US" dirty="0" smtClean="0"/>
              <a:t> </a:t>
            </a:r>
            <a:r>
              <a:rPr lang="en-US" dirty="0" err="1" smtClean="0"/>
              <a:t>vzemi</a:t>
            </a:r>
            <a:r>
              <a:rPr lang="en-US" dirty="0" smtClean="0"/>
              <a:t> </a:t>
            </a:r>
            <a:r>
              <a:rPr lang="en-US" dirty="0" err="1" smtClean="0"/>
              <a:t>vozlišče</a:t>
            </a:r>
            <a:r>
              <a:rPr lang="en-US" dirty="0" smtClean="0"/>
              <a:t> v</a:t>
            </a:r>
            <a:endParaRPr lang="en-US" dirty="0"/>
          </a:p>
          <a:p>
            <a:pPr marL="379413" lvl="1"/>
            <a:r>
              <a:rPr lang="en-US" dirty="0" smtClean="0"/>
              <a:t>V </a:t>
            </a:r>
            <a:r>
              <a:rPr lang="en-US" dirty="0" err="1" smtClean="0"/>
              <a:t>vrsto</a:t>
            </a:r>
            <a:r>
              <a:rPr lang="en-US" dirty="0" smtClean="0"/>
              <a:t> </a:t>
            </a:r>
            <a:r>
              <a:rPr lang="en-US" dirty="0" err="1" smtClean="0"/>
              <a:t>dodaj</a:t>
            </a:r>
            <a:r>
              <a:rPr lang="en-US" dirty="0" smtClean="0"/>
              <a:t> </a:t>
            </a:r>
            <a:r>
              <a:rPr lang="en-US" dirty="0" err="1" smtClean="0"/>
              <a:t>vsa</a:t>
            </a:r>
            <a:r>
              <a:rPr lang="en-US" dirty="0" smtClean="0"/>
              <a:t> </a:t>
            </a:r>
            <a:r>
              <a:rPr lang="en-US" dirty="0" err="1" smtClean="0"/>
              <a:t>neoznačena</a:t>
            </a:r>
            <a:r>
              <a:rPr lang="en-US" dirty="0" smtClean="0"/>
              <a:t>, </a:t>
            </a:r>
            <a:r>
              <a:rPr lang="en-US" dirty="0" err="1" smtClean="0"/>
              <a:t>vozlišču</a:t>
            </a:r>
            <a:r>
              <a:rPr lang="en-US" dirty="0" smtClean="0"/>
              <a:t> v </a:t>
            </a:r>
            <a:r>
              <a:rPr lang="en-US" dirty="0" err="1" smtClean="0"/>
              <a:t>sosednja</a:t>
            </a:r>
            <a:r>
              <a:rPr lang="en-US" dirty="0" smtClean="0"/>
              <a:t> </a:t>
            </a:r>
            <a:r>
              <a:rPr lang="en-US" dirty="0" err="1" smtClean="0"/>
              <a:t>vozlišča</a:t>
            </a:r>
            <a:r>
              <a:rPr lang="en-US" dirty="0" smtClean="0"/>
              <a:t> in </a:t>
            </a:r>
            <a:r>
              <a:rPr lang="en-US" dirty="0" err="1" smtClean="0"/>
              <a:t>jih</a:t>
            </a:r>
            <a:r>
              <a:rPr lang="en-US" dirty="0" smtClean="0"/>
              <a:t> </a:t>
            </a:r>
            <a:r>
              <a:rPr lang="en-US" dirty="0" err="1" smtClean="0"/>
              <a:t>označi</a:t>
            </a:r>
            <a:endParaRPr lang="en-US" dirty="0"/>
          </a:p>
        </p:txBody>
      </p:sp>
      <p:sp>
        <p:nvSpPr>
          <p:cNvPr id="35842" name="Line 2"/>
          <p:cNvSpPr>
            <a:spLocks noChangeShapeType="1"/>
          </p:cNvSpPr>
          <p:nvPr/>
        </p:nvSpPr>
        <p:spPr bwMode="auto">
          <a:xfrm>
            <a:off x="6997700" y="4318000"/>
            <a:ext cx="0" cy="229870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5843" name="Line 3"/>
          <p:cNvSpPr>
            <a:spLocks noChangeShapeType="1"/>
          </p:cNvSpPr>
          <p:nvPr/>
        </p:nvSpPr>
        <p:spPr bwMode="auto">
          <a:xfrm>
            <a:off x="6997700" y="4318000"/>
            <a:ext cx="0" cy="2298700"/>
          </a:xfrm>
          <a:prstGeom prst="line">
            <a:avLst/>
          </a:prstGeom>
          <a:noFill/>
          <a:ln w="762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5844" name="Line 4"/>
          <p:cNvSpPr>
            <a:spLocks noChangeShapeType="1"/>
          </p:cNvSpPr>
          <p:nvPr/>
        </p:nvSpPr>
        <p:spPr bwMode="auto">
          <a:xfrm>
            <a:off x="4451350" y="6457950"/>
            <a:ext cx="2279650" cy="38735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5845" name="Line 5"/>
          <p:cNvSpPr>
            <a:spLocks noChangeShapeType="1"/>
          </p:cNvSpPr>
          <p:nvPr/>
        </p:nvSpPr>
        <p:spPr bwMode="auto">
          <a:xfrm rot="10800000" flipH="1">
            <a:off x="2389188" y="6462713"/>
            <a:ext cx="1547812" cy="315912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5846" name="Rectangle 6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 indent="0"/>
            <a:r>
              <a:rPr lang="en-US" dirty="0" err="1" smtClean="0"/>
              <a:t>Pregled</a:t>
            </a:r>
            <a:r>
              <a:rPr lang="en-US" dirty="0" smtClean="0"/>
              <a:t> v </a:t>
            </a:r>
            <a:r>
              <a:rPr lang="en-US" dirty="0" err="1" smtClean="0"/>
              <a:t>širino</a:t>
            </a:r>
            <a:endParaRPr lang="en-US" dirty="0"/>
          </a:p>
        </p:txBody>
      </p:sp>
      <p:sp>
        <p:nvSpPr>
          <p:cNvPr id="35847" name="Rectangle 7"/>
          <p:cNvSpPr>
            <a:spLocks/>
          </p:cNvSpPr>
          <p:nvPr/>
        </p:nvSpPr>
        <p:spPr bwMode="auto">
          <a:xfrm>
            <a:off x="1016000" y="8813800"/>
            <a:ext cx="1937995" cy="34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iz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vrste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vzemi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  4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35848" name="Oval 8"/>
          <p:cNvSpPr>
            <a:spLocks/>
          </p:cNvSpPr>
          <p:nvPr/>
        </p:nvSpPr>
        <p:spPr bwMode="auto">
          <a:xfrm>
            <a:off x="1905000" y="3808413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35849" name="Oval 9"/>
          <p:cNvSpPr>
            <a:spLocks/>
          </p:cNvSpPr>
          <p:nvPr/>
        </p:nvSpPr>
        <p:spPr bwMode="auto">
          <a:xfrm>
            <a:off x="6735763" y="662305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35850" name="Oval 10"/>
          <p:cNvSpPr>
            <a:spLocks/>
          </p:cNvSpPr>
          <p:nvPr/>
        </p:nvSpPr>
        <p:spPr bwMode="auto">
          <a:xfrm>
            <a:off x="6724650" y="3808413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35851" name="Oval 11"/>
          <p:cNvSpPr>
            <a:spLocks/>
          </p:cNvSpPr>
          <p:nvPr/>
        </p:nvSpPr>
        <p:spPr bwMode="auto">
          <a:xfrm>
            <a:off x="3281363" y="514350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35852" name="Oval 12"/>
          <p:cNvSpPr>
            <a:spLocks/>
          </p:cNvSpPr>
          <p:nvPr/>
        </p:nvSpPr>
        <p:spPr bwMode="auto">
          <a:xfrm>
            <a:off x="1900238" y="6619875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35853" name="Oval 13"/>
          <p:cNvSpPr>
            <a:spLocks/>
          </p:cNvSpPr>
          <p:nvPr/>
        </p:nvSpPr>
        <p:spPr bwMode="auto">
          <a:xfrm>
            <a:off x="3930650" y="619125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35854" name="Line 14"/>
          <p:cNvSpPr>
            <a:spLocks noChangeShapeType="1"/>
          </p:cNvSpPr>
          <p:nvPr/>
        </p:nvSpPr>
        <p:spPr bwMode="auto">
          <a:xfrm flipH="1">
            <a:off x="2159000" y="4305300"/>
            <a:ext cx="0" cy="2309813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5855" name="Line 15"/>
          <p:cNvSpPr>
            <a:spLocks noChangeShapeType="1"/>
          </p:cNvSpPr>
          <p:nvPr/>
        </p:nvSpPr>
        <p:spPr bwMode="auto">
          <a:xfrm rot="10800000" flipH="1">
            <a:off x="3763963" y="4227513"/>
            <a:ext cx="3000375" cy="1033462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5856" name="Line 16"/>
          <p:cNvSpPr>
            <a:spLocks noChangeShapeType="1"/>
          </p:cNvSpPr>
          <p:nvPr/>
        </p:nvSpPr>
        <p:spPr bwMode="auto">
          <a:xfrm>
            <a:off x="2368550" y="4227513"/>
            <a:ext cx="1009650" cy="979487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5857" name="Line 17"/>
          <p:cNvSpPr>
            <a:spLocks noChangeShapeType="1"/>
          </p:cNvSpPr>
          <p:nvPr/>
        </p:nvSpPr>
        <p:spPr bwMode="auto">
          <a:xfrm>
            <a:off x="2413000" y="4076700"/>
            <a:ext cx="4305300" cy="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5858" name="Line 18"/>
          <p:cNvSpPr>
            <a:spLocks noChangeShapeType="1"/>
          </p:cNvSpPr>
          <p:nvPr/>
        </p:nvSpPr>
        <p:spPr bwMode="auto">
          <a:xfrm rot="10800000" flipH="1">
            <a:off x="4381500" y="4295775"/>
            <a:ext cx="2476500" cy="1965325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5859" name="Oval 19"/>
          <p:cNvSpPr>
            <a:spLocks/>
          </p:cNvSpPr>
          <p:nvPr/>
        </p:nvSpPr>
        <p:spPr bwMode="auto">
          <a:xfrm>
            <a:off x="6731000" y="6629400"/>
            <a:ext cx="508000" cy="508000"/>
          </a:xfrm>
          <a:prstGeom prst="ellipse">
            <a:avLst/>
          </a:prstGeom>
          <a:solidFill>
            <a:srgbClr val="79211B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FFFFFF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35860" name="Rectangle 20"/>
          <p:cNvSpPr>
            <a:spLocks/>
          </p:cNvSpPr>
          <p:nvPr/>
        </p:nvSpPr>
        <p:spPr bwMode="auto">
          <a:xfrm>
            <a:off x="10363200" y="4533900"/>
            <a:ext cx="749300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58702" bIns="0"/>
          <a:lstStyle/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35861" name="Rectangle 21"/>
          <p:cNvSpPr>
            <a:spLocks/>
          </p:cNvSpPr>
          <p:nvPr/>
        </p:nvSpPr>
        <p:spPr bwMode="auto">
          <a:xfrm>
            <a:off x="10553700" y="4025900"/>
            <a:ext cx="3079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</a:t>
            </a:r>
          </a:p>
        </p:txBody>
      </p:sp>
      <p:sp>
        <p:nvSpPr>
          <p:cNvPr id="35862" name="Rectangle 22"/>
          <p:cNvSpPr>
            <a:spLocks/>
          </p:cNvSpPr>
          <p:nvPr/>
        </p:nvSpPr>
        <p:spPr bwMode="auto">
          <a:xfrm>
            <a:off x="10985500" y="4025900"/>
            <a:ext cx="1848227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povezava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do [</a:t>
            </a:r>
            <a:r>
              <a:rPr lang="en-US" sz="1800" b="1" dirty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v]</a:t>
            </a:r>
          </a:p>
        </p:txBody>
      </p:sp>
      <p:sp>
        <p:nvSpPr>
          <p:cNvPr id="35863" name="Line 23"/>
          <p:cNvSpPr>
            <a:spLocks noChangeShapeType="1"/>
          </p:cNvSpPr>
          <p:nvPr/>
        </p:nvSpPr>
        <p:spPr bwMode="auto">
          <a:xfrm>
            <a:off x="10464800" y="4445000"/>
            <a:ext cx="1811338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5864" name="Rectangle 24"/>
          <p:cNvSpPr>
            <a:spLocks/>
          </p:cNvSpPr>
          <p:nvPr/>
        </p:nvSpPr>
        <p:spPr bwMode="auto">
          <a:xfrm>
            <a:off x="11366500" y="4533900"/>
            <a:ext cx="749300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58702" bIns="0"/>
          <a:lstStyle/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–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35865" name="Rectangle 25"/>
          <p:cNvSpPr>
            <a:spLocks/>
          </p:cNvSpPr>
          <p:nvPr/>
        </p:nvSpPr>
        <p:spPr bwMode="auto">
          <a:xfrm>
            <a:off x="8991600" y="4025900"/>
            <a:ext cx="668416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vrsta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35866" name="Rectangle 26"/>
          <p:cNvSpPr>
            <a:spLocks/>
          </p:cNvSpPr>
          <p:nvPr/>
        </p:nvSpPr>
        <p:spPr bwMode="auto">
          <a:xfrm>
            <a:off x="9156700" y="4559300"/>
            <a:ext cx="635000" cy="30226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sl-SI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5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89793B-E4F3-4EEA-A9D7-50E524A55D28}" type="slidenum">
              <a:rPr lang="en-US"/>
              <a:pPr/>
              <a:t>31</a:t>
            </a:fld>
            <a:endParaRPr lang="en-US"/>
          </a:p>
        </p:txBody>
      </p:sp>
      <p:sp>
        <p:nvSpPr>
          <p:cNvPr id="36865" name="Rectangle 1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 rIns="168204"/>
          <a:lstStyle/>
          <a:p>
            <a:pPr marL="57150"/>
            <a:r>
              <a:rPr lang="en-US" dirty="0" err="1" smtClean="0">
                <a:solidFill>
                  <a:srgbClr val="000000"/>
                </a:solidFill>
              </a:rPr>
              <a:t>Ponavljaj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dirty="0" err="1" smtClean="0">
                <a:solidFill>
                  <a:srgbClr val="000000"/>
                </a:solidFill>
              </a:rPr>
              <a:t>dokler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vrsta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ni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prazna</a:t>
            </a:r>
            <a:r>
              <a:rPr lang="en-US" dirty="0" smtClean="0">
                <a:solidFill>
                  <a:srgbClr val="000000"/>
                </a:solidFill>
              </a:rPr>
              <a:t>:</a:t>
            </a:r>
            <a:endParaRPr lang="en-US" dirty="0">
              <a:solidFill>
                <a:srgbClr val="000000"/>
              </a:solidFill>
            </a:endParaRPr>
          </a:p>
          <a:p>
            <a:pPr marL="379413" lvl="1"/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vrste</a:t>
            </a:r>
            <a:r>
              <a:rPr lang="en-US" dirty="0" smtClean="0"/>
              <a:t> </a:t>
            </a:r>
            <a:r>
              <a:rPr lang="en-US" dirty="0" err="1" smtClean="0"/>
              <a:t>vzemi</a:t>
            </a:r>
            <a:r>
              <a:rPr lang="en-US" dirty="0" smtClean="0"/>
              <a:t> </a:t>
            </a:r>
            <a:r>
              <a:rPr lang="en-US" dirty="0" err="1" smtClean="0"/>
              <a:t>vozlišče</a:t>
            </a:r>
            <a:r>
              <a:rPr lang="en-US" dirty="0" smtClean="0"/>
              <a:t> v</a:t>
            </a:r>
            <a:endParaRPr lang="en-US" dirty="0"/>
          </a:p>
          <a:p>
            <a:pPr marL="379413" lvl="1"/>
            <a:r>
              <a:rPr lang="en-US" dirty="0" smtClean="0"/>
              <a:t>V </a:t>
            </a:r>
            <a:r>
              <a:rPr lang="en-US" dirty="0" err="1" smtClean="0"/>
              <a:t>vrsto</a:t>
            </a:r>
            <a:r>
              <a:rPr lang="en-US" dirty="0" smtClean="0"/>
              <a:t> </a:t>
            </a:r>
            <a:r>
              <a:rPr lang="en-US" dirty="0" err="1" smtClean="0"/>
              <a:t>dodaj</a:t>
            </a:r>
            <a:r>
              <a:rPr lang="en-US" dirty="0" smtClean="0"/>
              <a:t> </a:t>
            </a:r>
            <a:r>
              <a:rPr lang="en-US" dirty="0" err="1" smtClean="0"/>
              <a:t>vsa</a:t>
            </a:r>
            <a:r>
              <a:rPr lang="en-US" dirty="0" smtClean="0"/>
              <a:t> </a:t>
            </a:r>
            <a:r>
              <a:rPr lang="en-US" dirty="0" err="1" smtClean="0"/>
              <a:t>neoznačena</a:t>
            </a:r>
            <a:r>
              <a:rPr lang="en-US" dirty="0" smtClean="0"/>
              <a:t>, </a:t>
            </a:r>
            <a:r>
              <a:rPr lang="en-US" dirty="0" err="1" smtClean="0"/>
              <a:t>vozlišču</a:t>
            </a:r>
            <a:r>
              <a:rPr lang="en-US" dirty="0" smtClean="0"/>
              <a:t> v </a:t>
            </a:r>
            <a:r>
              <a:rPr lang="en-US" dirty="0" err="1" smtClean="0"/>
              <a:t>sosednja</a:t>
            </a:r>
            <a:r>
              <a:rPr lang="en-US" dirty="0" smtClean="0"/>
              <a:t> </a:t>
            </a:r>
            <a:r>
              <a:rPr lang="en-US" dirty="0" err="1" smtClean="0"/>
              <a:t>vozlišča</a:t>
            </a:r>
            <a:r>
              <a:rPr lang="en-US" dirty="0" smtClean="0"/>
              <a:t> in </a:t>
            </a:r>
            <a:r>
              <a:rPr lang="en-US" dirty="0" err="1" smtClean="0"/>
              <a:t>jih</a:t>
            </a:r>
            <a:r>
              <a:rPr lang="en-US" dirty="0" smtClean="0"/>
              <a:t> </a:t>
            </a:r>
            <a:r>
              <a:rPr lang="en-US" dirty="0" err="1" smtClean="0"/>
              <a:t>označi</a:t>
            </a:r>
            <a:endParaRPr lang="en-US" dirty="0"/>
          </a:p>
        </p:txBody>
      </p:sp>
      <p:sp>
        <p:nvSpPr>
          <p:cNvPr id="36866" name="Line 2"/>
          <p:cNvSpPr>
            <a:spLocks noChangeShapeType="1"/>
          </p:cNvSpPr>
          <p:nvPr/>
        </p:nvSpPr>
        <p:spPr bwMode="auto">
          <a:xfrm>
            <a:off x="6997700" y="4318000"/>
            <a:ext cx="0" cy="229870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6867" name="Line 3"/>
          <p:cNvSpPr>
            <a:spLocks noChangeShapeType="1"/>
          </p:cNvSpPr>
          <p:nvPr/>
        </p:nvSpPr>
        <p:spPr bwMode="auto">
          <a:xfrm>
            <a:off x="4451350" y="6457950"/>
            <a:ext cx="2279650" cy="38735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6868" name="Line 4"/>
          <p:cNvSpPr>
            <a:spLocks noChangeShapeType="1"/>
          </p:cNvSpPr>
          <p:nvPr/>
        </p:nvSpPr>
        <p:spPr bwMode="auto">
          <a:xfrm rot="10800000" flipH="1">
            <a:off x="2389188" y="6462713"/>
            <a:ext cx="1547812" cy="315912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6869" name="Rectangle 5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 indent="0"/>
            <a:r>
              <a:rPr lang="en-US" dirty="0" err="1" smtClean="0"/>
              <a:t>Pregled</a:t>
            </a:r>
            <a:r>
              <a:rPr lang="en-US" dirty="0" smtClean="0"/>
              <a:t> v </a:t>
            </a:r>
            <a:r>
              <a:rPr lang="en-US" dirty="0" err="1" smtClean="0"/>
              <a:t>širino</a:t>
            </a:r>
            <a:endParaRPr lang="en-US" dirty="0"/>
          </a:p>
        </p:txBody>
      </p:sp>
      <p:sp>
        <p:nvSpPr>
          <p:cNvPr id="36870" name="Rectangle 6"/>
          <p:cNvSpPr>
            <a:spLocks/>
          </p:cNvSpPr>
          <p:nvPr/>
        </p:nvSpPr>
        <p:spPr bwMode="auto">
          <a:xfrm>
            <a:off x="1016000" y="8813800"/>
            <a:ext cx="1117257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4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končan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36871" name="Oval 7"/>
          <p:cNvSpPr>
            <a:spLocks/>
          </p:cNvSpPr>
          <p:nvPr/>
        </p:nvSpPr>
        <p:spPr bwMode="auto">
          <a:xfrm>
            <a:off x="1905000" y="3808413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36872" name="Oval 8"/>
          <p:cNvSpPr>
            <a:spLocks/>
          </p:cNvSpPr>
          <p:nvPr/>
        </p:nvSpPr>
        <p:spPr bwMode="auto">
          <a:xfrm>
            <a:off x="6735763" y="662305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36873" name="Oval 9"/>
          <p:cNvSpPr>
            <a:spLocks/>
          </p:cNvSpPr>
          <p:nvPr/>
        </p:nvSpPr>
        <p:spPr bwMode="auto">
          <a:xfrm>
            <a:off x="6724650" y="3808413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36874" name="Oval 10"/>
          <p:cNvSpPr>
            <a:spLocks/>
          </p:cNvSpPr>
          <p:nvPr/>
        </p:nvSpPr>
        <p:spPr bwMode="auto">
          <a:xfrm>
            <a:off x="3281363" y="514350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36875" name="Oval 11"/>
          <p:cNvSpPr>
            <a:spLocks/>
          </p:cNvSpPr>
          <p:nvPr/>
        </p:nvSpPr>
        <p:spPr bwMode="auto">
          <a:xfrm>
            <a:off x="1900238" y="6619875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36876" name="Oval 12"/>
          <p:cNvSpPr>
            <a:spLocks/>
          </p:cNvSpPr>
          <p:nvPr/>
        </p:nvSpPr>
        <p:spPr bwMode="auto">
          <a:xfrm>
            <a:off x="3930650" y="619125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36877" name="Line 13"/>
          <p:cNvSpPr>
            <a:spLocks noChangeShapeType="1"/>
          </p:cNvSpPr>
          <p:nvPr/>
        </p:nvSpPr>
        <p:spPr bwMode="auto">
          <a:xfrm flipH="1">
            <a:off x="2159000" y="4305300"/>
            <a:ext cx="0" cy="2309813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 rot="10800000" flipH="1">
            <a:off x="3763963" y="4227513"/>
            <a:ext cx="3000375" cy="1033462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6879" name="Line 15"/>
          <p:cNvSpPr>
            <a:spLocks noChangeShapeType="1"/>
          </p:cNvSpPr>
          <p:nvPr/>
        </p:nvSpPr>
        <p:spPr bwMode="auto">
          <a:xfrm>
            <a:off x="2368550" y="4227513"/>
            <a:ext cx="1009650" cy="979487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6880" name="Line 16"/>
          <p:cNvSpPr>
            <a:spLocks noChangeShapeType="1"/>
          </p:cNvSpPr>
          <p:nvPr/>
        </p:nvSpPr>
        <p:spPr bwMode="auto">
          <a:xfrm>
            <a:off x="2413000" y="4076700"/>
            <a:ext cx="4305300" cy="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6881" name="Line 17"/>
          <p:cNvSpPr>
            <a:spLocks noChangeShapeType="1"/>
          </p:cNvSpPr>
          <p:nvPr/>
        </p:nvSpPr>
        <p:spPr bwMode="auto">
          <a:xfrm rot="10800000" flipH="1">
            <a:off x="4381500" y="4295775"/>
            <a:ext cx="2476500" cy="1965325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6882" name="Oval 18"/>
          <p:cNvSpPr>
            <a:spLocks/>
          </p:cNvSpPr>
          <p:nvPr/>
        </p:nvSpPr>
        <p:spPr bwMode="auto">
          <a:xfrm>
            <a:off x="6731000" y="6629400"/>
            <a:ext cx="508000" cy="508000"/>
          </a:xfrm>
          <a:prstGeom prst="ellipse">
            <a:avLst/>
          </a:prstGeom>
          <a:solidFill>
            <a:srgbClr val="79211B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FFFFFF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36883" name="Rectangle 19"/>
          <p:cNvSpPr>
            <a:spLocks/>
          </p:cNvSpPr>
          <p:nvPr/>
        </p:nvSpPr>
        <p:spPr bwMode="auto">
          <a:xfrm>
            <a:off x="10363200" y="4533900"/>
            <a:ext cx="749300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58702" bIns="0"/>
          <a:lstStyle/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36884" name="Rectangle 20"/>
          <p:cNvSpPr>
            <a:spLocks/>
          </p:cNvSpPr>
          <p:nvPr/>
        </p:nvSpPr>
        <p:spPr bwMode="auto">
          <a:xfrm>
            <a:off x="10553700" y="4025900"/>
            <a:ext cx="3079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</a:t>
            </a:r>
          </a:p>
        </p:txBody>
      </p:sp>
      <p:sp>
        <p:nvSpPr>
          <p:cNvPr id="36885" name="Rectangle 21"/>
          <p:cNvSpPr>
            <a:spLocks/>
          </p:cNvSpPr>
          <p:nvPr/>
        </p:nvSpPr>
        <p:spPr bwMode="auto">
          <a:xfrm>
            <a:off x="10985500" y="4025900"/>
            <a:ext cx="1848227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povezava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do [</a:t>
            </a:r>
            <a:r>
              <a:rPr lang="en-US" sz="1800" b="1" dirty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v]</a:t>
            </a:r>
          </a:p>
        </p:txBody>
      </p:sp>
      <p:sp>
        <p:nvSpPr>
          <p:cNvPr id="36886" name="Line 22"/>
          <p:cNvSpPr>
            <a:spLocks noChangeShapeType="1"/>
          </p:cNvSpPr>
          <p:nvPr/>
        </p:nvSpPr>
        <p:spPr bwMode="auto">
          <a:xfrm>
            <a:off x="10464800" y="4445000"/>
            <a:ext cx="1811338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6887" name="Rectangle 23"/>
          <p:cNvSpPr>
            <a:spLocks/>
          </p:cNvSpPr>
          <p:nvPr/>
        </p:nvSpPr>
        <p:spPr bwMode="auto">
          <a:xfrm>
            <a:off x="11366500" y="4533900"/>
            <a:ext cx="749300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58702" bIns="0"/>
          <a:lstStyle/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–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36888" name="Rectangle 24"/>
          <p:cNvSpPr>
            <a:spLocks/>
          </p:cNvSpPr>
          <p:nvPr/>
        </p:nvSpPr>
        <p:spPr bwMode="auto">
          <a:xfrm>
            <a:off x="8991600" y="4025900"/>
            <a:ext cx="668416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vrsta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36889" name="Rectangle 25"/>
          <p:cNvSpPr>
            <a:spLocks/>
          </p:cNvSpPr>
          <p:nvPr/>
        </p:nvSpPr>
        <p:spPr bwMode="auto">
          <a:xfrm>
            <a:off x="9156700" y="4559300"/>
            <a:ext cx="635000" cy="30226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sl-SI"/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BE7B65-F143-44D6-B5C2-92D5E3427E92}" type="slidenum">
              <a:rPr lang="en-US"/>
              <a:pPr/>
              <a:t>32</a:t>
            </a:fld>
            <a:endParaRPr lang="en-US"/>
          </a:p>
        </p:txBody>
      </p:sp>
      <p:sp>
        <p:nvSpPr>
          <p:cNvPr id="37889" name="Rectangle 1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 rIns="168204"/>
          <a:lstStyle/>
          <a:p>
            <a:pPr marL="57150"/>
            <a:r>
              <a:rPr lang="en-US" dirty="0" err="1" smtClean="0">
                <a:solidFill>
                  <a:srgbClr val="000000"/>
                </a:solidFill>
              </a:rPr>
              <a:t>Ponavljaj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dirty="0" err="1" smtClean="0">
                <a:solidFill>
                  <a:srgbClr val="000000"/>
                </a:solidFill>
              </a:rPr>
              <a:t>dokler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vrsta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ni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prazna</a:t>
            </a:r>
            <a:r>
              <a:rPr lang="en-US" dirty="0" smtClean="0">
                <a:solidFill>
                  <a:srgbClr val="000000"/>
                </a:solidFill>
              </a:rPr>
              <a:t>:</a:t>
            </a:r>
            <a:endParaRPr lang="en-US" dirty="0">
              <a:solidFill>
                <a:srgbClr val="000000"/>
              </a:solidFill>
            </a:endParaRPr>
          </a:p>
          <a:p>
            <a:pPr marL="379413" lvl="1"/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vrste</a:t>
            </a:r>
            <a:r>
              <a:rPr lang="en-US" dirty="0" smtClean="0"/>
              <a:t> </a:t>
            </a:r>
            <a:r>
              <a:rPr lang="en-US" dirty="0" err="1" smtClean="0"/>
              <a:t>vzemi</a:t>
            </a:r>
            <a:r>
              <a:rPr lang="en-US" dirty="0" smtClean="0"/>
              <a:t> </a:t>
            </a:r>
            <a:r>
              <a:rPr lang="en-US" dirty="0" err="1" smtClean="0"/>
              <a:t>vozlišče</a:t>
            </a:r>
            <a:r>
              <a:rPr lang="en-US" dirty="0" smtClean="0"/>
              <a:t> v</a:t>
            </a:r>
            <a:endParaRPr lang="en-US" dirty="0"/>
          </a:p>
          <a:p>
            <a:pPr marL="379413" lvl="1"/>
            <a:r>
              <a:rPr lang="en-US" dirty="0" smtClean="0"/>
              <a:t>V </a:t>
            </a:r>
            <a:r>
              <a:rPr lang="en-US" dirty="0" err="1" smtClean="0"/>
              <a:t>vrsto</a:t>
            </a:r>
            <a:r>
              <a:rPr lang="en-US" dirty="0" smtClean="0"/>
              <a:t> </a:t>
            </a:r>
            <a:r>
              <a:rPr lang="en-US" dirty="0" err="1" smtClean="0"/>
              <a:t>dodaj</a:t>
            </a:r>
            <a:r>
              <a:rPr lang="en-US" dirty="0" smtClean="0"/>
              <a:t> </a:t>
            </a:r>
            <a:r>
              <a:rPr lang="en-US" dirty="0" err="1" smtClean="0"/>
              <a:t>vsa</a:t>
            </a:r>
            <a:r>
              <a:rPr lang="en-US" dirty="0" smtClean="0"/>
              <a:t> </a:t>
            </a:r>
            <a:r>
              <a:rPr lang="en-US" dirty="0" err="1" smtClean="0"/>
              <a:t>neoznačena</a:t>
            </a:r>
            <a:r>
              <a:rPr lang="en-US" dirty="0" smtClean="0"/>
              <a:t>, </a:t>
            </a:r>
            <a:r>
              <a:rPr lang="en-US" dirty="0" err="1" smtClean="0"/>
              <a:t>vozlišču</a:t>
            </a:r>
            <a:r>
              <a:rPr lang="en-US" dirty="0" smtClean="0"/>
              <a:t> v </a:t>
            </a:r>
            <a:r>
              <a:rPr lang="en-US" dirty="0" err="1" smtClean="0"/>
              <a:t>sosednja</a:t>
            </a:r>
            <a:r>
              <a:rPr lang="en-US" dirty="0" smtClean="0"/>
              <a:t> </a:t>
            </a:r>
            <a:r>
              <a:rPr lang="en-US" dirty="0" err="1" smtClean="0"/>
              <a:t>vozlišča</a:t>
            </a:r>
            <a:r>
              <a:rPr lang="en-US" dirty="0" smtClean="0"/>
              <a:t> in </a:t>
            </a:r>
            <a:r>
              <a:rPr lang="en-US" dirty="0" err="1" smtClean="0"/>
              <a:t>jih</a:t>
            </a:r>
            <a:r>
              <a:rPr lang="en-US" dirty="0" smtClean="0"/>
              <a:t> </a:t>
            </a:r>
            <a:r>
              <a:rPr lang="en-US" dirty="0" err="1" smtClean="0"/>
              <a:t>označi</a:t>
            </a:r>
            <a:endParaRPr lang="en-US" dirty="0"/>
          </a:p>
        </p:txBody>
      </p:sp>
      <p:sp>
        <p:nvSpPr>
          <p:cNvPr id="37890" name="Line 2"/>
          <p:cNvSpPr>
            <a:spLocks noChangeShapeType="1"/>
          </p:cNvSpPr>
          <p:nvPr/>
        </p:nvSpPr>
        <p:spPr bwMode="auto">
          <a:xfrm>
            <a:off x="4451350" y="6457950"/>
            <a:ext cx="2279650" cy="38735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7891" name="Line 3"/>
          <p:cNvSpPr>
            <a:spLocks noChangeShapeType="1"/>
          </p:cNvSpPr>
          <p:nvPr/>
        </p:nvSpPr>
        <p:spPr bwMode="auto">
          <a:xfrm rot="10800000" flipH="1">
            <a:off x="2389188" y="6462713"/>
            <a:ext cx="1547812" cy="315912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7892" name="Rectangle 4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 indent="0"/>
            <a:r>
              <a:rPr lang="en-US" dirty="0" err="1" smtClean="0"/>
              <a:t>Pregled</a:t>
            </a:r>
            <a:r>
              <a:rPr lang="en-US" dirty="0" smtClean="0"/>
              <a:t> v </a:t>
            </a:r>
            <a:r>
              <a:rPr lang="en-US" dirty="0" err="1" smtClean="0"/>
              <a:t>širino</a:t>
            </a:r>
            <a:endParaRPr lang="en-US" dirty="0"/>
          </a:p>
        </p:txBody>
      </p:sp>
      <p:sp>
        <p:nvSpPr>
          <p:cNvPr id="37893" name="Rectangle 5"/>
          <p:cNvSpPr>
            <a:spLocks/>
          </p:cNvSpPr>
          <p:nvPr/>
        </p:nvSpPr>
        <p:spPr bwMode="auto">
          <a:xfrm>
            <a:off x="1016000" y="8813800"/>
            <a:ext cx="1065961" cy="34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končan</a:t>
            </a:r>
            <a:r>
              <a:rPr lang="sl-SI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o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37894" name="Line 6"/>
          <p:cNvSpPr>
            <a:spLocks noChangeShapeType="1"/>
          </p:cNvSpPr>
          <p:nvPr/>
        </p:nvSpPr>
        <p:spPr bwMode="auto">
          <a:xfrm flipH="1">
            <a:off x="2159000" y="4305300"/>
            <a:ext cx="0" cy="2309813"/>
          </a:xfrm>
          <a:prstGeom prst="line">
            <a:avLst/>
          </a:prstGeom>
          <a:noFill/>
          <a:ln w="762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7895" name="Line 7"/>
          <p:cNvSpPr>
            <a:spLocks noChangeShapeType="1"/>
          </p:cNvSpPr>
          <p:nvPr/>
        </p:nvSpPr>
        <p:spPr bwMode="auto">
          <a:xfrm rot="10800000" flipH="1">
            <a:off x="3763963" y="4227513"/>
            <a:ext cx="3000375" cy="1033462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7896" name="Line 8"/>
          <p:cNvSpPr>
            <a:spLocks noChangeShapeType="1"/>
          </p:cNvSpPr>
          <p:nvPr/>
        </p:nvSpPr>
        <p:spPr bwMode="auto">
          <a:xfrm>
            <a:off x="2368550" y="4227513"/>
            <a:ext cx="1009650" cy="979487"/>
          </a:xfrm>
          <a:prstGeom prst="line">
            <a:avLst/>
          </a:prstGeom>
          <a:noFill/>
          <a:ln w="762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7897" name="Line 9"/>
          <p:cNvSpPr>
            <a:spLocks noChangeShapeType="1"/>
          </p:cNvSpPr>
          <p:nvPr/>
        </p:nvSpPr>
        <p:spPr bwMode="auto">
          <a:xfrm>
            <a:off x="2413000" y="4076700"/>
            <a:ext cx="4305300" cy="0"/>
          </a:xfrm>
          <a:prstGeom prst="line">
            <a:avLst/>
          </a:prstGeom>
          <a:noFill/>
          <a:ln w="762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7898" name="Line 10"/>
          <p:cNvSpPr>
            <a:spLocks noChangeShapeType="1"/>
          </p:cNvSpPr>
          <p:nvPr/>
        </p:nvSpPr>
        <p:spPr bwMode="auto">
          <a:xfrm rot="10800000" flipH="1">
            <a:off x="4381500" y="4295775"/>
            <a:ext cx="2476500" cy="1965325"/>
          </a:xfrm>
          <a:prstGeom prst="line">
            <a:avLst/>
          </a:prstGeom>
          <a:noFill/>
          <a:ln w="76200" cap="flat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7899" name="Rectangle 11"/>
          <p:cNvSpPr>
            <a:spLocks/>
          </p:cNvSpPr>
          <p:nvPr/>
        </p:nvSpPr>
        <p:spPr bwMode="auto">
          <a:xfrm>
            <a:off x="10363200" y="4533900"/>
            <a:ext cx="749300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58702" bIns="0"/>
          <a:lstStyle/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37900" name="Rectangle 12"/>
          <p:cNvSpPr>
            <a:spLocks/>
          </p:cNvSpPr>
          <p:nvPr/>
        </p:nvSpPr>
        <p:spPr bwMode="auto">
          <a:xfrm>
            <a:off x="10553700" y="4025900"/>
            <a:ext cx="3079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</a:t>
            </a:r>
          </a:p>
        </p:txBody>
      </p:sp>
      <p:sp>
        <p:nvSpPr>
          <p:cNvPr id="37901" name="Rectangle 13"/>
          <p:cNvSpPr>
            <a:spLocks/>
          </p:cNvSpPr>
          <p:nvPr/>
        </p:nvSpPr>
        <p:spPr bwMode="auto">
          <a:xfrm>
            <a:off x="10985500" y="4025900"/>
            <a:ext cx="1848227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povezava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do [</a:t>
            </a:r>
            <a:r>
              <a:rPr lang="en-US" sz="1800" b="1" dirty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v]</a:t>
            </a:r>
          </a:p>
        </p:txBody>
      </p:sp>
      <p:sp>
        <p:nvSpPr>
          <p:cNvPr id="37902" name="Line 14"/>
          <p:cNvSpPr>
            <a:spLocks noChangeShapeType="1"/>
          </p:cNvSpPr>
          <p:nvPr/>
        </p:nvSpPr>
        <p:spPr bwMode="auto">
          <a:xfrm>
            <a:off x="10464800" y="4445000"/>
            <a:ext cx="1811338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37903" name="Rectangle 15"/>
          <p:cNvSpPr>
            <a:spLocks/>
          </p:cNvSpPr>
          <p:nvPr/>
        </p:nvSpPr>
        <p:spPr bwMode="auto">
          <a:xfrm>
            <a:off x="11366500" y="4533900"/>
            <a:ext cx="749300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58702" bIns="0"/>
          <a:lstStyle/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–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37904" name="Oval 16"/>
          <p:cNvSpPr>
            <a:spLocks/>
          </p:cNvSpPr>
          <p:nvPr/>
        </p:nvSpPr>
        <p:spPr bwMode="auto">
          <a:xfrm>
            <a:off x="1905000" y="38100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37905" name="Oval 17"/>
          <p:cNvSpPr>
            <a:spLocks/>
          </p:cNvSpPr>
          <p:nvPr/>
        </p:nvSpPr>
        <p:spPr bwMode="auto">
          <a:xfrm>
            <a:off x="6731000" y="66294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37906" name="Oval 18"/>
          <p:cNvSpPr>
            <a:spLocks/>
          </p:cNvSpPr>
          <p:nvPr/>
        </p:nvSpPr>
        <p:spPr bwMode="auto">
          <a:xfrm>
            <a:off x="6731000" y="38100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37907" name="Oval 19"/>
          <p:cNvSpPr>
            <a:spLocks/>
          </p:cNvSpPr>
          <p:nvPr/>
        </p:nvSpPr>
        <p:spPr bwMode="auto">
          <a:xfrm>
            <a:off x="3276600" y="51435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37908" name="Oval 20"/>
          <p:cNvSpPr>
            <a:spLocks/>
          </p:cNvSpPr>
          <p:nvPr/>
        </p:nvSpPr>
        <p:spPr bwMode="auto">
          <a:xfrm>
            <a:off x="1905000" y="66167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37909" name="Oval 21"/>
          <p:cNvSpPr>
            <a:spLocks/>
          </p:cNvSpPr>
          <p:nvPr/>
        </p:nvSpPr>
        <p:spPr bwMode="auto">
          <a:xfrm>
            <a:off x="3937000" y="61976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37910" name="Line 22"/>
          <p:cNvSpPr>
            <a:spLocks noChangeShapeType="1"/>
          </p:cNvSpPr>
          <p:nvPr/>
        </p:nvSpPr>
        <p:spPr bwMode="auto">
          <a:xfrm>
            <a:off x="6997700" y="4318000"/>
            <a:ext cx="0" cy="2298700"/>
          </a:xfrm>
          <a:prstGeom prst="line">
            <a:avLst/>
          </a:prstGeom>
          <a:noFill/>
          <a:ln w="762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1746F6-C55D-4CEF-9845-19EA99944114}" type="slidenum">
              <a:rPr lang="en-US"/>
              <a:pPr/>
              <a:t>4</a:t>
            </a:fld>
            <a:endParaRPr lang="en-US"/>
          </a:p>
        </p:txBody>
      </p:sp>
      <p:sp>
        <p:nvSpPr>
          <p:cNvPr id="9217" name="Rectangle 1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 rIns="168204"/>
          <a:lstStyle/>
          <a:p>
            <a:pPr marL="57150"/>
            <a:r>
              <a:rPr lang="en-US" dirty="0" err="1" smtClean="0">
                <a:solidFill>
                  <a:srgbClr val="000000"/>
                </a:solidFill>
              </a:rPr>
              <a:t>Ponavljaj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dirty="0" err="1" smtClean="0">
                <a:solidFill>
                  <a:srgbClr val="000000"/>
                </a:solidFill>
              </a:rPr>
              <a:t>dokler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vrsta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ni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prazna</a:t>
            </a:r>
            <a:r>
              <a:rPr lang="en-US" dirty="0" smtClean="0">
                <a:solidFill>
                  <a:srgbClr val="000000"/>
                </a:solidFill>
              </a:rPr>
              <a:t>:</a:t>
            </a:r>
            <a:endParaRPr lang="en-US" dirty="0">
              <a:solidFill>
                <a:srgbClr val="000000"/>
              </a:solidFill>
            </a:endParaRPr>
          </a:p>
          <a:p>
            <a:pPr marL="379413" lvl="1"/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vrste</a:t>
            </a:r>
            <a:r>
              <a:rPr lang="en-US" dirty="0" smtClean="0"/>
              <a:t> </a:t>
            </a:r>
            <a:r>
              <a:rPr lang="en-US" dirty="0" err="1" smtClean="0"/>
              <a:t>vzemi</a:t>
            </a:r>
            <a:r>
              <a:rPr lang="en-US" dirty="0" smtClean="0"/>
              <a:t> </a:t>
            </a:r>
            <a:r>
              <a:rPr lang="en-US" dirty="0" err="1" smtClean="0"/>
              <a:t>vozlišče</a:t>
            </a:r>
            <a:r>
              <a:rPr lang="en-US" dirty="0" smtClean="0"/>
              <a:t> v</a:t>
            </a:r>
            <a:endParaRPr lang="en-US" dirty="0"/>
          </a:p>
          <a:p>
            <a:pPr marL="379413" lvl="1"/>
            <a:r>
              <a:rPr lang="en-US" dirty="0" smtClean="0"/>
              <a:t>V </a:t>
            </a:r>
            <a:r>
              <a:rPr lang="en-US" dirty="0" err="1" smtClean="0"/>
              <a:t>vrsto</a:t>
            </a:r>
            <a:r>
              <a:rPr lang="en-US" dirty="0" smtClean="0"/>
              <a:t> </a:t>
            </a:r>
            <a:r>
              <a:rPr lang="en-US" dirty="0" err="1" smtClean="0"/>
              <a:t>dodaj</a:t>
            </a:r>
            <a:r>
              <a:rPr lang="en-US" dirty="0" smtClean="0"/>
              <a:t> </a:t>
            </a:r>
            <a:r>
              <a:rPr lang="en-US" dirty="0" err="1" smtClean="0"/>
              <a:t>vsa</a:t>
            </a:r>
            <a:r>
              <a:rPr lang="en-US" dirty="0" smtClean="0"/>
              <a:t> </a:t>
            </a:r>
            <a:r>
              <a:rPr lang="en-US" dirty="0" err="1" smtClean="0"/>
              <a:t>neoznačena</a:t>
            </a:r>
            <a:r>
              <a:rPr lang="en-US" dirty="0" smtClean="0"/>
              <a:t>, </a:t>
            </a:r>
            <a:r>
              <a:rPr lang="en-US" dirty="0" err="1" smtClean="0"/>
              <a:t>vozlišču</a:t>
            </a:r>
            <a:r>
              <a:rPr lang="en-US" dirty="0" smtClean="0"/>
              <a:t> v </a:t>
            </a:r>
            <a:r>
              <a:rPr lang="en-US" dirty="0" err="1" smtClean="0"/>
              <a:t>sosednja</a:t>
            </a:r>
            <a:r>
              <a:rPr lang="en-US" dirty="0" smtClean="0"/>
              <a:t> </a:t>
            </a:r>
            <a:r>
              <a:rPr lang="en-US" dirty="0" err="1" smtClean="0"/>
              <a:t>vozlišča</a:t>
            </a:r>
            <a:r>
              <a:rPr lang="en-US" dirty="0" smtClean="0"/>
              <a:t> in </a:t>
            </a:r>
            <a:r>
              <a:rPr lang="en-US" dirty="0" err="1" smtClean="0"/>
              <a:t>jih</a:t>
            </a:r>
            <a:r>
              <a:rPr lang="en-US" dirty="0" smtClean="0"/>
              <a:t> </a:t>
            </a:r>
            <a:r>
              <a:rPr lang="en-US" dirty="0" err="1" smtClean="0"/>
              <a:t>označi</a:t>
            </a:r>
            <a:endParaRPr lang="en-US" dirty="0"/>
          </a:p>
        </p:txBody>
      </p:sp>
      <p:sp>
        <p:nvSpPr>
          <p:cNvPr id="9218" name="Line 2"/>
          <p:cNvSpPr>
            <a:spLocks noChangeShapeType="1"/>
          </p:cNvSpPr>
          <p:nvPr/>
        </p:nvSpPr>
        <p:spPr bwMode="auto">
          <a:xfrm>
            <a:off x="2413000" y="4076700"/>
            <a:ext cx="4305300" cy="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9219" name="Rectangle 3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 indent="0"/>
            <a:r>
              <a:rPr lang="en-US" dirty="0" err="1" smtClean="0"/>
              <a:t>Pregled</a:t>
            </a:r>
            <a:r>
              <a:rPr lang="en-US" dirty="0" smtClean="0"/>
              <a:t> v </a:t>
            </a:r>
            <a:r>
              <a:rPr lang="en-US" dirty="0" err="1" smtClean="0"/>
              <a:t>širino</a:t>
            </a:r>
            <a:endParaRPr lang="en-US" dirty="0"/>
          </a:p>
        </p:txBody>
      </p:sp>
      <p:sp>
        <p:nvSpPr>
          <p:cNvPr id="9220" name="Oval 4"/>
          <p:cNvSpPr>
            <a:spLocks/>
          </p:cNvSpPr>
          <p:nvPr/>
        </p:nvSpPr>
        <p:spPr bwMode="auto">
          <a:xfrm>
            <a:off x="1905000" y="3808413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9221" name="Oval 5"/>
          <p:cNvSpPr>
            <a:spLocks/>
          </p:cNvSpPr>
          <p:nvPr/>
        </p:nvSpPr>
        <p:spPr bwMode="auto">
          <a:xfrm>
            <a:off x="6735763" y="662305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9222" name="Oval 6"/>
          <p:cNvSpPr>
            <a:spLocks/>
          </p:cNvSpPr>
          <p:nvPr/>
        </p:nvSpPr>
        <p:spPr bwMode="auto">
          <a:xfrm>
            <a:off x="6724650" y="3808413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9223" name="Oval 7"/>
          <p:cNvSpPr>
            <a:spLocks/>
          </p:cNvSpPr>
          <p:nvPr/>
        </p:nvSpPr>
        <p:spPr bwMode="auto">
          <a:xfrm>
            <a:off x="3281363" y="514350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9224" name="Oval 8"/>
          <p:cNvSpPr>
            <a:spLocks/>
          </p:cNvSpPr>
          <p:nvPr/>
        </p:nvSpPr>
        <p:spPr bwMode="auto">
          <a:xfrm>
            <a:off x="1900238" y="6619875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9225" name="Oval 9"/>
          <p:cNvSpPr>
            <a:spLocks/>
          </p:cNvSpPr>
          <p:nvPr/>
        </p:nvSpPr>
        <p:spPr bwMode="auto">
          <a:xfrm>
            <a:off x="3930650" y="619125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 flipH="1">
            <a:off x="2159000" y="4305300"/>
            <a:ext cx="0" cy="2309813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 rot="10800000" flipH="1">
            <a:off x="3763963" y="4227513"/>
            <a:ext cx="3000375" cy="1033462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>
            <a:off x="2368550" y="4227513"/>
            <a:ext cx="1009650" cy="979487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>
            <a:off x="4451350" y="6457950"/>
            <a:ext cx="2279650" cy="38735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 rot="10800000" flipH="1">
            <a:off x="2389188" y="6462713"/>
            <a:ext cx="1547812" cy="315912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9231" name="Line 15"/>
          <p:cNvSpPr>
            <a:spLocks noChangeShapeType="1"/>
          </p:cNvSpPr>
          <p:nvPr/>
        </p:nvSpPr>
        <p:spPr bwMode="auto">
          <a:xfrm rot="10800000" flipH="1">
            <a:off x="4381500" y="4295775"/>
            <a:ext cx="2476500" cy="1965325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9232" name="Oval 16"/>
          <p:cNvSpPr>
            <a:spLocks/>
          </p:cNvSpPr>
          <p:nvPr/>
        </p:nvSpPr>
        <p:spPr bwMode="auto">
          <a:xfrm>
            <a:off x="1905000" y="3810000"/>
            <a:ext cx="508000" cy="508000"/>
          </a:xfrm>
          <a:prstGeom prst="ellipse">
            <a:avLst/>
          </a:prstGeom>
          <a:solidFill>
            <a:srgbClr val="79211B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FFFFFF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9233" name="Oval 17"/>
          <p:cNvSpPr>
            <a:spLocks/>
          </p:cNvSpPr>
          <p:nvPr/>
        </p:nvSpPr>
        <p:spPr bwMode="auto">
          <a:xfrm>
            <a:off x="6731000" y="66294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9234" name="Oval 18"/>
          <p:cNvSpPr>
            <a:spLocks/>
          </p:cNvSpPr>
          <p:nvPr/>
        </p:nvSpPr>
        <p:spPr bwMode="auto">
          <a:xfrm>
            <a:off x="6731000" y="38100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9235" name="Oval 19"/>
          <p:cNvSpPr>
            <a:spLocks/>
          </p:cNvSpPr>
          <p:nvPr/>
        </p:nvSpPr>
        <p:spPr bwMode="auto">
          <a:xfrm>
            <a:off x="3276600" y="51435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9236" name="Oval 20"/>
          <p:cNvSpPr>
            <a:spLocks/>
          </p:cNvSpPr>
          <p:nvPr/>
        </p:nvSpPr>
        <p:spPr bwMode="auto">
          <a:xfrm>
            <a:off x="1905000" y="66167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9237" name="Oval 21"/>
          <p:cNvSpPr>
            <a:spLocks/>
          </p:cNvSpPr>
          <p:nvPr/>
        </p:nvSpPr>
        <p:spPr bwMode="auto">
          <a:xfrm>
            <a:off x="3937000" y="61976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9238" name="Line 22"/>
          <p:cNvSpPr>
            <a:spLocks noChangeShapeType="1"/>
          </p:cNvSpPr>
          <p:nvPr/>
        </p:nvSpPr>
        <p:spPr bwMode="auto">
          <a:xfrm flipH="1">
            <a:off x="2159000" y="4305300"/>
            <a:ext cx="0" cy="2309813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9239" name="Line 23"/>
          <p:cNvSpPr>
            <a:spLocks noChangeShapeType="1"/>
          </p:cNvSpPr>
          <p:nvPr/>
        </p:nvSpPr>
        <p:spPr bwMode="auto">
          <a:xfrm rot="10800000" flipH="1">
            <a:off x="3759200" y="4229100"/>
            <a:ext cx="2998788" cy="1033463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9240" name="Line 24"/>
          <p:cNvSpPr>
            <a:spLocks noChangeShapeType="1"/>
          </p:cNvSpPr>
          <p:nvPr/>
        </p:nvSpPr>
        <p:spPr bwMode="auto">
          <a:xfrm>
            <a:off x="2374900" y="4229100"/>
            <a:ext cx="1008063" cy="97790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9241" name="Line 25"/>
          <p:cNvSpPr>
            <a:spLocks noChangeShapeType="1"/>
          </p:cNvSpPr>
          <p:nvPr/>
        </p:nvSpPr>
        <p:spPr bwMode="auto">
          <a:xfrm>
            <a:off x="4457700" y="6464300"/>
            <a:ext cx="2278063" cy="385763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9242" name="Line 26"/>
          <p:cNvSpPr>
            <a:spLocks noChangeShapeType="1"/>
          </p:cNvSpPr>
          <p:nvPr/>
        </p:nvSpPr>
        <p:spPr bwMode="auto">
          <a:xfrm rot="10800000" flipH="1">
            <a:off x="2387600" y="6464300"/>
            <a:ext cx="1546225" cy="31432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9243" name="Line 27"/>
          <p:cNvSpPr>
            <a:spLocks noChangeShapeType="1"/>
          </p:cNvSpPr>
          <p:nvPr/>
        </p:nvSpPr>
        <p:spPr bwMode="auto">
          <a:xfrm rot="10800000" flipH="1">
            <a:off x="4381500" y="4292600"/>
            <a:ext cx="2476500" cy="1963738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9244" name="Rectangle 28"/>
          <p:cNvSpPr>
            <a:spLocks/>
          </p:cNvSpPr>
          <p:nvPr/>
        </p:nvSpPr>
        <p:spPr bwMode="auto">
          <a:xfrm>
            <a:off x="10363200" y="4533900"/>
            <a:ext cx="749300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58702" bIns="0"/>
          <a:lstStyle/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9245" name="Rectangle 29"/>
          <p:cNvSpPr>
            <a:spLocks/>
          </p:cNvSpPr>
          <p:nvPr/>
        </p:nvSpPr>
        <p:spPr bwMode="auto">
          <a:xfrm>
            <a:off x="10553700" y="4025900"/>
            <a:ext cx="3079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</a:t>
            </a:r>
          </a:p>
        </p:txBody>
      </p:sp>
      <p:sp>
        <p:nvSpPr>
          <p:cNvPr id="9246" name="Rectangle 30"/>
          <p:cNvSpPr>
            <a:spLocks/>
          </p:cNvSpPr>
          <p:nvPr/>
        </p:nvSpPr>
        <p:spPr bwMode="auto">
          <a:xfrm>
            <a:off x="10985500" y="4025900"/>
            <a:ext cx="1848227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povezava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do [</a:t>
            </a:r>
            <a:r>
              <a:rPr lang="en-US" sz="1800" b="1" dirty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v]</a:t>
            </a:r>
          </a:p>
        </p:txBody>
      </p:sp>
      <p:sp>
        <p:nvSpPr>
          <p:cNvPr id="9247" name="Line 31"/>
          <p:cNvSpPr>
            <a:spLocks noChangeShapeType="1"/>
          </p:cNvSpPr>
          <p:nvPr/>
        </p:nvSpPr>
        <p:spPr bwMode="auto">
          <a:xfrm>
            <a:off x="10464800" y="4445000"/>
            <a:ext cx="1811338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9248" name="Rectangle 32"/>
          <p:cNvSpPr>
            <a:spLocks/>
          </p:cNvSpPr>
          <p:nvPr/>
        </p:nvSpPr>
        <p:spPr bwMode="auto">
          <a:xfrm>
            <a:off x="11366500" y="4533900"/>
            <a:ext cx="749300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58702" bIns="0"/>
          <a:lstStyle/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–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–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–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–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–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–</a:t>
            </a:r>
          </a:p>
        </p:txBody>
      </p:sp>
      <p:sp>
        <p:nvSpPr>
          <p:cNvPr id="9249" name="Rectangle 33"/>
          <p:cNvSpPr>
            <a:spLocks/>
          </p:cNvSpPr>
          <p:nvPr/>
        </p:nvSpPr>
        <p:spPr bwMode="auto">
          <a:xfrm>
            <a:off x="8991600" y="4025900"/>
            <a:ext cx="668416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vrsta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9250" name="Rectangle 34"/>
          <p:cNvSpPr>
            <a:spLocks/>
          </p:cNvSpPr>
          <p:nvPr/>
        </p:nvSpPr>
        <p:spPr bwMode="auto">
          <a:xfrm>
            <a:off x="9156700" y="4559300"/>
            <a:ext cx="635000" cy="30226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9251" name="Rectangle 35"/>
          <p:cNvSpPr>
            <a:spLocks/>
          </p:cNvSpPr>
          <p:nvPr/>
        </p:nvSpPr>
        <p:spPr bwMode="auto">
          <a:xfrm>
            <a:off x="1016000" y="8813800"/>
            <a:ext cx="1937995" cy="34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iz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vrste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vzemi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  0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9252" name="Rectangle 36"/>
          <p:cNvSpPr>
            <a:spLocks/>
          </p:cNvSpPr>
          <p:nvPr/>
        </p:nvSpPr>
        <p:spPr bwMode="auto">
          <a:xfrm>
            <a:off x="9156700" y="6946900"/>
            <a:ext cx="635000" cy="6350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9253" name="Line 37"/>
          <p:cNvSpPr>
            <a:spLocks noChangeShapeType="1"/>
          </p:cNvSpPr>
          <p:nvPr/>
        </p:nvSpPr>
        <p:spPr bwMode="auto">
          <a:xfrm>
            <a:off x="6997700" y="4318000"/>
            <a:ext cx="0" cy="229870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6507F3-1F80-4EF3-A245-40387659CDDC}" type="slidenum">
              <a:rPr lang="en-US"/>
              <a:pPr/>
              <a:t>5</a:t>
            </a:fld>
            <a:endParaRPr lang="en-US"/>
          </a:p>
        </p:txBody>
      </p:sp>
      <p:sp>
        <p:nvSpPr>
          <p:cNvPr id="10241" name="Rectangle 1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 rIns="168204"/>
          <a:lstStyle/>
          <a:p>
            <a:pPr marL="57150"/>
            <a:r>
              <a:rPr lang="en-US" dirty="0" err="1" smtClean="0">
                <a:solidFill>
                  <a:srgbClr val="000000"/>
                </a:solidFill>
              </a:rPr>
              <a:t>Ponavljaj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dirty="0" err="1" smtClean="0">
                <a:solidFill>
                  <a:srgbClr val="000000"/>
                </a:solidFill>
              </a:rPr>
              <a:t>dokler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vrsta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ni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prazna</a:t>
            </a:r>
            <a:r>
              <a:rPr lang="en-US" dirty="0" smtClean="0">
                <a:solidFill>
                  <a:srgbClr val="000000"/>
                </a:solidFill>
              </a:rPr>
              <a:t>:</a:t>
            </a:r>
            <a:endParaRPr lang="en-US" dirty="0">
              <a:solidFill>
                <a:srgbClr val="000000"/>
              </a:solidFill>
            </a:endParaRPr>
          </a:p>
          <a:p>
            <a:pPr marL="379413" lvl="1"/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vrste</a:t>
            </a:r>
            <a:r>
              <a:rPr lang="en-US" dirty="0" smtClean="0"/>
              <a:t> </a:t>
            </a:r>
            <a:r>
              <a:rPr lang="en-US" dirty="0" err="1" smtClean="0"/>
              <a:t>vzemi</a:t>
            </a:r>
            <a:r>
              <a:rPr lang="en-US" dirty="0" smtClean="0"/>
              <a:t> </a:t>
            </a:r>
            <a:r>
              <a:rPr lang="en-US" dirty="0" err="1" smtClean="0"/>
              <a:t>vozlišče</a:t>
            </a:r>
            <a:r>
              <a:rPr lang="en-US" dirty="0" smtClean="0"/>
              <a:t> v</a:t>
            </a:r>
            <a:endParaRPr lang="en-US" dirty="0"/>
          </a:p>
          <a:p>
            <a:pPr marL="379413" lvl="1"/>
            <a:r>
              <a:rPr lang="en-US" dirty="0" smtClean="0"/>
              <a:t>V </a:t>
            </a:r>
            <a:r>
              <a:rPr lang="en-US" dirty="0" err="1" smtClean="0"/>
              <a:t>vrsto</a:t>
            </a:r>
            <a:r>
              <a:rPr lang="en-US" dirty="0" smtClean="0"/>
              <a:t> </a:t>
            </a:r>
            <a:r>
              <a:rPr lang="en-US" dirty="0" err="1" smtClean="0"/>
              <a:t>dodaj</a:t>
            </a:r>
            <a:r>
              <a:rPr lang="en-US" dirty="0" smtClean="0"/>
              <a:t> </a:t>
            </a:r>
            <a:r>
              <a:rPr lang="en-US" dirty="0" err="1" smtClean="0"/>
              <a:t>vsa</a:t>
            </a:r>
            <a:r>
              <a:rPr lang="en-US" dirty="0" smtClean="0"/>
              <a:t> </a:t>
            </a:r>
            <a:r>
              <a:rPr lang="en-US" dirty="0" err="1" smtClean="0"/>
              <a:t>neoznačena</a:t>
            </a:r>
            <a:r>
              <a:rPr lang="en-US" dirty="0" smtClean="0"/>
              <a:t>, </a:t>
            </a:r>
            <a:r>
              <a:rPr lang="en-US" dirty="0" err="1" smtClean="0"/>
              <a:t>vozlišču</a:t>
            </a:r>
            <a:r>
              <a:rPr lang="en-US" dirty="0" smtClean="0"/>
              <a:t> v </a:t>
            </a:r>
            <a:r>
              <a:rPr lang="en-US" dirty="0" err="1" smtClean="0"/>
              <a:t>sosednja</a:t>
            </a:r>
            <a:r>
              <a:rPr lang="en-US" dirty="0" smtClean="0"/>
              <a:t> </a:t>
            </a:r>
            <a:r>
              <a:rPr lang="en-US" dirty="0" err="1" smtClean="0"/>
              <a:t>vozlišča</a:t>
            </a:r>
            <a:r>
              <a:rPr lang="en-US" dirty="0" smtClean="0"/>
              <a:t> in </a:t>
            </a:r>
            <a:r>
              <a:rPr lang="en-US" dirty="0" err="1" smtClean="0"/>
              <a:t>jih</a:t>
            </a:r>
            <a:r>
              <a:rPr lang="en-US" dirty="0" smtClean="0"/>
              <a:t> </a:t>
            </a:r>
            <a:r>
              <a:rPr lang="en-US" dirty="0" err="1" smtClean="0"/>
              <a:t>označi</a:t>
            </a:r>
            <a:endParaRPr lang="en-US" dirty="0"/>
          </a:p>
        </p:txBody>
      </p:sp>
      <p:sp>
        <p:nvSpPr>
          <p:cNvPr id="10242" name="Rectangle 2"/>
          <p:cNvSpPr>
            <a:spLocks/>
          </p:cNvSpPr>
          <p:nvPr/>
        </p:nvSpPr>
        <p:spPr bwMode="auto">
          <a:xfrm>
            <a:off x="9156700" y="4559300"/>
            <a:ext cx="635000" cy="30226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0243" name="Line 3"/>
          <p:cNvSpPr>
            <a:spLocks noChangeShapeType="1"/>
          </p:cNvSpPr>
          <p:nvPr/>
        </p:nvSpPr>
        <p:spPr bwMode="auto">
          <a:xfrm>
            <a:off x="2413000" y="4076700"/>
            <a:ext cx="4305300" cy="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>
            <a:off x="2413000" y="4076700"/>
            <a:ext cx="4305300" cy="0"/>
          </a:xfrm>
          <a:prstGeom prst="line">
            <a:avLst/>
          </a:prstGeom>
          <a:noFill/>
          <a:ln w="762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0245" name="Rectangle 5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 indent="0"/>
            <a:r>
              <a:rPr lang="en-US" dirty="0" err="1" smtClean="0"/>
              <a:t>Pregled</a:t>
            </a:r>
            <a:r>
              <a:rPr lang="en-US" dirty="0" smtClean="0"/>
              <a:t> v </a:t>
            </a:r>
            <a:r>
              <a:rPr lang="en-US" dirty="0" err="1" smtClean="0"/>
              <a:t>širino</a:t>
            </a:r>
            <a:endParaRPr lang="en-US" dirty="0"/>
          </a:p>
        </p:txBody>
      </p:sp>
      <p:sp>
        <p:nvSpPr>
          <p:cNvPr id="10246" name="Oval 6"/>
          <p:cNvSpPr>
            <a:spLocks/>
          </p:cNvSpPr>
          <p:nvPr/>
        </p:nvSpPr>
        <p:spPr bwMode="auto">
          <a:xfrm>
            <a:off x="1905000" y="3808413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10247" name="Oval 7"/>
          <p:cNvSpPr>
            <a:spLocks/>
          </p:cNvSpPr>
          <p:nvPr/>
        </p:nvSpPr>
        <p:spPr bwMode="auto">
          <a:xfrm>
            <a:off x="6735763" y="662305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10248" name="Oval 8"/>
          <p:cNvSpPr>
            <a:spLocks/>
          </p:cNvSpPr>
          <p:nvPr/>
        </p:nvSpPr>
        <p:spPr bwMode="auto">
          <a:xfrm>
            <a:off x="6724650" y="3808413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10249" name="Oval 9"/>
          <p:cNvSpPr>
            <a:spLocks/>
          </p:cNvSpPr>
          <p:nvPr/>
        </p:nvSpPr>
        <p:spPr bwMode="auto">
          <a:xfrm>
            <a:off x="3281363" y="514350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10250" name="Oval 10"/>
          <p:cNvSpPr>
            <a:spLocks/>
          </p:cNvSpPr>
          <p:nvPr/>
        </p:nvSpPr>
        <p:spPr bwMode="auto">
          <a:xfrm>
            <a:off x="1900238" y="6619875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0251" name="Oval 11"/>
          <p:cNvSpPr>
            <a:spLocks/>
          </p:cNvSpPr>
          <p:nvPr/>
        </p:nvSpPr>
        <p:spPr bwMode="auto">
          <a:xfrm>
            <a:off x="3930650" y="619125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10252" name="Line 12"/>
          <p:cNvSpPr>
            <a:spLocks noChangeShapeType="1"/>
          </p:cNvSpPr>
          <p:nvPr/>
        </p:nvSpPr>
        <p:spPr bwMode="auto">
          <a:xfrm flipH="1">
            <a:off x="2159000" y="4305300"/>
            <a:ext cx="0" cy="2309813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0253" name="Line 13"/>
          <p:cNvSpPr>
            <a:spLocks noChangeShapeType="1"/>
          </p:cNvSpPr>
          <p:nvPr/>
        </p:nvSpPr>
        <p:spPr bwMode="auto">
          <a:xfrm rot="10800000" flipH="1">
            <a:off x="3763963" y="4227513"/>
            <a:ext cx="3000375" cy="1033462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0254" name="Line 14"/>
          <p:cNvSpPr>
            <a:spLocks noChangeShapeType="1"/>
          </p:cNvSpPr>
          <p:nvPr/>
        </p:nvSpPr>
        <p:spPr bwMode="auto">
          <a:xfrm>
            <a:off x="2368550" y="4227513"/>
            <a:ext cx="1009650" cy="979487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0255" name="Line 15"/>
          <p:cNvSpPr>
            <a:spLocks noChangeShapeType="1"/>
          </p:cNvSpPr>
          <p:nvPr/>
        </p:nvSpPr>
        <p:spPr bwMode="auto">
          <a:xfrm>
            <a:off x="4451350" y="6457950"/>
            <a:ext cx="2279650" cy="38735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0256" name="Line 16"/>
          <p:cNvSpPr>
            <a:spLocks noChangeShapeType="1"/>
          </p:cNvSpPr>
          <p:nvPr/>
        </p:nvSpPr>
        <p:spPr bwMode="auto">
          <a:xfrm rot="10800000" flipH="1">
            <a:off x="2389188" y="6462713"/>
            <a:ext cx="1547812" cy="315912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0257" name="Line 17"/>
          <p:cNvSpPr>
            <a:spLocks noChangeShapeType="1"/>
          </p:cNvSpPr>
          <p:nvPr/>
        </p:nvSpPr>
        <p:spPr bwMode="auto">
          <a:xfrm rot="10800000" flipH="1">
            <a:off x="4381500" y="4295775"/>
            <a:ext cx="2476500" cy="1965325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0258" name="Oval 18"/>
          <p:cNvSpPr>
            <a:spLocks/>
          </p:cNvSpPr>
          <p:nvPr/>
        </p:nvSpPr>
        <p:spPr bwMode="auto">
          <a:xfrm>
            <a:off x="1905000" y="3810000"/>
            <a:ext cx="508000" cy="508000"/>
          </a:xfrm>
          <a:prstGeom prst="ellipse">
            <a:avLst/>
          </a:prstGeom>
          <a:solidFill>
            <a:srgbClr val="79211B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FFFFFF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10259" name="Oval 19"/>
          <p:cNvSpPr>
            <a:spLocks/>
          </p:cNvSpPr>
          <p:nvPr/>
        </p:nvSpPr>
        <p:spPr bwMode="auto">
          <a:xfrm>
            <a:off x="6731000" y="66294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10260" name="Oval 20"/>
          <p:cNvSpPr>
            <a:spLocks/>
          </p:cNvSpPr>
          <p:nvPr/>
        </p:nvSpPr>
        <p:spPr bwMode="auto">
          <a:xfrm>
            <a:off x="6731000" y="38100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10261" name="Oval 21"/>
          <p:cNvSpPr>
            <a:spLocks/>
          </p:cNvSpPr>
          <p:nvPr/>
        </p:nvSpPr>
        <p:spPr bwMode="auto">
          <a:xfrm>
            <a:off x="3276600" y="51435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10262" name="Oval 22"/>
          <p:cNvSpPr>
            <a:spLocks/>
          </p:cNvSpPr>
          <p:nvPr/>
        </p:nvSpPr>
        <p:spPr bwMode="auto">
          <a:xfrm>
            <a:off x="1905000" y="66167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0263" name="Oval 23"/>
          <p:cNvSpPr>
            <a:spLocks/>
          </p:cNvSpPr>
          <p:nvPr/>
        </p:nvSpPr>
        <p:spPr bwMode="auto">
          <a:xfrm>
            <a:off x="3937000" y="61976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10264" name="Line 24"/>
          <p:cNvSpPr>
            <a:spLocks noChangeShapeType="1"/>
          </p:cNvSpPr>
          <p:nvPr/>
        </p:nvSpPr>
        <p:spPr bwMode="auto">
          <a:xfrm flipH="1">
            <a:off x="2159000" y="4305300"/>
            <a:ext cx="0" cy="2309813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0265" name="Line 25"/>
          <p:cNvSpPr>
            <a:spLocks noChangeShapeType="1"/>
          </p:cNvSpPr>
          <p:nvPr/>
        </p:nvSpPr>
        <p:spPr bwMode="auto">
          <a:xfrm rot="10800000" flipH="1">
            <a:off x="3759200" y="4229100"/>
            <a:ext cx="2998788" cy="1033463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0266" name="Line 26"/>
          <p:cNvSpPr>
            <a:spLocks noChangeShapeType="1"/>
          </p:cNvSpPr>
          <p:nvPr/>
        </p:nvSpPr>
        <p:spPr bwMode="auto">
          <a:xfrm>
            <a:off x="2374900" y="4229100"/>
            <a:ext cx="1008063" cy="97790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0267" name="Line 27"/>
          <p:cNvSpPr>
            <a:spLocks noChangeShapeType="1"/>
          </p:cNvSpPr>
          <p:nvPr/>
        </p:nvSpPr>
        <p:spPr bwMode="auto">
          <a:xfrm>
            <a:off x="4457700" y="6464300"/>
            <a:ext cx="2278063" cy="385763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0268" name="Line 28"/>
          <p:cNvSpPr>
            <a:spLocks noChangeShapeType="1"/>
          </p:cNvSpPr>
          <p:nvPr/>
        </p:nvSpPr>
        <p:spPr bwMode="auto">
          <a:xfrm rot="10800000" flipH="1">
            <a:off x="2387600" y="6464300"/>
            <a:ext cx="1546225" cy="31432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0269" name="Line 29"/>
          <p:cNvSpPr>
            <a:spLocks noChangeShapeType="1"/>
          </p:cNvSpPr>
          <p:nvPr/>
        </p:nvSpPr>
        <p:spPr bwMode="auto">
          <a:xfrm rot="10800000" flipH="1">
            <a:off x="4381500" y="4292600"/>
            <a:ext cx="2476500" cy="1963738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0270" name="Rectangle 30"/>
          <p:cNvSpPr>
            <a:spLocks/>
          </p:cNvSpPr>
          <p:nvPr/>
        </p:nvSpPr>
        <p:spPr bwMode="auto">
          <a:xfrm>
            <a:off x="10363200" y="4533900"/>
            <a:ext cx="749300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58702" bIns="0"/>
          <a:lstStyle/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0271" name="Rectangle 31"/>
          <p:cNvSpPr>
            <a:spLocks/>
          </p:cNvSpPr>
          <p:nvPr/>
        </p:nvSpPr>
        <p:spPr bwMode="auto">
          <a:xfrm>
            <a:off x="10553700" y="4025900"/>
            <a:ext cx="3079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</a:t>
            </a:r>
          </a:p>
        </p:txBody>
      </p:sp>
      <p:sp>
        <p:nvSpPr>
          <p:cNvPr id="10272" name="Rectangle 32"/>
          <p:cNvSpPr>
            <a:spLocks/>
          </p:cNvSpPr>
          <p:nvPr/>
        </p:nvSpPr>
        <p:spPr bwMode="auto">
          <a:xfrm>
            <a:off x="10985500" y="4025900"/>
            <a:ext cx="1848227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povezava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do [</a:t>
            </a:r>
            <a:r>
              <a:rPr lang="en-US" sz="1800" b="1" dirty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v]</a:t>
            </a:r>
          </a:p>
        </p:txBody>
      </p:sp>
      <p:sp>
        <p:nvSpPr>
          <p:cNvPr id="10273" name="Line 33"/>
          <p:cNvSpPr>
            <a:spLocks noChangeShapeType="1"/>
          </p:cNvSpPr>
          <p:nvPr/>
        </p:nvSpPr>
        <p:spPr bwMode="auto">
          <a:xfrm>
            <a:off x="10464800" y="4445000"/>
            <a:ext cx="1811338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0274" name="Rectangle 34"/>
          <p:cNvSpPr>
            <a:spLocks/>
          </p:cNvSpPr>
          <p:nvPr/>
        </p:nvSpPr>
        <p:spPr bwMode="auto">
          <a:xfrm>
            <a:off x="11366500" y="4533900"/>
            <a:ext cx="749300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58702" bIns="0"/>
          <a:lstStyle/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–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–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–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–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–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–</a:t>
            </a:r>
          </a:p>
        </p:txBody>
      </p:sp>
      <p:sp>
        <p:nvSpPr>
          <p:cNvPr id="10275" name="Rectangle 35"/>
          <p:cNvSpPr>
            <a:spLocks/>
          </p:cNvSpPr>
          <p:nvPr/>
        </p:nvSpPr>
        <p:spPr bwMode="auto">
          <a:xfrm>
            <a:off x="8991600" y="4025900"/>
            <a:ext cx="668416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vrsta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10276" name="Rectangle 36"/>
          <p:cNvSpPr>
            <a:spLocks/>
          </p:cNvSpPr>
          <p:nvPr/>
        </p:nvSpPr>
        <p:spPr bwMode="auto">
          <a:xfrm>
            <a:off x="1016000" y="8813800"/>
            <a:ext cx="1937995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iz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vrste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vzemi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  0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10277" name="Oval 37"/>
          <p:cNvSpPr>
            <a:spLocks/>
          </p:cNvSpPr>
          <p:nvPr/>
        </p:nvSpPr>
        <p:spPr bwMode="auto">
          <a:xfrm>
            <a:off x="6731000" y="3810000"/>
            <a:ext cx="508000" cy="508000"/>
          </a:xfrm>
          <a:prstGeom prst="ellipse">
            <a:avLst/>
          </a:prstGeom>
          <a:solidFill>
            <a:srgbClr val="79211B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10278" name="Line 38"/>
          <p:cNvSpPr>
            <a:spLocks noChangeShapeType="1"/>
          </p:cNvSpPr>
          <p:nvPr/>
        </p:nvSpPr>
        <p:spPr bwMode="auto">
          <a:xfrm>
            <a:off x="6997700" y="4318000"/>
            <a:ext cx="0" cy="229870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0279" name="Oval 39"/>
          <p:cNvSpPr>
            <a:spLocks/>
          </p:cNvSpPr>
          <p:nvPr/>
        </p:nvSpPr>
        <p:spPr bwMode="auto">
          <a:xfrm>
            <a:off x="6731000" y="3810000"/>
            <a:ext cx="508000" cy="5080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000000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10280" name="Rectangle 40"/>
          <p:cNvSpPr>
            <a:spLocks/>
          </p:cNvSpPr>
          <p:nvPr/>
        </p:nvSpPr>
        <p:spPr bwMode="auto">
          <a:xfrm>
            <a:off x="11592113" y="5524872"/>
            <a:ext cx="317500" cy="317500"/>
          </a:xfrm>
          <a:prstGeom prst="rect">
            <a:avLst/>
          </a:prstGeom>
          <a:solidFill>
            <a:srgbClr val="EEEEEE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>
                <a:solidFill>
                  <a:srgbClr val="E5E5E5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 dirty="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animBg="1"/>
      <p:bldP spid="10277" grpId="0" animBg="1" autoUpdateAnimBg="0"/>
      <p:bldP spid="10280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959230-A252-450A-8C01-9C980C6D80AE}" type="slidenum">
              <a:rPr lang="en-US"/>
              <a:pPr/>
              <a:t>6</a:t>
            </a:fld>
            <a:endParaRPr lang="en-US"/>
          </a:p>
        </p:txBody>
      </p:sp>
      <p:sp>
        <p:nvSpPr>
          <p:cNvPr id="11265" name="Rectangle 1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 rIns="168204"/>
          <a:lstStyle/>
          <a:p>
            <a:pPr marL="57150"/>
            <a:r>
              <a:rPr lang="en-US" dirty="0" err="1" smtClean="0">
                <a:solidFill>
                  <a:srgbClr val="000000"/>
                </a:solidFill>
              </a:rPr>
              <a:t>Ponavljaj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dirty="0" err="1" smtClean="0">
                <a:solidFill>
                  <a:srgbClr val="000000"/>
                </a:solidFill>
              </a:rPr>
              <a:t>dokler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vrsta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ni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prazna</a:t>
            </a:r>
            <a:r>
              <a:rPr lang="en-US" dirty="0" smtClean="0">
                <a:solidFill>
                  <a:srgbClr val="000000"/>
                </a:solidFill>
              </a:rPr>
              <a:t>:</a:t>
            </a:r>
            <a:endParaRPr lang="en-US" dirty="0">
              <a:solidFill>
                <a:srgbClr val="000000"/>
              </a:solidFill>
            </a:endParaRPr>
          </a:p>
          <a:p>
            <a:pPr marL="379413" lvl="1"/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vrste</a:t>
            </a:r>
            <a:r>
              <a:rPr lang="en-US" dirty="0" smtClean="0"/>
              <a:t> </a:t>
            </a:r>
            <a:r>
              <a:rPr lang="en-US" dirty="0" err="1" smtClean="0"/>
              <a:t>vzemi</a:t>
            </a:r>
            <a:r>
              <a:rPr lang="en-US" dirty="0" smtClean="0"/>
              <a:t> </a:t>
            </a:r>
            <a:r>
              <a:rPr lang="en-US" dirty="0" err="1" smtClean="0"/>
              <a:t>vozlišče</a:t>
            </a:r>
            <a:r>
              <a:rPr lang="en-US" dirty="0" smtClean="0"/>
              <a:t> v</a:t>
            </a:r>
            <a:endParaRPr lang="en-US" dirty="0"/>
          </a:p>
          <a:p>
            <a:pPr marL="379413" lvl="1"/>
            <a:r>
              <a:rPr lang="en-US" dirty="0" smtClean="0"/>
              <a:t>V </a:t>
            </a:r>
            <a:r>
              <a:rPr lang="en-US" dirty="0" err="1" smtClean="0"/>
              <a:t>vrsto</a:t>
            </a:r>
            <a:r>
              <a:rPr lang="en-US" dirty="0" smtClean="0"/>
              <a:t> </a:t>
            </a:r>
            <a:r>
              <a:rPr lang="en-US" dirty="0" err="1" smtClean="0"/>
              <a:t>dodaj</a:t>
            </a:r>
            <a:r>
              <a:rPr lang="en-US" dirty="0" smtClean="0"/>
              <a:t> </a:t>
            </a:r>
            <a:r>
              <a:rPr lang="en-US" dirty="0" err="1" smtClean="0"/>
              <a:t>vsa</a:t>
            </a:r>
            <a:r>
              <a:rPr lang="en-US" dirty="0" smtClean="0"/>
              <a:t> </a:t>
            </a:r>
            <a:r>
              <a:rPr lang="en-US" dirty="0" err="1" smtClean="0"/>
              <a:t>neoznačena</a:t>
            </a:r>
            <a:r>
              <a:rPr lang="en-US" dirty="0" smtClean="0"/>
              <a:t>, </a:t>
            </a:r>
            <a:r>
              <a:rPr lang="en-US" dirty="0" err="1" smtClean="0"/>
              <a:t>vozlišču</a:t>
            </a:r>
            <a:r>
              <a:rPr lang="en-US" dirty="0" smtClean="0"/>
              <a:t> v </a:t>
            </a:r>
            <a:r>
              <a:rPr lang="en-US" dirty="0" err="1" smtClean="0"/>
              <a:t>sosednja</a:t>
            </a:r>
            <a:r>
              <a:rPr lang="en-US" dirty="0" smtClean="0"/>
              <a:t> </a:t>
            </a:r>
            <a:r>
              <a:rPr lang="en-US" dirty="0" err="1" smtClean="0"/>
              <a:t>vozlišča</a:t>
            </a:r>
            <a:r>
              <a:rPr lang="en-US" dirty="0" smtClean="0"/>
              <a:t> in </a:t>
            </a:r>
            <a:r>
              <a:rPr lang="en-US" dirty="0" err="1" smtClean="0"/>
              <a:t>jih</a:t>
            </a:r>
            <a:r>
              <a:rPr lang="en-US" dirty="0" smtClean="0"/>
              <a:t> </a:t>
            </a:r>
            <a:r>
              <a:rPr lang="en-US" dirty="0" err="1" smtClean="0"/>
              <a:t>označi</a:t>
            </a:r>
            <a:endParaRPr lang="en-US" dirty="0"/>
          </a:p>
        </p:txBody>
      </p:sp>
      <p:sp>
        <p:nvSpPr>
          <p:cNvPr id="11266" name="Line 2"/>
          <p:cNvSpPr>
            <a:spLocks noChangeShapeType="1"/>
          </p:cNvSpPr>
          <p:nvPr/>
        </p:nvSpPr>
        <p:spPr bwMode="auto">
          <a:xfrm>
            <a:off x="2368550" y="4227513"/>
            <a:ext cx="1009650" cy="979487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1267" name="Line 3"/>
          <p:cNvSpPr>
            <a:spLocks noChangeShapeType="1"/>
          </p:cNvSpPr>
          <p:nvPr/>
        </p:nvSpPr>
        <p:spPr bwMode="auto">
          <a:xfrm>
            <a:off x="2374900" y="4229100"/>
            <a:ext cx="1008063" cy="977900"/>
          </a:xfrm>
          <a:prstGeom prst="line">
            <a:avLst/>
          </a:prstGeom>
          <a:noFill/>
          <a:ln w="762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1268" name="Rectangle 4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 indent="0"/>
            <a:r>
              <a:rPr lang="en-US" dirty="0" err="1" smtClean="0"/>
              <a:t>Pregled</a:t>
            </a:r>
            <a:r>
              <a:rPr lang="en-US" dirty="0" smtClean="0"/>
              <a:t> v </a:t>
            </a:r>
            <a:r>
              <a:rPr lang="en-US" dirty="0" err="1" smtClean="0"/>
              <a:t>širino</a:t>
            </a:r>
            <a:endParaRPr lang="en-US" dirty="0"/>
          </a:p>
        </p:txBody>
      </p:sp>
      <p:sp>
        <p:nvSpPr>
          <p:cNvPr id="11269" name="Oval 5"/>
          <p:cNvSpPr>
            <a:spLocks/>
          </p:cNvSpPr>
          <p:nvPr/>
        </p:nvSpPr>
        <p:spPr bwMode="auto">
          <a:xfrm>
            <a:off x="1905000" y="3808413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11270" name="Oval 6"/>
          <p:cNvSpPr>
            <a:spLocks/>
          </p:cNvSpPr>
          <p:nvPr/>
        </p:nvSpPr>
        <p:spPr bwMode="auto">
          <a:xfrm>
            <a:off x="6735763" y="662305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11271" name="Oval 7"/>
          <p:cNvSpPr>
            <a:spLocks/>
          </p:cNvSpPr>
          <p:nvPr/>
        </p:nvSpPr>
        <p:spPr bwMode="auto">
          <a:xfrm>
            <a:off x="6724650" y="3808413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11272" name="Oval 8"/>
          <p:cNvSpPr>
            <a:spLocks/>
          </p:cNvSpPr>
          <p:nvPr/>
        </p:nvSpPr>
        <p:spPr bwMode="auto">
          <a:xfrm>
            <a:off x="3281363" y="514350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11273" name="Oval 9"/>
          <p:cNvSpPr>
            <a:spLocks/>
          </p:cNvSpPr>
          <p:nvPr/>
        </p:nvSpPr>
        <p:spPr bwMode="auto">
          <a:xfrm>
            <a:off x="1900238" y="6619875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1274" name="Oval 10"/>
          <p:cNvSpPr>
            <a:spLocks/>
          </p:cNvSpPr>
          <p:nvPr/>
        </p:nvSpPr>
        <p:spPr bwMode="auto">
          <a:xfrm>
            <a:off x="3930650" y="619125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11275" name="Line 11"/>
          <p:cNvSpPr>
            <a:spLocks noChangeShapeType="1"/>
          </p:cNvSpPr>
          <p:nvPr/>
        </p:nvSpPr>
        <p:spPr bwMode="auto">
          <a:xfrm flipH="1">
            <a:off x="2159000" y="4305300"/>
            <a:ext cx="0" cy="2309813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1276" name="Line 12"/>
          <p:cNvSpPr>
            <a:spLocks noChangeShapeType="1"/>
          </p:cNvSpPr>
          <p:nvPr/>
        </p:nvSpPr>
        <p:spPr bwMode="auto">
          <a:xfrm rot="10800000" flipH="1">
            <a:off x="3763963" y="4227513"/>
            <a:ext cx="3000375" cy="1033462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1277" name="Line 13"/>
          <p:cNvSpPr>
            <a:spLocks noChangeShapeType="1"/>
          </p:cNvSpPr>
          <p:nvPr/>
        </p:nvSpPr>
        <p:spPr bwMode="auto">
          <a:xfrm>
            <a:off x="4451350" y="6457950"/>
            <a:ext cx="2279650" cy="38735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1278" name="Line 14"/>
          <p:cNvSpPr>
            <a:spLocks noChangeShapeType="1"/>
          </p:cNvSpPr>
          <p:nvPr/>
        </p:nvSpPr>
        <p:spPr bwMode="auto">
          <a:xfrm rot="10800000" flipH="1">
            <a:off x="2389188" y="6462713"/>
            <a:ext cx="1547812" cy="315912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1279" name="Line 15"/>
          <p:cNvSpPr>
            <a:spLocks noChangeShapeType="1"/>
          </p:cNvSpPr>
          <p:nvPr/>
        </p:nvSpPr>
        <p:spPr bwMode="auto">
          <a:xfrm>
            <a:off x="2413000" y="4076700"/>
            <a:ext cx="4305300" cy="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1280" name="Line 16"/>
          <p:cNvSpPr>
            <a:spLocks noChangeShapeType="1"/>
          </p:cNvSpPr>
          <p:nvPr/>
        </p:nvSpPr>
        <p:spPr bwMode="auto">
          <a:xfrm rot="10800000" flipH="1">
            <a:off x="4381500" y="4295775"/>
            <a:ext cx="2476500" cy="1965325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1281" name="Oval 17"/>
          <p:cNvSpPr>
            <a:spLocks/>
          </p:cNvSpPr>
          <p:nvPr/>
        </p:nvSpPr>
        <p:spPr bwMode="auto">
          <a:xfrm>
            <a:off x="1905000" y="3810000"/>
            <a:ext cx="508000" cy="508000"/>
          </a:xfrm>
          <a:prstGeom prst="ellipse">
            <a:avLst/>
          </a:prstGeom>
          <a:solidFill>
            <a:srgbClr val="79211B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FFFFFF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11282" name="Oval 18"/>
          <p:cNvSpPr>
            <a:spLocks/>
          </p:cNvSpPr>
          <p:nvPr/>
        </p:nvSpPr>
        <p:spPr bwMode="auto">
          <a:xfrm>
            <a:off x="6731000" y="66294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11283" name="Oval 19"/>
          <p:cNvSpPr>
            <a:spLocks/>
          </p:cNvSpPr>
          <p:nvPr/>
        </p:nvSpPr>
        <p:spPr bwMode="auto">
          <a:xfrm>
            <a:off x="6731000" y="38100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11284" name="Oval 20"/>
          <p:cNvSpPr>
            <a:spLocks/>
          </p:cNvSpPr>
          <p:nvPr/>
        </p:nvSpPr>
        <p:spPr bwMode="auto">
          <a:xfrm>
            <a:off x="3276600" y="51435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11285" name="Oval 21"/>
          <p:cNvSpPr>
            <a:spLocks/>
          </p:cNvSpPr>
          <p:nvPr/>
        </p:nvSpPr>
        <p:spPr bwMode="auto">
          <a:xfrm>
            <a:off x="1905000" y="66167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1286" name="Oval 22"/>
          <p:cNvSpPr>
            <a:spLocks/>
          </p:cNvSpPr>
          <p:nvPr/>
        </p:nvSpPr>
        <p:spPr bwMode="auto">
          <a:xfrm>
            <a:off x="3937000" y="61976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11287" name="Line 23"/>
          <p:cNvSpPr>
            <a:spLocks noChangeShapeType="1"/>
          </p:cNvSpPr>
          <p:nvPr/>
        </p:nvSpPr>
        <p:spPr bwMode="auto">
          <a:xfrm flipH="1">
            <a:off x="2159000" y="4305300"/>
            <a:ext cx="0" cy="2309813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1288" name="Line 24"/>
          <p:cNvSpPr>
            <a:spLocks noChangeShapeType="1"/>
          </p:cNvSpPr>
          <p:nvPr/>
        </p:nvSpPr>
        <p:spPr bwMode="auto">
          <a:xfrm rot="10800000" flipH="1">
            <a:off x="3759200" y="4229100"/>
            <a:ext cx="2998788" cy="1033463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1289" name="Line 25"/>
          <p:cNvSpPr>
            <a:spLocks noChangeShapeType="1"/>
          </p:cNvSpPr>
          <p:nvPr/>
        </p:nvSpPr>
        <p:spPr bwMode="auto">
          <a:xfrm>
            <a:off x="4457700" y="6464300"/>
            <a:ext cx="2278063" cy="385763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1290" name="Line 26"/>
          <p:cNvSpPr>
            <a:spLocks noChangeShapeType="1"/>
          </p:cNvSpPr>
          <p:nvPr/>
        </p:nvSpPr>
        <p:spPr bwMode="auto">
          <a:xfrm rot="10800000" flipH="1">
            <a:off x="2387600" y="6464300"/>
            <a:ext cx="1546225" cy="31432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1291" name="Line 27"/>
          <p:cNvSpPr>
            <a:spLocks noChangeShapeType="1"/>
          </p:cNvSpPr>
          <p:nvPr/>
        </p:nvSpPr>
        <p:spPr bwMode="auto">
          <a:xfrm rot="10800000" flipH="1">
            <a:off x="4381500" y="4292600"/>
            <a:ext cx="2476500" cy="1963738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1292" name="Rectangle 28"/>
          <p:cNvSpPr>
            <a:spLocks/>
          </p:cNvSpPr>
          <p:nvPr/>
        </p:nvSpPr>
        <p:spPr bwMode="auto">
          <a:xfrm>
            <a:off x="10363200" y="4533900"/>
            <a:ext cx="749300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58702" bIns="0"/>
          <a:lstStyle/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1293" name="Rectangle 29"/>
          <p:cNvSpPr>
            <a:spLocks/>
          </p:cNvSpPr>
          <p:nvPr/>
        </p:nvSpPr>
        <p:spPr bwMode="auto">
          <a:xfrm>
            <a:off x="10553700" y="4025900"/>
            <a:ext cx="3079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</a:t>
            </a:r>
          </a:p>
        </p:txBody>
      </p:sp>
      <p:sp>
        <p:nvSpPr>
          <p:cNvPr id="11294" name="Rectangle 30"/>
          <p:cNvSpPr>
            <a:spLocks/>
          </p:cNvSpPr>
          <p:nvPr/>
        </p:nvSpPr>
        <p:spPr bwMode="auto">
          <a:xfrm>
            <a:off x="10985500" y="4025900"/>
            <a:ext cx="1848227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povezava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do [</a:t>
            </a:r>
            <a:r>
              <a:rPr lang="en-US" sz="1800" b="1" dirty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v]</a:t>
            </a:r>
          </a:p>
        </p:txBody>
      </p:sp>
      <p:sp>
        <p:nvSpPr>
          <p:cNvPr id="11295" name="Line 31"/>
          <p:cNvSpPr>
            <a:spLocks noChangeShapeType="1"/>
          </p:cNvSpPr>
          <p:nvPr/>
        </p:nvSpPr>
        <p:spPr bwMode="auto">
          <a:xfrm>
            <a:off x="10464800" y="4445000"/>
            <a:ext cx="1811338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1296" name="Rectangle 32"/>
          <p:cNvSpPr>
            <a:spLocks/>
          </p:cNvSpPr>
          <p:nvPr/>
        </p:nvSpPr>
        <p:spPr bwMode="auto">
          <a:xfrm>
            <a:off x="11366500" y="4533900"/>
            <a:ext cx="749300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58702" bIns="0"/>
          <a:lstStyle/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–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–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–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–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–</a:t>
            </a:r>
          </a:p>
        </p:txBody>
      </p:sp>
      <p:sp>
        <p:nvSpPr>
          <p:cNvPr id="11297" name="Rectangle 33"/>
          <p:cNvSpPr>
            <a:spLocks/>
          </p:cNvSpPr>
          <p:nvPr/>
        </p:nvSpPr>
        <p:spPr bwMode="auto">
          <a:xfrm>
            <a:off x="8991600" y="4025900"/>
            <a:ext cx="668416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vrsta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11298" name="Rectangle 34"/>
          <p:cNvSpPr>
            <a:spLocks/>
          </p:cNvSpPr>
          <p:nvPr/>
        </p:nvSpPr>
        <p:spPr bwMode="auto">
          <a:xfrm>
            <a:off x="9156700" y="4559300"/>
            <a:ext cx="635000" cy="30226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1299" name="Rectangle 35"/>
          <p:cNvSpPr>
            <a:spLocks/>
          </p:cNvSpPr>
          <p:nvPr/>
        </p:nvSpPr>
        <p:spPr bwMode="auto">
          <a:xfrm>
            <a:off x="9156700" y="6946900"/>
            <a:ext cx="635000" cy="6350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11300" name="Rectangle 36"/>
          <p:cNvSpPr>
            <a:spLocks/>
          </p:cNvSpPr>
          <p:nvPr/>
        </p:nvSpPr>
        <p:spPr bwMode="auto">
          <a:xfrm>
            <a:off x="1016000" y="8813800"/>
            <a:ext cx="1937995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iz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vrste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vzemi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  0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11301" name="Oval 37"/>
          <p:cNvSpPr>
            <a:spLocks/>
          </p:cNvSpPr>
          <p:nvPr/>
        </p:nvSpPr>
        <p:spPr bwMode="auto">
          <a:xfrm>
            <a:off x="6731000" y="3810000"/>
            <a:ext cx="508000" cy="508000"/>
          </a:xfrm>
          <a:prstGeom prst="ellipse">
            <a:avLst/>
          </a:prstGeom>
          <a:solidFill>
            <a:srgbClr val="79211B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11302" name="Oval 38"/>
          <p:cNvSpPr>
            <a:spLocks/>
          </p:cNvSpPr>
          <p:nvPr/>
        </p:nvSpPr>
        <p:spPr bwMode="auto">
          <a:xfrm>
            <a:off x="3276600" y="5143500"/>
            <a:ext cx="508000" cy="508000"/>
          </a:xfrm>
          <a:prstGeom prst="ellipse">
            <a:avLst/>
          </a:prstGeom>
          <a:solidFill>
            <a:srgbClr val="79211B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11303" name="Line 39"/>
          <p:cNvSpPr>
            <a:spLocks noChangeShapeType="1"/>
          </p:cNvSpPr>
          <p:nvPr/>
        </p:nvSpPr>
        <p:spPr bwMode="auto">
          <a:xfrm>
            <a:off x="6997700" y="4318000"/>
            <a:ext cx="0" cy="229870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1304" name="Oval 40"/>
          <p:cNvSpPr>
            <a:spLocks/>
          </p:cNvSpPr>
          <p:nvPr/>
        </p:nvSpPr>
        <p:spPr bwMode="auto">
          <a:xfrm>
            <a:off x="3276600" y="5143500"/>
            <a:ext cx="508000" cy="5080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11305" name="Rectangle 41"/>
          <p:cNvSpPr>
            <a:spLocks/>
          </p:cNvSpPr>
          <p:nvPr/>
        </p:nvSpPr>
        <p:spPr bwMode="auto">
          <a:xfrm>
            <a:off x="11582400" y="5092824"/>
            <a:ext cx="317500" cy="317500"/>
          </a:xfrm>
          <a:prstGeom prst="rect">
            <a:avLst/>
          </a:prstGeom>
          <a:solidFill>
            <a:srgbClr val="EEEEEE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>
                <a:solidFill>
                  <a:srgbClr val="E5E5E5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 dirty="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animBg="1"/>
      <p:bldP spid="11302" grpId="0" animBg="1" autoUpdateAnimBg="0"/>
      <p:bldP spid="11305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FA1D98-E824-4A6B-A298-DA1201DBA799}" type="slidenum">
              <a:rPr lang="en-US"/>
              <a:pPr/>
              <a:t>7</a:t>
            </a:fld>
            <a:endParaRPr lang="en-US"/>
          </a:p>
        </p:txBody>
      </p:sp>
      <p:sp>
        <p:nvSpPr>
          <p:cNvPr id="12289" name="Rectangle 1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 rIns="168204"/>
          <a:lstStyle/>
          <a:p>
            <a:pPr marL="57150"/>
            <a:r>
              <a:rPr lang="en-US" dirty="0" err="1" smtClean="0">
                <a:solidFill>
                  <a:srgbClr val="000000"/>
                </a:solidFill>
              </a:rPr>
              <a:t>Ponavljaj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dirty="0" err="1" smtClean="0">
                <a:solidFill>
                  <a:srgbClr val="000000"/>
                </a:solidFill>
              </a:rPr>
              <a:t>dokler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vrsta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ni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prazna</a:t>
            </a:r>
            <a:r>
              <a:rPr lang="en-US" dirty="0" smtClean="0">
                <a:solidFill>
                  <a:srgbClr val="000000"/>
                </a:solidFill>
              </a:rPr>
              <a:t>:</a:t>
            </a:r>
            <a:endParaRPr lang="en-US" dirty="0">
              <a:solidFill>
                <a:srgbClr val="000000"/>
              </a:solidFill>
            </a:endParaRPr>
          </a:p>
          <a:p>
            <a:pPr marL="379413" lvl="1"/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vrste</a:t>
            </a:r>
            <a:r>
              <a:rPr lang="en-US" dirty="0" smtClean="0"/>
              <a:t> </a:t>
            </a:r>
            <a:r>
              <a:rPr lang="en-US" dirty="0" err="1" smtClean="0"/>
              <a:t>vzemi</a:t>
            </a:r>
            <a:r>
              <a:rPr lang="en-US" dirty="0" smtClean="0"/>
              <a:t> </a:t>
            </a:r>
            <a:r>
              <a:rPr lang="en-US" dirty="0" err="1" smtClean="0"/>
              <a:t>vozlišče</a:t>
            </a:r>
            <a:r>
              <a:rPr lang="en-US" dirty="0" smtClean="0"/>
              <a:t> v</a:t>
            </a:r>
            <a:endParaRPr lang="en-US" dirty="0"/>
          </a:p>
          <a:p>
            <a:pPr marL="379413" lvl="1"/>
            <a:r>
              <a:rPr lang="en-US" dirty="0" smtClean="0"/>
              <a:t>V </a:t>
            </a:r>
            <a:r>
              <a:rPr lang="en-US" dirty="0" err="1" smtClean="0"/>
              <a:t>vrsto</a:t>
            </a:r>
            <a:r>
              <a:rPr lang="en-US" dirty="0" smtClean="0"/>
              <a:t> </a:t>
            </a:r>
            <a:r>
              <a:rPr lang="en-US" dirty="0" err="1" smtClean="0"/>
              <a:t>dodaj</a:t>
            </a:r>
            <a:r>
              <a:rPr lang="en-US" dirty="0" smtClean="0"/>
              <a:t> </a:t>
            </a:r>
            <a:r>
              <a:rPr lang="en-US" dirty="0" err="1" smtClean="0"/>
              <a:t>vsa</a:t>
            </a:r>
            <a:r>
              <a:rPr lang="en-US" dirty="0" smtClean="0"/>
              <a:t> </a:t>
            </a:r>
            <a:r>
              <a:rPr lang="en-US" dirty="0" err="1" smtClean="0"/>
              <a:t>neoznačena</a:t>
            </a:r>
            <a:r>
              <a:rPr lang="en-US" dirty="0" smtClean="0"/>
              <a:t>, </a:t>
            </a:r>
            <a:r>
              <a:rPr lang="en-US" dirty="0" err="1" smtClean="0"/>
              <a:t>vozlišču</a:t>
            </a:r>
            <a:r>
              <a:rPr lang="en-US" dirty="0" smtClean="0"/>
              <a:t> v </a:t>
            </a:r>
            <a:r>
              <a:rPr lang="en-US" dirty="0" err="1" smtClean="0"/>
              <a:t>sosednja</a:t>
            </a:r>
            <a:r>
              <a:rPr lang="en-US" dirty="0" smtClean="0"/>
              <a:t> </a:t>
            </a:r>
            <a:r>
              <a:rPr lang="en-US" dirty="0" err="1" smtClean="0"/>
              <a:t>vozlišča</a:t>
            </a:r>
            <a:r>
              <a:rPr lang="en-US" dirty="0" smtClean="0"/>
              <a:t> in </a:t>
            </a:r>
            <a:r>
              <a:rPr lang="en-US" dirty="0" err="1" smtClean="0"/>
              <a:t>jih</a:t>
            </a:r>
            <a:r>
              <a:rPr lang="en-US" dirty="0" smtClean="0"/>
              <a:t> </a:t>
            </a:r>
            <a:r>
              <a:rPr lang="en-US" dirty="0" err="1" smtClean="0"/>
              <a:t>označi</a:t>
            </a:r>
            <a:endParaRPr lang="en-US" dirty="0"/>
          </a:p>
        </p:txBody>
      </p:sp>
      <p:sp>
        <p:nvSpPr>
          <p:cNvPr id="12290" name="Line 2"/>
          <p:cNvSpPr>
            <a:spLocks noChangeShapeType="1"/>
          </p:cNvSpPr>
          <p:nvPr/>
        </p:nvSpPr>
        <p:spPr bwMode="auto">
          <a:xfrm flipH="1">
            <a:off x="2159000" y="4305300"/>
            <a:ext cx="0" cy="2309813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2291" name="Line 3"/>
          <p:cNvSpPr>
            <a:spLocks noChangeShapeType="1"/>
          </p:cNvSpPr>
          <p:nvPr/>
        </p:nvSpPr>
        <p:spPr bwMode="auto">
          <a:xfrm flipH="1">
            <a:off x="2159000" y="4305300"/>
            <a:ext cx="0" cy="2309813"/>
          </a:xfrm>
          <a:prstGeom prst="line">
            <a:avLst/>
          </a:prstGeom>
          <a:noFill/>
          <a:ln w="762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2292" name="Rectangle 4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 indent="0"/>
            <a:r>
              <a:rPr lang="en-US" dirty="0" err="1" smtClean="0"/>
              <a:t>Pregled</a:t>
            </a:r>
            <a:r>
              <a:rPr lang="en-US" dirty="0" smtClean="0"/>
              <a:t> v </a:t>
            </a:r>
            <a:r>
              <a:rPr lang="en-US" dirty="0" err="1" smtClean="0"/>
              <a:t>širino</a:t>
            </a:r>
            <a:endParaRPr lang="en-US" dirty="0"/>
          </a:p>
        </p:txBody>
      </p:sp>
      <p:sp>
        <p:nvSpPr>
          <p:cNvPr id="12293" name="Rectangle 5"/>
          <p:cNvSpPr>
            <a:spLocks/>
          </p:cNvSpPr>
          <p:nvPr/>
        </p:nvSpPr>
        <p:spPr bwMode="auto">
          <a:xfrm>
            <a:off x="1016000" y="8813800"/>
            <a:ext cx="1937995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iz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vrste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vzemi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  0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12294" name="Oval 6"/>
          <p:cNvSpPr>
            <a:spLocks/>
          </p:cNvSpPr>
          <p:nvPr/>
        </p:nvSpPr>
        <p:spPr bwMode="auto">
          <a:xfrm>
            <a:off x="1905000" y="3808413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12295" name="Oval 7"/>
          <p:cNvSpPr>
            <a:spLocks/>
          </p:cNvSpPr>
          <p:nvPr/>
        </p:nvSpPr>
        <p:spPr bwMode="auto">
          <a:xfrm>
            <a:off x="6735763" y="662305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12296" name="Oval 8"/>
          <p:cNvSpPr>
            <a:spLocks/>
          </p:cNvSpPr>
          <p:nvPr/>
        </p:nvSpPr>
        <p:spPr bwMode="auto">
          <a:xfrm>
            <a:off x="6724650" y="3808413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12297" name="Oval 9"/>
          <p:cNvSpPr>
            <a:spLocks/>
          </p:cNvSpPr>
          <p:nvPr/>
        </p:nvSpPr>
        <p:spPr bwMode="auto">
          <a:xfrm>
            <a:off x="3281363" y="514350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12298" name="Oval 10"/>
          <p:cNvSpPr>
            <a:spLocks/>
          </p:cNvSpPr>
          <p:nvPr/>
        </p:nvSpPr>
        <p:spPr bwMode="auto">
          <a:xfrm>
            <a:off x="1900238" y="6619875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2299" name="Oval 11"/>
          <p:cNvSpPr>
            <a:spLocks/>
          </p:cNvSpPr>
          <p:nvPr/>
        </p:nvSpPr>
        <p:spPr bwMode="auto">
          <a:xfrm>
            <a:off x="3930650" y="619125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 rot="10800000" flipH="1">
            <a:off x="3763963" y="4227513"/>
            <a:ext cx="3000375" cy="1033462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>
            <a:off x="2368550" y="4227513"/>
            <a:ext cx="1009650" cy="979487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>
            <a:off x="4451350" y="6457950"/>
            <a:ext cx="2279650" cy="38735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 rot="10800000" flipH="1">
            <a:off x="2389188" y="6462713"/>
            <a:ext cx="1547812" cy="315912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>
            <a:off x="2413000" y="4076700"/>
            <a:ext cx="4305300" cy="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2305" name="Line 17"/>
          <p:cNvSpPr>
            <a:spLocks noChangeShapeType="1"/>
          </p:cNvSpPr>
          <p:nvPr/>
        </p:nvSpPr>
        <p:spPr bwMode="auto">
          <a:xfrm rot="10800000" flipH="1">
            <a:off x="4381500" y="4295775"/>
            <a:ext cx="2476500" cy="1965325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2306" name="Oval 18"/>
          <p:cNvSpPr>
            <a:spLocks/>
          </p:cNvSpPr>
          <p:nvPr/>
        </p:nvSpPr>
        <p:spPr bwMode="auto">
          <a:xfrm>
            <a:off x="1905000" y="3810000"/>
            <a:ext cx="508000" cy="508000"/>
          </a:xfrm>
          <a:prstGeom prst="ellipse">
            <a:avLst/>
          </a:prstGeom>
          <a:solidFill>
            <a:srgbClr val="79211B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FFFFFF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12307" name="Oval 19"/>
          <p:cNvSpPr>
            <a:spLocks/>
          </p:cNvSpPr>
          <p:nvPr/>
        </p:nvSpPr>
        <p:spPr bwMode="auto">
          <a:xfrm>
            <a:off x="6731000" y="66294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12308" name="Oval 20"/>
          <p:cNvSpPr>
            <a:spLocks/>
          </p:cNvSpPr>
          <p:nvPr/>
        </p:nvSpPr>
        <p:spPr bwMode="auto">
          <a:xfrm>
            <a:off x="6731000" y="38100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12309" name="Oval 21"/>
          <p:cNvSpPr>
            <a:spLocks/>
          </p:cNvSpPr>
          <p:nvPr/>
        </p:nvSpPr>
        <p:spPr bwMode="auto">
          <a:xfrm>
            <a:off x="3276600" y="51435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12310" name="Oval 22"/>
          <p:cNvSpPr>
            <a:spLocks/>
          </p:cNvSpPr>
          <p:nvPr/>
        </p:nvSpPr>
        <p:spPr bwMode="auto">
          <a:xfrm>
            <a:off x="1905000" y="66167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2311" name="Oval 23"/>
          <p:cNvSpPr>
            <a:spLocks/>
          </p:cNvSpPr>
          <p:nvPr/>
        </p:nvSpPr>
        <p:spPr bwMode="auto">
          <a:xfrm>
            <a:off x="3937000" y="61976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12312" name="Line 24"/>
          <p:cNvSpPr>
            <a:spLocks noChangeShapeType="1"/>
          </p:cNvSpPr>
          <p:nvPr/>
        </p:nvSpPr>
        <p:spPr bwMode="auto">
          <a:xfrm rot="10800000" flipH="1">
            <a:off x="3759200" y="4229100"/>
            <a:ext cx="2998788" cy="1033463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2313" name="Line 25"/>
          <p:cNvSpPr>
            <a:spLocks noChangeShapeType="1"/>
          </p:cNvSpPr>
          <p:nvPr/>
        </p:nvSpPr>
        <p:spPr bwMode="auto">
          <a:xfrm>
            <a:off x="4457700" y="6464300"/>
            <a:ext cx="2278063" cy="385763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2314" name="Line 26"/>
          <p:cNvSpPr>
            <a:spLocks noChangeShapeType="1"/>
          </p:cNvSpPr>
          <p:nvPr/>
        </p:nvSpPr>
        <p:spPr bwMode="auto">
          <a:xfrm rot="10800000" flipH="1">
            <a:off x="2387600" y="6464300"/>
            <a:ext cx="1546225" cy="31432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2315" name="Line 27"/>
          <p:cNvSpPr>
            <a:spLocks noChangeShapeType="1"/>
          </p:cNvSpPr>
          <p:nvPr/>
        </p:nvSpPr>
        <p:spPr bwMode="auto">
          <a:xfrm rot="10800000" flipH="1">
            <a:off x="4381500" y="4292600"/>
            <a:ext cx="2476500" cy="1963738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2316" name="Rectangle 28"/>
          <p:cNvSpPr>
            <a:spLocks/>
          </p:cNvSpPr>
          <p:nvPr/>
        </p:nvSpPr>
        <p:spPr bwMode="auto">
          <a:xfrm>
            <a:off x="10363200" y="4533900"/>
            <a:ext cx="749300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58702" bIns="0"/>
          <a:lstStyle/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2317" name="Rectangle 29"/>
          <p:cNvSpPr>
            <a:spLocks/>
          </p:cNvSpPr>
          <p:nvPr/>
        </p:nvSpPr>
        <p:spPr bwMode="auto">
          <a:xfrm>
            <a:off x="10553700" y="4025900"/>
            <a:ext cx="3079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</a:t>
            </a:r>
          </a:p>
        </p:txBody>
      </p:sp>
      <p:sp>
        <p:nvSpPr>
          <p:cNvPr id="12318" name="Rectangle 30"/>
          <p:cNvSpPr>
            <a:spLocks/>
          </p:cNvSpPr>
          <p:nvPr/>
        </p:nvSpPr>
        <p:spPr bwMode="auto">
          <a:xfrm>
            <a:off x="10985500" y="4025900"/>
            <a:ext cx="1848227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povezava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do [</a:t>
            </a:r>
            <a:r>
              <a:rPr lang="en-US" sz="1800" b="1" dirty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v]</a:t>
            </a:r>
          </a:p>
        </p:txBody>
      </p:sp>
      <p:sp>
        <p:nvSpPr>
          <p:cNvPr id="12319" name="Line 31"/>
          <p:cNvSpPr>
            <a:spLocks noChangeShapeType="1"/>
          </p:cNvSpPr>
          <p:nvPr/>
        </p:nvSpPr>
        <p:spPr bwMode="auto">
          <a:xfrm>
            <a:off x="10464800" y="4445000"/>
            <a:ext cx="1811338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2320" name="Rectangle 32"/>
          <p:cNvSpPr>
            <a:spLocks/>
          </p:cNvSpPr>
          <p:nvPr/>
        </p:nvSpPr>
        <p:spPr bwMode="auto">
          <a:xfrm>
            <a:off x="11366500" y="4533900"/>
            <a:ext cx="749300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58702" bIns="0"/>
          <a:lstStyle/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–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–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–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–</a:t>
            </a:r>
          </a:p>
        </p:txBody>
      </p:sp>
      <p:sp>
        <p:nvSpPr>
          <p:cNvPr id="12321" name="Rectangle 33"/>
          <p:cNvSpPr>
            <a:spLocks/>
          </p:cNvSpPr>
          <p:nvPr/>
        </p:nvSpPr>
        <p:spPr bwMode="auto">
          <a:xfrm>
            <a:off x="8991600" y="4025900"/>
            <a:ext cx="668416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vrsta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12322" name="Rectangle 34"/>
          <p:cNvSpPr>
            <a:spLocks/>
          </p:cNvSpPr>
          <p:nvPr/>
        </p:nvSpPr>
        <p:spPr bwMode="auto">
          <a:xfrm>
            <a:off x="9156700" y="4559300"/>
            <a:ext cx="635000" cy="30226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2323" name="Rectangle 35"/>
          <p:cNvSpPr>
            <a:spLocks/>
          </p:cNvSpPr>
          <p:nvPr/>
        </p:nvSpPr>
        <p:spPr bwMode="auto">
          <a:xfrm>
            <a:off x="9156700" y="6946900"/>
            <a:ext cx="635000" cy="6350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12324" name="Rectangle 36"/>
          <p:cNvSpPr>
            <a:spLocks/>
          </p:cNvSpPr>
          <p:nvPr/>
        </p:nvSpPr>
        <p:spPr bwMode="auto">
          <a:xfrm>
            <a:off x="9156700" y="6311900"/>
            <a:ext cx="635000" cy="6350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12325" name="Oval 37"/>
          <p:cNvSpPr>
            <a:spLocks/>
          </p:cNvSpPr>
          <p:nvPr/>
        </p:nvSpPr>
        <p:spPr bwMode="auto">
          <a:xfrm>
            <a:off x="6731000" y="3810000"/>
            <a:ext cx="508000" cy="508000"/>
          </a:xfrm>
          <a:prstGeom prst="ellipse">
            <a:avLst/>
          </a:prstGeom>
          <a:solidFill>
            <a:srgbClr val="79211B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12326" name="Oval 38"/>
          <p:cNvSpPr>
            <a:spLocks/>
          </p:cNvSpPr>
          <p:nvPr/>
        </p:nvSpPr>
        <p:spPr bwMode="auto">
          <a:xfrm>
            <a:off x="3276600" y="5143500"/>
            <a:ext cx="508000" cy="508000"/>
          </a:xfrm>
          <a:prstGeom prst="ellipse">
            <a:avLst/>
          </a:prstGeom>
          <a:solidFill>
            <a:srgbClr val="79211B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12327" name="Oval 39"/>
          <p:cNvSpPr>
            <a:spLocks/>
          </p:cNvSpPr>
          <p:nvPr/>
        </p:nvSpPr>
        <p:spPr bwMode="auto">
          <a:xfrm>
            <a:off x="1905000" y="6616700"/>
            <a:ext cx="508000" cy="508000"/>
          </a:xfrm>
          <a:prstGeom prst="ellipse">
            <a:avLst/>
          </a:prstGeom>
          <a:solidFill>
            <a:srgbClr val="79211B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2328" name="Line 40"/>
          <p:cNvSpPr>
            <a:spLocks noChangeShapeType="1"/>
          </p:cNvSpPr>
          <p:nvPr/>
        </p:nvSpPr>
        <p:spPr bwMode="auto">
          <a:xfrm>
            <a:off x="6997700" y="4318000"/>
            <a:ext cx="0" cy="229870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2329" name="Oval 41"/>
          <p:cNvSpPr>
            <a:spLocks/>
          </p:cNvSpPr>
          <p:nvPr/>
        </p:nvSpPr>
        <p:spPr bwMode="auto">
          <a:xfrm>
            <a:off x="1905000" y="6616700"/>
            <a:ext cx="508000" cy="5080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2330" name="Rectangle 42"/>
          <p:cNvSpPr>
            <a:spLocks/>
          </p:cNvSpPr>
          <p:nvPr/>
        </p:nvSpPr>
        <p:spPr bwMode="auto">
          <a:xfrm>
            <a:off x="11582400" y="6791548"/>
            <a:ext cx="317500" cy="317500"/>
          </a:xfrm>
          <a:prstGeom prst="rect">
            <a:avLst/>
          </a:prstGeom>
          <a:solidFill>
            <a:srgbClr val="EEEEEE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>
                <a:solidFill>
                  <a:srgbClr val="E5E5E5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 dirty="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animBg="1"/>
      <p:bldP spid="12327" grpId="0" animBg="1" autoUpdateAnimBg="0"/>
      <p:bldP spid="12330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018E02-49F8-41DF-8457-374368FFBDA2}" type="slidenum">
              <a:rPr lang="en-US"/>
              <a:pPr/>
              <a:t>8</a:t>
            </a:fld>
            <a:endParaRPr lang="en-US"/>
          </a:p>
        </p:txBody>
      </p:sp>
      <p:sp>
        <p:nvSpPr>
          <p:cNvPr id="13313" name="Rectangle 1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 rIns="168204"/>
          <a:lstStyle/>
          <a:p>
            <a:pPr marL="57150"/>
            <a:r>
              <a:rPr lang="en-US" dirty="0" err="1" smtClean="0">
                <a:solidFill>
                  <a:srgbClr val="000000"/>
                </a:solidFill>
              </a:rPr>
              <a:t>Ponavljaj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dirty="0" err="1" smtClean="0">
                <a:solidFill>
                  <a:srgbClr val="000000"/>
                </a:solidFill>
              </a:rPr>
              <a:t>dokler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vrsta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ni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prazna</a:t>
            </a:r>
            <a:r>
              <a:rPr lang="en-US" dirty="0" smtClean="0">
                <a:solidFill>
                  <a:srgbClr val="000000"/>
                </a:solidFill>
              </a:rPr>
              <a:t>:</a:t>
            </a:r>
            <a:endParaRPr lang="en-US" dirty="0">
              <a:solidFill>
                <a:srgbClr val="000000"/>
              </a:solidFill>
            </a:endParaRPr>
          </a:p>
          <a:p>
            <a:pPr marL="379413" lvl="1"/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vrste</a:t>
            </a:r>
            <a:r>
              <a:rPr lang="en-US" dirty="0" smtClean="0"/>
              <a:t> </a:t>
            </a:r>
            <a:r>
              <a:rPr lang="en-US" dirty="0" err="1" smtClean="0"/>
              <a:t>vzemi</a:t>
            </a:r>
            <a:r>
              <a:rPr lang="en-US" dirty="0" smtClean="0"/>
              <a:t> </a:t>
            </a:r>
            <a:r>
              <a:rPr lang="en-US" dirty="0" err="1" smtClean="0"/>
              <a:t>vozlišče</a:t>
            </a:r>
            <a:r>
              <a:rPr lang="en-US" dirty="0" smtClean="0"/>
              <a:t> v</a:t>
            </a:r>
            <a:endParaRPr lang="en-US" dirty="0"/>
          </a:p>
          <a:p>
            <a:pPr marL="379413" lvl="1"/>
            <a:r>
              <a:rPr lang="en-US" dirty="0" smtClean="0"/>
              <a:t>V </a:t>
            </a:r>
            <a:r>
              <a:rPr lang="en-US" dirty="0" err="1" smtClean="0"/>
              <a:t>vrsto</a:t>
            </a:r>
            <a:r>
              <a:rPr lang="en-US" dirty="0" smtClean="0"/>
              <a:t> </a:t>
            </a:r>
            <a:r>
              <a:rPr lang="en-US" dirty="0" err="1" smtClean="0"/>
              <a:t>dodaj</a:t>
            </a:r>
            <a:r>
              <a:rPr lang="en-US" dirty="0" smtClean="0"/>
              <a:t> </a:t>
            </a:r>
            <a:r>
              <a:rPr lang="en-US" dirty="0" err="1" smtClean="0"/>
              <a:t>vsa</a:t>
            </a:r>
            <a:r>
              <a:rPr lang="en-US" dirty="0" smtClean="0"/>
              <a:t> </a:t>
            </a:r>
            <a:r>
              <a:rPr lang="en-US" dirty="0" err="1" smtClean="0"/>
              <a:t>neoznačena</a:t>
            </a:r>
            <a:r>
              <a:rPr lang="en-US" dirty="0" smtClean="0"/>
              <a:t>, </a:t>
            </a:r>
            <a:r>
              <a:rPr lang="en-US" dirty="0" err="1" smtClean="0"/>
              <a:t>vozlišču</a:t>
            </a:r>
            <a:r>
              <a:rPr lang="en-US" dirty="0" smtClean="0"/>
              <a:t> v </a:t>
            </a:r>
            <a:r>
              <a:rPr lang="en-US" dirty="0" err="1" smtClean="0"/>
              <a:t>sosednja</a:t>
            </a:r>
            <a:r>
              <a:rPr lang="en-US" dirty="0" smtClean="0"/>
              <a:t> </a:t>
            </a:r>
            <a:r>
              <a:rPr lang="en-US" dirty="0" err="1" smtClean="0"/>
              <a:t>vozlišča</a:t>
            </a:r>
            <a:r>
              <a:rPr lang="en-US" dirty="0" smtClean="0"/>
              <a:t> in </a:t>
            </a:r>
            <a:r>
              <a:rPr lang="en-US" dirty="0" err="1" smtClean="0"/>
              <a:t>jih</a:t>
            </a:r>
            <a:r>
              <a:rPr lang="en-US" dirty="0" smtClean="0"/>
              <a:t> </a:t>
            </a:r>
            <a:r>
              <a:rPr lang="en-US" dirty="0" err="1" smtClean="0"/>
              <a:t>označi</a:t>
            </a:r>
            <a:endParaRPr lang="en-US" dirty="0"/>
          </a:p>
        </p:txBody>
      </p:sp>
      <p:sp>
        <p:nvSpPr>
          <p:cNvPr id="13314" name="Rectangle 2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 indent="0"/>
            <a:r>
              <a:rPr lang="en-US" dirty="0" err="1" smtClean="0"/>
              <a:t>Pregled</a:t>
            </a:r>
            <a:r>
              <a:rPr lang="en-US" dirty="0" smtClean="0"/>
              <a:t> v </a:t>
            </a:r>
            <a:r>
              <a:rPr lang="en-US" dirty="0" err="1" smtClean="0"/>
              <a:t>širino</a:t>
            </a:r>
            <a:endParaRPr lang="en-US" dirty="0"/>
          </a:p>
        </p:txBody>
      </p:sp>
      <p:sp>
        <p:nvSpPr>
          <p:cNvPr id="13315" name="Rectangle 3"/>
          <p:cNvSpPr>
            <a:spLocks/>
          </p:cNvSpPr>
          <p:nvPr/>
        </p:nvSpPr>
        <p:spPr bwMode="auto">
          <a:xfrm>
            <a:off x="1016000" y="8813800"/>
            <a:ext cx="1117257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0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končan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13316" name="Oval 4"/>
          <p:cNvSpPr>
            <a:spLocks/>
          </p:cNvSpPr>
          <p:nvPr/>
        </p:nvSpPr>
        <p:spPr bwMode="auto">
          <a:xfrm>
            <a:off x="1905000" y="3808413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13317" name="Oval 5"/>
          <p:cNvSpPr>
            <a:spLocks/>
          </p:cNvSpPr>
          <p:nvPr/>
        </p:nvSpPr>
        <p:spPr bwMode="auto">
          <a:xfrm>
            <a:off x="6735763" y="662305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13318" name="Oval 6"/>
          <p:cNvSpPr>
            <a:spLocks/>
          </p:cNvSpPr>
          <p:nvPr/>
        </p:nvSpPr>
        <p:spPr bwMode="auto">
          <a:xfrm>
            <a:off x="6724650" y="3808413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13319" name="Oval 7"/>
          <p:cNvSpPr>
            <a:spLocks/>
          </p:cNvSpPr>
          <p:nvPr/>
        </p:nvSpPr>
        <p:spPr bwMode="auto">
          <a:xfrm>
            <a:off x="3281363" y="514350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13320" name="Oval 8"/>
          <p:cNvSpPr>
            <a:spLocks/>
          </p:cNvSpPr>
          <p:nvPr/>
        </p:nvSpPr>
        <p:spPr bwMode="auto">
          <a:xfrm>
            <a:off x="1900238" y="6619875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3321" name="Oval 9"/>
          <p:cNvSpPr>
            <a:spLocks/>
          </p:cNvSpPr>
          <p:nvPr/>
        </p:nvSpPr>
        <p:spPr bwMode="auto">
          <a:xfrm>
            <a:off x="3930650" y="619125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 rot="10800000" flipH="1">
            <a:off x="3763963" y="4227513"/>
            <a:ext cx="3000375" cy="1033462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3323" name="Line 11"/>
          <p:cNvSpPr>
            <a:spLocks noChangeShapeType="1"/>
          </p:cNvSpPr>
          <p:nvPr/>
        </p:nvSpPr>
        <p:spPr bwMode="auto">
          <a:xfrm>
            <a:off x="2368550" y="4227513"/>
            <a:ext cx="1009650" cy="979487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3324" name="Line 12"/>
          <p:cNvSpPr>
            <a:spLocks noChangeShapeType="1"/>
          </p:cNvSpPr>
          <p:nvPr/>
        </p:nvSpPr>
        <p:spPr bwMode="auto">
          <a:xfrm>
            <a:off x="4451350" y="6457950"/>
            <a:ext cx="2279650" cy="38735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3325" name="Line 13"/>
          <p:cNvSpPr>
            <a:spLocks noChangeShapeType="1"/>
          </p:cNvSpPr>
          <p:nvPr/>
        </p:nvSpPr>
        <p:spPr bwMode="auto">
          <a:xfrm rot="10800000" flipH="1">
            <a:off x="2389188" y="6462713"/>
            <a:ext cx="1547812" cy="315912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3326" name="Line 14"/>
          <p:cNvSpPr>
            <a:spLocks noChangeShapeType="1"/>
          </p:cNvSpPr>
          <p:nvPr/>
        </p:nvSpPr>
        <p:spPr bwMode="auto">
          <a:xfrm>
            <a:off x="2413000" y="4076700"/>
            <a:ext cx="4305300" cy="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3327" name="Line 15"/>
          <p:cNvSpPr>
            <a:spLocks noChangeShapeType="1"/>
          </p:cNvSpPr>
          <p:nvPr/>
        </p:nvSpPr>
        <p:spPr bwMode="auto">
          <a:xfrm rot="10800000" flipH="1">
            <a:off x="4381500" y="4295775"/>
            <a:ext cx="2476500" cy="1965325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3328" name="Oval 16"/>
          <p:cNvSpPr>
            <a:spLocks/>
          </p:cNvSpPr>
          <p:nvPr/>
        </p:nvSpPr>
        <p:spPr bwMode="auto">
          <a:xfrm>
            <a:off x="6731000" y="66294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13329" name="Oval 17"/>
          <p:cNvSpPr>
            <a:spLocks/>
          </p:cNvSpPr>
          <p:nvPr/>
        </p:nvSpPr>
        <p:spPr bwMode="auto">
          <a:xfrm>
            <a:off x="6731000" y="38100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13330" name="Oval 18"/>
          <p:cNvSpPr>
            <a:spLocks/>
          </p:cNvSpPr>
          <p:nvPr/>
        </p:nvSpPr>
        <p:spPr bwMode="auto">
          <a:xfrm>
            <a:off x="3276600" y="51435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13331" name="Oval 19"/>
          <p:cNvSpPr>
            <a:spLocks/>
          </p:cNvSpPr>
          <p:nvPr/>
        </p:nvSpPr>
        <p:spPr bwMode="auto">
          <a:xfrm>
            <a:off x="1905000" y="66167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3332" name="Oval 20"/>
          <p:cNvSpPr>
            <a:spLocks/>
          </p:cNvSpPr>
          <p:nvPr/>
        </p:nvSpPr>
        <p:spPr bwMode="auto">
          <a:xfrm>
            <a:off x="3937000" y="61976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13333" name="Line 21"/>
          <p:cNvSpPr>
            <a:spLocks noChangeShapeType="1"/>
          </p:cNvSpPr>
          <p:nvPr/>
        </p:nvSpPr>
        <p:spPr bwMode="auto">
          <a:xfrm rot="10800000" flipH="1">
            <a:off x="3759200" y="4229100"/>
            <a:ext cx="2998788" cy="1033463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3334" name="Line 22"/>
          <p:cNvSpPr>
            <a:spLocks noChangeShapeType="1"/>
          </p:cNvSpPr>
          <p:nvPr/>
        </p:nvSpPr>
        <p:spPr bwMode="auto">
          <a:xfrm>
            <a:off x="4457700" y="6464300"/>
            <a:ext cx="2278063" cy="385763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3335" name="Line 23"/>
          <p:cNvSpPr>
            <a:spLocks noChangeShapeType="1"/>
          </p:cNvSpPr>
          <p:nvPr/>
        </p:nvSpPr>
        <p:spPr bwMode="auto">
          <a:xfrm rot="10800000" flipH="1">
            <a:off x="2387600" y="6464300"/>
            <a:ext cx="1546225" cy="31432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3336" name="Line 24"/>
          <p:cNvSpPr>
            <a:spLocks noChangeShapeType="1"/>
          </p:cNvSpPr>
          <p:nvPr/>
        </p:nvSpPr>
        <p:spPr bwMode="auto">
          <a:xfrm rot="10800000" flipH="1">
            <a:off x="4381500" y="4292600"/>
            <a:ext cx="2476500" cy="1963738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3337" name="Rectangle 25"/>
          <p:cNvSpPr>
            <a:spLocks/>
          </p:cNvSpPr>
          <p:nvPr/>
        </p:nvSpPr>
        <p:spPr bwMode="auto">
          <a:xfrm>
            <a:off x="10363200" y="4533900"/>
            <a:ext cx="749300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58702" bIns="0"/>
          <a:lstStyle/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3338" name="Rectangle 26"/>
          <p:cNvSpPr>
            <a:spLocks/>
          </p:cNvSpPr>
          <p:nvPr/>
        </p:nvSpPr>
        <p:spPr bwMode="auto">
          <a:xfrm>
            <a:off x="10553700" y="4025900"/>
            <a:ext cx="3079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</a:t>
            </a:r>
          </a:p>
        </p:txBody>
      </p:sp>
      <p:sp>
        <p:nvSpPr>
          <p:cNvPr id="13339" name="Rectangle 27"/>
          <p:cNvSpPr>
            <a:spLocks/>
          </p:cNvSpPr>
          <p:nvPr/>
        </p:nvSpPr>
        <p:spPr bwMode="auto">
          <a:xfrm>
            <a:off x="10985500" y="4025900"/>
            <a:ext cx="1848227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povezava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do [</a:t>
            </a:r>
            <a:r>
              <a:rPr lang="en-US" sz="1800" b="1" dirty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v]</a:t>
            </a:r>
          </a:p>
        </p:txBody>
      </p:sp>
      <p:sp>
        <p:nvSpPr>
          <p:cNvPr id="13340" name="Line 28"/>
          <p:cNvSpPr>
            <a:spLocks noChangeShapeType="1"/>
          </p:cNvSpPr>
          <p:nvPr/>
        </p:nvSpPr>
        <p:spPr bwMode="auto">
          <a:xfrm>
            <a:off x="10464800" y="4445000"/>
            <a:ext cx="1811338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3341" name="Rectangle 29"/>
          <p:cNvSpPr>
            <a:spLocks/>
          </p:cNvSpPr>
          <p:nvPr/>
        </p:nvSpPr>
        <p:spPr bwMode="auto">
          <a:xfrm>
            <a:off x="11366500" y="4533900"/>
            <a:ext cx="749300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58702" bIns="0"/>
          <a:lstStyle/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–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–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–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13342" name="Rectangle 30"/>
          <p:cNvSpPr>
            <a:spLocks/>
          </p:cNvSpPr>
          <p:nvPr/>
        </p:nvSpPr>
        <p:spPr bwMode="auto">
          <a:xfrm>
            <a:off x="8991600" y="4025900"/>
            <a:ext cx="668416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vrsta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13343" name="Rectangle 31"/>
          <p:cNvSpPr>
            <a:spLocks/>
          </p:cNvSpPr>
          <p:nvPr/>
        </p:nvSpPr>
        <p:spPr bwMode="auto">
          <a:xfrm>
            <a:off x="9156700" y="4559300"/>
            <a:ext cx="635000" cy="30226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3344" name="Rectangle 32"/>
          <p:cNvSpPr>
            <a:spLocks/>
          </p:cNvSpPr>
          <p:nvPr/>
        </p:nvSpPr>
        <p:spPr bwMode="auto">
          <a:xfrm>
            <a:off x="9156700" y="6946900"/>
            <a:ext cx="635000" cy="6350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13345" name="Rectangle 33"/>
          <p:cNvSpPr>
            <a:spLocks/>
          </p:cNvSpPr>
          <p:nvPr/>
        </p:nvSpPr>
        <p:spPr bwMode="auto">
          <a:xfrm>
            <a:off x="9156700" y="6311900"/>
            <a:ext cx="635000" cy="6350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13346" name="Oval 34"/>
          <p:cNvSpPr>
            <a:spLocks/>
          </p:cNvSpPr>
          <p:nvPr/>
        </p:nvSpPr>
        <p:spPr bwMode="auto">
          <a:xfrm>
            <a:off x="6731000" y="3810000"/>
            <a:ext cx="508000" cy="508000"/>
          </a:xfrm>
          <a:prstGeom prst="ellipse">
            <a:avLst/>
          </a:prstGeom>
          <a:solidFill>
            <a:srgbClr val="79211B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13347" name="Oval 35"/>
          <p:cNvSpPr>
            <a:spLocks/>
          </p:cNvSpPr>
          <p:nvPr/>
        </p:nvSpPr>
        <p:spPr bwMode="auto">
          <a:xfrm>
            <a:off x="3276600" y="5143500"/>
            <a:ext cx="508000" cy="508000"/>
          </a:xfrm>
          <a:prstGeom prst="ellipse">
            <a:avLst/>
          </a:prstGeom>
          <a:solidFill>
            <a:srgbClr val="79211B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13348" name="Oval 36"/>
          <p:cNvSpPr>
            <a:spLocks/>
          </p:cNvSpPr>
          <p:nvPr/>
        </p:nvSpPr>
        <p:spPr bwMode="auto">
          <a:xfrm>
            <a:off x="1905000" y="6616700"/>
            <a:ext cx="508000" cy="508000"/>
          </a:xfrm>
          <a:prstGeom prst="ellipse">
            <a:avLst/>
          </a:prstGeom>
          <a:solidFill>
            <a:srgbClr val="79211B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3349" name="Line 37"/>
          <p:cNvSpPr>
            <a:spLocks noChangeShapeType="1"/>
          </p:cNvSpPr>
          <p:nvPr/>
        </p:nvSpPr>
        <p:spPr bwMode="auto">
          <a:xfrm flipH="1">
            <a:off x="2159000" y="4305300"/>
            <a:ext cx="0" cy="2309813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3350" name="Rectangle 38"/>
          <p:cNvSpPr>
            <a:spLocks/>
          </p:cNvSpPr>
          <p:nvPr/>
        </p:nvSpPr>
        <p:spPr bwMode="auto">
          <a:xfrm>
            <a:off x="9156700" y="5676900"/>
            <a:ext cx="635000" cy="6350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3351" name="Oval 39"/>
          <p:cNvSpPr>
            <a:spLocks/>
          </p:cNvSpPr>
          <p:nvPr/>
        </p:nvSpPr>
        <p:spPr bwMode="auto">
          <a:xfrm>
            <a:off x="1905000" y="3810000"/>
            <a:ext cx="508000" cy="508000"/>
          </a:xfrm>
          <a:prstGeom prst="ellipse">
            <a:avLst/>
          </a:prstGeom>
          <a:solidFill>
            <a:srgbClr val="79211B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FFFFFF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13352" name="Line 40"/>
          <p:cNvSpPr>
            <a:spLocks noChangeShapeType="1"/>
          </p:cNvSpPr>
          <p:nvPr/>
        </p:nvSpPr>
        <p:spPr bwMode="auto">
          <a:xfrm>
            <a:off x="6997700" y="4318000"/>
            <a:ext cx="0" cy="229870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48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3223C7-421A-4A81-8BD0-C1C238F594EE}" type="slidenum">
              <a:rPr lang="en-US"/>
              <a:pPr/>
              <a:t>9</a:t>
            </a:fld>
            <a:endParaRPr lang="en-US"/>
          </a:p>
        </p:txBody>
      </p:sp>
      <p:sp>
        <p:nvSpPr>
          <p:cNvPr id="14337" name="Rectangle 1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 rIns="168204"/>
          <a:lstStyle/>
          <a:p>
            <a:pPr marL="57150"/>
            <a:r>
              <a:rPr lang="en-US" dirty="0" err="1" smtClean="0">
                <a:solidFill>
                  <a:srgbClr val="000000"/>
                </a:solidFill>
              </a:rPr>
              <a:t>Ponavljaj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dirty="0" err="1" smtClean="0">
                <a:solidFill>
                  <a:srgbClr val="000000"/>
                </a:solidFill>
              </a:rPr>
              <a:t>dokler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vrsta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ni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prazna</a:t>
            </a:r>
            <a:r>
              <a:rPr lang="en-US" dirty="0" smtClean="0">
                <a:solidFill>
                  <a:srgbClr val="000000"/>
                </a:solidFill>
              </a:rPr>
              <a:t>:</a:t>
            </a:r>
            <a:endParaRPr lang="en-US" dirty="0">
              <a:solidFill>
                <a:srgbClr val="000000"/>
              </a:solidFill>
            </a:endParaRPr>
          </a:p>
          <a:p>
            <a:pPr marL="379413" lvl="1"/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vrste</a:t>
            </a:r>
            <a:r>
              <a:rPr lang="en-US" dirty="0" smtClean="0"/>
              <a:t> </a:t>
            </a:r>
            <a:r>
              <a:rPr lang="en-US" dirty="0" err="1" smtClean="0"/>
              <a:t>vzemi</a:t>
            </a:r>
            <a:r>
              <a:rPr lang="en-US" dirty="0" smtClean="0"/>
              <a:t> </a:t>
            </a:r>
            <a:r>
              <a:rPr lang="en-US" dirty="0" err="1" smtClean="0"/>
              <a:t>vozlišče</a:t>
            </a:r>
            <a:r>
              <a:rPr lang="en-US" dirty="0" smtClean="0"/>
              <a:t> v</a:t>
            </a:r>
            <a:endParaRPr lang="en-US" dirty="0"/>
          </a:p>
          <a:p>
            <a:pPr marL="379413" lvl="1"/>
            <a:r>
              <a:rPr lang="en-US" dirty="0" smtClean="0"/>
              <a:t>V </a:t>
            </a:r>
            <a:r>
              <a:rPr lang="en-US" dirty="0" err="1" smtClean="0"/>
              <a:t>vrsto</a:t>
            </a:r>
            <a:r>
              <a:rPr lang="en-US" dirty="0" smtClean="0"/>
              <a:t> </a:t>
            </a:r>
            <a:r>
              <a:rPr lang="en-US" dirty="0" err="1" smtClean="0"/>
              <a:t>dodaj</a:t>
            </a:r>
            <a:r>
              <a:rPr lang="en-US" dirty="0" smtClean="0"/>
              <a:t> </a:t>
            </a:r>
            <a:r>
              <a:rPr lang="en-US" dirty="0" err="1" smtClean="0"/>
              <a:t>vsa</a:t>
            </a:r>
            <a:r>
              <a:rPr lang="en-US" dirty="0" smtClean="0"/>
              <a:t> </a:t>
            </a:r>
            <a:r>
              <a:rPr lang="en-US" dirty="0" err="1" smtClean="0"/>
              <a:t>neoznačena</a:t>
            </a:r>
            <a:r>
              <a:rPr lang="en-US" dirty="0" smtClean="0"/>
              <a:t>, </a:t>
            </a:r>
            <a:r>
              <a:rPr lang="en-US" dirty="0" err="1" smtClean="0"/>
              <a:t>vozlišču</a:t>
            </a:r>
            <a:r>
              <a:rPr lang="en-US" dirty="0" smtClean="0"/>
              <a:t> v </a:t>
            </a:r>
            <a:r>
              <a:rPr lang="en-US" dirty="0" err="1" smtClean="0"/>
              <a:t>sosednja</a:t>
            </a:r>
            <a:r>
              <a:rPr lang="en-US" dirty="0" smtClean="0"/>
              <a:t> </a:t>
            </a:r>
            <a:r>
              <a:rPr lang="en-US" dirty="0" err="1" smtClean="0"/>
              <a:t>vozlišča</a:t>
            </a:r>
            <a:r>
              <a:rPr lang="en-US" dirty="0" smtClean="0"/>
              <a:t> in </a:t>
            </a:r>
            <a:r>
              <a:rPr lang="en-US" dirty="0" err="1" smtClean="0"/>
              <a:t>jih</a:t>
            </a:r>
            <a:r>
              <a:rPr lang="en-US" dirty="0" smtClean="0"/>
              <a:t> </a:t>
            </a:r>
            <a:r>
              <a:rPr lang="en-US" dirty="0" err="1" smtClean="0"/>
              <a:t>označi</a:t>
            </a:r>
            <a:endParaRPr lang="en-US" dirty="0"/>
          </a:p>
        </p:txBody>
      </p:sp>
      <p:sp>
        <p:nvSpPr>
          <p:cNvPr id="14338" name="Rectangle 2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 rIns="168204"/>
          <a:lstStyle/>
          <a:p>
            <a:pPr marL="57150" indent="0"/>
            <a:r>
              <a:rPr lang="en-US" dirty="0" err="1" smtClean="0"/>
              <a:t>Pregled</a:t>
            </a:r>
            <a:r>
              <a:rPr lang="en-US" dirty="0" smtClean="0"/>
              <a:t> v </a:t>
            </a:r>
            <a:r>
              <a:rPr lang="en-US" dirty="0" err="1" smtClean="0"/>
              <a:t>širino</a:t>
            </a:r>
            <a:endParaRPr lang="en-US" dirty="0"/>
          </a:p>
        </p:txBody>
      </p:sp>
      <p:sp>
        <p:nvSpPr>
          <p:cNvPr id="14339" name="Rectangle 3"/>
          <p:cNvSpPr>
            <a:spLocks/>
          </p:cNvSpPr>
          <p:nvPr/>
        </p:nvSpPr>
        <p:spPr bwMode="auto">
          <a:xfrm>
            <a:off x="1016000" y="8813800"/>
            <a:ext cx="1937995" cy="34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iz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vrste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vzemi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  2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14340" name="Oval 4"/>
          <p:cNvSpPr>
            <a:spLocks/>
          </p:cNvSpPr>
          <p:nvPr/>
        </p:nvSpPr>
        <p:spPr bwMode="auto">
          <a:xfrm>
            <a:off x="1905000" y="3808413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14341" name="Oval 5"/>
          <p:cNvSpPr>
            <a:spLocks/>
          </p:cNvSpPr>
          <p:nvPr/>
        </p:nvSpPr>
        <p:spPr bwMode="auto">
          <a:xfrm>
            <a:off x="6735763" y="662305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14342" name="Oval 6"/>
          <p:cNvSpPr>
            <a:spLocks/>
          </p:cNvSpPr>
          <p:nvPr/>
        </p:nvSpPr>
        <p:spPr bwMode="auto">
          <a:xfrm>
            <a:off x="6724650" y="3808413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14343" name="Oval 7"/>
          <p:cNvSpPr>
            <a:spLocks/>
          </p:cNvSpPr>
          <p:nvPr/>
        </p:nvSpPr>
        <p:spPr bwMode="auto">
          <a:xfrm>
            <a:off x="3281363" y="514350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14344" name="Oval 8"/>
          <p:cNvSpPr>
            <a:spLocks/>
          </p:cNvSpPr>
          <p:nvPr/>
        </p:nvSpPr>
        <p:spPr bwMode="auto">
          <a:xfrm>
            <a:off x="1900238" y="6619875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4345" name="Oval 9"/>
          <p:cNvSpPr>
            <a:spLocks/>
          </p:cNvSpPr>
          <p:nvPr/>
        </p:nvSpPr>
        <p:spPr bwMode="auto">
          <a:xfrm>
            <a:off x="3930650" y="6191250"/>
            <a:ext cx="508000" cy="508000"/>
          </a:xfrm>
          <a:prstGeom prst="ellipse">
            <a:avLst/>
          </a:prstGeom>
          <a:solidFill>
            <a:srgbClr val="CACACA"/>
          </a:solidFill>
          <a:ln w="12700" cap="flat">
            <a:solidFill>
              <a:srgbClr val="ABABAB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ABABAB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14346" name="Line 10"/>
          <p:cNvSpPr>
            <a:spLocks noChangeShapeType="1"/>
          </p:cNvSpPr>
          <p:nvPr/>
        </p:nvSpPr>
        <p:spPr bwMode="auto">
          <a:xfrm flipH="1">
            <a:off x="2159000" y="4305300"/>
            <a:ext cx="0" cy="2309813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4347" name="Line 11"/>
          <p:cNvSpPr>
            <a:spLocks noChangeShapeType="1"/>
          </p:cNvSpPr>
          <p:nvPr/>
        </p:nvSpPr>
        <p:spPr bwMode="auto">
          <a:xfrm rot="10800000" flipH="1">
            <a:off x="3763963" y="4227513"/>
            <a:ext cx="3000375" cy="1033462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4348" name="Line 12"/>
          <p:cNvSpPr>
            <a:spLocks noChangeShapeType="1"/>
          </p:cNvSpPr>
          <p:nvPr/>
        </p:nvSpPr>
        <p:spPr bwMode="auto">
          <a:xfrm>
            <a:off x="2368550" y="4227513"/>
            <a:ext cx="1009650" cy="979487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4349" name="Line 13"/>
          <p:cNvSpPr>
            <a:spLocks noChangeShapeType="1"/>
          </p:cNvSpPr>
          <p:nvPr/>
        </p:nvSpPr>
        <p:spPr bwMode="auto">
          <a:xfrm>
            <a:off x="4451350" y="6457950"/>
            <a:ext cx="2279650" cy="38735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4350" name="Line 14"/>
          <p:cNvSpPr>
            <a:spLocks noChangeShapeType="1"/>
          </p:cNvSpPr>
          <p:nvPr/>
        </p:nvSpPr>
        <p:spPr bwMode="auto">
          <a:xfrm rot="10800000" flipH="1">
            <a:off x="2389188" y="6462713"/>
            <a:ext cx="1547812" cy="315912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2413000" y="4076700"/>
            <a:ext cx="4305300" cy="0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rot="10800000" flipH="1">
            <a:off x="4381500" y="4295775"/>
            <a:ext cx="2476500" cy="1965325"/>
          </a:xfrm>
          <a:prstGeom prst="line">
            <a:avLst/>
          </a:prstGeom>
          <a:noFill/>
          <a:ln w="25400" cap="flat">
            <a:solidFill>
              <a:srgbClr val="CACACA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4353" name="Oval 17"/>
          <p:cNvSpPr>
            <a:spLocks/>
          </p:cNvSpPr>
          <p:nvPr/>
        </p:nvSpPr>
        <p:spPr bwMode="auto">
          <a:xfrm>
            <a:off x="6731000" y="66294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</a:t>
            </a:r>
          </a:p>
        </p:txBody>
      </p:sp>
      <p:sp>
        <p:nvSpPr>
          <p:cNvPr id="14354" name="Oval 18"/>
          <p:cNvSpPr>
            <a:spLocks/>
          </p:cNvSpPr>
          <p:nvPr/>
        </p:nvSpPr>
        <p:spPr bwMode="auto">
          <a:xfrm>
            <a:off x="6731000" y="3810000"/>
            <a:ext cx="508000" cy="508000"/>
          </a:xfrm>
          <a:prstGeom prst="ellipse">
            <a:avLst/>
          </a:prstGeom>
          <a:solidFill>
            <a:srgbClr val="79211B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rgbClr val="FFFFFF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14355" name="Oval 19"/>
          <p:cNvSpPr>
            <a:spLocks/>
          </p:cNvSpPr>
          <p:nvPr/>
        </p:nvSpPr>
        <p:spPr bwMode="auto">
          <a:xfrm>
            <a:off x="3276600" y="51435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14356" name="Oval 20"/>
          <p:cNvSpPr>
            <a:spLocks/>
          </p:cNvSpPr>
          <p:nvPr/>
        </p:nvSpPr>
        <p:spPr bwMode="auto">
          <a:xfrm>
            <a:off x="1905000" y="66167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4357" name="Oval 21"/>
          <p:cNvSpPr>
            <a:spLocks/>
          </p:cNvSpPr>
          <p:nvPr/>
        </p:nvSpPr>
        <p:spPr bwMode="auto">
          <a:xfrm>
            <a:off x="3937000" y="6197600"/>
            <a:ext cx="508000" cy="508000"/>
          </a:xfrm>
          <a:prstGeom prst="ellipse">
            <a:avLst/>
          </a:prstGeom>
          <a:solidFill>
            <a:schemeClr val="accent1"/>
          </a:solidFill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</p:txBody>
      </p:sp>
      <p:sp>
        <p:nvSpPr>
          <p:cNvPr id="14358" name="Line 22"/>
          <p:cNvSpPr>
            <a:spLocks noChangeShapeType="1"/>
          </p:cNvSpPr>
          <p:nvPr/>
        </p:nvSpPr>
        <p:spPr bwMode="auto">
          <a:xfrm rot="10800000" flipH="1">
            <a:off x="3759200" y="4229100"/>
            <a:ext cx="2998788" cy="1033463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4359" name="Line 23"/>
          <p:cNvSpPr>
            <a:spLocks noChangeShapeType="1"/>
          </p:cNvSpPr>
          <p:nvPr/>
        </p:nvSpPr>
        <p:spPr bwMode="auto">
          <a:xfrm>
            <a:off x="4457700" y="6464300"/>
            <a:ext cx="2278063" cy="385763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4360" name="Line 24"/>
          <p:cNvSpPr>
            <a:spLocks noChangeShapeType="1"/>
          </p:cNvSpPr>
          <p:nvPr/>
        </p:nvSpPr>
        <p:spPr bwMode="auto">
          <a:xfrm rot="10800000" flipH="1">
            <a:off x="2387600" y="6464300"/>
            <a:ext cx="1546225" cy="314325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4361" name="Line 25"/>
          <p:cNvSpPr>
            <a:spLocks noChangeShapeType="1"/>
          </p:cNvSpPr>
          <p:nvPr/>
        </p:nvSpPr>
        <p:spPr bwMode="auto">
          <a:xfrm rot="10800000" flipH="1">
            <a:off x="4381500" y="4292600"/>
            <a:ext cx="2476500" cy="1963738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4362" name="Rectangle 26"/>
          <p:cNvSpPr>
            <a:spLocks/>
          </p:cNvSpPr>
          <p:nvPr/>
        </p:nvSpPr>
        <p:spPr bwMode="auto">
          <a:xfrm>
            <a:off x="10363200" y="4533900"/>
            <a:ext cx="749300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58702" bIns="0"/>
          <a:lstStyle/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3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4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4363" name="Rectangle 27"/>
          <p:cNvSpPr>
            <a:spLocks/>
          </p:cNvSpPr>
          <p:nvPr/>
        </p:nvSpPr>
        <p:spPr bwMode="auto">
          <a:xfrm>
            <a:off x="10553700" y="4025900"/>
            <a:ext cx="3079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</a:t>
            </a:r>
          </a:p>
        </p:txBody>
      </p:sp>
      <p:sp>
        <p:nvSpPr>
          <p:cNvPr id="14364" name="Rectangle 28"/>
          <p:cNvSpPr>
            <a:spLocks/>
          </p:cNvSpPr>
          <p:nvPr/>
        </p:nvSpPr>
        <p:spPr bwMode="auto">
          <a:xfrm>
            <a:off x="10985500" y="4025900"/>
            <a:ext cx="1848227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povezava</a:t>
            </a:r>
            <a:r>
              <a:rPr lang="en-US" sz="1800" b="1" dirty="0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 do [</a:t>
            </a:r>
            <a:r>
              <a:rPr lang="en-US" sz="1800" b="1" dirty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v]</a:t>
            </a:r>
          </a:p>
        </p:txBody>
      </p:sp>
      <p:sp>
        <p:nvSpPr>
          <p:cNvPr id="14365" name="Line 29"/>
          <p:cNvSpPr>
            <a:spLocks noChangeShapeType="1"/>
          </p:cNvSpPr>
          <p:nvPr/>
        </p:nvSpPr>
        <p:spPr bwMode="auto">
          <a:xfrm>
            <a:off x="10464800" y="4445000"/>
            <a:ext cx="1811338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4366" name="Rectangle 30"/>
          <p:cNvSpPr>
            <a:spLocks/>
          </p:cNvSpPr>
          <p:nvPr/>
        </p:nvSpPr>
        <p:spPr bwMode="auto">
          <a:xfrm>
            <a:off x="11366500" y="4533900"/>
            <a:ext cx="749300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58702" bIns="0"/>
          <a:lstStyle/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–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–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– </a:t>
            </a:r>
          </a:p>
          <a:p>
            <a:pPr marL="57150" algn="ctr">
              <a:lnSpc>
                <a:spcPct val="16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0</a:t>
            </a:r>
          </a:p>
        </p:txBody>
      </p:sp>
      <p:sp>
        <p:nvSpPr>
          <p:cNvPr id="14367" name="Rectangle 31"/>
          <p:cNvSpPr>
            <a:spLocks/>
          </p:cNvSpPr>
          <p:nvPr/>
        </p:nvSpPr>
        <p:spPr bwMode="auto">
          <a:xfrm>
            <a:off x="8991600" y="4025900"/>
            <a:ext cx="668416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58702" bIns="0">
            <a:spAutoFit/>
          </a:bodyPr>
          <a:lstStyle/>
          <a:p>
            <a:pPr marL="57150"/>
            <a:r>
              <a:rPr lang="en-US" sz="1800" b="1" dirty="0" err="1" smtClean="0">
                <a:solidFill>
                  <a:schemeClr val="tx1"/>
                </a:solidFill>
                <a:latin typeface="Lucida Grande" charset="0"/>
                <a:ea typeface="Lucida Grande" charset="0"/>
                <a:cs typeface="Lucida Grande" charset="0"/>
                <a:sym typeface="Lucida Grande" charset="0"/>
              </a:rPr>
              <a:t>vrsta</a:t>
            </a:r>
            <a:endParaRPr lang="en-US" sz="1800" b="1" dirty="0">
              <a:solidFill>
                <a:schemeClr val="tx1"/>
              </a:solidFill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  <p:sp>
        <p:nvSpPr>
          <p:cNvPr id="14368" name="Rectangle 32"/>
          <p:cNvSpPr>
            <a:spLocks/>
          </p:cNvSpPr>
          <p:nvPr/>
        </p:nvSpPr>
        <p:spPr bwMode="auto">
          <a:xfrm>
            <a:off x="9156700" y="4559300"/>
            <a:ext cx="635000" cy="30226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sl-SI"/>
          </a:p>
        </p:txBody>
      </p:sp>
      <p:sp>
        <p:nvSpPr>
          <p:cNvPr id="14369" name="Rectangle 33"/>
          <p:cNvSpPr>
            <a:spLocks/>
          </p:cNvSpPr>
          <p:nvPr/>
        </p:nvSpPr>
        <p:spPr bwMode="auto">
          <a:xfrm>
            <a:off x="9156700" y="6946900"/>
            <a:ext cx="635000" cy="6350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2</a:t>
            </a:r>
          </a:p>
        </p:txBody>
      </p:sp>
      <p:sp>
        <p:nvSpPr>
          <p:cNvPr id="14370" name="Rectangle 34"/>
          <p:cNvSpPr>
            <a:spLocks/>
          </p:cNvSpPr>
          <p:nvPr/>
        </p:nvSpPr>
        <p:spPr bwMode="auto">
          <a:xfrm>
            <a:off x="9156700" y="6311900"/>
            <a:ext cx="635000" cy="6350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14371" name="Rectangle 35"/>
          <p:cNvSpPr>
            <a:spLocks/>
          </p:cNvSpPr>
          <p:nvPr/>
        </p:nvSpPr>
        <p:spPr bwMode="auto">
          <a:xfrm>
            <a:off x="9156700" y="5676900"/>
            <a:ext cx="635000" cy="635000"/>
          </a:xfrm>
          <a:prstGeom prst="rect">
            <a:avLst/>
          </a:prstGeom>
          <a:solidFill>
            <a:schemeClr val="accent1"/>
          </a:solidFill>
          <a:ln w="12700" cap="flat">
            <a:solidFill>
              <a:srgbClr val="E5E5E5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4372" name="Oval 36"/>
          <p:cNvSpPr>
            <a:spLocks/>
          </p:cNvSpPr>
          <p:nvPr/>
        </p:nvSpPr>
        <p:spPr bwMode="auto">
          <a:xfrm>
            <a:off x="3276600" y="5143500"/>
            <a:ext cx="508000" cy="508000"/>
          </a:xfrm>
          <a:prstGeom prst="ellipse">
            <a:avLst/>
          </a:prstGeom>
          <a:solidFill>
            <a:srgbClr val="79211B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1</a:t>
            </a:r>
          </a:p>
        </p:txBody>
      </p:sp>
      <p:sp>
        <p:nvSpPr>
          <p:cNvPr id="14373" name="Oval 37"/>
          <p:cNvSpPr>
            <a:spLocks/>
          </p:cNvSpPr>
          <p:nvPr/>
        </p:nvSpPr>
        <p:spPr bwMode="auto">
          <a:xfrm>
            <a:off x="1905000" y="6616700"/>
            <a:ext cx="508000" cy="508000"/>
          </a:xfrm>
          <a:prstGeom prst="ellipse">
            <a:avLst/>
          </a:prstGeom>
          <a:solidFill>
            <a:srgbClr val="79211B">
              <a:alpha val="3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7224" bIns="0" anchor="ctr"/>
          <a:lstStyle/>
          <a:p>
            <a:pPr marL="6350" algn="ctr">
              <a:lnSpc>
                <a:spcPct val="100000"/>
              </a:lnSpc>
            </a:pPr>
            <a:r>
              <a:rPr lang="en-US" sz="1800">
                <a:solidFill>
                  <a:schemeClr val="tx1"/>
                </a:solidFill>
                <a:ea typeface="Lucida Sans" charset="0"/>
                <a:cs typeface="Lucida Sans" charset="0"/>
              </a:rPr>
              <a:t>5</a:t>
            </a:r>
          </a:p>
        </p:txBody>
      </p:sp>
      <p:sp>
        <p:nvSpPr>
          <p:cNvPr id="14374" name="Line 38"/>
          <p:cNvSpPr>
            <a:spLocks noChangeShapeType="1"/>
          </p:cNvSpPr>
          <p:nvPr/>
        </p:nvSpPr>
        <p:spPr bwMode="auto">
          <a:xfrm>
            <a:off x="6997700" y="4318000"/>
            <a:ext cx="0" cy="229870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sl-SI"/>
          </a:p>
        </p:txBody>
      </p:sp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Pregled grafa v širino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Pregled v širino&amp;quot;&quot;/&gt;&lt;property id=&quot;20307&quot; value=&quot;276&quot;/&gt;&lt;/object&gt;&lt;object type=&quot;3&quot; unique_id=&quot;10006&quot;&gt;&lt;property id=&quot;20148&quot; value=&quot;5&quot;/&gt;&lt;property id=&quot;20300&quot; value=&quot;Slide 3 - &amp;quot;Pregled v širino&amp;quot;&quot;/&gt;&lt;property id=&quot;20307&quot; value=&quot;272&quot;/&gt;&lt;/object&gt;&lt;object type=&quot;3&quot; unique_id=&quot;10007&quot;&gt;&lt;property id=&quot;20148&quot; value=&quot;5&quot;/&gt;&lt;property id=&quot;20300&quot; value=&quot;Slide 4 - &amp;quot;Pregled v širino&amp;quot;&quot;/&gt;&lt;property id=&quot;20307&quot; value=&quot;282&quot;/&gt;&lt;/object&gt;&lt;object type=&quot;3&quot; unique_id=&quot;10008&quot;&gt;&lt;property id=&quot;20148&quot; value=&quot;5&quot;/&gt;&lt;property id=&quot;20300&quot; value=&quot;Slide 5 - &amp;quot;Pregled v širino&amp;quot;&quot;/&gt;&lt;property id=&quot;20307&quot; value=&quot;286&quot;/&gt;&lt;/object&gt;&lt;object type=&quot;3&quot; unique_id=&quot;10009&quot;&gt;&lt;property id=&quot;20148&quot; value=&quot;5&quot;/&gt;&lt;property id=&quot;20300&quot; value=&quot;Slide 6 - &amp;quot;Pregled v širino&amp;quot;&quot;/&gt;&lt;property id=&quot;20307&quot; value=&quot;283&quot;/&gt;&lt;/object&gt;&lt;object type=&quot;3&quot; unique_id=&quot;10010&quot;&gt;&lt;property id=&quot;20148&quot; value=&quot;5&quot;/&gt;&lt;property id=&quot;20300&quot; value=&quot;Slide 7 - &amp;quot;Pregled v širino&amp;quot;&quot;/&gt;&lt;property id=&quot;20307&quot; value=&quot;284&quot;/&gt;&lt;/object&gt;&lt;object type=&quot;3&quot; unique_id=&quot;10011&quot;&gt;&lt;property id=&quot;20148&quot; value=&quot;5&quot;/&gt;&lt;property id=&quot;20300&quot; value=&quot;Slide 8 - &amp;quot;Pregled v širino&amp;quot;&quot;/&gt;&lt;property id=&quot;20307&quot; value=&quot;304&quot;/&gt;&lt;/object&gt;&lt;object type=&quot;3&quot; unique_id=&quot;10012&quot;&gt;&lt;property id=&quot;20148&quot; value=&quot;5&quot;/&gt;&lt;property id=&quot;20300&quot; value=&quot;Slide 9 - &amp;quot;Pregled v širino&amp;quot;&quot;/&gt;&lt;property id=&quot;20307&quot; value=&quot;285&quot;/&gt;&lt;/object&gt;&lt;object type=&quot;3&quot; unique_id=&quot;10013&quot;&gt;&lt;property id=&quot;20148&quot; value=&quot;5&quot;/&gt;&lt;property id=&quot;20300&quot; value=&quot;Slide 10 - &amp;quot;Pregled v širino&amp;quot;&quot;/&gt;&lt;property id=&quot;20307&quot; value=&quot;287&quot;/&gt;&lt;/object&gt;&lt;object type=&quot;3&quot; unique_id=&quot;10014&quot;&gt;&lt;property id=&quot;20148&quot; value=&quot;5&quot;/&gt;&lt;property id=&quot;20300&quot; value=&quot;Slide 11 - &amp;quot;Pregled v širino&amp;quot;&quot;/&gt;&lt;property id=&quot;20307&quot; value=&quot;288&quot;/&gt;&lt;/object&gt;&lt;object type=&quot;3&quot; unique_id=&quot;10015&quot;&gt;&lt;property id=&quot;20148&quot; value=&quot;5&quot;/&gt;&lt;property id=&quot;20300&quot; value=&quot;Slide 12 - &amp;quot;Pregled v širino&amp;quot;&quot;/&gt;&lt;property id=&quot;20307&quot; value=&quot;290&quot;/&gt;&lt;/object&gt;&lt;object type=&quot;3&quot; unique_id=&quot;10016&quot;&gt;&lt;property id=&quot;20148&quot; value=&quot;5&quot;/&gt;&lt;property id=&quot;20300&quot; value=&quot;Slide 13 - &amp;quot;Pregled v širino&amp;quot;&quot;/&gt;&lt;property id=&quot;20307&quot; value=&quot;291&quot;/&gt;&lt;/object&gt;&lt;object type=&quot;3&quot; unique_id=&quot;10017&quot;&gt;&lt;property id=&quot;20148&quot; value=&quot;5&quot;/&gt;&lt;property id=&quot;20300&quot; value=&quot;Slide 14 - &amp;quot;Pregled v širino&amp;quot;&quot;/&gt;&lt;property id=&quot;20307&quot; value=&quot;305&quot;/&gt;&lt;/object&gt;&lt;object type=&quot;3&quot; unique_id=&quot;10018&quot;&gt;&lt;property id=&quot;20148&quot; value=&quot;5&quot;/&gt;&lt;property id=&quot;20300&quot; value=&quot;Slide 15 - &amp;quot;Pregled v širino&amp;quot;&quot;/&gt;&lt;property id=&quot;20307&quot; value=&quot;292&quot;/&gt;&lt;/object&gt;&lt;object type=&quot;3&quot; unique_id=&quot;10019&quot;&gt;&lt;property id=&quot;20148&quot; value=&quot;5&quot;/&gt;&lt;property id=&quot;20300&quot; value=&quot;Slide 16 - &amp;quot;Pregled v širino&amp;quot;&quot;/&gt;&lt;property id=&quot;20307&quot; value=&quot;293&quot;/&gt;&lt;/object&gt;&lt;object type=&quot;3&quot; unique_id=&quot;10020&quot;&gt;&lt;property id=&quot;20148&quot; value=&quot;5&quot;/&gt;&lt;property id=&quot;20300&quot; value=&quot;Slide 17 - &amp;quot;Pregled v širino&amp;quot;&quot;/&gt;&lt;property id=&quot;20307&quot; value=&quot;294&quot;/&gt;&lt;/object&gt;&lt;object type=&quot;3&quot; unique_id=&quot;10021&quot;&gt;&lt;property id=&quot;20148&quot; value=&quot;5&quot;/&gt;&lt;property id=&quot;20300&quot; value=&quot;Slide 18 - &amp;quot;Pregled v širino&amp;quot;&quot;/&gt;&lt;property id=&quot;20307&quot; value=&quot;306&quot;/&gt;&lt;/object&gt;&lt;object type=&quot;3&quot; unique_id=&quot;10022&quot;&gt;&lt;property id=&quot;20148&quot; value=&quot;5&quot;/&gt;&lt;property id=&quot;20300&quot; value=&quot;Slide 19 - &amp;quot;Pregled v širino&amp;quot;&quot;/&gt;&lt;property id=&quot;20307&quot; value=&quot;295&quot;/&gt;&lt;/object&gt;&lt;object type=&quot;3&quot; unique_id=&quot;10023&quot;&gt;&lt;property id=&quot;20148&quot; value=&quot;5&quot;/&gt;&lt;property id=&quot;20300&quot; value=&quot;Slide 20 - &amp;quot;Pregled v širino&amp;quot;&quot;/&gt;&lt;property id=&quot;20307&quot; value=&quot;296&quot;/&gt;&lt;/object&gt;&lt;object type=&quot;3&quot; unique_id=&quot;10024&quot;&gt;&lt;property id=&quot;20148&quot; value=&quot;5&quot;/&gt;&lt;property id=&quot;20300&quot; value=&quot;Slide 21 - &amp;quot;Pregled v širino&amp;quot;&quot;/&gt;&lt;property id=&quot;20307&quot; value=&quot;297&quot;/&gt;&lt;/object&gt;&lt;object type=&quot;3&quot; unique_id=&quot;10025&quot;&gt;&lt;property id=&quot;20148&quot; value=&quot;5&quot;/&gt;&lt;property id=&quot;20300&quot; value=&quot;Slide 22 - &amp;quot;Pregled v širino&amp;quot;&quot;/&gt;&lt;property id=&quot;20307&quot; value=&quot;307&quot;/&gt;&lt;/object&gt;&lt;object type=&quot;3&quot; unique_id=&quot;10026&quot;&gt;&lt;property id=&quot;20148&quot; value=&quot;5&quot;/&gt;&lt;property id=&quot;20300&quot; value=&quot;Slide 23 - &amp;quot;Pregled v širino&amp;quot;&quot;/&gt;&lt;property id=&quot;20307&quot; value=&quot;298&quot;/&gt;&lt;/object&gt;&lt;object type=&quot;3&quot; unique_id=&quot;10027&quot;&gt;&lt;property id=&quot;20148&quot; value=&quot;5&quot;/&gt;&lt;property id=&quot;20300&quot; value=&quot;Slide 24 - &amp;quot;Pregled v širino&amp;quot;&quot;/&gt;&lt;property id=&quot;20307&quot; value=&quot;299&quot;/&gt;&lt;/object&gt;&lt;object type=&quot;3&quot; unique_id=&quot;10028&quot;&gt;&lt;property id=&quot;20148&quot; value=&quot;5&quot;/&gt;&lt;property id=&quot;20300&quot; value=&quot;Slide 25 - &amp;quot;Pregled v širino&amp;quot;&quot;/&gt;&lt;property id=&quot;20307&quot; value=&quot;300&quot;/&gt;&lt;/object&gt;&lt;object type=&quot;3&quot; unique_id=&quot;10029&quot;&gt;&lt;property id=&quot;20148&quot; value=&quot;5&quot;/&gt;&lt;property id=&quot;20300&quot; value=&quot;Slide 26 - &amp;quot;Pregled v širino&amp;quot;&quot;/&gt;&lt;property id=&quot;20307&quot; value=&quot;301&quot;/&gt;&lt;/object&gt;&lt;object type=&quot;3&quot; unique_id=&quot;10030&quot;&gt;&lt;property id=&quot;20148&quot; value=&quot;5&quot;/&gt;&lt;property id=&quot;20300&quot; value=&quot;Slide 27 - &amp;quot;Pregled v širino&amp;quot;&quot;/&gt;&lt;property id=&quot;20307&quot; value=&quot;311&quot;/&gt;&lt;/object&gt;&lt;object type=&quot;3&quot; unique_id=&quot;10031&quot;&gt;&lt;property id=&quot;20148&quot; value=&quot;5&quot;/&gt;&lt;property id=&quot;20300&quot; value=&quot;Slide 28 - &amp;quot;Pregled v širino&amp;quot;&quot;/&gt;&lt;property id=&quot;20307&quot; value=&quot;302&quot;/&gt;&lt;/object&gt;&lt;object type=&quot;3&quot; unique_id=&quot;10032&quot;&gt;&lt;property id=&quot;20148&quot; value=&quot;5&quot;/&gt;&lt;property id=&quot;20300&quot; value=&quot;Slide 29 - &amp;quot;Pregled v širino&amp;quot;&quot;/&gt;&lt;property id=&quot;20307&quot; value=&quot;303&quot;/&gt;&lt;/object&gt;&lt;object type=&quot;3&quot; unique_id=&quot;10033&quot;&gt;&lt;property id=&quot;20148&quot; value=&quot;5&quot;/&gt;&lt;property id=&quot;20300&quot; value=&quot;Slide 30 - &amp;quot;Pregled v širino&amp;quot;&quot;/&gt;&lt;property id=&quot;20307&quot; value=&quot;308&quot;/&gt;&lt;/object&gt;&lt;object type=&quot;3&quot; unique_id=&quot;10034&quot;&gt;&lt;property id=&quot;20148&quot; value=&quot;5&quot;/&gt;&lt;property id=&quot;20300&quot; value=&quot;Slide 31 - &amp;quot;Pregled v širino&amp;quot;&quot;/&gt;&lt;property id=&quot;20307&quot; value=&quot;312&quot;/&gt;&lt;/object&gt;&lt;object type=&quot;3&quot; unique_id=&quot;10035&quot;&gt;&lt;property id=&quot;20148&quot; value=&quot;5&quot;/&gt;&lt;property id=&quot;20300&quot; value=&quot;Slide 32 - &amp;quot;Pregled v širino&amp;quot;&quot;/&gt;&lt;property id=&quot;20307&quot; value=&quot;309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Title">
  <a:themeElements>
    <a:clrScheme name="">
      <a:dk1>
        <a:srgbClr val="79211B"/>
      </a:dk1>
      <a:lt1>
        <a:srgbClr val="EEEEEE"/>
      </a:lt1>
      <a:dk2>
        <a:srgbClr val="000000"/>
      </a:dk2>
      <a:lt2>
        <a:srgbClr val="000000"/>
      </a:lt2>
      <a:accent1>
        <a:srgbClr val="FFFFFF"/>
      </a:accent1>
      <a:accent2>
        <a:srgbClr val="333399"/>
      </a:accent2>
      <a:accent3>
        <a:srgbClr val="F5F5F5"/>
      </a:accent3>
      <a:accent4>
        <a:srgbClr val="661B15"/>
      </a:accent4>
      <a:accent5>
        <a:srgbClr val="FFFFF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">
      <a:majorFont>
        <a:latin typeface="Stone Sans ITC TT-Bold"/>
        <a:ea typeface="ヒラギノ角ゴ ProN W6"/>
        <a:cs typeface="ヒラギノ角ゴ ProN W6"/>
      </a:majorFont>
      <a:minorFont>
        <a:latin typeface="Stone Sans ITC TT-Semi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stealth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4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rgbClr val="79211B"/>
            </a:solidFill>
            <a:effectLst/>
            <a:latin typeface="Lucida Sans" charset="0"/>
            <a:ea typeface="ヒラギノ角ゴ ProN W3" charset="0"/>
            <a:cs typeface="ヒラギノ角ゴ ProN W3" charset="0"/>
            <a:sym typeface="Lucida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stealth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4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rgbClr val="79211B"/>
            </a:solidFill>
            <a:effectLst/>
            <a:latin typeface="Lucida Sans" charset="0"/>
            <a:ea typeface="ヒラギノ角ゴ ProN W3" charset="0"/>
            <a:cs typeface="ヒラギノ角ゴ ProN W3" charset="0"/>
            <a:sym typeface="Lucida Sans" charset="0"/>
          </a:defRPr>
        </a:defPPr>
      </a:lstStyle>
    </a:lnDef>
  </a:objectDefaults>
  <a:extraClrSchemeLst>
    <a:extraClrScheme>
      <a:clrScheme name="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ody">
  <a:themeElements>
    <a:clrScheme name="">
      <a:dk1>
        <a:srgbClr val="79211B"/>
      </a:dk1>
      <a:lt1>
        <a:srgbClr val="EEEEEE"/>
      </a:lt1>
      <a:dk2>
        <a:srgbClr val="000000"/>
      </a:dk2>
      <a:lt2>
        <a:srgbClr val="000000"/>
      </a:lt2>
      <a:accent1>
        <a:srgbClr val="FFFFFF"/>
      </a:accent1>
      <a:accent2>
        <a:srgbClr val="333399"/>
      </a:accent2>
      <a:accent3>
        <a:srgbClr val="F5F5F5"/>
      </a:accent3>
      <a:accent4>
        <a:srgbClr val="661B15"/>
      </a:accent4>
      <a:accent5>
        <a:srgbClr val="FFFFFF"/>
      </a:accent5>
      <a:accent6>
        <a:srgbClr val="2D2D8A"/>
      </a:accent6>
      <a:hlink>
        <a:srgbClr val="009999"/>
      </a:hlink>
      <a:folHlink>
        <a:srgbClr val="99CC00"/>
      </a:folHlink>
    </a:clrScheme>
    <a:fontScheme name="Body">
      <a:majorFont>
        <a:latin typeface="Comic Sans MS"/>
        <a:ea typeface="ヒラギノ明朝 ProN W3"/>
        <a:cs typeface="ヒラギノ明朝 ProN W3"/>
      </a:majorFont>
      <a:minorFont>
        <a:latin typeface="Comic Sans MS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stealth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4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rgbClr val="79211B"/>
            </a:solidFill>
            <a:effectLst/>
            <a:latin typeface="Lucida Sans" charset="0"/>
            <a:ea typeface="ヒラギノ角ゴ ProN W3" charset="0"/>
            <a:cs typeface="ヒラギノ角ゴ ProN W3" charset="0"/>
            <a:sym typeface="Lucida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stealth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4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rgbClr val="79211B"/>
            </a:solidFill>
            <a:effectLst/>
            <a:latin typeface="Lucida Sans" charset="0"/>
            <a:ea typeface="ヒラギノ角ゴ ProN W3" charset="0"/>
            <a:cs typeface="ヒラギノ角ゴ ProN W3" charset="0"/>
            <a:sym typeface="Lucida Sans" charset="0"/>
          </a:defRPr>
        </a:defPPr>
      </a:lstStyle>
    </a:lnDef>
  </a:objectDefaults>
  <a:extraClrSchemeLst>
    <a:extraClrScheme>
      <a:clrScheme name="Bod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Section">
  <a:themeElements>
    <a:clrScheme name="">
      <a:dk1>
        <a:srgbClr val="79211B"/>
      </a:dk1>
      <a:lt1>
        <a:srgbClr val="EEEEEE"/>
      </a:lt1>
      <a:dk2>
        <a:srgbClr val="000000"/>
      </a:dk2>
      <a:lt2>
        <a:srgbClr val="000000"/>
      </a:lt2>
      <a:accent1>
        <a:srgbClr val="79211B"/>
      </a:accent1>
      <a:accent2>
        <a:srgbClr val="333399"/>
      </a:accent2>
      <a:accent3>
        <a:srgbClr val="F5F5F5"/>
      </a:accent3>
      <a:accent4>
        <a:srgbClr val="661B15"/>
      </a:accent4>
      <a:accent5>
        <a:srgbClr val="BEABAB"/>
      </a:accent5>
      <a:accent6>
        <a:srgbClr val="2D2D8A"/>
      </a:accent6>
      <a:hlink>
        <a:srgbClr val="009999"/>
      </a:hlink>
      <a:folHlink>
        <a:srgbClr val="99CC00"/>
      </a:folHlink>
    </a:clrScheme>
    <a:fontScheme name="Section">
      <a:majorFont>
        <a:latin typeface="Stone Sans ITC TT-Bold"/>
        <a:ea typeface="ヒラギノ角ゴ ProN W6"/>
        <a:cs typeface="ヒラギノ角ゴ ProN W6"/>
      </a:majorFont>
      <a:minorFont>
        <a:latin typeface="Stone Sans ITC TT-Semi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stealth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4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rgbClr val="79211B"/>
            </a:solidFill>
            <a:effectLst/>
            <a:latin typeface="Lucida Sans" charset="0"/>
            <a:ea typeface="ヒラギノ角ゴ ProN W3" charset="0"/>
            <a:cs typeface="ヒラギノ角ゴ ProN W3" charset="0"/>
            <a:sym typeface="Lucida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rgbClr val="000000"/>
              </a:solidFill>
              <a:prstDash val="solid"/>
              <a:round/>
              <a:headEnd type="stealth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4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rgbClr val="79211B"/>
            </a:solidFill>
            <a:effectLst/>
            <a:latin typeface="Lucida Sans" charset="0"/>
            <a:ea typeface="ヒラギノ角ゴ ProN W3" charset="0"/>
            <a:cs typeface="ヒラギノ角ゴ ProN W3" charset="0"/>
            <a:sym typeface="Lucida Sans" charset="0"/>
          </a:defRPr>
        </a:defPPr>
      </a:lstStyle>
    </a:lnDef>
  </a:objectDefaults>
  <a:extraClrSchemeLst>
    <a:extraClrScheme>
      <a:clrScheme name="Sec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Pages>0</Pages>
  <Words>2007</Words>
  <Characters>0</Characters>
  <Application>Microsoft Office PowerPoint</Application>
  <PresentationFormat>Custom</PresentationFormat>
  <Lines>0</Lines>
  <Paragraphs>1053</Paragraphs>
  <Slides>32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32</vt:i4>
      </vt:variant>
    </vt:vector>
  </HeadingPairs>
  <TitlesOfParts>
    <vt:vector size="46" baseType="lpstr">
      <vt:lpstr>Lucida Sans</vt:lpstr>
      <vt:lpstr>ヒラギノ角ゴ ProN W3</vt:lpstr>
      <vt:lpstr>Stone Sans ITC TT-Bold</vt:lpstr>
      <vt:lpstr>ヒラギノ角ゴ ProN W6</vt:lpstr>
      <vt:lpstr>Lucida Grande</vt:lpstr>
      <vt:lpstr>Stone Sans ITC TT-Semi</vt:lpstr>
      <vt:lpstr>Comic Sans MS</vt:lpstr>
      <vt:lpstr>ヒラギノ明朝 ProN W3</vt:lpstr>
      <vt:lpstr>Times</vt:lpstr>
      <vt:lpstr>Helvetica</vt:lpstr>
      <vt:lpstr>Times New Roman Italic</vt:lpstr>
      <vt:lpstr>Title</vt:lpstr>
      <vt:lpstr>Body</vt:lpstr>
      <vt:lpstr>Section</vt:lpstr>
      <vt:lpstr>Pregled grafa v širino</vt:lpstr>
      <vt:lpstr>Pregled v širino</vt:lpstr>
      <vt:lpstr>Pregled v širino</vt:lpstr>
      <vt:lpstr>Pregled v širino</vt:lpstr>
      <vt:lpstr>Pregled v širino</vt:lpstr>
      <vt:lpstr>Pregled v širino</vt:lpstr>
      <vt:lpstr>Pregled v širino</vt:lpstr>
      <vt:lpstr>Pregled v širino</vt:lpstr>
      <vt:lpstr>Pregled v širino</vt:lpstr>
      <vt:lpstr>Pregled v širino</vt:lpstr>
      <vt:lpstr>Pregled v širino</vt:lpstr>
      <vt:lpstr>Pregled v širino</vt:lpstr>
      <vt:lpstr>Pregled v širino</vt:lpstr>
      <vt:lpstr>Pregled v širino</vt:lpstr>
      <vt:lpstr>Pregled v širino</vt:lpstr>
      <vt:lpstr>Pregled v širino</vt:lpstr>
      <vt:lpstr>Pregled v širino</vt:lpstr>
      <vt:lpstr>Pregled v širino</vt:lpstr>
      <vt:lpstr>Pregled v širino</vt:lpstr>
      <vt:lpstr>Pregled v širino</vt:lpstr>
      <vt:lpstr>Pregled v širino</vt:lpstr>
      <vt:lpstr>Pregled v širino</vt:lpstr>
      <vt:lpstr>Pregled v širino</vt:lpstr>
      <vt:lpstr>Pregled v širino</vt:lpstr>
      <vt:lpstr>Pregled v širino</vt:lpstr>
      <vt:lpstr>Pregled v širino</vt:lpstr>
      <vt:lpstr>Pregled v širino</vt:lpstr>
      <vt:lpstr>Pregled v širino</vt:lpstr>
      <vt:lpstr>Pregled v širino</vt:lpstr>
      <vt:lpstr>Pregled v širino</vt:lpstr>
      <vt:lpstr>Pregled v širino</vt:lpstr>
      <vt:lpstr>Pregled v širino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Kevin Wayne</dc:creator>
  <cp:lastModifiedBy>Lokar, Matija</cp:lastModifiedBy>
  <cp:revision>3</cp:revision>
  <dcterms:modified xsi:type="dcterms:W3CDTF">2013-02-25T14:49:41Z</dcterms:modified>
</cp:coreProperties>
</file>