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8" r:id="rId3"/>
    <p:sldId id="259" r:id="rId4"/>
    <p:sldId id="260" r:id="rId5"/>
    <p:sldId id="261" r:id="rId6"/>
    <p:sldId id="267" r:id="rId7"/>
    <p:sldId id="264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9E714-5F5C-49AC-A27A-D05A745CBFA2}" type="datetimeFigureOut">
              <a:rPr lang="en-GB" smtClean="0"/>
              <a:t>06/03/2022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5CBCA-1212-4B0E-A545-9856066060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44404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9E714-5F5C-49AC-A27A-D05A745CBFA2}" type="datetimeFigureOut">
              <a:rPr lang="en-GB" smtClean="0"/>
              <a:t>06/03/2022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5CBCA-1212-4B0E-A545-9856066060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05271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9E714-5F5C-49AC-A27A-D05A745CBFA2}" type="datetimeFigureOut">
              <a:rPr lang="en-GB" smtClean="0"/>
              <a:t>06/03/2022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5CBCA-1212-4B0E-A545-9856066060C0}" type="slidenum">
              <a:rPr lang="en-GB" smtClean="0"/>
              <a:t>‹#›</a:t>
            </a:fld>
            <a:endParaRPr lang="en-GB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3427034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9E714-5F5C-49AC-A27A-D05A745CBFA2}" type="datetimeFigureOut">
              <a:rPr lang="en-GB" smtClean="0"/>
              <a:t>06/03/2022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5CBCA-1212-4B0E-A545-9856066060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892033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9E714-5F5C-49AC-A27A-D05A745CBFA2}" type="datetimeFigureOut">
              <a:rPr lang="en-GB" smtClean="0"/>
              <a:t>06/03/2022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5CBCA-1212-4B0E-A545-9856066060C0}" type="slidenum">
              <a:rPr lang="en-GB" smtClean="0"/>
              <a:t>‹#›</a:t>
            </a:fld>
            <a:endParaRPr lang="en-GB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4034272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9E714-5F5C-49AC-A27A-D05A745CBFA2}" type="datetimeFigureOut">
              <a:rPr lang="en-GB" smtClean="0"/>
              <a:t>06/03/2022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5CBCA-1212-4B0E-A545-9856066060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232098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9E714-5F5C-49AC-A27A-D05A745CBFA2}" type="datetimeFigureOut">
              <a:rPr lang="en-GB" smtClean="0"/>
              <a:t>06/03/2022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5CBCA-1212-4B0E-A545-9856066060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753286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9E714-5F5C-49AC-A27A-D05A745CBFA2}" type="datetimeFigureOut">
              <a:rPr lang="en-GB" smtClean="0"/>
              <a:t>06/03/2022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5CBCA-1212-4B0E-A545-9856066060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22146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9E714-5F5C-49AC-A27A-D05A745CBFA2}" type="datetimeFigureOut">
              <a:rPr lang="en-GB" smtClean="0"/>
              <a:t>06/03/2022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5CBCA-1212-4B0E-A545-9856066060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5682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9E714-5F5C-49AC-A27A-D05A745CBFA2}" type="datetimeFigureOut">
              <a:rPr lang="en-GB" smtClean="0"/>
              <a:t>06/03/2022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5CBCA-1212-4B0E-A545-9856066060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56248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9E714-5F5C-49AC-A27A-D05A745CBFA2}" type="datetimeFigureOut">
              <a:rPr lang="en-GB" smtClean="0"/>
              <a:t>06/03/2022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5CBCA-1212-4B0E-A545-9856066060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6460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9E714-5F5C-49AC-A27A-D05A745CBFA2}" type="datetimeFigureOut">
              <a:rPr lang="en-GB" smtClean="0"/>
              <a:t>06/03/2022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5CBCA-1212-4B0E-A545-9856066060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62688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9E714-5F5C-49AC-A27A-D05A745CBFA2}" type="datetimeFigureOut">
              <a:rPr lang="en-GB" smtClean="0"/>
              <a:t>06/03/2022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5CBCA-1212-4B0E-A545-9856066060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9785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9E714-5F5C-49AC-A27A-D05A745CBFA2}" type="datetimeFigureOut">
              <a:rPr lang="en-GB" smtClean="0"/>
              <a:t>06/03/2022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5CBCA-1212-4B0E-A545-9856066060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41314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9E714-5F5C-49AC-A27A-D05A745CBFA2}" type="datetimeFigureOut">
              <a:rPr lang="en-GB" smtClean="0"/>
              <a:t>06/03/2022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5CBCA-1212-4B0E-A545-9856066060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68655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9E714-5F5C-49AC-A27A-D05A745CBFA2}" type="datetimeFigureOut">
              <a:rPr lang="en-GB" smtClean="0"/>
              <a:t>06/03/2022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5CBCA-1212-4B0E-A545-9856066060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44235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A9E714-5F5C-49AC-A27A-D05A745CBFA2}" type="datetimeFigureOut">
              <a:rPr lang="en-GB" smtClean="0"/>
              <a:t>06/03/2022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09E5CBCA-1212-4B0E-A545-9856066060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4550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docs.microsoft.com/en-us/visualstudio/ide/walkthrough-creating-a-code-snippet?view=vs-2022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docs.microsoft.com/en-us/visualstudio/ide/walkthrough-creating-a-code-snippet?view=vs-2022" TargetMode="External"/><Relationship Id="rId2" Type="http://schemas.openxmlformats.org/officeDocument/2006/relationships/hyperlink" Target="https://docs.microsoft.com/en-us/visualstudio/ide/code-snippets?view=vs-2022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riptutorial.com/visual-studio/example/7913/snippet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BB4882-EDE7-4C34-BD82-A2061244B4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56284" y="2084938"/>
            <a:ext cx="8210162" cy="1646302"/>
          </a:xfrm>
        </p:spPr>
        <p:txBody>
          <a:bodyPr/>
          <a:lstStyle/>
          <a:p>
            <a:r>
              <a:rPr lang="en-GB" dirty="0"/>
              <a:t>Snippets v Visual Studio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2BBB958-5F81-4854-A737-51B6B995F5C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092606" y="6030119"/>
            <a:ext cx="2003394" cy="1655762"/>
          </a:xfrm>
        </p:spPr>
        <p:txBody>
          <a:bodyPr/>
          <a:lstStyle/>
          <a:p>
            <a:r>
              <a:rPr lang="en-GB" dirty="0"/>
              <a:t>Gal </a:t>
            </a:r>
            <a:r>
              <a:rPr lang="en-GB" dirty="0" err="1"/>
              <a:t>Zakrajšek</a:t>
            </a:r>
            <a:endParaRPr lang="en-GB" dirty="0"/>
          </a:p>
          <a:p>
            <a:r>
              <a:rPr lang="en-GB" dirty="0" err="1"/>
              <a:t>Marec</a:t>
            </a:r>
            <a:r>
              <a:rPr lang="en-GB" dirty="0"/>
              <a:t> 2022</a:t>
            </a:r>
          </a:p>
        </p:txBody>
      </p:sp>
    </p:spTree>
    <p:extLst>
      <p:ext uri="{BB962C8B-B14F-4D97-AF65-F5344CB8AC3E}">
        <p14:creationId xmlns:p14="http://schemas.microsoft.com/office/powerpoint/2010/main" val="87558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A72B2A-7CD0-4E5B-9773-42D8209547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Ideja</a:t>
            </a:r>
            <a:r>
              <a:rPr lang="en-GB" dirty="0"/>
              <a:t> in </a:t>
            </a:r>
            <a:r>
              <a:rPr lang="en-GB" dirty="0" err="1"/>
              <a:t>uporabnost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015A75-B06E-4913-B0BD-8DCA90B1C8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err="1"/>
              <a:t>Hitrejše</a:t>
            </a:r>
            <a:r>
              <a:rPr lang="en-GB" dirty="0"/>
              <a:t> </a:t>
            </a:r>
            <a:r>
              <a:rPr lang="en-GB" dirty="0" err="1"/>
              <a:t>pisanje</a:t>
            </a:r>
            <a:r>
              <a:rPr lang="en-GB" dirty="0"/>
              <a:t> </a:t>
            </a:r>
            <a:r>
              <a:rPr lang="en-GB" dirty="0" err="1"/>
              <a:t>kode</a:t>
            </a:r>
            <a:endParaRPr lang="en-GB" dirty="0"/>
          </a:p>
          <a:p>
            <a:endParaRPr lang="en-GB" dirty="0"/>
          </a:p>
          <a:p>
            <a:r>
              <a:rPr lang="en-GB" dirty="0" err="1"/>
              <a:t>Manjša</a:t>
            </a:r>
            <a:r>
              <a:rPr lang="en-GB" dirty="0"/>
              <a:t> </a:t>
            </a:r>
            <a:r>
              <a:rPr lang="en-GB" dirty="0" err="1"/>
              <a:t>možnost</a:t>
            </a:r>
            <a:r>
              <a:rPr lang="en-GB" dirty="0"/>
              <a:t> </a:t>
            </a:r>
            <a:r>
              <a:rPr lang="en-GB" dirty="0" err="1"/>
              <a:t>tipkarskih</a:t>
            </a:r>
            <a:r>
              <a:rPr lang="en-GB" dirty="0"/>
              <a:t> </a:t>
            </a:r>
            <a:r>
              <a:rPr lang="en-GB" dirty="0" err="1"/>
              <a:t>napak</a:t>
            </a:r>
            <a:endParaRPr lang="en-GB" dirty="0"/>
          </a:p>
          <a:p>
            <a:endParaRPr lang="en-GB" dirty="0"/>
          </a:p>
          <a:p>
            <a:r>
              <a:rPr lang="en-GB" dirty="0" err="1"/>
              <a:t>Standardiziran</a:t>
            </a:r>
            <a:r>
              <a:rPr lang="en-GB" dirty="0"/>
              <a:t> </a:t>
            </a:r>
            <a:r>
              <a:rPr lang="en-GB" dirty="0" err="1"/>
              <a:t>izgled</a:t>
            </a:r>
            <a:r>
              <a:rPr lang="en-GB" dirty="0"/>
              <a:t> </a:t>
            </a:r>
            <a:r>
              <a:rPr lang="en-GB" dirty="0" err="1"/>
              <a:t>kode</a:t>
            </a:r>
            <a:r>
              <a:rPr lang="en-GB" dirty="0"/>
              <a:t> v </a:t>
            </a:r>
            <a:r>
              <a:rPr lang="en-GB" dirty="0" err="1"/>
              <a:t>neki</a:t>
            </a:r>
            <a:r>
              <a:rPr lang="en-GB" dirty="0"/>
              <a:t> </a:t>
            </a:r>
            <a:r>
              <a:rPr lang="en-GB" dirty="0" err="1"/>
              <a:t>skupini</a:t>
            </a:r>
            <a:r>
              <a:rPr lang="en-GB" dirty="0"/>
              <a:t> oz. </a:t>
            </a:r>
            <a:r>
              <a:rPr lang="en-GB" dirty="0" err="1"/>
              <a:t>podjetju</a:t>
            </a:r>
            <a:endParaRPr lang="en-GB" dirty="0"/>
          </a:p>
          <a:p>
            <a:endParaRPr lang="en-GB" dirty="0"/>
          </a:p>
          <a:p>
            <a:r>
              <a:rPr lang="en-GB" dirty="0" err="1"/>
              <a:t>Izogib</a:t>
            </a:r>
            <a:r>
              <a:rPr lang="en-GB" dirty="0"/>
              <a:t> </a:t>
            </a:r>
            <a:r>
              <a:rPr lang="en-GB" dirty="0" err="1"/>
              <a:t>uporabi</a:t>
            </a:r>
            <a:r>
              <a:rPr lang="en-GB" dirty="0"/>
              <a:t> </a:t>
            </a:r>
            <a:r>
              <a:rPr lang="en-GB" dirty="0" err="1"/>
              <a:t>različnih</a:t>
            </a:r>
            <a:r>
              <a:rPr lang="en-GB" dirty="0"/>
              <a:t> </a:t>
            </a:r>
            <a:r>
              <a:rPr lang="en-GB" dirty="0" err="1"/>
              <a:t>knjižnic</a:t>
            </a:r>
            <a:r>
              <a:rPr lang="en-GB" dirty="0"/>
              <a:t> oz. </a:t>
            </a:r>
            <a:r>
              <a:rPr lang="en-GB" dirty="0" err="1"/>
              <a:t>prijemov</a:t>
            </a:r>
            <a:r>
              <a:rPr lang="en-GB" dirty="0"/>
              <a:t> za </a:t>
            </a:r>
            <a:r>
              <a:rPr lang="en-GB" dirty="0" err="1"/>
              <a:t>enaka</a:t>
            </a:r>
            <a:r>
              <a:rPr lang="en-GB" dirty="0"/>
              <a:t> </a:t>
            </a:r>
            <a:r>
              <a:rPr lang="en-GB" dirty="0" err="1"/>
              <a:t>opravila</a:t>
            </a:r>
            <a:endParaRPr lang="en-GB" dirty="0"/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487131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5466FC-235C-4EDB-A638-3A2D0977FC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Vrste</a:t>
            </a:r>
            <a:r>
              <a:rPr lang="en-GB" dirty="0"/>
              <a:t> </a:t>
            </a:r>
            <a:r>
              <a:rPr lang="en-GB" dirty="0" err="1"/>
              <a:t>snippetov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F084D9-A071-4018-ACCA-34F7CBA1F3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err="1"/>
              <a:t>Preprosti</a:t>
            </a:r>
            <a:r>
              <a:rPr lang="en-GB" dirty="0"/>
              <a:t> </a:t>
            </a:r>
            <a:r>
              <a:rPr lang="en-GB" dirty="0" err="1"/>
              <a:t>snippeti</a:t>
            </a:r>
            <a:endParaRPr lang="en-GB" dirty="0"/>
          </a:p>
          <a:p>
            <a:pPr lvl="2"/>
            <a:r>
              <a:rPr lang="en-GB" sz="1800" dirty="0" err="1"/>
              <a:t>cw</a:t>
            </a:r>
            <a:r>
              <a:rPr lang="en-GB" sz="1800" dirty="0"/>
              <a:t> =&gt; </a:t>
            </a:r>
            <a:r>
              <a:rPr lang="en-GB" sz="1800" dirty="0" err="1"/>
              <a:t>Conslole.Writeline</a:t>
            </a:r>
            <a:r>
              <a:rPr lang="en-GB" sz="1800" dirty="0"/>
              <a:t>();</a:t>
            </a:r>
          </a:p>
          <a:p>
            <a:pPr lvl="2"/>
            <a:endParaRPr lang="en-GB" dirty="0"/>
          </a:p>
          <a:p>
            <a:r>
              <a:rPr lang="en-GB" dirty="0" err="1"/>
              <a:t>Obdajajoči</a:t>
            </a:r>
            <a:r>
              <a:rPr lang="en-GB" dirty="0"/>
              <a:t> snippet</a:t>
            </a:r>
          </a:p>
          <a:p>
            <a:pPr lvl="2"/>
            <a:r>
              <a:rPr lang="en-GB" sz="1800" dirty="0"/>
              <a:t>try =&gt; Try, catch </a:t>
            </a:r>
            <a:r>
              <a:rPr lang="en-GB" sz="1800" dirty="0" err="1"/>
              <a:t>stavek</a:t>
            </a:r>
            <a:endParaRPr lang="en-GB" sz="1800" dirty="0"/>
          </a:p>
          <a:p>
            <a:pPr lvl="2"/>
            <a:r>
              <a:rPr lang="en-GB" sz="1800" dirty="0"/>
              <a:t>if =&gt; If </a:t>
            </a:r>
            <a:r>
              <a:rPr lang="en-GB" sz="1800" dirty="0" err="1"/>
              <a:t>stavek</a:t>
            </a:r>
            <a:endParaRPr lang="en-GB" sz="1800" dirty="0"/>
          </a:p>
          <a:p>
            <a:pPr lvl="2"/>
            <a:endParaRPr lang="en-GB" dirty="0"/>
          </a:p>
          <a:p>
            <a:r>
              <a:rPr lang="en-GB" dirty="0"/>
              <a:t>Snippet s </a:t>
            </a:r>
            <a:r>
              <a:rPr lang="en-GB" dirty="0" err="1"/>
              <a:t>parametri</a:t>
            </a:r>
            <a:endParaRPr lang="en-GB" dirty="0"/>
          </a:p>
          <a:p>
            <a:pPr lvl="2"/>
            <a:r>
              <a:rPr lang="en-GB" sz="1800" dirty="0"/>
              <a:t>for =&gt; for </a:t>
            </a:r>
            <a:r>
              <a:rPr lang="en-GB" sz="1800" dirty="0" err="1"/>
              <a:t>zanka</a:t>
            </a:r>
            <a:endParaRPr lang="en-GB" sz="1800" dirty="0"/>
          </a:p>
          <a:p>
            <a:pPr lvl="2"/>
            <a:r>
              <a:rPr lang="en-GB" sz="1800" dirty="0"/>
              <a:t>class =&gt; </a:t>
            </a:r>
            <a:r>
              <a:rPr lang="en-GB" sz="1800" dirty="0" err="1"/>
              <a:t>struktura</a:t>
            </a:r>
            <a:r>
              <a:rPr lang="en-GB" sz="1800" dirty="0"/>
              <a:t> </a:t>
            </a:r>
            <a:r>
              <a:rPr lang="en-GB" sz="1800" dirty="0" err="1"/>
              <a:t>razreda</a:t>
            </a:r>
            <a:endParaRPr lang="en-GB" sz="1800" dirty="0"/>
          </a:p>
        </p:txBody>
      </p:sp>
    </p:spTree>
    <p:extLst>
      <p:ext uri="{BB962C8B-B14F-4D97-AF65-F5344CB8AC3E}">
        <p14:creationId xmlns:p14="http://schemas.microsoft.com/office/powerpoint/2010/main" val="39530643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5CD577-4D06-443A-A0C1-1EE28F03F6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396536"/>
            <a:ext cx="8596668" cy="1320800"/>
          </a:xfrm>
        </p:spPr>
        <p:txBody>
          <a:bodyPr/>
          <a:lstStyle/>
          <a:p>
            <a:r>
              <a:rPr lang="en-GB" dirty="0" err="1"/>
              <a:t>Osnovna</a:t>
            </a:r>
            <a:r>
              <a:rPr lang="en-GB" dirty="0"/>
              <a:t> </a:t>
            </a:r>
            <a:r>
              <a:rPr lang="en-GB" dirty="0" err="1"/>
              <a:t>sintaksa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BC3955-AA88-45D9-A0DD-C38A463913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0803" y="2780905"/>
            <a:ext cx="8596668" cy="3880773"/>
          </a:xfrm>
        </p:spPr>
        <p:txBody>
          <a:bodyPr/>
          <a:lstStyle/>
          <a:p>
            <a:endParaRPr lang="en-GB" dirty="0">
              <a:hlinkClick r:id="rId2"/>
            </a:endParaRPr>
          </a:p>
          <a:p>
            <a:endParaRPr lang="en-GB" dirty="0">
              <a:hlinkClick r:id="rId2"/>
            </a:endParaRPr>
          </a:p>
          <a:p>
            <a:endParaRPr lang="en-GB" dirty="0">
              <a:hlinkClick r:id="rId2"/>
            </a:endParaRPr>
          </a:p>
          <a:p>
            <a:endParaRPr lang="en-GB" dirty="0">
              <a:hlinkClick r:id="rId2"/>
            </a:endParaRPr>
          </a:p>
          <a:p>
            <a:endParaRPr lang="en-GB" dirty="0">
              <a:hlinkClick r:id="rId2"/>
            </a:endParaRPr>
          </a:p>
          <a:p>
            <a:endParaRPr lang="en-GB" dirty="0">
              <a:hlinkClick r:id="rId2"/>
            </a:endParaRPr>
          </a:p>
          <a:p>
            <a:endParaRPr lang="en-GB" dirty="0">
              <a:hlinkClick r:id="rId2"/>
            </a:endParaRPr>
          </a:p>
          <a:p>
            <a:endParaRPr lang="en-GB" dirty="0">
              <a:hlinkClick r:id="rId2"/>
            </a:endParaRPr>
          </a:p>
          <a:p>
            <a:r>
              <a:rPr lang="en-GB" dirty="0">
                <a:hlinkClick r:id="rId2"/>
              </a:rPr>
              <a:t>https://docs.microsoft.com/en-us/visualstudio/ide/walkthrough-creating-a-code-snippet?view=vs-2022</a:t>
            </a:r>
            <a:endParaRPr lang="en-GB" dirty="0"/>
          </a:p>
          <a:p>
            <a:endParaRPr lang="en-GB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A137F37-66FD-451F-98A5-44B898A46F10}"/>
              </a:ext>
            </a:extLst>
          </p:cNvPr>
          <p:cNvSpPr txBox="1"/>
          <p:nvPr/>
        </p:nvSpPr>
        <p:spPr>
          <a:xfrm>
            <a:off x="1318068" y="1083050"/>
            <a:ext cx="8846864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&lt;?xml version="1.0" encoding="utf-8"?&gt;</a:t>
            </a:r>
          </a:p>
          <a:p>
            <a:r>
              <a:rPr lang="en-GB" dirty="0"/>
              <a:t>&lt;</a:t>
            </a:r>
            <a:r>
              <a:rPr lang="en-GB" dirty="0" err="1"/>
              <a:t>CodeSnippets</a:t>
            </a:r>
            <a:r>
              <a:rPr lang="en-GB" dirty="0"/>
              <a:t> </a:t>
            </a:r>
            <a:r>
              <a:rPr lang="en-GB" dirty="0" err="1"/>
              <a:t>xmlns</a:t>
            </a:r>
            <a:r>
              <a:rPr lang="en-GB" dirty="0"/>
              <a:t>="http://schemas.microsoft.com/</a:t>
            </a:r>
            <a:r>
              <a:rPr lang="en-GB" dirty="0" err="1"/>
              <a:t>VisualStudio</a:t>
            </a:r>
            <a:r>
              <a:rPr lang="en-GB" dirty="0"/>
              <a:t>/2005/</a:t>
            </a:r>
            <a:r>
              <a:rPr lang="en-GB" dirty="0" err="1"/>
              <a:t>CodeSnippet</a:t>
            </a:r>
            <a:r>
              <a:rPr lang="en-GB" dirty="0"/>
              <a:t>"&gt;</a:t>
            </a:r>
          </a:p>
          <a:p>
            <a:r>
              <a:rPr lang="en-GB" dirty="0"/>
              <a:t>    &lt;</a:t>
            </a:r>
            <a:r>
              <a:rPr lang="en-GB" dirty="0" err="1"/>
              <a:t>CodeSnippet</a:t>
            </a:r>
            <a:r>
              <a:rPr lang="en-GB" dirty="0"/>
              <a:t> Format="1.0.0"&gt;</a:t>
            </a:r>
          </a:p>
          <a:p>
            <a:r>
              <a:rPr lang="en-GB" dirty="0"/>
              <a:t>        &lt;Header&gt;</a:t>
            </a:r>
          </a:p>
          <a:p>
            <a:r>
              <a:rPr lang="en-GB" dirty="0"/>
              <a:t>            &lt;Title&gt;&lt;/Title&gt;</a:t>
            </a:r>
          </a:p>
          <a:p>
            <a:r>
              <a:rPr lang="en-GB" dirty="0"/>
              <a:t>    	     &lt;Author&gt;&lt;/Author&gt;</a:t>
            </a:r>
          </a:p>
          <a:p>
            <a:r>
              <a:rPr lang="en-GB" dirty="0"/>
              <a:t>    	     &lt;Description&gt;&lt;/Description&gt;</a:t>
            </a:r>
          </a:p>
          <a:p>
            <a:r>
              <a:rPr lang="en-GB" dirty="0"/>
              <a:t>	     &lt;Shortcut&gt;&lt;/Shortcut&gt;</a:t>
            </a:r>
          </a:p>
          <a:p>
            <a:r>
              <a:rPr lang="en-GB" dirty="0"/>
              <a:t>        &lt;/Header&gt;</a:t>
            </a:r>
          </a:p>
          <a:p>
            <a:r>
              <a:rPr lang="en-GB" dirty="0"/>
              <a:t>        &lt;Snippet&gt;</a:t>
            </a:r>
          </a:p>
          <a:p>
            <a:r>
              <a:rPr lang="en-GB" dirty="0"/>
              <a:t>            &lt;Code Language="</a:t>
            </a:r>
            <a:r>
              <a:rPr lang="en-GB" dirty="0" err="1"/>
              <a:t>CSharp</a:t>
            </a:r>
            <a:r>
              <a:rPr lang="en-GB" dirty="0"/>
              <a:t>"&gt;</a:t>
            </a:r>
          </a:p>
          <a:p>
            <a:r>
              <a:rPr lang="en-GB" dirty="0"/>
              <a:t>                &lt;![CDATA[]]&gt;</a:t>
            </a:r>
          </a:p>
          <a:p>
            <a:r>
              <a:rPr lang="en-GB" dirty="0"/>
              <a:t>            &lt;/Code&gt;</a:t>
            </a:r>
          </a:p>
          <a:p>
            <a:r>
              <a:rPr lang="en-GB" dirty="0"/>
              <a:t>        &lt;/Snippet&gt;</a:t>
            </a:r>
          </a:p>
          <a:p>
            <a:r>
              <a:rPr lang="en-GB" dirty="0"/>
              <a:t>    &lt;/</a:t>
            </a:r>
            <a:r>
              <a:rPr lang="en-GB" dirty="0" err="1"/>
              <a:t>CodeSnippet</a:t>
            </a:r>
            <a:r>
              <a:rPr lang="en-GB" dirty="0"/>
              <a:t>&gt;</a:t>
            </a:r>
          </a:p>
          <a:p>
            <a:r>
              <a:rPr lang="en-GB" dirty="0"/>
              <a:t>&lt;/</a:t>
            </a:r>
            <a:r>
              <a:rPr lang="en-GB" dirty="0" err="1"/>
              <a:t>CodeSnippets</a:t>
            </a:r>
            <a:r>
              <a:rPr lang="en-GB" dirty="0"/>
              <a:t>&gt;</a:t>
            </a:r>
          </a:p>
        </p:txBody>
      </p:sp>
    </p:spTree>
    <p:extLst>
      <p:ext uri="{BB962C8B-B14F-4D97-AF65-F5344CB8AC3E}">
        <p14:creationId xmlns:p14="http://schemas.microsoft.com/office/powerpoint/2010/main" val="24415794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B65EF5-2DF6-477B-9D23-83A842F887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Snippet z </a:t>
            </a:r>
            <a:r>
              <a:rPr lang="en-GB" dirty="0" err="1"/>
              <a:t>parametri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6D7C28-794B-43DE-BA40-ED0801F47A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488613"/>
            <a:ext cx="8596668" cy="3880773"/>
          </a:xfrm>
        </p:spPr>
        <p:txBody>
          <a:bodyPr/>
          <a:lstStyle/>
          <a:p>
            <a:r>
              <a:rPr lang="en-GB" dirty="0"/>
              <a:t>$</a:t>
            </a:r>
            <a:r>
              <a:rPr lang="en-GB" dirty="0" err="1"/>
              <a:t>ime_parametra</a:t>
            </a:r>
            <a:r>
              <a:rPr lang="en-GB" dirty="0"/>
              <a:t>$</a:t>
            </a:r>
          </a:p>
          <a:p>
            <a:endParaRPr lang="en-GB" dirty="0"/>
          </a:p>
          <a:p>
            <a:endParaRPr lang="en-GB" dirty="0"/>
          </a:p>
          <a:p>
            <a:r>
              <a:rPr lang="en-GB" dirty="0"/>
              <a:t>ID : </a:t>
            </a:r>
            <a:r>
              <a:rPr lang="en-GB" dirty="0" err="1"/>
              <a:t>ime</a:t>
            </a:r>
            <a:r>
              <a:rPr lang="en-GB" dirty="0"/>
              <a:t> </a:t>
            </a:r>
            <a:r>
              <a:rPr lang="en-GB" dirty="0" err="1"/>
              <a:t>parametra</a:t>
            </a:r>
            <a:endParaRPr lang="en-GB" dirty="0"/>
          </a:p>
          <a:p>
            <a:r>
              <a:rPr lang="en-GB" dirty="0"/>
              <a:t>ToolTip : </a:t>
            </a:r>
            <a:r>
              <a:rPr lang="en-GB" dirty="0" err="1"/>
              <a:t>Opis</a:t>
            </a:r>
            <a:r>
              <a:rPr lang="en-GB" dirty="0"/>
              <a:t> </a:t>
            </a:r>
            <a:r>
              <a:rPr lang="en-GB" dirty="0" err="1"/>
              <a:t>parametra</a:t>
            </a:r>
            <a:endParaRPr lang="en-GB" dirty="0"/>
          </a:p>
          <a:p>
            <a:r>
              <a:rPr lang="en-GB" dirty="0"/>
              <a:t>Default : </a:t>
            </a:r>
            <a:r>
              <a:rPr lang="en-GB" dirty="0" err="1"/>
              <a:t>Privzeta</a:t>
            </a:r>
            <a:r>
              <a:rPr lang="en-GB" dirty="0"/>
              <a:t> </a:t>
            </a:r>
            <a:r>
              <a:rPr lang="en-GB" dirty="0" err="1"/>
              <a:t>vrednost</a:t>
            </a:r>
            <a:endParaRPr lang="en-GB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F1E402E-13A6-48DF-B387-B3ED64B36836}"/>
              </a:ext>
            </a:extLst>
          </p:cNvPr>
          <p:cNvSpPr txBox="1"/>
          <p:nvPr/>
        </p:nvSpPr>
        <p:spPr>
          <a:xfrm>
            <a:off x="4576440" y="1856224"/>
            <a:ext cx="7754644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dirty="0"/>
              <a:t>&lt;Snippet&gt;</a:t>
            </a:r>
          </a:p>
          <a:p>
            <a:r>
              <a:rPr lang="en-GB" dirty="0"/>
              <a:t>           &lt;Code Language="</a:t>
            </a:r>
            <a:r>
              <a:rPr lang="en-GB" dirty="0" err="1"/>
              <a:t>CSharp</a:t>
            </a:r>
            <a:r>
              <a:rPr lang="en-GB" dirty="0"/>
              <a:t>"&gt;</a:t>
            </a:r>
          </a:p>
          <a:p>
            <a:r>
              <a:rPr lang="en-GB" dirty="0"/>
              <a:t>                &lt;![CDATA[]]&gt;</a:t>
            </a:r>
          </a:p>
          <a:p>
            <a:r>
              <a:rPr lang="en-GB" dirty="0"/>
              <a:t>           &lt;/Code&gt;</a:t>
            </a:r>
          </a:p>
          <a:p>
            <a:r>
              <a:rPr lang="en-GB" dirty="0"/>
              <a:t>	    &lt;Declarations&gt;</a:t>
            </a:r>
          </a:p>
          <a:p>
            <a:r>
              <a:rPr lang="en-GB" dirty="0"/>
              <a:t>	    	&lt;Literal&gt;</a:t>
            </a:r>
          </a:p>
          <a:p>
            <a:r>
              <a:rPr lang="en-GB" dirty="0"/>
              <a:t>		    &lt;ID&gt;&lt;/ID&gt;</a:t>
            </a:r>
          </a:p>
          <a:p>
            <a:r>
              <a:rPr lang="en-GB" dirty="0"/>
              <a:t>		    &lt;ToolTip&gt;&lt;/ToolTip&gt;</a:t>
            </a:r>
          </a:p>
          <a:p>
            <a:r>
              <a:rPr lang="en-GB" dirty="0"/>
              <a:t>		    &lt;Default&gt;&lt;/Default&gt;</a:t>
            </a:r>
          </a:p>
          <a:p>
            <a:r>
              <a:rPr lang="en-GB" dirty="0"/>
              <a:t>	 	&lt;/Literal&gt;</a:t>
            </a:r>
          </a:p>
          <a:p>
            <a:r>
              <a:rPr lang="en-GB" dirty="0"/>
              <a:t>	    &lt;/Declarations&gt;</a:t>
            </a:r>
          </a:p>
          <a:p>
            <a:r>
              <a:rPr lang="en-GB" dirty="0"/>
              <a:t>&lt;/Snippet&gt;</a:t>
            </a:r>
          </a:p>
        </p:txBody>
      </p:sp>
    </p:spTree>
    <p:extLst>
      <p:ext uri="{BB962C8B-B14F-4D97-AF65-F5344CB8AC3E}">
        <p14:creationId xmlns:p14="http://schemas.microsoft.com/office/powerpoint/2010/main" val="17161132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54ABF4-1425-43DA-B123-F18A63C470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Dodatne</a:t>
            </a:r>
            <a:r>
              <a:rPr lang="en-GB" dirty="0"/>
              <a:t> </a:t>
            </a:r>
            <a:r>
              <a:rPr lang="en-GB" dirty="0" err="1"/>
              <a:t>nastavitve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8066BB-A0D7-4170-9A57-7260A40D2B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Namespace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r>
              <a:rPr lang="en-GB" dirty="0" err="1"/>
              <a:t>Obdajanje</a:t>
            </a:r>
            <a:r>
              <a:rPr lang="en-GB" dirty="0"/>
              <a:t> </a:t>
            </a:r>
            <a:r>
              <a:rPr lang="en-GB" dirty="0" err="1"/>
              <a:t>kode</a:t>
            </a:r>
            <a:endParaRPr lang="en-GB" dirty="0"/>
          </a:p>
          <a:p>
            <a:pPr lvl="2"/>
            <a:r>
              <a:rPr lang="en-GB" sz="1800" dirty="0"/>
              <a:t>Parameter $selected$</a:t>
            </a:r>
          </a:p>
          <a:p>
            <a:endParaRPr lang="en-GB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DB2F033-98D7-4F08-B8B9-B201BF09809F}"/>
              </a:ext>
            </a:extLst>
          </p:cNvPr>
          <p:cNvSpPr txBox="1"/>
          <p:nvPr/>
        </p:nvSpPr>
        <p:spPr>
          <a:xfrm>
            <a:off x="2577280" y="2173412"/>
            <a:ext cx="669672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&lt;Code Language="</a:t>
            </a:r>
            <a:r>
              <a:rPr lang="en-GB" dirty="0" err="1"/>
              <a:t>CSharp</a:t>
            </a:r>
            <a:r>
              <a:rPr lang="en-GB" dirty="0"/>
              <a:t>"&gt;</a:t>
            </a:r>
          </a:p>
          <a:p>
            <a:r>
              <a:rPr lang="en-GB" dirty="0"/>
              <a:t>                &lt;![CDATA[]]&gt;</a:t>
            </a:r>
          </a:p>
          <a:p>
            <a:r>
              <a:rPr lang="en-GB" dirty="0"/>
              <a:t>&lt;/Code&gt;</a:t>
            </a:r>
          </a:p>
          <a:p>
            <a:r>
              <a:rPr lang="en-GB" dirty="0"/>
              <a:t>	    &lt;Imports&gt;</a:t>
            </a:r>
          </a:p>
          <a:p>
            <a:r>
              <a:rPr lang="en-GB" dirty="0"/>
              <a:t>		&lt;Import&gt;    					  				 	 	         &lt;Namespace&gt;System.IO&lt;/Namespace&gt;</a:t>
            </a:r>
          </a:p>
          <a:p>
            <a:r>
              <a:rPr lang="en-GB" dirty="0"/>
              <a:t>		&lt;/Import&gt;</a:t>
            </a:r>
          </a:p>
          <a:p>
            <a:r>
              <a:rPr lang="en-GB" dirty="0"/>
              <a:t>	    &lt;/Imports&gt;</a:t>
            </a:r>
          </a:p>
        </p:txBody>
      </p:sp>
    </p:spTree>
    <p:extLst>
      <p:ext uri="{BB962C8B-B14F-4D97-AF65-F5344CB8AC3E}">
        <p14:creationId xmlns:p14="http://schemas.microsoft.com/office/powerpoint/2010/main" val="20490585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0C3A74-1A02-4959-8801-4250FCB102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Viri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A07FAF-0A65-4323-A042-E676BF558A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>
                <a:hlinkClick r:id="rId2"/>
              </a:rPr>
              <a:t>https://docs.microsoft.com/en-us/visualstudio/ide/code-snippets?view=vs-2022</a:t>
            </a:r>
            <a:r>
              <a:rPr lang="en-GB" dirty="0"/>
              <a:t> (</a:t>
            </a:r>
            <a:r>
              <a:rPr lang="en-GB" dirty="0" err="1"/>
              <a:t>Dostopno</a:t>
            </a:r>
            <a:r>
              <a:rPr lang="en-GB" dirty="0"/>
              <a:t> 6.3.2022)</a:t>
            </a:r>
          </a:p>
          <a:p>
            <a:endParaRPr lang="en-GB" dirty="0"/>
          </a:p>
          <a:p>
            <a:r>
              <a:rPr lang="en-GB" dirty="0">
                <a:hlinkClick r:id="rId3"/>
              </a:rPr>
              <a:t>https://docs.microsoft.com/en-us/visualstudio/ide/walkthrough-creating-a-code-snippet?view=vs-2022</a:t>
            </a:r>
            <a:r>
              <a:rPr lang="en-GB" dirty="0"/>
              <a:t> (</a:t>
            </a:r>
            <a:r>
              <a:rPr lang="en-GB" dirty="0" err="1"/>
              <a:t>Dostopno</a:t>
            </a:r>
            <a:r>
              <a:rPr lang="en-GB" dirty="0"/>
              <a:t> 6.3.2022)</a:t>
            </a:r>
          </a:p>
          <a:p>
            <a:endParaRPr lang="en-GB" dirty="0"/>
          </a:p>
          <a:p>
            <a:r>
              <a:rPr lang="en-GB" dirty="0">
                <a:hlinkClick r:id="rId4"/>
              </a:rPr>
              <a:t>https://riptutorial.com/visual-studio/example/7913/snippets</a:t>
            </a:r>
            <a:r>
              <a:rPr lang="en-GB" dirty="0"/>
              <a:t> (</a:t>
            </a:r>
            <a:r>
              <a:rPr lang="en-GB" dirty="0" err="1"/>
              <a:t>Dostopno</a:t>
            </a:r>
            <a:r>
              <a:rPr lang="en-GB" dirty="0"/>
              <a:t> 6.3.2022)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07830289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109</TotalTime>
  <Words>410</Words>
  <Application>Microsoft Office PowerPoint</Application>
  <PresentationFormat>Widescreen</PresentationFormat>
  <Paragraphs>90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Trebuchet MS</vt:lpstr>
      <vt:lpstr>Wingdings 3</vt:lpstr>
      <vt:lpstr>Facet</vt:lpstr>
      <vt:lpstr>Snippets v Visual Studio</vt:lpstr>
      <vt:lpstr>Ideja in uporabnost</vt:lpstr>
      <vt:lpstr>Vrste snippetov</vt:lpstr>
      <vt:lpstr>Osnovna sintaksa</vt:lpstr>
      <vt:lpstr>Snippet z parametri</vt:lpstr>
      <vt:lpstr>Dodatne nastavitve</vt:lpstr>
      <vt:lpstr>Viri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Snippets v Visual Studio</dc:title>
  <dc:creator>gal zakrajsek</dc:creator>
  <cp:lastModifiedBy>gal zakrajsek</cp:lastModifiedBy>
  <cp:revision>5</cp:revision>
  <dcterms:created xsi:type="dcterms:W3CDTF">2022-03-06T19:51:33Z</dcterms:created>
  <dcterms:modified xsi:type="dcterms:W3CDTF">2022-03-06T21:52:38Z</dcterms:modified>
</cp:coreProperties>
</file>