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78" r:id="rId6"/>
    <p:sldId id="262" r:id="rId7"/>
    <p:sldId id="261" r:id="rId8"/>
    <p:sldId id="258" r:id="rId9"/>
    <p:sldId id="259" r:id="rId10"/>
    <p:sldId id="269" r:id="rId11"/>
    <p:sldId id="26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06-Mar-20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Objektno</a:t>
            </a:r>
            <a:r>
              <a:rPr lang="en-US" dirty="0" smtClean="0"/>
              <a:t> </a:t>
            </a:r>
            <a:r>
              <a:rPr lang="en-US" dirty="0" err="1" smtClean="0"/>
              <a:t>programiranje</a:t>
            </a:r>
            <a:r>
              <a:rPr lang="en-US" dirty="0" smtClean="0"/>
              <a:t> v C#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753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 smtClean="0"/>
              <a:t>TOREJ</a:t>
            </a:r>
            <a:endParaRPr lang="sl-SI" sz="9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975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3700" y="469900"/>
            <a:ext cx="117983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Ulomek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hranimo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Ulomek() // konstruktor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{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this.im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     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PovejSt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 return this.st; }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PovejIm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return this.st;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void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NastaviIm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if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throw new Exception("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ne more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0!")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this.im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void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NastaviSt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     this.st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51800" y="2070100"/>
            <a:ext cx="11049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err="1"/>
              <a:t>t</a:t>
            </a:r>
            <a:r>
              <a:rPr lang="sl-SI" sz="2800" dirty="0" err="1" smtClean="0"/>
              <a:t>his</a:t>
            </a:r>
            <a:r>
              <a:rPr lang="sl-SI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28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5301" y="2677645"/>
            <a:ext cx="4927600" cy="2283824"/>
          </a:xfrm>
        </p:spPr>
        <p:txBody>
          <a:bodyPr>
            <a:noAutofit/>
          </a:bodyPr>
          <a:lstStyle/>
          <a:p>
            <a:r>
              <a:rPr lang="en-US" b="1" dirty="0" err="1" smtClean="0"/>
              <a:t>Smo</a:t>
            </a:r>
            <a:r>
              <a:rPr lang="en-US" b="1" dirty="0" smtClean="0"/>
              <a:t> </a:t>
            </a:r>
            <a:r>
              <a:rPr lang="en-US" b="1" dirty="0" err="1" smtClean="0"/>
              <a:t>dosegli</a:t>
            </a:r>
            <a:r>
              <a:rPr lang="en-US" b="1" dirty="0" smtClean="0"/>
              <a:t> </a:t>
            </a:r>
            <a:r>
              <a:rPr lang="en-US" b="1" dirty="0" err="1" smtClean="0"/>
              <a:t>enkapsulacijo</a:t>
            </a:r>
            <a:r>
              <a:rPr lang="en-US" b="1" dirty="0" smtClean="0"/>
              <a:t>? </a:t>
            </a:r>
          </a:p>
          <a:p>
            <a:endParaRPr lang="sl-SI" b="1" dirty="0" smtClean="0"/>
          </a:p>
          <a:p>
            <a:r>
              <a:rPr lang="en-US" b="1" dirty="0" err="1"/>
              <a:t>Poskusi</a:t>
            </a:r>
            <a:r>
              <a:rPr lang="en-US" b="1" dirty="0"/>
              <a:t> </a:t>
            </a:r>
            <a:r>
              <a:rPr lang="en-US" b="1" dirty="0" err="1"/>
              <a:t>neposrednega</a:t>
            </a:r>
            <a:r>
              <a:rPr lang="en-US" b="1" dirty="0"/>
              <a:t> </a:t>
            </a:r>
            <a:r>
              <a:rPr lang="en-US" b="1" dirty="0" err="1"/>
              <a:t>dostopa</a:t>
            </a:r>
            <a:r>
              <a:rPr lang="en-US" b="1" dirty="0"/>
              <a:t> do </a:t>
            </a:r>
            <a:r>
              <a:rPr lang="en-US" b="1" dirty="0" err="1"/>
              <a:t>podatkov</a:t>
            </a:r>
            <a:r>
              <a:rPr lang="en-US" b="1" dirty="0"/>
              <a:t>.</a:t>
            </a:r>
            <a:endParaRPr lang="sl-SI" b="1" dirty="0"/>
          </a:p>
          <a:p>
            <a:endParaRPr lang="en-US" b="1" dirty="0"/>
          </a:p>
          <a:p>
            <a:r>
              <a:rPr lang="en-US" b="1" dirty="0" smtClean="0"/>
              <a:t>Je </a:t>
            </a:r>
            <a:r>
              <a:rPr lang="en-US" b="1" dirty="0" err="1" smtClean="0"/>
              <a:t>možna</a:t>
            </a:r>
            <a:r>
              <a:rPr lang="en-US" b="1" dirty="0" smtClean="0"/>
              <a:t> </a:t>
            </a:r>
            <a:r>
              <a:rPr lang="en-US" b="1" dirty="0" err="1" smtClean="0"/>
              <a:t>sprememba</a:t>
            </a:r>
            <a:r>
              <a:rPr lang="en-US" b="1" dirty="0" smtClean="0"/>
              <a:t> </a:t>
            </a:r>
            <a:r>
              <a:rPr lang="en-US" b="1" dirty="0" err="1" smtClean="0"/>
              <a:t>hranjenja</a:t>
            </a:r>
            <a:r>
              <a:rPr lang="en-US" b="1" dirty="0" smtClean="0"/>
              <a:t> </a:t>
            </a:r>
            <a:r>
              <a:rPr lang="en-US" b="1" dirty="0" err="1" smtClean="0"/>
              <a:t>podatkov</a:t>
            </a:r>
            <a:r>
              <a:rPr lang="en-US" b="1" dirty="0" smtClean="0"/>
              <a:t>?</a:t>
            </a:r>
          </a:p>
          <a:p>
            <a:endParaRPr lang="en-US" b="1" dirty="0"/>
          </a:p>
          <a:p>
            <a:r>
              <a:rPr lang="en-US" b="1" dirty="0" smtClean="0"/>
              <a:t>Je </a:t>
            </a:r>
            <a:r>
              <a:rPr lang="en-US" b="1" dirty="0" err="1" smtClean="0"/>
              <a:t>objekt</a:t>
            </a:r>
            <a:r>
              <a:rPr lang="en-US" b="1" dirty="0" smtClean="0"/>
              <a:t> </a:t>
            </a:r>
            <a:r>
              <a:rPr lang="en-US" b="1" dirty="0" err="1" smtClean="0"/>
              <a:t>ves</a:t>
            </a:r>
            <a:r>
              <a:rPr lang="en-US" b="1" dirty="0" smtClean="0"/>
              <a:t> </a:t>
            </a:r>
            <a:r>
              <a:rPr lang="en-US" b="1" dirty="0" err="1" smtClean="0"/>
              <a:t>čas</a:t>
            </a:r>
            <a:r>
              <a:rPr lang="en-US" b="1" dirty="0" smtClean="0"/>
              <a:t> v "</a:t>
            </a:r>
            <a:r>
              <a:rPr lang="en-US" b="1" dirty="0" err="1" smtClean="0"/>
              <a:t>dovoljenem</a:t>
            </a:r>
            <a:r>
              <a:rPr lang="en-US" b="1" dirty="0" smtClean="0"/>
              <a:t>" </a:t>
            </a:r>
            <a:r>
              <a:rPr lang="en-US" b="1" dirty="0" err="1" smtClean="0"/>
              <a:t>stanju</a:t>
            </a:r>
            <a:r>
              <a:rPr lang="en-US" b="1" dirty="0" smtClean="0"/>
              <a:t>?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80207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Objekti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85000" lnSpcReduction="20000"/>
          </a:bodyPr>
          <a:lstStyle/>
          <a:p>
            <a:pPr eaLnBrk="1" hangingPunct="1"/>
            <a:r>
              <a:rPr lang="sl-SI" dirty="0" smtClean="0"/>
              <a:t>Objekt je skupek podatkov, s katerim želimo upravljati kot s celoto. </a:t>
            </a:r>
          </a:p>
          <a:p>
            <a:pPr eaLnBrk="1" hangingPunct="1"/>
            <a:r>
              <a:rPr lang="sl-SI" dirty="0" smtClean="0"/>
              <a:t>Ima</a:t>
            </a:r>
          </a:p>
          <a:p>
            <a:pPr lvl="1" eaLnBrk="1" hangingPunct="1"/>
            <a:r>
              <a:rPr lang="sl-SI" dirty="0" smtClean="0"/>
              <a:t>Podatke </a:t>
            </a:r>
          </a:p>
          <a:p>
            <a:pPr lvl="2" eaLnBrk="1" hangingPunct="1"/>
            <a:r>
              <a:rPr lang="sl-SI" dirty="0" smtClean="0"/>
              <a:t>Kakšno je stanje (state) objekta</a:t>
            </a:r>
          </a:p>
          <a:p>
            <a:pPr lvl="2" eaLnBrk="1" hangingPunct="1"/>
            <a:r>
              <a:rPr lang="sl-SI" dirty="0" smtClean="0"/>
              <a:t>kaj o objektu vemo/hranimo</a:t>
            </a:r>
          </a:p>
          <a:p>
            <a:pPr lvl="3" eaLnBrk="1" hangingPunct="1"/>
            <a:r>
              <a:rPr lang="sl-SI" dirty="0" smtClean="0"/>
              <a:t>stalni podatki / spremenljivi podatki</a:t>
            </a:r>
          </a:p>
          <a:p>
            <a:pPr lvl="1" eaLnBrk="1" hangingPunct="1"/>
            <a:r>
              <a:rPr lang="sl-SI" dirty="0" smtClean="0"/>
              <a:t>Metode</a:t>
            </a:r>
          </a:p>
          <a:p>
            <a:pPr lvl="2" eaLnBrk="1" hangingPunct="1"/>
            <a:r>
              <a:rPr lang="sl-SI" dirty="0" smtClean="0"/>
              <a:t>Kakšno je obnašanje (behaviour) objekta</a:t>
            </a:r>
          </a:p>
          <a:p>
            <a:pPr lvl="2" eaLnBrk="1" hangingPunct="1"/>
            <a:r>
              <a:rPr lang="sl-SI" dirty="0" smtClean="0"/>
              <a:t>Kaj objekt "zna"</a:t>
            </a:r>
          </a:p>
          <a:p>
            <a:pPr lvl="2" eaLnBrk="1" hangingPunct="1"/>
            <a:r>
              <a:rPr lang="sl-SI" dirty="0" smtClean="0"/>
              <a:t>Kakšne metode lahko izvajamo nad njem</a:t>
            </a:r>
          </a:p>
          <a:p>
            <a:pPr eaLnBrk="1" hangingPunct="1"/>
            <a:r>
              <a:rPr lang="sl-SI" dirty="0" smtClean="0"/>
              <a:t>Vsak objekt pripada nekemu </a:t>
            </a:r>
            <a:r>
              <a:rPr lang="sl-SI" i="1" dirty="0" smtClean="0"/>
              <a:t>razredu</a:t>
            </a:r>
            <a:r>
              <a:rPr lang="sl-SI" dirty="0" smtClean="0"/>
              <a:t>. Če pripada objekt x razredu R, potem pravimo tudi da je x </a:t>
            </a:r>
            <a:r>
              <a:rPr lang="sl-SI" i="1" dirty="0" smtClean="0"/>
              <a:t>objekt tipa </a:t>
            </a:r>
            <a:r>
              <a:rPr lang="sl-SI" dirty="0" smtClean="0"/>
              <a:t>R. </a:t>
            </a:r>
          </a:p>
        </p:txBody>
      </p:sp>
    </p:spTree>
    <p:extLst>
      <p:ext uri="{BB962C8B-B14F-4D97-AF65-F5344CB8AC3E}">
        <p14:creationId xmlns:p14="http://schemas.microsoft.com/office/powerpoint/2010/main" val="278847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2566146" cy="1676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36554" y="3162300"/>
            <a:ext cx="5728445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mojObjekt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4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471646" cy="375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opis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prostorov za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endParaRPr lang="en-US" sz="3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metode</a:t>
            </a:r>
            <a:endParaRPr lang="en-US" sz="3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98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2311400"/>
            <a:ext cx="9093200" cy="167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Pozdrav()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{ 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("OOP v vsako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lovensko vas!");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79254" y="5295900"/>
            <a:ext cx="5728445" cy="9990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mojObjekt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mojObjekt.Pozdrav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8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7200" y="2984500"/>
            <a:ext cx="76835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class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Ulomek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//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hranimo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podatke</a:t>
            </a:r>
            <a:endParaRPr lang="en-US" sz="3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-1028700" y="1460500"/>
            <a:ext cx="11404600" cy="5727700"/>
          </a:xfrm>
          <a:prstGeom prst="mathMultiply">
            <a:avLst>
              <a:gd name="adj1" fmla="val 1009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8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</a:t>
            </a:r>
            <a:r>
              <a:rPr lang="en-US" dirty="0" smtClean="0"/>
              <a:t> je </a:t>
            </a:r>
            <a:r>
              <a:rPr lang="en-US" dirty="0" err="1" smtClean="0"/>
              <a:t>narobe</a:t>
            </a:r>
            <a:r>
              <a:rPr lang="en-US" dirty="0" smtClean="0"/>
              <a:t> s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zgledoma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255" y="2400300"/>
            <a:ext cx="4826746" cy="172720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Ulomek :</a:t>
            </a:r>
          </a:p>
          <a:p>
            <a:pPr>
              <a:buFont typeface="Arial" charset="0"/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__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__(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self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st, im) :</a:t>
            </a:r>
          </a:p>
          <a:p>
            <a:pPr>
              <a:buFont typeface="Arial" charset="0"/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self.stevec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st</a:t>
            </a:r>
          </a:p>
          <a:p>
            <a:pPr>
              <a:buFont typeface="Arial" charset="0"/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self.imenovalec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im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4597400" y="2400300"/>
            <a:ext cx="7404100" cy="452431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Sklad: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''' Špartanska predstavitev sklada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self.podatki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[]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vstavi(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x):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self.podatki.append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prazen(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len(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self.podatki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== 0)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odstrani(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self.prazen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('ODSTRANI: Sklad je prazen.')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self.podatki.pop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vrh(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self.podatki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[len(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self.podatki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)-1]</a:t>
            </a:r>
          </a:p>
        </p:txBody>
      </p:sp>
    </p:spTree>
    <p:extLst>
      <p:ext uri="{BB962C8B-B14F-4D97-AF65-F5344CB8AC3E}">
        <p14:creationId xmlns:p14="http://schemas.microsoft.com/office/powerpoint/2010/main" val="353588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Enkapsulacija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Skrivanje</a:t>
            </a:r>
            <a:r>
              <a:rPr lang="en-US" dirty="0" smtClean="0"/>
              <a:t> </a:t>
            </a:r>
            <a:r>
              <a:rPr lang="en-US" dirty="0" err="1" smtClean="0"/>
              <a:t>predstavitve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Uporabnika</a:t>
            </a:r>
            <a:r>
              <a:rPr lang="en-US" dirty="0" smtClean="0"/>
              <a:t> ne </a:t>
            </a:r>
            <a:r>
              <a:rPr lang="en-US" dirty="0" err="1" smtClean="0"/>
              <a:t>zanima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so </a:t>
            </a:r>
            <a:r>
              <a:rPr lang="en-US" dirty="0" err="1" smtClean="0"/>
              <a:t>podatki</a:t>
            </a:r>
            <a:r>
              <a:rPr lang="en-US" dirty="0" smtClean="0"/>
              <a:t> o </a:t>
            </a:r>
            <a:r>
              <a:rPr lang="en-US" dirty="0" err="1" smtClean="0"/>
              <a:t>objektu</a:t>
            </a:r>
            <a:r>
              <a:rPr lang="en-US" dirty="0" smtClean="0"/>
              <a:t> </a:t>
            </a:r>
            <a:r>
              <a:rPr lang="en-US" dirty="0" err="1" smtClean="0"/>
              <a:t>interno</a:t>
            </a:r>
            <a:r>
              <a:rPr lang="en-US" dirty="0" smtClean="0"/>
              <a:t> </a:t>
            </a:r>
            <a:r>
              <a:rPr lang="en-US" dirty="0" err="1" smtClean="0"/>
              <a:t>shranjeni</a:t>
            </a:r>
            <a:endParaRPr lang="en-US" dirty="0" smtClean="0"/>
          </a:p>
          <a:p>
            <a:pPr lvl="1"/>
            <a:r>
              <a:rPr lang="en-US" dirty="0" smtClean="0"/>
              <a:t>datum  </a:t>
            </a:r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edka</a:t>
            </a:r>
            <a:r>
              <a:rPr lang="en-US" dirty="0" smtClean="0"/>
              <a:t> </a:t>
            </a:r>
            <a:r>
              <a:rPr lang="en-US" dirty="0" err="1" smtClean="0"/>
              <a:t>matrika</a:t>
            </a:r>
            <a:endParaRPr lang="en-US" dirty="0" smtClean="0"/>
          </a:p>
          <a:p>
            <a:pPr lvl="1"/>
            <a:r>
              <a:rPr lang="en-US" dirty="0" err="1" smtClean="0"/>
              <a:t>sklad</a:t>
            </a:r>
            <a:endParaRPr lang="en-US" dirty="0" smtClean="0"/>
          </a:p>
          <a:p>
            <a:pPr lvl="1"/>
            <a:r>
              <a:rPr lang="en-US" dirty="0" err="1" smtClean="0"/>
              <a:t>ulomek</a:t>
            </a:r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 err="1" smtClean="0"/>
              <a:t>podatkov</a:t>
            </a:r>
            <a:r>
              <a:rPr lang="en-US" dirty="0" smtClean="0"/>
              <a:t> </a:t>
            </a:r>
            <a:r>
              <a:rPr lang="en-US" dirty="0" err="1" smtClean="0"/>
              <a:t>dostopamo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endParaRPr lang="en-US" dirty="0" smtClean="0"/>
          </a:p>
          <a:p>
            <a:pPr lvl="1"/>
            <a:r>
              <a:rPr lang="en-US" dirty="0" smtClean="0"/>
              <a:t>Get/set </a:t>
            </a:r>
            <a:r>
              <a:rPr lang="en-US" dirty="0" err="1" smtClean="0"/>
              <a:t>metode</a:t>
            </a:r>
            <a:endParaRPr lang="en-US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650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Zakaj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Možnost</a:t>
            </a:r>
            <a:r>
              <a:rPr lang="en-US" dirty="0" smtClean="0"/>
              <a:t> </a:t>
            </a:r>
            <a:r>
              <a:rPr lang="en-US" dirty="0" err="1" smtClean="0"/>
              <a:t>spremembe</a:t>
            </a:r>
            <a:r>
              <a:rPr lang="en-US" dirty="0" smtClean="0"/>
              <a:t> </a:t>
            </a:r>
            <a:r>
              <a:rPr lang="en-US" dirty="0" err="1" smtClean="0"/>
              <a:t>predstavitve</a:t>
            </a:r>
            <a:endParaRPr lang="en-US" dirty="0" smtClean="0"/>
          </a:p>
          <a:p>
            <a:r>
              <a:rPr lang="en-US" dirty="0" err="1" smtClean="0"/>
              <a:t>Različne</a:t>
            </a:r>
            <a:r>
              <a:rPr lang="en-US" dirty="0" smtClean="0"/>
              <a:t> </a:t>
            </a:r>
            <a:r>
              <a:rPr lang="en-US" dirty="0" err="1" smtClean="0"/>
              <a:t>možnosti</a:t>
            </a:r>
            <a:r>
              <a:rPr lang="en-US" dirty="0" smtClean="0"/>
              <a:t> </a:t>
            </a:r>
            <a:r>
              <a:rPr lang="en-US" dirty="0" err="1" smtClean="0"/>
              <a:t>prikaza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endParaRPr lang="en-US" dirty="0" smtClean="0"/>
          </a:p>
          <a:p>
            <a:r>
              <a:rPr lang="en-US" dirty="0" err="1" smtClean="0"/>
              <a:t>Različne</a:t>
            </a:r>
            <a:r>
              <a:rPr lang="en-US" dirty="0" smtClean="0"/>
              <a:t> </a:t>
            </a:r>
            <a:r>
              <a:rPr lang="en-US" dirty="0" err="1" smtClean="0"/>
              <a:t>možnosti</a:t>
            </a:r>
            <a:r>
              <a:rPr lang="en-US" dirty="0" smtClean="0"/>
              <a:t> </a:t>
            </a:r>
            <a:r>
              <a:rPr lang="en-US" dirty="0" err="1" smtClean="0"/>
              <a:t>pridobivanja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endParaRPr lang="en-US" dirty="0" smtClean="0"/>
          </a:p>
          <a:p>
            <a:r>
              <a:rPr lang="en-US" dirty="0" err="1" smtClean="0"/>
              <a:t>Objekt</a:t>
            </a:r>
            <a:r>
              <a:rPr lang="en-US" dirty="0" smtClean="0"/>
              <a:t> "</a:t>
            </a:r>
            <a:r>
              <a:rPr lang="en-US" dirty="0" err="1" smtClean="0"/>
              <a:t>sam</a:t>
            </a:r>
            <a:r>
              <a:rPr lang="en-US" dirty="0"/>
              <a:t> </a:t>
            </a:r>
            <a:r>
              <a:rPr lang="en-US" dirty="0" err="1" smtClean="0"/>
              <a:t>skrbi</a:t>
            </a:r>
            <a:r>
              <a:rPr lang="en-US" dirty="0" smtClean="0"/>
              <a:t>"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pravilnost</a:t>
            </a:r>
            <a:r>
              <a:rPr lang="en-US" dirty="0" smtClean="0"/>
              <a:t> </a:t>
            </a:r>
            <a:r>
              <a:rPr lang="en-US" dirty="0" err="1" smtClean="0"/>
              <a:t>svojega</a:t>
            </a:r>
            <a:r>
              <a:rPr lang="en-US" dirty="0" smtClean="0"/>
              <a:t> </a:t>
            </a:r>
            <a:r>
              <a:rPr lang="en-US" dirty="0" err="1" smtClean="0"/>
              <a:t>stanja</a:t>
            </a:r>
            <a:endParaRPr lang="en-US" dirty="0" smtClean="0"/>
          </a:p>
          <a:p>
            <a:pPr lvl="1"/>
            <a:r>
              <a:rPr lang="en-US" dirty="0" err="1" smtClean="0"/>
              <a:t>Za</a:t>
            </a:r>
            <a:r>
              <a:rPr lang="en-US" dirty="0" smtClean="0"/>
              <a:t> to </a:t>
            </a:r>
            <a:r>
              <a:rPr lang="en-US" dirty="0" err="1" smtClean="0"/>
              <a:t>poskrbijo</a:t>
            </a:r>
            <a:r>
              <a:rPr lang="en-US" dirty="0" smtClean="0"/>
              <a:t> Set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804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122</TotalTime>
  <Words>463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Courier New</vt:lpstr>
      <vt:lpstr>Wingdings 3</vt:lpstr>
      <vt:lpstr>Ion Boardroom</vt:lpstr>
      <vt:lpstr>Objektno programiranje v C#</vt:lpstr>
      <vt:lpstr>Objekti</vt:lpstr>
      <vt:lpstr>Primer</vt:lpstr>
      <vt:lpstr>Primer</vt:lpstr>
      <vt:lpstr>Primer</vt:lpstr>
      <vt:lpstr>PowerPoint Presentation</vt:lpstr>
      <vt:lpstr>Kaj je narobe s tema zgledoma?</vt:lpstr>
      <vt:lpstr>Enkapsulacija</vt:lpstr>
      <vt:lpstr>Zakaj?</vt:lpstr>
      <vt:lpstr>TOREJ</vt:lpstr>
      <vt:lpstr>PowerPoint Presentation</vt:lpstr>
      <vt:lpstr>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Objektno programiranje v C#</dc:title>
  <dc:creator>Matija Lokar</dc:creator>
  <cp:lastModifiedBy>Matija Lokar</cp:lastModifiedBy>
  <cp:revision>16</cp:revision>
  <dcterms:created xsi:type="dcterms:W3CDTF">2018-10-27T12:42:25Z</dcterms:created>
  <dcterms:modified xsi:type="dcterms:W3CDTF">2020-03-06T10:35:43Z</dcterms:modified>
</cp:coreProperties>
</file>