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  <p:sldId id="271" r:id="rId3"/>
    <p:sldId id="269" r:id="rId4"/>
    <p:sldId id="272" r:id="rId5"/>
    <p:sldId id="279" r:id="rId6"/>
    <p:sldId id="274" r:id="rId7"/>
    <p:sldId id="275" r:id="rId8"/>
    <p:sldId id="276" r:id="rId9"/>
    <p:sldId id="277" r:id="rId10"/>
    <p:sldId id="278" r:id="rId11"/>
    <p:sldId id="281" r:id="rId12"/>
    <p:sldId id="282" r:id="rId13"/>
    <p:sldId id="283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64" d="100"/>
          <a:sy n="64" d="100"/>
        </p:scale>
        <p:origin x="38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17457C-A5F4-444E-8E67-E157A34DF182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900E86B-2F24-448A-A6D2-A27316B77346}">
      <dgm:prSet/>
      <dgm:spPr/>
      <dgm:t>
        <a:bodyPr/>
        <a:lstStyle/>
        <a:p>
          <a:r>
            <a:rPr lang="sl-SI" b="1" dirty="0"/>
            <a:t>Glede na tehtani neusmerjen graf poiščite pot najvišje cene od danega vira do katerega koli drugega vozlišča v grafu, ki je večje od dane cene. </a:t>
          </a:r>
          <a:endParaRPr lang="en-US" dirty="0"/>
        </a:p>
      </dgm:t>
    </dgm:pt>
    <dgm:pt modelId="{DDF2DFE9-3FDF-43D0-9BE3-BEF7C02598F5}" type="parTrans" cxnId="{BE2D374C-D10A-4A69-ABD4-E2B7B74165DF}">
      <dgm:prSet/>
      <dgm:spPr/>
      <dgm:t>
        <a:bodyPr/>
        <a:lstStyle/>
        <a:p>
          <a:endParaRPr lang="en-US"/>
        </a:p>
      </dgm:t>
    </dgm:pt>
    <dgm:pt modelId="{C8BADD50-4E83-4702-88BA-FD51199A9459}" type="sibTrans" cxnId="{BE2D374C-D10A-4A69-ABD4-E2B7B74165DF}">
      <dgm:prSet/>
      <dgm:spPr/>
      <dgm:t>
        <a:bodyPr/>
        <a:lstStyle/>
        <a:p>
          <a:endParaRPr lang="en-US"/>
        </a:p>
      </dgm:t>
    </dgm:pt>
    <dgm:pt modelId="{43128A24-370C-4B3B-A80D-BA596DC16B16}">
      <dgm:prSet/>
      <dgm:spPr/>
      <dgm:t>
        <a:bodyPr/>
        <a:lstStyle/>
        <a:p>
          <a:r>
            <a:rPr lang="sl-SI" b="1" dirty="0"/>
            <a:t>Pot ne sme vsebovati ciklov.</a:t>
          </a:r>
          <a:endParaRPr lang="en-US" dirty="0"/>
        </a:p>
      </dgm:t>
    </dgm:pt>
    <dgm:pt modelId="{303AFF11-5063-453D-8FDD-71CB8F05C17C}" type="parTrans" cxnId="{F96E862A-1324-430A-8E30-446C2EF6F156}">
      <dgm:prSet/>
      <dgm:spPr/>
      <dgm:t>
        <a:bodyPr/>
        <a:lstStyle/>
        <a:p>
          <a:endParaRPr lang="en-US"/>
        </a:p>
      </dgm:t>
    </dgm:pt>
    <dgm:pt modelId="{43A80CF7-A651-4FBD-8882-61EB2469E74B}" type="sibTrans" cxnId="{F96E862A-1324-430A-8E30-446C2EF6F156}">
      <dgm:prSet/>
      <dgm:spPr/>
      <dgm:t>
        <a:bodyPr/>
        <a:lstStyle/>
        <a:p>
          <a:endParaRPr lang="en-US"/>
        </a:p>
      </dgm:t>
    </dgm:pt>
    <dgm:pt modelId="{12752473-C7C5-43D4-AE9D-8BDA44D7A93A}" type="pres">
      <dgm:prSet presAssocID="{E517457C-A5F4-444E-8E67-E157A34DF182}" presName="vert0" presStyleCnt="0">
        <dgm:presLayoutVars>
          <dgm:dir/>
          <dgm:animOne val="branch"/>
          <dgm:animLvl val="lvl"/>
        </dgm:presLayoutVars>
      </dgm:prSet>
      <dgm:spPr/>
    </dgm:pt>
    <dgm:pt modelId="{4C0A4234-5634-4EAB-B28C-59EAD16CF619}" type="pres">
      <dgm:prSet presAssocID="{6900E86B-2F24-448A-A6D2-A27316B77346}" presName="thickLine" presStyleLbl="alignNode1" presStyleIdx="0" presStyleCnt="2"/>
      <dgm:spPr/>
    </dgm:pt>
    <dgm:pt modelId="{023F9E93-FB2C-4AEA-821A-00A8C86057BD}" type="pres">
      <dgm:prSet presAssocID="{6900E86B-2F24-448A-A6D2-A27316B77346}" presName="horz1" presStyleCnt="0"/>
      <dgm:spPr/>
    </dgm:pt>
    <dgm:pt modelId="{986F5D57-D8E9-4934-AB9F-CD39BDEABF0B}" type="pres">
      <dgm:prSet presAssocID="{6900E86B-2F24-448A-A6D2-A27316B77346}" presName="tx1" presStyleLbl="revTx" presStyleIdx="0" presStyleCnt="2"/>
      <dgm:spPr/>
    </dgm:pt>
    <dgm:pt modelId="{DDBEFFCC-8DE0-4EAF-9DF4-45DF6F45E582}" type="pres">
      <dgm:prSet presAssocID="{6900E86B-2F24-448A-A6D2-A27316B77346}" presName="vert1" presStyleCnt="0"/>
      <dgm:spPr/>
    </dgm:pt>
    <dgm:pt modelId="{B5BDAAAA-687C-43F0-B7BD-4D41FDA54951}" type="pres">
      <dgm:prSet presAssocID="{43128A24-370C-4B3B-A80D-BA596DC16B16}" presName="thickLine" presStyleLbl="alignNode1" presStyleIdx="1" presStyleCnt="2"/>
      <dgm:spPr/>
    </dgm:pt>
    <dgm:pt modelId="{6C807DAB-FA3C-491A-BC56-722F6E253CDF}" type="pres">
      <dgm:prSet presAssocID="{43128A24-370C-4B3B-A80D-BA596DC16B16}" presName="horz1" presStyleCnt="0"/>
      <dgm:spPr/>
    </dgm:pt>
    <dgm:pt modelId="{1F07F39E-3796-4C61-AF9B-1E1EFD26B986}" type="pres">
      <dgm:prSet presAssocID="{43128A24-370C-4B3B-A80D-BA596DC16B16}" presName="tx1" presStyleLbl="revTx" presStyleIdx="1" presStyleCnt="2"/>
      <dgm:spPr/>
    </dgm:pt>
    <dgm:pt modelId="{6991521C-0955-4545-A052-880DAA8F10DD}" type="pres">
      <dgm:prSet presAssocID="{43128A24-370C-4B3B-A80D-BA596DC16B16}" presName="vert1" presStyleCnt="0"/>
      <dgm:spPr/>
    </dgm:pt>
  </dgm:ptLst>
  <dgm:cxnLst>
    <dgm:cxn modelId="{69EA2E28-D46A-46B8-B5DD-E11C8F6AAF9E}" type="presOf" srcId="{E517457C-A5F4-444E-8E67-E157A34DF182}" destId="{12752473-C7C5-43D4-AE9D-8BDA44D7A93A}" srcOrd="0" destOrd="0" presId="urn:microsoft.com/office/officeart/2008/layout/LinedList"/>
    <dgm:cxn modelId="{F96E862A-1324-430A-8E30-446C2EF6F156}" srcId="{E517457C-A5F4-444E-8E67-E157A34DF182}" destId="{43128A24-370C-4B3B-A80D-BA596DC16B16}" srcOrd="1" destOrd="0" parTransId="{303AFF11-5063-453D-8FDD-71CB8F05C17C}" sibTransId="{43A80CF7-A651-4FBD-8882-61EB2469E74B}"/>
    <dgm:cxn modelId="{BE2D374C-D10A-4A69-ABD4-E2B7B74165DF}" srcId="{E517457C-A5F4-444E-8E67-E157A34DF182}" destId="{6900E86B-2F24-448A-A6D2-A27316B77346}" srcOrd="0" destOrd="0" parTransId="{DDF2DFE9-3FDF-43D0-9BE3-BEF7C02598F5}" sibTransId="{C8BADD50-4E83-4702-88BA-FD51199A9459}"/>
    <dgm:cxn modelId="{6EE50C77-A96F-4E67-946D-4635DEF8DC5C}" type="presOf" srcId="{43128A24-370C-4B3B-A80D-BA596DC16B16}" destId="{1F07F39E-3796-4C61-AF9B-1E1EFD26B986}" srcOrd="0" destOrd="0" presId="urn:microsoft.com/office/officeart/2008/layout/LinedList"/>
    <dgm:cxn modelId="{93472DEC-1BFC-480E-86E8-2509A4F65DDB}" type="presOf" srcId="{6900E86B-2F24-448A-A6D2-A27316B77346}" destId="{986F5D57-D8E9-4934-AB9F-CD39BDEABF0B}" srcOrd="0" destOrd="0" presId="urn:microsoft.com/office/officeart/2008/layout/LinedList"/>
    <dgm:cxn modelId="{426E7DA5-24A8-4DE5-87D2-13361AFD0736}" type="presParOf" srcId="{12752473-C7C5-43D4-AE9D-8BDA44D7A93A}" destId="{4C0A4234-5634-4EAB-B28C-59EAD16CF619}" srcOrd="0" destOrd="0" presId="urn:microsoft.com/office/officeart/2008/layout/LinedList"/>
    <dgm:cxn modelId="{26D1215A-2EC7-4B6B-889E-89E6D8C8C4CD}" type="presParOf" srcId="{12752473-C7C5-43D4-AE9D-8BDA44D7A93A}" destId="{023F9E93-FB2C-4AEA-821A-00A8C86057BD}" srcOrd="1" destOrd="0" presId="urn:microsoft.com/office/officeart/2008/layout/LinedList"/>
    <dgm:cxn modelId="{E65AE1A1-8F7D-49E8-A08B-976400D07378}" type="presParOf" srcId="{023F9E93-FB2C-4AEA-821A-00A8C86057BD}" destId="{986F5D57-D8E9-4934-AB9F-CD39BDEABF0B}" srcOrd="0" destOrd="0" presId="urn:microsoft.com/office/officeart/2008/layout/LinedList"/>
    <dgm:cxn modelId="{39A1DF13-AE7B-4BC1-8C2A-D564BA3D5C47}" type="presParOf" srcId="{023F9E93-FB2C-4AEA-821A-00A8C86057BD}" destId="{DDBEFFCC-8DE0-4EAF-9DF4-45DF6F45E582}" srcOrd="1" destOrd="0" presId="urn:microsoft.com/office/officeart/2008/layout/LinedList"/>
    <dgm:cxn modelId="{F35260AC-3D3C-4274-910E-3B754D84EBC7}" type="presParOf" srcId="{12752473-C7C5-43D4-AE9D-8BDA44D7A93A}" destId="{B5BDAAAA-687C-43F0-B7BD-4D41FDA54951}" srcOrd="2" destOrd="0" presId="urn:microsoft.com/office/officeart/2008/layout/LinedList"/>
    <dgm:cxn modelId="{57872347-CF43-480F-B575-9BBBED4CBFDF}" type="presParOf" srcId="{12752473-C7C5-43D4-AE9D-8BDA44D7A93A}" destId="{6C807DAB-FA3C-491A-BC56-722F6E253CDF}" srcOrd="3" destOrd="0" presId="urn:microsoft.com/office/officeart/2008/layout/LinedList"/>
    <dgm:cxn modelId="{BA01E607-6C25-4210-B943-F7FF6DCC37FE}" type="presParOf" srcId="{6C807DAB-FA3C-491A-BC56-722F6E253CDF}" destId="{1F07F39E-3796-4C61-AF9B-1E1EFD26B986}" srcOrd="0" destOrd="0" presId="urn:microsoft.com/office/officeart/2008/layout/LinedList"/>
    <dgm:cxn modelId="{5BD81C95-F793-4AF2-ACE6-450B9D130BCF}" type="presParOf" srcId="{6C807DAB-FA3C-491A-BC56-722F6E253CDF}" destId="{6991521C-0955-4545-A052-880DAA8F10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17457C-A5F4-444E-8E67-E157A34DF1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00E86B-2F24-448A-A6D2-A27316B77346}">
      <dgm:prSet/>
      <dgm:spPr/>
      <dgm:t>
        <a:bodyPr/>
        <a:lstStyle/>
        <a:p>
          <a:r>
            <a:rPr lang="sl-SI" b="1" dirty="0"/>
            <a:t>Algoritem za prehod ali iskanje drevesnih ali grafičnih podatkovnih struktur.</a:t>
          </a:r>
          <a:endParaRPr lang="en-US" dirty="0"/>
        </a:p>
      </dgm:t>
    </dgm:pt>
    <dgm:pt modelId="{DDF2DFE9-3FDF-43D0-9BE3-BEF7C02598F5}" type="parTrans" cxnId="{BE2D374C-D10A-4A69-ABD4-E2B7B74165DF}">
      <dgm:prSet/>
      <dgm:spPr/>
      <dgm:t>
        <a:bodyPr/>
        <a:lstStyle/>
        <a:p>
          <a:endParaRPr lang="en-US"/>
        </a:p>
      </dgm:t>
    </dgm:pt>
    <dgm:pt modelId="{C8BADD50-4E83-4702-88BA-FD51199A9459}" type="sibTrans" cxnId="{BE2D374C-D10A-4A69-ABD4-E2B7B74165DF}">
      <dgm:prSet/>
      <dgm:spPr/>
      <dgm:t>
        <a:bodyPr/>
        <a:lstStyle/>
        <a:p>
          <a:endParaRPr lang="en-US"/>
        </a:p>
      </dgm:t>
    </dgm:pt>
    <dgm:pt modelId="{43128A24-370C-4B3B-A80D-BA596DC16B16}">
      <dgm:prSet/>
      <dgm:spPr/>
      <dgm:t>
        <a:bodyPr/>
        <a:lstStyle/>
        <a:p>
          <a:r>
            <a:rPr lang="sl-SI" b="1" dirty="0"/>
            <a:t>Začne se pri drevesnem korenu ali pri poljubnem vozlišču in najprej razišče sosedna vozlišča, preden se pomakne na sosede naslednje stopnje.</a:t>
          </a:r>
          <a:endParaRPr lang="en-US" dirty="0"/>
        </a:p>
      </dgm:t>
    </dgm:pt>
    <dgm:pt modelId="{303AFF11-5063-453D-8FDD-71CB8F05C17C}" type="parTrans" cxnId="{F96E862A-1324-430A-8E30-446C2EF6F156}">
      <dgm:prSet/>
      <dgm:spPr/>
      <dgm:t>
        <a:bodyPr/>
        <a:lstStyle/>
        <a:p>
          <a:endParaRPr lang="en-US"/>
        </a:p>
      </dgm:t>
    </dgm:pt>
    <dgm:pt modelId="{43A80CF7-A651-4FBD-8882-61EB2469E74B}" type="sibTrans" cxnId="{F96E862A-1324-430A-8E30-446C2EF6F156}">
      <dgm:prSet/>
      <dgm:spPr/>
      <dgm:t>
        <a:bodyPr/>
        <a:lstStyle/>
        <a:p>
          <a:endParaRPr lang="en-US"/>
        </a:p>
      </dgm:t>
    </dgm:pt>
    <dgm:pt modelId="{7CC89833-D8E1-4CB0-B60C-476670893720}">
      <dgm:prSet/>
      <dgm:spPr/>
      <dgm:t>
        <a:bodyPr/>
        <a:lstStyle/>
        <a:p>
          <a:r>
            <a:rPr lang="sl-SI" b="1" dirty="0"/>
            <a:t>Običajno ne raziskuje znova že odkritih vozlišč.</a:t>
          </a:r>
          <a:endParaRPr lang="en-US" dirty="0"/>
        </a:p>
      </dgm:t>
    </dgm:pt>
    <dgm:pt modelId="{62B4D438-4433-4B0D-883F-FB3C5483E99B}" type="parTrans" cxnId="{F5B4B035-C10E-485C-AE87-8822E747D142}">
      <dgm:prSet/>
      <dgm:spPr/>
      <dgm:t>
        <a:bodyPr/>
        <a:lstStyle/>
        <a:p>
          <a:endParaRPr lang="en-US"/>
        </a:p>
      </dgm:t>
    </dgm:pt>
    <dgm:pt modelId="{E9AE6542-FD44-44AA-8C1D-EEDE43D0298B}" type="sibTrans" cxnId="{F5B4B035-C10E-485C-AE87-8822E747D142}">
      <dgm:prSet/>
      <dgm:spPr/>
      <dgm:t>
        <a:bodyPr/>
        <a:lstStyle/>
        <a:p>
          <a:endParaRPr lang="en-US"/>
        </a:p>
      </dgm:t>
    </dgm:pt>
    <dgm:pt modelId="{CEA5A78B-F879-4404-B92A-D3E2BB783C1E}" type="pres">
      <dgm:prSet presAssocID="{E517457C-A5F4-444E-8E67-E157A34DF182}" presName="linear" presStyleCnt="0">
        <dgm:presLayoutVars>
          <dgm:animLvl val="lvl"/>
          <dgm:resizeHandles val="exact"/>
        </dgm:presLayoutVars>
      </dgm:prSet>
      <dgm:spPr/>
    </dgm:pt>
    <dgm:pt modelId="{7EE67835-1C56-45FF-AD39-0F01800AC616}" type="pres">
      <dgm:prSet presAssocID="{6900E86B-2F24-448A-A6D2-A27316B7734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8924FCE-73B1-419E-B3DC-B1D4A7EF9348}" type="pres">
      <dgm:prSet presAssocID="{C8BADD50-4E83-4702-88BA-FD51199A9459}" presName="spacer" presStyleCnt="0"/>
      <dgm:spPr/>
    </dgm:pt>
    <dgm:pt modelId="{754D0644-4BCE-4A89-B795-90C49640A93A}" type="pres">
      <dgm:prSet presAssocID="{43128A24-370C-4B3B-A80D-BA596DC16B1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7D3507F-A798-4A2A-B357-B4ED71696FEB}" type="pres">
      <dgm:prSet presAssocID="{43A80CF7-A651-4FBD-8882-61EB2469E74B}" presName="spacer" presStyleCnt="0"/>
      <dgm:spPr/>
    </dgm:pt>
    <dgm:pt modelId="{CCF48D18-DFE0-47A7-A2FD-DE78CFF0056C}" type="pres">
      <dgm:prSet presAssocID="{7CC89833-D8E1-4CB0-B60C-476670893720}" presName="parentText" presStyleLbl="node1" presStyleIdx="2" presStyleCnt="3" custLinFactY="4724" custLinFactNeighborX="915" custLinFactNeighborY="100000">
        <dgm:presLayoutVars>
          <dgm:chMax val="0"/>
          <dgm:bulletEnabled val="1"/>
        </dgm:presLayoutVars>
      </dgm:prSet>
      <dgm:spPr/>
    </dgm:pt>
  </dgm:ptLst>
  <dgm:cxnLst>
    <dgm:cxn modelId="{E6179A04-8003-446A-A5E8-C88C8A10FFDE}" type="presOf" srcId="{43128A24-370C-4B3B-A80D-BA596DC16B16}" destId="{754D0644-4BCE-4A89-B795-90C49640A93A}" srcOrd="0" destOrd="0" presId="urn:microsoft.com/office/officeart/2005/8/layout/vList2"/>
    <dgm:cxn modelId="{F96E862A-1324-430A-8E30-446C2EF6F156}" srcId="{E517457C-A5F4-444E-8E67-E157A34DF182}" destId="{43128A24-370C-4B3B-A80D-BA596DC16B16}" srcOrd="1" destOrd="0" parTransId="{303AFF11-5063-453D-8FDD-71CB8F05C17C}" sibTransId="{43A80CF7-A651-4FBD-8882-61EB2469E74B}"/>
    <dgm:cxn modelId="{F5B4B035-C10E-485C-AE87-8822E747D142}" srcId="{E517457C-A5F4-444E-8E67-E157A34DF182}" destId="{7CC89833-D8E1-4CB0-B60C-476670893720}" srcOrd="2" destOrd="0" parTransId="{62B4D438-4433-4B0D-883F-FB3C5483E99B}" sibTransId="{E9AE6542-FD44-44AA-8C1D-EEDE43D0298B}"/>
    <dgm:cxn modelId="{BE2D374C-D10A-4A69-ABD4-E2B7B74165DF}" srcId="{E517457C-A5F4-444E-8E67-E157A34DF182}" destId="{6900E86B-2F24-448A-A6D2-A27316B77346}" srcOrd="0" destOrd="0" parTransId="{DDF2DFE9-3FDF-43D0-9BE3-BEF7C02598F5}" sibTransId="{C8BADD50-4E83-4702-88BA-FD51199A9459}"/>
    <dgm:cxn modelId="{3DEFB54D-6CDA-4DA0-A31B-E941EA7C1D70}" type="presOf" srcId="{7CC89833-D8E1-4CB0-B60C-476670893720}" destId="{CCF48D18-DFE0-47A7-A2FD-DE78CFF0056C}" srcOrd="0" destOrd="0" presId="urn:microsoft.com/office/officeart/2005/8/layout/vList2"/>
    <dgm:cxn modelId="{D679D9AD-9D17-4185-9A3A-FE879D2ED3D9}" type="presOf" srcId="{E517457C-A5F4-444E-8E67-E157A34DF182}" destId="{CEA5A78B-F879-4404-B92A-D3E2BB783C1E}" srcOrd="0" destOrd="0" presId="urn:microsoft.com/office/officeart/2005/8/layout/vList2"/>
    <dgm:cxn modelId="{24CFBFD2-FBD2-485C-8E41-B821630AC2F3}" type="presOf" srcId="{6900E86B-2F24-448A-A6D2-A27316B77346}" destId="{7EE67835-1C56-45FF-AD39-0F01800AC616}" srcOrd="0" destOrd="0" presId="urn:microsoft.com/office/officeart/2005/8/layout/vList2"/>
    <dgm:cxn modelId="{18E3058D-0E22-4BF6-B73B-9E9F1B8D0E00}" type="presParOf" srcId="{CEA5A78B-F879-4404-B92A-D3E2BB783C1E}" destId="{7EE67835-1C56-45FF-AD39-0F01800AC616}" srcOrd="0" destOrd="0" presId="urn:microsoft.com/office/officeart/2005/8/layout/vList2"/>
    <dgm:cxn modelId="{F007E911-5516-47AF-AA7A-30FC0FA34670}" type="presParOf" srcId="{CEA5A78B-F879-4404-B92A-D3E2BB783C1E}" destId="{B8924FCE-73B1-419E-B3DC-B1D4A7EF9348}" srcOrd="1" destOrd="0" presId="urn:microsoft.com/office/officeart/2005/8/layout/vList2"/>
    <dgm:cxn modelId="{197FDB62-7CAF-4CE7-B21D-4DF1A42B59AA}" type="presParOf" srcId="{CEA5A78B-F879-4404-B92A-D3E2BB783C1E}" destId="{754D0644-4BCE-4A89-B795-90C49640A93A}" srcOrd="2" destOrd="0" presId="urn:microsoft.com/office/officeart/2005/8/layout/vList2"/>
    <dgm:cxn modelId="{6176E16B-2AF2-4E2B-BD65-81C50A5D9E89}" type="presParOf" srcId="{CEA5A78B-F879-4404-B92A-D3E2BB783C1E}" destId="{E7D3507F-A798-4A2A-B357-B4ED71696FEB}" srcOrd="3" destOrd="0" presId="urn:microsoft.com/office/officeart/2005/8/layout/vList2"/>
    <dgm:cxn modelId="{479BE66F-A401-44DC-8059-03BD469EF6B9}" type="presParOf" srcId="{CEA5A78B-F879-4404-B92A-D3E2BB783C1E}" destId="{CCF48D18-DFE0-47A7-A2FD-DE78CFF0056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17457C-A5F4-444E-8E67-E157A34DF182}" type="doc">
      <dgm:prSet loTypeId="urn:microsoft.com/office/officeart/2005/8/layout/list1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900E86B-2F24-448A-A6D2-A27316B77346}">
      <dgm:prSet custT="1"/>
      <dgm:spPr/>
      <dgm:t>
        <a:bodyPr/>
        <a:lstStyle/>
        <a:p>
          <a:r>
            <a:rPr lang="sl-SI" sz="1600" b="1" dirty="0"/>
            <a:t>Želimo zajeti vse možne poti iz danega vira.</a:t>
          </a:r>
          <a:endParaRPr lang="en-US" sz="1600" dirty="0"/>
        </a:p>
      </dgm:t>
    </dgm:pt>
    <dgm:pt modelId="{DDF2DFE9-3FDF-43D0-9BE3-BEF7C02598F5}" type="parTrans" cxnId="{BE2D374C-D10A-4A69-ABD4-E2B7B74165DF}">
      <dgm:prSet/>
      <dgm:spPr/>
      <dgm:t>
        <a:bodyPr/>
        <a:lstStyle/>
        <a:p>
          <a:endParaRPr lang="en-US" sz="2400"/>
        </a:p>
      </dgm:t>
    </dgm:pt>
    <dgm:pt modelId="{C8BADD50-4E83-4702-88BA-FD51199A9459}" type="sibTrans" cxnId="{BE2D374C-D10A-4A69-ABD4-E2B7B74165DF}">
      <dgm:prSet/>
      <dgm:spPr/>
      <dgm:t>
        <a:bodyPr/>
        <a:lstStyle/>
        <a:p>
          <a:endParaRPr lang="en-US" sz="2400"/>
        </a:p>
      </dgm:t>
    </dgm:pt>
    <dgm:pt modelId="{43128A24-370C-4B3B-A80D-BA596DC16B16}">
      <dgm:prSet custT="1"/>
      <dgm:spPr/>
      <dgm:t>
        <a:bodyPr/>
        <a:lstStyle/>
        <a:p>
          <a:r>
            <a:rPr lang="sl-SI" sz="1600" b="1" dirty="0"/>
            <a:t>Problem s cikli.</a:t>
          </a:r>
          <a:endParaRPr lang="en-US" sz="1600" dirty="0"/>
        </a:p>
      </dgm:t>
    </dgm:pt>
    <dgm:pt modelId="{303AFF11-5063-453D-8FDD-71CB8F05C17C}" type="parTrans" cxnId="{F96E862A-1324-430A-8E30-446C2EF6F156}">
      <dgm:prSet/>
      <dgm:spPr/>
      <dgm:t>
        <a:bodyPr/>
        <a:lstStyle/>
        <a:p>
          <a:endParaRPr lang="en-US" sz="2400"/>
        </a:p>
      </dgm:t>
    </dgm:pt>
    <dgm:pt modelId="{43A80CF7-A651-4FBD-8882-61EB2469E74B}" type="sibTrans" cxnId="{F96E862A-1324-430A-8E30-446C2EF6F156}">
      <dgm:prSet/>
      <dgm:spPr/>
      <dgm:t>
        <a:bodyPr/>
        <a:lstStyle/>
        <a:p>
          <a:endParaRPr lang="en-US" sz="2400"/>
        </a:p>
      </dgm:t>
    </dgm:pt>
    <dgm:pt modelId="{7CC89833-D8E1-4CB0-B60C-476670893720}">
      <dgm:prSet custT="1"/>
      <dgm:spPr/>
      <dgm:t>
        <a:bodyPr/>
        <a:lstStyle/>
        <a:p>
          <a:r>
            <a:rPr lang="sl-SI" sz="1600" b="1" dirty="0"/>
            <a:t>Rešimo z vzdrževanjem:</a:t>
          </a:r>
        </a:p>
      </dgm:t>
    </dgm:pt>
    <dgm:pt modelId="{62B4D438-4433-4B0D-883F-FB3C5483E99B}" type="parTrans" cxnId="{F5B4B035-C10E-485C-AE87-8822E747D142}">
      <dgm:prSet/>
      <dgm:spPr/>
      <dgm:t>
        <a:bodyPr/>
        <a:lstStyle/>
        <a:p>
          <a:endParaRPr lang="en-US" sz="2400"/>
        </a:p>
      </dgm:t>
    </dgm:pt>
    <dgm:pt modelId="{E9AE6542-FD44-44AA-8C1D-EEDE43D0298B}" type="sibTrans" cxnId="{F5B4B035-C10E-485C-AE87-8822E747D142}">
      <dgm:prSet/>
      <dgm:spPr/>
      <dgm:t>
        <a:bodyPr/>
        <a:lstStyle/>
        <a:p>
          <a:endParaRPr lang="en-US" sz="2400"/>
        </a:p>
      </dgm:t>
    </dgm:pt>
    <dgm:pt modelId="{C50DCF3B-803D-4445-A917-E03697BDE616}">
      <dgm:prSet custT="1"/>
      <dgm:spPr/>
      <dgm:t>
        <a:bodyPr/>
        <a:lstStyle/>
        <a:p>
          <a:r>
            <a:rPr lang="sl-SI" sz="1600" b="1" dirty="0"/>
            <a:t>1) Trenutna številka vrha</a:t>
          </a:r>
        </a:p>
      </dgm:t>
    </dgm:pt>
    <dgm:pt modelId="{D673DE91-6FE5-4E85-9F34-9A95C1BEB828}" type="parTrans" cxnId="{E731BADE-03D0-4CB4-B1DC-30E4012060E0}">
      <dgm:prSet/>
      <dgm:spPr/>
      <dgm:t>
        <a:bodyPr/>
        <a:lstStyle/>
        <a:p>
          <a:endParaRPr lang="sl-SI" sz="2400"/>
        </a:p>
      </dgm:t>
    </dgm:pt>
    <dgm:pt modelId="{4F6AB7ED-4C20-4E24-A07E-79B9C4A3CB3F}" type="sibTrans" cxnId="{E731BADE-03D0-4CB4-B1DC-30E4012060E0}">
      <dgm:prSet/>
      <dgm:spPr/>
      <dgm:t>
        <a:bodyPr/>
        <a:lstStyle/>
        <a:p>
          <a:endParaRPr lang="sl-SI" sz="2400"/>
        </a:p>
      </dgm:t>
    </dgm:pt>
    <dgm:pt modelId="{D738D4E3-EADA-4E42-ACCC-071CC52B87FC}">
      <dgm:prSet custT="1"/>
      <dgm:spPr/>
      <dgm:t>
        <a:bodyPr/>
        <a:lstStyle/>
        <a:p>
          <a:r>
            <a:rPr lang="sl-SI" sz="1600" b="1" dirty="0"/>
            <a:t>2) Cena do sedaj izbrane trenutne poti</a:t>
          </a:r>
        </a:p>
      </dgm:t>
    </dgm:pt>
    <dgm:pt modelId="{0FB0E0E4-2E96-4069-8A4F-1410DB15AA5F}" type="parTrans" cxnId="{61B422C1-1B6F-4368-BFAA-880CF2E814ED}">
      <dgm:prSet/>
      <dgm:spPr/>
      <dgm:t>
        <a:bodyPr/>
        <a:lstStyle/>
        <a:p>
          <a:endParaRPr lang="sl-SI" sz="2400"/>
        </a:p>
      </dgm:t>
    </dgm:pt>
    <dgm:pt modelId="{CB99922F-BA88-4C9E-8EDE-A3F500DBB5C0}" type="sibTrans" cxnId="{61B422C1-1B6F-4368-BFAA-880CF2E814ED}">
      <dgm:prSet/>
      <dgm:spPr/>
      <dgm:t>
        <a:bodyPr/>
        <a:lstStyle/>
        <a:p>
          <a:endParaRPr lang="sl-SI" sz="2400"/>
        </a:p>
      </dgm:t>
    </dgm:pt>
    <dgm:pt modelId="{20A0D0DC-E80F-4590-9205-50A07C8B8276}">
      <dgm:prSet custT="1"/>
      <dgm:spPr/>
      <dgm:t>
        <a:bodyPr/>
        <a:lstStyle/>
        <a:p>
          <a:r>
            <a:rPr lang="sl-SI" sz="1600" b="1" dirty="0"/>
            <a:t>3) Nabor do sedaj obiskanih vozlišč na trenutni poti</a:t>
          </a:r>
        </a:p>
      </dgm:t>
    </dgm:pt>
    <dgm:pt modelId="{A32E4700-79D8-4484-9D02-DE376BA1D9BB}" type="parTrans" cxnId="{188CB5D2-7EC0-498E-A78E-C4B542440CB3}">
      <dgm:prSet/>
      <dgm:spPr/>
      <dgm:t>
        <a:bodyPr/>
        <a:lstStyle/>
        <a:p>
          <a:endParaRPr lang="sl-SI" sz="2400"/>
        </a:p>
      </dgm:t>
    </dgm:pt>
    <dgm:pt modelId="{B7632916-5784-41D9-827C-CCFC99EE107E}" type="sibTrans" cxnId="{188CB5D2-7EC0-498E-A78E-C4B542440CB3}">
      <dgm:prSet/>
      <dgm:spPr/>
      <dgm:t>
        <a:bodyPr/>
        <a:lstStyle/>
        <a:p>
          <a:endParaRPr lang="sl-SI" sz="2400"/>
        </a:p>
      </dgm:t>
    </dgm:pt>
    <dgm:pt modelId="{01D6D190-05C8-455C-94F9-D622FE0DA159}" type="pres">
      <dgm:prSet presAssocID="{E517457C-A5F4-444E-8E67-E157A34DF182}" presName="linear" presStyleCnt="0">
        <dgm:presLayoutVars>
          <dgm:dir/>
          <dgm:animLvl val="lvl"/>
          <dgm:resizeHandles val="exact"/>
        </dgm:presLayoutVars>
      </dgm:prSet>
      <dgm:spPr/>
    </dgm:pt>
    <dgm:pt modelId="{90C6DCB9-47AE-4917-99E3-51B7F91D21AE}" type="pres">
      <dgm:prSet presAssocID="{6900E86B-2F24-448A-A6D2-A27316B77346}" presName="parentLin" presStyleCnt="0"/>
      <dgm:spPr/>
    </dgm:pt>
    <dgm:pt modelId="{0B09D8B9-DF17-4A72-BE54-4D86C29C362A}" type="pres">
      <dgm:prSet presAssocID="{6900E86B-2F24-448A-A6D2-A27316B77346}" presName="parentLeftMargin" presStyleLbl="node1" presStyleIdx="0" presStyleCnt="6"/>
      <dgm:spPr/>
    </dgm:pt>
    <dgm:pt modelId="{D3868667-FCA4-40BB-A4A0-8FD2839DA1A9}" type="pres">
      <dgm:prSet presAssocID="{6900E86B-2F24-448A-A6D2-A27316B7734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D9D7250-31FF-494F-BDD2-4B4BCD78A979}" type="pres">
      <dgm:prSet presAssocID="{6900E86B-2F24-448A-A6D2-A27316B77346}" presName="negativeSpace" presStyleCnt="0"/>
      <dgm:spPr/>
    </dgm:pt>
    <dgm:pt modelId="{46A090E9-FB6A-4330-9D4B-00DD9455BD9A}" type="pres">
      <dgm:prSet presAssocID="{6900E86B-2F24-448A-A6D2-A27316B77346}" presName="childText" presStyleLbl="conFgAcc1" presStyleIdx="0" presStyleCnt="6">
        <dgm:presLayoutVars>
          <dgm:bulletEnabled val="1"/>
        </dgm:presLayoutVars>
      </dgm:prSet>
      <dgm:spPr/>
    </dgm:pt>
    <dgm:pt modelId="{671810EB-FCF1-48C6-B1DE-5B87D12A3610}" type="pres">
      <dgm:prSet presAssocID="{C8BADD50-4E83-4702-88BA-FD51199A9459}" presName="spaceBetweenRectangles" presStyleCnt="0"/>
      <dgm:spPr/>
    </dgm:pt>
    <dgm:pt modelId="{016D969F-1D4A-47A4-BDF7-145D09E4029D}" type="pres">
      <dgm:prSet presAssocID="{43128A24-370C-4B3B-A80D-BA596DC16B16}" presName="parentLin" presStyleCnt="0"/>
      <dgm:spPr/>
    </dgm:pt>
    <dgm:pt modelId="{2BE5D61F-6491-40BC-98F7-9D65239B9208}" type="pres">
      <dgm:prSet presAssocID="{43128A24-370C-4B3B-A80D-BA596DC16B16}" presName="parentLeftMargin" presStyleLbl="node1" presStyleIdx="0" presStyleCnt="6"/>
      <dgm:spPr/>
    </dgm:pt>
    <dgm:pt modelId="{F9BD8C51-FA2D-41EA-9ED2-6DCB3C16B458}" type="pres">
      <dgm:prSet presAssocID="{43128A24-370C-4B3B-A80D-BA596DC16B1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2485A0C4-80FA-4EDA-8AB1-234151FDF23B}" type="pres">
      <dgm:prSet presAssocID="{43128A24-370C-4B3B-A80D-BA596DC16B16}" presName="negativeSpace" presStyleCnt="0"/>
      <dgm:spPr/>
    </dgm:pt>
    <dgm:pt modelId="{1ADC5E9B-10D0-4CBD-9A69-4A52AAAE0A97}" type="pres">
      <dgm:prSet presAssocID="{43128A24-370C-4B3B-A80D-BA596DC16B16}" presName="childText" presStyleLbl="conFgAcc1" presStyleIdx="1" presStyleCnt="6">
        <dgm:presLayoutVars>
          <dgm:bulletEnabled val="1"/>
        </dgm:presLayoutVars>
      </dgm:prSet>
      <dgm:spPr/>
    </dgm:pt>
    <dgm:pt modelId="{ADD4F32F-5679-4C4D-A9D6-A863C7F83383}" type="pres">
      <dgm:prSet presAssocID="{43A80CF7-A651-4FBD-8882-61EB2469E74B}" presName="spaceBetweenRectangles" presStyleCnt="0"/>
      <dgm:spPr/>
    </dgm:pt>
    <dgm:pt modelId="{A959371C-C771-463B-BAAA-0C040EC2ED04}" type="pres">
      <dgm:prSet presAssocID="{7CC89833-D8E1-4CB0-B60C-476670893720}" presName="parentLin" presStyleCnt="0"/>
      <dgm:spPr/>
    </dgm:pt>
    <dgm:pt modelId="{6A930239-A35A-4A83-AA6D-15EF539E52C3}" type="pres">
      <dgm:prSet presAssocID="{7CC89833-D8E1-4CB0-B60C-476670893720}" presName="parentLeftMargin" presStyleLbl="node1" presStyleIdx="1" presStyleCnt="6"/>
      <dgm:spPr/>
    </dgm:pt>
    <dgm:pt modelId="{B80491D9-017F-41CF-B378-2F76854AA125}" type="pres">
      <dgm:prSet presAssocID="{7CC89833-D8E1-4CB0-B60C-47667089372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04447CC-1C9D-422C-A596-7A41C73827CA}" type="pres">
      <dgm:prSet presAssocID="{7CC89833-D8E1-4CB0-B60C-476670893720}" presName="negativeSpace" presStyleCnt="0"/>
      <dgm:spPr/>
    </dgm:pt>
    <dgm:pt modelId="{9D5EBBB3-1075-4798-8497-4A682BCF6EDC}" type="pres">
      <dgm:prSet presAssocID="{7CC89833-D8E1-4CB0-B60C-476670893720}" presName="childText" presStyleLbl="conFgAcc1" presStyleIdx="2" presStyleCnt="6">
        <dgm:presLayoutVars>
          <dgm:bulletEnabled val="1"/>
        </dgm:presLayoutVars>
      </dgm:prSet>
      <dgm:spPr/>
    </dgm:pt>
    <dgm:pt modelId="{3F931A79-B71E-4902-B25C-59068B7BB04A}" type="pres">
      <dgm:prSet presAssocID="{E9AE6542-FD44-44AA-8C1D-EEDE43D0298B}" presName="spaceBetweenRectangles" presStyleCnt="0"/>
      <dgm:spPr/>
    </dgm:pt>
    <dgm:pt modelId="{2E10A826-B636-4A89-A749-AD4E50DCEA13}" type="pres">
      <dgm:prSet presAssocID="{C50DCF3B-803D-4445-A917-E03697BDE616}" presName="parentLin" presStyleCnt="0"/>
      <dgm:spPr/>
    </dgm:pt>
    <dgm:pt modelId="{6900BF63-090B-412E-822D-0FD506F396AC}" type="pres">
      <dgm:prSet presAssocID="{C50DCF3B-803D-4445-A917-E03697BDE616}" presName="parentLeftMargin" presStyleLbl="node1" presStyleIdx="2" presStyleCnt="6"/>
      <dgm:spPr/>
    </dgm:pt>
    <dgm:pt modelId="{F296B73A-F743-43D8-853E-4CAA1BB20709}" type="pres">
      <dgm:prSet presAssocID="{C50DCF3B-803D-4445-A917-E03697BDE616}" presName="parentText" presStyleLbl="node1" presStyleIdx="3" presStyleCnt="6" custScaleX="76624" custLinFactNeighborX="70474">
        <dgm:presLayoutVars>
          <dgm:chMax val="0"/>
          <dgm:bulletEnabled val="1"/>
        </dgm:presLayoutVars>
      </dgm:prSet>
      <dgm:spPr/>
    </dgm:pt>
    <dgm:pt modelId="{804E0B1E-A860-4709-B87D-6D3475056E19}" type="pres">
      <dgm:prSet presAssocID="{C50DCF3B-803D-4445-A917-E03697BDE616}" presName="negativeSpace" presStyleCnt="0"/>
      <dgm:spPr/>
    </dgm:pt>
    <dgm:pt modelId="{22745332-AC76-4583-B6EE-B0D87EEC3932}" type="pres">
      <dgm:prSet presAssocID="{C50DCF3B-803D-4445-A917-E03697BDE616}" presName="childText" presStyleLbl="conFgAcc1" presStyleIdx="3" presStyleCnt="6">
        <dgm:presLayoutVars>
          <dgm:bulletEnabled val="1"/>
        </dgm:presLayoutVars>
      </dgm:prSet>
      <dgm:spPr/>
    </dgm:pt>
    <dgm:pt modelId="{A74EDADE-AE47-43C6-848E-A3DC6E02970C}" type="pres">
      <dgm:prSet presAssocID="{4F6AB7ED-4C20-4E24-A07E-79B9C4A3CB3F}" presName="spaceBetweenRectangles" presStyleCnt="0"/>
      <dgm:spPr/>
    </dgm:pt>
    <dgm:pt modelId="{0D595BEF-32F0-4DAB-A3DA-5359FB17EDE5}" type="pres">
      <dgm:prSet presAssocID="{D738D4E3-EADA-4E42-ACCC-071CC52B87FC}" presName="parentLin" presStyleCnt="0"/>
      <dgm:spPr/>
    </dgm:pt>
    <dgm:pt modelId="{14C3770C-74C3-4566-A55E-EC21D421F340}" type="pres">
      <dgm:prSet presAssocID="{D738D4E3-EADA-4E42-ACCC-071CC52B87FC}" presName="parentLeftMargin" presStyleLbl="node1" presStyleIdx="3" presStyleCnt="6"/>
      <dgm:spPr/>
    </dgm:pt>
    <dgm:pt modelId="{DA6E599D-78F5-4230-A86C-51659CEEE840}" type="pres">
      <dgm:prSet presAssocID="{D738D4E3-EADA-4E42-ACCC-071CC52B87FC}" presName="parentText" presStyleLbl="node1" presStyleIdx="4" presStyleCnt="6" custScaleX="75825" custLinFactNeighborX="73742">
        <dgm:presLayoutVars>
          <dgm:chMax val="0"/>
          <dgm:bulletEnabled val="1"/>
        </dgm:presLayoutVars>
      </dgm:prSet>
      <dgm:spPr/>
    </dgm:pt>
    <dgm:pt modelId="{AFE19057-FE3B-47CC-A12C-96AE40D5BCA6}" type="pres">
      <dgm:prSet presAssocID="{D738D4E3-EADA-4E42-ACCC-071CC52B87FC}" presName="negativeSpace" presStyleCnt="0"/>
      <dgm:spPr/>
    </dgm:pt>
    <dgm:pt modelId="{4ECF1FCF-93F0-4611-9590-D54DAFA61CB2}" type="pres">
      <dgm:prSet presAssocID="{D738D4E3-EADA-4E42-ACCC-071CC52B87FC}" presName="childText" presStyleLbl="conFgAcc1" presStyleIdx="4" presStyleCnt="6">
        <dgm:presLayoutVars>
          <dgm:bulletEnabled val="1"/>
        </dgm:presLayoutVars>
      </dgm:prSet>
      <dgm:spPr/>
    </dgm:pt>
    <dgm:pt modelId="{CBA6D064-61E5-49D0-95FC-50D0E144D155}" type="pres">
      <dgm:prSet presAssocID="{CB99922F-BA88-4C9E-8EDE-A3F500DBB5C0}" presName="spaceBetweenRectangles" presStyleCnt="0"/>
      <dgm:spPr/>
    </dgm:pt>
    <dgm:pt modelId="{5D54F03F-DD57-4987-A822-3E96CC2DBB9C}" type="pres">
      <dgm:prSet presAssocID="{20A0D0DC-E80F-4590-9205-50A07C8B8276}" presName="parentLin" presStyleCnt="0"/>
      <dgm:spPr/>
    </dgm:pt>
    <dgm:pt modelId="{46D8FE2E-2575-4427-A25E-B8752716F42B}" type="pres">
      <dgm:prSet presAssocID="{20A0D0DC-E80F-4590-9205-50A07C8B8276}" presName="parentLeftMargin" presStyleLbl="node1" presStyleIdx="4" presStyleCnt="6"/>
      <dgm:spPr/>
    </dgm:pt>
    <dgm:pt modelId="{FD20A07A-CCBD-417E-939C-8DDB575A8345}" type="pres">
      <dgm:prSet presAssocID="{20A0D0DC-E80F-4590-9205-50A07C8B8276}" presName="parentText" presStyleLbl="node1" presStyleIdx="5" presStyleCnt="6" custScaleX="76148" custLinFactNeighborX="75600">
        <dgm:presLayoutVars>
          <dgm:chMax val="0"/>
          <dgm:bulletEnabled val="1"/>
        </dgm:presLayoutVars>
      </dgm:prSet>
      <dgm:spPr/>
    </dgm:pt>
    <dgm:pt modelId="{315FBDDD-46A6-47FF-BB47-EA886478C012}" type="pres">
      <dgm:prSet presAssocID="{20A0D0DC-E80F-4590-9205-50A07C8B8276}" presName="negativeSpace" presStyleCnt="0"/>
      <dgm:spPr/>
    </dgm:pt>
    <dgm:pt modelId="{7613568F-C75B-492E-BB25-9308AD5015E4}" type="pres">
      <dgm:prSet presAssocID="{20A0D0DC-E80F-4590-9205-50A07C8B8276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88DFA301-C4E0-414A-8AF3-CFCC9E2C5087}" type="presOf" srcId="{6900E86B-2F24-448A-A6D2-A27316B77346}" destId="{0B09D8B9-DF17-4A72-BE54-4D86C29C362A}" srcOrd="0" destOrd="0" presId="urn:microsoft.com/office/officeart/2005/8/layout/list1"/>
    <dgm:cxn modelId="{0C46BD05-4B07-4BE3-B308-B850C08AE56E}" type="presOf" srcId="{E517457C-A5F4-444E-8E67-E157A34DF182}" destId="{01D6D190-05C8-455C-94F9-D622FE0DA159}" srcOrd="0" destOrd="0" presId="urn:microsoft.com/office/officeart/2005/8/layout/list1"/>
    <dgm:cxn modelId="{F96E862A-1324-430A-8E30-446C2EF6F156}" srcId="{E517457C-A5F4-444E-8E67-E157A34DF182}" destId="{43128A24-370C-4B3B-A80D-BA596DC16B16}" srcOrd="1" destOrd="0" parTransId="{303AFF11-5063-453D-8FDD-71CB8F05C17C}" sibTransId="{43A80CF7-A651-4FBD-8882-61EB2469E74B}"/>
    <dgm:cxn modelId="{0308902E-1D19-4092-ABCF-66727E5E6799}" type="presOf" srcId="{C50DCF3B-803D-4445-A917-E03697BDE616}" destId="{6900BF63-090B-412E-822D-0FD506F396AC}" srcOrd="0" destOrd="0" presId="urn:microsoft.com/office/officeart/2005/8/layout/list1"/>
    <dgm:cxn modelId="{F5B4B035-C10E-485C-AE87-8822E747D142}" srcId="{E517457C-A5F4-444E-8E67-E157A34DF182}" destId="{7CC89833-D8E1-4CB0-B60C-476670893720}" srcOrd="2" destOrd="0" parTransId="{62B4D438-4433-4B0D-883F-FB3C5483E99B}" sibTransId="{E9AE6542-FD44-44AA-8C1D-EEDE43D0298B}"/>
    <dgm:cxn modelId="{AED34538-D493-4FF9-97C3-8535E0587493}" type="presOf" srcId="{43128A24-370C-4B3B-A80D-BA596DC16B16}" destId="{F9BD8C51-FA2D-41EA-9ED2-6DCB3C16B458}" srcOrd="1" destOrd="0" presId="urn:microsoft.com/office/officeart/2005/8/layout/list1"/>
    <dgm:cxn modelId="{12019145-33F8-4B48-9D6C-34D379904912}" type="presOf" srcId="{6900E86B-2F24-448A-A6D2-A27316B77346}" destId="{D3868667-FCA4-40BB-A4A0-8FD2839DA1A9}" srcOrd="1" destOrd="0" presId="urn:microsoft.com/office/officeart/2005/8/layout/list1"/>
    <dgm:cxn modelId="{64652A6B-5472-4EF4-8325-AF2A530B9949}" type="presOf" srcId="{D738D4E3-EADA-4E42-ACCC-071CC52B87FC}" destId="{DA6E599D-78F5-4230-A86C-51659CEEE840}" srcOrd="1" destOrd="0" presId="urn:microsoft.com/office/officeart/2005/8/layout/list1"/>
    <dgm:cxn modelId="{BE2D374C-D10A-4A69-ABD4-E2B7B74165DF}" srcId="{E517457C-A5F4-444E-8E67-E157A34DF182}" destId="{6900E86B-2F24-448A-A6D2-A27316B77346}" srcOrd="0" destOrd="0" parTransId="{DDF2DFE9-3FDF-43D0-9BE3-BEF7C02598F5}" sibTransId="{C8BADD50-4E83-4702-88BA-FD51199A9459}"/>
    <dgm:cxn modelId="{FDBC5454-B8A0-46A9-9CFB-FE5E8CC5CA36}" type="presOf" srcId="{D738D4E3-EADA-4E42-ACCC-071CC52B87FC}" destId="{14C3770C-74C3-4566-A55E-EC21D421F340}" srcOrd="0" destOrd="0" presId="urn:microsoft.com/office/officeart/2005/8/layout/list1"/>
    <dgm:cxn modelId="{BA5C7955-5F31-4394-A1C3-5B3A1998DCA9}" type="presOf" srcId="{20A0D0DC-E80F-4590-9205-50A07C8B8276}" destId="{FD20A07A-CCBD-417E-939C-8DDB575A8345}" srcOrd="1" destOrd="0" presId="urn:microsoft.com/office/officeart/2005/8/layout/list1"/>
    <dgm:cxn modelId="{CD5D3976-DA8F-4781-8DF0-EDD31FC1E1EE}" type="presOf" srcId="{7CC89833-D8E1-4CB0-B60C-476670893720}" destId="{6A930239-A35A-4A83-AA6D-15EF539E52C3}" srcOrd="0" destOrd="0" presId="urn:microsoft.com/office/officeart/2005/8/layout/list1"/>
    <dgm:cxn modelId="{CF0F927C-2CC5-4D8A-95C0-A66D03021F4A}" type="presOf" srcId="{20A0D0DC-E80F-4590-9205-50A07C8B8276}" destId="{46D8FE2E-2575-4427-A25E-B8752716F42B}" srcOrd="0" destOrd="0" presId="urn:microsoft.com/office/officeart/2005/8/layout/list1"/>
    <dgm:cxn modelId="{0F91BEAE-EABF-468F-A363-0C0BFCEEE180}" type="presOf" srcId="{43128A24-370C-4B3B-A80D-BA596DC16B16}" destId="{2BE5D61F-6491-40BC-98F7-9D65239B9208}" srcOrd="0" destOrd="0" presId="urn:microsoft.com/office/officeart/2005/8/layout/list1"/>
    <dgm:cxn modelId="{61B422C1-1B6F-4368-BFAA-880CF2E814ED}" srcId="{E517457C-A5F4-444E-8E67-E157A34DF182}" destId="{D738D4E3-EADA-4E42-ACCC-071CC52B87FC}" srcOrd="4" destOrd="0" parTransId="{0FB0E0E4-2E96-4069-8A4F-1410DB15AA5F}" sibTransId="{CB99922F-BA88-4C9E-8EDE-A3F500DBB5C0}"/>
    <dgm:cxn modelId="{E013F7CD-0D0F-4728-95AE-E7611A71CD0E}" type="presOf" srcId="{C50DCF3B-803D-4445-A917-E03697BDE616}" destId="{F296B73A-F743-43D8-853E-4CAA1BB20709}" srcOrd="1" destOrd="0" presId="urn:microsoft.com/office/officeart/2005/8/layout/list1"/>
    <dgm:cxn modelId="{188CB5D2-7EC0-498E-A78E-C4B542440CB3}" srcId="{E517457C-A5F4-444E-8E67-E157A34DF182}" destId="{20A0D0DC-E80F-4590-9205-50A07C8B8276}" srcOrd="5" destOrd="0" parTransId="{A32E4700-79D8-4484-9D02-DE376BA1D9BB}" sibTransId="{B7632916-5784-41D9-827C-CCFC99EE107E}"/>
    <dgm:cxn modelId="{E731BADE-03D0-4CB4-B1DC-30E4012060E0}" srcId="{E517457C-A5F4-444E-8E67-E157A34DF182}" destId="{C50DCF3B-803D-4445-A917-E03697BDE616}" srcOrd="3" destOrd="0" parTransId="{D673DE91-6FE5-4E85-9F34-9A95C1BEB828}" sibTransId="{4F6AB7ED-4C20-4E24-A07E-79B9C4A3CB3F}"/>
    <dgm:cxn modelId="{E6B8C4FA-97EB-46E5-9303-3EF16486BDAF}" type="presOf" srcId="{7CC89833-D8E1-4CB0-B60C-476670893720}" destId="{B80491D9-017F-41CF-B378-2F76854AA125}" srcOrd="1" destOrd="0" presId="urn:microsoft.com/office/officeart/2005/8/layout/list1"/>
    <dgm:cxn modelId="{7FFC20CA-5166-45F3-A079-EB1530FE2BAC}" type="presParOf" srcId="{01D6D190-05C8-455C-94F9-D622FE0DA159}" destId="{90C6DCB9-47AE-4917-99E3-51B7F91D21AE}" srcOrd="0" destOrd="0" presId="urn:microsoft.com/office/officeart/2005/8/layout/list1"/>
    <dgm:cxn modelId="{BE7A64D3-67E1-409C-909A-C7D791006F8A}" type="presParOf" srcId="{90C6DCB9-47AE-4917-99E3-51B7F91D21AE}" destId="{0B09D8B9-DF17-4A72-BE54-4D86C29C362A}" srcOrd="0" destOrd="0" presId="urn:microsoft.com/office/officeart/2005/8/layout/list1"/>
    <dgm:cxn modelId="{B3C8C18A-C49F-404E-BB57-922B42AE5834}" type="presParOf" srcId="{90C6DCB9-47AE-4917-99E3-51B7F91D21AE}" destId="{D3868667-FCA4-40BB-A4A0-8FD2839DA1A9}" srcOrd="1" destOrd="0" presId="urn:microsoft.com/office/officeart/2005/8/layout/list1"/>
    <dgm:cxn modelId="{C0B0129A-446C-42A4-9E17-FC5AB078C9EE}" type="presParOf" srcId="{01D6D190-05C8-455C-94F9-D622FE0DA159}" destId="{4D9D7250-31FF-494F-BDD2-4B4BCD78A979}" srcOrd="1" destOrd="0" presId="urn:microsoft.com/office/officeart/2005/8/layout/list1"/>
    <dgm:cxn modelId="{03798C65-48B3-4F7C-A8D7-690372119FB1}" type="presParOf" srcId="{01D6D190-05C8-455C-94F9-D622FE0DA159}" destId="{46A090E9-FB6A-4330-9D4B-00DD9455BD9A}" srcOrd="2" destOrd="0" presId="urn:microsoft.com/office/officeart/2005/8/layout/list1"/>
    <dgm:cxn modelId="{11D9865E-6ED5-4D9D-95BD-86870CD8B21A}" type="presParOf" srcId="{01D6D190-05C8-455C-94F9-D622FE0DA159}" destId="{671810EB-FCF1-48C6-B1DE-5B87D12A3610}" srcOrd="3" destOrd="0" presId="urn:microsoft.com/office/officeart/2005/8/layout/list1"/>
    <dgm:cxn modelId="{20EFBAE1-70A8-4F68-B4A1-49350A56E0E1}" type="presParOf" srcId="{01D6D190-05C8-455C-94F9-D622FE0DA159}" destId="{016D969F-1D4A-47A4-BDF7-145D09E4029D}" srcOrd="4" destOrd="0" presId="urn:microsoft.com/office/officeart/2005/8/layout/list1"/>
    <dgm:cxn modelId="{B42A2D19-82EC-4D97-948A-B89F2E9B7C9E}" type="presParOf" srcId="{016D969F-1D4A-47A4-BDF7-145D09E4029D}" destId="{2BE5D61F-6491-40BC-98F7-9D65239B9208}" srcOrd="0" destOrd="0" presId="urn:microsoft.com/office/officeart/2005/8/layout/list1"/>
    <dgm:cxn modelId="{37881C68-B303-4BC6-B504-277EFAD233C5}" type="presParOf" srcId="{016D969F-1D4A-47A4-BDF7-145D09E4029D}" destId="{F9BD8C51-FA2D-41EA-9ED2-6DCB3C16B458}" srcOrd="1" destOrd="0" presId="urn:microsoft.com/office/officeart/2005/8/layout/list1"/>
    <dgm:cxn modelId="{CEBBA706-E904-4D64-8F65-1698F90BBFF7}" type="presParOf" srcId="{01D6D190-05C8-455C-94F9-D622FE0DA159}" destId="{2485A0C4-80FA-4EDA-8AB1-234151FDF23B}" srcOrd="5" destOrd="0" presId="urn:microsoft.com/office/officeart/2005/8/layout/list1"/>
    <dgm:cxn modelId="{D2D386BC-57C3-4DD6-B794-324A112AF391}" type="presParOf" srcId="{01D6D190-05C8-455C-94F9-D622FE0DA159}" destId="{1ADC5E9B-10D0-4CBD-9A69-4A52AAAE0A97}" srcOrd="6" destOrd="0" presId="urn:microsoft.com/office/officeart/2005/8/layout/list1"/>
    <dgm:cxn modelId="{5D01EDE2-6AAA-45EB-837E-ADF553ADCF55}" type="presParOf" srcId="{01D6D190-05C8-455C-94F9-D622FE0DA159}" destId="{ADD4F32F-5679-4C4D-A9D6-A863C7F83383}" srcOrd="7" destOrd="0" presId="urn:microsoft.com/office/officeart/2005/8/layout/list1"/>
    <dgm:cxn modelId="{DC9277F5-96D9-45D1-89B1-064F2F9CE94F}" type="presParOf" srcId="{01D6D190-05C8-455C-94F9-D622FE0DA159}" destId="{A959371C-C771-463B-BAAA-0C040EC2ED04}" srcOrd="8" destOrd="0" presId="urn:microsoft.com/office/officeart/2005/8/layout/list1"/>
    <dgm:cxn modelId="{E053E260-C438-4400-A604-2429A161FA26}" type="presParOf" srcId="{A959371C-C771-463B-BAAA-0C040EC2ED04}" destId="{6A930239-A35A-4A83-AA6D-15EF539E52C3}" srcOrd="0" destOrd="0" presId="urn:microsoft.com/office/officeart/2005/8/layout/list1"/>
    <dgm:cxn modelId="{6B70EA3B-50BA-4FEE-9062-A75C14E8BDA3}" type="presParOf" srcId="{A959371C-C771-463B-BAAA-0C040EC2ED04}" destId="{B80491D9-017F-41CF-B378-2F76854AA125}" srcOrd="1" destOrd="0" presId="urn:microsoft.com/office/officeart/2005/8/layout/list1"/>
    <dgm:cxn modelId="{45374DE3-BFFA-4C6A-98C6-4D559C33809F}" type="presParOf" srcId="{01D6D190-05C8-455C-94F9-D622FE0DA159}" destId="{304447CC-1C9D-422C-A596-7A41C73827CA}" srcOrd="9" destOrd="0" presId="urn:microsoft.com/office/officeart/2005/8/layout/list1"/>
    <dgm:cxn modelId="{01BF7CDA-2963-42F0-BC44-9AEB4AF4E2CD}" type="presParOf" srcId="{01D6D190-05C8-455C-94F9-D622FE0DA159}" destId="{9D5EBBB3-1075-4798-8497-4A682BCF6EDC}" srcOrd="10" destOrd="0" presId="urn:microsoft.com/office/officeart/2005/8/layout/list1"/>
    <dgm:cxn modelId="{45F5B664-BB55-4CF3-BE20-CAA6DF6A9E4F}" type="presParOf" srcId="{01D6D190-05C8-455C-94F9-D622FE0DA159}" destId="{3F931A79-B71E-4902-B25C-59068B7BB04A}" srcOrd="11" destOrd="0" presId="urn:microsoft.com/office/officeart/2005/8/layout/list1"/>
    <dgm:cxn modelId="{0DBA20BF-09A3-4746-AAFC-79163B25315A}" type="presParOf" srcId="{01D6D190-05C8-455C-94F9-D622FE0DA159}" destId="{2E10A826-B636-4A89-A749-AD4E50DCEA13}" srcOrd="12" destOrd="0" presId="urn:microsoft.com/office/officeart/2005/8/layout/list1"/>
    <dgm:cxn modelId="{86BC9858-A96B-4A8D-A199-4F4D8C21AC37}" type="presParOf" srcId="{2E10A826-B636-4A89-A749-AD4E50DCEA13}" destId="{6900BF63-090B-412E-822D-0FD506F396AC}" srcOrd="0" destOrd="0" presId="urn:microsoft.com/office/officeart/2005/8/layout/list1"/>
    <dgm:cxn modelId="{6E617829-86EB-4871-A09A-38C9239F8260}" type="presParOf" srcId="{2E10A826-B636-4A89-A749-AD4E50DCEA13}" destId="{F296B73A-F743-43D8-853E-4CAA1BB20709}" srcOrd="1" destOrd="0" presId="urn:microsoft.com/office/officeart/2005/8/layout/list1"/>
    <dgm:cxn modelId="{AE9A6F35-530C-4AEF-8F0E-EB2AF99A054D}" type="presParOf" srcId="{01D6D190-05C8-455C-94F9-D622FE0DA159}" destId="{804E0B1E-A860-4709-B87D-6D3475056E19}" srcOrd="13" destOrd="0" presId="urn:microsoft.com/office/officeart/2005/8/layout/list1"/>
    <dgm:cxn modelId="{AB4E9C07-69A7-4F51-838B-5A6454C217EC}" type="presParOf" srcId="{01D6D190-05C8-455C-94F9-D622FE0DA159}" destId="{22745332-AC76-4583-B6EE-B0D87EEC3932}" srcOrd="14" destOrd="0" presId="urn:microsoft.com/office/officeart/2005/8/layout/list1"/>
    <dgm:cxn modelId="{2DA2F9A0-AC6D-43C6-A3BD-339B32E635BF}" type="presParOf" srcId="{01D6D190-05C8-455C-94F9-D622FE0DA159}" destId="{A74EDADE-AE47-43C6-848E-A3DC6E02970C}" srcOrd="15" destOrd="0" presId="urn:microsoft.com/office/officeart/2005/8/layout/list1"/>
    <dgm:cxn modelId="{A892D459-27E4-4C16-B069-A1C936232E03}" type="presParOf" srcId="{01D6D190-05C8-455C-94F9-D622FE0DA159}" destId="{0D595BEF-32F0-4DAB-A3DA-5359FB17EDE5}" srcOrd="16" destOrd="0" presId="urn:microsoft.com/office/officeart/2005/8/layout/list1"/>
    <dgm:cxn modelId="{54CC02C5-DD76-49BB-947E-C86C2968010B}" type="presParOf" srcId="{0D595BEF-32F0-4DAB-A3DA-5359FB17EDE5}" destId="{14C3770C-74C3-4566-A55E-EC21D421F340}" srcOrd="0" destOrd="0" presId="urn:microsoft.com/office/officeart/2005/8/layout/list1"/>
    <dgm:cxn modelId="{7BA8BEC1-2381-4CA8-B94E-114CC458121F}" type="presParOf" srcId="{0D595BEF-32F0-4DAB-A3DA-5359FB17EDE5}" destId="{DA6E599D-78F5-4230-A86C-51659CEEE840}" srcOrd="1" destOrd="0" presId="urn:microsoft.com/office/officeart/2005/8/layout/list1"/>
    <dgm:cxn modelId="{32A630A9-3C29-4A0D-BCE8-8B6F6E32BE73}" type="presParOf" srcId="{01D6D190-05C8-455C-94F9-D622FE0DA159}" destId="{AFE19057-FE3B-47CC-A12C-96AE40D5BCA6}" srcOrd="17" destOrd="0" presId="urn:microsoft.com/office/officeart/2005/8/layout/list1"/>
    <dgm:cxn modelId="{77DD018C-2045-45F3-AE43-5B4EF1B1BFBE}" type="presParOf" srcId="{01D6D190-05C8-455C-94F9-D622FE0DA159}" destId="{4ECF1FCF-93F0-4611-9590-D54DAFA61CB2}" srcOrd="18" destOrd="0" presId="urn:microsoft.com/office/officeart/2005/8/layout/list1"/>
    <dgm:cxn modelId="{56C93DF9-81E3-4E58-AC86-E177E5683645}" type="presParOf" srcId="{01D6D190-05C8-455C-94F9-D622FE0DA159}" destId="{CBA6D064-61E5-49D0-95FC-50D0E144D155}" srcOrd="19" destOrd="0" presId="urn:microsoft.com/office/officeart/2005/8/layout/list1"/>
    <dgm:cxn modelId="{E45A987F-0816-4076-90E3-BFD33B1A11CC}" type="presParOf" srcId="{01D6D190-05C8-455C-94F9-D622FE0DA159}" destId="{5D54F03F-DD57-4987-A822-3E96CC2DBB9C}" srcOrd="20" destOrd="0" presId="urn:microsoft.com/office/officeart/2005/8/layout/list1"/>
    <dgm:cxn modelId="{C2909909-91DD-4240-A62E-45A937639F69}" type="presParOf" srcId="{5D54F03F-DD57-4987-A822-3E96CC2DBB9C}" destId="{46D8FE2E-2575-4427-A25E-B8752716F42B}" srcOrd="0" destOrd="0" presId="urn:microsoft.com/office/officeart/2005/8/layout/list1"/>
    <dgm:cxn modelId="{B8BCC133-B29F-42AE-8956-EF9BFCE222CB}" type="presParOf" srcId="{5D54F03F-DD57-4987-A822-3E96CC2DBB9C}" destId="{FD20A07A-CCBD-417E-939C-8DDB575A8345}" srcOrd="1" destOrd="0" presId="urn:microsoft.com/office/officeart/2005/8/layout/list1"/>
    <dgm:cxn modelId="{AF027BEB-C44D-497B-80F3-F0B06E093E4C}" type="presParOf" srcId="{01D6D190-05C8-455C-94F9-D622FE0DA159}" destId="{315FBDDD-46A6-47FF-BB47-EA886478C012}" srcOrd="21" destOrd="0" presId="urn:microsoft.com/office/officeart/2005/8/layout/list1"/>
    <dgm:cxn modelId="{ADBA7A34-8E9D-4EC9-8FF9-395C0AD0C2C8}" type="presParOf" srcId="{01D6D190-05C8-455C-94F9-D622FE0DA159}" destId="{7613568F-C75B-492E-BB25-9308AD5015E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A4234-5634-4EAB-B28C-59EAD16CF619}">
      <dsp:nvSpPr>
        <dsp:cNvPr id="0" name=""/>
        <dsp:cNvSpPr/>
      </dsp:nvSpPr>
      <dsp:spPr>
        <a:xfrm>
          <a:off x="0" y="0"/>
          <a:ext cx="718359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6F5D57-D8E9-4934-AB9F-CD39BDEABF0B}">
      <dsp:nvSpPr>
        <dsp:cNvPr id="0" name=""/>
        <dsp:cNvSpPr/>
      </dsp:nvSpPr>
      <dsp:spPr>
        <a:xfrm>
          <a:off x="0" y="0"/>
          <a:ext cx="7183597" cy="11281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/>
            <a:t>Glede na tehtani neusmerjen graf poiščite pot najvišje cene od danega vira do katerega koli drugega vozlišča v grafu, ki je večje od dane cene. </a:t>
          </a:r>
          <a:endParaRPr lang="en-US" sz="2400" kern="1200" dirty="0"/>
        </a:p>
      </dsp:txBody>
      <dsp:txXfrm>
        <a:off x="0" y="0"/>
        <a:ext cx="7183597" cy="1128194"/>
      </dsp:txXfrm>
    </dsp:sp>
    <dsp:sp modelId="{B5BDAAAA-687C-43F0-B7BD-4D41FDA54951}">
      <dsp:nvSpPr>
        <dsp:cNvPr id="0" name=""/>
        <dsp:cNvSpPr/>
      </dsp:nvSpPr>
      <dsp:spPr>
        <a:xfrm>
          <a:off x="0" y="1128194"/>
          <a:ext cx="7183597" cy="0"/>
        </a:xfrm>
        <a:prstGeom prst="line">
          <a:avLst/>
        </a:prstGeom>
        <a:solidFill>
          <a:schemeClr val="accent2">
            <a:hueOff val="1529991"/>
            <a:satOff val="-6705"/>
            <a:lumOff val="196"/>
            <a:alphaOff val="0"/>
          </a:schemeClr>
        </a:solidFill>
        <a:ln w="22225" cap="rnd" cmpd="sng" algn="ctr">
          <a:solidFill>
            <a:schemeClr val="accent2">
              <a:hueOff val="1529991"/>
              <a:satOff val="-6705"/>
              <a:lumOff val="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7F39E-3796-4C61-AF9B-1E1EFD26B986}">
      <dsp:nvSpPr>
        <dsp:cNvPr id="0" name=""/>
        <dsp:cNvSpPr/>
      </dsp:nvSpPr>
      <dsp:spPr>
        <a:xfrm>
          <a:off x="0" y="1128194"/>
          <a:ext cx="7183597" cy="11281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400" b="1" kern="1200" dirty="0"/>
            <a:t>Pot ne sme vsebovati ciklov.</a:t>
          </a:r>
          <a:endParaRPr lang="en-US" sz="2400" kern="1200" dirty="0"/>
        </a:p>
      </dsp:txBody>
      <dsp:txXfrm>
        <a:off x="0" y="1128194"/>
        <a:ext cx="7183597" cy="1128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67835-1C56-45FF-AD39-0F01800AC616}">
      <dsp:nvSpPr>
        <dsp:cNvPr id="0" name=""/>
        <dsp:cNvSpPr/>
      </dsp:nvSpPr>
      <dsp:spPr>
        <a:xfrm>
          <a:off x="0" y="21673"/>
          <a:ext cx="5275001" cy="15515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/>
            <a:t>Algoritem za prehod ali iskanje drevesnih ali grafičnih podatkovnih struktur.</a:t>
          </a:r>
          <a:endParaRPr lang="en-US" sz="2300" kern="1200" dirty="0"/>
        </a:p>
      </dsp:txBody>
      <dsp:txXfrm>
        <a:off x="75739" y="97412"/>
        <a:ext cx="5123523" cy="1400051"/>
      </dsp:txXfrm>
    </dsp:sp>
    <dsp:sp modelId="{754D0644-4BCE-4A89-B795-90C49640A93A}">
      <dsp:nvSpPr>
        <dsp:cNvPr id="0" name=""/>
        <dsp:cNvSpPr/>
      </dsp:nvSpPr>
      <dsp:spPr>
        <a:xfrm>
          <a:off x="0" y="1639443"/>
          <a:ext cx="5275001" cy="15515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/>
            <a:t>Začne se pri drevesnem korenu ali pri poljubnem vozlišču in najprej razišče sosedna vozlišča, preden se pomakne na sosede naslednje stopnje.</a:t>
          </a:r>
          <a:endParaRPr lang="en-US" sz="2300" kern="1200" dirty="0"/>
        </a:p>
      </dsp:txBody>
      <dsp:txXfrm>
        <a:off x="75739" y="1715182"/>
        <a:ext cx="5123523" cy="1400051"/>
      </dsp:txXfrm>
    </dsp:sp>
    <dsp:sp modelId="{CCF48D18-DFE0-47A7-A2FD-DE78CFF0056C}">
      <dsp:nvSpPr>
        <dsp:cNvPr id="0" name=""/>
        <dsp:cNvSpPr/>
      </dsp:nvSpPr>
      <dsp:spPr>
        <a:xfrm>
          <a:off x="0" y="3278886"/>
          <a:ext cx="5275001" cy="15515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300" b="1" kern="1200" dirty="0"/>
            <a:t>Običajno ne raziskuje znova že odkritih vozlišč.</a:t>
          </a:r>
          <a:endParaRPr lang="en-US" sz="2300" kern="1200" dirty="0"/>
        </a:p>
      </dsp:txBody>
      <dsp:txXfrm>
        <a:off x="75739" y="3354625"/>
        <a:ext cx="5123523" cy="14000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090E9-FB6A-4330-9D4B-00DD9455BD9A}">
      <dsp:nvSpPr>
        <dsp:cNvPr id="0" name=""/>
        <dsp:cNvSpPr/>
      </dsp:nvSpPr>
      <dsp:spPr>
        <a:xfrm>
          <a:off x="0" y="241354"/>
          <a:ext cx="1050961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868667-FCA4-40BB-A4A0-8FD2839DA1A9}">
      <dsp:nvSpPr>
        <dsp:cNvPr id="0" name=""/>
        <dsp:cNvSpPr/>
      </dsp:nvSpPr>
      <dsp:spPr>
        <a:xfrm>
          <a:off x="525480" y="49474"/>
          <a:ext cx="7356731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7" tIns="0" rIns="27806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Želimo zajeti vse možne poti iz danega vira.</a:t>
          </a:r>
          <a:endParaRPr lang="en-US" sz="1600" kern="1200" dirty="0"/>
        </a:p>
      </dsp:txBody>
      <dsp:txXfrm>
        <a:off x="544214" y="68208"/>
        <a:ext cx="7319263" cy="346292"/>
      </dsp:txXfrm>
    </dsp:sp>
    <dsp:sp modelId="{1ADC5E9B-10D0-4CBD-9A69-4A52AAAE0A97}">
      <dsp:nvSpPr>
        <dsp:cNvPr id="0" name=""/>
        <dsp:cNvSpPr/>
      </dsp:nvSpPr>
      <dsp:spPr>
        <a:xfrm>
          <a:off x="0" y="831034"/>
          <a:ext cx="1050961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9BD8C51-FA2D-41EA-9ED2-6DCB3C16B458}">
      <dsp:nvSpPr>
        <dsp:cNvPr id="0" name=""/>
        <dsp:cNvSpPr/>
      </dsp:nvSpPr>
      <dsp:spPr>
        <a:xfrm>
          <a:off x="525480" y="639154"/>
          <a:ext cx="7356731" cy="3837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3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7" tIns="0" rIns="27806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Problem s cikli.</a:t>
          </a:r>
          <a:endParaRPr lang="en-US" sz="1600" kern="1200" dirty="0"/>
        </a:p>
      </dsp:txBody>
      <dsp:txXfrm>
        <a:off x="544214" y="657888"/>
        <a:ext cx="7319263" cy="346292"/>
      </dsp:txXfrm>
    </dsp:sp>
    <dsp:sp modelId="{9D5EBBB3-1075-4798-8497-4A682BCF6EDC}">
      <dsp:nvSpPr>
        <dsp:cNvPr id="0" name=""/>
        <dsp:cNvSpPr/>
      </dsp:nvSpPr>
      <dsp:spPr>
        <a:xfrm>
          <a:off x="0" y="1420715"/>
          <a:ext cx="1050961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80491D9-017F-41CF-B378-2F76854AA125}">
      <dsp:nvSpPr>
        <dsp:cNvPr id="0" name=""/>
        <dsp:cNvSpPr/>
      </dsp:nvSpPr>
      <dsp:spPr>
        <a:xfrm>
          <a:off x="525480" y="1228835"/>
          <a:ext cx="7356731" cy="3837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4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7" tIns="0" rIns="27806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Rešimo z vzdrževanjem:</a:t>
          </a:r>
        </a:p>
      </dsp:txBody>
      <dsp:txXfrm>
        <a:off x="544214" y="1247569"/>
        <a:ext cx="7319263" cy="346292"/>
      </dsp:txXfrm>
    </dsp:sp>
    <dsp:sp modelId="{22745332-AC76-4583-B6EE-B0D87EEC3932}">
      <dsp:nvSpPr>
        <dsp:cNvPr id="0" name=""/>
        <dsp:cNvSpPr/>
      </dsp:nvSpPr>
      <dsp:spPr>
        <a:xfrm>
          <a:off x="0" y="2010395"/>
          <a:ext cx="1050961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96B73A-F743-43D8-853E-4CAA1BB20709}">
      <dsp:nvSpPr>
        <dsp:cNvPr id="0" name=""/>
        <dsp:cNvSpPr/>
      </dsp:nvSpPr>
      <dsp:spPr>
        <a:xfrm>
          <a:off x="895808" y="1818515"/>
          <a:ext cx="5637022" cy="3837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5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7" tIns="0" rIns="27806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1) Trenutna številka vrha</a:t>
          </a:r>
        </a:p>
      </dsp:txBody>
      <dsp:txXfrm>
        <a:off x="914542" y="1837249"/>
        <a:ext cx="5599554" cy="346292"/>
      </dsp:txXfrm>
    </dsp:sp>
    <dsp:sp modelId="{4ECF1FCF-93F0-4611-9590-D54DAFA61CB2}">
      <dsp:nvSpPr>
        <dsp:cNvPr id="0" name=""/>
        <dsp:cNvSpPr/>
      </dsp:nvSpPr>
      <dsp:spPr>
        <a:xfrm>
          <a:off x="0" y="2600075"/>
          <a:ext cx="1050961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6E599D-78F5-4230-A86C-51659CEEE840}">
      <dsp:nvSpPr>
        <dsp:cNvPr id="0" name=""/>
        <dsp:cNvSpPr/>
      </dsp:nvSpPr>
      <dsp:spPr>
        <a:xfrm>
          <a:off x="912980" y="2408195"/>
          <a:ext cx="5578241" cy="3837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6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7" tIns="0" rIns="27806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2) Cena do sedaj izbrane trenutne poti</a:t>
          </a:r>
        </a:p>
      </dsp:txBody>
      <dsp:txXfrm>
        <a:off x="931714" y="2426929"/>
        <a:ext cx="5540773" cy="346292"/>
      </dsp:txXfrm>
    </dsp:sp>
    <dsp:sp modelId="{7613568F-C75B-492E-BB25-9308AD5015E4}">
      <dsp:nvSpPr>
        <dsp:cNvPr id="0" name=""/>
        <dsp:cNvSpPr/>
      </dsp:nvSpPr>
      <dsp:spPr>
        <a:xfrm>
          <a:off x="0" y="3189755"/>
          <a:ext cx="10509617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D20A07A-CCBD-417E-939C-8DDB575A8345}">
      <dsp:nvSpPr>
        <dsp:cNvPr id="0" name=""/>
        <dsp:cNvSpPr/>
      </dsp:nvSpPr>
      <dsp:spPr>
        <a:xfrm>
          <a:off x="922744" y="2997875"/>
          <a:ext cx="5602004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5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7" tIns="0" rIns="27806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/>
            <a:t>3) Nabor do sedaj obiskanih vozlišč na trenutni poti</a:t>
          </a:r>
        </a:p>
      </dsp:txBody>
      <dsp:txXfrm>
        <a:off x="941478" y="3016609"/>
        <a:ext cx="5564536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10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2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6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37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6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9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54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1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2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5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148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1" r:id="rId7"/>
    <p:sldLayoutId id="2147483742" r:id="rId8"/>
    <p:sldLayoutId id="2147483743" r:id="rId9"/>
    <p:sldLayoutId id="2147483744" r:id="rId10"/>
    <p:sldLayoutId id="2147483746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3D abstract blue and gold cube illustration">
            <a:extLst>
              <a:ext uri="{FF2B5EF4-FFF2-40B4-BE49-F238E27FC236}">
                <a16:creationId xmlns:a16="http://schemas.microsoft.com/office/drawing/2014/main" id="{F8C27A07-113A-4442-A9D2-D09112D5BA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250"/>
          <a:stretch/>
        </p:blipFill>
        <p:spPr>
          <a:xfrm>
            <a:off x="0" y="-84832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>
                  <a:alpha val="30000"/>
                </a:schemeClr>
              </a:gs>
              <a:gs pos="33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B33F71E-BFD5-4C69-990C-282063AEB2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580" y="1144133"/>
            <a:ext cx="8970819" cy="2644095"/>
          </a:xfrm>
        </p:spPr>
        <p:txBody>
          <a:bodyPr anchor="b">
            <a:normAutofit/>
          </a:bodyPr>
          <a:lstStyle/>
          <a:p>
            <a:r>
              <a:rPr lang="sl-SI" sz="3200" dirty="0">
                <a:solidFill>
                  <a:schemeClr val="bg1"/>
                </a:solidFill>
              </a:rPr>
              <a:t>KAKO V GRAFU POISKATI POT Z NAJVIŠJO CENO?</a:t>
            </a:r>
            <a:br>
              <a:rPr lang="sl-SI" sz="3200" dirty="0">
                <a:solidFill>
                  <a:schemeClr val="bg1"/>
                </a:solidFill>
              </a:rPr>
            </a:br>
            <a:endParaRPr lang="sl-SI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9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B483238-5B2F-4251-9A43-422EF1E9D864}"/>
              </a:ext>
            </a:extLst>
          </p:cNvPr>
          <p:cNvSpPr/>
          <p:nvPr/>
        </p:nvSpPr>
        <p:spPr>
          <a:xfrm>
            <a:off x="5422710" y="1123906"/>
            <a:ext cx="673290" cy="69603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03C94381-B602-4352-87E9-DC915EF21E0E}"/>
              </a:ext>
            </a:extLst>
          </p:cNvPr>
          <p:cNvSpPr/>
          <p:nvPr/>
        </p:nvSpPr>
        <p:spPr>
          <a:xfrm>
            <a:off x="8117414" y="1106007"/>
            <a:ext cx="673290" cy="69603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777839A6-2D6F-4756-8285-938F3A72779A}"/>
              </a:ext>
            </a:extLst>
          </p:cNvPr>
          <p:cNvSpPr/>
          <p:nvPr/>
        </p:nvSpPr>
        <p:spPr>
          <a:xfrm>
            <a:off x="8116119" y="4966859"/>
            <a:ext cx="673290" cy="69603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9823E297-BE38-4EA3-82E2-5A5D943CE470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 flipV="1">
            <a:off x="6096000" y="1454025"/>
            <a:ext cx="2021414" cy="1789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4F021B0-746D-428B-9826-226DF7EA2008}"/>
              </a:ext>
            </a:extLst>
          </p:cNvPr>
          <p:cNvCxnSpPr>
            <a:cxnSpLocks/>
          </p:cNvCxnSpPr>
          <p:nvPr/>
        </p:nvCxnSpPr>
        <p:spPr>
          <a:xfrm>
            <a:off x="8452764" y="1776868"/>
            <a:ext cx="0" cy="1248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F27590-3F97-4A28-ACE8-56562E293A53}"/>
              </a:ext>
            </a:extLst>
          </p:cNvPr>
          <p:cNvSpPr txBox="1"/>
          <p:nvPr/>
        </p:nvSpPr>
        <p:spPr>
          <a:xfrm>
            <a:off x="10569481" y="1205335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B2381EA-61A2-4314-80A8-EC60FA3A0567}"/>
              </a:ext>
            </a:extLst>
          </p:cNvPr>
          <p:cNvSpPr txBox="1"/>
          <p:nvPr/>
        </p:nvSpPr>
        <p:spPr>
          <a:xfrm>
            <a:off x="10569481" y="311177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3EC8632-E65F-43A3-B483-4226B439095C}"/>
              </a:ext>
            </a:extLst>
          </p:cNvPr>
          <p:cNvSpPr txBox="1"/>
          <p:nvPr/>
        </p:nvSpPr>
        <p:spPr>
          <a:xfrm>
            <a:off x="8240941" y="1210313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AE1494E-4D8A-4DEF-BE44-A326F2A59FA4}"/>
              </a:ext>
            </a:extLst>
          </p:cNvPr>
          <p:cNvSpPr txBox="1"/>
          <p:nvPr/>
        </p:nvSpPr>
        <p:spPr>
          <a:xfrm>
            <a:off x="10728006" y="223349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6FD07CC-4DD1-47AC-96ED-0A9F1865B792}"/>
              </a:ext>
            </a:extLst>
          </p:cNvPr>
          <p:cNvSpPr txBox="1"/>
          <p:nvPr/>
        </p:nvSpPr>
        <p:spPr>
          <a:xfrm>
            <a:off x="8239646" y="5084043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9BE229DB-324B-436C-8873-97404A8BE61C}"/>
              </a:ext>
            </a:extLst>
          </p:cNvPr>
          <p:cNvSpPr/>
          <p:nvPr/>
        </p:nvSpPr>
        <p:spPr>
          <a:xfrm>
            <a:off x="1568597" y="2917622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F81D7DD4-B238-4B7C-B5DA-067BFF62FE34}"/>
              </a:ext>
            </a:extLst>
          </p:cNvPr>
          <p:cNvSpPr/>
          <p:nvPr/>
        </p:nvSpPr>
        <p:spPr>
          <a:xfrm>
            <a:off x="3126802" y="2887686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6A0D38DD-F66C-4EBB-B0D6-5AEFBBF6225F}"/>
              </a:ext>
            </a:extLst>
          </p:cNvPr>
          <p:cNvSpPr txBox="1"/>
          <p:nvPr/>
        </p:nvSpPr>
        <p:spPr>
          <a:xfrm>
            <a:off x="3194010" y="286935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7B6AAC8-551C-497D-82DC-8C1B7CB8B5CF}"/>
              </a:ext>
            </a:extLst>
          </p:cNvPr>
          <p:cNvSpPr txBox="1"/>
          <p:nvPr/>
        </p:nvSpPr>
        <p:spPr>
          <a:xfrm>
            <a:off x="1940022" y="2480190"/>
            <a:ext cx="30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BEC2094-8837-466B-A96E-26955565B0EE}"/>
              </a:ext>
            </a:extLst>
          </p:cNvPr>
          <p:cNvSpPr txBox="1"/>
          <p:nvPr/>
        </p:nvSpPr>
        <p:spPr>
          <a:xfrm>
            <a:off x="1621387" y="2917622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07AEDB3A-E51C-4B82-9114-173AE2FE7B89}"/>
              </a:ext>
            </a:extLst>
          </p:cNvPr>
          <p:cNvCxnSpPr>
            <a:cxnSpLocks/>
          </p:cNvCxnSpPr>
          <p:nvPr/>
        </p:nvCxnSpPr>
        <p:spPr>
          <a:xfrm flipH="1">
            <a:off x="1824899" y="2615035"/>
            <a:ext cx="561995" cy="2963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66D576B3-38B7-4BF1-9E08-26847C661FF7}"/>
              </a:ext>
            </a:extLst>
          </p:cNvPr>
          <p:cNvCxnSpPr>
            <a:cxnSpLocks/>
          </p:cNvCxnSpPr>
          <p:nvPr/>
        </p:nvCxnSpPr>
        <p:spPr>
          <a:xfrm>
            <a:off x="2662248" y="2649273"/>
            <a:ext cx="542851" cy="26215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326C3FB-BDA7-4322-AB32-E2C80C8F12E8}"/>
              </a:ext>
            </a:extLst>
          </p:cNvPr>
          <p:cNvSpPr txBox="1"/>
          <p:nvPr/>
        </p:nvSpPr>
        <p:spPr>
          <a:xfrm>
            <a:off x="2875764" y="250564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B8ECC3C7-0FBE-463F-8713-25CD797E3DA1}"/>
              </a:ext>
            </a:extLst>
          </p:cNvPr>
          <p:cNvSpPr/>
          <p:nvPr/>
        </p:nvSpPr>
        <p:spPr>
          <a:xfrm>
            <a:off x="2313171" y="1256462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C000"/>
              </a:solidFill>
            </a:endParaRP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DF416B09-7AD7-4606-8EF4-88F72B3D0B60}"/>
              </a:ext>
            </a:extLst>
          </p:cNvPr>
          <p:cNvSpPr txBox="1"/>
          <p:nvPr/>
        </p:nvSpPr>
        <p:spPr>
          <a:xfrm>
            <a:off x="2373598" y="126600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0D518828-D768-4175-8A3F-D5074CC6CA7E}"/>
              </a:ext>
            </a:extLst>
          </p:cNvPr>
          <p:cNvCxnSpPr>
            <a:cxnSpLocks/>
          </p:cNvCxnSpPr>
          <p:nvPr/>
        </p:nvCxnSpPr>
        <p:spPr>
          <a:xfrm>
            <a:off x="3334574" y="3357232"/>
            <a:ext cx="7049" cy="573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F7717E5A-05D1-49DC-868C-43D69CF539ED}"/>
              </a:ext>
            </a:extLst>
          </p:cNvPr>
          <p:cNvCxnSpPr>
            <a:cxnSpLocks/>
          </p:cNvCxnSpPr>
          <p:nvPr/>
        </p:nvCxnSpPr>
        <p:spPr>
          <a:xfrm>
            <a:off x="3341914" y="4418592"/>
            <a:ext cx="5590" cy="5577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3328DC2-7204-4B21-8E40-0F5FFEEA0BAE}"/>
              </a:ext>
            </a:extLst>
          </p:cNvPr>
          <p:cNvSpPr txBox="1"/>
          <p:nvPr/>
        </p:nvSpPr>
        <p:spPr>
          <a:xfrm>
            <a:off x="3218593" y="500170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8E79131C-5D3B-4731-BBB6-769E035E3B5D}"/>
              </a:ext>
            </a:extLst>
          </p:cNvPr>
          <p:cNvSpPr/>
          <p:nvPr/>
        </p:nvSpPr>
        <p:spPr>
          <a:xfrm>
            <a:off x="3127236" y="3965894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464C5621-1A2A-4030-B0FA-B4C925ECB31F}"/>
              </a:ext>
            </a:extLst>
          </p:cNvPr>
          <p:cNvSpPr/>
          <p:nvPr/>
        </p:nvSpPr>
        <p:spPr>
          <a:xfrm>
            <a:off x="3154532" y="499653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9186C8F9-B58E-4FA0-8317-3BC4F7F1DC60}"/>
              </a:ext>
            </a:extLst>
          </p:cNvPr>
          <p:cNvSpPr txBox="1"/>
          <p:nvPr/>
        </p:nvSpPr>
        <p:spPr>
          <a:xfrm>
            <a:off x="3177511" y="3984505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A9E5E8BA-44C7-451F-8D47-FC9CF605207E}"/>
              </a:ext>
            </a:extLst>
          </p:cNvPr>
          <p:cNvSpPr txBox="1"/>
          <p:nvPr/>
        </p:nvSpPr>
        <p:spPr>
          <a:xfrm>
            <a:off x="3320994" y="455465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45AFD701-5658-481D-8B08-4150E44448C4}"/>
              </a:ext>
            </a:extLst>
          </p:cNvPr>
          <p:cNvSpPr txBox="1"/>
          <p:nvPr/>
        </p:nvSpPr>
        <p:spPr>
          <a:xfrm>
            <a:off x="3305058" y="3485308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86D691F4-49E7-4D73-93A8-D763D902F98E}"/>
              </a:ext>
            </a:extLst>
          </p:cNvPr>
          <p:cNvSpPr/>
          <p:nvPr/>
        </p:nvSpPr>
        <p:spPr>
          <a:xfrm>
            <a:off x="10445954" y="1140574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327C05FD-3CB9-459E-9E47-D54D10FC23F5}"/>
              </a:ext>
            </a:extLst>
          </p:cNvPr>
          <p:cNvCxnSpPr>
            <a:cxnSpLocks/>
          </p:cNvCxnSpPr>
          <p:nvPr/>
        </p:nvCxnSpPr>
        <p:spPr>
          <a:xfrm>
            <a:off x="8761184" y="1468768"/>
            <a:ext cx="1684769" cy="63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794C196-621D-4C5A-BFC3-D284B4D20A8D}"/>
              </a:ext>
            </a:extLst>
          </p:cNvPr>
          <p:cNvSpPr txBox="1"/>
          <p:nvPr/>
        </p:nvSpPr>
        <p:spPr>
          <a:xfrm>
            <a:off x="8227679" y="3117677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7BE2B58D-6C1C-409A-A6D4-5AD7D86E29FB}"/>
              </a:ext>
            </a:extLst>
          </p:cNvPr>
          <p:cNvSpPr txBox="1"/>
          <p:nvPr/>
        </p:nvSpPr>
        <p:spPr>
          <a:xfrm>
            <a:off x="5546237" y="1201364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516BE5DC-7A4F-4E71-A9CE-9D8FEF4590CC}"/>
              </a:ext>
            </a:extLst>
          </p:cNvPr>
          <p:cNvSpPr/>
          <p:nvPr/>
        </p:nvSpPr>
        <p:spPr>
          <a:xfrm>
            <a:off x="10445954" y="3025372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3B5F293A-B01D-41C9-A8CA-1F56A0995BBC}"/>
              </a:ext>
            </a:extLst>
          </p:cNvPr>
          <p:cNvCxnSpPr>
            <a:cxnSpLocks/>
            <a:stCxn id="39" idx="4"/>
            <a:endCxn id="47" idx="0"/>
          </p:cNvCxnSpPr>
          <p:nvPr/>
        </p:nvCxnSpPr>
        <p:spPr>
          <a:xfrm>
            <a:off x="10782599" y="1836609"/>
            <a:ext cx="0" cy="1188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Elipsa 54">
            <a:extLst>
              <a:ext uri="{FF2B5EF4-FFF2-40B4-BE49-F238E27FC236}">
                <a16:creationId xmlns:a16="http://schemas.microsoft.com/office/drawing/2014/main" id="{68DF540B-A225-43BF-8BD8-4D9D43EF065D}"/>
              </a:ext>
            </a:extLst>
          </p:cNvPr>
          <p:cNvSpPr/>
          <p:nvPr/>
        </p:nvSpPr>
        <p:spPr>
          <a:xfrm>
            <a:off x="8116119" y="3022320"/>
            <a:ext cx="673290" cy="69603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6" name="Raven povezovalnik 55">
            <a:extLst>
              <a:ext uri="{FF2B5EF4-FFF2-40B4-BE49-F238E27FC236}">
                <a16:creationId xmlns:a16="http://schemas.microsoft.com/office/drawing/2014/main" id="{3BB9C80E-EA25-4A8B-B292-331CF0D72454}"/>
              </a:ext>
            </a:extLst>
          </p:cNvPr>
          <p:cNvCxnSpPr>
            <a:cxnSpLocks/>
            <a:stCxn id="55" idx="4"/>
            <a:endCxn id="9" idx="0"/>
          </p:cNvCxnSpPr>
          <p:nvPr/>
        </p:nvCxnSpPr>
        <p:spPr>
          <a:xfrm>
            <a:off x="8452764" y="3718355"/>
            <a:ext cx="0" cy="1248504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7A2BCACB-9DE3-4DCC-AA70-E7F7B714809A}"/>
              </a:ext>
            </a:extLst>
          </p:cNvPr>
          <p:cNvSpPr txBox="1"/>
          <p:nvPr/>
        </p:nvSpPr>
        <p:spPr>
          <a:xfrm>
            <a:off x="8425468" y="4111774"/>
            <a:ext cx="42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4B83F00-DCC0-4A51-872B-4986787EC103}"/>
              </a:ext>
            </a:extLst>
          </p:cNvPr>
          <p:cNvSpPr txBox="1"/>
          <p:nvPr/>
        </p:nvSpPr>
        <p:spPr>
          <a:xfrm>
            <a:off x="6837404" y="101025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530D0867-AECD-4EFD-8704-7C8A3E81AB47}"/>
              </a:ext>
            </a:extLst>
          </p:cNvPr>
          <p:cNvSpPr txBox="1"/>
          <p:nvPr/>
        </p:nvSpPr>
        <p:spPr>
          <a:xfrm>
            <a:off x="9392167" y="1025629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A4CDBBAE-41A3-47A5-8FC7-BFC38DB66AFC}"/>
              </a:ext>
            </a:extLst>
          </p:cNvPr>
          <p:cNvSpPr txBox="1"/>
          <p:nvPr/>
        </p:nvSpPr>
        <p:spPr>
          <a:xfrm>
            <a:off x="8404118" y="2174682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4" name="Elipsa 63">
            <a:extLst>
              <a:ext uri="{FF2B5EF4-FFF2-40B4-BE49-F238E27FC236}">
                <a16:creationId xmlns:a16="http://schemas.microsoft.com/office/drawing/2014/main" id="{722E7C37-B0FA-45C1-8AED-48EF0DA9C861}"/>
              </a:ext>
            </a:extLst>
          </p:cNvPr>
          <p:cNvSpPr/>
          <p:nvPr/>
        </p:nvSpPr>
        <p:spPr>
          <a:xfrm>
            <a:off x="2324822" y="2243992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24747898-7280-4DB5-94CD-35FC54B2E5C3}"/>
              </a:ext>
            </a:extLst>
          </p:cNvPr>
          <p:cNvSpPr txBox="1"/>
          <p:nvPr/>
        </p:nvSpPr>
        <p:spPr>
          <a:xfrm>
            <a:off x="2373598" y="224916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96D303D1-3BA9-4AC1-8ECF-FF5B157F94E7}"/>
              </a:ext>
            </a:extLst>
          </p:cNvPr>
          <p:cNvSpPr txBox="1"/>
          <p:nvPr/>
        </p:nvSpPr>
        <p:spPr>
          <a:xfrm>
            <a:off x="2254048" y="180413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67" name="Raven povezovalnik 66">
            <a:extLst>
              <a:ext uri="{FF2B5EF4-FFF2-40B4-BE49-F238E27FC236}">
                <a16:creationId xmlns:a16="http://schemas.microsoft.com/office/drawing/2014/main" id="{CA8CE901-7F25-4081-A68B-5D0502B0F9E7}"/>
              </a:ext>
            </a:extLst>
          </p:cNvPr>
          <p:cNvCxnSpPr>
            <a:cxnSpLocks/>
          </p:cNvCxnSpPr>
          <p:nvPr/>
        </p:nvCxnSpPr>
        <p:spPr>
          <a:xfrm>
            <a:off x="2516277" y="1678704"/>
            <a:ext cx="7049" cy="57397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Raven povezovalnik 70">
            <a:extLst>
              <a:ext uri="{FF2B5EF4-FFF2-40B4-BE49-F238E27FC236}">
                <a16:creationId xmlns:a16="http://schemas.microsoft.com/office/drawing/2014/main" id="{CDEAEE43-0E99-4E8F-ADDC-B0478FAFA708}"/>
              </a:ext>
            </a:extLst>
          </p:cNvPr>
          <p:cNvCxnSpPr>
            <a:cxnSpLocks/>
          </p:cNvCxnSpPr>
          <p:nvPr/>
        </p:nvCxnSpPr>
        <p:spPr>
          <a:xfrm>
            <a:off x="10781555" y="3741774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F26F6420-34D2-4194-9DF9-C2B6723024A8}"/>
              </a:ext>
            </a:extLst>
          </p:cNvPr>
          <p:cNvSpPr txBox="1"/>
          <p:nvPr/>
        </p:nvSpPr>
        <p:spPr>
          <a:xfrm>
            <a:off x="10596097" y="514684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4832B6BC-B4E4-4CD0-BBCE-32DB1E935571}"/>
              </a:ext>
            </a:extLst>
          </p:cNvPr>
          <p:cNvSpPr txBox="1"/>
          <p:nvPr/>
        </p:nvSpPr>
        <p:spPr>
          <a:xfrm>
            <a:off x="10732909" y="413958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Elipsa 73">
            <a:extLst>
              <a:ext uri="{FF2B5EF4-FFF2-40B4-BE49-F238E27FC236}">
                <a16:creationId xmlns:a16="http://schemas.microsoft.com/office/drawing/2014/main" id="{61373B3D-4EA6-4543-A5C3-D463D0881DCD}"/>
              </a:ext>
            </a:extLst>
          </p:cNvPr>
          <p:cNvSpPr/>
          <p:nvPr/>
        </p:nvSpPr>
        <p:spPr>
          <a:xfrm>
            <a:off x="10472570" y="5021391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8" name="Elipsa 77">
            <a:extLst>
              <a:ext uri="{FF2B5EF4-FFF2-40B4-BE49-F238E27FC236}">
                <a16:creationId xmlns:a16="http://schemas.microsoft.com/office/drawing/2014/main" id="{1370E117-43A6-4A7F-BDFA-DDA1A2B4C271}"/>
              </a:ext>
            </a:extLst>
          </p:cNvPr>
          <p:cNvSpPr/>
          <p:nvPr/>
        </p:nvSpPr>
        <p:spPr>
          <a:xfrm>
            <a:off x="5437841" y="302010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A135BE5F-7AEE-4DC9-A174-5A40871567AE}"/>
              </a:ext>
            </a:extLst>
          </p:cNvPr>
          <p:cNvSpPr txBox="1"/>
          <p:nvPr/>
        </p:nvSpPr>
        <p:spPr>
          <a:xfrm>
            <a:off x="5561369" y="3117677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36CFF8A8-FC56-4A1C-B7B2-F6CC91E3E1A4}"/>
              </a:ext>
            </a:extLst>
          </p:cNvPr>
          <p:cNvSpPr txBox="1"/>
          <p:nvPr/>
        </p:nvSpPr>
        <p:spPr>
          <a:xfrm>
            <a:off x="6852535" y="283121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81" name="Raven povezovalnik 80">
            <a:extLst>
              <a:ext uri="{FF2B5EF4-FFF2-40B4-BE49-F238E27FC236}">
                <a16:creationId xmlns:a16="http://schemas.microsoft.com/office/drawing/2014/main" id="{DECF424B-5B2D-440D-89D0-87F933D7FB0C}"/>
              </a:ext>
            </a:extLst>
          </p:cNvPr>
          <p:cNvCxnSpPr>
            <a:cxnSpLocks/>
            <a:stCxn id="78" idx="6"/>
            <a:endCxn id="55" idx="2"/>
          </p:cNvCxnSpPr>
          <p:nvPr/>
        </p:nvCxnSpPr>
        <p:spPr>
          <a:xfrm>
            <a:off x="6111131" y="3368127"/>
            <a:ext cx="2004988" cy="2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Raven povezovalnik 87">
            <a:extLst>
              <a:ext uri="{FF2B5EF4-FFF2-40B4-BE49-F238E27FC236}">
                <a16:creationId xmlns:a16="http://schemas.microsoft.com/office/drawing/2014/main" id="{E596F1C6-E8F3-4BD6-9C88-F175C6DB98AF}"/>
              </a:ext>
            </a:extLst>
          </p:cNvPr>
          <p:cNvCxnSpPr>
            <a:cxnSpLocks/>
          </p:cNvCxnSpPr>
          <p:nvPr/>
        </p:nvCxnSpPr>
        <p:spPr>
          <a:xfrm flipH="1">
            <a:off x="1341384" y="3292361"/>
            <a:ext cx="253608" cy="3622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Raven povezovalnik 90">
            <a:extLst>
              <a:ext uri="{FF2B5EF4-FFF2-40B4-BE49-F238E27FC236}">
                <a16:creationId xmlns:a16="http://schemas.microsoft.com/office/drawing/2014/main" id="{FB9E7C8F-5DCA-433A-85F5-092375736C2C}"/>
              </a:ext>
            </a:extLst>
          </p:cNvPr>
          <p:cNvCxnSpPr>
            <a:cxnSpLocks/>
          </p:cNvCxnSpPr>
          <p:nvPr/>
        </p:nvCxnSpPr>
        <p:spPr>
          <a:xfrm>
            <a:off x="1914599" y="3297355"/>
            <a:ext cx="227126" cy="41878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47B5CDF0-23F5-4051-BFF9-ED89D92CFCA9}"/>
              </a:ext>
            </a:extLst>
          </p:cNvPr>
          <p:cNvSpPr txBox="1"/>
          <p:nvPr/>
        </p:nvSpPr>
        <p:spPr>
          <a:xfrm>
            <a:off x="1172051" y="3686020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6" name="Elipsa 95">
            <a:extLst>
              <a:ext uri="{FF2B5EF4-FFF2-40B4-BE49-F238E27FC236}">
                <a16:creationId xmlns:a16="http://schemas.microsoft.com/office/drawing/2014/main" id="{EA66BC68-840D-4CDF-8AC8-B79161E83E0A}"/>
              </a:ext>
            </a:extLst>
          </p:cNvPr>
          <p:cNvSpPr/>
          <p:nvPr/>
        </p:nvSpPr>
        <p:spPr>
          <a:xfrm>
            <a:off x="1107990" y="3680849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E3B6AB33-6721-4CB9-8CE3-045085A48FA6}"/>
              </a:ext>
            </a:extLst>
          </p:cNvPr>
          <p:cNvSpPr txBox="1"/>
          <p:nvPr/>
        </p:nvSpPr>
        <p:spPr>
          <a:xfrm>
            <a:off x="1235940" y="321001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074287A8-3FE7-46E4-B0E1-73F793EF982B}"/>
              </a:ext>
            </a:extLst>
          </p:cNvPr>
          <p:cNvSpPr txBox="1"/>
          <p:nvPr/>
        </p:nvSpPr>
        <p:spPr>
          <a:xfrm>
            <a:off x="1997183" y="3227826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59BCCD1A-401C-446D-8E37-A16B08A0EAE7}"/>
              </a:ext>
            </a:extLst>
          </p:cNvPr>
          <p:cNvSpPr txBox="1"/>
          <p:nvPr/>
        </p:nvSpPr>
        <p:spPr>
          <a:xfrm>
            <a:off x="2046067" y="3709471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0" name="Elipsa 99">
            <a:extLst>
              <a:ext uri="{FF2B5EF4-FFF2-40B4-BE49-F238E27FC236}">
                <a16:creationId xmlns:a16="http://schemas.microsoft.com/office/drawing/2014/main" id="{6F875219-53A9-4052-A2FE-25F385D2E05C}"/>
              </a:ext>
            </a:extLst>
          </p:cNvPr>
          <p:cNvSpPr/>
          <p:nvPr/>
        </p:nvSpPr>
        <p:spPr>
          <a:xfrm>
            <a:off x="1982006" y="3704300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74F1A195-F00A-4632-B21B-D9A4D3EE9A7C}"/>
              </a:ext>
            </a:extLst>
          </p:cNvPr>
          <p:cNvSpPr txBox="1"/>
          <p:nvPr/>
        </p:nvSpPr>
        <p:spPr>
          <a:xfrm>
            <a:off x="1748104" y="4247188"/>
            <a:ext cx="1128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vsota=10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B57D5CDA-B864-44D3-B3E2-2E01CC9A5BFB}"/>
              </a:ext>
            </a:extLst>
          </p:cNvPr>
          <p:cNvSpPr txBox="1"/>
          <p:nvPr/>
        </p:nvSpPr>
        <p:spPr>
          <a:xfrm>
            <a:off x="1235940" y="674402"/>
            <a:ext cx="2477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rgbClr val="FFC000"/>
                </a:solidFill>
              </a:rPr>
              <a:t>Pot z najvišjo ceno</a:t>
            </a:r>
          </a:p>
        </p:txBody>
      </p:sp>
      <p:sp>
        <p:nvSpPr>
          <p:cNvPr id="69" name="PoljeZBesedilom 68">
            <a:extLst>
              <a:ext uri="{FF2B5EF4-FFF2-40B4-BE49-F238E27FC236}">
                <a16:creationId xmlns:a16="http://schemas.microsoft.com/office/drawing/2014/main" id="{319791B1-E312-40EE-82A6-53BC88FDC001}"/>
              </a:ext>
            </a:extLst>
          </p:cNvPr>
          <p:cNvSpPr txBox="1"/>
          <p:nvPr/>
        </p:nvSpPr>
        <p:spPr>
          <a:xfrm>
            <a:off x="5422710" y="5847742"/>
            <a:ext cx="47891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Pot: 0 </a:t>
            </a:r>
            <a:r>
              <a:rPr lang="sl-SI" dirty="0">
                <a:sym typeface="Wingdings" panose="05000000000000000000" pitchFamily="2" charset="2"/>
              </a:rPr>
              <a:t> 1  4  5 </a:t>
            </a:r>
            <a:endParaRPr lang="sl-SI" dirty="0"/>
          </a:p>
          <a:p>
            <a:endParaRPr lang="sl-SI" dirty="0"/>
          </a:p>
          <a:p>
            <a:r>
              <a:rPr lang="sl-SI" dirty="0"/>
              <a:t>Strošek: 2 + 1 + 7 = </a:t>
            </a:r>
            <a:r>
              <a:rPr lang="sl-SI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748288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675C036-5A72-4641-BD6F-A4AA4E3C6D1C}"/>
              </a:ext>
            </a:extLst>
          </p:cNvPr>
          <p:cNvSpPr txBox="1"/>
          <p:nvPr/>
        </p:nvSpPr>
        <p:spPr>
          <a:xfrm>
            <a:off x="479482" y="1052803"/>
            <a:ext cx="1090681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b="0" dirty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# Razred,  s katerim predstavimo graf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 err="1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Graf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sl-SI" b="0" dirty="0" err="1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__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init</a:t>
            </a:r>
            <a:r>
              <a:rPr lang="sl-SI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__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povezave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st_vozlisc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seznam_sosednosti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[]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#za vsako </a:t>
            </a:r>
            <a:r>
              <a:rPr lang="sl-SI" b="0" dirty="0" err="1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 ustvarimo seznam sosednosti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4EC9B0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st_vozlisc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seznam_sosednosti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append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([])</a:t>
            </a: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#dodamo povezave za ustrezna </a:t>
            </a:r>
            <a:r>
              <a:rPr lang="sl-SI" b="0" dirty="0" err="1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vozlisca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zacetek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konec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povezave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seznam_sosednosti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zacetek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].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append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((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konec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seznam_sosednosti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konec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].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append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zacetek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sl-SI" b="0" dirty="0" err="1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sosedi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'''Vrne sosede </a:t>
            </a:r>
            <a:r>
              <a:rPr lang="sl-SI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vozlisca</a:t>
            </a:r>
            <a:r>
              <a:rPr lang="sl-SI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'''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seznam_sosednosti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</a:t>
            </a: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628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675C036-5A72-4641-BD6F-A4AA4E3C6D1C}"/>
              </a:ext>
            </a:extLst>
          </p:cNvPr>
          <p:cNvSpPr txBox="1"/>
          <p:nvPr/>
        </p:nvSpPr>
        <p:spPr>
          <a:xfrm>
            <a:off x="303315" y="571499"/>
            <a:ext cx="1077685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sl-SI" b="0" dirty="0" err="1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maksimalna</a:t>
            </a:r>
            <a:r>
              <a:rPr lang="sl-SI" dirty="0" err="1">
                <a:solidFill>
                  <a:srgbClr val="DCDCAA"/>
                </a:solidFill>
                <a:latin typeface="Consolas" panose="020B0609020204030204" pitchFamily="49" charset="0"/>
              </a:rPr>
              <a:t>_cena_poti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zacetno_vozlisce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podana_teza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'''</a:t>
            </a:r>
            <a:r>
              <a:rPr lang="sl-SI" b="0" dirty="0" err="1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Poisce</a:t>
            </a:r>
            <a:r>
              <a:rPr lang="sl-SI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 najvišjo ceno poti od podanega začetnega vozlišča,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            do poljubnega končnega vozlišča, ki je višja od podane teže'''</a:t>
            </a:r>
            <a:endParaRPr lang="sl-SI" dirty="0">
              <a:solidFill>
                <a:srgbClr val="D4D4D4"/>
              </a:solidFill>
              <a:latin typeface="Consolas" panose="020B0609020204030204" pitchFamily="49" charset="0"/>
            </a:endParaRPr>
          </a:p>
          <a:p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pregledujemo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[]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sosedi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zacetno_vozlisce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pregledujemo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append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[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zacetno_vozlisce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]))</a:t>
            </a: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maksimalna_dolzina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maksimalna_pot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[]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pregledujemo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 &gt; </a:t>
            </a:r>
            <a:r>
              <a:rPr lang="sl-SI" b="0" dirty="0">
                <a:solidFill>
                  <a:srgbClr val="B5CEA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trenutni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teza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pregledujemo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pop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teza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&gt;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podana_teza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and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teza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&gt;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maksimalna_dolzina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maksimalna_dolzina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teza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maksimalna_pot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+ [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trenutni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self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sosedi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trenutni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):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sl-SI" b="0" dirty="0">
                <a:solidFill>
                  <a:srgbClr val="6A9955"/>
                </a:solidFill>
                <a:effectLst/>
                <a:latin typeface="Consolas" panose="020B0609020204030204" pitchFamily="49" charset="0"/>
              </a:rPr>
              <a:t>#preprečimo nastanek cikla na poti, ki jo trenutno obravnavamo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not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:</a:t>
            </a:r>
          </a:p>
          <a:p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           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pregledujemo</a:t>
            </a:r>
            <a:r>
              <a:rPr lang="sl-SI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sl-SI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append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((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vozlisce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teza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+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utez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pot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+[</a:t>
            </a:r>
            <a:r>
              <a:rPr lang="sl-SI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trenutni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]))</a:t>
            </a: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sl-SI" b="0" dirty="0" err="1">
                <a:solidFill>
                  <a:srgbClr val="C586C0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maksimalna_dolzina</a:t>
            </a:r>
            <a: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sl-SI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maksimalna_pot</a:t>
            </a: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  <a:p>
            <a:br>
              <a:rPr lang="sl-SI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</a:br>
            <a:endParaRPr lang="sl-SI" b="0" dirty="0">
              <a:solidFill>
                <a:srgbClr val="D4D4D4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045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F4EB5C-ED25-4675-8255-2F5B12CFF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14EC6E-A557-42A2-BCDC-3ABFFC5E5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05482C9-EB42-4BFE-95BF-7FD661F0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39E646-A625-4A26-86ED-BD90EDD32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DD60C94-0C9C-47B7-BE88-045235ACC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FCF7016-AC99-433F-B943-24C3736E0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457200"/>
            <a:ext cx="7579574" cy="64361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3737D1-A930-4E3E-9160-3CD4AEC72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1" y="453642"/>
            <a:ext cx="3615596" cy="645113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71CFF33-010E-4E26-A285-83B182982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5707627"/>
            <a:ext cx="11293913" cy="64922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BA2144D8-027D-4168-AE8E-19C632DDDFA0}"/>
              </a:ext>
            </a:extLst>
          </p:cNvPr>
          <p:cNvSpPr txBox="1"/>
          <p:nvPr/>
        </p:nvSpPr>
        <p:spPr>
          <a:xfrm>
            <a:off x="617022" y="1970817"/>
            <a:ext cx="6586244" cy="1609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000" marR="0" lvl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sl-SI" sz="1700" b="1" dirty="0">
                <a:latin typeface="Franklin Gothic Book" panose="020B0502020104020203"/>
              </a:rPr>
              <a:t>Zgled 1</a:t>
            </a:r>
          </a:p>
          <a:p>
            <a:pPr marL="306000" marR="0" lvl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sl-SI" sz="1700" b="1" dirty="0">
                <a:latin typeface="Franklin Gothic Book" panose="020B0502020104020203"/>
              </a:rPr>
              <a:t> </a:t>
            </a:r>
            <a:r>
              <a:rPr lang="sl-SI" sz="1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Franklin Gothic Book" panose="020B0502020104020203"/>
              </a:rPr>
              <a:t>razpored dela pri izgradnji stavbe</a:t>
            </a: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sl-SI" sz="1700" b="1" dirty="0">
                <a:latin typeface="Franklin Gothic Book" panose="020B0502020104020203"/>
              </a:rPr>
              <a:t>Vsaki nalogi dodelim utež – </a:t>
            </a:r>
            <a:r>
              <a:rPr lang="sl-SI" sz="1700" b="1">
                <a:latin typeface="Franklin Gothic Book" panose="020B0502020104020203"/>
              </a:rPr>
              <a:t>časovna zahtevnost</a:t>
            </a:r>
            <a:endParaRPr lang="sl-SI" sz="1700" b="1" dirty="0">
              <a:latin typeface="Franklin Gothic Book" panose="020B0502020104020203"/>
            </a:endParaRP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sl-SI" sz="1700" b="1" dirty="0">
                <a:latin typeface="Franklin Gothic Book" panose="020B0502020104020203"/>
              </a:rPr>
              <a:t>Koliko bo izvajanje del trajalo v najslabšem primeru?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FF39D782-F400-4083-9CD9-5904866A2222}"/>
              </a:ext>
            </a:extLst>
          </p:cNvPr>
          <p:cNvSpPr txBox="1"/>
          <p:nvPr/>
        </p:nvSpPr>
        <p:spPr>
          <a:xfrm>
            <a:off x="725879" y="3868458"/>
            <a:ext cx="6586244" cy="1192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6000" marR="0" lvl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sl-SI" sz="1700" b="1" dirty="0">
                <a:latin typeface="Franklin Gothic Book" panose="020B0502020104020203"/>
              </a:rPr>
              <a:t>Zgled 2</a:t>
            </a:r>
          </a:p>
          <a:p>
            <a:pPr marL="306000" marR="0" lvl="0" indent="-306000" algn="l" defTabSz="4572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sl-SI" sz="1700" b="1" dirty="0">
                <a:latin typeface="Franklin Gothic Book" panose="020B0502020104020203"/>
              </a:rPr>
              <a:t> </a:t>
            </a:r>
            <a:r>
              <a:rPr lang="sl-SI" sz="1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Franklin Gothic Book" panose="020B0502020104020203"/>
              </a:rPr>
              <a:t>delnice</a:t>
            </a:r>
          </a:p>
          <a:p>
            <a:pPr marL="763200" lvl="1" indent="-306000" defTabSz="457200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rgbClr val="BD9A85"/>
              </a:buClr>
              <a:buSzPct val="92000"/>
              <a:buFont typeface="Wingdings 2" panose="05020102010507070707" pitchFamily="18" charset="2"/>
              <a:buChar char=""/>
              <a:defRPr/>
            </a:pPr>
            <a:r>
              <a:rPr lang="sl-SI" sz="1700" b="1" dirty="0">
                <a:latin typeface="Franklin Gothic Book" panose="020B0502020104020203"/>
              </a:rPr>
              <a:t>Kako največ zaslužim?</a:t>
            </a:r>
          </a:p>
        </p:txBody>
      </p:sp>
    </p:spTree>
    <p:extLst>
      <p:ext uri="{BB962C8B-B14F-4D97-AF65-F5344CB8AC3E}">
        <p14:creationId xmlns:p14="http://schemas.microsoft.com/office/powerpoint/2010/main" val="233183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44">
            <a:extLst>
              <a:ext uri="{FF2B5EF4-FFF2-40B4-BE49-F238E27FC236}">
                <a16:creationId xmlns:a16="http://schemas.microsoft.com/office/drawing/2014/main" id="{F875149D-F692-45DA-8324-D5E0193D5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46">
            <a:extLst>
              <a:ext uri="{FF2B5EF4-FFF2-40B4-BE49-F238E27FC236}">
                <a16:creationId xmlns:a16="http://schemas.microsoft.com/office/drawing/2014/main" id="{C0B19935-C760-4698-9DD1-973C8A428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5" name="Rectangle 48">
            <a:extLst>
              <a:ext uri="{FF2B5EF4-FFF2-40B4-BE49-F238E27FC236}">
                <a16:creationId xmlns:a16="http://schemas.microsoft.com/office/drawing/2014/main" id="{08990612-E008-4F02-AEBB-B140BE753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310A41F-3A14-4150-B6CF-0A577DDDEA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7" name="Slika 26" descr="Slika, ki vsebuje besede besedilo, ura&#10;&#10;Opis je samodejno ustvarjen">
            <a:extLst>
              <a:ext uri="{FF2B5EF4-FFF2-40B4-BE49-F238E27FC236}">
                <a16:creationId xmlns:a16="http://schemas.microsoft.com/office/drawing/2014/main" id="{55599BF1-C2E1-486D-A73B-1B922E469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99" y="722280"/>
            <a:ext cx="6173128" cy="2981040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7B89EEFD-93BC-4ACF-962C-E6279E72B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436" y="4149587"/>
            <a:ext cx="3703320" cy="224097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549A6DD1-783B-4335-BAD0-3D2E489C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189" y="4482548"/>
            <a:ext cx="3089189" cy="1461052"/>
          </a:xfrm>
        </p:spPr>
        <p:txBody>
          <a:bodyPr anchor="ctr">
            <a:normAutofit/>
          </a:bodyPr>
          <a:lstStyle/>
          <a:p>
            <a:r>
              <a:rPr lang="sl-SI">
                <a:solidFill>
                  <a:srgbClr val="FFFFFF"/>
                </a:solidFill>
              </a:rPr>
              <a:t>OPIS PROBLEMA</a:t>
            </a:r>
          </a:p>
        </p:txBody>
      </p:sp>
      <p:graphicFrame>
        <p:nvGraphicFramePr>
          <p:cNvPr id="28" name="Označba mesta vsebine 6">
            <a:extLst>
              <a:ext uri="{FF2B5EF4-FFF2-40B4-BE49-F238E27FC236}">
                <a16:creationId xmlns:a16="http://schemas.microsoft.com/office/drawing/2014/main" id="{3C484516-BE6A-483F-9331-984F78B28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206954"/>
              </p:ext>
            </p:extLst>
          </p:nvPr>
        </p:nvGraphicFramePr>
        <p:xfrm>
          <a:off x="4561870" y="4149587"/>
          <a:ext cx="7183597" cy="2256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76C018C4-E3C7-458F-ABA7-CEAF95641C95}"/>
              </a:ext>
            </a:extLst>
          </p:cNvPr>
          <p:cNvSpPr txBox="1"/>
          <p:nvPr/>
        </p:nvSpPr>
        <p:spPr>
          <a:xfrm>
            <a:off x="7334333" y="1409294"/>
            <a:ext cx="5118948" cy="1607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06000" marR="0" lvl="0" indent="-306000" defTabSz="457200" fontAlgn="auto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en-US" sz="2400" b="1" dirty="0" err="1"/>
              <a:t>Neusmerjen</a:t>
            </a:r>
            <a:r>
              <a:rPr lang="en-US" sz="2400" b="1" dirty="0"/>
              <a:t> </a:t>
            </a:r>
            <a:r>
              <a:rPr lang="en-US" sz="2400" b="1" dirty="0" err="1"/>
              <a:t>graf</a:t>
            </a:r>
            <a:endParaRPr kumimoji="0" lang="en-US" sz="24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306000" marR="0" lvl="0" indent="-306000" defTabSz="457200" fontAlgn="auto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en-US" sz="2400" b="1" dirty="0" err="1"/>
              <a:t>Vozlišča</a:t>
            </a:r>
            <a:endParaRPr kumimoji="0" lang="en-US" sz="2400" b="1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306000" marR="0" lvl="0" indent="-306000" defTabSz="457200" fontAlgn="auto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lang="en-US" sz="2400" b="1" dirty="0" err="1"/>
              <a:t>Uteži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5765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8" grpId="0">
        <p:bldAsOne/>
      </p:bldGraphic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1">
            <a:extLst>
              <a:ext uri="{FF2B5EF4-FFF2-40B4-BE49-F238E27FC236}">
                <a16:creationId xmlns:a16="http://schemas.microsoft.com/office/drawing/2014/main" id="{FBB53F82-F191-4EEB-AB7B-F69E634FA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549A6DD1-783B-4335-BAD0-3D2E489C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r>
              <a:rPr lang="sl-SI" dirty="0"/>
              <a:t>ISKANJE V ŠIRINO (BFS)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8616AA08-3831-473D-B61B-89484A33C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8431B918-3A1C-46BA-9430-CAD97D9DA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17">
            <a:extLst>
              <a:ext uri="{FF2B5EF4-FFF2-40B4-BE49-F238E27FC236}">
                <a16:creationId xmlns:a16="http://schemas.microsoft.com/office/drawing/2014/main" id="{8400935A-2F82-4DC4-A4E1-E12EFB8C2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A3D5D599-1CAE-4C92-B5AE-8E51AF6D4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3" y="2180496"/>
            <a:ext cx="5404639" cy="4045683"/>
          </a:xfrm>
          <a:prstGeom prst="rect">
            <a:avLst/>
          </a:prstGeom>
          <a:solidFill>
            <a:schemeClr val="bg1"/>
          </a:solidFill>
          <a:ln w="38100">
            <a:solidFill>
              <a:srgbClr val="4653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Slika 2" descr="Slika, ki vsebuje besede površina, izrezek&#10;&#10;Opis je samodejno ustvarjen">
            <a:extLst>
              <a:ext uri="{FF2B5EF4-FFF2-40B4-BE49-F238E27FC236}">
                <a16:creationId xmlns:a16="http://schemas.microsoft.com/office/drawing/2014/main" id="{207C9AD5-D402-471E-AC10-F0CA9AF40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98" y="2733627"/>
            <a:ext cx="4748741" cy="2936244"/>
          </a:xfrm>
          <a:prstGeom prst="rect">
            <a:avLst/>
          </a:prstGeom>
        </p:spPr>
      </p:pic>
      <p:graphicFrame>
        <p:nvGraphicFramePr>
          <p:cNvPr id="28" name="Označba mesta vsebine 6">
            <a:extLst>
              <a:ext uri="{FF2B5EF4-FFF2-40B4-BE49-F238E27FC236}">
                <a16:creationId xmlns:a16="http://schemas.microsoft.com/office/drawing/2014/main" id="{3C484516-BE6A-483F-9331-984F78B28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273335"/>
              </p:ext>
            </p:extLst>
          </p:nvPr>
        </p:nvGraphicFramePr>
        <p:xfrm>
          <a:off x="6335805" y="1570384"/>
          <a:ext cx="5275001" cy="4830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100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8DD2392-397B-48BF-BEFA-EA1FB881C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aslov 5">
            <a:extLst>
              <a:ext uri="{FF2B5EF4-FFF2-40B4-BE49-F238E27FC236}">
                <a16:creationId xmlns:a16="http://schemas.microsoft.com/office/drawing/2014/main" id="{549A6DD1-783B-4335-BAD0-3D2E489C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870" y="809296"/>
            <a:ext cx="10144260" cy="578069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MODIFICIRAN ALGORITEM BFS</a:t>
            </a:r>
          </a:p>
        </p:txBody>
      </p:sp>
      <p:graphicFrame>
        <p:nvGraphicFramePr>
          <p:cNvPr id="28" name="Označba mesta vsebine 6">
            <a:extLst>
              <a:ext uri="{FF2B5EF4-FFF2-40B4-BE49-F238E27FC236}">
                <a16:creationId xmlns:a16="http://schemas.microsoft.com/office/drawing/2014/main" id="{3C484516-BE6A-483F-9331-984F78B28D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308969"/>
              </p:ext>
            </p:extLst>
          </p:nvPr>
        </p:nvGraphicFramePr>
        <p:xfrm>
          <a:off x="906527" y="2196661"/>
          <a:ext cx="10509617" cy="356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187889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B483238-5B2F-4251-9A43-422EF1E9D864}"/>
              </a:ext>
            </a:extLst>
          </p:cNvPr>
          <p:cNvSpPr/>
          <p:nvPr/>
        </p:nvSpPr>
        <p:spPr>
          <a:xfrm>
            <a:off x="5690203" y="636118"/>
            <a:ext cx="673290" cy="69603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03C94381-B602-4352-87E9-DC915EF21E0E}"/>
              </a:ext>
            </a:extLst>
          </p:cNvPr>
          <p:cNvSpPr/>
          <p:nvPr/>
        </p:nvSpPr>
        <p:spPr>
          <a:xfrm>
            <a:off x="8833461" y="618847"/>
            <a:ext cx="673290" cy="69603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777839A6-2D6F-4756-8285-938F3A72779A}"/>
              </a:ext>
            </a:extLst>
          </p:cNvPr>
          <p:cNvSpPr/>
          <p:nvPr/>
        </p:nvSpPr>
        <p:spPr>
          <a:xfrm>
            <a:off x="7361551" y="2586397"/>
            <a:ext cx="673290" cy="69603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CA800353-16D6-44E7-9392-6892005DA939}"/>
              </a:ext>
            </a:extLst>
          </p:cNvPr>
          <p:cNvCxnSpPr>
            <a:endCxn id="9" idx="1"/>
          </p:cNvCxnSpPr>
          <p:nvPr/>
        </p:nvCxnSpPr>
        <p:spPr>
          <a:xfrm>
            <a:off x="6198048" y="1314880"/>
            <a:ext cx="1262104" cy="13734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9823E297-BE38-4EA3-82E2-5A5D943CE470}"/>
              </a:ext>
            </a:extLst>
          </p:cNvPr>
          <p:cNvCxnSpPr>
            <a:stCxn id="4" idx="6"/>
            <a:endCxn id="7" idx="2"/>
          </p:cNvCxnSpPr>
          <p:nvPr/>
        </p:nvCxnSpPr>
        <p:spPr>
          <a:xfrm flipV="1">
            <a:off x="6363493" y="966865"/>
            <a:ext cx="2469968" cy="172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4F021B0-746D-428B-9826-226DF7EA2008}"/>
              </a:ext>
            </a:extLst>
          </p:cNvPr>
          <p:cNvCxnSpPr>
            <a:cxnSpLocks/>
          </p:cNvCxnSpPr>
          <p:nvPr/>
        </p:nvCxnSpPr>
        <p:spPr>
          <a:xfrm flipH="1">
            <a:off x="7884401" y="1263916"/>
            <a:ext cx="1164232" cy="13734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F27590-3F97-4A28-ACE8-56562E293A53}"/>
              </a:ext>
            </a:extLst>
          </p:cNvPr>
          <p:cNvSpPr txBox="1"/>
          <p:nvPr/>
        </p:nvSpPr>
        <p:spPr>
          <a:xfrm>
            <a:off x="5813730" y="705254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B2381EA-61A2-4314-80A8-EC60FA3A0567}"/>
              </a:ext>
            </a:extLst>
          </p:cNvPr>
          <p:cNvSpPr txBox="1"/>
          <p:nvPr/>
        </p:nvSpPr>
        <p:spPr>
          <a:xfrm>
            <a:off x="8956988" y="679772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3EC8632-E65F-43A3-B483-4226B439095C}"/>
              </a:ext>
            </a:extLst>
          </p:cNvPr>
          <p:cNvSpPr txBox="1"/>
          <p:nvPr/>
        </p:nvSpPr>
        <p:spPr>
          <a:xfrm>
            <a:off x="7471814" y="270649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AE1494E-4D8A-4DEF-BE44-A326F2A59FA4}"/>
              </a:ext>
            </a:extLst>
          </p:cNvPr>
          <p:cNvSpPr txBox="1"/>
          <p:nvPr/>
        </p:nvSpPr>
        <p:spPr>
          <a:xfrm>
            <a:off x="7431162" y="439971"/>
            <a:ext cx="426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6FD07CC-4DD1-47AC-96ED-0A9F1865B792}"/>
              </a:ext>
            </a:extLst>
          </p:cNvPr>
          <p:cNvSpPr txBox="1"/>
          <p:nvPr/>
        </p:nvSpPr>
        <p:spPr>
          <a:xfrm>
            <a:off x="8368650" y="1772904"/>
            <a:ext cx="426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1" name="PoljeZBesedilom 20">
            <a:extLst>
              <a:ext uri="{FF2B5EF4-FFF2-40B4-BE49-F238E27FC236}">
                <a16:creationId xmlns:a16="http://schemas.microsoft.com/office/drawing/2014/main" id="{DB3E608E-5F4E-4544-BF59-5769EAE9A356}"/>
              </a:ext>
            </a:extLst>
          </p:cNvPr>
          <p:cNvSpPr txBox="1"/>
          <p:nvPr/>
        </p:nvSpPr>
        <p:spPr>
          <a:xfrm>
            <a:off x="6402865" y="1800963"/>
            <a:ext cx="426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7" name="PoljeZBesedilom 46">
            <a:extLst>
              <a:ext uri="{FF2B5EF4-FFF2-40B4-BE49-F238E27FC236}">
                <a16:creationId xmlns:a16="http://schemas.microsoft.com/office/drawing/2014/main" id="{8016142D-6E0E-4577-BAE0-99EFF523CD0E}"/>
              </a:ext>
            </a:extLst>
          </p:cNvPr>
          <p:cNvSpPr txBox="1"/>
          <p:nvPr/>
        </p:nvSpPr>
        <p:spPr>
          <a:xfrm>
            <a:off x="5248102" y="3688465"/>
            <a:ext cx="2415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sosedi 0: [(1, 1), (2, 3)]</a:t>
            </a:r>
          </a:p>
        </p:txBody>
      </p:sp>
      <p:sp>
        <p:nvSpPr>
          <p:cNvPr id="54" name="PoljeZBesedilom 53">
            <a:extLst>
              <a:ext uri="{FF2B5EF4-FFF2-40B4-BE49-F238E27FC236}">
                <a16:creationId xmlns:a16="http://schemas.microsoft.com/office/drawing/2014/main" id="{C1DE8387-0589-4882-9FCD-7AA41C462435}"/>
              </a:ext>
            </a:extLst>
          </p:cNvPr>
          <p:cNvSpPr txBox="1"/>
          <p:nvPr/>
        </p:nvSpPr>
        <p:spPr>
          <a:xfrm>
            <a:off x="5248102" y="4057797"/>
            <a:ext cx="2536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sosedi 1: [(0, 1), (2, 4)]</a:t>
            </a:r>
          </a:p>
        </p:txBody>
      </p:sp>
      <p:sp>
        <p:nvSpPr>
          <p:cNvPr id="55" name="PoljeZBesedilom 54">
            <a:extLst>
              <a:ext uri="{FF2B5EF4-FFF2-40B4-BE49-F238E27FC236}">
                <a16:creationId xmlns:a16="http://schemas.microsoft.com/office/drawing/2014/main" id="{8806A81D-E1B5-4171-B534-C2AE67EE8D93}"/>
              </a:ext>
            </a:extLst>
          </p:cNvPr>
          <p:cNvSpPr txBox="1"/>
          <p:nvPr/>
        </p:nvSpPr>
        <p:spPr>
          <a:xfrm>
            <a:off x="5248102" y="4424190"/>
            <a:ext cx="2536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sosedi 2: [(0, 3), (1, 4)]</a:t>
            </a:r>
          </a:p>
        </p:txBody>
      </p:sp>
      <p:sp>
        <p:nvSpPr>
          <p:cNvPr id="56" name="PoljeZBesedilom 55">
            <a:extLst>
              <a:ext uri="{FF2B5EF4-FFF2-40B4-BE49-F238E27FC236}">
                <a16:creationId xmlns:a16="http://schemas.microsoft.com/office/drawing/2014/main" id="{76892F5F-2583-4CE2-9EF2-CD2890DE904E}"/>
              </a:ext>
            </a:extLst>
          </p:cNvPr>
          <p:cNvSpPr txBox="1"/>
          <p:nvPr/>
        </p:nvSpPr>
        <p:spPr>
          <a:xfrm>
            <a:off x="655351" y="1357551"/>
            <a:ext cx="39400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Poišči pot z najvišjo ceno od začetnega vozlišča </a:t>
            </a:r>
            <a:r>
              <a:rPr lang="sl-SI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l-SI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katerega koli drugega vozlišča v grafu, ki je večja od </a:t>
            </a:r>
            <a:r>
              <a:rPr lang="sl-SI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l-SI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4E08CB88-252D-436B-BF92-75F2C7FBF49A}"/>
              </a:ext>
            </a:extLst>
          </p:cNvPr>
          <p:cNvSpPr txBox="1"/>
          <p:nvPr/>
        </p:nvSpPr>
        <p:spPr>
          <a:xfrm>
            <a:off x="7784258" y="3705786"/>
            <a:ext cx="3932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2: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[(2, 3, [0])]</a:t>
            </a:r>
          </a:p>
        </p:txBody>
      </p: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62B09C64-7524-4304-B35E-B7B459503A99}"/>
              </a:ext>
            </a:extLst>
          </p:cNvPr>
          <p:cNvSpPr txBox="1"/>
          <p:nvPr/>
        </p:nvSpPr>
        <p:spPr>
          <a:xfrm>
            <a:off x="7784258" y="4079824"/>
            <a:ext cx="3917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2: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[(2, 1+4, [0,1])] = [(2, 5, [0,1])] </a:t>
            </a:r>
          </a:p>
        </p:txBody>
      </p:sp>
      <p:sp>
        <p:nvSpPr>
          <p:cNvPr id="5" name="Znak za množenje 4">
            <a:extLst>
              <a:ext uri="{FF2B5EF4-FFF2-40B4-BE49-F238E27FC236}">
                <a16:creationId xmlns:a16="http://schemas.microsoft.com/office/drawing/2014/main" id="{4020BD38-9B45-4A35-B7E4-558C2D0B7ABA}"/>
              </a:ext>
            </a:extLst>
          </p:cNvPr>
          <p:cNvSpPr/>
          <p:nvPr/>
        </p:nvSpPr>
        <p:spPr>
          <a:xfrm>
            <a:off x="9653537" y="3755507"/>
            <a:ext cx="334591" cy="330748"/>
          </a:xfrm>
          <a:prstGeom prst="mathMultiply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33081EE-4E40-4855-B386-C478EFB05579}"/>
              </a:ext>
            </a:extLst>
          </p:cNvPr>
          <p:cNvSpPr txBox="1"/>
          <p:nvPr/>
        </p:nvSpPr>
        <p:spPr>
          <a:xfrm>
            <a:off x="7818241" y="4721541"/>
            <a:ext cx="1953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1: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[(1, 1, [0])]</a:t>
            </a:r>
          </a:p>
        </p:txBody>
      </p:sp>
      <p:sp>
        <p:nvSpPr>
          <p:cNvPr id="46" name="Znak za množenje 45">
            <a:extLst>
              <a:ext uri="{FF2B5EF4-FFF2-40B4-BE49-F238E27FC236}">
                <a16:creationId xmlns:a16="http://schemas.microsoft.com/office/drawing/2014/main" id="{E50F244C-0619-4809-A0A9-09BF8547BFBE}"/>
              </a:ext>
            </a:extLst>
          </p:cNvPr>
          <p:cNvSpPr/>
          <p:nvPr/>
        </p:nvSpPr>
        <p:spPr>
          <a:xfrm>
            <a:off x="9795114" y="4751134"/>
            <a:ext cx="334591" cy="330748"/>
          </a:xfrm>
          <a:prstGeom prst="mathMultiply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693C5A3E-D4B0-4EA1-B543-147D0FBFEF4E}"/>
              </a:ext>
            </a:extLst>
          </p:cNvPr>
          <p:cNvSpPr txBox="1"/>
          <p:nvPr/>
        </p:nvSpPr>
        <p:spPr>
          <a:xfrm>
            <a:off x="7812947" y="5123087"/>
            <a:ext cx="3819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1: 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[(1, 3+4, [0,2])] = [(1, 7, [0,2])] </a:t>
            </a:r>
          </a:p>
        </p:txBody>
      </p:sp>
      <p:pic>
        <p:nvPicPr>
          <p:cNvPr id="25" name="Slika 24" descr="Slika, ki vsebuje besede besedilo, nepremičen&#10;&#10;Opis je samodejno ustvarjen">
            <a:extLst>
              <a:ext uri="{FF2B5EF4-FFF2-40B4-BE49-F238E27FC236}">
                <a16:creationId xmlns:a16="http://schemas.microsoft.com/office/drawing/2014/main" id="{64DDE377-1B4E-466B-9A8B-944A10225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3725" y="5144109"/>
            <a:ext cx="379452" cy="322449"/>
          </a:xfrm>
          <a:prstGeom prst="rect">
            <a:avLst/>
          </a:prstGeom>
        </p:spPr>
      </p:pic>
      <p:sp>
        <p:nvSpPr>
          <p:cNvPr id="94" name="Elipsa 93">
            <a:extLst>
              <a:ext uri="{FF2B5EF4-FFF2-40B4-BE49-F238E27FC236}">
                <a16:creationId xmlns:a16="http://schemas.microsoft.com/office/drawing/2014/main" id="{AABFDD62-FCEA-426C-BC11-71C0DA177BC8}"/>
              </a:ext>
            </a:extLst>
          </p:cNvPr>
          <p:cNvSpPr/>
          <p:nvPr/>
        </p:nvSpPr>
        <p:spPr>
          <a:xfrm>
            <a:off x="1767431" y="3959161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5" name="Elipsa 94">
            <a:extLst>
              <a:ext uri="{FF2B5EF4-FFF2-40B4-BE49-F238E27FC236}">
                <a16:creationId xmlns:a16="http://schemas.microsoft.com/office/drawing/2014/main" id="{94A0BED8-26C8-4E81-AD3A-EAFFAE55320E}"/>
              </a:ext>
            </a:extLst>
          </p:cNvPr>
          <p:cNvSpPr/>
          <p:nvPr/>
        </p:nvSpPr>
        <p:spPr>
          <a:xfrm>
            <a:off x="2808014" y="3943753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6" name="PoljeZBesedilom 95">
            <a:extLst>
              <a:ext uri="{FF2B5EF4-FFF2-40B4-BE49-F238E27FC236}">
                <a16:creationId xmlns:a16="http://schemas.microsoft.com/office/drawing/2014/main" id="{F5683F0C-6410-453D-830B-11730E0F4BF7}"/>
              </a:ext>
            </a:extLst>
          </p:cNvPr>
          <p:cNvSpPr txBox="1"/>
          <p:nvPr/>
        </p:nvSpPr>
        <p:spPr>
          <a:xfrm>
            <a:off x="2862120" y="3941147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F6D71236-9374-4210-BA26-54C2D6EC8862}"/>
              </a:ext>
            </a:extLst>
          </p:cNvPr>
          <p:cNvSpPr txBox="1"/>
          <p:nvPr/>
        </p:nvSpPr>
        <p:spPr>
          <a:xfrm>
            <a:off x="2019566" y="3547045"/>
            <a:ext cx="30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B98F7E69-8F09-40B8-9771-93FA415C4789}"/>
              </a:ext>
            </a:extLst>
          </p:cNvPr>
          <p:cNvSpPr txBox="1"/>
          <p:nvPr/>
        </p:nvSpPr>
        <p:spPr>
          <a:xfrm>
            <a:off x="1836127" y="3978590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cxnSp>
        <p:nvCxnSpPr>
          <p:cNvPr id="99" name="Raven povezovalnik 98">
            <a:extLst>
              <a:ext uri="{FF2B5EF4-FFF2-40B4-BE49-F238E27FC236}">
                <a16:creationId xmlns:a16="http://schemas.microsoft.com/office/drawing/2014/main" id="{239AED9D-9757-4E07-A87A-DFB8066C0D3C}"/>
              </a:ext>
            </a:extLst>
          </p:cNvPr>
          <p:cNvCxnSpPr>
            <a:cxnSpLocks/>
          </p:cNvCxnSpPr>
          <p:nvPr/>
        </p:nvCxnSpPr>
        <p:spPr>
          <a:xfrm flipH="1">
            <a:off x="2078687" y="3644757"/>
            <a:ext cx="328180" cy="31440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Raven povezovalnik 99">
            <a:extLst>
              <a:ext uri="{FF2B5EF4-FFF2-40B4-BE49-F238E27FC236}">
                <a16:creationId xmlns:a16="http://schemas.microsoft.com/office/drawing/2014/main" id="{E02D7FD9-8B53-4C69-80B3-72B7F83B0932}"/>
              </a:ext>
            </a:extLst>
          </p:cNvPr>
          <p:cNvCxnSpPr>
            <a:cxnSpLocks/>
          </p:cNvCxnSpPr>
          <p:nvPr/>
        </p:nvCxnSpPr>
        <p:spPr>
          <a:xfrm>
            <a:off x="2619413" y="3638724"/>
            <a:ext cx="328265" cy="30242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PoljeZBesedilom 100">
            <a:extLst>
              <a:ext uri="{FF2B5EF4-FFF2-40B4-BE49-F238E27FC236}">
                <a16:creationId xmlns:a16="http://schemas.microsoft.com/office/drawing/2014/main" id="{EA301E7E-A06D-4E34-B7F6-17CC14C461CC}"/>
              </a:ext>
            </a:extLst>
          </p:cNvPr>
          <p:cNvSpPr txBox="1"/>
          <p:nvPr/>
        </p:nvSpPr>
        <p:spPr>
          <a:xfrm>
            <a:off x="2754993" y="3509049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2" name="Elipsa 101">
            <a:extLst>
              <a:ext uri="{FF2B5EF4-FFF2-40B4-BE49-F238E27FC236}">
                <a16:creationId xmlns:a16="http://schemas.microsoft.com/office/drawing/2014/main" id="{EB2B684D-2A38-4519-9041-6327AD02DF90}"/>
              </a:ext>
            </a:extLst>
          </p:cNvPr>
          <p:cNvSpPr/>
          <p:nvPr/>
        </p:nvSpPr>
        <p:spPr>
          <a:xfrm>
            <a:off x="2292246" y="3256379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B0F0"/>
              </a:solidFill>
            </a:endParaRPr>
          </a:p>
        </p:txBody>
      </p:sp>
      <p:sp>
        <p:nvSpPr>
          <p:cNvPr id="103" name="PoljeZBesedilom 102">
            <a:extLst>
              <a:ext uri="{FF2B5EF4-FFF2-40B4-BE49-F238E27FC236}">
                <a16:creationId xmlns:a16="http://schemas.microsoft.com/office/drawing/2014/main" id="{63EC22A6-179B-45E4-9706-2A05562139B5}"/>
              </a:ext>
            </a:extLst>
          </p:cNvPr>
          <p:cNvSpPr txBox="1"/>
          <p:nvPr/>
        </p:nvSpPr>
        <p:spPr>
          <a:xfrm>
            <a:off x="2350545" y="3287194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104" name="Raven povezovalnik 103">
            <a:extLst>
              <a:ext uri="{FF2B5EF4-FFF2-40B4-BE49-F238E27FC236}">
                <a16:creationId xmlns:a16="http://schemas.microsoft.com/office/drawing/2014/main" id="{F4FC36CA-BCDA-4ED1-B56D-3BECC987B2FB}"/>
              </a:ext>
            </a:extLst>
          </p:cNvPr>
          <p:cNvCxnSpPr>
            <a:cxnSpLocks/>
          </p:cNvCxnSpPr>
          <p:nvPr/>
        </p:nvCxnSpPr>
        <p:spPr>
          <a:xfrm>
            <a:off x="1962164" y="4373858"/>
            <a:ext cx="7049" cy="573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Raven povezovalnik 104">
            <a:extLst>
              <a:ext uri="{FF2B5EF4-FFF2-40B4-BE49-F238E27FC236}">
                <a16:creationId xmlns:a16="http://schemas.microsoft.com/office/drawing/2014/main" id="{6766449B-85FD-4526-89AB-6383F459890F}"/>
              </a:ext>
            </a:extLst>
          </p:cNvPr>
          <p:cNvCxnSpPr>
            <a:cxnSpLocks/>
          </p:cNvCxnSpPr>
          <p:nvPr/>
        </p:nvCxnSpPr>
        <p:spPr>
          <a:xfrm>
            <a:off x="3015012" y="4390086"/>
            <a:ext cx="5590" cy="5577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PoljeZBesedilom 105">
            <a:extLst>
              <a:ext uri="{FF2B5EF4-FFF2-40B4-BE49-F238E27FC236}">
                <a16:creationId xmlns:a16="http://schemas.microsoft.com/office/drawing/2014/main" id="{15B9C9F5-8AE6-4ECE-A79D-04FD8EB003BE}"/>
              </a:ext>
            </a:extLst>
          </p:cNvPr>
          <p:cNvSpPr txBox="1"/>
          <p:nvPr/>
        </p:nvSpPr>
        <p:spPr>
          <a:xfrm>
            <a:off x="2891691" y="4973197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7" name="Elipsa 106">
            <a:extLst>
              <a:ext uri="{FF2B5EF4-FFF2-40B4-BE49-F238E27FC236}">
                <a16:creationId xmlns:a16="http://schemas.microsoft.com/office/drawing/2014/main" id="{37977F67-66FD-4E3E-8C75-796859001472}"/>
              </a:ext>
            </a:extLst>
          </p:cNvPr>
          <p:cNvSpPr/>
          <p:nvPr/>
        </p:nvSpPr>
        <p:spPr>
          <a:xfrm>
            <a:off x="1756624" y="4968026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8" name="Elipsa 107">
            <a:extLst>
              <a:ext uri="{FF2B5EF4-FFF2-40B4-BE49-F238E27FC236}">
                <a16:creationId xmlns:a16="http://schemas.microsoft.com/office/drawing/2014/main" id="{D7D4EDCE-9B7B-473D-ACFC-2204FD400AB1}"/>
              </a:ext>
            </a:extLst>
          </p:cNvPr>
          <p:cNvSpPr/>
          <p:nvPr/>
        </p:nvSpPr>
        <p:spPr>
          <a:xfrm>
            <a:off x="2827630" y="4968026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9" name="PoljeZBesedilom 108">
            <a:extLst>
              <a:ext uri="{FF2B5EF4-FFF2-40B4-BE49-F238E27FC236}">
                <a16:creationId xmlns:a16="http://schemas.microsoft.com/office/drawing/2014/main" id="{D68F63A9-C7D3-40FB-9AD9-EC37600B4161}"/>
              </a:ext>
            </a:extLst>
          </p:cNvPr>
          <p:cNvSpPr txBox="1"/>
          <p:nvPr/>
        </p:nvSpPr>
        <p:spPr>
          <a:xfrm>
            <a:off x="1805400" y="4973197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0" name="PoljeZBesedilom 109">
            <a:extLst>
              <a:ext uri="{FF2B5EF4-FFF2-40B4-BE49-F238E27FC236}">
                <a16:creationId xmlns:a16="http://schemas.microsoft.com/office/drawing/2014/main" id="{E21DA7A6-0030-4898-87E4-AA7515CAF642}"/>
              </a:ext>
            </a:extLst>
          </p:cNvPr>
          <p:cNvSpPr txBox="1"/>
          <p:nvPr/>
        </p:nvSpPr>
        <p:spPr>
          <a:xfrm>
            <a:off x="3002216" y="453669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1" name="PoljeZBesedilom 110">
            <a:extLst>
              <a:ext uri="{FF2B5EF4-FFF2-40B4-BE49-F238E27FC236}">
                <a16:creationId xmlns:a16="http://schemas.microsoft.com/office/drawing/2014/main" id="{E349D04A-5640-43E5-9444-36946482F22F}"/>
              </a:ext>
            </a:extLst>
          </p:cNvPr>
          <p:cNvSpPr txBox="1"/>
          <p:nvPr/>
        </p:nvSpPr>
        <p:spPr>
          <a:xfrm>
            <a:off x="1712605" y="453721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9" name="PoljeZBesedilom 118">
            <a:extLst>
              <a:ext uri="{FF2B5EF4-FFF2-40B4-BE49-F238E27FC236}">
                <a16:creationId xmlns:a16="http://schemas.microsoft.com/office/drawing/2014/main" id="{FC0F7999-9BAB-46FF-8FC0-C2CCCBD3D650}"/>
              </a:ext>
            </a:extLst>
          </p:cNvPr>
          <p:cNvSpPr txBox="1"/>
          <p:nvPr/>
        </p:nvSpPr>
        <p:spPr>
          <a:xfrm>
            <a:off x="7784258" y="5819691"/>
            <a:ext cx="47891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Pot: 0 </a:t>
            </a:r>
            <a:r>
              <a:rPr lang="sl-SI" sz="2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2  1</a:t>
            </a:r>
            <a:endParaRPr lang="sl-SI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l-SI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Strošek: 3 + 4 = 7</a:t>
            </a:r>
          </a:p>
        </p:txBody>
      </p:sp>
      <p:cxnSp>
        <p:nvCxnSpPr>
          <p:cNvPr id="120" name="Raven puščični povezovalnik 119">
            <a:extLst>
              <a:ext uri="{FF2B5EF4-FFF2-40B4-BE49-F238E27FC236}">
                <a16:creationId xmlns:a16="http://schemas.microsoft.com/office/drawing/2014/main" id="{C99C6085-4CD4-40F0-A08D-EF1EDC574A7A}"/>
              </a:ext>
            </a:extLst>
          </p:cNvPr>
          <p:cNvCxnSpPr>
            <a:cxnSpLocks/>
          </p:cNvCxnSpPr>
          <p:nvPr/>
        </p:nvCxnSpPr>
        <p:spPr>
          <a:xfrm flipV="1">
            <a:off x="6428223" y="825462"/>
            <a:ext cx="2358103" cy="8636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1" name="Raven puščični povezovalnik 120">
            <a:extLst>
              <a:ext uri="{FF2B5EF4-FFF2-40B4-BE49-F238E27FC236}">
                <a16:creationId xmlns:a16="http://schemas.microsoft.com/office/drawing/2014/main" id="{FFB78337-43CF-4D1B-9504-FA8A737B86E4}"/>
              </a:ext>
            </a:extLst>
          </p:cNvPr>
          <p:cNvCxnSpPr>
            <a:cxnSpLocks/>
          </p:cNvCxnSpPr>
          <p:nvPr/>
        </p:nvCxnSpPr>
        <p:spPr>
          <a:xfrm flipH="1">
            <a:off x="7884401" y="1252899"/>
            <a:ext cx="988992" cy="1210451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69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4" grpId="0"/>
      <p:bldP spid="55" grpId="0"/>
      <p:bldP spid="56" grpId="0"/>
      <p:bldP spid="2" grpId="0"/>
      <p:bldP spid="44" grpId="0"/>
      <p:bldP spid="5" grpId="0" animBg="1"/>
      <p:bldP spid="11" grpId="0"/>
      <p:bldP spid="46" grpId="0" animBg="1"/>
      <p:bldP spid="57" grpId="0"/>
      <p:bldP spid="94" grpId="0" animBg="1"/>
      <p:bldP spid="95" grpId="0" animBg="1"/>
      <p:bldP spid="96" grpId="0"/>
      <p:bldP spid="97" grpId="0"/>
      <p:bldP spid="98" grpId="0"/>
      <p:bldP spid="101" grpId="0"/>
      <p:bldP spid="102" grpId="0" animBg="1"/>
      <p:bldP spid="103" grpId="0"/>
      <p:bldP spid="106" grpId="0"/>
      <p:bldP spid="107" grpId="0" animBg="1"/>
      <p:bldP spid="108" grpId="0" animBg="1"/>
      <p:bldP spid="109" grpId="0"/>
      <p:bldP spid="110" grpId="0"/>
      <p:bldP spid="111" grpId="0"/>
      <p:bldP spid="1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B483238-5B2F-4251-9A43-422EF1E9D864}"/>
              </a:ext>
            </a:extLst>
          </p:cNvPr>
          <p:cNvSpPr/>
          <p:nvPr/>
        </p:nvSpPr>
        <p:spPr>
          <a:xfrm>
            <a:off x="5422710" y="1123906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03C94381-B602-4352-87E9-DC915EF21E0E}"/>
              </a:ext>
            </a:extLst>
          </p:cNvPr>
          <p:cNvSpPr/>
          <p:nvPr/>
        </p:nvSpPr>
        <p:spPr>
          <a:xfrm>
            <a:off x="8117414" y="1106007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777839A6-2D6F-4756-8285-938F3A72779A}"/>
              </a:ext>
            </a:extLst>
          </p:cNvPr>
          <p:cNvSpPr/>
          <p:nvPr/>
        </p:nvSpPr>
        <p:spPr>
          <a:xfrm>
            <a:off x="8116119" y="496685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9823E297-BE38-4EA3-82E2-5A5D943CE470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 flipV="1">
            <a:off x="6096000" y="1454025"/>
            <a:ext cx="2021414" cy="178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4F021B0-746D-428B-9826-226DF7EA2008}"/>
              </a:ext>
            </a:extLst>
          </p:cNvPr>
          <p:cNvCxnSpPr>
            <a:cxnSpLocks/>
          </p:cNvCxnSpPr>
          <p:nvPr/>
        </p:nvCxnSpPr>
        <p:spPr>
          <a:xfrm>
            <a:off x="8452764" y="1776868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F27590-3F97-4A28-ACE8-56562E293A53}"/>
              </a:ext>
            </a:extLst>
          </p:cNvPr>
          <p:cNvSpPr txBox="1"/>
          <p:nvPr/>
        </p:nvSpPr>
        <p:spPr>
          <a:xfrm>
            <a:off x="10569481" y="1205335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B2381EA-61A2-4314-80A8-EC60FA3A0567}"/>
              </a:ext>
            </a:extLst>
          </p:cNvPr>
          <p:cNvSpPr txBox="1"/>
          <p:nvPr/>
        </p:nvSpPr>
        <p:spPr>
          <a:xfrm>
            <a:off x="10569481" y="311177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3EC8632-E65F-43A3-B483-4226B439095C}"/>
              </a:ext>
            </a:extLst>
          </p:cNvPr>
          <p:cNvSpPr txBox="1"/>
          <p:nvPr/>
        </p:nvSpPr>
        <p:spPr>
          <a:xfrm>
            <a:off x="8240941" y="1210313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AE1494E-4D8A-4DEF-BE44-A326F2A59FA4}"/>
              </a:ext>
            </a:extLst>
          </p:cNvPr>
          <p:cNvSpPr txBox="1"/>
          <p:nvPr/>
        </p:nvSpPr>
        <p:spPr>
          <a:xfrm>
            <a:off x="10728006" y="223349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6FD07CC-4DD1-47AC-96ED-0A9F1865B792}"/>
              </a:ext>
            </a:extLst>
          </p:cNvPr>
          <p:cNvSpPr txBox="1"/>
          <p:nvPr/>
        </p:nvSpPr>
        <p:spPr>
          <a:xfrm>
            <a:off x="8239646" y="5084043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9BE229DB-324B-436C-8873-97404A8BE61C}"/>
              </a:ext>
            </a:extLst>
          </p:cNvPr>
          <p:cNvSpPr/>
          <p:nvPr/>
        </p:nvSpPr>
        <p:spPr>
          <a:xfrm>
            <a:off x="1568597" y="291762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F81D7DD4-B238-4B7C-B5DA-067BFF62FE34}"/>
              </a:ext>
            </a:extLst>
          </p:cNvPr>
          <p:cNvSpPr/>
          <p:nvPr/>
        </p:nvSpPr>
        <p:spPr>
          <a:xfrm>
            <a:off x="3126802" y="2887686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6A0D38DD-F66C-4EBB-B0D6-5AEFBBF6225F}"/>
              </a:ext>
            </a:extLst>
          </p:cNvPr>
          <p:cNvSpPr txBox="1"/>
          <p:nvPr/>
        </p:nvSpPr>
        <p:spPr>
          <a:xfrm>
            <a:off x="3194010" y="286935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7B6AAC8-551C-497D-82DC-8C1B7CB8B5CF}"/>
              </a:ext>
            </a:extLst>
          </p:cNvPr>
          <p:cNvSpPr txBox="1"/>
          <p:nvPr/>
        </p:nvSpPr>
        <p:spPr>
          <a:xfrm>
            <a:off x="1940022" y="2480190"/>
            <a:ext cx="30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BEC2094-8837-466B-A96E-26955565B0EE}"/>
              </a:ext>
            </a:extLst>
          </p:cNvPr>
          <p:cNvSpPr txBox="1"/>
          <p:nvPr/>
        </p:nvSpPr>
        <p:spPr>
          <a:xfrm>
            <a:off x="1621387" y="2917622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07AEDB3A-E51C-4B82-9114-173AE2FE7B89}"/>
              </a:ext>
            </a:extLst>
          </p:cNvPr>
          <p:cNvCxnSpPr>
            <a:cxnSpLocks/>
          </p:cNvCxnSpPr>
          <p:nvPr/>
        </p:nvCxnSpPr>
        <p:spPr>
          <a:xfrm flipH="1">
            <a:off x="1824899" y="2615035"/>
            <a:ext cx="561995" cy="2963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66D576B3-38B7-4BF1-9E08-26847C661FF7}"/>
              </a:ext>
            </a:extLst>
          </p:cNvPr>
          <p:cNvCxnSpPr>
            <a:cxnSpLocks/>
          </p:cNvCxnSpPr>
          <p:nvPr/>
        </p:nvCxnSpPr>
        <p:spPr>
          <a:xfrm>
            <a:off x="2662248" y="2649273"/>
            <a:ext cx="542851" cy="26215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326C3FB-BDA7-4322-AB32-E2C80C8F12E8}"/>
              </a:ext>
            </a:extLst>
          </p:cNvPr>
          <p:cNvSpPr txBox="1"/>
          <p:nvPr/>
        </p:nvSpPr>
        <p:spPr>
          <a:xfrm>
            <a:off x="2875764" y="250564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B8ECC3C7-0FBE-463F-8713-25CD797E3DA1}"/>
              </a:ext>
            </a:extLst>
          </p:cNvPr>
          <p:cNvSpPr/>
          <p:nvPr/>
        </p:nvSpPr>
        <p:spPr>
          <a:xfrm>
            <a:off x="2313171" y="125646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B0F0"/>
              </a:solidFill>
            </a:endParaRP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DF416B09-7AD7-4606-8EF4-88F72B3D0B60}"/>
              </a:ext>
            </a:extLst>
          </p:cNvPr>
          <p:cNvSpPr txBox="1"/>
          <p:nvPr/>
        </p:nvSpPr>
        <p:spPr>
          <a:xfrm>
            <a:off x="2373598" y="126600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0D518828-D768-4175-8A3F-D5074CC6CA7E}"/>
              </a:ext>
            </a:extLst>
          </p:cNvPr>
          <p:cNvCxnSpPr>
            <a:cxnSpLocks/>
          </p:cNvCxnSpPr>
          <p:nvPr/>
        </p:nvCxnSpPr>
        <p:spPr>
          <a:xfrm>
            <a:off x="3334574" y="3357232"/>
            <a:ext cx="7049" cy="573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F7717E5A-05D1-49DC-868C-43D69CF539ED}"/>
              </a:ext>
            </a:extLst>
          </p:cNvPr>
          <p:cNvCxnSpPr>
            <a:cxnSpLocks/>
          </p:cNvCxnSpPr>
          <p:nvPr/>
        </p:nvCxnSpPr>
        <p:spPr>
          <a:xfrm>
            <a:off x="3341914" y="4418592"/>
            <a:ext cx="5590" cy="5577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3328DC2-7204-4B21-8E40-0F5FFEEA0BAE}"/>
              </a:ext>
            </a:extLst>
          </p:cNvPr>
          <p:cNvSpPr txBox="1"/>
          <p:nvPr/>
        </p:nvSpPr>
        <p:spPr>
          <a:xfrm>
            <a:off x="3218593" y="500170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8E79131C-5D3B-4731-BBB6-769E035E3B5D}"/>
              </a:ext>
            </a:extLst>
          </p:cNvPr>
          <p:cNvSpPr/>
          <p:nvPr/>
        </p:nvSpPr>
        <p:spPr>
          <a:xfrm>
            <a:off x="3127236" y="3965894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464C5621-1A2A-4030-B0FA-B4C925ECB31F}"/>
              </a:ext>
            </a:extLst>
          </p:cNvPr>
          <p:cNvSpPr/>
          <p:nvPr/>
        </p:nvSpPr>
        <p:spPr>
          <a:xfrm>
            <a:off x="3154532" y="499653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9186C8F9-B58E-4FA0-8317-3BC4F7F1DC60}"/>
              </a:ext>
            </a:extLst>
          </p:cNvPr>
          <p:cNvSpPr txBox="1"/>
          <p:nvPr/>
        </p:nvSpPr>
        <p:spPr>
          <a:xfrm>
            <a:off x="3177511" y="3984505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A9E5E8BA-44C7-451F-8D47-FC9CF605207E}"/>
              </a:ext>
            </a:extLst>
          </p:cNvPr>
          <p:cNvSpPr txBox="1"/>
          <p:nvPr/>
        </p:nvSpPr>
        <p:spPr>
          <a:xfrm>
            <a:off x="3320994" y="455465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45AFD701-5658-481D-8B08-4150E44448C4}"/>
              </a:ext>
            </a:extLst>
          </p:cNvPr>
          <p:cNvSpPr txBox="1"/>
          <p:nvPr/>
        </p:nvSpPr>
        <p:spPr>
          <a:xfrm>
            <a:off x="3100462" y="3485308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86D691F4-49E7-4D73-93A8-D763D902F98E}"/>
              </a:ext>
            </a:extLst>
          </p:cNvPr>
          <p:cNvSpPr/>
          <p:nvPr/>
        </p:nvSpPr>
        <p:spPr>
          <a:xfrm>
            <a:off x="10445954" y="1140574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327C05FD-3CB9-459E-9E47-D54D10FC23F5}"/>
              </a:ext>
            </a:extLst>
          </p:cNvPr>
          <p:cNvCxnSpPr>
            <a:cxnSpLocks/>
          </p:cNvCxnSpPr>
          <p:nvPr/>
        </p:nvCxnSpPr>
        <p:spPr>
          <a:xfrm>
            <a:off x="8761184" y="1468768"/>
            <a:ext cx="1684769" cy="63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794C196-621D-4C5A-BFC3-D284B4D20A8D}"/>
              </a:ext>
            </a:extLst>
          </p:cNvPr>
          <p:cNvSpPr txBox="1"/>
          <p:nvPr/>
        </p:nvSpPr>
        <p:spPr>
          <a:xfrm>
            <a:off x="8240941" y="3108282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7BE2B58D-6C1C-409A-A6D4-5AD7D86E29FB}"/>
              </a:ext>
            </a:extLst>
          </p:cNvPr>
          <p:cNvSpPr txBox="1"/>
          <p:nvPr/>
        </p:nvSpPr>
        <p:spPr>
          <a:xfrm>
            <a:off x="5546237" y="1201364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516BE5DC-7A4F-4E71-A9CE-9D8FEF4590CC}"/>
              </a:ext>
            </a:extLst>
          </p:cNvPr>
          <p:cNvSpPr/>
          <p:nvPr/>
        </p:nvSpPr>
        <p:spPr>
          <a:xfrm>
            <a:off x="10445954" y="3025372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3B5F293A-B01D-41C9-A8CA-1F56A0995BBC}"/>
              </a:ext>
            </a:extLst>
          </p:cNvPr>
          <p:cNvCxnSpPr>
            <a:cxnSpLocks/>
            <a:stCxn id="39" idx="4"/>
            <a:endCxn id="47" idx="0"/>
          </p:cNvCxnSpPr>
          <p:nvPr/>
        </p:nvCxnSpPr>
        <p:spPr>
          <a:xfrm>
            <a:off x="10782599" y="1836609"/>
            <a:ext cx="0" cy="1188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Elipsa 54">
            <a:extLst>
              <a:ext uri="{FF2B5EF4-FFF2-40B4-BE49-F238E27FC236}">
                <a16:creationId xmlns:a16="http://schemas.microsoft.com/office/drawing/2014/main" id="{68DF540B-A225-43BF-8BD8-4D9D43EF065D}"/>
              </a:ext>
            </a:extLst>
          </p:cNvPr>
          <p:cNvSpPr/>
          <p:nvPr/>
        </p:nvSpPr>
        <p:spPr>
          <a:xfrm>
            <a:off x="8116119" y="3022320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6" name="Raven povezovalnik 55">
            <a:extLst>
              <a:ext uri="{FF2B5EF4-FFF2-40B4-BE49-F238E27FC236}">
                <a16:creationId xmlns:a16="http://schemas.microsoft.com/office/drawing/2014/main" id="{3BB9C80E-EA25-4A8B-B292-331CF0D72454}"/>
              </a:ext>
            </a:extLst>
          </p:cNvPr>
          <p:cNvCxnSpPr>
            <a:cxnSpLocks/>
            <a:stCxn id="55" idx="4"/>
            <a:endCxn id="9" idx="0"/>
          </p:cNvCxnSpPr>
          <p:nvPr/>
        </p:nvCxnSpPr>
        <p:spPr>
          <a:xfrm>
            <a:off x="8452764" y="3718355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7A2BCACB-9DE3-4DCC-AA70-E7F7B714809A}"/>
              </a:ext>
            </a:extLst>
          </p:cNvPr>
          <p:cNvSpPr txBox="1"/>
          <p:nvPr/>
        </p:nvSpPr>
        <p:spPr>
          <a:xfrm>
            <a:off x="8425468" y="4111774"/>
            <a:ext cx="42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4B83F00-DCC0-4A51-872B-4986787EC103}"/>
              </a:ext>
            </a:extLst>
          </p:cNvPr>
          <p:cNvSpPr txBox="1"/>
          <p:nvPr/>
        </p:nvSpPr>
        <p:spPr>
          <a:xfrm>
            <a:off x="6837404" y="101025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530D0867-AECD-4EFD-8704-7C8A3E81AB47}"/>
              </a:ext>
            </a:extLst>
          </p:cNvPr>
          <p:cNvSpPr txBox="1"/>
          <p:nvPr/>
        </p:nvSpPr>
        <p:spPr>
          <a:xfrm>
            <a:off x="9392167" y="1025629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A4CDBBAE-41A3-47A5-8FC7-BFC38DB66AFC}"/>
              </a:ext>
            </a:extLst>
          </p:cNvPr>
          <p:cNvSpPr txBox="1"/>
          <p:nvPr/>
        </p:nvSpPr>
        <p:spPr>
          <a:xfrm>
            <a:off x="8404118" y="2174682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4" name="Elipsa 63">
            <a:extLst>
              <a:ext uri="{FF2B5EF4-FFF2-40B4-BE49-F238E27FC236}">
                <a16:creationId xmlns:a16="http://schemas.microsoft.com/office/drawing/2014/main" id="{722E7C37-B0FA-45C1-8AED-48EF0DA9C861}"/>
              </a:ext>
            </a:extLst>
          </p:cNvPr>
          <p:cNvSpPr/>
          <p:nvPr/>
        </p:nvSpPr>
        <p:spPr>
          <a:xfrm>
            <a:off x="2324822" y="224399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24747898-7280-4DB5-94CD-35FC54B2E5C3}"/>
              </a:ext>
            </a:extLst>
          </p:cNvPr>
          <p:cNvSpPr txBox="1"/>
          <p:nvPr/>
        </p:nvSpPr>
        <p:spPr>
          <a:xfrm>
            <a:off x="2373598" y="224916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96D303D1-3BA9-4AC1-8ECF-FF5B157F94E7}"/>
              </a:ext>
            </a:extLst>
          </p:cNvPr>
          <p:cNvSpPr txBox="1"/>
          <p:nvPr/>
        </p:nvSpPr>
        <p:spPr>
          <a:xfrm>
            <a:off x="2254048" y="180413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67" name="Raven povezovalnik 66">
            <a:extLst>
              <a:ext uri="{FF2B5EF4-FFF2-40B4-BE49-F238E27FC236}">
                <a16:creationId xmlns:a16="http://schemas.microsoft.com/office/drawing/2014/main" id="{CA8CE901-7F25-4081-A68B-5D0502B0F9E7}"/>
              </a:ext>
            </a:extLst>
          </p:cNvPr>
          <p:cNvCxnSpPr>
            <a:cxnSpLocks/>
          </p:cNvCxnSpPr>
          <p:nvPr/>
        </p:nvCxnSpPr>
        <p:spPr>
          <a:xfrm>
            <a:off x="2516277" y="1678704"/>
            <a:ext cx="7049" cy="573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Raven povezovalnik 70">
            <a:extLst>
              <a:ext uri="{FF2B5EF4-FFF2-40B4-BE49-F238E27FC236}">
                <a16:creationId xmlns:a16="http://schemas.microsoft.com/office/drawing/2014/main" id="{CDEAEE43-0E99-4E8F-ADDC-B0478FAFA708}"/>
              </a:ext>
            </a:extLst>
          </p:cNvPr>
          <p:cNvCxnSpPr>
            <a:cxnSpLocks/>
          </p:cNvCxnSpPr>
          <p:nvPr/>
        </p:nvCxnSpPr>
        <p:spPr>
          <a:xfrm>
            <a:off x="10781555" y="3741774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F26F6420-34D2-4194-9DF9-C2B6723024A8}"/>
              </a:ext>
            </a:extLst>
          </p:cNvPr>
          <p:cNvSpPr txBox="1"/>
          <p:nvPr/>
        </p:nvSpPr>
        <p:spPr>
          <a:xfrm>
            <a:off x="10596097" y="514684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4832B6BC-B4E4-4CD0-BBCE-32DB1E935571}"/>
              </a:ext>
            </a:extLst>
          </p:cNvPr>
          <p:cNvSpPr txBox="1"/>
          <p:nvPr/>
        </p:nvSpPr>
        <p:spPr>
          <a:xfrm>
            <a:off x="10732909" y="413958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Elipsa 73">
            <a:extLst>
              <a:ext uri="{FF2B5EF4-FFF2-40B4-BE49-F238E27FC236}">
                <a16:creationId xmlns:a16="http://schemas.microsoft.com/office/drawing/2014/main" id="{61373B3D-4EA6-4543-A5C3-D463D0881DCD}"/>
              </a:ext>
            </a:extLst>
          </p:cNvPr>
          <p:cNvSpPr/>
          <p:nvPr/>
        </p:nvSpPr>
        <p:spPr>
          <a:xfrm>
            <a:off x="10472570" y="5021391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8" name="Elipsa 77">
            <a:extLst>
              <a:ext uri="{FF2B5EF4-FFF2-40B4-BE49-F238E27FC236}">
                <a16:creationId xmlns:a16="http://schemas.microsoft.com/office/drawing/2014/main" id="{1370E117-43A6-4A7F-BDFA-DDA1A2B4C271}"/>
              </a:ext>
            </a:extLst>
          </p:cNvPr>
          <p:cNvSpPr/>
          <p:nvPr/>
        </p:nvSpPr>
        <p:spPr>
          <a:xfrm>
            <a:off x="5437841" y="302010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A135BE5F-7AEE-4DC9-A174-5A40871567AE}"/>
              </a:ext>
            </a:extLst>
          </p:cNvPr>
          <p:cNvSpPr txBox="1"/>
          <p:nvPr/>
        </p:nvSpPr>
        <p:spPr>
          <a:xfrm>
            <a:off x="5561369" y="3117677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36CFF8A8-FC56-4A1C-B7B2-F6CC91E3E1A4}"/>
              </a:ext>
            </a:extLst>
          </p:cNvPr>
          <p:cNvSpPr txBox="1"/>
          <p:nvPr/>
        </p:nvSpPr>
        <p:spPr>
          <a:xfrm>
            <a:off x="6852535" y="283121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81" name="Raven povezovalnik 80">
            <a:extLst>
              <a:ext uri="{FF2B5EF4-FFF2-40B4-BE49-F238E27FC236}">
                <a16:creationId xmlns:a16="http://schemas.microsoft.com/office/drawing/2014/main" id="{DECF424B-5B2D-440D-89D0-87F933D7FB0C}"/>
              </a:ext>
            </a:extLst>
          </p:cNvPr>
          <p:cNvCxnSpPr>
            <a:cxnSpLocks/>
            <a:stCxn id="78" idx="6"/>
            <a:endCxn id="55" idx="2"/>
          </p:cNvCxnSpPr>
          <p:nvPr/>
        </p:nvCxnSpPr>
        <p:spPr>
          <a:xfrm>
            <a:off x="6111131" y="3368127"/>
            <a:ext cx="2004988" cy="2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Raven povezovalnik 87">
            <a:extLst>
              <a:ext uri="{FF2B5EF4-FFF2-40B4-BE49-F238E27FC236}">
                <a16:creationId xmlns:a16="http://schemas.microsoft.com/office/drawing/2014/main" id="{E596F1C6-E8F3-4BD6-9C88-F175C6DB98AF}"/>
              </a:ext>
            </a:extLst>
          </p:cNvPr>
          <p:cNvCxnSpPr>
            <a:cxnSpLocks/>
          </p:cNvCxnSpPr>
          <p:nvPr/>
        </p:nvCxnSpPr>
        <p:spPr>
          <a:xfrm flipH="1">
            <a:off x="1341384" y="3292361"/>
            <a:ext cx="253608" cy="3622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Raven povezovalnik 90">
            <a:extLst>
              <a:ext uri="{FF2B5EF4-FFF2-40B4-BE49-F238E27FC236}">
                <a16:creationId xmlns:a16="http://schemas.microsoft.com/office/drawing/2014/main" id="{FB9E7C8F-5DCA-433A-85F5-092375736C2C}"/>
              </a:ext>
            </a:extLst>
          </p:cNvPr>
          <p:cNvCxnSpPr>
            <a:cxnSpLocks/>
          </p:cNvCxnSpPr>
          <p:nvPr/>
        </p:nvCxnSpPr>
        <p:spPr>
          <a:xfrm>
            <a:off x="1914599" y="3297355"/>
            <a:ext cx="227126" cy="4187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47B5CDF0-23F5-4051-BFF9-ED89D92CFCA9}"/>
              </a:ext>
            </a:extLst>
          </p:cNvPr>
          <p:cNvSpPr txBox="1"/>
          <p:nvPr/>
        </p:nvSpPr>
        <p:spPr>
          <a:xfrm>
            <a:off x="1172051" y="3686020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6" name="Elipsa 95">
            <a:extLst>
              <a:ext uri="{FF2B5EF4-FFF2-40B4-BE49-F238E27FC236}">
                <a16:creationId xmlns:a16="http://schemas.microsoft.com/office/drawing/2014/main" id="{EA66BC68-840D-4CDF-8AC8-B79161E83E0A}"/>
              </a:ext>
            </a:extLst>
          </p:cNvPr>
          <p:cNvSpPr/>
          <p:nvPr/>
        </p:nvSpPr>
        <p:spPr>
          <a:xfrm>
            <a:off x="1107990" y="3680849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E3B6AB33-6721-4CB9-8CE3-045085A48FA6}"/>
              </a:ext>
            </a:extLst>
          </p:cNvPr>
          <p:cNvSpPr txBox="1"/>
          <p:nvPr/>
        </p:nvSpPr>
        <p:spPr>
          <a:xfrm>
            <a:off x="1235940" y="321001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074287A8-3FE7-46E4-B0E1-73F793EF982B}"/>
              </a:ext>
            </a:extLst>
          </p:cNvPr>
          <p:cNvSpPr txBox="1"/>
          <p:nvPr/>
        </p:nvSpPr>
        <p:spPr>
          <a:xfrm>
            <a:off x="1997183" y="3227826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59BCCD1A-401C-446D-8E37-A16B08A0EAE7}"/>
              </a:ext>
            </a:extLst>
          </p:cNvPr>
          <p:cNvSpPr txBox="1"/>
          <p:nvPr/>
        </p:nvSpPr>
        <p:spPr>
          <a:xfrm>
            <a:off x="2046067" y="3709471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0" name="Elipsa 99">
            <a:extLst>
              <a:ext uri="{FF2B5EF4-FFF2-40B4-BE49-F238E27FC236}">
                <a16:creationId xmlns:a16="http://schemas.microsoft.com/office/drawing/2014/main" id="{6F875219-53A9-4052-A2FE-25F385D2E05C}"/>
              </a:ext>
            </a:extLst>
          </p:cNvPr>
          <p:cNvSpPr/>
          <p:nvPr/>
        </p:nvSpPr>
        <p:spPr>
          <a:xfrm>
            <a:off x="1982006" y="3704300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185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/>
      <p:bldP spid="34" grpId="0"/>
      <p:bldP spid="35" grpId="0"/>
      <p:bldP spid="38" grpId="0"/>
      <p:bldP spid="40" grpId="0" animBg="1"/>
      <p:bldP spid="42" grpId="0"/>
      <p:bldP spid="48" grpId="0"/>
      <p:bldP spid="49" grpId="0" animBg="1"/>
      <p:bldP spid="50" grpId="0" animBg="1"/>
      <p:bldP spid="51" grpId="0"/>
      <p:bldP spid="52" grpId="0"/>
      <p:bldP spid="53" grpId="0"/>
      <p:bldP spid="64" grpId="0" animBg="1"/>
      <p:bldP spid="65" grpId="0"/>
      <p:bldP spid="66" grpId="0"/>
      <p:bldP spid="95" grpId="0"/>
      <p:bldP spid="96" grpId="0" animBg="1"/>
      <p:bldP spid="97" grpId="0"/>
      <p:bldP spid="98" grpId="0"/>
      <p:bldP spid="99" grpId="0"/>
      <p:bldP spid="1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B483238-5B2F-4251-9A43-422EF1E9D864}"/>
              </a:ext>
            </a:extLst>
          </p:cNvPr>
          <p:cNvSpPr/>
          <p:nvPr/>
        </p:nvSpPr>
        <p:spPr>
          <a:xfrm>
            <a:off x="5422710" y="1123906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03C94381-B602-4352-87E9-DC915EF21E0E}"/>
              </a:ext>
            </a:extLst>
          </p:cNvPr>
          <p:cNvSpPr/>
          <p:nvPr/>
        </p:nvSpPr>
        <p:spPr>
          <a:xfrm>
            <a:off x="8117414" y="1106007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777839A6-2D6F-4756-8285-938F3A72779A}"/>
              </a:ext>
            </a:extLst>
          </p:cNvPr>
          <p:cNvSpPr/>
          <p:nvPr/>
        </p:nvSpPr>
        <p:spPr>
          <a:xfrm>
            <a:off x="8116119" y="496685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9823E297-BE38-4EA3-82E2-5A5D943CE470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 flipV="1">
            <a:off x="6096000" y="1454025"/>
            <a:ext cx="2021414" cy="178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4F021B0-746D-428B-9826-226DF7EA2008}"/>
              </a:ext>
            </a:extLst>
          </p:cNvPr>
          <p:cNvCxnSpPr>
            <a:cxnSpLocks/>
          </p:cNvCxnSpPr>
          <p:nvPr/>
        </p:nvCxnSpPr>
        <p:spPr>
          <a:xfrm>
            <a:off x="8452764" y="1776868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F27590-3F97-4A28-ACE8-56562E293A53}"/>
              </a:ext>
            </a:extLst>
          </p:cNvPr>
          <p:cNvSpPr txBox="1"/>
          <p:nvPr/>
        </p:nvSpPr>
        <p:spPr>
          <a:xfrm>
            <a:off x="10569481" y="1205335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B2381EA-61A2-4314-80A8-EC60FA3A0567}"/>
              </a:ext>
            </a:extLst>
          </p:cNvPr>
          <p:cNvSpPr txBox="1"/>
          <p:nvPr/>
        </p:nvSpPr>
        <p:spPr>
          <a:xfrm>
            <a:off x="10569481" y="311177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3EC8632-E65F-43A3-B483-4226B439095C}"/>
              </a:ext>
            </a:extLst>
          </p:cNvPr>
          <p:cNvSpPr txBox="1"/>
          <p:nvPr/>
        </p:nvSpPr>
        <p:spPr>
          <a:xfrm>
            <a:off x="8240941" y="1210313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AE1494E-4D8A-4DEF-BE44-A326F2A59FA4}"/>
              </a:ext>
            </a:extLst>
          </p:cNvPr>
          <p:cNvSpPr txBox="1"/>
          <p:nvPr/>
        </p:nvSpPr>
        <p:spPr>
          <a:xfrm>
            <a:off x="10728006" y="223349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6FD07CC-4DD1-47AC-96ED-0A9F1865B792}"/>
              </a:ext>
            </a:extLst>
          </p:cNvPr>
          <p:cNvSpPr txBox="1"/>
          <p:nvPr/>
        </p:nvSpPr>
        <p:spPr>
          <a:xfrm>
            <a:off x="8239646" y="5084043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9BE229DB-324B-436C-8873-97404A8BE61C}"/>
              </a:ext>
            </a:extLst>
          </p:cNvPr>
          <p:cNvSpPr/>
          <p:nvPr/>
        </p:nvSpPr>
        <p:spPr>
          <a:xfrm>
            <a:off x="1568597" y="2917622"/>
            <a:ext cx="425177" cy="43092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F81D7DD4-B238-4B7C-B5DA-067BFF62FE34}"/>
              </a:ext>
            </a:extLst>
          </p:cNvPr>
          <p:cNvSpPr/>
          <p:nvPr/>
        </p:nvSpPr>
        <p:spPr>
          <a:xfrm>
            <a:off x="3126802" y="2887686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6A0D38DD-F66C-4EBB-B0D6-5AEFBBF6225F}"/>
              </a:ext>
            </a:extLst>
          </p:cNvPr>
          <p:cNvSpPr txBox="1"/>
          <p:nvPr/>
        </p:nvSpPr>
        <p:spPr>
          <a:xfrm>
            <a:off x="3194010" y="286935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7B6AAC8-551C-497D-82DC-8C1B7CB8B5CF}"/>
              </a:ext>
            </a:extLst>
          </p:cNvPr>
          <p:cNvSpPr txBox="1"/>
          <p:nvPr/>
        </p:nvSpPr>
        <p:spPr>
          <a:xfrm>
            <a:off x="1940022" y="2480190"/>
            <a:ext cx="30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BEC2094-8837-466B-A96E-26955565B0EE}"/>
              </a:ext>
            </a:extLst>
          </p:cNvPr>
          <p:cNvSpPr txBox="1"/>
          <p:nvPr/>
        </p:nvSpPr>
        <p:spPr>
          <a:xfrm>
            <a:off x="1621387" y="2917622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07AEDB3A-E51C-4B82-9114-173AE2FE7B89}"/>
              </a:ext>
            </a:extLst>
          </p:cNvPr>
          <p:cNvCxnSpPr>
            <a:cxnSpLocks/>
          </p:cNvCxnSpPr>
          <p:nvPr/>
        </p:nvCxnSpPr>
        <p:spPr>
          <a:xfrm flipH="1">
            <a:off x="1824899" y="2615035"/>
            <a:ext cx="561995" cy="29639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66D576B3-38B7-4BF1-9E08-26847C661FF7}"/>
              </a:ext>
            </a:extLst>
          </p:cNvPr>
          <p:cNvCxnSpPr>
            <a:cxnSpLocks/>
          </p:cNvCxnSpPr>
          <p:nvPr/>
        </p:nvCxnSpPr>
        <p:spPr>
          <a:xfrm>
            <a:off x="2662248" y="2649273"/>
            <a:ext cx="542851" cy="26215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326C3FB-BDA7-4322-AB32-E2C80C8F12E8}"/>
              </a:ext>
            </a:extLst>
          </p:cNvPr>
          <p:cNvSpPr txBox="1"/>
          <p:nvPr/>
        </p:nvSpPr>
        <p:spPr>
          <a:xfrm>
            <a:off x="2875764" y="250564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B8ECC3C7-0FBE-463F-8713-25CD797E3DA1}"/>
              </a:ext>
            </a:extLst>
          </p:cNvPr>
          <p:cNvSpPr/>
          <p:nvPr/>
        </p:nvSpPr>
        <p:spPr>
          <a:xfrm>
            <a:off x="2313171" y="1256462"/>
            <a:ext cx="425177" cy="43092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B0F0"/>
              </a:solidFill>
            </a:endParaRP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DF416B09-7AD7-4606-8EF4-88F72B3D0B60}"/>
              </a:ext>
            </a:extLst>
          </p:cNvPr>
          <p:cNvSpPr txBox="1"/>
          <p:nvPr/>
        </p:nvSpPr>
        <p:spPr>
          <a:xfrm>
            <a:off x="2373597" y="1267528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0D518828-D768-4175-8A3F-D5074CC6CA7E}"/>
              </a:ext>
            </a:extLst>
          </p:cNvPr>
          <p:cNvCxnSpPr>
            <a:cxnSpLocks/>
          </p:cNvCxnSpPr>
          <p:nvPr/>
        </p:nvCxnSpPr>
        <p:spPr>
          <a:xfrm>
            <a:off x="3334574" y="3357232"/>
            <a:ext cx="7049" cy="573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F7717E5A-05D1-49DC-868C-43D69CF539ED}"/>
              </a:ext>
            </a:extLst>
          </p:cNvPr>
          <p:cNvCxnSpPr>
            <a:cxnSpLocks/>
          </p:cNvCxnSpPr>
          <p:nvPr/>
        </p:nvCxnSpPr>
        <p:spPr>
          <a:xfrm>
            <a:off x="3341914" y="4418592"/>
            <a:ext cx="5590" cy="5577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3328DC2-7204-4B21-8E40-0F5FFEEA0BAE}"/>
              </a:ext>
            </a:extLst>
          </p:cNvPr>
          <p:cNvSpPr txBox="1"/>
          <p:nvPr/>
        </p:nvSpPr>
        <p:spPr>
          <a:xfrm>
            <a:off x="3218593" y="500170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8E79131C-5D3B-4731-BBB6-769E035E3B5D}"/>
              </a:ext>
            </a:extLst>
          </p:cNvPr>
          <p:cNvSpPr/>
          <p:nvPr/>
        </p:nvSpPr>
        <p:spPr>
          <a:xfrm>
            <a:off x="3127236" y="3965894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464C5621-1A2A-4030-B0FA-B4C925ECB31F}"/>
              </a:ext>
            </a:extLst>
          </p:cNvPr>
          <p:cNvSpPr/>
          <p:nvPr/>
        </p:nvSpPr>
        <p:spPr>
          <a:xfrm>
            <a:off x="3154532" y="499653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9186C8F9-B58E-4FA0-8317-3BC4F7F1DC60}"/>
              </a:ext>
            </a:extLst>
          </p:cNvPr>
          <p:cNvSpPr txBox="1"/>
          <p:nvPr/>
        </p:nvSpPr>
        <p:spPr>
          <a:xfrm>
            <a:off x="3177511" y="3984505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A9E5E8BA-44C7-451F-8D47-FC9CF605207E}"/>
              </a:ext>
            </a:extLst>
          </p:cNvPr>
          <p:cNvSpPr txBox="1"/>
          <p:nvPr/>
        </p:nvSpPr>
        <p:spPr>
          <a:xfrm>
            <a:off x="3320994" y="455465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45AFD701-5658-481D-8B08-4150E44448C4}"/>
              </a:ext>
            </a:extLst>
          </p:cNvPr>
          <p:cNvSpPr txBox="1"/>
          <p:nvPr/>
        </p:nvSpPr>
        <p:spPr>
          <a:xfrm>
            <a:off x="3305022" y="3511572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86D691F4-49E7-4D73-93A8-D763D902F98E}"/>
              </a:ext>
            </a:extLst>
          </p:cNvPr>
          <p:cNvSpPr/>
          <p:nvPr/>
        </p:nvSpPr>
        <p:spPr>
          <a:xfrm>
            <a:off x="10445954" y="1140574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327C05FD-3CB9-459E-9E47-D54D10FC23F5}"/>
              </a:ext>
            </a:extLst>
          </p:cNvPr>
          <p:cNvCxnSpPr>
            <a:cxnSpLocks/>
          </p:cNvCxnSpPr>
          <p:nvPr/>
        </p:nvCxnSpPr>
        <p:spPr>
          <a:xfrm>
            <a:off x="8761184" y="1468768"/>
            <a:ext cx="1684769" cy="63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794C196-621D-4C5A-BFC3-D284B4D20A8D}"/>
              </a:ext>
            </a:extLst>
          </p:cNvPr>
          <p:cNvSpPr txBox="1"/>
          <p:nvPr/>
        </p:nvSpPr>
        <p:spPr>
          <a:xfrm>
            <a:off x="8240941" y="3108282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7BE2B58D-6C1C-409A-A6D4-5AD7D86E29FB}"/>
              </a:ext>
            </a:extLst>
          </p:cNvPr>
          <p:cNvSpPr txBox="1"/>
          <p:nvPr/>
        </p:nvSpPr>
        <p:spPr>
          <a:xfrm>
            <a:off x="5546237" y="1201364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516BE5DC-7A4F-4E71-A9CE-9D8FEF4590CC}"/>
              </a:ext>
            </a:extLst>
          </p:cNvPr>
          <p:cNvSpPr/>
          <p:nvPr/>
        </p:nvSpPr>
        <p:spPr>
          <a:xfrm>
            <a:off x="10445954" y="3025372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3B5F293A-B01D-41C9-A8CA-1F56A0995BBC}"/>
              </a:ext>
            </a:extLst>
          </p:cNvPr>
          <p:cNvCxnSpPr>
            <a:cxnSpLocks/>
            <a:stCxn id="39" idx="4"/>
            <a:endCxn id="47" idx="0"/>
          </p:cNvCxnSpPr>
          <p:nvPr/>
        </p:nvCxnSpPr>
        <p:spPr>
          <a:xfrm>
            <a:off x="10782599" y="1836609"/>
            <a:ext cx="0" cy="1188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Elipsa 54">
            <a:extLst>
              <a:ext uri="{FF2B5EF4-FFF2-40B4-BE49-F238E27FC236}">
                <a16:creationId xmlns:a16="http://schemas.microsoft.com/office/drawing/2014/main" id="{68DF540B-A225-43BF-8BD8-4D9D43EF065D}"/>
              </a:ext>
            </a:extLst>
          </p:cNvPr>
          <p:cNvSpPr/>
          <p:nvPr/>
        </p:nvSpPr>
        <p:spPr>
          <a:xfrm>
            <a:off x="8116119" y="3022320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6" name="Raven povezovalnik 55">
            <a:extLst>
              <a:ext uri="{FF2B5EF4-FFF2-40B4-BE49-F238E27FC236}">
                <a16:creationId xmlns:a16="http://schemas.microsoft.com/office/drawing/2014/main" id="{3BB9C80E-EA25-4A8B-B292-331CF0D72454}"/>
              </a:ext>
            </a:extLst>
          </p:cNvPr>
          <p:cNvCxnSpPr>
            <a:cxnSpLocks/>
            <a:stCxn id="55" idx="4"/>
            <a:endCxn id="9" idx="0"/>
          </p:cNvCxnSpPr>
          <p:nvPr/>
        </p:nvCxnSpPr>
        <p:spPr>
          <a:xfrm>
            <a:off x="8452764" y="3718355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7A2BCACB-9DE3-4DCC-AA70-E7F7B714809A}"/>
              </a:ext>
            </a:extLst>
          </p:cNvPr>
          <p:cNvSpPr txBox="1"/>
          <p:nvPr/>
        </p:nvSpPr>
        <p:spPr>
          <a:xfrm>
            <a:off x="8425468" y="4111774"/>
            <a:ext cx="42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4B83F00-DCC0-4A51-872B-4986787EC103}"/>
              </a:ext>
            </a:extLst>
          </p:cNvPr>
          <p:cNvSpPr txBox="1"/>
          <p:nvPr/>
        </p:nvSpPr>
        <p:spPr>
          <a:xfrm>
            <a:off x="6837404" y="101025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530D0867-AECD-4EFD-8704-7C8A3E81AB47}"/>
              </a:ext>
            </a:extLst>
          </p:cNvPr>
          <p:cNvSpPr txBox="1"/>
          <p:nvPr/>
        </p:nvSpPr>
        <p:spPr>
          <a:xfrm>
            <a:off x="9392167" y="1025629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A4CDBBAE-41A3-47A5-8FC7-BFC38DB66AFC}"/>
              </a:ext>
            </a:extLst>
          </p:cNvPr>
          <p:cNvSpPr txBox="1"/>
          <p:nvPr/>
        </p:nvSpPr>
        <p:spPr>
          <a:xfrm>
            <a:off x="8404118" y="2174682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4" name="Elipsa 63">
            <a:extLst>
              <a:ext uri="{FF2B5EF4-FFF2-40B4-BE49-F238E27FC236}">
                <a16:creationId xmlns:a16="http://schemas.microsoft.com/office/drawing/2014/main" id="{722E7C37-B0FA-45C1-8AED-48EF0DA9C861}"/>
              </a:ext>
            </a:extLst>
          </p:cNvPr>
          <p:cNvSpPr/>
          <p:nvPr/>
        </p:nvSpPr>
        <p:spPr>
          <a:xfrm>
            <a:off x="2324822" y="2243992"/>
            <a:ext cx="425177" cy="43092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24747898-7280-4DB5-94CD-35FC54B2E5C3}"/>
              </a:ext>
            </a:extLst>
          </p:cNvPr>
          <p:cNvSpPr txBox="1"/>
          <p:nvPr/>
        </p:nvSpPr>
        <p:spPr>
          <a:xfrm>
            <a:off x="2373598" y="2236237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96D303D1-3BA9-4AC1-8ECF-FF5B157F94E7}"/>
              </a:ext>
            </a:extLst>
          </p:cNvPr>
          <p:cNvSpPr txBox="1"/>
          <p:nvPr/>
        </p:nvSpPr>
        <p:spPr>
          <a:xfrm>
            <a:off x="2254048" y="180413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67" name="Raven povezovalnik 66">
            <a:extLst>
              <a:ext uri="{FF2B5EF4-FFF2-40B4-BE49-F238E27FC236}">
                <a16:creationId xmlns:a16="http://schemas.microsoft.com/office/drawing/2014/main" id="{CA8CE901-7F25-4081-A68B-5D0502B0F9E7}"/>
              </a:ext>
            </a:extLst>
          </p:cNvPr>
          <p:cNvCxnSpPr>
            <a:cxnSpLocks/>
          </p:cNvCxnSpPr>
          <p:nvPr/>
        </p:nvCxnSpPr>
        <p:spPr>
          <a:xfrm>
            <a:off x="2516277" y="1678704"/>
            <a:ext cx="7049" cy="57397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Raven povezovalnik 70">
            <a:extLst>
              <a:ext uri="{FF2B5EF4-FFF2-40B4-BE49-F238E27FC236}">
                <a16:creationId xmlns:a16="http://schemas.microsoft.com/office/drawing/2014/main" id="{CDEAEE43-0E99-4E8F-ADDC-B0478FAFA708}"/>
              </a:ext>
            </a:extLst>
          </p:cNvPr>
          <p:cNvCxnSpPr>
            <a:cxnSpLocks/>
          </p:cNvCxnSpPr>
          <p:nvPr/>
        </p:nvCxnSpPr>
        <p:spPr>
          <a:xfrm>
            <a:off x="10781555" y="3741774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F26F6420-34D2-4194-9DF9-C2B6723024A8}"/>
              </a:ext>
            </a:extLst>
          </p:cNvPr>
          <p:cNvSpPr txBox="1"/>
          <p:nvPr/>
        </p:nvSpPr>
        <p:spPr>
          <a:xfrm>
            <a:off x="10596097" y="514684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4832B6BC-B4E4-4CD0-BBCE-32DB1E935571}"/>
              </a:ext>
            </a:extLst>
          </p:cNvPr>
          <p:cNvSpPr txBox="1"/>
          <p:nvPr/>
        </p:nvSpPr>
        <p:spPr>
          <a:xfrm>
            <a:off x="10732909" y="413958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Elipsa 73">
            <a:extLst>
              <a:ext uri="{FF2B5EF4-FFF2-40B4-BE49-F238E27FC236}">
                <a16:creationId xmlns:a16="http://schemas.microsoft.com/office/drawing/2014/main" id="{61373B3D-4EA6-4543-A5C3-D463D0881DCD}"/>
              </a:ext>
            </a:extLst>
          </p:cNvPr>
          <p:cNvSpPr/>
          <p:nvPr/>
        </p:nvSpPr>
        <p:spPr>
          <a:xfrm>
            <a:off x="10472570" y="5021391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8" name="Elipsa 77">
            <a:extLst>
              <a:ext uri="{FF2B5EF4-FFF2-40B4-BE49-F238E27FC236}">
                <a16:creationId xmlns:a16="http://schemas.microsoft.com/office/drawing/2014/main" id="{1370E117-43A6-4A7F-BDFA-DDA1A2B4C271}"/>
              </a:ext>
            </a:extLst>
          </p:cNvPr>
          <p:cNvSpPr/>
          <p:nvPr/>
        </p:nvSpPr>
        <p:spPr>
          <a:xfrm>
            <a:off x="5437841" y="302010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A135BE5F-7AEE-4DC9-A174-5A40871567AE}"/>
              </a:ext>
            </a:extLst>
          </p:cNvPr>
          <p:cNvSpPr txBox="1"/>
          <p:nvPr/>
        </p:nvSpPr>
        <p:spPr>
          <a:xfrm>
            <a:off x="5561369" y="3117677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36CFF8A8-FC56-4A1C-B7B2-F6CC91E3E1A4}"/>
              </a:ext>
            </a:extLst>
          </p:cNvPr>
          <p:cNvSpPr txBox="1"/>
          <p:nvPr/>
        </p:nvSpPr>
        <p:spPr>
          <a:xfrm>
            <a:off x="6852535" y="283121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81" name="Raven povezovalnik 80">
            <a:extLst>
              <a:ext uri="{FF2B5EF4-FFF2-40B4-BE49-F238E27FC236}">
                <a16:creationId xmlns:a16="http://schemas.microsoft.com/office/drawing/2014/main" id="{DECF424B-5B2D-440D-89D0-87F933D7FB0C}"/>
              </a:ext>
            </a:extLst>
          </p:cNvPr>
          <p:cNvCxnSpPr>
            <a:cxnSpLocks/>
            <a:stCxn id="78" idx="6"/>
            <a:endCxn id="55" idx="2"/>
          </p:cNvCxnSpPr>
          <p:nvPr/>
        </p:nvCxnSpPr>
        <p:spPr>
          <a:xfrm>
            <a:off x="6111131" y="3368127"/>
            <a:ext cx="2004988" cy="2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Raven povezovalnik 87">
            <a:extLst>
              <a:ext uri="{FF2B5EF4-FFF2-40B4-BE49-F238E27FC236}">
                <a16:creationId xmlns:a16="http://schemas.microsoft.com/office/drawing/2014/main" id="{E596F1C6-E8F3-4BD6-9C88-F175C6DB98AF}"/>
              </a:ext>
            </a:extLst>
          </p:cNvPr>
          <p:cNvCxnSpPr>
            <a:cxnSpLocks/>
          </p:cNvCxnSpPr>
          <p:nvPr/>
        </p:nvCxnSpPr>
        <p:spPr>
          <a:xfrm flipH="1">
            <a:off x="1341384" y="3292361"/>
            <a:ext cx="253608" cy="36222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Raven povezovalnik 90">
            <a:extLst>
              <a:ext uri="{FF2B5EF4-FFF2-40B4-BE49-F238E27FC236}">
                <a16:creationId xmlns:a16="http://schemas.microsoft.com/office/drawing/2014/main" id="{FB9E7C8F-5DCA-433A-85F5-092375736C2C}"/>
              </a:ext>
            </a:extLst>
          </p:cNvPr>
          <p:cNvCxnSpPr>
            <a:cxnSpLocks/>
          </p:cNvCxnSpPr>
          <p:nvPr/>
        </p:nvCxnSpPr>
        <p:spPr>
          <a:xfrm>
            <a:off x="1914599" y="3297355"/>
            <a:ext cx="227126" cy="4187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47B5CDF0-23F5-4051-BFF9-ED89D92CFCA9}"/>
              </a:ext>
            </a:extLst>
          </p:cNvPr>
          <p:cNvSpPr txBox="1"/>
          <p:nvPr/>
        </p:nvSpPr>
        <p:spPr>
          <a:xfrm>
            <a:off x="1158403" y="3686020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6" name="Elipsa 95">
            <a:extLst>
              <a:ext uri="{FF2B5EF4-FFF2-40B4-BE49-F238E27FC236}">
                <a16:creationId xmlns:a16="http://schemas.microsoft.com/office/drawing/2014/main" id="{EA66BC68-840D-4CDF-8AC8-B79161E83E0A}"/>
              </a:ext>
            </a:extLst>
          </p:cNvPr>
          <p:cNvSpPr/>
          <p:nvPr/>
        </p:nvSpPr>
        <p:spPr>
          <a:xfrm>
            <a:off x="1107990" y="3680849"/>
            <a:ext cx="425177" cy="43092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B0F0"/>
              </a:solidFill>
            </a:endParaRPr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E3B6AB33-6721-4CB9-8CE3-045085A48FA6}"/>
              </a:ext>
            </a:extLst>
          </p:cNvPr>
          <p:cNvSpPr txBox="1"/>
          <p:nvPr/>
        </p:nvSpPr>
        <p:spPr>
          <a:xfrm>
            <a:off x="1235940" y="321001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074287A8-3FE7-46E4-B0E1-73F793EF982B}"/>
              </a:ext>
            </a:extLst>
          </p:cNvPr>
          <p:cNvSpPr txBox="1"/>
          <p:nvPr/>
        </p:nvSpPr>
        <p:spPr>
          <a:xfrm>
            <a:off x="1997183" y="3227826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59BCCD1A-401C-446D-8E37-A16B08A0EAE7}"/>
              </a:ext>
            </a:extLst>
          </p:cNvPr>
          <p:cNvSpPr txBox="1"/>
          <p:nvPr/>
        </p:nvSpPr>
        <p:spPr>
          <a:xfrm>
            <a:off x="2046067" y="3709471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0" name="Elipsa 99">
            <a:extLst>
              <a:ext uri="{FF2B5EF4-FFF2-40B4-BE49-F238E27FC236}">
                <a16:creationId xmlns:a16="http://schemas.microsoft.com/office/drawing/2014/main" id="{6F875219-53A9-4052-A2FE-25F385D2E05C}"/>
              </a:ext>
            </a:extLst>
          </p:cNvPr>
          <p:cNvSpPr/>
          <p:nvPr/>
        </p:nvSpPr>
        <p:spPr>
          <a:xfrm>
            <a:off x="1982006" y="3704300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019BC0E-24C8-4A1C-A76F-7FE5DE385F07}"/>
              </a:ext>
            </a:extLst>
          </p:cNvPr>
          <p:cNvSpPr txBox="1"/>
          <p:nvPr/>
        </p:nvSpPr>
        <p:spPr>
          <a:xfrm>
            <a:off x="790379" y="4168046"/>
            <a:ext cx="10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vsota=7</a:t>
            </a:r>
          </a:p>
        </p:txBody>
      </p:sp>
    </p:spTree>
    <p:extLst>
      <p:ext uri="{BB962C8B-B14F-4D97-AF65-F5344CB8AC3E}">
        <p14:creationId xmlns:p14="http://schemas.microsoft.com/office/powerpoint/2010/main" val="19330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B483238-5B2F-4251-9A43-422EF1E9D864}"/>
              </a:ext>
            </a:extLst>
          </p:cNvPr>
          <p:cNvSpPr/>
          <p:nvPr/>
        </p:nvSpPr>
        <p:spPr>
          <a:xfrm>
            <a:off x="5422710" y="1123906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03C94381-B602-4352-87E9-DC915EF21E0E}"/>
              </a:ext>
            </a:extLst>
          </p:cNvPr>
          <p:cNvSpPr/>
          <p:nvPr/>
        </p:nvSpPr>
        <p:spPr>
          <a:xfrm>
            <a:off x="8117414" y="1106007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777839A6-2D6F-4756-8285-938F3A72779A}"/>
              </a:ext>
            </a:extLst>
          </p:cNvPr>
          <p:cNvSpPr/>
          <p:nvPr/>
        </p:nvSpPr>
        <p:spPr>
          <a:xfrm>
            <a:off x="8116119" y="496685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9823E297-BE38-4EA3-82E2-5A5D943CE470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 flipV="1">
            <a:off x="6096000" y="1454025"/>
            <a:ext cx="2021414" cy="178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4F021B0-746D-428B-9826-226DF7EA2008}"/>
              </a:ext>
            </a:extLst>
          </p:cNvPr>
          <p:cNvCxnSpPr>
            <a:cxnSpLocks/>
          </p:cNvCxnSpPr>
          <p:nvPr/>
        </p:nvCxnSpPr>
        <p:spPr>
          <a:xfrm>
            <a:off x="8452764" y="1776868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F27590-3F97-4A28-ACE8-56562E293A53}"/>
              </a:ext>
            </a:extLst>
          </p:cNvPr>
          <p:cNvSpPr txBox="1"/>
          <p:nvPr/>
        </p:nvSpPr>
        <p:spPr>
          <a:xfrm>
            <a:off x="10569481" y="1205335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B2381EA-61A2-4314-80A8-EC60FA3A0567}"/>
              </a:ext>
            </a:extLst>
          </p:cNvPr>
          <p:cNvSpPr txBox="1"/>
          <p:nvPr/>
        </p:nvSpPr>
        <p:spPr>
          <a:xfrm>
            <a:off x="10569481" y="311177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3EC8632-E65F-43A3-B483-4226B439095C}"/>
              </a:ext>
            </a:extLst>
          </p:cNvPr>
          <p:cNvSpPr txBox="1"/>
          <p:nvPr/>
        </p:nvSpPr>
        <p:spPr>
          <a:xfrm>
            <a:off x="8240941" y="1210313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AE1494E-4D8A-4DEF-BE44-A326F2A59FA4}"/>
              </a:ext>
            </a:extLst>
          </p:cNvPr>
          <p:cNvSpPr txBox="1"/>
          <p:nvPr/>
        </p:nvSpPr>
        <p:spPr>
          <a:xfrm>
            <a:off x="10728006" y="223349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6FD07CC-4DD1-47AC-96ED-0A9F1865B792}"/>
              </a:ext>
            </a:extLst>
          </p:cNvPr>
          <p:cNvSpPr txBox="1"/>
          <p:nvPr/>
        </p:nvSpPr>
        <p:spPr>
          <a:xfrm>
            <a:off x="8239646" y="5084043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9BE229DB-324B-436C-8873-97404A8BE61C}"/>
              </a:ext>
            </a:extLst>
          </p:cNvPr>
          <p:cNvSpPr/>
          <p:nvPr/>
        </p:nvSpPr>
        <p:spPr>
          <a:xfrm>
            <a:off x="1568597" y="2917622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F81D7DD4-B238-4B7C-B5DA-067BFF62FE34}"/>
              </a:ext>
            </a:extLst>
          </p:cNvPr>
          <p:cNvSpPr/>
          <p:nvPr/>
        </p:nvSpPr>
        <p:spPr>
          <a:xfrm>
            <a:off x="3126802" y="2887686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6A0D38DD-F66C-4EBB-B0D6-5AEFBBF6225F}"/>
              </a:ext>
            </a:extLst>
          </p:cNvPr>
          <p:cNvSpPr txBox="1"/>
          <p:nvPr/>
        </p:nvSpPr>
        <p:spPr>
          <a:xfrm>
            <a:off x="3194010" y="286935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7B6AAC8-551C-497D-82DC-8C1B7CB8B5CF}"/>
              </a:ext>
            </a:extLst>
          </p:cNvPr>
          <p:cNvSpPr txBox="1"/>
          <p:nvPr/>
        </p:nvSpPr>
        <p:spPr>
          <a:xfrm>
            <a:off x="1940022" y="2480190"/>
            <a:ext cx="30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BEC2094-8837-466B-A96E-26955565B0EE}"/>
              </a:ext>
            </a:extLst>
          </p:cNvPr>
          <p:cNvSpPr txBox="1"/>
          <p:nvPr/>
        </p:nvSpPr>
        <p:spPr>
          <a:xfrm>
            <a:off x="1621387" y="2917622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07AEDB3A-E51C-4B82-9114-173AE2FE7B89}"/>
              </a:ext>
            </a:extLst>
          </p:cNvPr>
          <p:cNvCxnSpPr>
            <a:cxnSpLocks/>
          </p:cNvCxnSpPr>
          <p:nvPr/>
        </p:nvCxnSpPr>
        <p:spPr>
          <a:xfrm flipH="1">
            <a:off x="1824899" y="2615035"/>
            <a:ext cx="561995" cy="29639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66D576B3-38B7-4BF1-9E08-26847C661FF7}"/>
              </a:ext>
            </a:extLst>
          </p:cNvPr>
          <p:cNvCxnSpPr>
            <a:cxnSpLocks/>
          </p:cNvCxnSpPr>
          <p:nvPr/>
        </p:nvCxnSpPr>
        <p:spPr>
          <a:xfrm>
            <a:off x="2662248" y="2649273"/>
            <a:ext cx="542851" cy="26215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326C3FB-BDA7-4322-AB32-E2C80C8F12E8}"/>
              </a:ext>
            </a:extLst>
          </p:cNvPr>
          <p:cNvSpPr txBox="1"/>
          <p:nvPr/>
        </p:nvSpPr>
        <p:spPr>
          <a:xfrm>
            <a:off x="2875764" y="250564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B8ECC3C7-0FBE-463F-8713-25CD797E3DA1}"/>
              </a:ext>
            </a:extLst>
          </p:cNvPr>
          <p:cNvSpPr/>
          <p:nvPr/>
        </p:nvSpPr>
        <p:spPr>
          <a:xfrm>
            <a:off x="2313171" y="1256462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C000"/>
              </a:solidFill>
            </a:endParaRP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DF416B09-7AD7-4606-8EF4-88F72B3D0B60}"/>
              </a:ext>
            </a:extLst>
          </p:cNvPr>
          <p:cNvSpPr txBox="1"/>
          <p:nvPr/>
        </p:nvSpPr>
        <p:spPr>
          <a:xfrm>
            <a:off x="2373598" y="126600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0D518828-D768-4175-8A3F-D5074CC6CA7E}"/>
              </a:ext>
            </a:extLst>
          </p:cNvPr>
          <p:cNvCxnSpPr>
            <a:cxnSpLocks/>
          </p:cNvCxnSpPr>
          <p:nvPr/>
        </p:nvCxnSpPr>
        <p:spPr>
          <a:xfrm>
            <a:off x="3334574" y="3357232"/>
            <a:ext cx="7049" cy="573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F7717E5A-05D1-49DC-868C-43D69CF539ED}"/>
              </a:ext>
            </a:extLst>
          </p:cNvPr>
          <p:cNvCxnSpPr>
            <a:cxnSpLocks/>
          </p:cNvCxnSpPr>
          <p:nvPr/>
        </p:nvCxnSpPr>
        <p:spPr>
          <a:xfrm>
            <a:off x="3341914" y="4418592"/>
            <a:ext cx="5590" cy="55774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3328DC2-7204-4B21-8E40-0F5FFEEA0BAE}"/>
              </a:ext>
            </a:extLst>
          </p:cNvPr>
          <p:cNvSpPr txBox="1"/>
          <p:nvPr/>
        </p:nvSpPr>
        <p:spPr>
          <a:xfrm>
            <a:off x="3218593" y="500170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8E79131C-5D3B-4731-BBB6-769E035E3B5D}"/>
              </a:ext>
            </a:extLst>
          </p:cNvPr>
          <p:cNvSpPr/>
          <p:nvPr/>
        </p:nvSpPr>
        <p:spPr>
          <a:xfrm>
            <a:off x="3127236" y="3965894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464C5621-1A2A-4030-B0FA-B4C925ECB31F}"/>
              </a:ext>
            </a:extLst>
          </p:cNvPr>
          <p:cNvSpPr/>
          <p:nvPr/>
        </p:nvSpPr>
        <p:spPr>
          <a:xfrm>
            <a:off x="3154532" y="499653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9186C8F9-B58E-4FA0-8317-3BC4F7F1DC60}"/>
              </a:ext>
            </a:extLst>
          </p:cNvPr>
          <p:cNvSpPr txBox="1"/>
          <p:nvPr/>
        </p:nvSpPr>
        <p:spPr>
          <a:xfrm>
            <a:off x="3177511" y="3984505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A9E5E8BA-44C7-451F-8D47-FC9CF605207E}"/>
              </a:ext>
            </a:extLst>
          </p:cNvPr>
          <p:cNvSpPr txBox="1"/>
          <p:nvPr/>
        </p:nvSpPr>
        <p:spPr>
          <a:xfrm>
            <a:off x="3320994" y="455465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45AFD701-5658-481D-8B08-4150E44448C4}"/>
              </a:ext>
            </a:extLst>
          </p:cNvPr>
          <p:cNvSpPr txBox="1"/>
          <p:nvPr/>
        </p:nvSpPr>
        <p:spPr>
          <a:xfrm>
            <a:off x="3305058" y="3485308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86D691F4-49E7-4D73-93A8-D763D902F98E}"/>
              </a:ext>
            </a:extLst>
          </p:cNvPr>
          <p:cNvSpPr/>
          <p:nvPr/>
        </p:nvSpPr>
        <p:spPr>
          <a:xfrm>
            <a:off x="10445954" y="1140574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327C05FD-3CB9-459E-9E47-D54D10FC23F5}"/>
              </a:ext>
            </a:extLst>
          </p:cNvPr>
          <p:cNvCxnSpPr>
            <a:cxnSpLocks/>
          </p:cNvCxnSpPr>
          <p:nvPr/>
        </p:nvCxnSpPr>
        <p:spPr>
          <a:xfrm>
            <a:off x="8761184" y="1468768"/>
            <a:ext cx="1684769" cy="63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794C196-621D-4C5A-BFC3-D284B4D20A8D}"/>
              </a:ext>
            </a:extLst>
          </p:cNvPr>
          <p:cNvSpPr txBox="1"/>
          <p:nvPr/>
        </p:nvSpPr>
        <p:spPr>
          <a:xfrm>
            <a:off x="8240941" y="3108282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7BE2B58D-6C1C-409A-A6D4-5AD7D86E29FB}"/>
              </a:ext>
            </a:extLst>
          </p:cNvPr>
          <p:cNvSpPr txBox="1"/>
          <p:nvPr/>
        </p:nvSpPr>
        <p:spPr>
          <a:xfrm>
            <a:off x="5546237" y="1201364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516BE5DC-7A4F-4E71-A9CE-9D8FEF4590CC}"/>
              </a:ext>
            </a:extLst>
          </p:cNvPr>
          <p:cNvSpPr/>
          <p:nvPr/>
        </p:nvSpPr>
        <p:spPr>
          <a:xfrm>
            <a:off x="10445954" y="3025372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3B5F293A-B01D-41C9-A8CA-1F56A0995BBC}"/>
              </a:ext>
            </a:extLst>
          </p:cNvPr>
          <p:cNvCxnSpPr>
            <a:cxnSpLocks/>
            <a:stCxn id="39" idx="4"/>
            <a:endCxn id="47" idx="0"/>
          </p:cNvCxnSpPr>
          <p:nvPr/>
        </p:nvCxnSpPr>
        <p:spPr>
          <a:xfrm>
            <a:off x="10782599" y="1836609"/>
            <a:ext cx="0" cy="1188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Elipsa 54">
            <a:extLst>
              <a:ext uri="{FF2B5EF4-FFF2-40B4-BE49-F238E27FC236}">
                <a16:creationId xmlns:a16="http://schemas.microsoft.com/office/drawing/2014/main" id="{68DF540B-A225-43BF-8BD8-4D9D43EF065D}"/>
              </a:ext>
            </a:extLst>
          </p:cNvPr>
          <p:cNvSpPr/>
          <p:nvPr/>
        </p:nvSpPr>
        <p:spPr>
          <a:xfrm>
            <a:off x="8116119" y="3022320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6" name="Raven povezovalnik 55">
            <a:extLst>
              <a:ext uri="{FF2B5EF4-FFF2-40B4-BE49-F238E27FC236}">
                <a16:creationId xmlns:a16="http://schemas.microsoft.com/office/drawing/2014/main" id="{3BB9C80E-EA25-4A8B-B292-331CF0D72454}"/>
              </a:ext>
            </a:extLst>
          </p:cNvPr>
          <p:cNvCxnSpPr>
            <a:cxnSpLocks/>
            <a:stCxn id="55" idx="4"/>
            <a:endCxn id="9" idx="0"/>
          </p:cNvCxnSpPr>
          <p:nvPr/>
        </p:nvCxnSpPr>
        <p:spPr>
          <a:xfrm>
            <a:off x="8452764" y="3718355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7A2BCACB-9DE3-4DCC-AA70-E7F7B714809A}"/>
              </a:ext>
            </a:extLst>
          </p:cNvPr>
          <p:cNvSpPr txBox="1"/>
          <p:nvPr/>
        </p:nvSpPr>
        <p:spPr>
          <a:xfrm>
            <a:off x="8425468" y="4111774"/>
            <a:ext cx="42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4B83F00-DCC0-4A51-872B-4986787EC103}"/>
              </a:ext>
            </a:extLst>
          </p:cNvPr>
          <p:cNvSpPr txBox="1"/>
          <p:nvPr/>
        </p:nvSpPr>
        <p:spPr>
          <a:xfrm>
            <a:off x="6837404" y="101025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530D0867-AECD-4EFD-8704-7C8A3E81AB47}"/>
              </a:ext>
            </a:extLst>
          </p:cNvPr>
          <p:cNvSpPr txBox="1"/>
          <p:nvPr/>
        </p:nvSpPr>
        <p:spPr>
          <a:xfrm>
            <a:off x="9392167" y="1025629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A4CDBBAE-41A3-47A5-8FC7-BFC38DB66AFC}"/>
              </a:ext>
            </a:extLst>
          </p:cNvPr>
          <p:cNvSpPr txBox="1"/>
          <p:nvPr/>
        </p:nvSpPr>
        <p:spPr>
          <a:xfrm>
            <a:off x="8404118" y="2174682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4" name="Elipsa 63">
            <a:extLst>
              <a:ext uri="{FF2B5EF4-FFF2-40B4-BE49-F238E27FC236}">
                <a16:creationId xmlns:a16="http://schemas.microsoft.com/office/drawing/2014/main" id="{722E7C37-B0FA-45C1-8AED-48EF0DA9C861}"/>
              </a:ext>
            </a:extLst>
          </p:cNvPr>
          <p:cNvSpPr/>
          <p:nvPr/>
        </p:nvSpPr>
        <p:spPr>
          <a:xfrm>
            <a:off x="2324822" y="2243992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24747898-7280-4DB5-94CD-35FC54B2E5C3}"/>
              </a:ext>
            </a:extLst>
          </p:cNvPr>
          <p:cNvSpPr txBox="1"/>
          <p:nvPr/>
        </p:nvSpPr>
        <p:spPr>
          <a:xfrm>
            <a:off x="2373598" y="224916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96D303D1-3BA9-4AC1-8ECF-FF5B157F94E7}"/>
              </a:ext>
            </a:extLst>
          </p:cNvPr>
          <p:cNvSpPr txBox="1"/>
          <p:nvPr/>
        </p:nvSpPr>
        <p:spPr>
          <a:xfrm>
            <a:off x="2254048" y="180413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67" name="Raven povezovalnik 66">
            <a:extLst>
              <a:ext uri="{FF2B5EF4-FFF2-40B4-BE49-F238E27FC236}">
                <a16:creationId xmlns:a16="http://schemas.microsoft.com/office/drawing/2014/main" id="{CA8CE901-7F25-4081-A68B-5D0502B0F9E7}"/>
              </a:ext>
            </a:extLst>
          </p:cNvPr>
          <p:cNvCxnSpPr>
            <a:cxnSpLocks/>
          </p:cNvCxnSpPr>
          <p:nvPr/>
        </p:nvCxnSpPr>
        <p:spPr>
          <a:xfrm>
            <a:off x="2516277" y="1678704"/>
            <a:ext cx="7049" cy="57397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Raven povezovalnik 70">
            <a:extLst>
              <a:ext uri="{FF2B5EF4-FFF2-40B4-BE49-F238E27FC236}">
                <a16:creationId xmlns:a16="http://schemas.microsoft.com/office/drawing/2014/main" id="{CDEAEE43-0E99-4E8F-ADDC-B0478FAFA708}"/>
              </a:ext>
            </a:extLst>
          </p:cNvPr>
          <p:cNvCxnSpPr>
            <a:cxnSpLocks/>
          </p:cNvCxnSpPr>
          <p:nvPr/>
        </p:nvCxnSpPr>
        <p:spPr>
          <a:xfrm>
            <a:off x="10781555" y="3741774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F26F6420-34D2-4194-9DF9-C2B6723024A8}"/>
              </a:ext>
            </a:extLst>
          </p:cNvPr>
          <p:cNvSpPr txBox="1"/>
          <p:nvPr/>
        </p:nvSpPr>
        <p:spPr>
          <a:xfrm>
            <a:off x="10596097" y="514684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4832B6BC-B4E4-4CD0-BBCE-32DB1E935571}"/>
              </a:ext>
            </a:extLst>
          </p:cNvPr>
          <p:cNvSpPr txBox="1"/>
          <p:nvPr/>
        </p:nvSpPr>
        <p:spPr>
          <a:xfrm>
            <a:off x="10732909" y="413958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Elipsa 73">
            <a:extLst>
              <a:ext uri="{FF2B5EF4-FFF2-40B4-BE49-F238E27FC236}">
                <a16:creationId xmlns:a16="http://schemas.microsoft.com/office/drawing/2014/main" id="{61373B3D-4EA6-4543-A5C3-D463D0881DCD}"/>
              </a:ext>
            </a:extLst>
          </p:cNvPr>
          <p:cNvSpPr/>
          <p:nvPr/>
        </p:nvSpPr>
        <p:spPr>
          <a:xfrm>
            <a:off x="10472570" y="5021391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8" name="Elipsa 77">
            <a:extLst>
              <a:ext uri="{FF2B5EF4-FFF2-40B4-BE49-F238E27FC236}">
                <a16:creationId xmlns:a16="http://schemas.microsoft.com/office/drawing/2014/main" id="{1370E117-43A6-4A7F-BDFA-DDA1A2B4C271}"/>
              </a:ext>
            </a:extLst>
          </p:cNvPr>
          <p:cNvSpPr/>
          <p:nvPr/>
        </p:nvSpPr>
        <p:spPr>
          <a:xfrm>
            <a:off x="5437841" y="302010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A135BE5F-7AEE-4DC9-A174-5A40871567AE}"/>
              </a:ext>
            </a:extLst>
          </p:cNvPr>
          <p:cNvSpPr txBox="1"/>
          <p:nvPr/>
        </p:nvSpPr>
        <p:spPr>
          <a:xfrm>
            <a:off x="5561369" y="3117677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36CFF8A8-FC56-4A1C-B7B2-F6CC91E3E1A4}"/>
              </a:ext>
            </a:extLst>
          </p:cNvPr>
          <p:cNvSpPr txBox="1"/>
          <p:nvPr/>
        </p:nvSpPr>
        <p:spPr>
          <a:xfrm>
            <a:off x="6852535" y="283121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81" name="Raven povezovalnik 80">
            <a:extLst>
              <a:ext uri="{FF2B5EF4-FFF2-40B4-BE49-F238E27FC236}">
                <a16:creationId xmlns:a16="http://schemas.microsoft.com/office/drawing/2014/main" id="{DECF424B-5B2D-440D-89D0-87F933D7FB0C}"/>
              </a:ext>
            </a:extLst>
          </p:cNvPr>
          <p:cNvCxnSpPr>
            <a:cxnSpLocks/>
            <a:stCxn id="78" idx="6"/>
            <a:endCxn id="55" idx="2"/>
          </p:cNvCxnSpPr>
          <p:nvPr/>
        </p:nvCxnSpPr>
        <p:spPr>
          <a:xfrm>
            <a:off x="6111131" y="3368127"/>
            <a:ext cx="2004988" cy="2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Raven povezovalnik 87">
            <a:extLst>
              <a:ext uri="{FF2B5EF4-FFF2-40B4-BE49-F238E27FC236}">
                <a16:creationId xmlns:a16="http://schemas.microsoft.com/office/drawing/2014/main" id="{E596F1C6-E8F3-4BD6-9C88-F175C6DB98AF}"/>
              </a:ext>
            </a:extLst>
          </p:cNvPr>
          <p:cNvCxnSpPr>
            <a:cxnSpLocks/>
          </p:cNvCxnSpPr>
          <p:nvPr/>
        </p:nvCxnSpPr>
        <p:spPr>
          <a:xfrm flipH="1">
            <a:off x="1341384" y="3292361"/>
            <a:ext cx="253608" cy="3622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Raven povezovalnik 90">
            <a:extLst>
              <a:ext uri="{FF2B5EF4-FFF2-40B4-BE49-F238E27FC236}">
                <a16:creationId xmlns:a16="http://schemas.microsoft.com/office/drawing/2014/main" id="{FB9E7C8F-5DCA-433A-85F5-092375736C2C}"/>
              </a:ext>
            </a:extLst>
          </p:cNvPr>
          <p:cNvCxnSpPr>
            <a:cxnSpLocks/>
          </p:cNvCxnSpPr>
          <p:nvPr/>
        </p:nvCxnSpPr>
        <p:spPr>
          <a:xfrm>
            <a:off x="1914599" y="3297355"/>
            <a:ext cx="227126" cy="41878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47B5CDF0-23F5-4051-BFF9-ED89D92CFCA9}"/>
              </a:ext>
            </a:extLst>
          </p:cNvPr>
          <p:cNvSpPr txBox="1"/>
          <p:nvPr/>
        </p:nvSpPr>
        <p:spPr>
          <a:xfrm>
            <a:off x="1172051" y="3686020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6" name="Elipsa 95">
            <a:extLst>
              <a:ext uri="{FF2B5EF4-FFF2-40B4-BE49-F238E27FC236}">
                <a16:creationId xmlns:a16="http://schemas.microsoft.com/office/drawing/2014/main" id="{EA66BC68-840D-4CDF-8AC8-B79161E83E0A}"/>
              </a:ext>
            </a:extLst>
          </p:cNvPr>
          <p:cNvSpPr/>
          <p:nvPr/>
        </p:nvSpPr>
        <p:spPr>
          <a:xfrm>
            <a:off x="1107990" y="3680849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E3B6AB33-6721-4CB9-8CE3-045085A48FA6}"/>
              </a:ext>
            </a:extLst>
          </p:cNvPr>
          <p:cNvSpPr txBox="1"/>
          <p:nvPr/>
        </p:nvSpPr>
        <p:spPr>
          <a:xfrm>
            <a:off x="1235940" y="321001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074287A8-3FE7-46E4-B0E1-73F793EF982B}"/>
              </a:ext>
            </a:extLst>
          </p:cNvPr>
          <p:cNvSpPr txBox="1"/>
          <p:nvPr/>
        </p:nvSpPr>
        <p:spPr>
          <a:xfrm>
            <a:off x="1997183" y="3227826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59BCCD1A-401C-446D-8E37-A16B08A0EAE7}"/>
              </a:ext>
            </a:extLst>
          </p:cNvPr>
          <p:cNvSpPr txBox="1"/>
          <p:nvPr/>
        </p:nvSpPr>
        <p:spPr>
          <a:xfrm>
            <a:off x="2046067" y="3709471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0" name="Elipsa 99">
            <a:extLst>
              <a:ext uri="{FF2B5EF4-FFF2-40B4-BE49-F238E27FC236}">
                <a16:creationId xmlns:a16="http://schemas.microsoft.com/office/drawing/2014/main" id="{6F875219-53A9-4052-A2FE-25F385D2E05C}"/>
              </a:ext>
            </a:extLst>
          </p:cNvPr>
          <p:cNvSpPr/>
          <p:nvPr/>
        </p:nvSpPr>
        <p:spPr>
          <a:xfrm>
            <a:off x="1982006" y="3704300"/>
            <a:ext cx="425177" cy="430925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74F1A195-F00A-4632-B21B-D9A4D3EE9A7C}"/>
              </a:ext>
            </a:extLst>
          </p:cNvPr>
          <p:cNvSpPr txBox="1"/>
          <p:nvPr/>
        </p:nvSpPr>
        <p:spPr>
          <a:xfrm>
            <a:off x="1748104" y="4247188"/>
            <a:ext cx="1128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vsota=10</a:t>
            </a:r>
          </a:p>
        </p:txBody>
      </p:sp>
    </p:spTree>
    <p:extLst>
      <p:ext uri="{BB962C8B-B14F-4D97-AF65-F5344CB8AC3E}">
        <p14:creationId xmlns:p14="http://schemas.microsoft.com/office/powerpoint/2010/main" val="2286122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73F125-DEF3-41D6-9918-AB21A2ACC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9F226-EB6E-48C9-ADDA-636DE4BF4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581" y="485678"/>
            <a:ext cx="4174743" cy="5888772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B483238-5B2F-4251-9A43-422EF1E9D864}"/>
              </a:ext>
            </a:extLst>
          </p:cNvPr>
          <p:cNvSpPr/>
          <p:nvPr/>
        </p:nvSpPr>
        <p:spPr>
          <a:xfrm>
            <a:off x="5422710" y="1123906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03C94381-B602-4352-87E9-DC915EF21E0E}"/>
              </a:ext>
            </a:extLst>
          </p:cNvPr>
          <p:cNvSpPr/>
          <p:nvPr/>
        </p:nvSpPr>
        <p:spPr>
          <a:xfrm>
            <a:off x="8117414" y="1106007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777839A6-2D6F-4756-8285-938F3A72779A}"/>
              </a:ext>
            </a:extLst>
          </p:cNvPr>
          <p:cNvSpPr/>
          <p:nvPr/>
        </p:nvSpPr>
        <p:spPr>
          <a:xfrm>
            <a:off x="8116119" y="496685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9823E297-BE38-4EA3-82E2-5A5D943CE470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 flipV="1">
            <a:off x="6096000" y="1454025"/>
            <a:ext cx="2021414" cy="1789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84F021B0-746D-428B-9826-226DF7EA2008}"/>
              </a:ext>
            </a:extLst>
          </p:cNvPr>
          <p:cNvCxnSpPr>
            <a:cxnSpLocks/>
          </p:cNvCxnSpPr>
          <p:nvPr/>
        </p:nvCxnSpPr>
        <p:spPr>
          <a:xfrm>
            <a:off x="8452764" y="1776868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F27590-3F97-4A28-ACE8-56562E293A53}"/>
              </a:ext>
            </a:extLst>
          </p:cNvPr>
          <p:cNvSpPr txBox="1"/>
          <p:nvPr/>
        </p:nvSpPr>
        <p:spPr>
          <a:xfrm>
            <a:off x="10569481" y="1205335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" name="PoljeZBesedilom 16">
            <a:extLst>
              <a:ext uri="{FF2B5EF4-FFF2-40B4-BE49-F238E27FC236}">
                <a16:creationId xmlns:a16="http://schemas.microsoft.com/office/drawing/2014/main" id="{2B2381EA-61A2-4314-80A8-EC60FA3A0567}"/>
              </a:ext>
            </a:extLst>
          </p:cNvPr>
          <p:cNvSpPr txBox="1"/>
          <p:nvPr/>
        </p:nvSpPr>
        <p:spPr>
          <a:xfrm>
            <a:off x="10569481" y="311177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73EC8632-E65F-43A3-B483-4226B439095C}"/>
              </a:ext>
            </a:extLst>
          </p:cNvPr>
          <p:cNvSpPr txBox="1"/>
          <p:nvPr/>
        </p:nvSpPr>
        <p:spPr>
          <a:xfrm>
            <a:off x="8240941" y="1210313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9" name="PoljeZBesedilom 18">
            <a:extLst>
              <a:ext uri="{FF2B5EF4-FFF2-40B4-BE49-F238E27FC236}">
                <a16:creationId xmlns:a16="http://schemas.microsoft.com/office/drawing/2014/main" id="{2AE1494E-4D8A-4DEF-BE44-A326F2A59FA4}"/>
              </a:ext>
            </a:extLst>
          </p:cNvPr>
          <p:cNvSpPr txBox="1"/>
          <p:nvPr/>
        </p:nvSpPr>
        <p:spPr>
          <a:xfrm>
            <a:off x="10728006" y="223349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56FD07CC-4DD1-47AC-96ED-0A9F1865B792}"/>
              </a:ext>
            </a:extLst>
          </p:cNvPr>
          <p:cNvSpPr txBox="1"/>
          <p:nvPr/>
        </p:nvSpPr>
        <p:spPr>
          <a:xfrm>
            <a:off x="8239646" y="5084043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9BE229DB-324B-436C-8873-97404A8BE61C}"/>
              </a:ext>
            </a:extLst>
          </p:cNvPr>
          <p:cNvSpPr/>
          <p:nvPr/>
        </p:nvSpPr>
        <p:spPr>
          <a:xfrm>
            <a:off x="1568597" y="2917622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Elipsa 31">
            <a:extLst>
              <a:ext uri="{FF2B5EF4-FFF2-40B4-BE49-F238E27FC236}">
                <a16:creationId xmlns:a16="http://schemas.microsoft.com/office/drawing/2014/main" id="{F81D7DD4-B238-4B7C-B5DA-067BFF62FE34}"/>
              </a:ext>
            </a:extLst>
          </p:cNvPr>
          <p:cNvSpPr/>
          <p:nvPr/>
        </p:nvSpPr>
        <p:spPr>
          <a:xfrm>
            <a:off x="3126802" y="2887686"/>
            <a:ext cx="425177" cy="430925"/>
          </a:xfrm>
          <a:prstGeom prst="ellipse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3" name="PoljeZBesedilom 32">
            <a:extLst>
              <a:ext uri="{FF2B5EF4-FFF2-40B4-BE49-F238E27FC236}">
                <a16:creationId xmlns:a16="http://schemas.microsoft.com/office/drawing/2014/main" id="{6A0D38DD-F66C-4EBB-B0D6-5AEFBBF6225F}"/>
              </a:ext>
            </a:extLst>
          </p:cNvPr>
          <p:cNvSpPr txBox="1"/>
          <p:nvPr/>
        </p:nvSpPr>
        <p:spPr>
          <a:xfrm>
            <a:off x="3194010" y="286935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PoljeZBesedilom 33">
            <a:extLst>
              <a:ext uri="{FF2B5EF4-FFF2-40B4-BE49-F238E27FC236}">
                <a16:creationId xmlns:a16="http://schemas.microsoft.com/office/drawing/2014/main" id="{37B6AAC8-551C-497D-82DC-8C1B7CB8B5CF}"/>
              </a:ext>
            </a:extLst>
          </p:cNvPr>
          <p:cNvSpPr txBox="1"/>
          <p:nvPr/>
        </p:nvSpPr>
        <p:spPr>
          <a:xfrm>
            <a:off x="1940022" y="2480190"/>
            <a:ext cx="305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5" name="PoljeZBesedilom 34">
            <a:extLst>
              <a:ext uri="{FF2B5EF4-FFF2-40B4-BE49-F238E27FC236}">
                <a16:creationId xmlns:a16="http://schemas.microsoft.com/office/drawing/2014/main" id="{7BEC2094-8837-466B-A96E-26955565B0EE}"/>
              </a:ext>
            </a:extLst>
          </p:cNvPr>
          <p:cNvSpPr txBox="1"/>
          <p:nvPr/>
        </p:nvSpPr>
        <p:spPr>
          <a:xfrm>
            <a:off x="1621387" y="2917622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36" name="Raven povezovalnik 35">
            <a:extLst>
              <a:ext uri="{FF2B5EF4-FFF2-40B4-BE49-F238E27FC236}">
                <a16:creationId xmlns:a16="http://schemas.microsoft.com/office/drawing/2014/main" id="{07AEDB3A-E51C-4B82-9114-173AE2FE7B89}"/>
              </a:ext>
            </a:extLst>
          </p:cNvPr>
          <p:cNvCxnSpPr>
            <a:cxnSpLocks/>
          </p:cNvCxnSpPr>
          <p:nvPr/>
        </p:nvCxnSpPr>
        <p:spPr>
          <a:xfrm flipH="1">
            <a:off x="1824899" y="2615035"/>
            <a:ext cx="561995" cy="29639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Raven povezovalnik 36">
            <a:extLst>
              <a:ext uri="{FF2B5EF4-FFF2-40B4-BE49-F238E27FC236}">
                <a16:creationId xmlns:a16="http://schemas.microsoft.com/office/drawing/2014/main" id="{66D576B3-38B7-4BF1-9E08-26847C661FF7}"/>
              </a:ext>
            </a:extLst>
          </p:cNvPr>
          <p:cNvCxnSpPr>
            <a:cxnSpLocks/>
          </p:cNvCxnSpPr>
          <p:nvPr/>
        </p:nvCxnSpPr>
        <p:spPr>
          <a:xfrm>
            <a:off x="2662248" y="2649273"/>
            <a:ext cx="542851" cy="262152"/>
          </a:xfrm>
          <a:prstGeom prst="line">
            <a:avLst/>
          </a:prstGeom>
          <a:ln>
            <a:solidFill>
              <a:srgbClr val="00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PoljeZBesedilom 37">
            <a:extLst>
              <a:ext uri="{FF2B5EF4-FFF2-40B4-BE49-F238E27FC236}">
                <a16:creationId xmlns:a16="http://schemas.microsoft.com/office/drawing/2014/main" id="{4326C3FB-BDA7-4322-AB32-E2C80C8F12E8}"/>
              </a:ext>
            </a:extLst>
          </p:cNvPr>
          <p:cNvSpPr txBox="1"/>
          <p:nvPr/>
        </p:nvSpPr>
        <p:spPr>
          <a:xfrm>
            <a:off x="2875764" y="250564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B8ECC3C7-0FBE-463F-8713-25CD797E3DA1}"/>
              </a:ext>
            </a:extLst>
          </p:cNvPr>
          <p:cNvSpPr/>
          <p:nvPr/>
        </p:nvSpPr>
        <p:spPr>
          <a:xfrm>
            <a:off x="2313171" y="1256462"/>
            <a:ext cx="425177" cy="430925"/>
          </a:xfrm>
          <a:prstGeom prst="ellipse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FF00"/>
              </a:solidFill>
            </a:endParaRPr>
          </a:p>
        </p:txBody>
      </p:sp>
      <p:sp>
        <p:nvSpPr>
          <p:cNvPr id="42" name="PoljeZBesedilom 41">
            <a:extLst>
              <a:ext uri="{FF2B5EF4-FFF2-40B4-BE49-F238E27FC236}">
                <a16:creationId xmlns:a16="http://schemas.microsoft.com/office/drawing/2014/main" id="{DF416B09-7AD7-4606-8EF4-88F72B3D0B60}"/>
              </a:ext>
            </a:extLst>
          </p:cNvPr>
          <p:cNvSpPr txBox="1"/>
          <p:nvPr/>
        </p:nvSpPr>
        <p:spPr>
          <a:xfrm>
            <a:off x="2373598" y="1266006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cxnSp>
        <p:nvCxnSpPr>
          <p:cNvPr id="43" name="Raven povezovalnik 42">
            <a:extLst>
              <a:ext uri="{FF2B5EF4-FFF2-40B4-BE49-F238E27FC236}">
                <a16:creationId xmlns:a16="http://schemas.microsoft.com/office/drawing/2014/main" id="{0D518828-D768-4175-8A3F-D5074CC6CA7E}"/>
              </a:ext>
            </a:extLst>
          </p:cNvPr>
          <p:cNvCxnSpPr>
            <a:cxnSpLocks/>
          </p:cNvCxnSpPr>
          <p:nvPr/>
        </p:nvCxnSpPr>
        <p:spPr>
          <a:xfrm>
            <a:off x="3334574" y="3357232"/>
            <a:ext cx="7049" cy="573972"/>
          </a:xfrm>
          <a:prstGeom prst="line">
            <a:avLst/>
          </a:prstGeom>
          <a:ln>
            <a:solidFill>
              <a:srgbClr val="00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Raven povezovalnik 44">
            <a:extLst>
              <a:ext uri="{FF2B5EF4-FFF2-40B4-BE49-F238E27FC236}">
                <a16:creationId xmlns:a16="http://schemas.microsoft.com/office/drawing/2014/main" id="{F7717E5A-05D1-49DC-868C-43D69CF539ED}"/>
              </a:ext>
            </a:extLst>
          </p:cNvPr>
          <p:cNvCxnSpPr>
            <a:cxnSpLocks/>
          </p:cNvCxnSpPr>
          <p:nvPr/>
        </p:nvCxnSpPr>
        <p:spPr>
          <a:xfrm>
            <a:off x="3341914" y="4418592"/>
            <a:ext cx="5590" cy="557744"/>
          </a:xfrm>
          <a:prstGeom prst="line">
            <a:avLst/>
          </a:prstGeom>
          <a:ln>
            <a:solidFill>
              <a:srgbClr val="00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PoljeZBesedilom 47">
            <a:extLst>
              <a:ext uri="{FF2B5EF4-FFF2-40B4-BE49-F238E27FC236}">
                <a16:creationId xmlns:a16="http://schemas.microsoft.com/office/drawing/2014/main" id="{83328DC2-7204-4B21-8E40-0F5FFEEA0BAE}"/>
              </a:ext>
            </a:extLst>
          </p:cNvPr>
          <p:cNvSpPr txBox="1"/>
          <p:nvPr/>
        </p:nvSpPr>
        <p:spPr>
          <a:xfrm>
            <a:off x="3218593" y="500170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9" name="Elipsa 48">
            <a:extLst>
              <a:ext uri="{FF2B5EF4-FFF2-40B4-BE49-F238E27FC236}">
                <a16:creationId xmlns:a16="http://schemas.microsoft.com/office/drawing/2014/main" id="{8E79131C-5D3B-4731-BBB6-769E035E3B5D}"/>
              </a:ext>
            </a:extLst>
          </p:cNvPr>
          <p:cNvSpPr/>
          <p:nvPr/>
        </p:nvSpPr>
        <p:spPr>
          <a:xfrm>
            <a:off x="3127236" y="3965894"/>
            <a:ext cx="425177" cy="430925"/>
          </a:xfrm>
          <a:prstGeom prst="ellipse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0" name="Elipsa 49">
            <a:extLst>
              <a:ext uri="{FF2B5EF4-FFF2-40B4-BE49-F238E27FC236}">
                <a16:creationId xmlns:a16="http://schemas.microsoft.com/office/drawing/2014/main" id="{464C5621-1A2A-4030-B0FA-B4C925ECB31F}"/>
              </a:ext>
            </a:extLst>
          </p:cNvPr>
          <p:cNvSpPr/>
          <p:nvPr/>
        </p:nvSpPr>
        <p:spPr>
          <a:xfrm>
            <a:off x="3154532" y="4996532"/>
            <a:ext cx="425177" cy="430925"/>
          </a:xfrm>
          <a:prstGeom prst="ellipse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00FF00"/>
              </a:solidFill>
            </a:endParaRPr>
          </a:p>
        </p:txBody>
      </p:sp>
      <p:sp>
        <p:nvSpPr>
          <p:cNvPr id="51" name="PoljeZBesedilom 50">
            <a:extLst>
              <a:ext uri="{FF2B5EF4-FFF2-40B4-BE49-F238E27FC236}">
                <a16:creationId xmlns:a16="http://schemas.microsoft.com/office/drawing/2014/main" id="{9186C8F9-B58E-4FA0-8317-3BC4F7F1DC60}"/>
              </a:ext>
            </a:extLst>
          </p:cNvPr>
          <p:cNvSpPr txBox="1"/>
          <p:nvPr/>
        </p:nvSpPr>
        <p:spPr>
          <a:xfrm>
            <a:off x="3177511" y="3984505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PoljeZBesedilom 51">
            <a:extLst>
              <a:ext uri="{FF2B5EF4-FFF2-40B4-BE49-F238E27FC236}">
                <a16:creationId xmlns:a16="http://schemas.microsoft.com/office/drawing/2014/main" id="{A9E5E8BA-44C7-451F-8D47-FC9CF605207E}"/>
              </a:ext>
            </a:extLst>
          </p:cNvPr>
          <p:cNvSpPr txBox="1"/>
          <p:nvPr/>
        </p:nvSpPr>
        <p:spPr>
          <a:xfrm>
            <a:off x="3321789" y="4504982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3" name="PoljeZBesedilom 52">
            <a:extLst>
              <a:ext uri="{FF2B5EF4-FFF2-40B4-BE49-F238E27FC236}">
                <a16:creationId xmlns:a16="http://schemas.microsoft.com/office/drawing/2014/main" id="{45AFD701-5658-481D-8B08-4150E44448C4}"/>
              </a:ext>
            </a:extLst>
          </p:cNvPr>
          <p:cNvSpPr txBox="1"/>
          <p:nvPr/>
        </p:nvSpPr>
        <p:spPr>
          <a:xfrm>
            <a:off x="3335856" y="345776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9" name="Elipsa 38">
            <a:extLst>
              <a:ext uri="{FF2B5EF4-FFF2-40B4-BE49-F238E27FC236}">
                <a16:creationId xmlns:a16="http://schemas.microsoft.com/office/drawing/2014/main" id="{86D691F4-49E7-4D73-93A8-D763D902F98E}"/>
              </a:ext>
            </a:extLst>
          </p:cNvPr>
          <p:cNvSpPr/>
          <p:nvPr/>
        </p:nvSpPr>
        <p:spPr>
          <a:xfrm>
            <a:off x="10445954" y="1140574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41" name="Raven povezovalnik 40">
            <a:extLst>
              <a:ext uri="{FF2B5EF4-FFF2-40B4-BE49-F238E27FC236}">
                <a16:creationId xmlns:a16="http://schemas.microsoft.com/office/drawing/2014/main" id="{327C05FD-3CB9-459E-9E47-D54D10FC23F5}"/>
              </a:ext>
            </a:extLst>
          </p:cNvPr>
          <p:cNvCxnSpPr>
            <a:cxnSpLocks/>
          </p:cNvCxnSpPr>
          <p:nvPr/>
        </p:nvCxnSpPr>
        <p:spPr>
          <a:xfrm>
            <a:off x="8761184" y="1468768"/>
            <a:ext cx="1684769" cy="63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PoljeZBesedilom 43">
            <a:extLst>
              <a:ext uri="{FF2B5EF4-FFF2-40B4-BE49-F238E27FC236}">
                <a16:creationId xmlns:a16="http://schemas.microsoft.com/office/drawing/2014/main" id="{1794C196-621D-4C5A-BFC3-D284B4D20A8D}"/>
              </a:ext>
            </a:extLst>
          </p:cNvPr>
          <p:cNvSpPr txBox="1"/>
          <p:nvPr/>
        </p:nvSpPr>
        <p:spPr>
          <a:xfrm>
            <a:off x="8240941" y="3108282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46" name="PoljeZBesedilom 45">
            <a:extLst>
              <a:ext uri="{FF2B5EF4-FFF2-40B4-BE49-F238E27FC236}">
                <a16:creationId xmlns:a16="http://schemas.microsoft.com/office/drawing/2014/main" id="{7BE2B58D-6C1C-409A-A6D4-5AD7D86E29FB}"/>
              </a:ext>
            </a:extLst>
          </p:cNvPr>
          <p:cNvSpPr txBox="1"/>
          <p:nvPr/>
        </p:nvSpPr>
        <p:spPr>
          <a:xfrm>
            <a:off x="5546237" y="1201364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7" name="Elipsa 46">
            <a:extLst>
              <a:ext uri="{FF2B5EF4-FFF2-40B4-BE49-F238E27FC236}">
                <a16:creationId xmlns:a16="http://schemas.microsoft.com/office/drawing/2014/main" id="{516BE5DC-7A4F-4E71-A9CE-9D8FEF4590CC}"/>
              </a:ext>
            </a:extLst>
          </p:cNvPr>
          <p:cNvSpPr/>
          <p:nvPr/>
        </p:nvSpPr>
        <p:spPr>
          <a:xfrm>
            <a:off x="10445954" y="3025372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4" name="Raven povezovalnik 53">
            <a:extLst>
              <a:ext uri="{FF2B5EF4-FFF2-40B4-BE49-F238E27FC236}">
                <a16:creationId xmlns:a16="http://schemas.microsoft.com/office/drawing/2014/main" id="{3B5F293A-B01D-41C9-A8CA-1F56A0995BBC}"/>
              </a:ext>
            </a:extLst>
          </p:cNvPr>
          <p:cNvCxnSpPr>
            <a:cxnSpLocks/>
            <a:stCxn id="39" idx="4"/>
            <a:endCxn id="47" idx="0"/>
          </p:cNvCxnSpPr>
          <p:nvPr/>
        </p:nvCxnSpPr>
        <p:spPr>
          <a:xfrm>
            <a:off x="10782599" y="1836609"/>
            <a:ext cx="0" cy="11887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Elipsa 54">
            <a:extLst>
              <a:ext uri="{FF2B5EF4-FFF2-40B4-BE49-F238E27FC236}">
                <a16:creationId xmlns:a16="http://schemas.microsoft.com/office/drawing/2014/main" id="{68DF540B-A225-43BF-8BD8-4D9D43EF065D}"/>
              </a:ext>
            </a:extLst>
          </p:cNvPr>
          <p:cNvSpPr/>
          <p:nvPr/>
        </p:nvSpPr>
        <p:spPr>
          <a:xfrm>
            <a:off x="8116119" y="3022320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56" name="Raven povezovalnik 55">
            <a:extLst>
              <a:ext uri="{FF2B5EF4-FFF2-40B4-BE49-F238E27FC236}">
                <a16:creationId xmlns:a16="http://schemas.microsoft.com/office/drawing/2014/main" id="{3BB9C80E-EA25-4A8B-B292-331CF0D72454}"/>
              </a:ext>
            </a:extLst>
          </p:cNvPr>
          <p:cNvCxnSpPr>
            <a:cxnSpLocks/>
            <a:stCxn id="55" idx="4"/>
            <a:endCxn id="9" idx="0"/>
          </p:cNvCxnSpPr>
          <p:nvPr/>
        </p:nvCxnSpPr>
        <p:spPr>
          <a:xfrm>
            <a:off x="8452764" y="3718355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PoljeZBesedilom 56">
            <a:extLst>
              <a:ext uri="{FF2B5EF4-FFF2-40B4-BE49-F238E27FC236}">
                <a16:creationId xmlns:a16="http://schemas.microsoft.com/office/drawing/2014/main" id="{7A2BCACB-9DE3-4DCC-AA70-E7F7B714809A}"/>
              </a:ext>
            </a:extLst>
          </p:cNvPr>
          <p:cNvSpPr txBox="1"/>
          <p:nvPr/>
        </p:nvSpPr>
        <p:spPr>
          <a:xfrm>
            <a:off x="8425468" y="4111774"/>
            <a:ext cx="426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8" name="PoljeZBesedilom 57">
            <a:extLst>
              <a:ext uri="{FF2B5EF4-FFF2-40B4-BE49-F238E27FC236}">
                <a16:creationId xmlns:a16="http://schemas.microsoft.com/office/drawing/2014/main" id="{E4B83F00-DCC0-4A51-872B-4986787EC103}"/>
              </a:ext>
            </a:extLst>
          </p:cNvPr>
          <p:cNvSpPr txBox="1"/>
          <p:nvPr/>
        </p:nvSpPr>
        <p:spPr>
          <a:xfrm>
            <a:off x="6837404" y="101025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9" name="PoljeZBesedilom 58">
            <a:extLst>
              <a:ext uri="{FF2B5EF4-FFF2-40B4-BE49-F238E27FC236}">
                <a16:creationId xmlns:a16="http://schemas.microsoft.com/office/drawing/2014/main" id="{530D0867-AECD-4EFD-8704-7C8A3E81AB47}"/>
              </a:ext>
            </a:extLst>
          </p:cNvPr>
          <p:cNvSpPr txBox="1"/>
          <p:nvPr/>
        </p:nvSpPr>
        <p:spPr>
          <a:xfrm>
            <a:off x="9392167" y="1025629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PoljeZBesedilom 59">
            <a:extLst>
              <a:ext uri="{FF2B5EF4-FFF2-40B4-BE49-F238E27FC236}">
                <a16:creationId xmlns:a16="http://schemas.microsoft.com/office/drawing/2014/main" id="{A4CDBBAE-41A3-47A5-8FC7-BFC38DB66AFC}"/>
              </a:ext>
            </a:extLst>
          </p:cNvPr>
          <p:cNvSpPr txBox="1"/>
          <p:nvPr/>
        </p:nvSpPr>
        <p:spPr>
          <a:xfrm>
            <a:off x="8404118" y="2174682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4" name="Elipsa 63">
            <a:extLst>
              <a:ext uri="{FF2B5EF4-FFF2-40B4-BE49-F238E27FC236}">
                <a16:creationId xmlns:a16="http://schemas.microsoft.com/office/drawing/2014/main" id="{722E7C37-B0FA-45C1-8AED-48EF0DA9C861}"/>
              </a:ext>
            </a:extLst>
          </p:cNvPr>
          <p:cNvSpPr/>
          <p:nvPr/>
        </p:nvSpPr>
        <p:spPr>
          <a:xfrm>
            <a:off x="2324822" y="2243992"/>
            <a:ext cx="425177" cy="430925"/>
          </a:xfrm>
          <a:prstGeom prst="ellipse">
            <a:avLst/>
          </a:prstGeom>
          <a:noFill/>
          <a:ln>
            <a:solidFill>
              <a:srgbClr val="00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5" name="PoljeZBesedilom 64">
            <a:extLst>
              <a:ext uri="{FF2B5EF4-FFF2-40B4-BE49-F238E27FC236}">
                <a16:creationId xmlns:a16="http://schemas.microsoft.com/office/drawing/2014/main" id="{24747898-7280-4DB5-94CD-35FC54B2E5C3}"/>
              </a:ext>
            </a:extLst>
          </p:cNvPr>
          <p:cNvSpPr txBox="1"/>
          <p:nvPr/>
        </p:nvSpPr>
        <p:spPr>
          <a:xfrm>
            <a:off x="2385502" y="2249163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6" name="PoljeZBesedilom 65">
            <a:extLst>
              <a:ext uri="{FF2B5EF4-FFF2-40B4-BE49-F238E27FC236}">
                <a16:creationId xmlns:a16="http://schemas.microsoft.com/office/drawing/2014/main" id="{96D303D1-3BA9-4AC1-8ECF-FF5B157F94E7}"/>
              </a:ext>
            </a:extLst>
          </p:cNvPr>
          <p:cNvSpPr txBox="1"/>
          <p:nvPr/>
        </p:nvSpPr>
        <p:spPr>
          <a:xfrm>
            <a:off x="2254048" y="1804135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rgbClr val="00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cxnSp>
        <p:nvCxnSpPr>
          <p:cNvPr id="67" name="Raven povezovalnik 66">
            <a:extLst>
              <a:ext uri="{FF2B5EF4-FFF2-40B4-BE49-F238E27FC236}">
                <a16:creationId xmlns:a16="http://schemas.microsoft.com/office/drawing/2014/main" id="{CA8CE901-7F25-4081-A68B-5D0502B0F9E7}"/>
              </a:ext>
            </a:extLst>
          </p:cNvPr>
          <p:cNvCxnSpPr>
            <a:cxnSpLocks/>
          </p:cNvCxnSpPr>
          <p:nvPr/>
        </p:nvCxnSpPr>
        <p:spPr>
          <a:xfrm>
            <a:off x="2516277" y="1678704"/>
            <a:ext cx="7049" cy="573972"/>
          </a:xfrm>
          <a:prstGeom prst="line">
            <a:avLst/>
          </a:prstGeom>
          <a:ln>
            <a:solidFill>
              <a:srgbClr val="00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Raven povezovalnik 70">
            <a:extLst>
              <a:ext uri="{FF2B5EF4-FFF2-40B4-BE49-F238E27FC236}">
                <a16:creationId xmlns:a16="http://schemas.microsoft.com/office/drawing/2014/main" id="{CDEAEE43-0E99-4E8F-ADDC-B0478FAFA708}"/>
              </a:ext>
            </a:extLst>
          </p:cNvPr>
          <p:cNvCxnSpPr>
            <a:cxnSpLocks/>
          </p:cNvCxnSpPr>
          <p:nvPr/>
        </p:nvCxnSpPr>
        <p:spPr>
          <a:xfrm>
            <a:off x="10781555" y="3741774"/>
            <a:ext cx="0" cy="12485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PoljeZBesedilom 71">
            <a:extLst>
              <a:ext uri="{FF2B5EF4-FFF2-40B4-BE49-F238E27FC236}">
                <a16:creationId xmlns:a16="http://schemas.microsoft.com/office/drawing/2014/main" id="{F26F6420-34D2-4194-9DF9-C2B6723024A8}"/>
              </a:ext>
            </a:extLst>
          </p:cNvPr>
          <p:cNvSpPr txBox="1"/>
          <p:nvPr/>
        </p:nvSpPr>
        <p:spPr>
          <a:xfrm>
            <a:off x="10596097" y="5146849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3" name="PoljeZBesedilom 72">
            <a:extLst>
              <a:ext uri="{FF2B5EF4-FFF2-40B4-BE49-F238E27FC236}">
                <a16:creationId xmlns:a16="http://schemas.microsoft.com/office/drawing/2014/main" id="{4832B6BC-B4E4-4CD0-BBCE-32DB1E935571}"/>
              </a:ext>
            </a:extLst>
          </p:cNvPr>
          <p:cNvSpPr txBox="1"/>
          <p:nvPr/>
        </p:nvSpPr>
        <p:spPr>
          <a:xfrm>
            <a:off x="10732909" y="4139588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4" name="Elipsa 73">
            <a:extLst>
              <a:ext uri="{FF2B5EF4-FFF2-40B4-BE49-F238E27FC236}">
                <a16:creationId xmlns:a16="http://schemas.microsoft.com/office/drawing/2014/main" id="{61373B3D-4EA6-4543-A5C3-D463D0881DCD}"/>
              </a:ext>
            </a:extLst>
          </p:cNvPr>
          <p:cNvSpPr/>
          <p:nvPr/>
        </p:nvSpPr>
        <p:spPr>
          <a:xfrm>
            <a:off x="10472570" y="5021391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78" name="Elipsa 77">
            <a:extLst>
              <a:ext uri="{FF2B5EF4-FFF2-40B4-BE49-F238E27FC236}">
                <a16:creationId xmlns:a16="http://schemas.microsoft.com/office/drawing/2014/main" id="{1370E117-43A6-4A7F-BDFA-DDA1A2B4C271}"/>
              </a:ext>
            </a:extLst>
          </p:cNvPr>
          <p:cNvSpPr/>
          <p:nvPr/>
        </p:nvSpPr>
        <p:spPr>
          <a:xfrm>
            <a:off x="5437841" y="3020109"/>
            <a:ext cx="673290" cy="696035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9" name="PoljeZBesedilom 78">
            <a:extLst>
              <a:ext uri="{FF2B5EF4-FFF2-40B4-BE49-F238E27FC236}">
                <a16:creationId xmlns:a16="http://schemas.microsoft.com/office/drawing/2014/main" id="{A135BE5F-7AEE-4DC9-A174-5A40871567AE}"/>
              </a:ext>
            </a:extLst>
          </p:cNvPr>
          <p:cNvSpPr txBox="1"/>
          <p:nvPr/>
        </p:nvSpPr>
        <p:spPr>
          <a:xfrm>
            <a:off x="5561369" y="3117677"/>
            <a:ext cx="42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0" name="PoljeZBesedilom 79">
            <a:extLst>
              <a:ext uri="{FF2B5EF4-FFF2-40B4-BE49-F238E27FC236}">
                <a16:creationId xmlns:a16="http://schemas.microsoft.com/office/drawing/2014/main" id="{36CFF8A8-FC56-4A1C-B7B2-F6CC91E3E1A4}"/>
              </a:ext>
            </a:extLst>
          </p:cNvPr>
          <p:cNvSpPr txBox="1"/>
          <p:nvPr/>
        </p:nvSpPr>
        <p:spPr>
          <a:xfrm>
            <a:off x="6852535" y="2831214"/>
            <a:ext cx="42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cxnSp>
        <p:nvCxnSpPr>
          <p:cNvPr id="81" name="Raven povezovalnik 80">
            <a:extLst>
              <a:ext uri="{FF2B5EF4-FFF2-40B4-BE49-F238E27FC236}">
                <a16:creationId xmlns:a16="http://schemas.microsoft.com/office/drawing/2014/main" id="{DECF424B-5B2D-440D-89D0-87F933D7FB0C}"/>
              </a:ext>
            </a:extLst>
          </p:cNvPr>
          <p:cNvCxnSpPr>
            <a:cxnSpLocks/>
            <a:stCxn id="78" idx="6"/>
            <a:endCxn id="55" idx="2"/>
          </p:cNvCxnSpPr>
          <p:nvPr/>
        </p:nvCxnSpPr>
        <p:spPr>
          <a:xfrm>
            <a:off x="6111131" y="3368127"/>
            <a:ext cx="2004988" cy="2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Raven povezovalnik 87">
            <a:extLst>
              <a:ext uri="{FF2B5EF4-FFF2-40B4-BE49-F238E27FC236}">
                <a16:creationId xmlns:a16="http://schemas.microsoft.com/office/drawing/2014/main" id="{E596F1C6-E8F3-4BD6-9C88-F175C6DB98AF}"/>
              </a:ext>
            </a:extLst>
          </p:cNvPr>
          <p:cNvCxnSpPr>
            <a:cxnSpLocks/>
          </p:cNvCxnSpPr>
          <p:nvPr/>
        </p:nvCxnSpPr>
        <p:spPr>
          <a:xfrm flipH="1">
            <a:off x="1341384" y="3292361"/>
            <a:ext cx="253608" cy="36222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Raven povezovalnik 90">
            <a:extLst>
              <a:ext uri="{FF2B5EF4-FFF2-40B4-BE49-F238E27FC236}">
                <a16:creationId xmlns:a16="http://schemas.microsoft.com/office/drawing/2014/main" id="{FB9E7C8F-5DCA-433A-85F5-092375736C2C}"/>
              </a:ext>
            </a:extLst>
          </p:cNvPr>
          <p:cNvCxnSpPr>
            <a:cxnSpLocks/>
          </p:cNvCxnSpPr>
          <p:nvPr/>
        </p:nvCxnSpPr>
        <p:spPr>
          <a:xfrm>
            <a:off x="1914599" y="3297355"/>
            <a:ext cx="227126" cy="4187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PoljeZBesedilom 94">
            <a:extLst>
              <a:ext uri="{FF2B5EF4-FFF2-40B4-BE49-F238E27FC236}">
                <a16:creationId xmlns:a16="http://schemas.microsoft.com/office/drawing/2014/main" id="{47B5CDF0-23F5-4051-BFF9-ED89D92CFCA9}"/>
              </a:ext>
            </a:extLst>
          </p:cNvPr>
          <p:cNvSpPr txBox="1"/>
          <p:nvPr/>
        </p:nvSpPr>
        <p:spPr>
          <a:xfrm>
            <a:off x="1172051" y="3686020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6" name="Elipsa 95">
            <a:extLst>
              <a:ext uri="{FF2B5EF4-FFF2-40B4-BE49-F238E27FC236}">
                <a16:creationId xmlns:a16="http://schemas.microsoft.com/office/drawing/2014/main" id="{EA66BC68-840D-4CDF-8AC8-B79161E83E0A}"/>
              </a:ext>
            </a:extLst>
          </p:cNvPr>
          <p:cNvSpPr/>
          <p:nvPr/>
        </p:nvSpPr>
        <p:spPr>
          <a:xfrm>
            <a:off x="1107990" y="3680849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7" name="PoljeZBesedilom 96">
            <a:extLst>
              <a:ext uri="{FF2B5EF4-FFF2-40B4-BE49-F238E27FC236}">
                <a16:creationId xmlns:a16="http://schemas.microsoft.com/office/drawing/2014/main" id="{E3B6AB33-6721-4CB9-8CE3-045085A48FA6}"/>
              </a:ext>
            </a:extLst>
          </p:cNvPr>
          <p:cNvSpPr txBox="1"/>
          <p:nvPr/>
        </p:nvSpPr>
        <p:spPr>
          <a:xfrm>
            <a:off x="1235940" y="3210010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8" name="PoljeZBesedilom 97">
            <a:extLst>
              <a:ext uri="{FF2B5EF4-FFF2-40B4-BE49-F238E27FC236}">
                <a16:creationId xmlns:a16="http://schemas.microsoft.com/office/drawing/2014/main" id="{074287A8-3FE7-46E4-B0E1-73F793EF982B}"/>
              </a:ext>
            </a:extLst>
          </p:cNvPr>
          <p:cNvSpPr txBox="1"/>
          <p:nvPr/>
        </p:nvSpPr>
        <p:spPr>
          <a:xfrm>
            <a:off x="1997183" y="3227826"/>
            <a:ext cx="239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99" name="PoljeZBesedilom 98">
            <a:extLst>
              <a:ext uri="{FF2B5EF4-FFF2-40B4-BE49-F238E27FC236}">
                <a16:creationId xmlns:a16="http://schemas.microsoft.com/office/drawing/2014/main" id="{59BCCD1A-401C-446D-8E37-A16B08A0EAE7}"/>
              </a:ext>
            </a:extLst>
          </p:cNvPr>
          <p:cNvSpPr txBox="1"/>
          <p:nvPr/>
        </p:nvSpPr>
        <p:spPr>
          <a:xfrm>
            <a:off x="2046067" y="3709471"/>
            <a:ext cx="366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0" name="Elipsa 99">
            <a:extLst>
              <a:ext uri="{FF2B5EF4-FFF2-40B4-BE49-F238E27FC236}">
                <a16:creationId xmlns:a16="http://schemas.microsoft.com/office/drawing/2014/main" id="{6F875219-53A9-4052-A2FE-25F385D2E05C}"/>
              </a:ext>
            </a:extLst>
          </p:cNvPr>
          <p:cNvSpPr/>
          <p:nvPr/>
        </p:nvSpPr>
        <p:spPr>
          <a:xfrm>
            <a:off x="1982006" y="3704300"/>
            <a:ext cx="425177" cy="430925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8" name="PoljeZBesedilom 67">
            <a:extLst>
              <a:ext uri="{FF2B5EF4-FFF2-40B4-BE49-F238E27FC236}">
                <a16:creationId xmlns:a16="http://schemas.microsoft.com/office/drawing/2014/main" id="{8E1FF7B0-EC05-4551-B1A0-F2F594557E7F}"/>
              </a:ext>
            </a:extLst>
          </p:cNvPr>
          <p:cNvSpPr txBox="1"/>
          <p:nvPr/>
        </p:nvSpPr>
        <p:spPr>
          <a:xfrm>
            <a:off x="2830109" y="5552199"/>
            <a:ext cx="1023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vsota=9</a:t>
            </a:r>
          </a:p>
        </p:txBody>
      </p:sp>
    </p:spTree>
    <p:extLst>
      <p:ext uri="{BB962C8B-B14F-4D97-AF65-F5344CB8AC3E}">
        <p14:creationId xmlns:p14="http://schemas.microsoft.com/office/powerpoint/2010/main" val="129326249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RightStep">
      <a:dk1>
        <a:srgbClr val="000000"/>
      </a:dk1>
      <a:lt1>
        <a:srgbClr val="FFFFFF"/>
      </a:lt1>
      <a:dk2>
        <a:srgbClr val="413424"/>
      </a:dk2>
      <a:lt2>
        <a:srgbClr val="E2E6E8"/>
      </a:lt2>
      <a:accent1>
        <a:srgbClr val="BD9A85"/>
      </a:accent1>
      <a:accent2>
        <a:srgbClr val="ACA175"/>
      </a:accent2>
      <a:accent3>
        <a:srgbClr val="9CA57D"/>
      </a:accent3>
      <a:accent4>
        <a:srgbClr val="89AB75"/>
      </a:accent4>
      <a:accent5>
        <a:srgbClr val="81AC83"/>
      </a:accent5>
      <a:accent6>
        <a:srgbClr val="77AE91"/>
      </a:accent6>
      <a:hlink>
        <a:srgbClr val="5987A3"/>
      </a:hlink>
      <a:folHlink>
        <a:srgbClr val="7F7F7F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842</Words>
  <Application>Microsoft Office PowerPoint</Application>
  <PresentationFormat>Širokozaslonsko</PresentationFormat>
  <Paragraphs>243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9" baseType="lpstr">
      <vt:lpstr>Consolas</vt:lpstr>
      <vt:lpstr>Franklin Gothic Book</vt:lpstr>
      <vt:lpstr>Franklin Gothic Demi</vt:lpstr>
      <vt:lpstr>Times New Roman</vt:lpstr>
      <vt:lpstr>Wingdings 2</vt:lpstr>
      <vt:lpstr>DividendVTI</vt:lpstr>
      <vt:lpstr>KAKO V GRAFU POISKATI POT Z NAJVIŠJO CENO? </vt:lpstr>
      <vt:lpstr>OPIS PROBLEMA</vt:lpstr>
      <vt:lpstr>ISKANJE V ŠIRINO (BFS)</vt:lpstr>
      <vt:lpstr>MODIFICIRAN ALGORITEM BFS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 NAJVIŠJE CENE V GRAFU</dc:title>
  <dc:creator>Benisa Risovic</dc:creator>
  <cp:lastModifiedBy>Benisa Risovic</cp:lastModifiedBy>
  <cp:revision>32</cp:revision>
  <dcterms:created xsi:type="dcterms:W3CDTF">2021-11-21T11:29:49Z</dcterms:created>
  <dcterms:modified xsi:type="dcterms:W3CDTF">2022-01-14T08:58:31Z</dcterms:modified>
</cp:coreProperties>
</file>