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64" r:id="rId3"/>
    <p:sldId id="263" r:id="rId4"/>
    <p:sldId id="258" r:id="rId5"/>
    <p:sldId id="259" r:id="rId6"/>
    <p:sldId id="268" r:id="rId7"/>
    <p:sldId id="266" r:id="rId8"/>
    <p:sldId id="260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66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8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7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4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4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67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8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8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8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5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9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find-maximum-difference-between-nearest-left-and-right-smaller-elements/" TargetMode="External"/><Relationship Id="rId2" Type="http://schemas.openxmlformats.org/officeDocument/2006/relationships/hyperlink" Target="https://www.geeksforgeeks.org/find-next-smaller-next-greater-array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st.github.com/gregaSaksida/1f7559aca55c2997e40f8074b33ecf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CCA1F03-1978-4993-9625-ECC9A327C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 up shot of connecting patterns">
            <a:extLst>
              <a:ext uri="{FF2B5EF4-FFF2-40B4-BE49-F238E27FC236}">
                <a16:creationId xmlns:a16="http://schemas.microsoft.com/office/drawing/2014/main" id="{B21A876E-E134-4342-AB98-4EBC9E10D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571"/>
            <a:ext cx="12191980" cy="6856429"/>
          </a:xfrm>
          <a:prstGeom prst="rect">
            <a:avLst/>
          </a:prstGeom>
        </p:spPr>
      </p:pic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DF5ECF7-5D31-4B53-8384-8D36C1065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1" y="762000"/>
            <a:ext cx="10668000" cy="533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D809762-9571-4C53-A4AD-B87DFA9D5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565" y="1524000"/>
            <a:ext cx="3337113" cy="381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600" dirty="0" err="1"/>
              <a:t>Največja</a:t>
            </a:r>
            <a:r>
              <a:rPr lang="en-US" sz="2600" dirty="0"/>
              <a:t> </a:t>
            </a:r>
            <a:r>
              <a:rPr lang="en-US" sz="2600" dirty="0" err="1"/>
              <a:t>Absolutna</a:t>
            </a:r>
            <a:r>
              <a:rPr lang="en-US" sz="2600" dirty="0"/>
              <a:t> </a:t>
            </a:r>
            <a:r>
              <a:rPr lang="en-US" sz="2600" dirty="0" err="1"/>
              <a:t>razlika</a:t>
            </a:r>
            <a:r>
              <a:rPr lang="en-US" sz="2600" dirty="0"/>
              <a:t> med </a:t>
            </a:r>
            <a:r>
              <a:rPr lang="en-US" sz="2600" dirty="0" err="1"/>
              <a:t>najbližjim</a:t>
            </a:r>
            <a:r>
              <a:rPr lang="en-US" sz="2600" dirty="0"/>
              <a:t> </a:t>
            </a:r>
            <a:r>
              <a:rPr lang="en-US" sz="2600" dirty="0" err="1"/>
              <a:t>levim</a:t>
            </a:r>
            <a:r>
              <a:rPr lang="en-US" sz="2600" dirty="0"/>
              <a:t> in </a:t>
            </a:r>
            <a:r>
              <a:rPr lang="en-US" sz="2600" dirty="0" err="1"/>
              <a:t>desnim</a:t>
            </a:r>
            <a:r>
              <a:rPr lang="en-US" sz="2600" dirty="0"/>
              <a:t> </a:t>
            </a:r>
            <a:r>
              <a:rPr lang="en-US" sz="2600" dirty="0" err="1"/>
              <a:t>manjšim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 err="1"/>
              <a:t>elementom</a:t>
            </a:r>
            <a:endParaRPr lang="en-US" sz="260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A6D65AB-20E2-45A7-AA73-3F9B650089CD}"/>
              </a:ext>
            </a:extLst>
          </p:cNvPr>
          <p:cNvSpPr txBox="1"/>
          <p:nvPr/>
        </p:nvSpPr>
        <p:spPr>
          <a:xfrm>
            <a:off x="5334000" y="1524000"/>
            <a:ext cx="5334000" cy="3810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r>
              <a:rPr lang="en-US"/>
              <a:t>Hana Kranjec Kelbel</a:t>
            </a:r>
          </a:p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r>
              <a:rPr lang="en-US"/>
              <a:t>Praktična matematika, FMF </a:t>
            </a:r>
          </a:p>
        </p:txBody>
      </p:sp>
    </p:spTree>
    <p:extLst>
      <p:ext uri="{BB962C8B-B14F-4D97-AF65-F5344CB8AC3E}">
        <p14:creationId xmlns:p14="http://schemas.microsoft.com/office/powerpoint/2010/main" val="1798530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4D75B4-9A83-45B5-9C85-52ABE04C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koncept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18B6EC-D4CF-4EBC-8E64-4CC6497AD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/>
              <a:t>Med vsemi elementi iščemo največjo absolutno razliko med levim in desnim najbližjim elementom.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417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22084B-BFFD-480A-9A04-EC0C92CA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ideja 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F3B20F3-C33A-4A56-A900-ACA3F656C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seznam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4321424-0886-45DE-BD9F-CD644D615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242" y="3238500"/>
            <a:ext cx="4828358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I. Poiščemo najbližji levi in desni najmanjši element  za vsak  element iz seznama </a:t>
            </a:r>
          </a:p>
          <a:p>
            <a:pPr marL="0" indent="0">
              <a:buNone/>
            </a:pPr>
            <a:r>
              <a:rPr lang="sl-SI" dirty="0"/>
              <a:t>II. Poiščemo največjo absolutno razliko med najbližjim levim in </a:t>
            </a:r>
            <a:r>
              <a:rPr lang="sl-SI"/>
              <a:t>najmanjšim desnim elementom 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92B49E3-334A-4A59-B2D0-D1B1341B4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sklad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EE9B45B-E8B4-4FCE-A007-F09CF202D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5365" y="2827600"/>
            <a:ext cx="5914209" cy="3458899"/>
          </a:xfrm>
        </p:spPr>
        <p:txBody>
          <a:bodyPr>
            <a:normAutofit/>
          </a:bodyPr>
          <a:lstStyle/>
          <a:p>
            <a:pPr marL="400050" indent="-400050">
              <a:buAutoNum type="romanUcPeriod"/>
            </a:pPr>
            <a:endParaRPr lang="sl-SI" dirty="0"/>
          </a:p>
          <a:p>
            <a:pPr marL="400050" indent="-400050">
              <a:buAutoNum type="romanUcPeriod"/>
            </a:pPr>
            <a:r>
              <a:rPr lang="sl-SI" dirty="0"/>
              <a:t>Dodamo elemente iz seznama v sklad</a:t>
            </a:r>
          </a:p>
          <a:p>
            <a:pPr marL="400050" indent="-400050">
              <a:buAutoNum type="romanUcPeriod"/>
            </a:pPr>
            <a:r>
              <a:rPr lang="sl-SI" dirty="0"/>
              <a:t>Vzamemo vrhnji element iz sklada in ga primerjamo s trenutnim elementom v seznamu</a:t>
            </a:r>
          </a:p>
          <a:p>
            <a:pPr marL="400050" indent="-400050">
              <a:buAutoNum type="romanUcPeriod"/>
            </a:pPr>
            <a:r>
              <a:rPr lang="sl-SI" dirty="0"/>
              <a:t>Ena funkcija poišče leve in desne najbližje elemente</a:t>
            </a:r>
          </a:p>
          <a:p>
            <a:pPr marL="400050" indent="-400050">
              <a:buAutoNum type="romanUcPeriod"/>
            </a:pPr>
            <a:r>
              <a:rPr lang="sl-SI" dirty="0"/>
              <a:t>Poiščemo največjo absolutno razliko med levim in desnim seznamom najmanjših elementov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031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1301C0-600C-4B0F-B928-B3B83FA7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   [ 2,4,8,7,7,9,3] - seznam</a:t>
            </a:r>
            <a:br>
              <a:rPr lang="sl-SI" dirty="0"/>
            </a:br>
            <a:r>
              <a:rPr lang="sl-SI" dirty="0"/>
              <a:t> 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C65ECE5-6592-4116-A4BA-1E00B58A3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6"/>
            <a:ext cx="4495799" cy="823913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 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C712594-8B42-4BC9-B5A6-D0F60C3E5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12" y="1340863"/>
            <a:ext cx="10476107" cy="2547698"/>
          </a:xfrm>
        </p:spPr>
        <p:txBody>
          <a:bodyPr>
            <a:normAutofit fontScale="92500" lnSpcReduction="10000"/>
          </a:bodyPr>
          <a:lstStyle/>
          <a:p>
            <a:endParaRPr lang="sl-SI" dirty="0"/>
          </a:p>
          <a:p>
            <a:r>
              <a:rPr lang="sl-SI" dirty="0"/>
              <a:t># LEVI NAJBLIŽJI NAJMANJŠI ELEMENT</a:t>
            </a:r>
          </a:p>
          <a:p>
            <a:r>
              <a:rPr lang="sl-SI" dirty="0"/>
              <a:t>LS :  [ 0,2,4,4,7,2 ]                                         # ABOLUTNE RAZLIKE MED LS IN DS</a:t>
            </a:r>
          </a:p>
          <a:p>
            <a:r>
              <a:rPr lang="sl-SI" dirty="0"/>
              <a:t>					         [0,1,3,1,4,2 ]</a:t>
            </a:r>
          </a:p>
          <a:p>
            <a:endParaRPr lang="sl-SI" dirty="0"/>
          </a:p>
          <a:p>
            <a:r>
              <a:rPr lang="sl-SI" dirty="0"/>
              <a:t># DESNI NAJBLIŽJI NAJMANJŠI ELEMENT             # NAJVEČJI ELEMENT : 4 </a:t>
            </a:r>
          </a:p>
          <a:p>
            <a:r>
              <a:rPr lang="sl-SI" dirty="0"/>
              <a:t>DS :  [ 0,3,7,3,3,0 ]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88E34AF9-113B-4F01-A399-2C20B61FA240}"/>
              </a:ext>
            </a:extLst>
          </p:cNvPr>
          <p:cNvCxnSpPr/>
          <p:nvPr/>
        </p:nvCxnSpPr>
        <p:spPr>
          <a:xfrm flipH="1" flipV="1">
            <a:off x="7213600" y="2743200"/>
            <a:ext cx="415636" cy="397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Elipsa 10">
            <a:extLst>
              <a:ext uri="{FF2B5EF4-FFF2-40B4-BE49-F238E27FC236}">
                <a16:creationId xmlns:a16="http://schemas.microsoft.com/office/drawing/2014/main" id="{723324CF-3D21-4EEB-B31A-D7D56DBFCE9D}"/>
              </a:ext>
            </a:extLst>
          </p:cNvPr>
          <p:cNvSpPr/>
          <p:nvPr/>
        </p:nvSpPr>
        <p:spPr>
          <a:xfrm>
            <a:off x="6978073" y="2460003"/>
            <a:ext cx="272472" cy="4489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261DBE21-671D-423F-B6CA-78C1587B33AA}"/>
              </a:ext>
            </a:extLst>
          </p:cNvPr>
          <p:cNvCxnSpPr>
            <a:cxnSpLocks/>
          </p:cNvCxnSpPr>
          <p:nvPr/>
        </p:nvCxnSpPr>
        <p:spPr>
          <a:xfrm>
            <a:off x="1690255" y="2614712"/>
            <a:ext cx="0" cy="4448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77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9B0ED7A5-0237-4D8C-A8AE-4C0CA8B34B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88" t="5324" r="41138" b="23258"/>
          <a:stretch/>
        </p:blipFill>
        <p:spPr>
          <a:xfrm>
            <a:off x="304800" y="1317867"/>
            <a:ext cx="7648119" cy="5254384"/>
          </a:xfrm>
        </p:spPr>
      </p:pic>
      <p:sp>
        <p:nvSpPr>
          <p:cNvPr id="18" name="Naslov 1">
            <a:extLst>
              <a:ext uri="{FF2B5EF4-FFF2-40B4-BE49-F238E27FC236}">
                <a16:creationId xmlns:a16="http://schemas.microsoft.com/office/drawing/2014/main" id="{024B2CE8-5640-4A54-97C1-B47BE45712D1}"/>
              </a:ext>
            </a:extLst>
          </p:cNvPr>
          <p:cNvSpPr txBox="1">
            <a:spLocks/>
          </p:cNvSpPr>
          <p:nvPr/>
        </p:nvSpPr>
        <p:spPr>
          <a:xfrm>
            <a:off x="2154622" y="915435"/>
            <a:ext cx="923843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Primer [ 2,4,8,7,7,9,3]  - seznam</a:t>
            </a:r>
            <a:br>
              <a:rPr lang="sl-SI" dirty="0"/>
            </a:b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05C4F97-A4C0-40F7-B556-7D0214D28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82" t="63055" r="18672" b="25363"/>
          <a:stretch/>
        </p:blipFill>
        <p:spPr>
          <a:xfrm>
            <a:off x="5476875" y="5545413"/>
            <a:ext cx="6162675" cy="7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1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B394A648-9613-44F0-8C0A-A1D3963086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0338" y="1079500"/>
            <a:ext cx="9237662" cy="823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Primer [ 2,4,8,7,7,9,3]  - sklad</a:t>
            </a:r>
            <a:br>
              <a:rPr lang="sl-SI" dirty="0"/>
            </a:br>
            <a:endParaRPr lang="sl-SI" dirty="0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E37483E5-F006-4368-B0B4-EA9DF1AAFC8E}"/>
              </a:ext>
            </a:extLst>
          </p:cNvPr>
          <p:cNvSpPr txBox="1"/>
          <p:nvPr/>
        </p:nvSpPr>
        <p:spPr>
          <a:xfrm>
            <a:off x="314672" y="5883564"/>
            <a:ext cx="109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Rez = [0]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60FF8937-2CD3-405C-B29F-3200DCAFF560}"/>
              </a:ext>
            </a:extLst>
          </p:cNvPr>
          <p:cNvSpPr/>
          <p:nvPr/>
        </p:nvSpPr>
        <p:spPr>
          <a:xfrm>
            <a:off x="1837285" y="3951884"/>
            <a:ext cx="519246" cy="17172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D31EEDE8-EFC8-47D6-9ABD-343B19B9E917}"/>
              </a:ext>
            </a:extLst>
          </p:cNvPr>
          <p:cNvSpPr txBox="1"/>
          <p:nvPr/>
        </p:nvSpPr>
        <p:spPr>
          <a:xfrm>
            <a:off x="1837285" y="5255491"/>
            <a:ext cx="49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A51A508B-5007-4F4D-B318-F4421C855138}"/>
              </a:ext>
            </a:extLst>
          </p:cNvPr>
          <p:cNvSpPr txBox="1"/>
          <p:nvPr/>
        </p:nvSpPr>
        <p:spPr>
          <a:xfrm>
            <a:off x="572159" y="3105834"/>
            <a:ext cx="79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i= 6        </a:t>
            </a:r>
            <a:r>
              <a:rPr lang="sl-SI" dirty="0" err="1"/>
              <a:t>el</a:t>
            </a:r>
            <a:r>
              <a:rPr lang="sl-SI" dirty="0"/>
              <a:t> = 3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96A8D5F4-61FB-43A7-A407-973F5A463C30}"/>
              </a:ext>
            </a:extLst>
          </p:cNvPr>
          <p:cNvSpPr/>
          <p:nvPr/>
        </p:nvSpPr>
        <p:spPr>
          <a:xfrm>
            <a:off x="572159" y="4004141"/>
            <a:ext cx="519246" cy="17172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1EA10ADB-13C6-4660-8DA6-532E3604E3BC}"/>
              </a:ext>
            </a:extLst>
          </p:cNvPr>
          <p:cNvSpPr txBox="1"/>
          <p:nvPr/>
        </p:nvSpPr>
        <p:spPr>
          <a:xfrm>
            <a:off x="1493612" y="5883564"/>
            <a:ext cx="133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Rez = [0,3]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21F36FE9-A41B-47D5-9EFB-C030CBFA2550}"/>
              </a:ext>
            </a:extLst>
          </p:cNvPr>
          <p:cNvSpPr/>
          <p:nvPr/>
        </p:nvSpPr>
        <p:spPr>
          <a:xfrm>
            <a:off x="3102411" y="3907620"/>
            <a:ext cx="519246" cy="17172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00687E75-B738-4DCE-AEA8-6E7EDEEA4D70}"/>
              </a:ext>
            </a:extLst>
          </p:cNvPr>
          <p:cNvSpPr txBox="1"/>
          <p:nvPr/>
        </p:nvSpPr>
        <p:spPr>
          <a:xfrm>
            <a:off x="3205013" y="4978492"/>
            <a:ext cx="519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2"/>
                </a:solidFill>
              </a:rPr>
              <a:t>9   3</a:t>
            </a:r>
          </a:p>
          <a:p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57F24B7E-33C9-441E-B632-DEBBAC8FBCA6}"/>
              </a:ext>
            </a:extLst>
          </p:cNvPr>
          <p:cNvSpPr txBox="1"/>
          <p:nvPr/>
        </p:nvSpPr>
        <p:spPr>
          <a:xfrm>
            <a:off x="1700248" y="3105834"/>
            <a:ext cx="79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i= 5        </a:t>
            </a:r>
            <a:r>
              <a:rPr lang="sl-SI" dirty="0" err="1"/>
              <a:t>el</a:t>
            </a:r>
            <a:r>
              <a:rPr lang="sl-SI" dirty="0"/>
              <a:t> = 9</a:t>
            </a:r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B3C28C47-C56E-47A3-80E2-825FBC5BAED1}"/>
              </a:ext>
            </a:extLst>
          </p:cNvPr>
          <p:cNvSpPr/>
          <p:nvPr/>
        </p:nvSpPr>
        <p:spPr>
          <a:xfrm>
            <a:off x="4654110" y="3907619"/>
            <a:ext cx="519246" cy="17172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5FA35611-9005-4C73-89D2-C2A6CC37A78D}"/>
              </a:ext>
            </a:extLst>
          </p:cNvPr>
          <p:cNvSpPr txBox="1"/>
          <p:nvPr/>
        </p:nvSpPr>
        <p:spPr>
          <a:xfrm>
            <a:off x="2814070" y="5883564"/>
            <a:ext cx="155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Rez = [0,3,3]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A8CE99C2-7750-4F27-B85C-AD15EBF3BA54}"/>
              </a:ext>
            </a:extLst>
          </p:cNvPr>
          <p:cNvSpPr txBox="1"/>
          <p:nvPr/>
        </p:nvSpPr>
        <p:spPr>
          <a:xfrm>
            <a:off x="3025253" y="3105834"/>
            <a:ext cx="79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i= 4       </a:t>
            </a:r>
            <a:r>
              <a:rPr lang="sl-SI" dirty="0" err="1"/>
              <a:t>el</a:t>
            </a:r>
            <a:r>
              <a:rPr lang="sl-SI" dirty="0"/>
              <a:t> = 7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4B7287BF-48DF-4DBC-9075-06E2BCC5B0D6}"/>
              </a:ext>
            </a:extLst>
          </p:cNvPr>
          <p:cNvSpPr txBox="1"/>
          <p:nvPr/>
        </p:nvSpPr>
        <p:spPr>
          <a:xfrm>
            <a:off x="4517073" y="3134530"/>
            <a:ext cx="79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i= 3       </a:t>
            </a:r>
            <a:r>
              <a:rPr lang="sl-SI" dirty="0" err="1"/>
              <a:t>el</a:t>
            </a:r>
            <a:r>
              <a:rPr lang="sl-SI" dirty="0"/>
              <a:t> = 7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E5D99192-1329-4CCF-BA73-D0233A538AA4}"/>
              </a:ext>
            </a:extLst>
          </p:cNvPr>
          <p:cNvSpPr txBox="1"/>
          <p:nvPr/>
        </p:nvSpPr>
        <p:spPr>
          <a:xfrm>
            <a:off x="6364211" y="3134530"/>
            <a:ext cx="79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i= 2      </a:t>
            </a:r>
            <a:r>
              <a:rPr lang="sl-SI" dirty="0" err="1"/>
              <a:t>el</a:t>
            </a:r>
            <a:r>
              <a:rPr lang="sl-SI" dirty="0"/>
              <a:t> = 8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75213BEB-21BC-4E12-BBB4-53A7433DC040}"/>
              </a:ext>
            </a:extLst>
          </p:cNvPr>
          <p:cNvSpPr txBox="1"/>
          <p:nvPr/>
        </p:nvSpPr>
        <p:spPr>
          <a:xfrm>
            <a:off x="8600158" y="3132700"/>
            <a:ext cx="79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i= 1      </a:t>
            </a:r>
            <a:r>
              <a:rPr lang="sl-SI" dirty="0" err="1"/>
              <a:t>el</a:t>
            </a:r>
            <a:r>
              <a:rPr lang="sl-SI" dirty="0"/>
              <a:t> = 4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CBAD3F85-2A26-4071-B0B3-DF65262666F8}"/>
              </a:ext>
            </a:extLst>
          </p:cNvPr>
          <p:cNvSpPr txBox="1"/>
          <p:nvPr/>
        </p:nvSpPr>
        <p:spPr>
          <a:xfrm>
            <a:off x="10826522" y="3105833"/>
            <a:ext cx="79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i= 0      </a:t>
            </a:r>
            <a:r>
              <a:rPr lang="sl-SI" dirty="0" err="1"/>
              <a:t>el</a:t>
            </a:r>
            <a:r>
              <a:rPr lang="sl-SI" dirty="0"/>
              <a:t> = 2</a:t>
            </a:r>
          </a:p>
        </p:txBody>
      </p:sp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2ACCC5C5-01DD-462A-A093-89153CAF1109}"/>
              </a:ext>
            </a:extLst>
          </p:cNvPr>
          <p:cNvCxnSpPr/>
          <p:nvPr/>
        </p:nvCxnSpPr>
        <p:spPr>
          <a:xfrm flipV="1">
            <a:off x="3025253" y="4978492"/>
            <a:ext cx="699005" cy="3508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70771A5B-A975-4258-AA6D-7432AA42D6B4}"/>
              </a:ext>
            </a:extLst>
          </p:cNvPr>
          <p:cNvSpPr txBox="1"/>
          <p:nvPr/>
        </p:nvSpPr>
        <p:spPr>
          <a:xfrm>
            <a:off x="4421437" y="4830770"/>
            <a:ext cx="46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2"/>
                </a:solidFill>
              </a:rPr>
              <a:t> 7</a:t>
            </a:r>
          </a:p>
          <a:p>
            <a:r>
              <a:rPr lang="sl-SI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DABA49D0-DBEE-4216-AB0C-7747C066346E}"/>
              </a:ext>
            </a:extLst>
          </p:cNvPr>
          <p:cNvSpPr txBox="1"/>
          <p:nvPr/>
        </p:nvSpPr>
        <p:spPr>
          <a:xfrm>
            <a:off x="4728986" y="4978705"/>
            <a:ext cx="51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2"/>
                </a:solidFill>
              </a:rPr>
              <a:t>7   3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3650ED50-312E-4F35-A597-DB1A49D8EA43}"/>
              </a:ext>
            </a:extLst>
          </p:cNvPr>
          <p:cNvSpPr txBox="1"/>
          <p:nvPr/>
        </p:nvSpPr>
        <p:spPr>
          <a:xfrm>
            <a:off x="4533658" y="5883564"/>
            <a:ext cx="155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Rez = [0,3,3]</a:t>
            </a:r>
          </a:p>
        </p:txBody>
      </p:sp>
      <p:cxnSp>
        <p:nvCxnSpPr>
          <p:cNvPr id="37" name="Raven povezovalnik 36">
            <a:extLst>
              <a:ext uri="{FF2B5EF4-FFF2-40B4-BE49-F238E27FC236}">
                <a16:creationId xmlns:a16="http://schemas.microsoft.com/office/drawing/2014/main" id="{7C8CCDBE-428C-4598-9C03-2A2E4B19C056}"/>
              </a:ext>
            </a:extLst>
          </p:cNvPr>
          <p:cNvCxnSpPr/>
          <p:nvPr/>
        </p:nvCxnSpPr>
        <p:spPr>
          <a:xfrm flipV="1">
            <a:off x="4367537" y="4978492"/>
            <a:ext cx="942854" cy="4616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Pravokotnik 37">
            <a:extLst>
              <a:ext uri="{FF2B5EF4-FFF2-40B4-BE49-F238E27FC236}">
                <a16:creationId xmlns:a16="http://schemas.microsoft.com/office/drawing/2014/main" id="{F4C663C0-FAF2-4D52-9E05-9AAAE5AAD0C2}"/>
              </a:ext>
            </a:extLst>
          </p:cNvPr>
          <p:cNvSpPr/>
          <p:nvPr/>
        </p:nvSpPr>
        <p:spPr>
          <a:xfrm>
            <a:off x="6501248" y="3907618"/>
            <a:ext cx="519246" cy="17172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767DA50A-D8FB-4282-8C98-3E131774F4F4}"/>
              </a:ext>
            </a:extLst>
          </p:cNvPr>
          <p:cNvSpPr txBox="1"/>
          <p:nvPr/>
        </p:nvSpPr>
        <p:spPr>
          <a:xfrm>
            <a:off x="6152827" y="5901822"/>
            <a:ext cx="173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Rez = [0,3,3,7]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61B185B4-8A12-4A67-AF89-1112E45C2DF8}"/>
              </a:ext>
            </a:extLst>
          </p:cNvPr>
          <p:cNvSpPr txBox="1"/>
          <p:nvPr/>
        </p:nvSpPr>
        <p:spPr>
          <a:xfrm>
            <a:off x="6567112" y="4932325"/>
            <a:ext cx="42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2"/>
                </a:solidFill>
              </a:rPr>
              <a:t>7 3</a:t>
            </a:r>
          </a:p>
        </p:txBody>
      </p:sp>
      <p:sp>
        <p:nvSpPr>
          <p:cNvPr id="41" name="Pravokotnik 40">
            <a:extLst>
              <a:ext uri="{FF2B5EF4-FFF2-40B4-BE49-F238E27FC236}">
                <a16:creationId xmlns:a16="http://schemas.microsoft.com/office/drawing/2014/main" id="{CF30019B-6BAF-4E81-BA04-B8772642857E}"/>
              </a:ext>
            </a:extLst>
          </p:cNvPr>
          <p:cNvSpPr/>
          <p:nvPr/>
        </p:nvSpPr>
        <p:spPr>
          <a:xfrm>
            <a:off x="8737194" y="3951884"/>
            <a:ext cx="519246" cy="17172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5D75BD9-AF8E-449A-BA9D-794D88BA0235}"/>
              </a:ext>
            </a:extLst>
          </p:cNvPr>
          <p:cNvSpPr txBox="1"/>
          <p:nvPr/>
        </p:nvSpPr>
        <p:spPr>
          <a:xfrm>
            <a:off x="8885382" y="4673600"/>
            <a:ext cx="371058" cy="94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2"/>
                </a:solidFill>
              </a:rPr>
              <a:t>87 3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FF34A385-4D8F-4A45-822D-256B881FA35D}"/>
              </a:ext>
            </a:extLst>
          </p:cNvPr>
          <p:cNvSpPr txBox="1"/>
          <p:nvPr/>
        </p:nvSpPr>
        <p:spPr>
          <a:xfrm>
            <a:off x="8129149" y="5901822"/>
            <a:ext cx="195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Rez = [0,3,3,7,3]</a:t>
            </a:r>
          </a:p>
        </p:txBody>
      </p:sp>
      <p:cxnSp>
        <p:nvCxnSpPr>
          <p:cNvPr id="44" name="Raven povezovalnik 43">
            <a:extLst>
              <a:ext uri="{FF2B5EF4-FFF2-40B4-BE49-F238E27FC236}">
                <a16:creationId xmlns:a16="http://schemas.microsoft.com/office/drawing/2014/main" id="{E76B8CF6-D3F4-4839-8F90-F894A9CE9486}"/>
              </a:ext>
            </a:extLst>
          </p:cNvPr>
          <p:cNvCxnSpPr/>
          <p:nvPr/>
        </p:nvCxnSpPr>
        <p:spPr>
          <a:xfrm flipV="1">
            <a:off x="8450623" y="4692270"/>
            <a:ext cx="942854" cy="4616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Raven povezovalnik 44">
            <a:extLst>
              <a:ext uri="{FF2B5EF4-FFF2-40B4-BE49-F238E27FC236}">
                <a16:creationId xmlns:a16="http://schemas.microsoft.com/office/drawing/2014/main" id="{2CE787FA-5BDE-467E-BCD5-EE2BC0A6FFB5}"/>
              </a:ext>
            </a:extLst>
          </p:cNvPr>
          <p:cNvCxnSpPr/>
          <p:nvPr/>
        </p:nvCxnSpPr>
        <p:spPr>
          <a:xfrm flipV="1">
            <a:off x="8603023" y="4844670"/>
            <a:ext cx="942854" cy="4616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Pravokotnik 45">
            <a:extLst>
              <a:ext uri="{FF2B5EF4-FFF2-40B4-BE49-F238E27FC236}">
                <a16:creationId xmlns:a16="http://schemas.microsoft.com/office/drawing/2014/main" id="{3AE9A2DD-85C1-46D6-9F50-EDF39AAAF317}"/>
              </a:ext>
            </a:extLst>
          </p:cNvPr>
          <p:cNvSpPr/>
          <p:nvPr/>
        </p:nvSpPr>
        <p:spPr>
          <a:xfrm>
            <a:off x="10963558" y="4004141"/>
            <a:ext cx="519246" cy="17172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97D20BF4-78DE-4370-9928-175A098A7657}"/>
              </a:ext>
            </a:extLst>
          </p:cNvPr>
          <p:cNvSpPr txBox="1"/>
          <p:nvPr/>
        </p:nvSpPr>
        <p:spPr>
          <a:xfrm>
            <a:off x="10161993" y="5909375"/>
            <a:ext cx="212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Rez = [0,3,3,7,3,0]</a:t>
            </a: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3C95B9E9-C7FF-42C9-B49C-9FC1FE733319}"/>
              </a:ext>
            </a:extLst>
          </p:cNvPr>
          <p:cNvSpPr txBox="1"/>
          <p:nvPr/>
        </p:nvSpPr>
        <p:spPr>
          <a:xfrm>
            <a:off x="11077048" y="5006216"/>
            <a:ext cx="37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2"/>
                </a:solidFill>
              </a:rPr>
              <a:t>4 3</a:t>
            </a:r>
          </a:p>
        </p:txBody>
      </p:sp>
      <p:cxnSp>
        <p:nvCxnSpPr>
          <p:cNvPr id="49" name="Raven povezovalnik 48">
            <a:extLst>
              <a:ext uri="{FF2B5EF4-FFF2-40B4-BE49-F238E27FC236}">
                <a16:creationId xmlns:a16="http://schemas.microsoft.com/office/drawing/2014/main" id="{9922372B-27E1-4907-A314-44C718AA324D}"/>
              </a:ext>
            </a:extLst>
          </p:cNvPr>
          <p:cNvCxnSpPr/>
          <p:nvPr/>
        </p:nvCxnSpPr>
        <p:spPr>
          <a:xfrm flipV="1">
            <a:off x="10926233" y="4996963"/>
            <a:ext cx="699005" cy="3508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Raven povezovalnik 49">
            <a:extLst>
              <a:ext uri="{FF2B5EF4-FFF2-40B4-BE49-F238E27FC236}">
                <a16:creationId xmlns:a16="http://schemas.microsoft.com/office/drawing/2014/main" id="{ECDABAA0-B8CC-4501-B20D-31BA570F1310}"/>
              </a:ext>
            </a:extLst>
          </p:cNvPr>
          <p:cNvCxnSpPr/>
          <p:nvPr/>
        </p:nvCxnSpPr>
        <p:spPr>
          <a:xfrm flipV="1">
            <a:off x="10920836" y="5360439"/>
            <a:ext cx="699005" cy="3508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2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>
            <a:extLst>
              <a:ext uri="{FF2B5EF4-FFF2-40B4-BE49-F238E27FC236}">
                <a16:creationId xmlns:a16="http://schemas.microsoft.com/office/drawing/2014/main" id="{1D89D55D-C31F-459C-A6D1-AC1CF4E26E40}"/>
              </a:ext>
            </a:extLst>
          </p:cNvPr>
          <p:cNvSpPr txBox="1">
            <a:spLocks/>
          </p:cNvSpPr>
          <p:nvPr/>
        </p:nvSpPr>
        <p:spPr>
          <a:xfrm>
            <a:off x="2021272" y="334410"/>
            <a:ext cx="923843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Primer [ 2,4,8,7,7,9,3]  - sklad</a:t>
            </a:r>
            <a:br>
              <a:rPr lang="sl-SI" dirty="0"/>
            </a:br>
            <a:endParaRPr lang="sl-SI" dirty="0"/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A0C3DD54-65D9-41A0-978F-5AEA2EB8D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5" r="35156" b="7639"/>
          <a:stretch/>
        </p:blipFill>
        <p:spPr>
          <a:xfrm>
            <a:off x="163858" y="746366"/>
            <a:ext cx="7905750" cy="5904465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C96BDCA7-7648-4611-ACE8-5EED4D51F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7" t="40833" r="37188" b="45000"/>
          <a:stretch/>
        </p:blipFill>
        <p:spPr>
          <a:xfrm>
            <a:off x="4688233" y="3429000"/>
            <a:ext cx="6904916" cy="10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1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E79AA8-FCDA-4147-9DEF-01478114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150" y="1736375"/>
            <a:ext cx="9238434" cy="823912"/>
          </a:xfrm>
        </p:spPr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D3E560E-23C7-468E-9A71-726255656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6" y="3048000"/>
            <a:ext cx="9962333" cy="3048000"/>
          </a:xfrm>
        </p:spPr>
        <p:txBody>
          <a:bodyPr/>
          <a:lstStyle/>
          <a:p>
            <a:r>
              <a:rPr lang="sl-SI" dirty="0">
                <a:hlinkClick r:id="rId2"/>
              </a:rPr>
              <a:t>https://www.geeksforgeeks.org/find-next-smaller-next-greater-array/</a:t>
            </a:r>
            <a:r>
              <a:rPr lang="sl-SI" dirty="0"/>
              <a:t>  (dostop : 30.11.2021)</a:t>
            </a:r>
          </a:p>
          <a:p>
            <a:r>
              <a:rPr lang="sl-SI" dirty="0">
                <a:hlinkClick r:id="rId3"/>
              </a:rPr>
              <a:t>https://www.geeksforgeeks.org/find-maximum-difference-between-nearest-left-and-right-smaller-elements/</a:t>
            </a:r>
            <a:r>
              <a:rPr lang="sl-SI" dirty="0"/>
              <a:t> (dostop : 30.11.2021)</a:t>
            </a:r>
          </a:p>
          <a:p>
            <a:r>
              <a:rPr lang="sl-SI" dirty="0">
                <a:hlinkClick r:id="rId4"/>
              </a:rPr>
              <a:t>https://gist.github.com/gregaSaksida/1f7559aca55c2997e40f8074b33ecf89</a:t>
            </a:r>
            <a:r>
              <a:rPr lang="sl-SI" dirty="0"/>
              <a:t> (dostop : 30.11.2021)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0715405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310</Words>
  <Application>Microsoft Office PowerPoint</Application>
  <PresentationFormat>Širokozaslonsko</PresentationFormat>
  <Paragraphs>54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Trade Gothic Next Cond</vt:lpstr>
      <vt:lpstr>Trade Gothic Next Light</vt:lpstr>
      <vt:lpstr>PortalVTI</vt:lpstr>
      <vt:lpstr>Največja Absolutna razlika med najbližjim levim in desnim manjšim  elementom</vt:lpstr>
      <vt:lpstr>koncept</vt:lpstr>
      <vt:lpstr>ideja </vt:lpstr>
      <vt:lpstr>Primer    [ 2,4,8,7,7,9,3] - seznam  </vt:lpstr>
      <vt:lpstr>PowerPointova predstavitev</vt:lpstr>
      <vt:lpstr>Primer [ 2,4,8,7,7,9,3]  - sklad </vt:lpstr>
      <vt:lpstr>PowerPointova predstavitev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Največja Absolutna razlika med najbližjim levim in desnim najmanjšim  elementom</dc:title>
  <dc:creator>l k</dc:creator>
  <cp:lastModifiedBy>l k</cp:lastModifiedBy>
  <cp:revision>9</cp:revision>
  <dcterms:created xsi:type="dcterms:W3CDTF">2021-11-25T18:23:49Z</dcterms:created>
  <dcterms:modified xsi:type="dcterms:W3CDTF">2021-12-13T20:09:13Z</dcterms:modified>
</cp:coreProperties>
</file>