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7"/>
  </p:notesMasterIdLst>
  <p:handoutMasterIdLst>
    <p:handoutMasterId r:id="rId8"/>
  </p:handoutMasterIdLst>
  <p:sldIdLst>
    <p:sldId id="256" r:id="rId2"/>
    <p:sldId id="320" r:id="rId3"/>
    <p:sldId id="321" r:id="rId4"/>
    <p:sldId id="322" r:id="rId5"/>
    <p:sldId id="319" r:id="rId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06" d="100"/>
          <a:sy n="106" d="100"/>
        </p:scale>
        <p:origin x="8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1482F58-E6FC-4473-A9DF-399ADB58F5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94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AE8BEAC-8395-4213-8558-2F0DE1903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0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BD006-98ED-4D82-BB61-1D6B042BB8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74378-5323-4393-B858-230FCE827040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67282-EA7D-404A-B1C0-2075C207002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A3C8E-DDD7-403A-8DC9-C47C73EDF80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2481C-AB85-4EDB-831B-E3CE2101EBD9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9946E-2A21-489A-893E-F905BC13F86F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1FD9-FBC5-4554-B797-D7CABDA25EF5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1D769-6A8F-4A34-9F3B-570F8E9B0D2F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1729D-8C03-40C8-BA18-F972BC1471B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3005C-6C04-4373-961E-9A49693106EB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2BC34-65DB-41CE-9DB6-38FA2BA7F67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9D1EF9-E706-4F4E-A701-273295CF96E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Kako iz programa v </a:t>
            </a:r>
            <a:r>
              <a:rPr lang="sl-SI" dirty="0" err="1" smtClean="0">
                <a:latin typeface="Arial" charset="0"/>
              </a:rPr>
              <a:t>Pythonu</a:t>
            </a:r>
            <a:r>
              <a:rPr lang="sl-SI" dirty="0" smtClean="0"/>
              <a:t> do baze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BAZA NOBELOVIH NAGRAJENCEV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Del baze </a:t>
            </a:r>
            <a:r>
              <a:rPr lang="sl-SI" dirty="0" err="1" smtClean="0"/>
              <a:t>nobelovih</a:t>
            </a:r>
            <a:r>
              <a:rPr lang="sl-SI" dirty="0" smtClean="0"/>
              <a:t> nagrajencev</a:t>
            </a:r>
          </a:p>
          <a:p>
            <a:r>
              <a:rPr lang="sl-SI" dirty="0" smtClean="0"/>
              <a:t>Nobel_</a:t>
            </a:r>
            <a:r>
              <a:rPr lang="sl-SI" dirty="0" err="1" smtClean="0"/>
              <a:t>baza.py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214282" y="214290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dbAPI</a:t>
            </a:r>
            <a:endParaRPr lang="sl-SI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# Stavki, s katerimi naredimo tabelo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UKAZ_ZA_CREATE_TABLE = """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-- dobitniki Nobelovih nagrad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----------------------------------------------------------------------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CREATE TABLE IF NOT EXISTS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(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INTEGER,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subject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TEXT,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winner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TEXT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"""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nagrajenci = [    # seznam nagrajencev v obliki naborov (trojk)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(2008 ,'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Chemistry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', 	'Martin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Chalfie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'),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(2008 ,	'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Chemistry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', 	'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Osamu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Shimomura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'),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(1998 ,	'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Physics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', 	'Daniel C.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Tsui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# ====================================#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vpišiNagrajenca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cur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, **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kwargs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): #uporaba poimenovanih parametrov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'''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Vpiši 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osebo z danimi 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podatki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.'''</a:t>
            </a:r>
            <a:endParaRPr lang="sl-SI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("""INSERT INTO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subject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winner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               VALUES (: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, :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subject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, :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winner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)""",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kwargs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200" dirty="0" err="1" smtClean="0">
                <a:latin typeface="Courier New" pitchFamily="49" charset="0"/>
                <a:cs typeface="Courier New" pitchFamily="49" charset="0"/>
              </a:rPr>
              <a:t>cur.lastrowid</a:t>
            </a:r>
            <a:endParaRPr lang="sl-SI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2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142844" y="0"/>
            <a:ext cx="835824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--------- Glavni program ----------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Delamo s podatkovno bazo, ki je/bo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shranjena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v datoteki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Nobel.db</a:t>
            </a:r>
            <a:endParaRPr lang="sl-SI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db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('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nobel.db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c =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db.cursor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Naredimo tabelo, če je še ni</a:t>
            </a:r>
          </a:p>
          <a:p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c.execute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(UKAZ_ZA_CREATE_TABLE)</a:t>
            </a:r>
            <a:endParaRPr lang="sl-SI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#Vstavljanje podatkov v bazo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x in nagrajenci :</a:t>
            </a:r>
          </a:p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k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ateri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vpišiNagrajenca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(c,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= leto,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subject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podrocje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winner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dobitnik)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Dejansko zapišemo v bazo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db.commit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Izberemo vse nagrajence od 2006 dalje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c.execute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("SELECT * FROM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nobel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WHERE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&gt; 2005")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Gremo vrstico po vrstico čez rezultate SELECT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vrstica in c: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("Nobelovec: %s" % str(vrstica))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Kurzorja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ne potrebujemo več, ga zapremo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c.close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Tudi povezave do baze ne</a:t>
            </a:r>
          </a:p>
          <a:p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db.close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 </a:t>
            </a:r>
          </a:p>
          <a:p>
            <a:endParaRPr lang="sl-SI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dirty="0"/>
              <a:t>Nekaj </a:t>
            </a:r>
            <a:r>
              <a:rPr lang="sl-SI" sz="3600" dirty="0" smtClean="0"/>
              <a:t>komentarjev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UKAZ_ZA_CREATE_TABLE </a:t>
            </a:r>
            <a:r>
              <a:rPr lang="sl-SI" sz="2400" dirty="0" smtClean="0"/>
              <a:t>je niz, ki vsebuje ukaz v SQL</a:t>
            </a:r>
          </a:p>
          <a:p>
            <a:pPr lvl="1"/>
            <a:r>
              <a:rPr lang="sl-SI" sz="2000" dirty="0" smtClean="0"/>
              <a:t>pozor na """</a:t>
            </a:r>
          </a:p>
          <a:p>
            <a:pPr lvl="1"/>
            <a:r>
              <a:rPr lang="sl-SI" sz="2000" dirty="0" smtClean="0"/>
              <a:t>Ni težav z več vrsticami</a:t>
            </a:r>
          </a:p>
          <a:p>
            <a:pPr lvl="1"/>
            <a:r>
              <a:rPr lang="sl-SI" sz="2000" dirty="0" smtClean="0"/>
              <a:t>-- komentar v SQL! </a:t>
            </a:r>
          </a:p>
          <a:p>
            <a:r>
              <a:rPr lang="sl-SI" sz="2400" dirty="0" smtClean="0"/>
              <a:t>Tudi v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vpišiNagrajenca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>
                <a:latin typeface="Calibri" pitchFamily="34" charset="0"/>
                <a:cs typeface="Courier New" pitchFamily="49" charset="0"/>
              </a:rPr>
              <a:t>Uporaba </a:t>
            </a:r>
            <a:r>
              <a:rPr lang="sl-SI" sz="2400" dirty="0" smtClean="0">
                <a:latin typeface="Calibri" pitchFamily="34" charset="0"/>
                <a:cs typeface="Courier New" pitchFamily="49" charset="0"/>
              </a:rPr>
              <a:t>poimenovanih parametrov</a:t>
            </a:r>
          </a:p>
          <a:p>
            <a:r>
              <a:rPr lang="sl-SI" sz="2400" smtClean="0">
                <a:latin typeface="Calibri" pitchFamily="34" charset="0"/>
                <a:cs typeface="Courier New" pitchFamily="49" charset="0"/>
              </a:rPr>
              <a:t>cur.lastrowid</a:t>
            </a:r>
            <a:r>
              <a:rPr lang="sl-SI" sz="2400" dirty="0" smtClean="0">
                <a:latin typeface="Calibri" pitchFamily="34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alibri" pitchFamily="34" charset="0"/>
                <a:cs typeface="Courier New" pitchFamily="49" charset="0"/>
              </a:rPr>
              <a:t>– id zadnje vstavljene vrstice (v bistvu števec vstavljenih vrstic)</a:t>
            </a:r>
          </a:p>
          <a:p>
            <a:r>
              <a:rPr lang="sl-SI" sz="2400" dirty="0" smtClean="0">
                <a:latin typeface="Calibri" pitchFamily="34" charset="0"/>
                <a:cs typeface="Courier New" pitchFamily="49" charset="0"/>
              </a:rPr>
              <a:t>Kaj se zgodi, če program poženemo večkrat?</a:t>
            </a:r>
            <a:endParaRPr lang="sl-SI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2862</TotalTime>
  <Words>105</Words>
  <Application>Microsoft Office PowerPoint</Application>
  <PresentationFormat>On-screen Show (4:3)</PresentationFormat>
  <Paragraphs>81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Courier New</vt:lpstr>
      <vt:lpstr>Times New Roman</vt:lpstr>
      <vt:lpstr>Verdana</vt:lpstr>
      <vt:lpstr>Wingdings</vt:lpstr>
      <vt:lpstr>1_Profile</vt:lpstr>
      <vt:lpstr>Kako iz programa v Pythonu do baze</vt:lpstr>
      <vt:lpstr>Zgled</vt:lpstr>
      <vt:lpstr>PowerPoint Presentation</vt:lpstr>
      <vt:lpstr>PowerPoint Presentation</vt:lpstr>
      <vt:lpstr>Nekaj komentarjev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109</cp:revision>
  <dcterms:created xsi:type="dcterms:W3CDTF">1998-10-28T10:06:14Z</dcterms:created>
  <dcterms:modified xsi:type="dcterms:W3CDTF">2021-12-07T13:09:26Z</dcterms:modified>
</cp:coreProperties>
</file>