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0" autoAdjust="0"/>
    <p:restoredTop sz="94660"/>
  </p:normalViewPr>
  <p:slideViewPr>
    <p:cSldViewPr snapToGrid="0">
      <p:cViewPr varScale="1">
        <p:scale>
          <a:sx n="80" d="100"/>
          <a:sy n="80" d="100"/>
        </p:scale>
        <p:origin x="52" y="10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Iskanje</a:t>
            </a:r>
            <a:r>
              <a:rPr lang="en-US" dirty="0" smtClean="0"/>
              <a:t> v </a:t>
            </a:r>
            <a:r>
              <a:rPr lang="en-US" dirty="0" err="1" smtClean="0"/>
              <a:t>tabeli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792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Zadnjič</a:t>
            </a:r>
            <a:r>
              <a:rPr lang="en-US" dirty="0" smtClean="0"/>
              <a:t> …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l-SI" b="1" dirty="0"/>
              <a:t>Za ogrevanje:</a:t>
            </a:r>
            <a:endParaRPr lang="sl-SI" dirty="0"/>
          </a:p>
          <a:p>
            <a:r>
              <a:rPr lang="sl-SI" dirty="0"/>
              <a:t>Sestavi funkcijo, ki vrne nov niz tak, da danemu nizu vse samoglasnike zamenja z 'r',</a:t>
            </a:r>
            <a:br>
              <a:rPr lang="sl-SI" dirty="0"/>
            </a:br>
            <a:endParaRPr lang="sl-SI" dirty="0"/>
          </a:p>
          <a:p>
            <a:r>
              <a:rPr lang="sl-SI" b="1" dirty="0"/>
              <a:t>Iskanja:</a:t>
            </a:r>
            <a:endParaRPr lang="sl-SI" dirty="0"/>
          </a:p>
          <a:p>
            <a:r>
              <a:rPr lang="sl-SI" dirty="0"/>
              <a:t>V tabeli poišči število, ki ima največjo vsoto števk. </a:t>
            </a:r>
          </a:p>
          <a:p>
            <a:pPr lvl="1"/>
            <a:r>
              <a:rPr lang="sl-SI" dirty="0"/>
              <a:t>Če jih je več, vrni prvega v tabeli</a:t>
            </a:r>
          </a:p>
          <a:p>
            <a:pPr lvl="1"/>
            <a:r>
              <a:rPr lang="sl-SI" dirty="0"/>
              <a:t>Če jih je več, vrni zadnjega </a:t>
            </a:r>
          </a:p>
          <a:p>
            <a:pPr lvl="1"/>
            <a:r>
              <a:rPr lang="sl-SI" dirty="0"/>
              <a:t>Vrni tabelo vseh števil z največjo vsoto števk</a:t>
            </a:r>
          </a:p>
          <a:p>
            <a:r>
              <a:rPr lang="sl-SI" dirty="0"/>
              <a:t>V tabeli poišči število, ki ima dano vsoto </a:t>
            </a:r>
            <a:r>
              <a:rPr lang="sl-SI" dirty="0" smtClean="0"/>
              <a:t>števk</a:t>
            </a:r>
            <a:endParaRPr lang="en-US" dirty="0" smtClean="0"/>
          </a:p>
          <a:p>
            <a:r>
              <a:rPr lang="en-US" dirty="0" err="1" smtClean="0"/>
              <a:t>Koliko</a:t>
            </a:r>
            <a:r>
              <a:rPr lang="en-US" dirty="0" smtClean="0"/>
              <a:t> </a:t>
            </a:r>
            <a:r>
              <a:rPr lang="en-US" dirty="0" err="1" smtClean="0"/>
              <a:t>primerjav</a:t>
            </a:r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zaporednem</a:t>
            </a:r>
            <a:r>
              <a:rPr lang="en-US" dirty="0" smtClean="0"/>
              <a:t> </a:t>
            </a:r>
            <a:r>
              <a:rPr lang="en-US" dirty="0" err="1" smtClean="0"/>
              <a:t>iskanju</a:t>
            </a:r>
            <a:endParaRPr lang="sl-SI" dirty="0"/>
          </a:p>
          <a:p>
            <a:r>
              <a:rPr lang="sl-SI" dirty="0"/>
              <a:t>Dana je urejena tabela števil. Poišči ali je v tej tabeli dano število (bisekcija)</a:t>
            </a:r>
          </a:p>
          <a:p>
            <a:r>
              <a:rPr lang="sl-SI" dirty="0"/>
              <a:t>Dana je po abecedi urejena tabela nizov.  Ugotovi, ali v dani tabeli je </a:t>
            </a:r>
            <a:r>
              <a:rPr lang="sl-SI" dirty="0" err="1"/>
              <a:t>nek</a:t>
            </a:r>
            <a:r>
              <a:rPr lang="sl-SI" dirty="0"/>
              <a:t> niz ali ne.</a:t>
            </a:r>
            <a:br>
              <a:rPr lang="sl-SI" dirty="0"/>
            </a:br>
            <a:endParaRPr lang="sl-SI" dirty="0"/>
          </a:p>
          <a:p>
            <a:pPr lvl="1"/>
            <a:r>
              <a:rPr lang="sl-SI" dirty="0"/>
              <a:t>bisekcija</a:t>
            </a:r>
            <a:r>
              <a:rPr lang="sl-SI" dirty="0" smtClean="0"/>
              <a:t>!</a:t>
            </a:r>
            <a:endParaRPr lang="en-US" dirty="0" smtClean="0"/>
          </a:p>
          <a:p>
            <a:r>
              <a:rPr lang="en-US" dirty="0" err="1"/>
              <a:t>Koliko</a:t>
            </a:r>
            <a:r>
              <a:rPr lang="en-US" dirty="0"/>
              <a:t> </a:t>
            </a:r>
            <a:r>
              <a:rPr lang="en-US" dirty="0" err="1"/>
              <a:t>primerjav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smtClean="0"/>
              <a:t>bisekciji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21848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Poišči</a:t>
            </a:r>
            <a:r>
              <a:rPr lang="en-US" dirty="0" smtClean="0"/>
              <a:t> x v </a:t>
            </a:r>
            <a:r>
              <a:rPr lang="en-US" dirty="0" err="1" smtClean="0"/>
              <a:t>tabeli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Operator in</a:t>
            </a:r>
          </a:p>
          <a:p>
            <a:r>
              <a:rPr lang="en-US" sz="2400" dirty="0" err="1" smtClean="0"/>
              <a:t>Kaj</a:t>
            </a:r>
            <a:r>
              <a:rPr lang="en-US" sz="2400" dirty="0" smtClean="0"/>
              <a:t> pa, </a:t>
            </a:r>
            <a:r>
              <a:rPr lang="en-US" sz="2400" dirty="0" err="1" smtClean="0"/>
              <a:t>če</a:t>
            </a:r>
            <a:r>
              <a:rPr lang="en-US" sz="2400" dirty="0" smtClean="0"/>
              <a:t> </a:t>
            </a:r>
            <a:r>
              <a:rPr lang="en-US" sz="2400" dirty="0" err="1" smtClean="0"/>
              <a:t>nas</a:t>
            </a:r>
            <a:r>
              <a:rPr lang="en-US" sz="2400" dirty="0" smtClean="0"/>
              <a:t> </a:t>
            </a:r>
            <a:r>
              <a:rPr lang="en-US" sz="2400" dirty="0" err="1" smtClean="0"/>
              <a:t>zanima</a:t>
            </a:r>
            <a:r>
              <a:rPr lang="en-US" sz="2400" dirty="0" smtClean="0"/>
              <a:t> </a:t>
            </a:r>
            <a:r>
              <a:rPr lang="en-US" sz="2400" dirty="0" err="1" smtClean="0"/>
              <a:t>kje</a:t>
            </a:r>
            <a:r>
              <a:rPr lang="en-US" sz="2400" dirty="0" smtClean="0"/>
              <a:t> je? </a:t>
            </a:r>
          </a:p>
          <a:p>
            <a:pPr lvl="1"/>
            <a:r>
              <a:rPr lang="en-US" sz="2000" dirty="0" err="1" smtClean="0"/>
              <a:t>Vrnimo</a:t>
            </a:r>
            <a:r>
              <a:rPr lang="en-US" sz="2000" dirty="0" smtClean="0"/>
              <a:t> </a:t>
            </a:r>
            <a:r>
              <a:rPr lang="en-US" sz="2000" dirty="0" err="1" smtClean="0"/>
              <a:t>indeks</a:t>
            </a:r>
            <a:r>
              <a:rPr lang="en-US" sz="2000" dirty="0" smtClean="0"/>
              <a:t> </a:t>
            </a:r>
            <a:r>
              <a:rPr lang="en-US" sz="2000" dirty="0" err="1" smtClean="0"/>
              <a:t>mesta</a:t>
            </a:r>
            <a:r>
              <a:rPr lang="en-US" sz="2000" dirty="0" smtClean="0"/>
              <a:t> v </a:t>
            </a:r>
            <a:r>
              <a:rPr lang="en-US" sz="2000" dirty="0" err="1" smtClean="0"/>
              <a:t>tabeli</a:t>
            </a:r>
            <a:r>
              <a:rPr lang="en-US" sz="2000" dirty="0" smtClean="0"/>
              <a:t> in -1, </a:t>
            </a:r>
            <a:r>
              <a:rPr lang="en-US" sz="2000" dirty="0" err="1" smtClean="0"/>
              <a:t>če</a:t>
            </a:r>
            <a:r>
              <a:rPr lang="en-US" sz="2000" dirty="0" smtClean="0"/>
              <a:t> </a:t>
            </a:r>
            <a:r>
              <a:rPr lang="en-US" sz="2000" dirty="0" err="1" smtClean="0"/>
              <a:t>ga</a:t>
            </a:r>
            <a:r>
              <a:rPr lang="en-US" sz="2000" dirty="0" smtClean="0"/>
              <a:t> </a:t>
            </a:r>
            <a:r>
              <a:rPr lang="en-US" sz="2000" dirty="0" err="1" smtClean="0"/>
              <a:t>ni</a:t>
            </a:r>
            <a:endParaRPr lang="en-US" sz="2000" dirty="0" smtClean="0"/>
          </a:p>
          <a:p>
            <a:pPr lvl="1"/>
            <a:r>
              <a:rPr lang="en-US" sz="2000" dirty="0" err="1" smtClean="0"/>
              <a:t>Metoda</a:t>
            </a:r>
            <a:r>
              <a:rPr lang="en-US" sz="2000" dirty="0" smtClean="0"/>
              <a:t> index</a:t>
            </a:r>
          </a:p>
          <a:p>
            <a:pPr lvl="1"/>
            <a:r>
              <a:rPr lang="en-US" sz="2000" dirty="0" err="1" smtClean="0"/>
              <a:t>Kaj</a:t>
            </a:r>
            <a:r>
              <a:rPr lang="en-US" sz="2000" dirty="0" smtClean="0"/>
              <a:t> pa, </a:t>
            </a:r>
            <a:r>
              <a:rPr lang="en-US" sz="2000" dirty="0" err="1" smtClean="0"/>
              <a:t>če</a:t>
            </a:r>
            <a:r>
              <a:rPr lang="en-US" sz="2000" dirty="0" smtClean="0"/>
              <a:t> </a:t>
            </a:r>
            <a:r>
              <a:rPr lang="en-US" sz="2000" dirty="0" err="1" smtClean="0"/>
              <a:t>nastopa</a:t>
            </a:r>
            <a:r>
              <a:rPr lang="en-US" sz="2000" dirty="0" smtClean="0"/>
              <a:t> </a:t>
            </a:r>
            <a:r>
              <a:rPr lang="en-US" sz="2000" dirty="0" err="1" smtClean="0"/>
              <a:t>večkrat</a:t>
            </a:r>
            <a:endParaRPr lang="en-US" sz="2000" dirty="0" smtClean="0"/>
          </a:p>
          <a:p>
            <a:pPr lvl="2"/>
            <a:r>
              <a:rPr lang="en-US" sz="1800" dirty="0" err="1" smtClean="0"/>
              <a:t>Prvi</a:t>
            </a:r>
            <a:r>
              <a:rPr lang="en-US" sz="1800" dirty="0" smtClean="0"/>
              <a:t> </a:t>
            </a:r>
            <a:r>
              <a:rPr lang="en-US" sz="1800" dirty="0" err="1" smtClean="0"/>
              <a:t>indeks</a:t>
            </a:r>
            <a:endParaRPr lang="en-US" sz="1800" dirty="0" smtClean="0"/>
          </a:p>
          <a:p>
            <a:pPr lvl="2"/>
            <a:r>
              <a:rPr lang="en-US" sz="1800" dirty="0" err="1" smtClean="0"/>
              <a:t>Zadnji</a:t>
            </a:r>
            <a:r>
              <a:rPr lang="en-US" sz="1800" dirty="0" smtClean="0"/>
              <a:t> </a:t>
            </a:r>
            <a:r>
              <a:rPr lang="en-US" sz="1800" dirty="0" err="1" smtClean="0"/>
              <a:t>indeks</a:t>
            </a:r>
            <a:endParaRPr lang="en-US" sz="1800" dirty="0" smtClean="0"/>
          </a:p>
          <a:p>
            <a:pPr lvl="2"/>
            <a:r>
              <a:rPr lang="en-US" sz="1800" dirty="0" err="1" smtClean="0"/>
              <a:t>Tabela</a:t>
            </a:r>
            <a:r>
              <a:rPr lang="en-US" sz="1800" dirty="0" smtClean="0"/>
              <a:t> </a:t>
            </a:r>
            <a:r>
              <a:rPr lang="en-US" sz="1800" dirty="0" err="1" smtClean="0"/>
              <a:t>indeksov</a:t>
            </a:r>
            <a:endParaRPr lang="en-US" sz="1800" dirty="0" smtClean="0"/>
          </a:p>
          <a:p>
            <a:pPr lvl="3"/>
            <a:r>
              <a:rPr lang="en-US" sz="1600" dirty="0" err="1" smtClean="0"/>
              <a:t>Možne</a:t>
            </a:r>
            <a:r>
              <a:rPr lang="en-US" sz="1600" dirty="0" smtClean="0"/>
              <a:t> </a:t>
            </a:r>
            <a:r>
              <a:rPr lang="en-US" sz="1600" dirty="0" err="1" smtClean="0"/>
              <a:t>oblike</a:t>
            </a:r>
            <a:r>
              <a:rPr lang="en-US" sz="1600" dirty="0" smtClean="0"/>
              <a:t> </a:t>
            </a:r>
            <a:r>
              <a:rPr lang="en-US" sz="1600" dirty="0" err="1" smtClean="0"/>
              <a:t>rezultatov</a:t>
            </a:r>
            <a:r>
              <a:rPr lang="en-US" sz="1600" dirty="0" smtClean="0"/>
              <a:t>: [1, 4, 5], [4], []</a:t>
            </a:r>
          </a:p>
          <a:p>
            <a:pPr lvl="1"/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892496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Poišči</a:t>
            </a:r>
            <a:r>
              <a:rPr lang="en-US" dirty="0" smtClean="0"/>
              <a:t> x v </a:t>
            </a:r>
            <a:r>
              <a:rPr lang="en-US" dirty="0" err="1" smtClean="0"/>
              <a:t>tabeli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Brez</a:t>
            </a:r>
            <a:r>
              <a:rPr lang="en-US" sz="2000" dirty="0" smtClean="0"/>
              <a:t> </a:t>
            </a:r>
            <a:r>
              <a:rPr lang="en-US" sz="2000" dirty="0" err="1" smtClean="0"/>
              <a:t>operatorja</a:t>
            </a:r>
            <a:r>
              <a:rPr lang="en-US" sz="2000" dirty="0" smtClean="0"/>
              <a:t> </a:t>
            </a:r>
            <a:r>
              <a:rPr lang="en-US" sz="2000" b="1" dirty="0" smtClean="0"/>
              <a:t>in</a:t>
            </a:r>
            <a:r>
              <a:rPr lang="en-US" sz="2000" dirty="0" smtClean="0"/>
              <a:t>, </a:t>
            </a:r>
            <a:r>
              <a:rPr lang="en-US" sz="2000" dirty="0" err="1" smtClean="0"/>
              <a:t>brez</a:t>
            </a:r>
            <a:r>
              <a:rPr lang="en-US" sz="2000" dirty="0" smtClean="0"/>
              <a:t> </a:t>
            </a:r>
            <a:r>
              <a:rPr lang="en-US" sz="2000" dirty="0" err="1" smtClean="0"/>
              <a:t>metode</a:t>
            </a:r>
            <a:r>
              <a:rPr lang="en-US" sz="2000" dirty="0" smtClean="0"/>
              <a:t> </a:t>
            </a:r>
            <a:r>
              <a:rPr lang="en-US" sz="2000" b="1" dirty="0" smtClean="0"/>
              <a:t>index</a:t>
            </a:r>
          </a:p>
          <a:p>
            <a:pPr lvl="1"/>
            <a:r>
              <a:rPr lang="en-US" sz="1800" dirty="0" err="1" smtClean="0"/>
              <a:t>Zaporedno</a:t>
            </a:r>
            <a:r>
              <a:rPr lang="en-US" sz="1800" dirty="0" smtClean="0"/>
              <a:t> </a:t>
            </a:r>
            <a:r>
              <a:rPr lang="en-US" sz="1800" dirty="0" err="1" smtClean="0"/>
              <a:t>primerjanje</a:t>
            </a:r>
            <a:endParaRPr lang="en-US" sz="1800" dirty="0" smtClean="0"/>
          </a:p>
          <a:p>
            <a:pPr lvl="2"/>
            <a:r>
              <a:rPr lang="en-US" sz="1600" dirty="0" err="1" smtClean="0"/>
              <a:t>Pozor</a:t>
            </a:r>
            <a:r>
              <a:rPr lang="en-US" sz="1600" dirty="0" smtClean="0"/>
              <a:t> </a:t>
            </a:r>
            <a:r>
              <a:rPr lang="en-US" sz="1600" dirty="0" err="1" smtClean="0"/>
              <a:t>pri</a:t>
            </a:r>
            <a:r>
              <a:rPr lang="en-US" sz="1600" dirty="0" smtClean="0"/>
              <a:t> </a:t>
            </a:r>
            <a:r>
              <a:rPr lang="en-US" sz="1600" dirty="0" err="1" smtClean="0"/>
              <a:t>vračanju</a:t>
            </a:r>
            <a:r>
              <a:rPr lang="en-US" sz="1600" dirty="0" smtClean="0"/>
              <a:t> </a:t>
            </a:r>
            <a:r>
              <a:rPr lang="en-US" sz="1600" dirty="0" err="1" smtClean="0"/>
              <a:t>tabele</a:t>
            </a:r>
            <a:r>
              <a:rPr lang="en-US" sz="1600" dirty="0" smtClean="0"/>
              <a:t>!</a:t>
            </a:r>
          </a:p>
          <a:p>
            <a:pPr lvl="3"/>
            <a:r>
              <a:rPr lang="en-US" sz="1400" dirty="0" smtClean="0"/>
              <a:t>“</a:t>
            </a:r>
            <a:r>
              <a:rPr lang="en-US" sz="1400" dirty="0" err="1" smtClean="0"/>
              <a:t>resetiranje</a:t>
            </a:r>
            <a:r>
              <a:rPr lang="en-US" sz="1400" dirty="0" smtClean="0"/>
              <a:t>” </a:t>
            </a:r>
            <a:r>
              <a:rPr lang="en-US" sz="1400" dirty="0" err="1" smtClean="0"/>
              <a:t>tabele</a:t>
            </a:r>
            <a:r>
              <a:rPr lang="en-US" sz="1400" dirty="0" smtClean="0"/>
              <a:t>, </a:t>
            </a:r>
            <a:r>
              <a:rPr lang="en-US" sz="1400" dirty="0" err="1" smtClean="0"/>
              <a:t>ko</a:t>
            </a:r>
            <a:r>
              <a:rPr lang="en-US" sz="1400" dirty="0" smtClean="0"/>
              <a:t> </a:t>
            </a:r>
            <a:r>
              <a:rPr lang="en-US" sz="1400" dirty="0" err="1" smtClean="0"/>
              <a:t>najdemo</a:t>
            </a:r>
            <a:r>
              <a:rPr lang="en-US" sz="1400" dirty="0" smtClean="0"/>
              <a:t> </a:t>
            </a:r>
            <a:r>
              <a:rPr lang="en-US" sz="1400" dirty="0" err="1" smtClean="0"/>
              <a:t>boljšega</a:t>
            </a:r>
            <a:r>
              <a:rPr lang="en-US" sz="1400" dirty="0" smtClean="0"/>
              <a:t> </a:t>
            </a:r>
            <a:r>
              <a:rPr lang="en-US" sz="1400" dirty="0" err="1" smtClean="0"/>
              <a:t>kandidata</a:t>
            </a:r>
            <a:endParaRPr lang="en-US" sz="1400" dirty="0" smtClean="0"/>
          </a:p>
          <a:p>
            <a:pPr lvl="1"/>
            <a:r>
              <a:rPr lang="en-US" sz="1800" dirty="0" smtClean="0"/>
              <a:t>T(n) … </a:t>
            </a:r>
            <a:r>
              <a:rPr lang="en-US" sz="1800" dirty="0" err="1" smtClean="0"/>
              <a:t>število</a:t>
            </a:r>
            <a:r>
              <a:rPr lang="en-US" sz="1800" dirty="0" smtClean="0"/>
              <a:t> </a:t>
            </a:r>
            <a:r>
              <a:rPr lang="en-US" sz="1800" dirty="0" err="1" smtClean="0"/>
              <a:t>primerjav</a:t>
            </a:r>
            <a:r>
              <a:rPr lang="en-US" sz="1800" dirty="0" smtClean="0"/>
              <a:t>, </a:t>
            </a:r>
            <a:r>
              <a:rPr lang="en-US" sz="1800" dirty="0" err="1" smtClean="0"/>
              <a:t>če</a:t>
            </a:r>
            <a:r>
              <a:rPr lang="en-US" sz="1800" dirty="0" smtClean="0"/>
              <a:t> je v </a:t>
            </a:r>
            <a:r>
              <a:rPr lang="en-US" sz="1800" dirty="0" err="1" smtClean="0"/>
              <a:t>tabeli</a:t>
            </a:r>
            <a:r>
              <a:rPr lang="en-US" sz="1800" dirty="0" smtClean="0"/>
              <a:t> n </a:t>
            </a:r>
            <a:r>
              <a:rPr lang="en-US" sz="1800" dirty="0" err="1" smtClean="0"/>
              <a:t>elementov</a:t>
            </a:r>
            <a:endParaRPr lang="en-US" sz="1800" dirty="0" smtClean="0"/>
          </a:p>
          <a:p>
            <a:pPr lvl="1"/>
            <a:r>
              <a:rPr lang="en-US" sz="1800" dirty="0" smtClean="0"/>
              <a:t>1 &lt;= T(n) &lt;= n</a:t>
            </a:r>
          </a:p>
          <a:p>
            <a:pPr lvl="1"/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3381981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Poišči</a:t>
            </a:r>
            <a:r>
              <a:rPr lang="en-US" dirty="0" smtClean="0"/>
              <a:t> x v </a:t>
            </a:r>
            <a:r>
              <a:rPr lang="en-US" dirty="0" err="1" smtClean="0"/>
              <a:t>urejeni</a:t>
            </a:r>
            <a:r>
              <a:rPr lang="en-US" dirty="0" smtClean="0"/>
              <a:t> </a:t>
            </a:r>
            <a:r>
              <a:rPr lang="en-US" dirty="0" err="1" smtClean="0"/>
              <a:t>tabeli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Obravnavamo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True/False (je/</a:t>
            </a:r>
            <a:r>
              <a:rPr lang="en-US" dirty="0" err="1" smtClean="0"/>
              <a:t>ni</a:t>
            </a:r>
            <a:r>
              <a:rPr lang="en-US" dirty="0" smtClean="0"/>
              <a:t> v </a:t>
            </a:r>
            <a:r>
              <a:rPr lang="en-US" dirty="0" err="1" smtClean="0"/>
              <a:t>tabeli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Različice</a:t>
            </a:r>
            <a:r>
              <a:rPr lang="en-US" dirty="0" smtClean="0"/>
              <a:t> z </a:t>
            </a:r>
            <a:r>
              <a:rPr lang="en-US" dirty="0" err="1" smtClean="0"/>
              <a:t>indeksi</a:t>
            </a:r>
            <a:r>
              <a:rPr lang="en-US" dirty="0" smtClean="0"/>
              <a:t> </a:t>
            </a:r>
            <a:r>
              <a:rPr lang="en-US" dirty="0" err="1" smtClean="0"/>
              <a:t>pojavitve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vajah</a:t>
            </a:r>
            <a:endParaRPr lang="en-US" dirty="0" smtClean="0"/>
          </a:p>
          <a:p>
            <a:r>
              <a:rPr lang="sl-SI" dirty="0" smtClean="0"/>
              <a:t>kako</a:t>
            </a:r>
            <a:r>
              <a:rPr lang="sl-SI" dirty="0"/>
              <a:t> narediti naključno tabelo, ki pa je </a:t>
            </a:r>
            <a:r>
              <a:rPr lang="sl-SI" dirty="0" smtClean="0"/>
              <a:t>urejena</a:t>
            </a:r>
            <a:endParaRPr lang="en-US" dirty="0" smtClean="0"/>
          </a:p>
          <a:p>
            <a:pPr lvl="1"/>
            <a:r>
              <a:rPr lang="sl-SI" dirty="0" smtClean="0"/>
              <a:t>urejenost</a:t>
            </a:r>
            <a:r>
              <a:rPr lang="sl-SI" dirty="0"/>
              <a:t>: sort/</a:t>
            </a:r>
            <a:r>
              <a:rPr lang="sl-SI" dirty="0" err="1"/>
              <a:t>sorted</a:t>
            </a:r>
            <a:endParaRPr lang="sl-SI" dirty="0"/>
          </a:p>
          <a:p>
            <a:pPr lvl="1"/>
            <a:r>
              <a:rPr lang="sl-SI" dirty="0"/>
              <a:t>že generiramo urejeno (kako</a:t>
            </a:r>
            <a:r>
              <a:rPr lang="sl-SI" dirty="0" smtClean="0"/>
              <a:t>?)</a:t>
            </a:r>
            <a:endParaRPr lang="en-US" dirty="0" smtClean="0"/>
          </a:p>
          <a:p>
            <a:r>
              <a:rPr lang="en-US" dirty="0" err="1" smtClean="0"/>
              <a:t>Možnost</a:t>
            </a:r>
            <a:r>
              <a:rPr lang="en-US" dirty="0" smtClean="0"/>
              <a:t> A</a:t>
            </a:r>
          </a:p>
          <a:p>
            <a:pPr lvl="1"/>
            <a:r>
              <a:rPr lang="en-US" dirty="0" err="1" smtClean="0"/>
              <a:t>Kot</a:t>
            </a:r>
            <a:r>
              <a:rPr lang="en-US" dirty="0" smtClean="0"/>
              <a:t> </a:t>
            </a:r>
            <a:r>
              <a:rPr lang="en-US" dirty="0" err="1" smtClean="0"/>
              <a:t>prej</a:t>
            </a:r>
            <a:endParaRPr lang="en-US" dirty="0" smtClean="0"/>
          </a:p>
          <a:p>
            <a:pPr lvl="1"/>
            <a:r>
              <a:rPr lang="en-US" dirty="0" smtClean="0"/>
              <a:t>A s tem ne </a:t>
            </a:r>
            <a:r>
              <a:rPr lang="en-US" dirty="0" err="1" smtClean="0"/>
              <a:t>upoštevamo</a:t>
            </a:r>
            <a:r>
              <a:rPr lang="en-US" dirty="0" smtClean="0"/>
              <a:t> </a:t>
            </a:r>
            <a:r>
              <a:rPr lang="en-US" dirty="0" err="1" smtClean="0"/>
              <a:t>urejenosti</a:t>
            </a:r>
            <a:endParaRPr lang="en-US" dirty="0" smtClean="0"/>
          </a:p>
          <a:p>
            <a:r>
              <a:rPr lang="en-US" dirty="0" err="1" smtClean="0"/>
              <a:t>Možnost</a:t>
            </a:r>
            <a:r>
              <a:rPr lang="en-US" dirty="0" smtClean="0"/>
              <a:t> B</a:t>
            </a:r>
          </a:p>
          <a:p>
            <a:pPr lvl="1"/>
            <a:r>
              <a:rPr lang="en-US" dirty="0" err="1" smtClean="0"/>
              <a:t>bisekcija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82157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Bisekcija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KODA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iterativno</a:t>
            </a:r>
            <a:r>
              <a:rPr lang="en-US" dirty="0" smtClean="0"/>
              <a:t>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70820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Bisekcija</a:t>
            </a:r>
            <a:r>
              <a:rPr lang="en-US" dirty="0" smtClean="0"/>
              <a:t> z </a:t>
            </a:r>
            <a:r>
              <a:rPr lang="en-US" dirty="0" err="1" smtClean="0"/>
              <a:t>rekurzijo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Ideja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KODA</a:t>
            </a:r>
          </a:p>
        </p:txBody>
      </p:sp>
    </p:spTree>
    <p:extLst>
      <p:ext uri="{BB962C8B-B14F-4D97-AF65-F5344CB8AC3E}">
        <p14:creationId xmlns:p14="http://schemas.microsoft.com/office/powerpoint/2010/main" val="170692897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157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Wisp</vt:lpstr>
      <vt:lpstr>Iskanje v tabeli</vt:lpstr>
      <vt:lpstr>Zadnjič …</vt:lpstr>
      <vt:lpstr>Poišči x v tabeli</vt:lpstr>
      <vt:lpstr>Poišči x v tabeli</vt:lpstr>
      <vt:lpstr>Poišči x v urejeni tabeli</vt:lpstr>
      <vt:lpstr>Bisekcija</vt:lpstr>
      <vt:lpstr>Bisekcija z rekurzijo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Iskanje v tabeli</dc:title>
  <dc:creator>Matija Lokar</dc:creator>
  <cp:lastModifiedBy>Matija Lokar</cp:lastModifiedBy>
  <cp:revision>4</cp:revision>
  <dcterms:created xsi:type="dcterms:W3CDTF">2020-12-13T10:18:58Z</dcterms:created>
  <dcterms:modified xsi:type="dcterms:W3CDTF">2020-12-13T10:45:34Z</dcterms:modified>
</cp:coreProperties>
</file>