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35" r:id="rId4"/>
  </p:sldMasterIdLst>
  <p:notesMasterIdLst>
    <p:notesMasterId r:id="rId10"/>
  </p:notesMasterIdLst>
  <p:handoutMasterIdLst>
    <p:handoutMasterId r:id="rId11"/>
  </p:handoutMasterIdLst>
  <p:sldIdLst>
    <p:sldId id="268" r:id="rId5"/>
    <p:sldId id="261" r:id="rId6"/>
    <p:sldId id="275" r:id="rId7"/>
    <p:sldId id="273" r:id="rId8"/>
    <p:sldId id="267" r:id="rId9"/>
  </p:sldIdLst>
  <p:sldSz cx="12192000" cy="6858000"/>
  <p:notesSz cx="6858000" cy="9144000"/>
  <p:defaultTextStyle>
    <a:defPPr rtl="0">
      <a:defRPr lang="sl-s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1E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80"/>
  </p:normalViewPr>
  <p:slideViewPr>
    <p:cSldViewPr snapToGrid="0" snapToObjects="1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6" d="100"/>
          <a:sy n="86" d="100"/>
        </p:scale>
        <p:origin x="300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DD8AA863-0F2A-4EC2-93B5-62FF5D2B78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E1ED5D3-DA11-4DB6-89EB-112E47B5B1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AFFE5-AFD4-4258-BF25-7D5C000588DF}" type="datetimeFigureOut">
              <a:rPr lang="sl-SI" smtClean="0"/>
              <a:t>24. 01. 2022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DE1AA77C-76EA-4ABB-A302-9984F4047A8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7F36FE77-52DA-43A3-8EFD-1DA38C5BA8B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59B5-1762-44F1-AE61-C72E923CD08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1862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noProof="0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0F8EC-8129-400C-88B6-F8543602D8C2}" type="datetimeFigureOut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 noProof="0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noProof="0"/>
              <a:t>Uredite sloge besedila matrice</a:t>
            </a:r>
          </a:p>
          <a:p>
            <a:pPr lvl="1"/>
            <a:r>
              <a:rPr lang="sl-SI" noProof="0"/>
              <a:t>Druga raven</a:t>
            </a:r>
          </a:p>
          <a:p>
            <a:pPr lvl="2"/>
            <a:r>
              <a:rPr lang="sl-SI" noProof="0"/>
              <a:t>Tretja raven</a:t>
            </a:r>
          </a:p>
          <a:p>
            <a:pPr lvl="3"/>
            <a:r>
              <a:rPr lang="sl-SI" noProof="0"/>
              <a:t>Četrta raven</a:t>
            </a:r>
          </a:p>
          <a:p>
            <a:pPr lvl="4"/>
            <a:r>
              <a:rPr lang="sl-SI" noProof="0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noProof="0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3BB60-CCE2-4392-9F3B-0BDD1BC6035D}" type="slidenum">
              <a:rPr lang="sl-SI" noProof="0" smtClean="0"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2747310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3BB60-CCE2-4392-9F3B-0BDD1BC6035D}" type="slidenum">
              <a:rPr lang="sl-SI" noProof="0" smtClean="0"/>
              <a:t>1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492811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3BB60-CCE2-4392-9F3B-0BDD1BC6035D}" type="slidenum">
              <a:rPr lang="sl-SI" noProof="0" smtClean="0"/>
              <a:t>2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2842704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3BB60-CCE2-4392-9F3B-0BDD1BC6035D}" type="slidenum">
              <a:rPr lang="sl-SI" noProof="0" smtClean="0"/>
              <a:t>5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1222001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1144338-3A7E-477F-8C36-0723A126AA74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sl-SI" noProof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583574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278E990-F9BC-4B1D-BC46-A7C48E95E4F2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sl-SI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4105235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93AE58E-D3DF-4EA3-8F09-9FB315317359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sl-SI" noProof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2187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F9C2A73-9F2B-48C5-8B36-8E2CFDA29287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sl-SI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701311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A1E5042-82EF-4355-876C-C811BDA1820F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sl-SI" noProof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740434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A1E5042-82EF-4355-876C-C811BDA1820F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sl-SI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227527266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79ABA8D-73E8-4422-8747-A85DC50D78EE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sl-SI" noProof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820951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A1E5042-82EF-4355-876C-C811BDA1820F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sl-SI" noProof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53683677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554208E-543A-40DD-AB75-E45239E627F8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sl-SI" noProof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2234489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71356A6-98C8-4F09-B8C6-342BFB47B6B0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sl-SI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1863523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C8DD68F-E553-45AA-8673-98EA563FD60E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sl-SI" noProof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2685146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73FF39-8C14-485A-92C2-37C660C002ED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sl-SI" noProof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084972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A5C9D91-9B94-46A3-BB35-498C0001B450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sl-SI" noProof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2794120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A1E5042-82EF-4355-876C-C811BDA1820F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sl-SI" noProof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177793735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1368C2F-8C6E-4620-A2D4-83F9079D90EF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sl-SI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861563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A1E5042-82EF-4355-876C-C811BDA1820F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sl-SI" noProof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197012452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A1E5042-82EF-4355-876C-C811BDA1820F}" type="datetime1">
              <a:rPr lang="sl-SI" noProof="0" smtClean="0"/>
              <a:t>24. 01. 2022</a:t>
            </a:fld>
            <a:endParaRPr lang="sl-S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sl-S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rtl="0"/>
            <a:fld id="{D57F1E4F-1CFF-5643-939E-217C01CDF56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6197259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  <p:sldLayoutId id="2147483849" r:id="rId14"/>
    <p:sldLayoutId id="2147483850" r:id="rId15"/>
    <p:sldLayoutId id="2147483851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1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vetla mesta">
            <a:extLst>
              <a:ext uri="{FF2B5EF4-FFF2-40B4-BE49-F238E27FC236}">
                <a16:creationId xmlns:a16="http://schemas.microsoft.com/office/drawing/2014/main" id="{1A23FE0C-9A67-334E-9B7F-83AA9CF636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F266081D-517B-5D43-A7B4-E67DDEDC0B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6053" y="1844853"/>
            <a:ext cx="8915399" cy="2262781"/>
          </a:xfrm>
        </p:spPr>
        <p:txBody>
          <a:bodyPr rtlCol="0">
            <a:norm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Preverjanje ali sta dva izraza z oklepaji enaka</a:t>
            </a:r>
          </a:p>
        </p:txBody>
      </p:sp>
      <p:sp>
        <p:nvSpPr>
          <p:cNvPr id="13" name="Podnaslov 12">
            <a:extLst>
              <a:ext uri="{FF2B5EF4-FFF2-40B4-BE49-F238E27FC236}">
                <a16:creationId xmlns:a16="http://schemas.microsoft.com/office/drawing/2014/main" id="{F05262DB-6398-4AF9-96A3-041CFB1123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6353" y="4770889"/>
            <a:ext cx="2882514" cy="1126283"/>
          </a:xfrm>
        </p:spPr>
        <p:txBody>
          <a:bodyPr rtlCol="0">
            <a:normAutofit fontScale="70000" lnSpcReduction="20000"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Univerza </a:t>
            </a:r>
            <a:r>
              <a:rPr lang="sl-SI" dirty="0">
                <a:solidFill>
                  <a:schemeClr val="bg1"/>
                </a:solidFill>
              </a:rPr>
              <a:t>v </a:t>
            </a:r>
            <a:r>
              <a:rPr lang="sl-SI" dirty="0" smtClean="0">
                <a:solidFill>
                  <a:schemeClr val="bg1"/>
                </a:solidFill>
              </a:rPr>
              <a:t>Ljubljani		   </a:t>
            </a:r>
            <a:endParaRPr lang="sl-SI" dirty="0">
              <a:solidFill>
                <a:schemeClr val="bg1"/>
              </a:solidFill>
            </a:endParaRPr>
          </a:p>
          <a:p>
            <a:r>
              <a:rPr lang="sl-SI" dirty="0">
                <a:solidFill>
                  <a:schemeClr val="bg1"/>
                </a:solidFill>
              </a:rPr>
              <a:t>Fakulteta za matematiko in fiziko</a:t>
            </a:r>
          </a:p>
          <a:p>
            <a:r>
              <a:rPr lang="sl-SI" dirty="0" smtClean="0">
                <a:solidFill>
                  <a:schemeClr val="bg1"/>
                </a:solidFill>
              </a:rPr>
              <a:t>12. </a:t>
            </a:r>
            <a:r>
              <a:rPr lang="sl-SI" dirty="0">
                <a:solidFill>
                  <a:schemeClr val="bg1"/>
                </a:solidFill>
              </a:rPr>
              <a:t>januar </a:t>
            </a:r>
            <a:r>
              <a:rPr lang="sl-SI" dirty="0" smtClean="0">
                <a:solidFill>
                  <a:schemeClr val="bg1"/>
                </a:solidFill>
              </a:rPr>
              <a:t>2022		</a:t>
            </a:r>
            <a:endParaRPr lang="sl-SI" dirty="0">
              <a:solidFill>
                <a:schemeClr val="bg1"/>
              </a:solidFill>
            </a:endParaRPr>
          </a:p>
          <a:p>
            <a:r>
              <a:rPr lang="sl-SI" dirty="0" smtClean="0">
                <a:solidFill>
                  <a:schemeClr val="bg1"/>
                </a:solidFill>
              </a:rPr>
              <a:t>Avtorica: Petra </a:t>
            </a:r>
            <a:r>
              <a:rPr lang="sl-SI" dirty="0">
                <a:solidFill>
                  <a:schemeClr val="bg1"/>
                </a:solidFill>
              </a:rPr>
              <a:t>Kogovšek</a:t>
            </a:r>
          </a:p>
          <a:p>
            <a:pPr rt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29412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ka 12" descr="svetla mesta">
            <a:extLst>
              <a:ext uri="{FF2B5EF4-FFF2-40B4-BE49-F238E27FC236}">
                <a16:creationId xmlns:a16="http://schemas.microsoft.com/office/drawing/2014/main" id="{91359E98-53EA-154C-9838-95AAA23C9E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23F6D5E8-15CF-4755-910B-1B5A1E77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l-SI" dirty="0" smtClean="0"/>
              <a:t>Opis problema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Dana imamo dva izraza v obliki </a:t>
            </a:r>
            <a:r>
              <a:rPr lang="sl-SI" dirty="0" smtClean="0"/>
              <a:t>niza, </a:t>
            </a:r>
            <a:r>
              <a:rPr lang="sl-SI" dirty="0"/>
              <a:t>ki ju lahko sestavljajo male </a:t>
            </a:r>
            <a:r>
              <a:rPr lang="sl-SI" dirty="0" smtClean="0"/>
              <a:t>črke in </a:t>
            </a:r>
            <a:r>
              <a:rPr lang="sl-SI" dirty="0"/>
              <a:t>znaki plus, minus, oklepaj ter </a:t>
            </a:r>
            <a:r>
              <a:rPr lang="sl-SI" dirty="0" smtClean="0"/>
              <a:t>zaklepaj.</a:t>
            </a:r>
          </a:p>
          <a:p>
            <a:r>
              <a:rPr lang="sl-SI" dirty="0" smtClean="0"/>
              <a:t>Predpostavimo, da </a:t>
            </a:r>
            <a:r>
              <a:rPr lang="sl-SI" dirty="0"/>
              <a:t>se vsaka </a:t>
            </a:r>
            <a:r>
              <a:rPr lang="sl-SI" dirty="0" smtClean="0"/>
              <a:t>črka lahko </a:t>
            </a:r>
            <a:r>
              <a:rPr lang="sl-SI" dirty="0"/>
              <a:t>pojavi samo enkrat</a:t>
            </a:r>
            <a:r>
              <a:rPr lang="sl-SI" dirty="0" smtClean="0"/>
              <a:t>.</a:t>
            </a:r>
            <a:endParaRPr lang="sl-SI" dirty="0"/>
          </a:p>
          <a:p>
            <a:r>
              <a:rPr lang="sl-SI" dirty="0"/>
              <a:t>Naša naloga je primerjati izraza in preveriti ali predstavljata </a:t>
            </a:r>
            <a:r>
              <a:rPr lang="sl-SI" dirty="0" smtClean="0"/>
              <a:t>enak izraz.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36557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vetla mesta">
            <a:extLst>
              <a:ext uri="{FF2B5EF4-FFF2-40B4-BE49-F238E27FC236}">
                <a16:creationId xmlns:a16="http://schemas.microsoft.com/office/drawing/2014/main" id="{91359E98-53EA-154C-9838-95AAA23C9E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2592925" y="624110"/>
            <a:ext cx="8911687" cy="128089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l-SI" smtClean="0"/>
              <a:t>Primer</a:t>
            </a:r>
            <a:endParaRPr lang="sl-SI" dirty="0"/>
          </a:p>
        </p:txBody>
      </p:sp>
      <p:sp>
        <p:nvSpPr>
          <p:cNvPr id="4" name="Označba mesta vsebine 2"/>
          <p:cNvSpPr txBox="1">
            <a:spLocks/>
          </p:cNvSpPr>
          <p:nvPr/>
        </p:nvSpPr>
        <p:spPr>
          <a:xfrm>
            <a:off x="2589212" y="2133600"/>
            <a:ext cx="8915400" cy="377762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 smtClean="0"/>
              <a:t>izraz1 = '-(a+(b-c)-d)'</a:t>
            </a:r>
          </a:p>
          <a:p>
            <a:r>
              <a:rPr lang="sl-SI" dirty="0" smtClean="0"/>
              <a:t>izraz2 = '</a:t>
            </a:r>
            <a:r>
              <a:rPr lang="sl-SI" dirty="0" err="1" smtClean="0"/>
              <a:t>d+c-b-a</a:t>
            </a:r>
            <a:r>
              <a:rPr lang="sl-SI" dirty="0" smtClean="0"/>
              <a:t>'</a:t>
            </a:r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790221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2464" y="340575"/>
            <a:ext cx="5061857" cy="618867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6130834" cy="686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7834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71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vetla mesta">
            <a:extLst>
              <a:ext uri="{FF2B5EF4-FFF2-40B4-BE49-F238E27FC236}">
                <a16:creationId xmlns:a16="http://schemas.microsoft.com/office/drawing/2014/main" id="{1A23FE0C-9A67-334E-9B7F-83AA9CF636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"/>
            <a:ext cx="12192000" cy="68579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F266081D-517B-5D43-A7B4-E67DDEDC0B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l-SI" dirty="0" smtClean="0">
                <a:solidFill>
                  <a:schemeClr val="bg1"/>
                </a:solidFill>
              </a:rPr>
              <a:t>Hvala za pozornost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96D75439-C766-134A-A0D0-BE002D8B0A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rt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637399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Šelest">
  <a:themeElements>
    <a:clrScheme name="Šelest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Šeles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Šelest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B8F5F2-61AB-4CE6-A5E3-F34B87B0EE4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507C3E52-A0B1-49C0-88BD-66B715EE8B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75CB40-8686-4C48-810A-C2974D3D3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80</Words>
  <Application>Microsoft Office PowerPoint</Application>
  <PresentationFormat>Širokozaslonsko</PresentationFormat>
  <Paragraphs>16</Paragraphs>
  <Slides>5</Slides>
  <Notes>3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10" baseType="lpstr">
      <vt:lpstr>Arial</vt:lpstr>
      <vt:lpstr>Calibri</vt:lpstr>
      <vt:lpstr>Century Gothic</vt:lpstr>
      <vt:lpstr>Wingdings 3</vt:lpstr>
      <vt:lpstr>Šelest</vt:lpstr>
      <vt:lpstr>Preverjanje ali sta dva izraza z oklepaji enaka</vt:lpstr>
      <vt:lpstr>Opis problema</vt:lpstr>
      <vt:lpstr>PowerPointova predstavitev</vt:lpstr>
      <vt:lpstr>PowerPointova predstavitev</vt:lpstr>
      <vt:lpstr>Hvala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2022-01-08T14:38:29Z</dcterms:created>
  <dcterms:modified xsi:type="dcterms:W3CDTF">2022-01-24T21:04:22Z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