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7" r:id="rId9"/>
    <p:sldId id="268" r:id="rId10"/>
    <p:sldId id="269" r:id="rId11"/>
    <p:sldId id="271" r:id="rId12"/>
    <p:sldId id="270" r:id="rId13"/>
    <p:sldId id="263" r:id="rId14"/>
    <p:sldId id="264" r:id="rId15"/>
    <p:sldId id="265" r:id="rId16"/>
    <p:sldId id="266" r:id="rId17"/>
    <p:sldId id="272" r:id="rId18"/>
    <p:sldId id="274" r:id="rId19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33" autoAdjust="0"/>
    <p:restoredTop sz="94660"/>
  </p:normalViewPr>
  <p:slideViewPr>
    <p:cSldViewPr snapToGrid="0" showGuides="1">
      <p:cViewPr varScale="1">
        <p:scale>
          <a:sx n="71" d="100"/>
          <a:sy n="71" d="100"/>
        </p:scale>
        <p:origin x="60" y="57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11CD2-92D8-49A0-BC88-6DF156AD6F91}" type="datetimeFigureOut">
              <a:rPr lang="sl-SI" smtClean="0"/>
              <a:t>19. 04. 2020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A92E5-5A7B-4A89-925A-8BF6BDE22C5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043869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11CD2-92D8-49A0-BC88-6DF156AD6F91}" type="datetimeFigureOut">
              <a:rPr lang="sl-SI" smtClean="0"/>
              <a:t>19. 04. 2020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A92E5-5A7B-4A89-925A-8BF6BDE22C5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864916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11CD2-92D8-49A0-BC88-6DF156AD6F91}" type="datetimeFigureOut">
              <a:rPr lang="sl-SI" smtClean="0"/>
              <a:t>19. 04. 2020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A92E5-5A7B-4A89-925A-8BF6BDE22C5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84888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11CD2-92D8-49A0-BC88-6DF156AD6F91}" type="datetimeFigureOut">
              <a:rPr lang="sl-SI" smtClean="0"/>
              <a:t>19. 04. 2020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A92E5-5A7B-4A89-925A-8BF6BDE22C5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20786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11CD2-92D8-49A0-BC88-6DF156AD6F91}" type="datetimeFigureOut">
              <a:rPr lang="sl-SI" smtClean="0"/>
              <a:t>19. 04. 2020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A92E5-5A7B-4A89-925A-8BF6BDE22C5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18804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11CD2-92D8-49A0-BC88-6DF156AD6F91}" type="datetimeFigureOut">
              <a:rPr lang="sl-SI" smtClean="0"/>
              <a:t>19. 04. 2020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A92E5-5A7B-4A89-925A-8BF6BDE22C5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06340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11CD2-92D8-49A0-BC88-6DF156AD6F91}" type="datetimeFigureOut">
              <a:rPr lang="sl-SI" smtClean="0"/>
              <a:t>19. 04. 2020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A92E5-5A7B-4A89-925A-8BF6BDE22C5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30331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11CD2-92D8-49A0-BC88-6DF156AD6F91}" type="datetimeFigureOut">
              <a:rPr lang="sl-SI" smtClean="0"/>
              <a:t>19. 04. 2020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A92E5-5A7B-4A89-925A-8BF6BDE22C5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43816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11CD2-92D8-49A0-BC88-6DF156AD6F91}" type="datetimeFigureOut">
              <a:rPr lang="sl-SI" smtClean="0"/>
              <a:t>19. 04. 2020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A92E5-5A7B-4A89-925A-8BF6BDE22C5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128219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11CD2-92D8-49A0-BC88-6DF156AD6F91}" type="datetimeFigureOut">
              <a:rPr lang="sl-SI" smtClean="0"/>
              <a:t>19. 04. 2020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A92E5-5A7B-4A89-925A-8BF6BDE22C5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418157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11CD2-92D8-49A0-BC88-6DF156AD6F91}" type="datetimeFigureOut">
              <a:rPr lang="sl-SI" smtClean="0"/>
              <a:t>19. 04. 2020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A92E5-5A7B-4A89-925A-8BF6BDE22C5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24921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B11CD2-92D8-49A0-BC88-6DF156AD6F91}" type="datetimeFigureOut">
              <a:rPr lang="sl-SI" smtClean="0"/>
              <a:t>19. 04. 2020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6A92E5-5A7B-4A89-925A-8BF6BDE22C5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38495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CSHARP IN SQLite</a:t>
            </a:r>
            <a:endParaRPr lang="sl-S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V </a:t>
            </a:r>
            <a:r>
              <a:rPr lang="en-US" dirty="0" err="1" smtClean="0"/>
              <a:t>VisualStudiu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653381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621" y="632013"/>
            <a:ext cx="11364379" cy="5768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6486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</a:t>
            </a:r>
            <a:endParaRPr lang="sl-S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Baza-konzolaCore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107843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Nov program</a:t>
            </a:r>
            <a:endParaRPr lang="sl-S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Nov </a:t>
            </a:r>
            <a:r>
              <a:rPr lang="en-US" dirty="0" err="1" smtClean="0"/>
              <a:t>projekt</a:t>
            </a:r>
            <a:endParaRPr lang="en-US" dirty="0"/>
          </a:p>
          <a:p>
            <a:r>
              <a:rPr lang="en-US" dirty="0" err="1" smtClean="0"/>
              <a:t>Preberimo</a:t>
            </a:r>
            <a:r>
              <a:rPr lang="en-US" dirty="0" smtClean="0"/>
              <a:t> in </a:t>
            </a:r>
            <a:r>
              <a:rPr lang="en-US" dirty="0" err="1" smtClean="0"/>
              <a:t>izvedimo</a:t>
            </a:r>
            <a:r>
              <a:rPr lang="en-US" dirty="0" smtClean="0"/>
              <a:t> </a:t>
            </a:r>
            <a:r>
              <a:rPr lang="en-US" dirty="0" err="1" smtClean="0"/>
              <a:t>ukaz</a:t>
            </a:r>
            <a:r>
              <a:rPr lang="en-US" dirty="0" smtClean="0"/>
              <a:t>:  </a:t>
            </a:r>
            <a:r>
              <a:rPr lang="en-US" dirty="0" err="1" smtClean="0"/>
              <a:t>Baza-beriUkaz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7720069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890" y="1073887"/>
            <a:ext cx="7772501" cy="397411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42046" y="228600"/>
            <a:ext cx="79337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Knjižnica</a:t>
            </a:r>
            <a:r>
              <a:rPr lang="en-US" sz="2800" dirty="0" smtClean="0"/>
              <a:t> </a:t>
            </a:r>
            <a:r>
              <a:rPr lang="en-US" sz="2800" dirty="0" err="1" smtClean="0"/>
              <a:t>nameščeno</a:t>
            </a:r>
            <a:r>
              <a:rPr lang="en-US" sz="2800" dirty="0" smtClean="0"/>
              <a:t> le </a:t>
            </a:r>
            <a:r>
              <a:rPr lang="en-US" sz="2800" dirty="0" err="1" smtClean="0"/>
              <a:t>za</a:t>
            </a:r>
            <a:r>
              <a:rPr lang="en-US" sz="2800" dirty="0" smtClean="0"/>
              <a:t> </a:t>
            </a:r>
            <a:r>
              <a:rPr lang="en-US" sz="2800" dirty="0" err="1" smtClean="0"/>
              <a:t>prejšnji</a:t>
            </a:r>
            <a:r>
              <a:rPr lang="en-US" sz="2800" dirty="0" smtClean="0"/>
              <a:t>  </a:t>
            </a:r>
            <a:r>
              <a:rPr lang="en-US" sz="2800" dirty="0" err="1" smtClean="0"/>
              <a:t>projekt</a:t>
            </a:r>
            <a:endParaRPr lang="sl-SI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00930" y="2600524"/>
            <a:ext cx="6645929" cy="3496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46543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7776" y="1186752"/>
            <a:ext cx="7094444" cy="448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95199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3287" y="1035425"/>
            <a:ext cx="11083501" cy="4814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7205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9950" y="890587"/>
            <a:ext cx="5372100" cy="5076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35553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NIKOLI NAPISATI TAK PROGRAM!!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"SQL Injection"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2723201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Povezave</a:t>
            </a:r>
            <a:r>
              <a:rPr lang="en-US" dirty="0" smtClean="0"/>
              <a:t> so "</a:t>
            </a:r>
            <a:r>
              <a:rPr lang="en-US" dirty="0" err="1" smtClean="0"/>
              <a:t>dragocene</a:t>
            </a:r>
            <a:r>
              <a:rPr lang="en-US" dirty="0" smtClean="0"/>
              <a:t>"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823446"/>
          </a:xfrm>
        </p:spPr>
        <p:txBody>
          <a:bodyPr/>
          <a:lstStyle/>
          <a:p>
            <a:r>
              <a:rPr lang="en-US" dirty="0" err="1" smtClean="0"/>
              <a:t>Zato</a:t>
            </a:r>
            <a:r>
              <a:rPr lang="en-US" dirty="0" smtClean="0"/>
              <a:t> res </a:t>
            </a:r>
            <a:r>
              <a:rPr lang="en-US" dirty="0" err="1" smtClean="0"/>
              <a:t>poskrbimo</a:t>
            </a:r>
            <a:r>
              <a:rPr lang="en-US" dirty="0" smtClean="0"/>
              <a:t>, da se </a:t>
            </a:r>
            <a:r>
              <a:rPr lang="en-US" dirty="0" err="1" smtClean="0"/>
              <a:t>zapro</a:t>
            </a:r>
            <a:endParaRPr lang="en-US" dirty="0" smtClean="0"/>
          </a:p>
          <a:p>
            <a:endParaRPr lang="sl-SI" dirty="0"/>
          </a:p>
        </p:txBody>
      </p:sp>
      <p:sp>
        <p:nvSpPr>
          <p:cNvPr id="4" name="Rectangle 3"/>
          <p:cNvSpPr/>
          <p:nvPr/>
        </p:nvSpPr>
        <p:spPr>
          <a:xfrm>
            <a:off x="1833282" y="2347132"/>
            <a:ext cx="1035871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2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sz="2400" dirty="0" err="1" smtClean="0">
                <a:solidFill>
                  <a:srgbClr val="0000FF"/>
                </a:solidFill>
                <a:latin typeface="Consolas" panose="020B0609020204030204" pitchFamily="49" charset="0"/>
              </a:rPr>
              <a:t>try</a:t>
            </a:r>
            <a:r>
              <a:rPr lang="sl-SI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sz="2400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</a:p>
          <a:p>
            <a:r>
              <a:rPr lang="sl-SI" sz="24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sl-SI" sz="2400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pov.Open</a:t>
            </a:r>
            <a:r>
              <a:rPr lang="sl-SI" sz="2400" dirty="0">
                <a:solidFill>
                  <a:srgbClr val="FF0000"/>
                </a:solidFill>
                <a:latin typeface="Consolas" panose="020B0609020204030204" pitchFamily="49" charset="0"/>
              </a:rPr>
              <a:t>();</a:t>
            </a:r>
          </a:p>
          <a:p>
            <a:r>
              <a:rPr lang="sl-SI" sz="24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sl-SI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povpraševanje </a:t>
            </a:r>
            <a:r>
              <a:rPr lang="sl-SI" sz="2400" dirty="0">
                <a:solidFill>
                  <a:srgbClr val="000000"/>
                </a:solidFill>
                <a:latin typeface="Consolas" panose="020B0609020204030204" pitchFamily="49" charset="0"/>
              </a:rPr>
              <a:t>= </a:t>
            </a:r>
            <a:r>
              <a:rPr lang="sl-SI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ukaz.ExecuteReader</a:t>
            </a:r>
            <a:r>
              <a:rPr lang="sl-SI" sz="2400" dirty="0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</a:p>
          <a:p>
            <a:r>
              <a:rPr lang="sl-SI" sz="24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sl-SI" sz="2400" dirty="0" err="1" smtClean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sl-SI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sz="2400" dirty="0">
                <a:solidFill>
                  <a:srgbClr val="000000"/>
                </a:solidFill>
                <a:latin typeface="Consolas" panose="020B0609020204030204" pitchFamily="49" charset="0"/>
              </a:rPr>
              <a:t>kol = 0;</a:t>
            </a:r>
          </a:p>
          <a:p>
            <a:r>
              <a:rPr lang="sl-SI" sz="24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sl-SI" sz="2400" dirty="0" err="1" smtClean="0">
                <a:solidFill>
                  <a:srgbClr val="0000FF"/>
                </a:solidFill>
                <a:latin typeface="Consolas" panose="020B0609020204030204" pitchFamily="49" charset="0"/>
              </a:rPr>
              <a:t>while</a:t>
            </a:r>
            <a:r>
              <a:rPr lang="sl-SI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sz="2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sl-SI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povpraševanje.Read</a:t>
            </a:r>
            <a:r>
              <a:rPr lang="sl-SI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())  </a:t>
            </a:r>
            <a:r>
              <a:rPr lang="sl-SI" sz="2400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</a:p>
          <a:p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      …</a:t>
            </a:r>
            <a:endParaRPr lang="en-US" sz="2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sl-SI" sz="24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sl-SI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endParaRPr lang="sl-SI" sz="2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sl-SI" sz="2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endParaRPr lang="sl-SI" sz="2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sl-SI" sz="2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sz="2400" dirty="0" err="1" smtClean="0">
                <a:solidFill>
                  <a:srgbClr val="0000FF"/>
                </a:solidFill>
                <a:latin typeface="Consolas" panose="020B0609020204030204" pitchFamily="49" charset="0"/>
              </a:rPr>
              <a:t>finally</a:t>
            </a:r>
            <a:r>
              <a:rPr lang="sl-SI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sz="2400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</a:p>
          <a:p>
            <a:r>
              <a:rPr lang="sl-SI" sz="24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sl-SI" sz="2400" dirty="0" err="1" smtClean="0">
                <a:solidFill>
                  <a:srgbClr val="0000FF"/>
                </a:solidFill>
                <a:latin typeface="Consolas" panose="020B0609020204030204" pitchFamily="49" charset="0"/>
              </a:rPr>
              <a:t>if</a:t>
            </a:r>
            <a:r>
              <a:rPr lang="sl-SI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sz="2400" dirty="0">
                <a:solidFill>
                  <a:srgbClr val="000000"/>
                </a:solidFill>
                <a:latin typeface="Consolas" panose="020B0609020204030204" pitchFamily="49" charset="0"/>
              </a:rPr>
              <a:t>(povpraševanje != </a:t>
            </a:r>
            <a:r>
              <a:rPr lang="sl-SI" sz="2400" dirty="0" err="1">
                <a:solidFill>
                  <a:srgbClr val="0000FF"/>
                </a:solidFill>
                <a:latin typeface="Consolas" panose="020B0609020204030204" pitchFamily="49" charset="0"/>
              </a:rPr>
              <a:t>null</a:t>
            </a:r>
            <a:r>
              <a:rPr lang="sl-SI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) </a:t>
            </a:r>
            <a:r>
              <a:rPr lang="sl-SI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povpraševanje.Close</a:t>
            </a:r>
            <a:r>
              <a:rPr lang="sl-SI" sz="2400" dirty="0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</a:p>
          <a:p>
            <a:r>
              <a:rPr lang="sl-SI" sz="24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sl-SI" sz="2400" dirty="0" err="1" smtClean="0">
                <a:solidFill>
                  <a:srgbClr val="0000FF"/>
                </a:solidFill>
                <a:latin typeface="Consolas" panose="020B0609020204030204" pitchFamily="49" charset="0"/>
              </a:rPr>
              <a:t>if</a:t>
            </a:r>
            <a:r>
              <a:rPr lang="sl-SI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sz="2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sl-SI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pov</a:t>
            </a:r>
            <a:r>
              <a:rPr lang="sl-SI" sz="2400" dirty="0">
                <a:solidFill>
                  <a:srgbClr val="000000"/>
                </a:solidFill>
                <a:latin typeface="Consolas" panose="020B0609020204030204" pitchFamily="49" charset="0"/>
              </a:rPr>
              <a:t> != </a:t>
            </a:r>
            <a:r>
              <a:rPr lang="sl-SI" sz="2400" dirty="0" err="1" smtClean="0">
                <a:solidFill>
                  <a:srgbClr val="0000FF"/>
                </a:solidFill>
                <a:latin typeface="Consolas" panose="020B0609020204030204" pitchFamily="49" charset="0"/>
              </a:rPr>
              <a:t>null</a:t>
            </a:r>
            <a:r>
              <a:rPr lang="en-US" sz="2400" dirty="0" smtClean="0">
                <a:solidFill>
                  <a:srgbClr val="0000FF"/>
                </a:solidFill>
                <a:latin typeface="Consolas" panose="020B0609020204030204" pitchFamily="49" charset="0"/>
              </a:rPr>
              <a:t>)</a:t>
            </a:r>
            <a:r>
              <a:rPr lang="sl-SI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pov.Close</a:t>
            </a:r>
            <a:r>
              <a:rPr lang="sl-SI" sz="2400" dirty="0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</a:p>
          <a:p>
            <a:r>
              <a:rPr lang="sl-SI" sz="2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r>
              <a:rPr lang="sl-SI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endParaRPr lang="sl-SI" sz="2400" dirty="0"/>
          </a:p>
        </p:txBody>
      </p:sp>
      <p:sp>
        <p:nvSpPr>
          <p:cNvPr id="5" name="Rounded Rectangle 4"/>
          <p:cNvSpPr/>
          <p:nvPr/>
        </p:nvSpPr>
        <p:spPr>
          <a:xfrm>
            <a:off x="1877210" y="5271247"/>
            <a:ext cx="9176272" cy="1586753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307797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.NET Core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Potrebujemo</a:t>
            </a:r>
            <a:r>
              <a:rPr lang="en-US" dirty="0" smtClean="0"/>
              <a:t> </a:t>
            </a:r>
            <a:r>
              <a:rPr lang="en-US" dirty="0" err="1" smtClean="0"/>
              <a:t>knjižnico</a:t>
            </a:r>
            <a:r>
              <a:rPr lang="en-US" dirty="0" smtClean="0"/>
              <a:t> v </a:t>
            </a:r>
            <a:r>
              <a:rPr lang="en-US" dirty="0" err="1" smtClean="0"/>
              <a:t>imenskem</a:t>
            </a:r>
            <a:r>
              <a:rPr lang="en-US" dirty="0" smtClean="0"/>
              <a:t> </a:t>
            </a:r>
            <a:r>
              <a:rPr lang="en-US" dirty="0" err="1" smtClean="0"/>
              <a:t>prostoru</a:t>
            </a:r>
            <a:r>
              <a:rPr lang="en-US" dirty="0" smtClean="0"/>
              <a:t> </a:t>
            </a:r>
            <a:r>
              <a:rPr lang="en-US" dirty="0" err="1" smtClean="0"/>
              <a:t>System.Data.SQLite</a:t>
            </a:r>
            <a:endParaRPr lang="sl-SI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3504" y="2581085"/>
            <a:ext cx="6267731" cy="3327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37997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6950" y="540578"/>
            <a:ext cx="7763958" cy="553479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28599" y="1048871"/>
            <a:ext cx="344244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Različne</a:t>
            </a:r>
            <a:r>
              <a:rPr lang="en-US" sz="2400" dirty="0" smtClean="0"/>
              <a:t> </a:t>
            </a:r>
            <a:r>
              <a:rPr lang="en-US" sz="2400" dirty="0" err="1" smtClean="0"/>
              <a:t>knjižnice</a:t>
            </a:r>
            <a:endParaRPr lang="en-US" sz="2400" dirty="0" smtClean="0"/>
          </a:p>
          <a:p>
            <a:endParaRPr lang="en-US" sz="2400" dirty="0"/>
          </a:p>
          <a:p>
            <a:r>
              <a:rPr lang="en-US" sz="2400" dirty="0" err="1" smtClean="0"/>
              <a:t>Mi</a:t>
            </a:r>
            <a:r>
              <a:rPr lang="en-US" sz="2400" dirty="0" smtClean="0"/>
              <a:t> </a:t>
            </a:r>
            <a:r>
              <a:rPr lang="en-US" sz="2400" dirty="0" err="1" smtClean="0"/>
              <a:t>bomo</a:t>
            </a:r>
            <a:r>
              <a:rPr lang="en-US" sz="2400" dirty="0" smtClean="0"/>
              <a:t> </a:t>
            </a:r>
            <a:r>
              <a:rPr lang="en-US" sz="2400" dirty="0" err="1" smtClean="0"/>
              <a:t>delali</a:t>
            </a:r>
            <a:r>
              <a:rPr lang="en-US" sz="2400" dirty="0" smtClean="0"/>
              <a:t> z </a:t>
            </a:r>
            <a:endParaRPr lang="sl-SI" sz="2400" dirty="0"/>
          </a:p>
        </p:txBody>
      </p:sp>
    </p:spTree>
    <p:extLst>
      <p:ext uri="{BB962C8B-B14F-4D97-AF65-F5344CB8AC3E}">
        <p14:creationId xmlns:p14="http://schemas.microsoft.com/office/powerpoint/2010/main" val="42500649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681"/>
          <a:stretch/>
        </p:blipFill>
        <p:spPr>
          <a:xfrm>
            <a:off x="4935071" y="368731"/>
            <a:ext cx="7422777" cy="612053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63071" y="564776"/>
            <a:ext cx="494851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NuGet</a:t>
            </a:r>
            <a:r>
              <a:rPr lang="en-US" sz="2800" dirty="0" smtClean="0"/>
              <a:t> </a:t>
            </a:r>
            <a:r>
              <a:rPr lang="en-US" sz="2800" dirty="0" err="1" smtClean="0"/>
              <a:t>paket</a:t>
            </a:r>
            <a:endParaRPr lang="en-US" sz="2800" dirty="0" smtClean="0"/>
          </a:p>
          <a:p>
            <a:endParaRPr lang="en-US" sz="2800" dirty="0"/>
          </a:p>
          <a:p>
            <a:endParaRPr lang="en-US" sz="2800" dirty="0" smtClean="0"/>
          </a:p>
          <a:p>
            <a:r>
              <a:rPr lang="en-US" sz="2800" dirty="0" err="1" smtClean="0"/>
              <a:t>Najlažje</a:t>
            </a:r>
            <a:r>
              <a:rPr lang="en-US" sz="2800" dirty="0" smtClean="0"/>
              <a:t> </a:t>
            </a:r>
            <a:r>
              <a:rPr lang="en-US" sz="2800" dirty="0" err="1" smtClean="0"/>
              <a:t>nameščanje</a:t>
            </a:r>
            <a:endParaRPr lang="sl-SI" sz="2800" dirty="0"/>
          </a:p>
        </p:txBody>
      </p:sp>
    </p:spTree>
    <p:extLst>
      <p:ext uri="{BB962C8B-B14F-4D97-AF65-F5344CB8AC3E}">
        <p14:creationId xmlns:p14="http://schemas.microsoft.com/office/powerpoint/2010/main" val="31882953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813" y="995083"/>
            <a:ext cx="10277036" cy="4508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2966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3494" y="1957182"/>
            <a:ext cx="8145012" cy="294363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68188" y="672353"/>
            <a:ext cx="524435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NAMEŠČENO!</a:t>
            </a:r>
          </a:p>
          <a:p>
            <a:endParaRPr lang="en-US" dirty="0"/>
          </a:p>
          <a:p>
            <a:r>
              <a:rPr lang="en-US" dirty="0" smtClean="0"/>
              <a:t>ZAPREMO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3247468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125" y="1142999"/>
            <a:ext cx="10416867" cy="4370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90780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Sprogramiramo</a:t>
            </a:r>
            <a:r>
              <a:rPr lang="en-US" dirty="0" smtClean="0"/>
              <a:t> …</a:t>
            </a:r>
            <a:endParaRPr lang="sl-S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676822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Razlaga</a:t>
            </a:r>
            <a:r>
              <a:rPr lang="en-US" dirty="0" smtClean="0"/>
              <a:t> </a:t>
            </a:r>
            <a:r>
              <a:rPr lang="en-US" dirty="0" err="1" smtClean="0"/>
              <a:t>kasneje</a:t>
            </a:r>
            <a:r>
              <a:rPr lang="en-US" dirty="0" smtClean="0"/>
              <a:t> … </a:t>
            </a:r>
            <a:endParaRPr lang="sl-SI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25388" y="1735336"/>
            <a:ext cx="8673353" cy="490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7960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123</Words>
  <Application>Microsoft Office PowerPoint</Application>
  <PresentationFormat>Widescreen</PresentationFormat>
  <Paragraphs>38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Consolas</vt:lpstr>
      <vt:lpstr>Office Theme</vt:lpstr>
      <vt:lpstr>CSHARP IN SQLite</vt:lpstr>
      <vt:lpstr>.NET Core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Sprogramiramo …</vt:lpstr>
      <vt:lpstr>Razlaga kasneje … </vt:lpstr>
      <vt:lpstr>PowerPoint Presentation</vt:lpstr>
      <vt:lpstr>DEMO</vt:lpstr>
      <vt:lpstr>Nov program</vt:lpstr>
      <vt:lpstr>PowerPoint Presentation</vt:lpstr>
      <vt:lpstr>PowerPoint Presentation</vt:lpstr>
      <vt:lpstr>PowerPoint Presentation</vt:lpstr>
      <vt:lpstr>PowerPoint Presentation</vt:lpstr>
      <vt:lpstr>NIKOLI NAPISATI TAK PROGRAM!!</vt:lpstr>
      <vt:lpstr>Povezave so "dragocene"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CSHARP IN SQLite</dc:title>
  <dc:creator>Matija Lokar</dc:creator>
  <cp:lastModifiedBy>Matija Lokar</cp:lastModifiedBy>
  <cp:revision>7</cp:revision>
  <dcterms:created xsi:type="dcterms:W3CDTF">2020-04-17T09:56:40Z</dcterms:created>
  <dcterms:modified xsi:type="dcterms:W3CDTF">2020-04-19T07:07:38Z</dcterms:modified>
</cp:coreProperties>
</file>