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7" r:id="rId9"/>
    <p:sldId id="268" r:id="rId10"/>
    <p:sldId id="269" r:id="rId11"/>
    <p:sldId id="271" r:id="rId12"/>
    <p:sldId id="270" r:id="rId13"/>
    <p:sldId id="263" r:id="rId14"/>
    <p:sldId id="264" r:id="rId15"/>
    <p:sldId id="265" r:id="rId16"/>
    <p:sldId id="266" r:id="rId17"/>
    <p:sldId id="272" r:id="rId18"/>
    <p:sldId id="274" r:id="rId1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438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649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88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0786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880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634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033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381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28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181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492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11CD2-92D8-49A0-BC88-6DF156AD6F91}" type="datetimeFigureOut">
              <a:rPr lang="sl-SI" smtClean="0"/>
              <a:t>19. 04. 2020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A92E5-5A7B-4A89-925A-8BF6BDE22C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849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CSHARP IN SQLite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 </a:t>
            </a:r>
            <a:r>
              <a:rPr lang="en-US" dirty="0" err="1" smtClean="0"/>
              <a:t>VisualStudiu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338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21" y="632013"/>
            <a:ext cx="11364379" cy="57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8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Baza-konzolaCore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0784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 program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Nov </a:t>
            </a:r>
            <a:r>
              <a:rPr lang="en-US" dirty="0" err="1" smtClean="0"/>
              <a:t>projekt</a:t>
            </a:r>
            <a:endParaRPr lang="en-US" dirty="0"/>
          </a:p>
          <a:p>
            <a:r>
              <a:rPr lang="en-US" dirty="0" err="1" smtClean="0"/>
              <a:t>Preberimo</a:t>
            </a:r>
            <a:r>
              <a:rPr lang="en-US" dirty="0" smtClean="0"/>
              <a:t> in </a:t>
            </a:r>
            <a:r>
              <a:rPr lang="en-US" dirty="0" err="1" smtClean="0"/>
              <a:t>izvedimo</a:t>
            </a:r>
            <a:r>
              <a:rPr lang="en-US" dirty="0" smtClean="0"/>
              <a:t> </a:t>
            </a:r>
            <a:r>
              <a:rPr lang="en-US" dirty="0" err="1" smtClean="0"/>
              <a:t>ukaz</a:t>
            </a:r>
            <a:r>
              <a:rPr lang="en-US" dirty="0" smtClean="0"/>
              <a:t>:  </a:t>
            </a:r>
            <a:r>
              <a:rPr lang="en-US" dirty="0" err="1" smtClean="0"/>
              <a:t>Baza-beriUkaz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72006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90" y="1073887"/>
            <a:ext cx="7772501" cy="39741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046" y="228600"/>
            <a:ext cx="7933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Knjižnica</a:t>
            </a:r>
            <a:r>
              <a:rPr lang="en-US" sz="2800" dirty="0" smtClean="0"/>
              <a:t> </a:t>
            </a:r>
            <a:r>
              <a:rPr lang="en-US" sz="2800" dirty="0" err="1" smtClean="0"/>
              <a:t>nameščeno</a:t>
            </a:r>
            <a:r>
              <a:rPr lang="en-US" sz="2800" dirty="0" smtClean="0"/>
              <a:t> le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prejšnji</a:t>
            </a:r>
            <a:r>
              <a:rPr lang="en-US" sz="2800" dirty="0" smtClean="0"/>
              <a:t>  </a:t>
            </a:r>
            <a:r>
              <a:rPr lang="en-US" sz="2800" dirty="0" err="1" smtClean="0"/>
              <a:t>projekt</a:t>
            </a:r>
            <a:endParaRPr lang="sl-SI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930" y="2600524"/>
            <a:ext cx="6645929" cy="349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54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776" y="1186752"/>
            <a:ext cx="7094444" cy="44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19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87" y="1035425"/>
            <a:ext cx="11083501" cy="481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890587"/>
            <a:ext cx="53721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55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NIKOLI NAPISATI TAK PROGRAM!!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"SQL Injection"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72320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Povezave</a:t>
            </a:r>
            <a:r>
              <a:rPr lang="en-US" dirty="0" smtClean="0"/>
              <a:t> so "</a:t>
            </a:r>
            <a:r>
              <a:rPr lang="en-US" dirty="0" err="1" smtClean="0"/>
              <a:t>dragocene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23446"/>
          </a:xfrm>
        </p:spPr>
        <p:txBody>
          <a:bodyPr/>
          <a:lstStyle/>
          <a:p>
            <a:r>
              <a:rPr lang="en-US" dirty="0" err="1" smtClean="0"/>
              <a:t>Zato</a:t>
            </a:r>
            <a:r>
              <a:rPr lang="en-US" dirty="0" smtClean="0"/>
              <a:t> res </a:t>
            </a:r>
            <a:r>
              <a:rPr lang="en-US" dirty="0" err="1" smtClean="0"/>
              <a:t>poskrbimo</a:t>
            </a:r>
            <a:r>
              <a:rPr lang="en-US" dirty="0" smtClean="0"/>
              <a:t>, da se </a:t>
            </a:r>
            <a:r>
              <a:rPr lang="en-US" dirty="0" err="1" smtClean="0"/>
              <a:t>zapro</a:t>
            </a:r>
            <a:endParaRPr lang="en-US" dirty="0" smtClean="0"/>
          </a:p>
          <a:p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1833282" y="2347132"/>
            <a:ext cx="10358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try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pov.Open</a:t>
            </a:r>
            <a:r>
              <a:rPr lang="sl-SI" sz="2400" dirty="0">
                <a:solidFill>
                  <a:srgbClr val="FF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povpraševanje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ukaz.ExecuteReader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kol = 0;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povpraševanje.Read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()) 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…</a:t>
            </a:r>
            <a:endParaRPr lang="en-US" sz="2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sz="2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sz="2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finally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(povpraševanje != </a:t>
            </a:r>
            <a:r>
              <a:rPr lang="sl-SI" sz="2400" dirty="0" err="1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povpraševanje.Close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!= </a:t>
            </a:r>
            <a:r>
              <a:rPr lang="sl-SI" sz="24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en-US" sz="2400" dirty="0" smtClean="0">
                <a:solidFill>
                  <a:srgbClr val="0000FF"/>
                </a:solidFill>
                <a:latin typeface="Consolas" panose="020B0609020204030204" pitchFamily="49" charset="0"/>
              </a:rPr>
              <a:t>)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pov.Close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endParaRPr lang="sl-SI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1877210" y="5271247"/>
            <a:ext cx="9176272" cy="158675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077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.NET Core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Potrebujemo</a:t>
            </a:r>
            <a:r>
              <a:rPr lang="en-US" dirty="0" smtClean="0"/>
              <a:t> </a:t>
            </a:r>
            <a:r>
              <a:rPr lang="en-US" dirty="0" err="1" smtClean="0"/>
              <a:t>knjižnico</a:t>
            </a:r>
            <a:r>
              <a:rPr lang="en-US" dirty="0" smtClean="0"/>
              <a:t> v </a:t>
            </a:r>
            <a:r>
              <a:rPr lang="en-US" dirty="0" err="1" smtClean="0"/>
              <a:t>imenskem</a:t>
            </a:r>
            <a:r>
              <a:rPr lang="en-US" dirty="0" smtClean="0"/>
              <a:t> </a:t>
            </a:r>
            <a:r>
              <a:rPr lang="en-US" dirty="0" err="1" smtClean="0"/>
              <a:t>prostoru</a:t>
            </a:r>
            <a:r>
              <a:rPr lang="en-US" dirty="0" smtClean="0"/>
              <a:t> </a:t>
            </a:r>
            <a:r>
              <a:rPr lang="en-US" dirty="0" err="1" smtClean="0"/>
              <a:t>System.Data.SQLite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504" y="2581085"/>
            <a:ext cx="6267731" cy="332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9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950" y="540578"/>
            <a:ext cx="7763958" cy="55347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9" y="1048871"/>
            <a:ext cx="3442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Različne</a:t>
            </a:r>
            <a:r>
              <a:rPr lang="en-US" sz="2400" dirty="0" smtClean="0"/>
              <a:t> </a:t>
            </a:r>
            <a:r>
              <a:rPr lang="en-US" sz="2400" dirty="0" err="1" smtClean="0"/>
              <a:t>knjižnice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Mi</a:t>
            </a:r>
            <a:r>
              <a:rPr lang="en-US" sz="2400" dirty="0" smtClean="0"/>
              <a:t> </a:t>
            </a:r>
            <a:r>
              <a:rPr lang="en-US" sz="2400" dirty="0" err="1" smtClean="0"/>
              <a:t>bomo</a:t>
            </a:r>
            <a:r>
              <a:rPr lang="en-US" sz="2400" dirty="0" smtClean="0"/>
              <a:t> </a:t>
            </a:r>
            <a:r>
              <a:rPr lang="en-US" sz="2400" dirty="0" err="1" smtClean="0"/>
              <a:t>delali</a:t>
            </a:r>
            <a:r>
              <a:rPr lang="en-US" sz="2400" dirty="0" smtClean="0"/>
              <a:t> z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25006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1"/>
          <a:stretch/>
        </p:blipFill>
        <p:spPr>
          <a:xfrm>
            <a:off x="4935071" y="368731"/>
            <a:ext cx="7422777" cy="6120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071" y="564776"/>
            <a:ext cx="49485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NuGet</a:t>
            </a:r>
            <a:r>
              <a:rPr lang="en-US" sz="2800" dirty="0" smtClean="0"/>
              <a:t> </a:t>
            </a:r>
            <a:r>
              <a:rPr lang="en-US" sz="2800" dirty="0" err="1" smtClean="0"/>
              <a:t>paket</a:t>
            </a:r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err="1" smtClean="0"/>
              <a:t>Najlažje</a:t>
            </a:r>
            <a:r>
              <a:rPr lang="en-US" sz="2800" dirty="0" smtClean="0"/>
              <a:t> </a:t>
            </a:r>
            <a:r>
              <a:rPr lang="en-US" sz="2800" dirty="0" err="1" smtClean="0"/>
              <a:t>nameščanje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18829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13" y="995083"/>
            <a:ext cx="10277036" cy="45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94" y="1957182"/>
            <a:ext cx="8145012" cy="2943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8188" y="672353"/>
            <a:ext cx="5244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NAMEŠČENO!</a:t>
            </a:r>
          </a:p>
          <a:p>
            <a:endParaRPr lang="en-US" dirty="0"/>
          </a:p>
          <a:p>
            <a:r>
              <a:rPr lang="en-US" dirty="0" smtClean="0"/>
              <a:t>ZAPREMO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24746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5" y="1142999"/>
            <a:ext cx="10416867" cy="43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78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Sprogramiramo</a:t>
            </a:r>
            <a:r>
              <a:rPr lang="en-US" dirty="0" smtClean="0"/>
              <a:t> …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768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Razlaga</a:t>
            </a:r>
            <a:r>
              <a:rPr lang="en-US" dirty="0" smtClean="0"/>
              <a:t> </a:t>
            </a:r>
            <a:r>
              <a:rPr lang="en-US" dirty="0" err="1" smtClean="0"/>
              <a:t>kasneje</a:t>
            </a:r>
            <a:r>
              <a:rPr lang="en-US" dirty="0" smtClean="0"/>
              <a:t> … </a:t>
            </a:r>
            <a:endParaRPr lang="sl-SI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5388" y="1735336"/>
            <a:ext cx="8673353" cy="49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6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123</Words>
  <Application>Microsoft Office PowerPoint</Application>
  <PresentationFormat>Widescreen</PresentationFormat>
  <Paragraphs>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Consolas</vt:lpstr>
      <vt:lpstr>Office Theme</vt:lpstr>
      <vt:lpstr>CSHARP IN SQLite</vt:lpstr>
      <vt:lpstr>.NET Core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Sprogramiramo …</vt:lpstr>
      <vt:lpstr>Razlaga kasneje … </vt:lpstr>
      <vt:lpstr>PowerPoint Presentation</vt:lpstr>
      <vt:lpstr>DEMO</vt:lpstr>
      <vt:lpstr>Nov program</vt:lpstr>
      <vt:lpstr>PowerPoint Presentation</vt:lpstr>
      <vt:lpstr>PowerPoint Presentation</vt:lpstr>
      <vt:lpstr>PowerPoint Presentation</vt:lpstr>
      <vt:lpstr>PowerPoint Presentation</vt:lpstr>
      <vt:lpstr>NIKOLI NAPISATI TAK PROGRAM!!</vt:lpstr>
      <vt:lpstr>Povezave so "dragocene"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CSHARP IN SQLite</dc:title>
  <dc:creator>Matija Lokar</dc:creator>
  <cp:lastModifiedBy>Matija Lokar</cp:lastModifiedBy>
  <cp:revision>7</cp:revision>
  <dcterms:created xsi:type="dcterms:W3CDTF">2020-04-17T09:56:40Z</dcterms:created>
  <dcterms:modified xsi:type="dcterms:W3CDTF">2020-04-19T07:07:38Z</dcterms:modified>
</cp:coreProperties>
</file>