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1" r:id="rId6"/>
    <p:sldId id="269" r:id="rId7"/>
    <p:sldId id="270" r:id="rId8"/>
    <p:sldId id="272" r:id="rId9"/>
    <p:sldId id="273" r:id="rId10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46325-3ED4-DAB4-911F-63E592451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8AF72A-2E3E-5826-5CA1-13B337469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440C9-A84E-D4C0-30F0-86D191304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A5E4C-9CFB-7C81-F460-F5B2CDBB2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5BDF3-C813-C2AE-025D-599557596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80894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0943D-28EC-973C-6219-5A024DCA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EBB407-6E9B-DDA3-0262-0803B2790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39848-D843-B719-9202-429A703C7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A8FB8-5E5A-3F57-C3A1-CD67C715B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59786-CC4E-4175-6CED-E670D4548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6766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203D32-2628-5648-47D0-83C70E9BBA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03DE9-DEDC-E876-0942-CABB0B31B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E1CF0-E983-7D99-0865-28135A94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FD424-6871-AD17-BE25-6028F5D10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4539F-B77F-3FC6-455A-A3DC50250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2983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B4056-AA30-6FAF-54C4-08EA37AD2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E25BA-DE56-046E-A859-462E7403D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41879-5A0E-2C59-5C13-AECCEF155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244F8-8A2E-5CE5-0276-4BA996951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C8A83-1948-71E3-B89F-8A98EDC70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850418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A4ACD-90B8-9E8B-3F98-07B51D6EF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492B3-618F-8BFD-23AB-75BB9B7AB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BBFCE-A164-9E77-8E7F-578277E48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ADB7F-EF89-4467-E1BB-566E61FD9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235F4-FB37-7927-39BD-895F3A748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48627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541F4-E0D4-13BF-6E3C-DBBECE999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AC134-D31E-E5F6-4B0D-A1D09F3B6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AA633-1AC4-16E5-D221-B425264E2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9A0937-3167-59EF-4431-82893059B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88EBA-562A-AC04-1795-7519953A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74524-6847-4F50-485C-2CB7647D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1400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0D52B-0F70-8E91-7609-08D32825E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99B21-4C8E-D22C-0D97-4B6EFEB66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34BD6C-CBEE-8238-01DC-2BD5C0C7A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23340C-3C56-8DD7-48B0-1FE7A5AE0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3ACD94-84E3-425E-D50B-A1ED961204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4F91E0-803A-57F4-7495-11A640B56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AE82D4-81A7-2387-0B47-A3E082AF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D1CCEA-17E7-03A5-B8FA-05418FA3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81606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6C811-5AF8-25ED-30E4-D8F0FF29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0BE867-4CA7-CE93-233A-DE4448A8F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D60F97-15DF-42BF-C1E8-EE7AEE1FA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70DDD0-7EC5-D559-8E1B-56730C23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9501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926FC4-B79C-01BD-3410-554C771E1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364AFD-1A98-EAC5-0E8E-8471E752E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B8004A-171C-37C6-7F02-D4C0604F5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83678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2A85D-AD9F-1516-BAB6-97CAA6312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98F09-AFD0-1035-2B77-01DBF6FEB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65BB46-9FD4-D658-494E-5AA9A3541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90B977-4F3F-797E-939E-25208F574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B959D-0971-996E-414E-B6741EB9F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4563D2-BF09-1305-CE4A-457AB64A8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6316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B697C-ABA2-A425-211C-09814E1D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A7F60C-6111-882B-533A-F440E6B5E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186F2-04BD-FB16-0B59-5546C7187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912D36-32B9-45A8-A202-D8F3351E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9AF6B-70D8-B9E7-B2BA-17DE79974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7D1594-8D86-790F-8A76-765F5FEB3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95051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9CED89-A1AD-B7D8-BFD0-B612517EF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6C237-1A9F-C0CB-9AEF-9A3A060BE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BA4D5-FA4D-136E-4C6B-6DF3012D9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31ED1-E7BB-4E67-A2C3-DCCEC85DCF81}" type="datetimeFigureOut">
              <a:rPr lang="en-SI" smtClean="0"/>
              <a:t>04/05/2022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143CC-4032-C55E-577F-446174DB71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2858A-B4EE-5B5A-8A30-D3A4C5C07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444E8-3F62-4B96-BB90-A4DFAEB3E68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3463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4607C-FD48-8EC2-620F-F3323091FC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Zgledi</a:t>
            </a:r>
            <a:r>
              <a:rPr lang="en-US" dirty="0"/>
              <a:t>: </a:t>
            </a:r>
            <a:r>
              <a:rPr lang="en-US" dirty="0" err="1"/>
              <a:t>Točka</a:t>
            </a:r>
            <a:r>
              <a:rPr lang="en-US" dirty="0"/>
              <a:t> in </a:t>
            </a:r>
            <a:r>
              <a:rPr lang="en-US"/>
              <a:t>Pravokotnik</a:t>
            </a:r>
            <a:endParaRPr lang="en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D5575B-FC3A-6B94-6BA4-9CBDC04F14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13537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077200" y="6248400"/>
            <a:ext cx="1905000" cy="457200"/>
          </a:xfrm>
          <a:noFill/>
          <a:ln cap="rnd"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/>
            <a:fld id="{7182810C-3FFB-4621-B9DC-EE13415435AE}" type="slidenum">
              <a:rPr lang="sl-SI">
                <a:solidFill>
                  <a:schemeClr val="tx1"/>
                </a:solidFill>
              </a:rPr>
              <a:pPr algn="r"/>
              <a:t>2</a:t>
            </a:fld>
            <a:endParaRPr lang="sl-SI">
              <a:solidFill>
                <a:schemeClr val="tx1"/>
              </a:solidFill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11450" y="3429001"/>
            <a:ext cx="7772400" cy="1470025"/>
          </a:xfrm>
        </p:spPr>
        <p:txBody>
          <a:bodyPr/>
          <a:lstStyle/>
          <a:p>
            <a:pPr eaLnBrk="1" hangingPunct="1"/>
            <a:r>
              <a:rPr lang="sl-SI" sz="3300" dirty="0"/>
              <a:t>Točka …</a:t>
            </a:r>
            <a:endParaRPr lang="en-GB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vemo o točki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Le njuni koordinati!</a:t>
            </a:r>
          </a:p>
          <a:p>
            <a:endParaRPr lang="sl-SI" dirty="0"/>
          </a:p>
          <a:p>
            <a:r>
              <a:rPr lang="sl-SI" dirty="0"/>
              <a:t>_x, _y? morda tu smiselno dopustiti kar neposredni dostop!</a:t>
            </a:r>
          </a:p>
          <a:p>
            <a:endParaRPr lang="sl-SI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0634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hočemo s točko početi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0"/>
            <a:ext cx="8229600" cy="5450160"/>
          </a:xfrm>
        </p:spPr>
        <p:txBody>
          <a:bodyPr/>
          <a:lstStyle/>
          <a:p>
            <a:r>
              <a:rPr lang="en-US" sz="2400" dirty="0" err="1">
                <a:cs typeface="Courier New" panose="02070309020205020404" pitchFamily="49" charset="0"/>
              </a:rPr>
              <a:t>Polarna</a:t>
            </a:r>
            <a:r>
              <a:rPr lang="en-US" sz="2400" dirty="0">
                <a:cs typeface="Courier New" panose="02070309020205020404" pitchFamily="49" charset="0"/>
              </a:rPr>
              <a:t> </a:t>
            </a:r>
            <a:r>
              <a:rPr lang="en-US" sz="2400" dirty="0" err="1">
                <a:cs typeface="Courier New" panose="02070309020205020404" pitchFamily="49" charset="0"/>
              </a:rPr>
              <a:t>oblika</a:t>
            </a:r>
            <a:endParaRPr lang="en-US" sz="2400" dirty="0">
              <a:cs typeface="Courier New" panose="02070309020205020404" pitchFamily="49" charset="0"/>
            </a:endParaRPr>
          </a:p>
          <a:p>
            <a:pPr lvl="1"/>
            <a:r>
              <a:rPr lang="en-US" sz="2000" dirty="0" err="1">
                <a:cs typeface="Courier New" panose="02070309020205020404" pitchFamily="49" charset="0"/>
              </a:rPr>
              <a:t>Vrne</a:t>
            </a:r>
            <a:r>
              <a:rPr lang="en-US" sz="2000" dirty="0">
                <a:cs typeface="Courier New" panose="02070309020205020404" pitchFamily="49" charset="0"/>
              </a:rPr>
              <a:t> par (r, </a:t>
            </a:r>
            <a:r>
              <a:rPr lang="en-US" sz="2000" dirty="0">
                <a:cs typeface="Courier New" panose="02070309020205020404" pitchFamily="49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polarno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r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self.razdalja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fi_r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math.atan2(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fi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math.degrees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fi_r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(r, fi) </a:t>
            </a: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r>
              <a:rPr lang="sl-SI" sz="2400" dirty="0"/>
              <a:t>Premik za neko drugo točko</a:t>
            </a:r>
          </a:p>
          <a:p>
            <a:pPr lvl="1"/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premik(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tocka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tocka.x</a:t>
            </a:r>
            <a:b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tocka.y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pPr lvl="1"/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433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hočemo s točko početi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0"/>
            <a:ext cx="8229600" cy="5450160"/>
          </a:xfrm>
        </p:spPr>
        <p:txBody>
          <a:bodyPr/>
          <a:lstStyle/>
          <a:p>
            <a:r>
              <a:rPr lang="sl-SI" sz="2400" dirty="0"/>
              <a:t>Premik za neko drugo točko</a:t>
            </a:r>
          </a:p>
          <a:p>
            <a:pPr lvl="1"/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premik(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tocka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tocka.x</a:t>
            </a:r>
            <a:b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tocka.y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>
              <a:cs typeface="Courier New" panose="02070309020205020404" pitchFamily="49" charset="0"/>
            </a:endParaRPr>
          </a:p>
          <a:p>
            <a:r>
              <a:rPr lang="en-US" sz="2400" dirty="0" err="1">
                <a:cs typeface="Courier New" panose="02070309020205020404" pitchFamily="49" charset="0"/>
              </a:rPr>
              <a:t>Razdalja</a:t>
            </a:r>
            <a:endParaRPr lang="en-US" sz="2400" dirty="0">
              <a:cs typeface="Courier New" panose="02070309020205020404" pitchFamily="49" charset="0"/>
            </a:endParaRPr>
          </a:p>
          <a:p>
            <a:pPr lvl="1"/>
            <a:r>
              <a:rPr lang="en-US" sz="2000" dirty="0" err="1">
                <a:cs typeface="Courier New" panose="02070309020205020404" pitchFamily="49" charset="0"/>
              </a:rPr>
              <a:t>Razdalja</a:t>
            </a:r>
            <a:r>
              <a:rPr lang="en-US" sz="2000" dirty="0">
                <a:cs typeface="Courier New" panose="02070309020205020404" pitchFamily="49" charset="0"/>
              </a:rPr>
              <a:t> od </a:t>
            </a:r>
            <a:r>
              <a:rPr lang="en-US" sz="2000" dirty="0" err="1">
                <a:cs typeface="Courier New" panose="02070309020205020404" pitchFamily="49" charset="0"/>
              </a:rPr>
              <a:t>izhodišča</a:t>
            </a:r>
            <a:endParaRPr lang="en-US" sz="2000" dirty="0">
              <a:cs typeface="Courier New" panose="02070309020205020404" pitchFamily="49" charset="0"/>
            </a:endParaRPr>
          </a:p>
          <a:p>
            <a:pPr lvl="1"/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razdalja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((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** 2) + 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self.y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** 2)) ** 0.5 </a:t>
            </a:r>
          </a:p>
          <a:p>
            <a:endParaRPr lang="en-US" sz="2400" dirty="0">
              <a:cs typeface="Courier New" panose="02070309020205020404" pitchFamily="49" charset="0"/>
            </a:endParaRPr>
          </a:p>
          <a:p>
            <a:r>
              <a:rPr lang="en-US" sz="2400" dirty="0" err="1">
                <a:cs typeface="Courier New" panose="02070309020205020404" pitchFamily="49" charset="0"/>
              </a:rPr>
              <a:t>Razdalja</a:t>
            </a:r>
            <a:r>
              <a:rPr lang="en-US" sz="2400" dirty="0">
                <a:cs typeface="Courier New" panose="02070309020205020404" pitchFamily="49" charset="0"/>
              </a:rPr>
              <a:t> do </a:t>
            </a:r>
            <a:r>
              <a:rPr lang="en-US" sz="2400" dirty="0" err="1">
                <a:cs typeface="Courier New" panose="02070309020205020404" pitchFamily="49" charset="0"/>
              </a:rPr>
              <a:t>točke</a:t>
            </a:r>
            <a:endParaRPr lang="en-US" sz="2400" dirty="0"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razdalja_do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druga_tocka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self.razdalja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 –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druga_tocka.razdalja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pPr lvl="1"/>
            <a:endParaRPr lang="en-US" sz="2000" dirty="0">
              <a:cs typeface="Courier New" panose="02070309020205020404" pitchFamily="49" charset="0"/>
            </a:endParaRPr>
          </a:p>
          <a:p>
            <a:pPr lvl="1"/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70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Pravokotnik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Kaj</a:t>
            </a:r>
            <a:r>
              <a:rPr lang="en-US" dirty="0"/>
              <a:t> </a:t>
            </a:r>
            <a:r>
              <a:rPr lang="en-US" dirty="0" err="1"/>
              <a:t>vemo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Stranice</a:t>
            </a:r>
            <a:r>
              <a:rPr lang="en-US" dirty="0"/>
              <a:t> </a:t>
            </a:r>
            <a:r>
              <a:rPr lang="en-US" dirty="0" err="1"/>
              <a:t>vzporedne</a:t>
            </a:r>
            <a:r>
              <a:rPr lang="en-US" dirty="0"/>
              <a:t> </a:t>
            </a:r>
            <a:r>
              <a:rPr lang="en-US" dirty="0" err="1"/>
              <a:t>koordinatnim</a:t>
            </a:r>
            <a:r>
              <a:rPr lang="en-US" dirty="0"/>
              <a:t> </a:t>
            </a:r>
            <a:r>
              <a:rPr lang="en-US" dirty="0" err="1"/>
              <a:t>osem</a:t>
            </a:r>
            <a:endParaRPr lang="en-US" dirty="0"/>
          </a:p>
          <a:p>
            <a:pPr lvl="1"/>
            <a:r>
              <a:rPr lang="en-US" dirty="0" err="1"/>
              <a:t>Dolžine</a:t>
            </a:r>
            <a:r>
              <a:rPr lang="en-US" dirty="0"/>
              <a:t> </a:t>
            </a:r>
            <a:r>
              <a:rPr lang="en-US" dirty="0" err="1"/>
              <a:t>stranic</a:t>
            </a:r>
            <a:endParaRPr lang="en-US" dirty="0"/>
          </a:p>
          <a:p>
            <a:pPr lvl="2"/>
            <a:r>
              <a:rPr lang="en-US" dirty="0" err="1"/>
              <a:t>Cela</a:t>
            </a:r>
            <a:r>
              <a:rPr lang="en-US" dirty="0"/>
              <a:t> </a:t>
            </a:r>
            <a:r>
              <a:rPr lang="en-US" dirty="0" err="1"/>
              <a:t>števila</a:t>
            </a:r>
            <a:endParaRPr lang="en-US" dirty="0"/>
          </a:p>
          <a:p>
            <a:pPr lvl="1"/>
            <a:r>
              <a:rPr lang="en-US" dirty="0" err="1"/>
              <a:t>Središče</a:t>
            </a:r>
            <a:endParaRPr lang="en-US" dirty="0"/>
          </a:p>
          <a:p>
            <a:pPr lvl="2"/>
            <a:r>
              <a:rPr lang="en-US" dirty="0" err="1"/>
              <a:t>Cela</a:t>
            </a:r>
            <a:r>
              <a:rPr lang="en-US" dirty="0"/>
              <a:t> </a:t>
            </a:r>
            <a:r>
              <a:rPr lang="en-US" dirty="0" err="1"/>
              <a:t>števila</a:t>
            </a:r>
            <a:endParaRPr lang="en-US" dirty="0"/>
          </a:p>
          <a:p>
            <a:r>
              <a:rPr lang="en-US" dirty="0" err="1"/>
              <a:t>Kaj</a:t>
            </a:r>
            <a:r>
              <a:rPr lang="en-US" dirty="0"/>
              <a:t> </a:t>
            </a:r>
            <a:r>
              <a:rPr lang="en-US" dirty="0" err="1"/>
              <a:t>počnemo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Obseg</a:t>
            </a:r>
            <a:endParaRPr lang="en-US" dirty="0"/>
          </a:p>
          <a:p>
            <a:pPr lvl="1"/>
            <a:r>
              <a:rPr lang="en-US" dirty="0" err="1"/>
              <a:t>Ploščina</a:t>
            </a:r>
            <a:endParaRPr lang="en-US" dirty="0"/>
          </a:p>
          <a:p>
            <a:pPr lvl="1"/>
            <a:r>
              <a:rPr lang="en-US" dirty="0" err="1"/>
              <a:t>Dolžina</a:t>
            </a:r>
            <a:r>
              <a:rPr lang="en-US" dirty="0"/>
              <a:t> diagonal</a:t>
            </a:r>
          </a:p>
          <a:p>
            <a:pPr lvl="1"/>
            <a:r>
              <a:rPr lang="en-US" dirty="0" err="1"/>
              <a:t>Premik</a:t>
            </a:r>
            <a:endParaRPr lang="en-US" dirty="0"/>
          </a:p>
          <a:p>
            <a:pPr lvl="1"/>
            <a:r>
              <a:rPr lang="en-US" dirty="0" err="1"/>
              <a:t>Skaliranje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1431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Pravokotnik</a:t>
            </a:r>
            <a:r>
              <a:rPr lang="en-US" dirty="0"/>
              <a:t> – </a:t>
            </a:r>
            <a:r>
              <a:rPr lang="en-US" dirty="0" err="1"/>
              <a:t>hranjenje</a:t>
            </a:r>
            <a:r>
              <a:rPr lang="en-US" dirty="0"/>
              <a:t> </a:t>
            </a:r>
            <a:r>
              <a:rPr lang="en-US" dirty="0" err="1"/>
              <a:t>podatkov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_a … </a:t>
            </a:r>
            <a:r>
              <a:rPr lang="en-US" dirty="0" err="1"/>
              <a:t>stranica</a:t>
            </a:r>
            <a:r>
              <a:rPr lang="en-US" dirty="0"/>
              <a:t> a</a:t>
            </a:r>
          </a:p>
          <a:p>
            <a:r>
              <a:rPr lang="en-US" dirty="0"/>
              <a:t>_b … </a:t>
            </a:r>
            <a:r>
              <a:rPr lang="en-US" dirty="0" err="1"/>
              <a:t>stranica</a:t>
            </a:r>
            <a:r>
              <a:rPr lang="en-US" dirty="0"/>
              <a:t> b</a:t>
            </a:r>
          </a:p>
          <a:p>
            <a:r>
              <a:rPr lang="en-US" dirty="0"/>
              <a:t>_</a:t>
            </a:r>
            <a:r>
              <a:rPr lang="en-US" dirty="0" err="1"/>
              <a:t>sreda</a:t>
            </a:r>
            <a:r>
              <a:rPr lang="en-US" dirty="0"/>
              <a:t> … </a:t>
            </a:r>
            <a:r>
              <a:rPr lang="en-US" dirty="0" err="1"/>
              <a:t>Tocka</a:t>
            </a:r>
            <a:r>
              <a:rPr lang="en-US" dirty="0"/>
              <a:t>(x, y)   </a:t>
            </a:r>
            <a:r>
              <a:rPr lang="en-US" dirty="0" err="1"/>
              <a:t>uporabimo</a:t>
            </a:r>
            <a:r>
              <a:rPr lang="en-US" dirty="0"/>
              <a:t> </a:t>
            </a:r>
            <a:r>
              <a:rPr lang="en-US" dirty="0" err="1"/>
              <a:t>naš</a:t>
            </a:r>
            <a:r>
              <a:rPr lang="en-US" dirty="0"/>
              <a:t> </a:t>
            </a:r>
            <a:r>
              <a:rPr lang="en-US" dirty="0" err="1"/>
              <a:t>razred</a:t>
            </a:r>
            <a:r>
              <a:rPr lang="en-US" dirty="0"/>
              <a:t>!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3724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Konstruktor</a:t>
            </a:r>
            <a:r>
              <a:rPr lang="en-US" dirty="0"/>
              <a:t> (__</a:t>
            </a:r>
            <a:r>
              <a:rPr lang="en-US" dirty="0" err="1"/>
              <a:t>init</a:t>
            </a:r>
            <a:r>
              <a:rPr lang="en-US" dirty="0"/>
              <a:t>__)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04" y="1219200"/>
            <a:ext cx="8856984" cy="19174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Tocka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(0, 0)):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self._a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self._b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stB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self._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sreda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srT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br>
              <a:rPr lang="en-US" sz="2000" dirty="0"/>
            </a:br>
            <a:r>
              <a:rPr lang="en-US" sz="2000" dirty="0"/>
              <a:t>   </a:t>
            </a:r>
          </a:p>
          <a:p>
            <a:pPr lvl="1"/>
            <a:endParaRPr lang="sl-SI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3947973" y="3136613"/>
            <a:ext cx="4186808" cy="58477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/>
              <a:t>Kaj</a:t>
            </a:r>
            <a:r>
              <a:rPr lang="en-US" sz="3200" dirty="0"/>
              <a:t> je </a:t>
            </a:r>
            <a:r>
              <a:rPr lang="en-US" sz="3200" dirty="0" err="1"/>
              <a:t>vse</a:t>
            </a:r>
            <a:r>
              <a:rPr lang="en-US" sz="3200" dirty="0"/>
              <a:t> </a:t>
            </a:r>
            <a:r>
              <a:rPr lang="en-US" sz="3200" dirty="0" err="1"/>
              <a:t>lahko</a:t>
            </a:r>
            <a:r>
              <a:rPr lang="en-US" sz="3200" dirty="0"/>
              <a:t> </a:t>
            </a:r>
            <a:r>
              <a:rPr lang="en-US" sz="3200" dirty="0" err="1"/>
              <a:t>narobe</a:t>
            </a:r>
            <a:r>
              <a:rPr lang="en-US" sz="3200" dirty="0"/>
              <a:t>?</a:t>
            </a:r>
            <a:endParaRPr lang="sl-SI" sz="3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780443" y="4095318"/>
            <a:ext cx="8856984" cy="191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>
                <a:solidFill>
                  <a:schemeClr val="tx2"/>
                </a:solidFill>
                <a:latin typeface="+mn-lt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>
                <a:solidFill>
                  <a:schemeClr val="tx1"/>
                </a:solidFill>
                <a:latin typeface="+mn-lt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>
                <a:solidFill>
                  <a:schemeClr val="tx1"/>
                </a:solidFill>
                <a:latin typeface="+mn-lt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+mn-lt"/>
              </a:defRPr>
            </a:lvl5pPr>
            <a:lvl6pPr marL="18288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+mn-lt"/>
              </a:defRPr>
            </a:lvl6pPr>
            <a:lvl7pPr marL="22860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+mn-lt"/>
              </a:defRPr>
            </a:lvl7pPr>
            <a:lvl8pPr marL="27432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+mn-lt"/>
              </a:defRPr>
            </a:lvl8pPr>
            <a:lvl9pPr marL="32004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en-US" sz="20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__(self, 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stB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Tocka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(0, 0)):</a:t>
            </a:r>
            <a:b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self.strA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 # set 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metode</a:t>
            </a:r>
            <a:b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self.strB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stB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self.sreda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sz="20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br>
              <a:rPr lang="en-US" sz="2000" kern="0" dirty="0"/>
            </a:br>
            <a:r>
              <a:rPr lang="en-US" sz="2000" kern="0" dirty="0"/>
              <a:t>   </a:t>
            </a:r>
          </a:p>
          <a:p>
            <a:pPr lvl="1"/>
            <a:endParaRPr lang="sl-SI" sz="1800" kern="0" dirty="0"/>
          </a:p>
        </p:txBody>
      </p:sp>
      <p:sp>
        <p:nvSpPr>
          <p:cNvPr id="7" name="TextBox 6"/>
          <p:cNvSpPr txBox="1"/>
          <p:nvPr/>
        </p:nvSpPr>
        <p:spPr>
          <a:xfrm>
            <a:off x="5047707" y="5460901"/>
            <a:ext cx="5184576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tx1"/>
                </a:solidFill>
              </a:rPr>
              <a:t>Kontrole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preselimo</a:t>
            </a:r>
            <a:r>
              <a:rPr lang="en-US" sz="3200" dirty="0">
                <a:solidFill>
                  <a:schemeClr val="tx1"/>
                </a:solidFill>
              </a:rPr>
              <a:t> v set </a:t>
            </a:r>
            <a:r>
              <a:rPr lang="en-US" sz="3200" dirty="0" err="1">
                <a:solidFill>
                  <a:schemeClr val="tx1"/>
                </a:solidFill>
              </a:rPr>
              <a:t>metode</a:t>
            </a:r>
            <a:endParaRPr lang="sl-SI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50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…</a:t>
            </a:r>
            <a:endParaRPr lang="sl-SI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A381B5-83BE-4FE3-B38C-7EA413D25238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14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Wingdings 3</vt:lpstr>
      <vt:lpstr>Office Theme</vt:lpstr>
      <vt:lpstr>Zgledi: Točka in Pravokotnik</vt:lpstr>
      <vt:lpstr>Točka …</vt:lpstr>
      <vt:lpstr>Kaj vemo o točki</vt:lpstr>
      <vt:lpstr>Kaj hočemo s točko početi</vt:lpstr>
      <vt:lpstr>Kaj hočemo s točko početi</vt:lpstr>
      <vt:lpstr>Pravokotnik</vt:lpstr>
      <vt:lpstr>Pravokotnik – hranjenje podatkov</vt:lpstr>
      <vt:lpstr>Konstruktor (__init__)</vt:lpstr>
      <vt:lpstr>DEMO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Zgledi: Točka in Pravokotnik</dc:title>
  <dc:creator>Lokar, Matija</dc:creator>
  <cp:lastModifiedBy>Lokar, Matija</cp:lastModifiedBy>
  <cp:revision>1</cp:revision>
  <dcterms:created xsi:type="dcterms:W3CDTF">2022-05-04T06:25:24Z</dcterms:created>
  <dcterms:modified xsi:type="dcterms:W3CDTF">2022-05-04T06:25:25Z</dcterms:modified>
</cp:coreProperties>
</file>