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handoutMasterIdLst>
    <p:handoutMasterId r:id="rId16"/>
  </p:handoutMasterIdLst>
  <p:sldIdLst>
    <p:sldId id="257" r:id="rId2"/>
    <p:sldId id="259" r:id="rId3"/>
    <p:sldId id="263" r:id="rId4"/>
    <p:sldId id="264" r:id="rId5"/>
    <p:sldId id="265" r:id="rId6"/>
    <p:sldId id="271" r:id="rId7"/>
    <p:sldId id="266" r:id="rId8"/>
    <p:sldId id="272" r:id="rId9"/>
    <p:sldId id="273" r:id="rId10"/>
    <p:sldId id="274" r:id="rId11"/>
    <p:sldId id="275" r:id="rId12"/>
    <p:sldId id="267" r:id="rId13"/>
    <p:sldId id="269" r:id="rId14"/>
    <p:sldId id="270" r:id="rId15"/>
  </p:sldIdLst>
  <p:sldSz cx="9144000" cy="6858000" type="screen4x3"/>
  <p:notesSz cx="7099300" cy="10234613"/>
  <p:defaultTextStyle>
    <a:defPPr>
      <a:defRPr lang="sl-S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918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panose="020B0604020202020204" pitchFamily="34" charset="0"/>
              </a:defRPr>
            </a:lvl1pPr>
          </a:lstStyle>
          <a:p>
            <a:endParaRPr lang="sl-SI" alt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panose="020B0604020202020204" pitchFamily="34" charset="0"/>
              </a:defRPr>
            </a:lvl1pPr>
          </a:lstStyle>
          <a:p>
            <a:endParaRPr lang="sl-SI" altLang="en-US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panose="020B0604020202020204" pitchFamily="34" charset="0"/>
              </a:defRPr>
            </a:lvl1pPr>
          </a:lstStyle>
          <a:p>
            <a:endParaRPr lang="sl-SI" altLang="en-US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panose="020B0604020202020204" pitchFamily="34" charset="0"/>
              </a:defRPr>
            </a:lvl1pPr>
          </a:lstStyle>
          <a:p>
            <a:fld id="{EE5F5D3D-4AB7-4039-B8F3-8940D82A419F}" type="slidenum">
              <a:rPr lang="sl-SI" altLang="en-US"/>
              <a:pPr/>
              <a:t>‹#›</a:t>
            </a:fld>
            <a:endParaRPr lang="sl-SI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3600"/>
            </a:lvl1pPr>
          </a:lstStyle>
          <a:p>
            <a:pPr lvl="0"/>
            <a:r>
              <a:rPr lang="sl-SI" altLang="en-US" noProof="0" smtClean="0"/>
              <a:t>Click to edit Master title style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 sz="2400"/>
            </a:lvl1pPr>
          </a:lstStyle>
          <a:p>
            <a:pPr lvl="0"/>
            <a:r>
              <a:rPr lang="sl-SI" altLang="en-US" noProof="0" smtClean="0"/>
              <a:t>Click to edit Master subtitle style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sl-SI" altLang="en-US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sl-SI" altLang="en-US"/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A6C1321-B4BC-4403-9E45-1FF39F9D6C66}" type="slidenum">
              <a:rPr lang="sl-SI" altLang="en-US"/>
              <a:pPr/>
              <a:t>‹#›</a:t>
            </a:fld>
            <a:endParaRPr lang="sl-SI" altLang="en-US"/>
          </a:p>
        </p:txBody>
      </p:sp>
      <p:sp>
        <p:nvSpPr>
          <p:cNvPr id="27655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  <a:gd name="T0" fmla="*/ 0 w 1000"/>
              <a:gd name="T1" fmla="*/ 0 h 1000"/>
              <a:gd name="T2" fmla="*/ 618 w 1000"/>
              <a:gd name="T3" fmla="*/ 0 h 1000"/>
              <a:gd name="T4" fmla="*/ 618 w 1000"/>
              <a:gd name="T5" fmla="*/ 1000 h 1000"/>
              <a:gd name="T6" fmla="*/ 0 w 1000"/>
              <a:gd name="T7" fmla="*/ 1000 h 1000"/>
              <a:gd name="T8" fmla="*/ 0 w 1000"/>
              <a:gd name="T9" fmla="*/ 0 h 1000"/>
              <a:gd name="T10" fmla="*/ 1000 w 1000"/>
              <a:gd name="T11" fmla="*/ 0 h 1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1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en-US" altLang="en-US" sz="24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altLang="en-US"/>
              <a:t>Matija Lokar, FMF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D907B4-F23B-4A58-B38F-F245A5EDB21C}" type="slidenum">
              <a:rPr lang="sl-SI" altLang="en-US"/>
              <a:pPr/>
              <a:t>‹#›</a:t>
            </a:fld>
            <a:r>
              <a:rPr lang="sl-SI" altLang="en-US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3430848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188913"/>
            <a:ext cx="2024063" cy="61928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8313" y="188913"/>
            <a:ext cx="5922962" cy="619283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altLang="en-US"/>
              <a:t>Matija Lokar, FMF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9260CC-8179-4E2F-A3FB-A49D9AAA2F72}" type="slidenum">
              <a:rPr lang="sl-SI" altLang="en-US"/>
              <a:pPr/>
              <a:t>‹#›</a:t>
            </a:fld>
            <a:r>
              <a:rPr lang="sl-SI" altLang="en-US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2402091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altLang="en-US"/>
              <a:t>Matija Lokar, FMF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9CB7CC-D7E9-476B-A27D-373FBEAE97B4}" type="slidenum">
              <a:rPr lang="sl-SI" altLang="en-US"/>
              <a:pPr/>
              <a:t>‹#›</a:t>
            </a:fld>
            <a:r>
              <a:rPr lang="sl-SI" altLang="en-US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755792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altLang="en-US"/>
              <a:t>Matija Lokar, FMF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587D8E-854B-41EE-9015-99AB95B10437}" type="slidenum">
              <a:rPr lang="sl-SI" altLang="en-US"/>
              <a:pPr/>
              <a:t>‹#›</a:t>
            </a:fld>
            <a:r>
              <a:rPr lang="sl-SI" altLang="en-US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1277445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6738" y="1341438"/>
            <a:ext cx="3924300" cy="504031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341438"/>
            <a:ext cx="3924300" cy="504031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altLang="en-US"/>
              <a:t>Matija Lokar, FMF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82932F-0CF8-4A70-A5BF-E5EBE46F8C3D}" type="slidenum">
              <a:rPr lang="sl-SI" altLang="en-US"/>
              <a:pPr/>
              <a:t>‹#›</a:t>
            </a:fld>
            <a:r>
              <a:rPr lang="sl-SI" altLang="en-US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3034040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altLang="en-US"/>
              <a:t>Matija Lokar, FMF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4AEF53-B8A0-4CA5-9038-403672FEDE36}" type="slidenum">
              <a:rPr lang="sl-SI" altLang="en-US"/>
              <a:pPr/>
              <a:t>‹#›</a:t>
            </a:fld>
            <a:r>
              <a:rPr lang="sl-SI" altLang="en-US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3876614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altLang="en-US"/>
              <a:t>Matija Lokar, FMF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7B920E-A5F3-4398-A5EF-F9961742DD1E}" type="slidenum">
              <a:rPr lang="sl-SI" altLang="en-US"/>
              <a:pPr/>
              <a:t>‹#›</a:t>
            </a:fld>
            <a:r>
              <a:rPr lang="sl-SI" altLang="en-US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4063979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altLang="en-US"/>
              <a:t>Matija Lokar, FMF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DA3F31-27F7-4F45-AEA4-2FDE841AEF41}" type="slidenum">
              <a:rPr lang="sl-SI" altLang="en-US"/>
              <a:pPr/>
              <a:t>‹#›</a:t>
            </a:fld>
            <a:r>
              <a:rPr lang="sl-SI" altLang="en-US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2261183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altLang="en-US"/>
              <a:t>Matija Lokar, FMF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79F680-D8F3-4BC5-8AB2-432F7724E8D8}" type="slidenum">
              <a:rPr lang="sl-SI" altLang="en-US"/>
              <a:pPr/>
              <a:t>‹#›</a:t>
            </a:fld>
            <a:r>
              <a:rPr lang="sl-SI" altLang="en-US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1182270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altLang="en-US"/>
              <a:t>Matija Lokar, FMF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6DD44B-5B20-4851-88C9-2315059746D5}" type="slidenum">
              <a:rPr lang="sl-SI" altLang="en-US"/>
              <a:pPr/>
              <a:t>‹#›</a:t>
            </a:fld>
            <a:r>
              <a:rPr lang="sl-SI" altLang="en-US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405287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188913"/>
            <a:ext cx="8001000" cy="684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en-US" smtClean="0"/>
              <a:t>Click to edit Master title style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341438"/>
            <a:ext cx="8001000" cy="5040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en-US" smtClean="0"/>
              <a:t>Click to edit Master text styles</a:t>
            </a:r>
          </a:p>
          <a:p>
            <a:pPr lvl="1"/>
            <a:r>
              <a:rPr lang="sl-SI" altLang="en-US" smtClean="0"/>
              <a:t>Second level</a:t>
            </a:r>
          </a:p>
          <a:p>
            <a:pPr lvl="2"/>
            <a:r>
              <a:rPr lang="sl-SI" altLang="en-US" smtClean="0"/>
              <a:t>Third level</a:t>
            </a:r>
          </a:p>
          <a:p>
            <a:pPr lvl="3"/>
            <a:r>
              <a:rPr lang="sl-SI" altLang="en-US" smtClean="0"/>
              <a:t>Fourth level</a:t>
            </a:r>
          </a:p>
          <a:p>
            <a:pPr lvl="4"/>
            <a:r>
              <a:rPr lang="sl-SI" altLang="en-US" smtClean="0"/>
              <a:t>Fifth level</a:t>
            </a:r>
          </a:p>
        </p:txBody>
      </p:sp>
      <p:sp>
        <p:nvSpPr>
          <p:cNvPr id="26628" name="AutoShape 4"/>
          <p:cNvSpPr>
            <a:spLocks noChangeArrowheads="1"/>
          </p:cNvSpPr>
          <p:nvPr/>
        </p:nvSpPr>
        <p:spPr bwMode="auto">
          <a:xfrm>
            <a:off x="611188" y="1125538"/>
            <a:ext cx="7958137" cy="109537"/>
          </a:xfrm>
          <a:custGeom>
            <a:avLst/>
            <a:gdLst>
              <a:gd name="G0" fmla="+- 585 0 0"/>
              <a:gd name="T0" fmla="*/ 0 w 1000"/>
              <a:gd name="T1" fmla="*/ 0 h 1000"/>
              <a:gd name="T2" fmla="*/ 585 w 1000"/>
              <a:gd name="T3" fmla="*/ 0 h 1000"/>
              <a:gd name="T4" fmla="*/ 585 w 1000"/>
              <a:gd name="T5" fmla="*/ 1000 h 1000"/>
              <a:gd name="T6" fmla="*/ 0 w 1000"/>
              <a:gd name="T7" fmla="*/ 1000 h 1000"/>
              <a:gd name="T8" fmla="*/ 0 w 1000"/>
              <a:gd name="T9" fmla="*/ 0 h 1000"/>
              <a:gd name="T10" fmla="*/ 1000 w 1000"/>
              <a:gd name="T11" fmla="*/ 0 h 1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1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26629" name="Line 5"/>
          <p:cNvSpPr>
            <a:spLocks noChangeShapeType="1"/>
          </p:cNvSpPr>
          <p:nvPr/>
        </p:nvSpPr>
        <p:spPr bwMode="auto">
          <a:xfrm flipV="1">
            <a:off x="539750" y="6524625"/>
            <a:ext cx="7924800" cy="0"/>
          </a:xfrm>
          <a:prstGeom prst="line">
            <a:avLst/>
          </a:prstGeom>
          <a:noFill/>
          <a:ln w="3175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39750" y="6619875"/>
            <a:ext cx="1981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r>
              <a:rPr lang="sl-SI" altLang="en-US"/>
              <a:t>Matija Lokar, FMF</a:t>
            </a:r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6600" y="661987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endParaRPr lang="sl-SI" altLang="en-US"/>
          </a:p>
        </p:txBody>
      </p:sp>
      <p:sp>
        <p:nvSpPr>
          <p:cNvPr id="26632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16688" y="6619875"/>
            <a:ext cx="1981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10B318F-2644-4FED-876D-46DC1C967CFA}" type="slidenum">
              <a:rPr lang="sl-SI" altLang="en-US"/>
              <a:pPr/>
              <a:t>‹#›</a:t>
            </a:fld>
            <a:r>
              <a:rPr lang="sl-SI" altLang="en-US"/>
              <a:t> : 2006/7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 bldLvl="5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66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66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66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66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66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sldNum="0" hdr="0" ftr="0"/>
  <p:txStyles>
    <p:titleStyle>
      <a:lvl1pPr algn="l" rtl="0" fontAlgn="base">
        <a:spcBef>
          <a:spcPct val="0"/>
        </a:spcBef>
        <a:spcAft>
          <a:spcPct val="0"/>
        </a:spcAft>
        <a:defRPr sz="3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anose="020B060403050404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anose="020B060403050404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anose="020B060403050404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anose="020B060403050404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anose="020B060403050404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anose="020B060403050404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anose="020B060403050404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anose="020B0604030504040204" pitchFamily="34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o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n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304925" indent="-395288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o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93863" indent="-3873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n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93913" indent="-398463" algn="l" rtl="0" fontAlgn="base">
        <a:spcBef>
          <a:spcPct val="25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interactivepython.org/runestone/static/pythonds/BasicDS/SimulationHotPotato.html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interactivepython.org/runestone/static/pythonds/BasicDS/SimulationPrintingTasks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/>
              <a:t>Podatkovne strukture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altLang="en-US" dirty="0" smtClean="0"/>
              <a:t>VRSTA – PRIMERI DELA Z NJO</a:t>
            </a:r>
            <a:endParaRPr lang="en-GB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 altLang="en-US" smtClean="0"/>
              <a:t>Matija Lokar, FMF</a:t>
            </a:r>
            <a:endParaRPr lang="sl-SI" alt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734" y="5226054"/>
            <a:ext cx="5040362" cy="141613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454" y="188640"/>
            <a:ext cx="5852160" cy="1300256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734" y="1844824"/>
            <a:ext cx="5852160" cy="147622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734" y="3501008"/>
            <a:ext cx="5836296" cy="1545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251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"STRAŽAR"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dirty="0" smtClean="0"/>
              <a:t>Kdaj ga lahko uporabimo?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 altLang="en-US" smtClean="0"/>
              <a:t>Matija Lokar, FMF</a:t>
            </a:r>
            <a:endParaRPr lang="sl-SI" altLang="en-US"/>
          </a:p>
        </p:txBody>
      </p:sp>
    </p:spTree>
    <p:extLst>
      <p:ext uri="{BB962C8B-B14F-4D97-AF65-F5344CB8AC3E}">
        <p14:creationId xmlns:p14="http://schemas.microsoft.com/office/powerpoint/2010/main" val="1422667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 altLang="en-US"/>
              <a:t>Matija Lokar, FMF</a:t>
            </a: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en-US"/>
              <a:t>Obrni</a:t>
            </a:r>
            <a:endParaRPr lang="en-GB" alt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altLang="en-US"/>
              <a:t>Pregledamo vrsto – shranjujemo v sklad</a:t>
            </a:r>
          </a:p>
          <a:p>
            <a:r>
              <a:rPr lang="sl-SI" altLang="en-US"/>
              <a:t>Iz sklad preložimo nazaj</a:t>
            </a:r>
          </a:p>
          <a:p>
            <a:r>
              <a:rPr lang="sl-SI" altLang="en-US"/>
              <a:t>Sklad je obrnil vrstni red elementov!</a:t>
            </a:r>
            <a:endParaRPr lang="en-GB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Igra "vroč krompir"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Za kaj gre …</a:t>
            </a:r>
          </a:p>
          <a:p>
            <a:r>
              <a:rPr lang="sl-SI" dirty="0" err="1" smtClean="0"/>
              <a:t>Flavius</a:t>
            </a:r>
            <a:r>
              <a:rPr lang="sl-SI" dirty="0" smtClean="0"/>
              <a:t> </a:t>
            </a:r>
            <a:r>
              <a:rPr lang="sl-SI" dirty="0" err="1" smtClean="0"/>
              <a:t>Josephus</a:t>
            </a:r>
            <a:r>
              <a:rPr lang="sl-SI" dirty="0" smtClean="0"/>
              <a:t>, </a:t>
            </a:r>
            <a:r>
              <a:rPr lang="sl-SI" dirty="0" err="1" smtClean="0"/>
              <a:t>Masada</a:t>
            </a:r>
            <a:r>
              <a:rPr lang="sl-SI" dirty="0" smtClean="0"/>
              <a:t>, </a:t>
            </a:r>
            <a:r>
              <a:rPr lang="sl-SI" dirty="0" err="1" smtClean="0"/>
              <a:t>Josephus</a:t>
            </a:r>
            <a:r>
              <a:rPr lang="sl-SI" dirty="0" smtClean="0"/>
              <a:t> in 39 sobojevnikov</a:t>
            </a:r>
          </a:p>
          <a:p>
            <a:pPr lvl="1"/>
            <a:r>
              <a:rPr lang="sl-SI" dirty="0" smtClean="0"/>
              <a:t>vsak 7 "izločen"</a:t>
            </a:r>
          </a:p>
          <a:p>
            <a:r>
              <a:rPr lang="sl-SI" dirty="0" smtClean="0"/>
              <a:t>Simulacija igre</a:t>
            </a:r>
          </a:p>
          <a:p>
            <a:r>
              <a:rPr lang="sl-SI" dirty="0" smtClean="0">
                <a:hlinkClick r:id="rId2"/>
              </a:rPr>
              <a:t>http://interactivepython.org/runestone/static/pythonds/BasicDS/SimulationHotPotato.html</a:t>
            </a:r>
            <a:r>
              <a:rPr lang="sl-SI" dirty="0" smtClean="0"/>
              <a:t> </a:t>
            </a:r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 altLang="en-US" smtClean="0"/>
              <a:t>Matija Lokar, FMF</a:t>
            </a:r>
            <a:endParaRPr lang="sl-SI" altLang="en-US"/>
          </a:p>
        </p:txBody>
      </p:sp>
    </p:spTree>
    <p:extLst>
      <p:ext uri="{BB962C8B-B14F-4D97-AF65-F5344CB8AC3E}">
        <p14:creationId xmlns:p14="http://schemas.microsoft.com/office/powerpoint/2010/main" val="236363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Simulacija tiskanja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Tiskalnik </a:t>
            </a:r>
          </a:p>
          <a:p>
            <a:r>
              <a:rPr lang="sl-SI" dirty="0" smtClean="0"/>
              <a:t>10 študentov v sklopu ene ure</a:t>
            </a:r>
          </a:p>
          <a:p>
            <a:r>
              <a:rPr lang="sl-SI" dirty="0" smtClean="0"/>
              <a:t>Običajno 2 natisa na študenta v tej uri</a:t>
            </a:r>
          </a:p>
          <a:p>
            <a:r>
              <a:rPr lang="sl-SI" dirty="0" smtClean="0"/>
              <a:t>Dolžina med 1 in 20 strani</a:t>
            </a:r>
          </a:p>
          <a:p>
            <a:r>
              <a:rPr lang="sl-SI" dirty="0" smtClean="0"/>
              <a:t>Tiskalnik 10 strani na minuto oz. 5 strani …</a:t>
            </a:r>
          </a:p>
          <a:p>
            <a:r>
              <a:rPr lang="sl-SI" dirty="0" smtClean="0"/>
              <a:t>Oglejte si</a:t>
            </a:r>
          </a:p>
          <a:p>
            <a:pPr lvl="1"/>
            <a:r>
              <a:rPr lang="sl-SI" smtClean="0">
                <a:hlinkClick r:id="rId2"/>
              </a:rPr>
              <a:t>http://interactivepython.org/runestone/static/pythonds/BasicDS/SimulationPrintingTasks.html</a:t>
            </a:r>
            <a:r>
              <a:rPr lang="sl-SI" smtClean="0"/>
              <a:t> </a:t>
            </a:r>
            <a:endParaRPr lang="sl-SI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 altLang="en-US" smtClean="0"/>
              <a:t>Matija Lokar, FMF</a:t>
            </a:r>
            <a:endParaRPr lang="sl-SI" altLang="en-US"/>
          </a:p>
        </p:txBody>
      </p:sp>
    </p:spTree>
    <p:extLst>
      <p:ext uri="{BB962C8B-B14F-4D97-AF65-F5344CB8AC3E}">
        <p14:creationId xmlns:p14="http://schemas.microsoft.com/office/powerpoint/2010/main" val="3296997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 altLang="en-US"/>
              <a:t>Matija Lokar, FMF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Vrsta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vstavljamo na enem koncu, jemljemo iz drugega</a:t>
            </a:r>
          </a:p>
          <a:p>
            <a:r>
              <a:rPr lang="en-US" altLang="en-US"/>
              <a:t>operacije</a:t>
            </a:r>
          </a:p>
          <a:p>
            <a:pPr lvl="1"/>
            <a:r>
              <a:rPr lang="en-US" altLang="en-US"/>
              <a:t>pripravi vrsto</a:t>
            </a:r>
          </a:p>
          <a:p>
            <a:pPr lvl="1"/>
            <a:r>
              <a:rPr lang="en-US" altLang="en-US"/>
              <a:t>vstavi element v vrsto</a:t>
            </a:r>
          </a:p>
          <a:p>
            <a:pPr lvl="1"/>
            <a:r>
              <a:rPr lang="en-US" altLang="en-US"/>
              <a:t>element na začetku vrste</a:t>
            </a:r>
          </a:p>
          <a:p>
            <a:pPr lvl="1"/>
            <a:r>
              <a:rPr lang="en-US" altLang="en-US"/>
              <a:t>odstrani </a:t>
            </a:r>
          </a:p>
          <a:p>
            <a:pPr lvl="1"/>
            <a:r>
              <a:rPr lang="en-US" altLang="en-US"/>
              <a:t>prazna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 bldLvl="2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 altLang="en-US"/>
              <a:t>Matija Lokar, FMF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en-US"/>
              <a:t>Naloge</a:t>
            </a:r>
            <a:endParaRPr lang="en-GB" alt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altLang="en-US" dirty="0"/>
              <a:t>Naloge:</a:t>
            </a:r>
          </a:p>
          <a:p>
            <a:pPr lvl="1"/>
            <a:r>
              <a:rPr lang="sl-SI" altLang="en-US" dirty="0"/>
              <a:t>S pomočjo osnovnih operacij nad vrsto sestavi operacijo n-ti, ki vrne podatek o n-tem elementu v vrsti, če ta obstaja</a:t>
            </a:r>
          </a:p>
          <a:p>
            <a:pPr lvl="1"/>
            <a:r>
              <a:rPr lang="sl-SI" altLang="en-US" dirty="0"/>
              <a:t>Odstrani n-ti element iz vrste</a:t>
            </a:r>
          </a:p>
          <a:p>
            <a:pPr lvl="1"/>
            <a:r>
              <a:rPr lang="sl-SI" altLang="en-US" dirty="0"/>
              <a:t>Obrni vrstni red elementov v vrsti</a:t>
            </a:r>
          </a:p>
          <a:p>
            <a:pPr lvl="1"/>
            <a:r>
              <a:rPr lang="sl-SI" altLang="en-US" dirty="0"/>
              <a:t>Iz dveh urejenih vrst naredi urejeno </a:t>
            </a:r>
            <a:r>
              <a:rPr lang="sl-SI" altLang="en-US" dirty="0" smtClean="0"/>
              <a:t>vrsto</a:t>
            </a:r>
          </a:p>
          <a:p>
            <a:pPr lvl="1"/>
            <a:r>
              <a:rPr lang="sl-SI" altLang="en-US" dirty="0" smtClean="0"/>
              <a:t>"vroč krompir"</a:t>
            </a:r>
          </a:p>
          <a:p>
            <a:pPr lvl="1"/>
            <a:r>
              <a:rPr lang="sl-SI" altLang="en-US" smtClean="0"/>
              <a:t>Simulacija tiskanja</a:t>
            </a:r>
            <a:endParaRPr lang="en-GB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 altLang="en-US"/>
              <a:t>Matija Lokar, FMF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en-US"/>
              <a:t>N-ti</a:t>
            </a:r>
            <a:endParaRPr lang="en-GB" alt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altLang="en-US"/>
              <a:t>Denimo, da vrste potem ne potrebujemo več</a:t>
            </a:r>
          </a:p>
          <a:p>
            <a:r>
              <a:rPr lang="sl-SI" altLang="en-US"/>
              <a:t>N-1 x odstranimo element</a:t>
            </a:r>
          </a:p>
          <a:p>
            <a:r>
              <a:rPr lang="sl-SI" altLang="en-US"/>
              <a:t>Vrnemo začetek</a:t>
            </a:r>
          </a:p>
          <a:p>
            <a:endParaRPr lang="en-GB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 altLang="en-US"/>
              <a:t>Matija Lokar, FMF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en-US"/>
              <a:t>Odstrani n-ti</a:t>
            </a:r>
            <a:endParaRPr lang="en-GB" alt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sl-SI" altLang="en-US" sz="2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mojaV</a:t>
            </a:r>
            <a:r>
              <a:rPr lang="sl-SI" altLang="en-US" sz="2200" dirty="0" smtClean="0"/>
              <a:t> </a:t>
            </a:r>
          </a:p>
          <a:p>
            <a:pPr>
              <a:lnSpc>
                <a:spcPct val="80000"/>
              </a:lnSpc>
            </a:pPr>
            <a:endParaRPr lang="sl-SI" altLang="en-US" sz="2200" dirty="0"/>
          </a:p>
          <a:p>
            <a:pPr>
              <a:lnSpc>
                <a:spcPct val="80000"/>
              </a:lnSpc>
            </a:pPr>
            <a:endParaRPr lang="sl-SI" altLang="en-US" sz="2200" dirty="0" smtClean="0"/>
          </a:p>
          <a:p>
            <a:pPr>
              <a:lnSpc>
                <a:spcPct val="80000"/>
              </a:lnSpc>
            </a:pPr>
            <a:endParaRPr lang="sl-SI" altLang="en-US" sz="2200" dirty="0" smtClean="0"/>
          </a:p>
          <a:p>
            <a:pPr>
              <a:lnSpc>
                <a:spcPct val="80000"/>
              </a:lnSpc>
            </a:pPr>
            <a:endParaRPr lang="sl-SI" altLang="en-US" sz="2200" dirty="0" smtClean="0"/>
          </a:p>
          <a:p>
            <a:pPr>
              <a:lnSpc>
                <a:spcPct val="80000"/>
              </a:lnSpc>
            </a:pPr>
            <a:endParaRPr lang="sl-SI" altLang="en-US" sz="2200" dirty="0" smtClean="0"/>
          </a:p>
          <a:p>
            <a:pPr>
              <a:lnSpc>
                <a:spcPct val="80000"/>
              </a:lnSpc>
            </a:pPr>
            <a:endParaRPr lang="sl-SI" altLang="en-US" sz="2200" dirty="0"/>
          </a:p>
          <a:p>
            <a:pPr>
              <a:lnSpc>
                <a:spcPct val="80000"/>
              </a:lnSpc>
            </a:pPr>
            <a:endParaRPr lang="sl-SI" altLang="en-US" sz="2200" dirty="0" smtClean="0"/>
          </a:p>
          <a:p>
            <a:pPr>
              <a:lnSpc>
                <a:spcPct val="80000"/>
              </a:lnSpc>
            </a:pPr>
            <a:r>
              <a:rPr lang="sl-SI" altLang="en-US" sz="2200" dirty="0" smtClean="0"/>
              <a:t>In če izvedemo </a:t>
            </a:r>
            <a:r>
              <a:rPr lang="sl-SI" altLang="en-US" sz="2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odstraniNti</a:t>
            </a:r>
            <a:r>
              <a:rPr lang="sl-SI" alt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altLang="en-US" sz="2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mojaV</a:t>
            </a:r>
            <a:r>
              <a:rPr lang="sl-SI" alt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4), </a:t>
            </a:r>
            <a:r>
              <a:rPr lang="sl-SI" altLang="en-US" sz="2200" dirty="0" smtClean="0"/>
              <a:t>dobimo </a:t>
            </a:r>
          </a:p>
          <a:p>
            <a:pPr>
              <a:lnSpc>
                <a:spcPct val="80000"/>
              </a:lnSpc>
            </a:pPr>
            <a:endParaRPr lang="sl-SI" altLang="en-US" sz="2200" dirty="0"/>
          </a:p>
          <a:p>
            <a:pPr>
              <a:lnSpc>
                <a:spcPct val="80000"/>
              </a:lnSpc>
            </a:pPr>
            <a:endParaRPr lang="sl-SI" altLang="en-US" sz="2200" dirty="0" smtClean="0"/>
          </a:p>
          <a:p>
            <a:pPr>
              <a:lnSpc>
                <a:spcPct val="80000"/>
              </a:lnSpc>
            </a:pPr>
            <a:endParaRPr lang="sl-SI" altLang="en-US" sz="22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787" y="2009598"/>
            <a:ext cx="6405509" cy="1788926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786" y="4952629"/>
            <a:ext cx="5253382" cy="147598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 altLang="en-US"/>
              <a:t>Matija Lokar, FMF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en-US"/>
              <a:t>Odstrani n-ti</a:t>
            </a:r>
            <a:endParaRPr lang="en-GB" alt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sl-SI" altLang="en-US" sz="2200" dirty="0" smtClean="0"/>
              <a:t>n-1 </a:t>
            </a:r>
            <a:r>
              <a:rPr lang="sl-SI" altLang="en-US" sz="2200" dirty="0"/>
              <a:t>x odstrani in shrani</a:t>
            </a:r>
          </a:p>
          <a:p>
            <a:pPr>
              <a:lnSpc>
                <a:spcPct val="80000"/>
              </a:lnSpc>
            </a:pPr>
            <a:r>
              <a:rPr lang="sl-SI" altLang="en-US" sz="2200" dirty="0"/>
              <a:t>Odstrani n-ti</a:t>
            </a:r>
          </a:p>
          <a:p>
            <a:pPr>
              <a:lnSpc>
                <a:spcPct val="80000"/>
              </a:lnSpc>
            </a:pPr>
            <a:r>
              <a:rPr lang="sl-SI" altLang="en-US" sz="2200" dirty="0"/>
              <a:t>Ponovno vstavi shranjene</a:t>
            </a:r>
          </a:p>
          <a:p>
            <a:pPr>
              <a:lnSpc>
                <a:spcPct val="80000"/>
              </a:lnSpc>
            </a:pPr>
            <a:r>
              <a:rPr lang="sl-SI" altLang="en-US" sz="2200" dirty="0"/>
              <a:t>Bo v redu?</a:t>
            </a:r>
          </a:p>
          <a:p>
            <a:pPr lvl="1">
              <a:lnSpc>
                <a:spcPct val="80000"/>
              </a:lnSpc>
            </a:pPr>
            <a:r>
              <a:rPr lang="sl-SI" altLang="en-US" sz="2000" dirty="0"/>
              <a:t>1 2 3 4 5 6 7 (odstrani tretjega)</a:t>
            </a:r>
          </a:p>
          <a:p>
            <a:pPr lvl="1">
              <a:lnSpc>
                <a:spcPct val="80000"/>
              </a:lnSpc>
            </a:pPr>
            <a:r>
              <a:rPr lang="sl-SI" altLang="en-US" sz="2000" dirty="0"/>
              <a:t>1, 2 si </a:t>
            </a:r>
            <a:r>
              <a:rPr lang="sl-SI" altLang="en-US" sz="2000" dirty="0" smtClean="0"/>
              <a:t>zapomnimo - kje?</a:t>
            </a:r>
            <a:endParaRPr lang="sl-SI" altLang="en-US" sz="2000" dirty="0"/>
          </a:p>
          <a:p>
            <a:pPr lvl="1">
              <a:lnSpc>
                <a:spcPct val="80000"/>
              </a:lnSpc>
            </a:pPr>
            <a:r>
              <a:rPr lang="sl-SI" altLang="en-US" sz="2000" dirty="0"/>
              <a:t>Ostane 4, 5, 6, 7</a:t>
            </a:r>
          </a:p>
          <a:p>
            <a:pPr lvl="1">
              <a:lnSpc>
                <a:spcPct val="80000"/>
              </a:lnSpc>
            </a:pPr>
            <a:r>
              <a:rPr lang="sl-SI" altLang="en-US" sz="2000" dirty="0"/>
              <a:t>Ko bomo vstavljali </a:t>
            </a:r>
          </a:p>
          <a:p>
            <a:pPr lvl="2">
              <a:lnSpc>
                <a:spcPct val="80000"/>
              </a:lnSpc>
            </a:pPr>
            <a:r>
              <a:rPr lang="sl-SI" altLang="en-US" sz="1900" dirty="0"/>
              <a:t>Dobimo lahko 4, 5, 6, 7, 1, 2 (kdaj?)</a:t>
            </a:r>
          </a:p>
          <a:p>
            <a:pPr lvl="2">
              <a:lnSpc>
                <a:spcPct val="80000"/>
              </a:lnSpc>
            </a:pPr>
            <a:r>
              <a:rPr lang="sl-SI" altLang="en-US" sz="1900" dirty="0"/>
              <a:t>Ali pa 4, 5, 6, 7, 2, 1 (kdaj?)</a:t>
            </a:r>
          </a:p>
          <a:p>
            <a:pPr lvl="1">
              <a:lnSpc>
                <a:spcPct val="80000"/>
              </a:lnSpc>
            </a:pPr>
            <a:r>
              <a:rPr lang="sl-SI" altLang="en-US" sz="2000" dirty="0"/>
              <a:t>Potrebujemo 1, 2, 4, 5, 6, 7 !!</a:t>
            </a:r>
            <a:endParaRPr lang="en-GB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657553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 altLang="en-US"/>
              <a:t>Matija Lokar, FMF</a:t>
            </a: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en-US"/>
              <a:t>Odstrani n-ti</a:t>
            </a:r>
            <a:endParaRPr lang="en-GB" alt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altLang="en-US" dirty="0"/>
              <a:t>Preložiti potrebno celotno vrsto, le n-tega spustimo!</a:t>
            </a:r>
          </a:p>
          <a:p>
            <a:r>
              <a:rPr lang="sl-SI" altLang="en-US" dirty="0"/>
              <a:t>n-1 x odstrani in shrani v vrsto</a:t>
            </a:r>
          </a:p>
          <a:p>
            <a:r>
              <a:rPr lang="sl-SI" altLang="en-US" dirty="0"/>
              <a:t>Odstrani n-ti</a:t>
            </a:r>
          </a:p>
          <a:p>
            <a:r>
              <a:rPr lang="sl-SI" altLang="en-US" dirty="0"/>
              <a:t>Odstrani še preostale in shranjuj v vrsto</a:t>
            </a:r>
          </a:p>
          <a:p>
            <a:r>
              <a:rPr lang="sl-SI" altLang="en-US" dirty="0"/>
              <a:t>Rezultat – nova vrsta</a:t>
            </a:r>
            <a:r>
              <a:rPr lang="sl-SI" altLang="en-US" dirty="0" smtClean="0"/>
              <a:t>!</a:t>
            </a:r>
          </a:p>
          <a:p>
            <a:r>
              <a:rPr lang="sl-SI" altLang="en-US" dirty="0" smtClean="0"/>
              <a:t>In potem preložimo nazaj v prvotno vrsto </a:t>
            </a:r>
            <a:endParaRPr lang="en-GB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Odstrani n-ti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Bi šlo brez dodatne vrste?</a:t>
            </a:r>
          </a:p>
          <a:p>
            <a:endParaRPr lang="sl-SI" dirty="0"/>
          </a:p>
          <a:p>
            <a:endParaRPr lang="sl-SI" dirty="0" smtClean="0"/>
          </a:p>
          <a:p>
            <a:r>
              <a:rPr lang="sl-SI" dirty="0" smtClean="0"/>
              <a:t>Denimo, da vemo, da v moji vrsti </a:t>
            </a:r>
            <a:r>
              <a:rPr lang="sl-SI" dirty="0" smtClean="0">
                <a:solidFill>
                  <a:srgbClr val="FF0000"/>
                </a:solidFill>
              </a:rPr>
              <a:t>ni</a:t>
            </a:r>
            <a:r>
              <a:rPr lang="sl-SI" dirty="0" smtClean="0"/>
              <a:t> 7!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 altLang="en-US" smtClean="0"/>
              <a:t>Matija Lokar, FMF</a:t>
            </a:r>
            <a:endParaRPr lang="sl-SI" alt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5214" y="3933056"/>
            <a:ext cx="5580112" cy="1558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7406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 altLang="en-US" smtClean="0"/>
              <a:t>Matija Lokar, FMF</a:t>
            </a:r>
            <a:endParaRPr lang="sl-SI" alt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388" y="3556145"/>
            <a:ext cx="5852160" cy="135664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388" y="5212420"/>
            <a:ext cx="5852160" cy="1300256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388" y="216733"/>
            <a:ext cx="5852160" cy="1349498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388" y="1865866"/>
            <a:ext cx="5852160" cy="1311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048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2_Profile">
  <a:themeElements>
    <a:clrScheme name="2_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2_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l-SI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l-SI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defRPr>
        </a:defPPr>
      </a:lstStyle>
    </a:lnDef>
  </a:objectDefaults>
  <a:extraClrSchemeLst>
    <a:extraClrScheme>
      <a:clrScheme name="2_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Branje_random_cast_</Template>
  <TotalTime>118</TotalTime>
  <Words>399</Words>
  <Application>Microsoft Office PowerPoint</Application>
  <PresentationFormat>On-screen Show (4:3)</PresentationFormat>
  <Paragraphs>90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Courier New</vt:lpstr>
      <vt:lpstr>Times New Roman</vt:lpstr>
      <vt:lpstr>Verdana</vt:lpstr>
      <vt:lpstr>Wingdings</vt:lpstr>
      <vt:lpstr>2_Profile</vt:lpstr>
      <vt:lpstr>Podatkovne strukture</vt:lpstr>
      <vt:lpstr>Vrsta</vt:lpstr>
      <vt:lpstr>Naloge</vt:lpstr>
      <vt:lpstr>N-ti</vt:lpstr>
      <vt:lpstr>Odstrani n-ti</vt:lpstr>
      <vt:lpstr>Odstrani n-ti</vt:lpstr>
      <vt:lpstr>Odstrani n-ti</vt:lpstr>
      <vt:lpstr>Odstrani n-ti</vt:lpstr>
      <vt:lpstr>PowerPoint Presentation</vt:lpstr>
      <vt:lpstr>PowerPoint Presentation</vt:lpstr>
      <vt:lpstr>"STRAŽAR"</vt:lpstr>
      <vt:lpstr>Obrni</vt:lpstr>
      <vt:lpstr>Igra "vroč krompir"</vt:lpstr>
      <vt:lpstr>Simulacija tiskanja</vt:lpstr>
    </vt:vector>
  </TitlesOfParts>
  <Company>FMF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Podatkovne strukture</dc:title>
  <dc:creator>Matija Lokar</dc:creator>
  <cp:lastModifiedBy>Matija Lokar</cp:lastModifiedBy>
  <cp:revision>14</cp:revision>
  <dcterms:created xsi:type="dcterms:W3CDTF">2004-12-14T09:44:10Z</dcterms:created>
  <dcterms:modified xsi:type="dcterms:W3CDTF">2018-10-01T10:45:17Z</dcterms:modified>
</cp:coreProperties>
</file>