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custDataLst>
    <p:tags r:id="rId10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9217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09006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0022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38914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00287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77871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709274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4152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145858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2698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996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9580F-584F-4A7A-914E-D619AEFFE361}" type="datetimeFigureOut">
              <a:rPr lang="sl-SI" smtClean="0"/>
              <a:t>3. 11. 2017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E7D83-CAE0-4751-9638-79F7991D63D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0117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system.io.fileinfo.asp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system.io.directoryinfo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sdn.microsoft.com/en-us/library/system.io.directory.asp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Datoteke in </a:t>
            </a:r>
            <a:r>
              <a:rPr lang="sl-SI" dirty="0" smtClean="0"/>
              <a:t>OS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5678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Podatki o datotekah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l-SI" dirty="0" smtClean="0"/>
              <a:t>Razred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FileInfo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smtClean="0"/>
              <a:t>V imenskem prostoru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System.IO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FileInfo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podDat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new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FileInfo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imedat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&gt;);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sl-SI" dirty="0" smtClean="0">
                <a:hlinkClick r:id="rId2"/>
              </a:rPr>
              <a:t>http://msdn.microsoft.com/en-us/library/system.io.fileinfo.aspx</a:t>
            </a:r>
            <a:r>
              <a:rPr lang="sl-SI" dirty="0" smtClean="0"/>
              <a:t> </a:t>
            </a:r>
          </a:p>
          <a:p>
            <a:r>
              <a:rPr lang="sl-SI" dirty="0" smtClean="0"/>
              <a:t>Zanimive lastnosti </a:t>
            </a:r>
          </a:p>
          <a:p>
            <a:pPr lvl="1"/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Name</a:t>
            </a:r>
            <a:r>
              <a:rPr lang="sl-SI" dirty="0" smtClean="0"/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sl-SI" dirty="0" smtClean="0"/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LastWriteTime</a:t>
            </a:r>
            <a:r>
              <a:rPr lang="sl-SI" dirty="0" smtClean="0"/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FullName</a:t>
            </a:r>
            <a:r>
              <a:rPr lang="sl-SI" dirty="0" smtClean="0"/>
              <a:t>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Extension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podDat.Name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smtClean="0"/>
              <a:t>Pozor na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/Set</a:t>
            </a:r>
          </a:p>
          <a:p>
            <a:pPr lvl="1"/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364821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Zgled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Sestavi metodo, ki za dano ime datoteke vrne njeno velikost v MB. Če datoteka ne obstaja, vrzi izjemo.</a:t>
            </a:r>
          </a:p>
          <a:p>
            <a:pPr marL="457200" lvl="1" indent="0">
              <a:buNone/>
            </a:pPr>
            <a:endParaRPr lang="sl-SI" dirty="0" smtClean="0"/>
          </a:p>
          <a:p>
            <a:pPr lvl="1"/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52359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DirectoryInfo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Podatki o vseh datotekah in imenikih v imeniku</a:t>
            </a:r>
          </a:p>
          <a:p>
            <a:r>
              <a:rPr lang="sl-SI" dirty="0" smtClean="0">
                <a:hlinkClick r:id="rId2"/>
              </a:rPr>
              <a:t>http://msdn.microsoft.com/en-us/library/system.io.directoryinfo.aspx</a:t>
            </a:r>
            <a:r>
              <a:rPr lang="sl-SI" dirty="0" smtClean="0"/>
              <a:t> </a:t>
            </a:r>
          </a:p>
          <a:p>
            <a:r>
              <a:rPr lang="sl-SI" dirty="0" smtClean="0"/>
              <a:t>Najpomembnejši metodi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GetFiles</a:t>
            </a:r>
            <a:r>
              <a:rPr lang="sl-SI" dirty="0" smtClean="0"/>
              <a:t> : seznam datotek v imeniku (seznam objektov tipa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FileInfo</a:t>
            </a:r>
            <a:r>
              <a:rPr lang="sl-SI" dirty="0" smtClean="0"/>
              <a:t>)</a:t>
            </a:r>
          </a:p>
          <a:p>
            <a:pPr lvl="1"/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G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etDirectories</a:t>
            </a:r>
            <a:r>
              <a:rPr lang="sl-SI" dirty="0" smtClean="0"/>
              <a:t> : seznam podimenikov (seznam objektov tipa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DirectoryInfo</a:t>
            </a:r>
            <a:r>
              <a:rPr lang="sl-SI" dirty="0" smtClean="0"/>
              <a:t>)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68955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err="1" smtClean="0"/>
              <a:t>DirectoryInfo</a:t>
            </a:r>
            <a:r>
              <a:rPr lang="sl-SI" dirty="0" smtClean="0"/>
              <a:t> II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l-SI" dirty="0" smtClean="0"/>
              <a:t>Uporaba nadomestnih znakov, nastavitve … </a:t>
            </a:r>
            <a:endParaRPr lang="sl-SI" dirty="0" smtClean="0"/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GetFiles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("*. </a:t>
            </a:r>
            <a:r>
              <a:rPr lang="sl-SI" dirty="0" err="1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xe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")</a:t>
            </a:r>
            <a:r>
              <a:rPr lang="sl-SI" dirty="0" smtClean="0"/>
              <a:t>: seznam datotek (no, objektov tipa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FileInfo</a:t>
            </a:r>
            <a:r>
              <a:rPr lang="sl-SI" dirty="0" smtClean="0"/>
              <a:t>) s podaljškom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</a:t>
            </a:r>
            <a:r>
              <a:rPr lang="sl-SI" dirty="0" smtClean="0"/>
              <a:t> v imeniku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GetFiles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("Test*. doc")</a:t>
            </a:r>
            <a:r>
              <a:rPr lang="sl-SI" dirty="0" smtClean="0"/>
              <a:t>: seznam datotek v imeniku, katerih ime se začne s 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Test</a:t>
            </a:r>
            <a:r>
              <a:rPr lang="sl-SI" dirty="0" smtClean="0"/>
              <a:t> in imajo podaljšek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GetFiles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("*.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",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SearchOption.AllDirectories</a:t>
            </a:r>
            <a:r>
              <a:rPr lang="sl-SI" dirty="0" smtClean="0"/>
              <a:t>): seznam datotek s podaljškom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exe</a:t>
            </a:r>
            <a:r>
              <a:rPr lang="sl-SI" dirty="0" smtClean="0"/>
              <a:t> v imeniku in vseh podimenikih podimenikov …</a:t>
            </a:r>
          </a:p>
          <a:p>
            <a:r>
              <a:rPr lang="sl-SI" dirty="0" smtClean="0"/>
              <a:t>Podobno velja za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GetDirectories</a:t>
            </a:r>
            <a:r>
              <a:rPr lang="sl-SI" dirty="0" smtClean="0"/>
              <a:t> </a:t>
            </a:r>
          </a:p>
          <a:p>
            <a:pPr marL="742950" lvl="2" indent="-342900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GetDirectories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("*test*"): </a:t>
            </a:r>
            <a:r>
              <a:rPr lang="sl-SI" dirty="0" smtClean="0"/>
              <a:t>seznam podimenikov, katerih ime vsebuje test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47191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Izpiši imena in velikosti vseh datotek v danem imeniku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7271292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Če potrebujemo le imena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Razred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Directory</a:t>
            </a: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dirty="0" smtClean="0">
                <a:hlinkClick r:id="rId2"/>
              </a:rPr>
              <a:t>http://msdn.microsoft.com/en-us/library/system.io.directory.aspx</a:t>
            </a:r>
            <a:r>
              <a:rPr lang="sl-SI" dirty="0" smtClean="0"/>
              <a:t> 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GetFiles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(&lt;Imenik&gt;)</a:t>
            </a:r>
          </a:p>
          <a:p>
            <a:pPr lvl="1"/>
            <a:r>
              <a:rPr lang="sl-SI" dirty="0" smtClean="0"/>
              <a:t>Tabela nizov</a:t>
            </a:r>
          </a:p>
          <a:p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GetDirectories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(&lt;Imenik&gt;)</a:t>
            </a:r>
          </a:p>
          <a:p>
            <a:pPr lvl="1"/>
            <a:r>
              <a:rPr lang="sl-SI" dirty="0" smtClean="0"/>
              <a:t>Tabela nizov</a:t>
            </a:r>
          </a:p>
          <a:p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09311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Nekaj problemov </a:t>
            </a:r>
            <a:endParaRPr lang="sl-S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sl-SI" dirty="0" smtClean="0"/>
              <a:t>V izbrani mapi (in njenih podmapah) poišči največjo datoteko.</a:t>
            </a:r>
          </a:p>
          <a:p>
            <a:r>
              <a:rPr lang="sl-SI" dirty="0" smtClean="0"/>
              <a:t>Izpiši vse mape, ki vsebujejo dano datoteko.</a:t>
            </a:r>
          </a:p>
          <a:p>
            <a:r>
              <a:rPr lang="sl-SI" dirty="0" smtClean="0"/>
              <a:t>Preštej, koliko je vseh datotek v izbrani mapi. Pri tem štej tudi datoteke v podmapah, map pa ne.</a:t>
            </a:r>
          </a:p>
          <a:p>
            <a:r>
              <a:rPr lang="sl-SI" dirty="0" smtClean="0"/>
              <a:t>V izbrani mapi (in njenih podmapah) pobriši vse prazne datoteke (tiste z velikostjo 0) in vse prazne mape (tiste, ki ne vsebujejo nobenih datotek ali podmap). Pozor: ko zbrišemo prazno datoteko, se lahko sprazni tudi mapa.</a:t>
            </a:r>
          </a:p>
          <a:p>
            <a:r>
              <a:rPr lang="sl-SI" dirty="0" smtClean="0"/>
              <a:t>Poišči imenik na dani enoti, ki vsebuje največ datotek.</a:t>
            </a:r>
          </a:p>
          <a:p>
            <a:r>
              <a:rPr lang="sl-SI" dirty="0" smtClean="0"/>
              <a:t>Poišči podimenik v danem imeniku, kjer datoteke zavzemajo največ prostora (štejemo le datoteke v imeniku in ne datoteke v podimenikih).</a:t>
            </a:r>
          </a:p>
          <a:p>
            <a:r>
              <a:rPr lang="sl-SI" dirty="0" smtClean="0"/>
              <a:t>…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829605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Datoteke in OS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odatki o datotekah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Zgled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DirectoryInfo&amp;quot;&quot;/&gt;&lt;property id=&quot;20307&quot; value=&quot;259&quot;/&gt;&lt;/object&gt;&lt;object type=&quot;3&quot; unique_id=&quot;10008&quot;&gt;&lt;property id=&quot;20148&quot; value=&quot;5&quot;/&gt;&lt;property id=&quot;20300&quot; value=&quot;Slide 5 - &amp;quot;DirectoryInfo II&amp;quot;&quot;/&gt;&lt;property id=&quot;20307&quot; value=&quot;260&quot;/&gt;&lt;/object&gt;&lt;object type=&quot;3&quot; unique_id=&quot;10009&quot;&gt;&lt;property id=&quot;20148&quot; value=&quot;5&quot;/&gt;&lt;property id=&quot;20300&quot; value=&quot;Slide 6 - &amp;quot;Zgled&amp;quot;&quot;/&gt;&lt;property id=&quot;20307&quot; value=&quot;261&quot;/&gt;&lt;/object&gt;&lt;object type=&quot;3&quot; unique_id=&quot;10010&quot;&gt;&lt;property id=&quot;20148&quot; value=&quot;5&quot;/&gt;&lt;property id=&quot;20300&quot; value=&quot;Slide 7 - &amp;quot;Če potrebujemo le imena&amp;quot;&quot;/&gt;&lt;property id=&quot;20307&quot; value=&quot;262&quot;/&gt;&lt;/object&gt;&lt;object type=&quot;3&quot; unique_id=&quot;10012&quot;&gt;&lt;property id=&quot;20148&quot; value=&quot;5&quot;/&gt;&lt;property id=&quot;20300&quot; value=&quot;Slide 8 - &amp;quot;Nekaj problemov &amp;quot;&quot;/&gt;&lt;property id=&quot;20307&quot; value=&quot;264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334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Courier New</vt:lpstr>
      <vt:lpstr>Office Theme</vt:lpstr>
      <vt:lpstr>Datoteke in OS</vt:lpstr>
      <vt:lpstr>Podatki o datotekah</vt:lpstr>
      <vt:lpstr>Zgled</vt:lpstr>
      <vt:lpstr>DirectoryInfo</vt:lpstr>
      <vt:lpstr>DirectoryInfo II</vt:lpstr>
      <vt:lpstr>Zgled</vt:lpstr>
      <vt:lpstr>Če potrebujemo le imena</vt:lpstr>
      <vt:lpstr>Nekaj problemov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Uporaba rekurzije</dc:title>
  <dc:creator>Lokar, Matija</dc:creator>
  <cp:lastModifiedBy>Matija Lokar</cp:lastModifiedBy>
  <cp:revision>11</cp:revision>
  <dcterms:created xsi:type="dcterms:W3CDTF">2012-03-26T08:12:24Z</dcterms:created>
  <dcterms:modified xsi:type="dcterms:W3CDTF">2017-11-03T09:59:46Z</dcterms:modified>
</cp:coreProperties>
</file>