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7" r:id="rId7"/>
    <p:sldId id="260" r:id="rId8"/>
    <p:sldId id="262" r:id="rId9"/>
    <p:sldId id="272" r:id="rId10"/>
    <p:sldId id="269" r:id="rId11"/>
    <p:sldId id="261" r:id="rId12"/>
    <p:sldId id="263" r:id="rId13"/>
    <p:sldId id="264" r:id="rId14"/>
    <p:sldId id="265" r:id="rId15"/>
    <p:sldId id="271" r:id="rId16"/>
    <p:sldId id="270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0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4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7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65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2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8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3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0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8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86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D676B-EBC4-4B4C-B794-8B8346136FA4}" type="datetimeFigureOut">
              <a:rPr lang="en-US" smtClean="0"/>
              <a:t>12-Nov-19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BE323-EFF4-4D3F-B984-E5A4BE96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1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Vprašanja </a:t>
            </a:r>
            <a:r>
              <a:rPr lang="sl-SI" dirty="0" smtClean="0"/>
              <a:t>o zanki </a:t>
            </a:r>
            <a:r>
              <a:rPr lang="sl-SI" dirty="0" err="1" smtClean="0"/>
              <a:t>While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160" y="3698240"/>
            <a:ext cx="2265680" cy="2427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555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533400"/>
            <a:ext cx="9829800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979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262" y="355600"/>
            <a:ext cx="10602325" cy="590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747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23875"/>
            <a:ext cx="10058400" cy="58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222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550" y="538162"/>
            <a:ext cx="7962900" cy="578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903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0" y="481012"/>
            <a:ext cx="10096500" cy="589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597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enkrat 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46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0" y="481012"/>
            <a:ext cx="10096500" cy="589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871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388" y="-319088"/>
            <a:ext cx="12296775" cy="749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81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405" y="344805"/>
            <a:ext cx="10039350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635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481012"/>
            <a:ext cx="9829800" cy="589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48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37" y="500062"/>
            <a:ext cx="9991725" cy="58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901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enkrat 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14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37" y="500062"/>
            <a:ext cx="9991725" cy="58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698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25" y="495300"/>
            <a:ext cx="790575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533400"/>
            <a:ext cx="9829800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005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enkrat 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0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13</Words>
  <Application>Microsoft Office PowerPoint</Application>
  <PresentationFormat>Widescreen</PresentationFormat>
  <Paragraphs>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Vprašanja o zanki While</vt:lpstr>
      <vt:lpstr>PowerPoint Presentation</vt:lpstr>
      <vt:lpstr>PowerPoint Presentation</vt:lpstr>
      <vt:lpstr>PowerPoint Presentation</vt:lpstr>
      <vt:lpstr>Še enkrat …</vt:lpstr>
      <vt:lpstr>PowerPoint Presentation</vt:lpstr>
      <vt:lpstr>PowerPoint Presentation</vt:lpstr>
      <vt:lpstr>PowerPoint Presentation</vt:lpstr>
      <vt:lpstr>Še enkrat 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Še enkrat …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Vprašanja 9. 10.</dc:title>
  <dc:creator>Matija Lokar</dc:creator>
  <cp:lastModifiedBy>Matija Lokar</cp:lastModifiedBy>
  <cp:revision>9</cp:revision>
  <dcterms:created xsi:type="dcterms:W3CDTF">2018-10-08T13:12:35Z</dcterms:created>
  <dcterms:modified xsi:type="dcterms:W3CDTF">2019-11-12T09:15:37Z</dcterms:modified>
</cp:coreProperties>
</file>