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3" r:id="rId2"/>
    <p:sldMasterId id="2147483704" r:id="rId3"/>
    <p:sldMasterId id="2147483705" r:id="rId4"/>
    <p:sldMasterId id="2147483708" r:id="rId5"/>
  </p:sldMasterIdLst>
  <p:notesMasterIdLst>
    <p:notesMasterId r:id="rId18"/>
  </p:notesMasterIdLst>
  <p:handoutMasterIdLst>
    <p:handoutMasterId r:id="rId19"/>
  </p:handoutMasterIdLst>
  <p:sldIdLst>
    <p:sldId id="262" r:id="rId6"/>
    <p:sldId id="263" r:id="rId7"/>
    <p:sldId id="274" r:id="rId8"/>
    <p:sldId id="266" r:id="rId9"/>
    <p:sldId id="267" r:id="rId10"/>
    <p:sldId id="268" r:id="rId11"/>
    <p:sldId id="275" r:id="rId12"/>
    <p:sldId id="276" r:id="rId13"/>
    <p:sldId id="278" r:id="rId14"/>
    <p:sldId id="264" r:id="rId15"/>
    <p:sldId id="279" r:id="rId16"/>
    <p:sldId id="265" r:id="rId17"/>
  </p:sldIdLst>
  <p:sldSz cx="9144000" cy="6858000" type="screen4x3"/>
  <p:notesSz cx="7099300" cy="10234613"/>
  <p:custDataLst>
    <p:tags r:id="rId20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44" autoAdjust="0"/>
    <p:restoredTop sz="94660"/>
  </p:normalViewPr>
  <p:slideViewPr>
    <p:cSldViewPr>
      <p:cViewPr varScale="1">
        <p:scale>
          <a:sx n="110" d="100"/>
          <a:sy n="110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133B3FB0-629F-43B7-BEB6-F048A44908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3153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7E11D0-6812-49C8-A1D0-2B634066D1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06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F450F-A6D3-403A-92B0-18AFB95120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0188A-5F29-4A3B-BB44-E7AD5B0FC0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FA17-0ED2-4713-874C-8AE5EB5EA2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A796E-CA50-4EFB-9279-1E7D5C5775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6C8B3-E7CB-4104-9A24-7322239B6B7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FB21F-01ED-4960-AED5-70BE1788D6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D8E8-33C5-48EC-BE31-47B1FE6123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66C9A-B3D8-4FF4-B55F-4AE16B741D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61822-84C0-426E-9C40-3B52BEAF27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B0305-33A8-499E-8236-168C1794F0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8688B-1D52-4BF5-AF06-7A6E8CED62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7E8E7-EAC8-4D81-948E-D4CE35C960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9EAA-47F3-4D8B-AA8C-D853D51F3FF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E1F80-45DB-4D41-9107-18FAF9F9DE5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E040-BC85-47B4-A2E5-382233DF04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72E89-A6FE-46CB-B774-61142236E8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72307-32EA-4395-977E-8EA345A3B5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EF29B-71CC-433C-A3F1-D2440C60429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708B3-EC51-4DA8-8F69-F79ECF3F0A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DD155-76A6-4CEC-A11A-656E9C0D48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2DDB6-D90D-44A3-8F2B-ADA44CCEA0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BB875-B836-40F2-A0CE-3D89C12D4F6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2F6E-DC13-43A4-B2D6-B2D2CFF66B8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15938-C34D-4F74-A87A-EDA1E734E8C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AA5-C504-4EA9-A559-AEB1AB8929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C4204-598D-428A-B2AB-DD382D2C49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77B06-AE06-4333-9891-30317D9EB6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D62A9-1164-4C22-8A26-9FCEF01088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92E79-43C4-4028-987C-AA7A72120D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C286B-27ED-4427-9217-ECD4C13BAA0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251AC-A960-4650-9EF2-A162B299C3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35D15-4A22-4F33-975A-952F3988AA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8F1A2-D5F2-45BC-9883-368479C391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B7C47-BA66-4C62-AA69-7EA84320D46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7299F-59A1-435C-8B9A-757A25B738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96EC-E89C-4112-8F1E-ED36509798F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A4FB0-18BA-496B-A13A-577B3846A6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A7B98-9A93-4F3B-9F50-C85258A4490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C62F2-6B19-4C91-9711-DEE1DC4717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79DA-258E-415D-AAC2-0AA73C0F1BE0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28CD2-CDFC-4561-8C3B-FADEF462D4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653CF-E694-4ACE-BFFE-5A30A26CA71A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81B5-83BE-4FE3-B38C-7EA413D252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E786B-65BF-48FB-83B8-25EC4A92EA5C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FA469-053A-446C-912C-9A10966EC0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10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304C4-4F4B-4056-867A-8311F51E16A3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F4082-910D-4BB1-B5BF-401D972A756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02E17-0837-402D-A4B9-F34F5F1110E7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3CE82-43FE-457E-B2F8-E6B2A881AE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7D575-B4BB-4214-A93B-DBBF81AF255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AF3A-9183-4115-916F-B41351E1B4B4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8DDDA-659A-4F63-BA9B-0500FF64B0B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1AAA6-65A5-442B-8F15-B395CE0CF92A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381F5-487E-4FFC-A1F2-A5879BCE86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6FC42-3B3C-4FDB-A1FB-21688824FFFE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A5A76-C716-4F3B-A9B7-0C656DD5367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55374-C524-42E4-8852-0BF39E6A7C27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0073C-F8C0-401D-95A1-3462F433B9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06E1B-BA08-4CD1-BA94-20CCB104652F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F63C2-DAD4-49F4-A1E2-7139E34B27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5976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5976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F182F-5C6C-4DA8-9115-9EB5E65A10EC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3580B-42AF-4A68-A3F6-0B4F2AC5D0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5D8D9-E616-4CFC-8818-2E4032BAC4B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60CEC-3021-413E-A338-A3844EA3ED2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901A7-B1F7-4943-9B70-17E784446E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CEED2-C232-4A78-B6AC-21492E6D26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B8C4153-B2E5-469E-B30D-4F5985D052C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0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16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EF95194-9337-40C2-9F86-EEEFA0DE7FC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3317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25607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DA3B05D9-B841-42E1-9DDF-00CF9D3423B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7895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AA59C8F-5B44-4D12-A6D1-4CC9A40A47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0" r:id="rId3"/>
    <p:sldLayoutId id="2147483749" r:id="rId4"/>
    <p:sldLayoutId id="2147483748" r:id="rId5"/>
    <p:sldLayoutId id="2147483747" r:id="rId6"/>
    <p:sldLayoutId id="2147483746" r:id="rId7"/>
    <p:sldLayoutId id="2147483745" r:id="rId8"/>
    <p:sldLayoutId id="2147483744" r:id="rId9"/>
    <p:sldLayoutId id="2147483743" r:id="rId10"/>
    <p:sldLayoutId id="214748374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60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2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91822A1-4E19-4858-AC71-75728B4D6555}" type="datetimeFigureOut">
              <a:rPr lang="sl-SI"/>
              <a:pPr>
                <a:defRPr/>
              </a:pPr>
              <a:t>4. 05. 2022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2898775" y="6354763"/>
            <a:ext cx="3475038" cy="366712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1216025" y="6354763"/>
            <a:ext cx="1219200" cy="366712"/>
          </a:xfrm>
          <a:prstGeom prst="rect">
            <a:avLst/>
          </a:prstGeom>
        </p:spPr>
        <p:txBody>
          <a:bodyPr vert="horz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BD1404F-6BE9-4EFF-A1AD-44950782214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3" grpId="0" build="p" bldLvl="5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860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>
          <a:solidFill>
            <a:schemeClr val="tx2"/>
          </a:solidFill>
          <a:latin typeface="+mn-lt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>
          <a:solidFill>
            <a:schemeClr val="tx1"/>
          </a:solidFill>
          <a:latin typeface="+mn-lt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Znesek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471" y="1526013"/>
            <a:ext cx="7886700" cy="445034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Razred za predstavitev zneska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413337"/>
            <a:ext cx="4762872" cy="22467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den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(12.56)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den1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(6.555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01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den2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(13.564)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'\t', den)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print(den1, '\t', den2)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den3 = Znesek(-11.2)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5101961"/>
            <a:ext cx="5940152" cy="1631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%Run denar.py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0€  0centov 	 12€ 56centov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6€ 5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centov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	 13€ 56centov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Negativen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</p:spTree>
    <p:extLst>
      <p:ext uri="{BB962C8B-B14F-4D97-AF65-F5344CB8AC3E}">
        <p14:creationId xmlns:p14="http://schemas.microsoft.com/office/powerpoint/2010/main" val="3966539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Kocka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Hrani število vrženih pik</a:t>
            </a:r>
          </a:p>
          <a:p>
            <a:r>
              <a:rPr lang="sl-SI" dirty="0"/>
              <a:t>Metode: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__(n) </a:t>
            </a:r>
            <a:r>
              <a:rPr lang="sl-SI" dirty="0"/>
              <a:t>: nastavi pike na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sl-SI" dirty="0"/>
              <a:t>. </a:t>
            </a:r>
          </a:p>
          <a:p>
            <a:pPr lvl="2"/>
            <a:r>
              <a:rPr lang="sl-SI" dirty="0"/>
              <a:t>Če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1&lt;=n&lt;=6</a:t>
            </a:r>
            <a:r>
              <a:rPr lang="sl-SI" dirty="0"/>
              <a:t>, izjema!</a:t>
            </a:r>
          </a:p>
          <a:p>
            <a:pPr lvl="2"/>
            <a:r>
              <a:rPr lang="sl-SI" dirty="0"/>
              <a:t>Če ni </a:t>
            </a:r>
            <a:r>
              <a:rPr lang="sl-SI" dirty="0" err="1"/>
              <a:t>ni</a:t>
            </a:r>
            <a:r>
              <a:rPr lang="sl-SI" dirty="0"/>
              <a:t> podan (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Kocka()</a:t>
            </a:r>
            <a:r>
              <a:rPr lang="sl-SI" dirty="0"/>
              <a:t>), naključno število!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vrzi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: </a:t>
            </a:r>
            <a:r>
              <a:rPr lang="en-US" dirty="0" err="1"/>
              <a:t>vrže</a:t>
            </a:r>
            <a:r>
              <a:rPr lang="en-US" dirty="0"/>
              <a:t> </a:t>
            </a:r>
            <a:r>
              <a:rPr lang="en-US" dirty="0" err="1"/>
              <a:t>kocko</a:t>
            </a:r>
            <a:r>
              <a:rPr lang="en-US" dirty="0"/>
              <a:t> (</a:t>
            </a:r>
            <a:r>
              <a:rPr lang="en-US" dirty="0" err="1"/>
              <a:t>nastavi</a:t>
            </a:r>
            <a:r>
              <a:rPr lang="en-US" dirty="0"/>
              <a:t> </a:t>
            </a:r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pik</a:t>
            </a:r>
            <a:r>
              <a:rPr lang="en-US" dirty="0"/>
              <a:t>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kolikoPik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: </a:t>
            </a:r>
            <a:r>
              <a:rPr lang="en-US" dirty="0" err="1"/>
              <a:t>po</a:t>
            </a:r>
            <a:r>
              <a:rPr lang="sl-SI" dirty="0"/>
              <a:t>ve, koliko pik kaže kocka</a:t>
            </a:r>
            <a:endParaRPr lang="en-US" dirty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__ </a:t>
            </a:r>
            <a:r>
              <a:rPr lang="en-US" dirty="0"/>
              <a:t>: </a:t>
            </a:r>
            <a:r>
              <a:rPr lang="en-US" dirty="0" err="1"/>
              <a:t>vrne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z </a:t>
            </a:r>
            <a:r>
              <a:rPr lang="en-US" dirty="0" err="1"/>
              <a:t>ustreznim</a:t>
            </a:r>
            <a:r>
              <a:rPr lang="en-US" dirty="0"/>
              <a:t> </a:t>
            </a:r>
            <a:r>
              <a:rPr lang="en-US" dirty="0" err="1"/>
              <a:t>številom</a:t>
            </a:r>
            <a:r>
              <a:rPr lang="en-US" dirty="0"/>
              <a:t> </a:t>
            </a:r>
            <a:r>
              <a:rPr lang="en-US" dirty="0" err="1"/>
              <a:t>zvezdic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('*', '**', ..., '******'</a:t>
            </a:r>
            <a:r>
              <a:rPr lang="en-US" dirty="0"/>
              <a:t>)</a:t>
            </a:r>
            <a:endParaRPr lang="sl-SI" dirty="0"/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__: "Kocka(pik)"   # za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!!</a:t>
            </a:r>
          </a:p>
          <a:p>
            <a:pPr lvl="2"/>
            <a:r>
              <a:rPr lang="sl-SI" dirty="0">
                <a:cs typeface="Courier New" panose="02070309020205020404" pitchFamily="49" charset="0"/>
              </a:rPr>
              <a:t>Kako bi naredili kopijo objekta?</a:t>
            </a:r>
            <a:endParaRPr lang="en-US" dirty="0"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nariši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: </a:t>
            </a:r>
            <a:r>
              <a:rPr lang="sl-SI" dirty="0"/>
              <a:t>"</a:t>
            </a:r>
            <a:r>
              <a:rPr lang="en-US" dirty="0" err="1"/>
              <a:t>nariše</a:t>
            </a:r>
            <a:r>
              <a:rPr lang="sl-SI" dirty="0"/>
              <a:t>"</a:t>
            </a:r>
            <a:r>
              <a:rPr lang="en-US" dirty="0"/>
              <a:t> </a:t>
            </a:r>
            <a:r>
              <a:rPr lang="en-US" dirty="0" err="1"/>
              <a:t>kocko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7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…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7170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__</a:t>
            </a:r>
            <a:r>
              <a:rPr lang="sl-SI" dirty="0" err="1"/>
              <a:t>repr</a:t>
            </a:r>
            <a:r>
              <a:rPr lang="sl-SI" dirty="0"/>
              <a:t>__ in __str__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3845" y="1772816"/>
            <a:ext cx="8335838" cy="2477496"/>
          </a:xfrm>
        </p:spPr>
        <p:txBody>
          <a:bodyPr>
            <a:noAutofit/>
          </a:bodyPr>
          <a:lstStyle/>
          <a:p>
            <a:r>
              <a:rPr lang="sl-SI" sz="2400" dirty="0"/>
              <a:t>Razlika?</a:t>
            </a:r>
          </a:p>
          <a:p>
            <a:r>
              <a:rPr lang="sl-SI" sz="2400" dirty="0"/>
              <a:t>Zakaj?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/>
              <a:t> : </a:t>
            </a:r>
            <a:r>
              <a:rPr lang="sl-SI" sz="2400" dirty="0" err="1">
                <a:solidFill>
                  <a:srgbClr val="FF0000"/>
                </a:solidFill>
              </a:rPr>
              <a:t>repr</a:t>
            </a:r>
            <a:r>
              <a:rPr lang="sl-SI" sz="2400" dirty="0" err="1"/>
              <a:t>esentation</a:t>
            </a:r>
            <a:endParaRPr lang="sl-SI" sz="2400" dirty="0"/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__str__  </a:t>
            </a:r>
            <a:r>
              <a:rPr lang="sl-SI" sz="2400" dirty="0"/>
              <a:t>:  je lepo videti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sz="2400" dirty="0">
                <a:cs typeface="Courier New" panose="02070309020205020404" pitchFamily="49" charset="0"/>
              </a:rPr>
              <a:t>: </a:t>
            </a:r>
            <a:r>
              <a:rPr lang="sl-SI" sz="2400" dirty="0"/>
              <a:t>je uporabno</a:t>
            </a:r>
          </a:p>
          <a:p>
            <a:pPr lvl="1"/>
            <a:r>
              <a:rPr lang="sl-SI" sz="2000" dirty="0"/>
              <a:t>Je lepo videti za računalnik ;-)</a:t>
            </a:r>
          </a:p>
          <a:p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mojOb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b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== </a:t>
            </a:r>
            <a:b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mojOb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sz="2400" dirty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293524" y="2727797"/>
            <a:ext cx="4572000" cy="41857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today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datetime.datetime.now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(today)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str_s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&gt;", line 1, in &lt;module&gt;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"&lt;string&gt;", line 1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2014-01-26 17:35:39.215144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^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SyntaxError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invalid token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repr_s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(today)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repr_s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type(t)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datetime.datetime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3524" y="992118"/>
            <a:ext cx="4572000" cy="1708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datetime.datetime.now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print(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2017-05-16 13:44:29.662329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datetime.datetime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(2017, 5, 16, 13, 44, 29, 662329)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  <a:r>
              <a:rPr lang="sl-SI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datetime.datetime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(2017, 5, 16, 13, 44, 29, 662329)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57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Znesek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772816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'''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Predstavitev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zneska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evrih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centih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0):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0: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raise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Negativen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evri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centi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koliko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- 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evri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)*100 + 0.5)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f"{self._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evri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}€ {self._centi:2d}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centov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50981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…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8345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Get/Set </a:t>
            </a:r>
            <a:r>
              <a:rPr lang="en-US" dirty="0" err="1"/>
              <a:t>metode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(12.65)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denarnica.kaksen_znesek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(12, 65)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denarnica.evri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12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denarnica.centi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65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denarnica.znesek_v_centih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1265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denarnica.znesek_v_evrih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12.65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7092280" y="1412776"/>
            <a:ext cx="1800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/>
              <a:t>Različne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predstavitve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Neodvisno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hranjenja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5345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denarnica.dodaj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(3, 5)</a:t>
            </a:r>
          </a:p>
          <a:p>
            <a:pPr lvl="1"/>
            <a:r>
              <a:rPr lang="en-US" dirty="0" err="1"/>
              <a:t>Dodamo</a:t>
            </a:r>
            <a:r>
              <a:rPr lang="en-US" dirty="0"/>
              <a:t> 3€ 5c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denarnica.dodaj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(3.12)</a:t>
            </a:r>
          </a:p>
          <a:p>
            <a:pPr lvl="1"/>
            <a:r>
              <a:rPr lang="en-US" dirty="0" err="1"/>
              <a:t>Dodamo</a:t>
            </a:r>
            <a:r>
              <a:rPr lang="en-US" dirty="0"/>
              <a:t> 3€ 12c</a:t>
            </a:r>
          </a:p>
          <a:p>
            <a:endParaRPr lang="en-US" dirty="0"/>
          </a:p>
          <a:p>
            <a:r>
              <a:rPr lang="en-US" dirty="0" err="1"/>
              <a:t>zahteve</a:t>
            </a:r>
            <a:r>
              <a:rPr lang="en-US" dirty="0"/>
              <a:t>:</a:t>
            </a:r>
          </a:p>
          <a:p>
            <a:pPr lvl="2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parametra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 (</a:t>
            </a:r>
            <a:r>
              <a:rPr lang="en-US" dirty="0" err="1">
                <a:cs typeface="Courier New" panose="02070309020205020404" pitchFamily="49" charset="0"/>
              </a:rPr>
              <a:t>oziroma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n-US" dirty="0"/>
              <a:t>&gt;= 0 </a:t>
            </a:r>
          </a:p>
          <a:p>
            <a:pPr lvl="2"/>
            <a:r>
              <a:rPr lang="en-US" dirty="0" err="1"/>
              <a:t>Če</a:t>
            </a:r>
            <a:r>
              <a:rPr lang="en-US" dirty="0"/>
              <a:t> so </a:t>
            </a:r>
            <a:r>
              <a:rPr lang="en-US" dirty="0" err="1"/>
              <a:t>podani</a:t>
            </a:r>
            <a:r>
              <a:rPr lang="en-US" dirty="0"/>
              <a:t> </a:t>
            </a:r>
            <a:r>
              <a:rPr lang="en-US" dirty="0" err="1"/>
              <a:t>centi</a:t>
            </a:r>
            <a:r>
              <a:rPr lang="en-US" dirty="0"/>
              <a:t>: med 0 in 99</a:t>
            </a:r>
          </a:p>
          <a:p>
            <a:pPr lvl="2"/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 :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Znesek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/>
              <a:t>Premislek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Paziti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skupni</a:t>
            </a:r>
            <a:r>
              <a:rPr lang="en-US" dirty="0"/>
              <a:t> </a:t>
            </a:r>
            <a:r>
              <a:rPr lang="en-US" dirty="0" err="1"/>
              <a:t>centi</a:t>
            </a:r>
            <a:r>
              <a:rPr lang="en-US" dirty="0"/>
              <a:t> </a:t>
            </a:r>
            <a:r>
              <a:rPr lang="en-US" dirty="0" err="1"/>
              <a:t>presežejo</a:t>
            </a:r>
            <a:r>
              <a:rPr lang="en-US" dirty="0"/>
              <a:t> 100</a:t>
            </a:r>
          </a:p>
          <a:p>
            <a:endParaRPr lang="en-US" dirty="0"/>
          </a:p>
          <a:p>
            <a:pPr lvl="2"/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44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denarnica.dodaj_evre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denarnica.dodaj_cente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(214)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denarnica.vzemi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(12, 50)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denarnica.vzemi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(12.89)</a:t>
            </a:r>
          </a:p>
          <a:p>
            <a:r>
              <a:rPr lang="en-US" dirty="0" err="1"/>
              <a:t>Kaj</a:t>
            </a:r>
            <a:r>
              <a:rPr lang="en-US" dirty="0"/>
              <a:t> z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denarnica.vzemi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(14.676)</a:t>
            </a:r>
            <a:r>
              <a:rPr lang="en-US" dirty="0"/>
              <a:t>?</a:t>
            </a:r>
          </a:p>
          <a:p>
            <a:r>
              <a:rPr lang="en-US" dirty="0" err="1"/>
              <a:t>Kaj</a:t>
            </a:r>
            <a:r>
              <a:rPr lang="en-US" dirty="0"/>
              <a:t> z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denarnica.vzemi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(14, 120)</a:t>
            </a:r>
            <a:r>
              <a:rPr lang="en-US" dirty="0"/>
              <a:t>?</a:t>
            </a:r>
          </a:p>
          <a:p>
            <a:r>
              <a:rPr lang="en-US" dirty="0" err="1"/>
              <a:t>Kaj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premalo</a:t>
            </a:r>
            <a:r>
              <a:rPr lang="en-US" dirty="0"/>
              <a:t>? </a:t>
            </a:r>
          </a:p>
          <a:p>
            <a:pPr lvl="1"/>
            <a:r>
              <a:rPr lang="en-US" dirty="0" err="1"/>
              <a:t>Sprožimo</a:t>
            </a:r>
            <a:r>
              <a:rPr lang="en-US" dirty="0"/>
              <a:t> </a:t>
            </a:r>
            <a:r>
              <a:rPr lang="en-US" dirty="0" err="1"/>
              <a:t>izjemo</a:t>
            </a:r>
            <a:endParaRPr lang="en-US" dirty="0"/>
          </a:p>
          <a:p>
            <a:pPr lvl="1"/>
            <a:r>
              <a:rPr lang="en-US" dirty="0"/>
              <a:t>Ne </a:t>
            </a:r>
            <a:r>
              <a:rPr lang="en-US" dirty="0" err="1"/>
              <a:t>naredimo</a:t>
            </a:r>
            <a:r>
              <a:rPr lang="en-US" dirty="0"/>
              <a:t> </a:t>
            </a:r>
            <a:r>
              <a:rPr lang="en-US" dirty="0" err="1"/>
              <a:t>nič</a:t>
            </a:r>
            <a:endParaRPr lang="en-US" dirty="0"/>
          </a:p>
          <a:p>
            <a:pPr lvl="1"/>
            <a:r>
              <a:rPr lang="en-US" dirty="0"/>
              <a:t>Ne </a:t>
            </a:r>
            <a:r>
              <a:rPr lang="en-US" dirty="0" err="1"/>
              <a:t>naredimo</a:t>
            </a:r>
            <a:r>
              <a:rPr lang="en-US" dirty="0"/>
              <a:t> </a:t>
            </a:r>
            <a:r>
              <a:rPr lang="en-US" dirty="0" err="1"/>
              <a:t>nič</a:t>
            </a:r>
            <a:r>
              <a:rPr lang="en-US" dirty="0"/>
              <a:t>, a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vrača</a:t>
            </a:r>
            <a:r>
              <a:rPr lang="en-US" dirty="0"/>
              <a:t> True/False</a:t>
            </a:r>
          </a:p>
          <a:p>
            <a:pPr lvl="1"/>
            <a:endParaRPr lang="sl-SI" dirty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7092280" y="1412776"/>
            <a:ext cx="18002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Obnašanje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neodvisno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hranjenja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6542464" y="4919805"/>
            <a:ext cx="2422587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Pomembnost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komentiranja</a:t>
            </a:r>
            <a:r>
              <a:rPr lang="en-US" dirty="0"/>
              <a:t> – </a:t>
            </a:r>
            <a:r>
              <a:rPr lang="en-US" dirty="0" err="1"/>
              <a:t>pojasnjene</a:t>
            </a:r>
            <a:r>
              <a:rPr lang="en-US" dirty="0"/>
              <a:t> </a:t>
            </a:r>
            <a:r>
              <a:rPr lang="en-US" dirty="0" err="1"/>
              <a:t>odločitve</a:t>
            </a:r>
            <a:r>
              <a:rPr lang="en-US" dirty="0"/>
              <a:t>/</a:t>
            </a:r>
            <a:r>
              <a:rPr lang="en-US" dirty="0" err="1"/>
              <a:t>obnašanje</a:t>
            </a:r>
            <a:r>
              <a:rPr lang="en-US" dirty="0"/>
              <a:t>/…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494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…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476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Testni</a:t>
            </a:r>
            <a:r>
              <a:rPr lang="en-US" dirty="0"/>
              <a:t> program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znesek</a:t>
            </a:r>
            <a:endParaRPr lang="sl-S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Razred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samostojni</a:t>
            </a:r>
            <a:r>
              <a:rPr lang="en-US" dirty="0"/>
              <a:t> </a:t>
            </a:r>
            <a:r>
              <a:rPr lang="en-US" dirty="0" err="1"/>
              <a:t>datoteki</a:t>
            </a:r>
            <a:r>
              <a:rPr lang="en-US" dirty="0"/>
              <a:t> (razredi.py)</a:t>
            </a:r>
          </a:p>
          <a:p>
            <a:r>
              <a:rPr lang="en-US" dirty="0" err="1"/>
              <a:t>Testni</a:t>
            </a:r>
            <a:r>
              <a:rPr lang="en-US" dirty="0"/>
              <a:t> program:</a:t>
            </a:r>
          </a:p>
          <a:p>
            <a:pPr lvl="1"/>
            <a:r>
              <a:rPr lang="en-US" dirty="0"/>
              <a:t>from </a:t>
            </a:r>
            <a:r>
              <a:rPr lang="en-US" dirty="0" err="1"/>
              <a:t>razredi</a:t>
            </a:r>
            <a:r>
              <a:rPr lang="en-US" dirty="0"/>
              <a:t> import *</a:t>
            </a:r>
          </a:p>
          <a:p>
            <a:endParaRPr lang="en-US" dirty="0"/>
          </a:p>
          <a:p>
            <a:r>
              <a:rPr lang="en-US" dirty="0"/>
              <a:t>Nova </a:t>
            </a:r>
            <a:r>
              <a:rPr lang="en-US" dirty="0" err="1"/>
              <a:t>različica</a:t>
            </a:r>
            <a:endParaRPr lang="en-US" dirty="0"/>
          </a:p>
          <a:p>
            <a:pPr lvl="1"/>
            <a:r>
              <a:rPr lang="en-US" dirty="0"/>
              <a:t>razredi_V2.py</a:t>
            </a:r>
          </a:p>
          <a:p>
            <a:pPr lvl="1"/>
            <a:r>
              <a:rPr lang="en-US" dirty="0" err="1"/>
              <a:t>Drugačna</a:t>
            </a:r>
            <a:r>
              <a:rPr lang="en-US" dirty="0"/>
              <a:t> </a:t>
            </a:r>
            <a:r>
              <a:rPr lang="en-US" dirty="0" err="1"/>
              <a:t>predstavitev</a:t>
            </a:r>
            <a:r>
              <a:rPr lang="en-US" dirty="0"/>
              <a:t> </a:t>
            </a:r>
            <a:r>
              <a:rPr lang="en-US" dirty="0" err="1"/>
              <a:t>podatkov</a:t>
            </a:r>
            <a:r>
              <a:rPr lang="en-US" dirty="0"/>
              <a:t> (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podatek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float)</a:t>
            </a:r>
          </a:p>
          <a:p>
            <a:pPr lvl="1"/>
            <a:r>
              <a:rPr lang="en-US" dirty="0" err="1"/>
              <a:t>Glave</a:t>
            </a:r>
            <a:r>
              <a:rPr lang="en-US" dirty="0"/>
              <a:t> </a:t>
            </a:r>
            <a:r>
              <a:rPr lang="en-US" dirty="0" err="1"/>
              <a:t>vseh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/>
              <a:t>pustimo</a:t>
            </a:r>
            <a:r>
              <a:rPr lang="en-US" dirty="0"/>
              <a:t> </a:t>
            </a:r>
            <a:r>
              <a:rPr lang="en-US" dirty="0" err="1"/>
              <a:t>nespremenjene</a:t>
            </a:r>
            <a:r>
              <a:rPr lang="en-US" dirty="0"/>
              <a:t> (in </a:t>
            </a:r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vračajo</a:t>
            </a:r>
            <a:r>
              <a:rPr lang="en-US" dirty="0"/>
              <a:t>/</a:t>
            </a:r>
            <a:r>
              <a:rPr lang="en-US" dirty="0" err="1"/>
              <a:t>kakšen</a:t>
            </a:r>
            <a:r>
              <a:rPr lang="en-US" dirty="0"/>
              <a:t> </a:t>
            </a:r>
            <a:r>
              <a:rPr lang="en-US" dirty="0" err="1"/>
              <a:t>učinek</a:t>
            </a:r>
            <a:r>
              <a:rPr lang="en-US" dirty="0"/>
              <a:t> </a:t>
            </a:r>
            <a:r>
              <a:rPr lang="en-US" dirty="0" err="1"/>
              <a:t>imajo</a:t>
            </a:r>
            <a:r>
              <a:rPr lang="en-US" dirty="0"/>
              <a:t>)</a:t>
            </a:r>
          </a:p>
          <a:p>
            <a:r>
              <a:rPr lang="en-US" dirty="0" err="1"/>
              <a:t>Testni</a:t>
            </a:r>
            <a:r>
              <a:rPr lang="en-US" dirty="0"/>
              <a:t> program:</a:t>
            </a:r>
          </a:p>
          <a:p>
            <a:r>
              <a:rPr lang="en-US" dirty="0" err="1"/>
              <a:t>Spremenimo</a:t>
            </a:r>
            <a:r>
              <a:rPr lang="en-US" dirty="0"/>
              <a:t> 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from razredi_V2 import *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FA469-053A-446C-912C-9A10966EC050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4991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…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5837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Objekti, razredi ...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Moj prvi razred&amp;quot;&quot;/&gt;&lt;property id=&quot;20307&quot; value=&quot;332&quot;/&gt;&lt;/object&gt;&lt;object type=&quot;3&quot; unique_id=&quot;10005&quot;&gt;&lt;property id=&quot;20148&quot; value=&quot;5&quot;/&gt;&lt;property id=&quot;20300&quot; value=&quot;Slide 3 - &amp;quot;&amp;quot;Knjižnice razredov&amp;quot;&amp;quot;&quot;/&gt;&lt;property id=&quot;20307&quot; value=&quot;354&quot;/&gt;&lt;/object&gt;&lt;object type=&quot;3&quot; unique_id=&quot;10006&quot;&gt;&lt;property id=&quot;20148&quot; value=&quot;5&quot;/&gt;&lt;property id=&quot;20300&quot; value=&quot;Slide 4 - &amp;quot;In uporaba&amp;quot;&quot;/&gt;&lt;property id=&quot;20307&quot; value=&quot;357&quot;/&gt;&lt;/object&gt;&lt;object type=&quot;3&quot; unique_id=&quot;10007&quot;&gt;&lt;property id=&quot;20148&quot; value=&quot;5&quot;/&gt;&lt;property id=&quot;20300&quot; value=&quot;Slide 5 - &amp;quot;Seveda je v knjižnici lahko več razredov&amp;quot;&quot;/&gt;&lt;property id=&quot;20307&quot; value=&quot;356&quot;/&gt;&lt;/object&gt;&lt;object type=&quot;3&quot; unique_id=&quot;10008&quot;&gt;&lt;property id=&quot;20148&quot; value=&quot;5&quot;/&gt;&lt;property id=&quot;20300&quot; value=&quot;Slide 6 - &amp;quot;In uporabljamo lahko le tiste, ki jih potrebujemo&amp;quot;&quot;/&gt;&lt;property id=&quot;20307&quot; value=&quot;355&quot;/&gt;&lt;/object&gt;&lt;object type=&quot;3&quot; unique_id=&quot;10009&quot;&gt;&lt;property id=&quot;20148&quot; value=&quot;5&quot;/&gt;&lt;property id=&quot;20300&quot; value=&quot;Slide 7 - &amp;quot;Združevanje podatkov&amp;quot;&quot;/&gt;&lt;property id=&quot;20307&quot; value=&quot;360&quot;/&gt;&lt;/object&gt;&lt;object type=&quot;3&quot; unique_id=&quot;10010&quot;&gt;&lt;property id=&quot;20148&quot; value=&quot;5&quot;/&gt;&lt;property id=&quot;20300&quot; value=&quot;Slide 8 - &amp;quot;Razred Pes&amp;quot;&quot;/&gt;&lt;property id=&quot;20307&quot; value=&quot;259&quot;/&gt;&lt;/object&gt;&lt;object type=&quot;3&quot; unique_id=&quot;10011&quot;&gt;&lt;property id=&quot;20148&quot; value=&quot;5&quot;/&gt;&lt;property id=&quot;20300&quot; value=&quot;Slide 9 - &amp;quot;Uporaba razreda Pes&amp;quot;&quot;/&gt;&lt;property id=&quot;20307&quot; value=&quot;334&quot;/&gt;&lt;/object&gt;&lt;object type=&quot;3&quot; unique_id=&quot;10012&quot;&gt;&lt;property id=&quot;20148&quot; value=&quot;5&quot;/&gt;&lt;property id=&quot;20300&quot; value=&quot;Slide 10 - &amp;quot;Dostop do podatkov v objektu&amp;quot;&quot;/&gt;&lt;property id=&quot;20307&quot; value=&quot;260&quot;/&gt;&lt;/object&gt;&lt;object type=&quot;3&quot; unique_id=&quot;10013&quot;&gt;&lt;property id=&quot;20148&quot; value=&quot;5&quot;/&gt;&lt;property id=&quot;20300&quot; value=&quot;Slide 11 - &amp;quot;Razred – shramba podatkov&amp;quot;&quot;/&gt;&lt;property id=&quot;20307&quot; value=&quot;261&quot;/&gt;&lt;/object&gt;&lt;object type=&quot;3&quot; unique_id=&quot;10014&quot;&gt;&lt;property id=&quot;20148&quot; value=&quot;5&quot;/&gt;&lt;property id=&quot;20300&quot; value=&quot;Slide 12 - &amp;quot;Povzetek&amp;quot;&quot;/&gt;&lt;property id=&quot;20307&quot; value=&quot;336&quot;/&gt;&lt;/object&gt;&lt;object type=&quot;3&quot; unique_id=&quot;10015&quot;&gt;&lt;property id=&quot;20148&quot; value=&quot;5&quot;/&gt;&lt;property id=&quot;20300&quot; value=&quot;Slide 13 - &amp;quot;Povzetek&amp;quot;&quot;/&gt;&lt;property id=&quot;20307&quot; value=&quot;337&quot;/&gt;&lt;/object&gt;&lt;object type=&quot;3&quot; unique_id=&quot;10016&quot;&gt;&lt;property id=&quot;20148&quot; value=&quot;5&quot;/&gt;&lt;property id=&quot;20300&quot; value=&quot;Slide 14 - &amp;quot;Konstruktor&amp;quot;&quot;/&gt;&lt;property id=&quot;20307&quot; value=&quot;269&quot;/&gt;&lt;/object&gt;&lt;object type=&quot;3&quot; unique_id=&quot;10017&quot;&gt;&lt;property id=&quot;20148&quot; value=&quot;5&quot;/&gt;&lt;property id=&quot;20300&quot; value=&quot;Slide 15 - &amp;quot;Razred Pes&amp;quot;&quot;/&gt;&lt;property id=&quot;20307&quot; value=&quot;272&quot;/&gt;&lt;/object&gt;&lt;object type=&quot;3&quot; unique_id=&quot;10018&quot;&gt;&lt;property id=&quot;20148&quot; value=&quot;5&quot;/&gt;&lt;property id=&quot;20300&quot; value=&quot;Slide 16 - &amp;quot;self&amp;quot;&quot;/&gt;&lt;property id=&quot;20307&quot; value=&quot;275&quot;/&gt;&lt;/object&gt;&lt;object type=&quot;3&quot; unique_id=&quot;10019&quot;&gt;&lt;property id=&quot;20148&quot; value=&quot;5&quot;/&gt;&lt;property id=&quot;20300&quot; value=&quot;Slide 17 - &amp;quot;self v ostalih metodah&amp;quot;&quot;/&gt;&lt;property id=&quot;20307&quot; value=&quot;345&quot;/&gt;&lt;/object&gt;&lt;object type=&quot;3&quot; unique_id=&quot;10020&quot;&gt;&lt;property id=&quot;20148&quot; value=&quot;5&quot;/&gt;&lt;property id=&quot;20300&quot; value=&quot;Slide 18 - &amp;quot;self v ostalih metodah&amp;quot;&quot;/&gt;&lt;property id=&quot;20307&quot; value=&quot;346&quot;/&gt;&lt;/object&gt;&lt;object type=&quot;3&quot; unique_id=&quot;10021&quot;&gt;&lt;property id=&quot;20148&quot; value=&quot;5&quot;/&gt;&lt;property id=&quot;20300&quot; value=&quot;Slide 19 - &amp;quot;Metode / funkcije&amp;quot;&quot;/&gt;&lt;property id=&quot;20307&quot; value=&quot;358&quot;/&gt;&lt;/object&gt;&lt;object type=&quot;3&quot; unique_id=&quot;10022&quot;&gt;&lt;property id=&quot;20148&quot; value=&quot;5&quot;/&gt;&lt;property id=&quot;20300&quot; value=&quot;Slide 20 - &amp;quot;Več konstruktorjev&amp;quot;&quot;/&gt;&lt;property id=&quot;20307&quot; value=&quot;314&quot;/&gt;&lt;/object&gt;&lt;object type=&quot;3&quot; unique_id=&quot;10023&quot;&gt;&lt;property id=&quot;20148&quot; value=&quot;5&quot;/&gt;&lt;property id=&quot;20300&quot; value=&quot;Slide 21 - &amp;quot;Načeloma to v Pythonu ne gre&amp;quot;&quot;/&gt;&lt;property id=&quot;20307&quot; value=&quot;359&quot;/&gt;&lt;/object&gt;&lt;object type=&quot;3&quot; unique_id=&quot;10024&quot;&gt;&lt;property id=&quot;20148&quot; value=&quot;5&quot;/&gt;&lt;property id=&quot;20300&quot; value=&quot;Slide 22 - &amp;quot;Konstruktorji razreda Pes&amp;quot;&quot;/&gt;&lt;property id=&quot;20307&quot; value=&quot;274&quot;/&gt;&lt;/object&gt;&lt;object type=&quot;3&quot; unique_id=&quot;10145&quot;&gt;&lt;property id=&quot;20148&quot; value=&quot;5&quot;/&gt;&lt;property id=&quot;20300&quot; value=&quot;Slide 24 - &amp;quot;Kako izvedeti, katere lastnosti ima objekt&amp;quot;&quot;/&gt;&lt;property id=&quot;20307&quot; value=&quot;361&quot;/&gt;&lt;/object&gt;&lt;object type=&quot;3&quot; unique_id=&quot;10197&quot;&gt;&lt;property id=&quot;20148&quot; value=&quot;5&quot;/&gt;&lt;property id=&quot;20300&quot; value=&quot;Slide 23 - &amp;quot;Pes z znano težo&amp;quot;&quot;/&gt;&lt;property id=&quot;20307&quot; value=&quot;362&quot;/&gt;&lt;/object&gt;&lt;/object&gt;&lt;object type=&quot;8&quot; unique_id=&quot;1004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igin">
  <a:themeElements>
    <a:clrScheme name="Origin 1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FFFFFF"/>
      </a:accent3>
      <a:accent4>
        <a:srgbClr val="000000"/>
      </a:accent4>
      <a:accent5>
        <a:srgbClr val="BCBFCE"/>
      </a:accent5>
      <a:accent6>
        <a:srgbClr val="90A6B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igin 1">
        <a:dk1>
          <a:srgbClr val="000000"/>
        </a:dk1>
        <a:lt1>
          <a:srgbClr val="FFFFFF"/>
        </a:lt1>
        <a:dk2>
          <a:srgbClr val="464653"/>
        </a:dk2>
        <a:lt2>
          <a:srgbClr val="DDE9EC"/>
        </a:lt2>
        <a:accent1>
          <a:srgbClr val="727CA3"/>
        </a:accent1>
        <a:accent2>
          <a:srgbClr val="9FB8CD"/>
        </a:accent2>
        <a:accent3>
          <a:srgbClr val="FFFFFF"/>
        </a:accent3>
        <a:accent4>
          <a:srgbClr val="000000"/>
        </a:accent4>
        <a:accent5>
          <a:srgbClr val="BCBFCE"/>
        </a:accent5>
        <a:accent6>
          <a:srgbClr val="90A6BA"/>
        </a:accent6>
        <a:hlink>
          <a:srgbClr val="B292CA"/>
        </a:hlink>
        <a:folHlink>
          <a:srgbClr val="6B56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Java-metode2</Template>
  <TotalTime>1055</TotalTime>
  <Words>767</Words>
  <Application>Microsoft Office PowerPoint</Application>
  <PresentationFormat>On-screen Show (4:3)</PresentationFormat>
  <Paragraphs>133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Arial</vt:lpstr>
      <vt:lpstr>Bookman Old Style</vt:lpstr>
      <vt:lpstr>Calibri</vt:lpstr>
      <vt:lpstr>Courier New</vt:lpstr>
      <vt:lpstr>Gill Sans MT</vt:lpstr>
      <vt:lpstr>Verdana</vt:lpstr>
      <vt:lpstr>Wingdings</vt:lpstr>
      <vt:lpstr>Wingdings 3</vt:lpstr>
      <vt:lpstr>1_ESS-Tema-PP2007-UP</vt:lpstr>
      <vt:lpstr>ESS-Tema-PP2007-UP</vt:lpstr>
      <vt:lpstr>2_ESS-Tema-PP2007-UP</vt:lpstr>
      <vt:lpstr>3_ESS-Tema-PP2007-UP</vt:lpstr>
      <vt:lpstr>Origin</vt:lpstr>
      <vt:lpstr>Znesek</vt:lpstr>
      <vt:lpstr>Znesek</vt:lpstr>
      <vt:lpstr>DEMO …</vt:lpstr>
      <vt:lpstr>Get/Set metode</vt:lpstr>
      <vt:lpstr>Set</vt:lpstr>
      <vt:lpstr>Set</vt:lpstr>
      <vt:lpstr>DEMO …</vt:lpstr>
      <vt:lpstr>Testni program za znesek</vt:lpstr>
      <vt:lpstr>DEMO …</vt:lpstr>
      <vt:lpstr>Kocka</vt:lpstr>
      <vt:lpstr>DEMO …</vt:lpstr>
      <vt:lpstr>__repr__ in __str__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</dc:title>
  <dc:creator>Matija Lokar</dc:creator>
  <cp:lastModifiedBy>Lokar, Matija</cp:lastModifiedBy>
  <cp:revision>93</cp:revision>
  <dcterms:created xsi:type="dcterms:W3CDTF">2005-02-10T11:48:46Z</dcterms:created>
  <dcterms:modified xsi:type="dcterms:W3CDTF">2022-05-04T06:25:55Z</dcterms:modified>
</cp:coreProperties>
</file>