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9" r:id="rId5"/>
    <p:sldId id="266" r:id="rId6"/>
    <p:sldId id="260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78" d="100"/>
          <a:sy n="78" d="100"/>
        </p:scale>
        <p:origin x="72" y="10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977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9902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435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4506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311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5807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7258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343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17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148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680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B0186-D613-49D7-8579-995D77921130}" type="datetimeFigureOut">
              <a:rPr lang="sl-SI" smtClean="0"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C9CD-A006-4CD5-8C3E-10F4B30D62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158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Čas</a:t>
            </a:r>
            <a:r>
              <a:rPr lang="en-US" dirty="0" smtClean="0"/>
              <a:t>. </a:t>
            </a:r>
            <a:r>
              <a:rPr lang="en-US" dirty="0" err="1" smtClean="0"/>
              <a:t>zahtevnost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zgledi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0134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618" y="335846"/>
            <a:ext cx="90123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for i in range(n):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print(i)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 ---------------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x = 0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for i in range(n):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for j in range(1, n + 1):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= x + i//j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# ---------------         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v1 = 0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v2 = 0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for i in range(1, n):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v1 = v1 * i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for k in range(n):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for j in range(1, n + 1):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= x + k//j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# --------------- 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n == 1: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print('Narobe: ')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v = 0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for i in range(1, n):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v = v + i**3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93528" y="540327"/>
            <a:ext cx="126076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 * c 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sl-SI" dirty="0"/>
          </a:p>
        </p:txBody>
      </p:sp>
      <p:sp>
        <p:nvSpPr>
          <p:cNvPr id="7" name="TextBox 6"/>
          <p:cNvSpPr txBox="1"/>
          <p:nvPr/>
        </p:nvSpPr>
        <p:spPr>
          <a:xfrm>
            <a:off x="7093527" y="1537854"/>
            <a:ext cx="2050473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c1 + n * (n * c2) 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sl-SI" dirty="0"/>
          </a:p>
        </p:txBody>
      </p:sp>
      <p:sp>
        <p:nvSpPr>
          <p:cNvPr id="8" name="TextBox 7"/>
          <p:cNvSpPr txBox="1"/>
          <p:nvPr/>
        </p:nvSpPr>
        <p:spPr>
          <a:xfrm>
            <a:off x="7093527" y="3109194"/>
            <a:ext cx="2819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c1 + n * c2 + (n * n * c3) 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sl-SI" dirty="0"/>
          </a:p>
        </p:txBody>
      </p:sp>
      <p:sp>
        <p:nvSpPr>
          <p:cNvPr id="9" name="TextBox 8"/>
          <p:cNvSpPr txBox="1"/>
          <p:nvPr/>
        </p:nvSpPr>
        <p:spPr>
          <a:xfrm>
            <a:off x="10280073" y="1537854"/>
            <a:ext cx="789709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O(n</a:t>
            </a:r>
            <a:r>
              <a:rPr lang="en-US" baseline="30000" dirty="0" smtClean="0">
                <a:sym typeface="Wingdings" panose="05000000000000000000" pitchFamily="2" charset="2"/>
              </a:rPr>
              <a:t>2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  <a:endParaRPr lang="sl-SI" dirty="0"/>
          </a:p>
        </p:txBody>
      </p:sp>
      <p:sp>
        <p:nvSpPr>
          <p:cNvPr id="10" name="TextBox 9"/>
          <p:cNvSpPr txBox="1"/>
          <p:nvPr/>
        </p:nvSpPr>
        <p:spPr>
          <a:xfrm>
            <a:off x="10280073" y="540327"/>
            <a:ext cx="789709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O(n)</a:t>
            </a:r>
            <a:endParaRPr lang="sl-SI" dirty="0"/>
          </a:p>
        </p:txBody>
      </p:sp>
      <p:sp>
        <p:nvSpPr>
          <p:cNvPr id="11" name="TextBox 10"/>
          <p:cNvSpPr txBox="1"/>
          <p:nvPr/>
        </p:nvSpPr>
        <p:spPr>
          <a:xfrm>
            <a:off x="10280073" y="3059668"/>
            <a:ext cx="789709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O(n</a:t>
            </a:r>
            <a:r>
              <a:rPr lang="en-US" baseline="30000" dirty="0" smtClean="0">
                <a:sym typeface="Wingdings" panose="05000000000000000000" pitchFamily="2" charset="2"/>
              </a:rPr>
              <a:t>2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  <a:endParaRPr lang="sl-SI" dirty="0"/>
          </a:p>
        </p:txBody>
      </p:sp>
      <p:sp>
        <p:nvSpPr>
          <p:cNvPr id="12" name="TextBox 11"/>
          <p:cNvSpPr txBox="1"/>
          <p:nvPr/>
        </p:nvSpPr>
        <p:spPr>
          <a:xfrm>
            <a:off x="7045036" y="5118103"/>
            <a:ext cx="2819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c1 + c2 + (n – 1) * c3 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sl-SI" dirty="0"/>
          </a:p>
        </p:txBody>
      </p:sp>
      <p:sp>
        <p:nvSpPr>
          <p:cNvPr id="13" name="TextBox 12"/>
          <p:cNvSpPr txBox="1"/>
          <p:nvPr/>
        </p:nvSpPr>
        <p:spPr>
          <a:xfrm>
            <a:off x="10280073" y="5118103"/>
            <a:ext cx="789709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O(n)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086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60218" y="1270430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 = 1</a:t>
            </a:r>
          </a:p>
          <a:p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 &lt;= n: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i = i * 2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print(i)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---------------------------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 = n</a:t>
            </a:r>
          </a:p>
          <a:p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 &gt;= 1: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i = i // 2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print(i)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54983" y="1814946"/>
            <a:ext cx="126076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 * c 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10141528" y="1814946"/>
            <a:ext cx="1046017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O(log n)</a:t>
            </a:r>
            <a:endParaRPr lang="sl-SI" dirty="0"/>
          </a:p>
        </p:txBody>
      </p:sp>
      <p:sp>
        <p:nvSpPr>
          <p:cNvPr id="6" name="TextBox 5"/>
          <p:cNvSpPr txBox="1"/>
          <p:nvPr/>
        </p:nvSpPr>
        <p:spPr>
          <a:xfrm>
            <a:off x="6954983" y="3803073"/>
            <a:ext cx="126076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 * c 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sl-SI" dirty="0"/>
          </a:p>
        </p:txBody>
      </p:sp>
      <p:sp>
        <p:nvSpPr>
          <p:cNvPr id="8" name="TextBox 7"/>
          <p:cNvSpPr txBox="1"/>
          <p:nvPr/>
        </p:nvSpPr>
        <p:spPr>
          <a:xfrm>
            <a:off x="7301345" y="2576945"/>
            <a:ext cx="12469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k</a:t>
            </a:r>
            <a:r>
              <a:rPr lang="en-US" dirty="0" smtClean="0"/>
              <a:t> &gt; n</a:t>
            </a:r>
          </a:p>
          <a:p>
            <a:r>
              <a:rPr lang="en-US" dirty="0" smtClean="0"/>
              <a:t>log …</a:t>
            </a:r>
          </a:p>
          <a:p>
            <a:endParaRPr lang="sl-SI" dirty="0"/>
          </a:p>
        </p:txBody>
      </p:sp>
      <p:sp>
        <p:nvSpPr>
          <p:cNvPr id="9" name="TextBox 8"/>
          <p:cNvSpPr txBox="1"/>
          <p:nvPr/>
        </p:nvSpPr>
        <p:spPr>
          <a:xfrm>
            <a:off x="10141527" y="3811728"/>
            <a:ext cx="1046017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O(log n)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287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8194" t="14051" r="37686" b="75718"/>
          <a:stretch/>
        </p:blipFill>
        <p:spPr>
          <a:xfrm>
            <a:off x="152398" y="575031"/>
            <a:ext cx="6970278" cy="12052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1127" t="26871" r="61762" b="61068"/>
          <a:stretch/>
        </p:blipFill>
        <p:spPr>
          <a:xfrm>
            <a:off x="311726" y="2268681"/>
            <a:ext cx="3852752" cy="129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1273" t="42608" r="61616" b="52297"/>
          <a:stretch/>
        </p:blipFill>
        <p:spPr>
          <a:xfrm>
            <a:off x="5798127" y="2642754"/>
            <a:ext cx="3852752" cy="54725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22676" y="3867787"/>
            <a:ext cx="1003015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ym typeface="Wingdings" panose="05000000000000000000" pitchFamily="2" charset="2"/>
              </a:rPr>
              <a:t>O(3</a:t>
            </a:r>
            <a:r>
              <a:rPr lang="en-US" sz="2400" baseline="30000" dirty="0" smtClean="0">
                <a:sym typeface="Wingdings" panose="05000000000000000000" pitchFamily="2" charset="2"/>
              </a:rPr>
              <a:t>n</a:t>
            </a:r>
            <a:r>
              <a:rPr lang="en-US" sz="2400" dirty="0" smtClean="0">
                <a:sym typeface="Wingdings" panose="05000000000000000000" pitchFamily="2" charset="2"/>
              </a:rPr>
              <a:t>)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50106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8388" t="54606" r="35961" b="35902"/>
          <a:stretch/>
        </p:blipFill>
        <p:spPr>
          <a:xfrm>
            <a:off x="339435" y="464128"/>
            <a:ext cx="6920971" cy="10875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2053" t="85546" r="71830" b="6318"/>
          <a:stretch/>
        </p:blipFill>
        <p:spPr>
          <a:xfrm>
            <a:off x="1066799" y="5009377"/>
            <a:ext cx="3048001" cy="116282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018" t="66193" r="41865" b="21480"/>
          <a:stretch/>
        </p:blipFill>
        <p:spPr>
          <a:xfrm>
            <a:off x="1066799" y="1794163"/>
            <a:ext cx="7475221" cy="15101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1307" t="78766" r="46303" b="14331"/>
          <a:stretch/>
        </p:blipFill>
        <p:spPr>
          <a:xfrm>
            <a:off x="935181" y="3650671"/>
            <a:ext cx="6979226" cy="85898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15377" y="5066205"/>
            <a:ext cx="1003015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ym typeface="Wingdings" panose="05000000000000000000" pitchFamily="2" charset="2"/>
              </a:rPr>
              <a:t>O(1)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27224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8819" y="480536"/>
            <a:ext cx="297872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 = s = 1</a:t>
            </a:r>
          </a:p>
          <a:p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s &lt; n: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i += 1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s = s + i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print('*')</a:t>
            </a:r>
          </a:p>
        </p:txBody>
      </p:sp>
      <p:sp>
        <p:nvSpPr>
          <p:cNvPr id="5" name="Rectangle 4"/>
          <p:cNvSpPr/>
          <p:nvPr/>
        </p:nvSpPr>
        <p:spPr>
          <a:xfrm>
            <a:off x="477982" y="2718045"/>
            <a:ext cx="680258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 = s = 1</a:t>
            </a:r>
          </a:p>
          <a:p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s &lt; n: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i += 1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s = s +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# s ne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narašča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1!!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print('*')</a:t>
            </a:r>
          </a:p>
        </p:txBody>
      </p:sp>
      <p:sp>
        <p:nvSpPr>
          <p:cNvPr id="6" name="Rectangle 5"/>
          <p:cNvSpPr/>
          <p:nvPr/>
        </p:nvSpPr>
        <p:spPr>
          <a:xfrm>
            <a:off x="850013" y="5321502"/>
            <a:ext cx="14270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k * c …O(k)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15377" y="5066205"/>
            <a:ext cx="1003015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ym typeface="Wingdings" panose="05000000000000000000" pitchFamily="2" charset="2"/>
              </a:rPr>
              <a:t>O(√n)</a:t>
            </a:r>
            <a:endParaRPr lang="sl-SI" sz="2400" dirty="0"/>
          </a:p>
        </p:txBody>
      </p:sp>
      <p:sp>
        <p:nvSpPr>
          <p:cNvPr id="8" name="Rectangle 7"/>
          <p:cNvSpPr/>
          <p:nvPr/>
        </p:nvSpPr>
        <p:spPr>
          <a:xfrm>
            <a:off x="3449783" y="4887410"/>
            <a:ext cx="28471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k * c …O(k)</a:t>
            </a:r>
          </a:p>
          <a:p>
            <a:endParaRPr lang="en-US" dirty="0"/>
          </a:p>
          <a:p>
            <a:r>
              <a:rPr lang="en-US" dirty="0" smtClean="0"/>
              <a:t>S</a:t>
            </a:r>
          </a:p>
          <a:p>
            <a:r>
              <a:rPr lang="en-US" dirty="0" smtClean="0"/>
              <a:t>1 + 2 + 3 + … + k    &gt; n</a:t>
            </a:r>
          </a:p>
          <a:p>
            <a:r>
              <a:rPr lang="en-US" dirty="0" smtClean="0"/>
              <a:t>k * (k + 1) / 2          &gt; n   </a:t>
            </a:r>
          </a:p>
        </p:txBody>
      </p:sp>
    </p:spTree>
    <p:extLst>
      <p:ext uri="{BB962C8B-B14F-4D97-AF65-F5344CB8AC3E}">
        <p14:creationId xmlns:p14="http://schemas.microsoft.com/office/powerpoint/2010/main" val="11601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319</Words>
  <Application>Microsoft Office PowerPoint</Application>
  <PresentationFormat>Widescreen</PresentationFormat>
  <Paragraphs>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Wingdings</vt:lpstr>
      <vt:lpstr>Office Theme</vt:lpstr>
      <vt:lpstr>Čas. zahtevnost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Čas. zahtevnost</dc:title>
  <dc:creator>Matija Lokar</dc:creator>
  <cp:lastModifiedBy>Matija Lokar</cp:lastModifiedBy>
  <cp:revision>6</cp:revision>
  <dcterms:created xsi:type="dcterms:W3CDTF">2020-10-30T16:16:46Z</dcterms:created>
  <dcterms:modified xsi:type="dcterms:W3CDTF">2020-11-05T08:35:02Z</dcterms:modified>
</cp:coreProperties>
</file>