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71" r:id="rId4"/>
    <p:sldId id="268" r:id="rId5"/>
    <p:sldId id="258" r:id="rId6"/>
    <p:sldId id="259" r:id="rId7"/>
    <p:sldId id="260" r:id="rId8"/>
    <p:sldId id="261" r:id="rId9"/>
    <p:sldId id="269" r:id="rId10"/>
    <p:sldId id="270" r:id="rId11"/>
    <p:sldId id="262" r:id="rId12"/>
    <p:sldId id="263" r:id="rId13"/>
    <p:sldId id="264" r:id="rId14"/>
    <p:sldId id="265" r:id="rId15"/>
    <p:sldId id="266" r:id="rId16"/>
    <p:sldId id="267" r:id="rId1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33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60" y="57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92553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5257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10999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92315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79409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59454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74291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9512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32080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15571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9960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35C69-4977-4A75-BBC8-8678DA8A09B3}" type="datetimeFigureOut">
              <a:rPr lang="sl-SI" smtClean="0"/>
              <a:t>27. 05. 2020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C9373-BF6B-4D25-90D0-DA4368B4C519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53530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Veriga vozlov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Izpis podatkov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113361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Izpiši podatke v verigi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7200900" cy="3076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8377" y="4987458"/>
            <a:ext cx="4419600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240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0" y="171730"/>
            <a:ext cx="3419475" cy="58959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9965" y="591671"/>
            <a:ext cx="13260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600" dirty="0" smtClean="0"/>
              <a:t>IZPIŠI:</a:t>
            </a:r>
          </a:p>
          <a:p>
            <a:endParaRPr lang="sl-SI" sz="3600" dirty="0"/>
          </a:p>
          <a:p>
            <a:endParaRPr lang="sl-SI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564776" y="1468834"/>
            <a:ext cx="406101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/>
              <a:t>Ideja:</a:t>
            </a:r>
          </a:p>
          <a:p>
            <a:endParaRPr lang="sl-SI" sz="2400" dirty="0"/>
          </a:p>
          <a:p>
            <a:pPr marL="285750" indent="-285750">
              <a:buFontTx/>
              <a:buChar char="-"/>
            </a:pPr>
            <a:endParaRPr lang="sl-SI" sz="2400" dirty="0" smtClean="0"/>
          </a:p>
          <a:p>
            <a:r>
              <a:rPr lang="sl-SI" sz="2400" dirty="0" smtClean="0"/>
              <a:t>Imamo kazalec </a:t>
            </a:r>
            <a:r>
              <a:rPr lang="sl-SI" sz="2400" b="1" dirty="0" smtClean="0">
                <a:solidFill>
                  <a:srgbClr val="C00000"/>
                </a:solidFill>
              </a:rPr>
              <a:t>kje_sem</a:t>
            </a:r>
            <a:r>
              <a:rPr lang="sl-SI" sz="2400" dirty="0" smtClean="0"/>
              <a:t>, ki zaporedoma kaže na vozle</a:t>
            </a:r>
          </a:p>
        </p:txBody>
      </p:sp>
      <p:sp>
        <p:nvSpPr>
          <p:cNvPr id="7" name="Rectangle 6"/>
          <p:cNvSpPr/>
          <p:nvPr/>
        </p:nvSpPr>
        <p:spPr>
          <a:xfrm>
            <a:off x="5556404" y="3223160"/>
            <a:ext cx="10326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</a:rPr>
              <a:t>kje_sem </a:t>
            </a:r>
            <a:endParaRPr lang="sl-SI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6568608" y="3429000"/>
            <a:ext cx="1338263" cy="203050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754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907" y="0"/>
            <a:ext cx="2227727" cy="302598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864366"/>
            <a:ext cx="103784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</a:rPr>
              <a:t>kje_sem </a:t>
            </a:r>
            <a:endParaRPr lang="sl-SI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1039907" y="1125532"/>
            <a:ext cx="1175495" cy="1563880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4778" y="0"/>
            <a:ext cx="2227727" cy="302598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358402" y="864366"/>
            <a:ext cx="10143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</a:rPr>
              <a:t>kje_sem </a:t>
            </a:r>
            <a:endParaRPr lang="sl-SI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374778" y="1125532"/>
            <a:ext cx="1105082" cy="105289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72720" y="0"/>
            <a:ext cx="2227727" cy="302598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6693273" y="864366"/>
            <a:ext cx="13773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</a:rPr>
              <a:t>kje_sem </a:t>
            </a:r>
            <a:endParaRPr lang="sl-SI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7709649" y="1125532"/>
            <a:ext cx="1447798" cy="54190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56651" y="3623436"/>
            <a:ext cx="2227727" cy="3025982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94365" y="4767095"/>
            <a:ext cx="14143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</a:rPr>
              <a:t>kje_sem </a:t>
            </a:r>
            <a:endParaRPr lang="sl-SI" dirty="0"/>
          </a:p>
        </p:txBody>
      </p:sp>
      <p:cxnSp>
        <p:nvCxnSpPr>
          <p:cNvPr id="22" name="Straight Arrow Connector 21"/>
          <p:cNvCxnSpPr/>
          <p:nvPr/>
        </p:nvCxnSpPr>
        <p:spPr>
          <a:xfrm flipV="1">
            <a:off x="2153770" y="4951761"/>
            <a:ext cx="1696572" cy="94736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47966" y="3348840"/>
            <a:ext cx="2227727" cy="3025982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5700433" y="4677165"/>
            <a:ext cx="9928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</a:rPr>
              <a:t>kje_sem </a:t>
            </a:r>
            <a:endParaRPr lang="sl-SI" dirty="0"/>
          </a:p>
        </p:txBody>
      </p:sp>
      <p:cxnSp>
        <p:nvCxnSpPr>
          <p:cNvPr id="25" name="Straight Arrow Connector 24"/>
          <p:cNvCxnSpPr>
            <a:stCxn id="24" idx="3"/>
          </p:cNvCxnSpPr>
          <p:nvPr/>
        </p:nvCxnSpPr>
        <p:spPr>
          <a:xfrm flipV="1">
            <a:off x="6693273" y="3943838"/>
            <a:ext cx="1377385" cy="91799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773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460" y="108166"/>
            <a:ext cx="2227727" cy="3025982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53084" y="972532"/>
            <a:ext cx="10143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</a:rPr>
              <a:t>kje_sem </a:t>
            </a:r>
            <a:endParaRPr lang="sl-SI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169460" y="1233698"/>
            <a:ext cx="1105082" cy="105289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0190" y="0"/>
            <a:ext cx="2227727" cy="3025982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8024532" y="972532"/>
            <a:ext cx="13773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</a:rPr>
              <a:t>kje_sem </a:t>
            </a:r>
            <a:endParaRPr lang="sl-SI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9040908" y="1233698"/>
            <a:ext cx="1447798" cy="541903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ight Arrow 4"/>
          <p:cNvSpPr/>
          <p:nvPr/>
        </p:nvSpPr>
        <p:spPr>
          <a:xfrm>
            <a:off x="5042647" y="1546412"/>
            <a:ext cx="2077754" cy="591670"/>
          </a:xfrm>
          <a:prstGeom prst="rightArrow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29853" y="4120127"/>
            <a:ext cx="5103342" cy="584775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sl-SI" sz="3200" b="1" dirty="0"/>
              <a:t>k</a:t>
            </a:r>
            <a:r>
              <a:rPr lang="sl-SI" sz="3200" b="1" dirty="0" smtClean="0"/>
              <a:t>je_sem = kje_</a:t>
            </a:r>
            <a:r>
              <a:rPr lang="sl-SI" sz="3200" b="1" dirty="0" err="1" smtClean="0"/>
              <a:t>sem.naslednji</a:t>
            </a:r>
            <a:endParaRPr lang="sl-SI" sz="32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375711" y="5825269"/>
            <a:ext cx="2225488" cy="40011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sl-SI" sz="2000" b="1" dirty="0" smtClean="0"/>
              <a:t>kje_</a:t>
            </a:r>
            <a:r>
              <a:rPr lang="sl-SI" sz="2000" b="1" dirty="0" err="1" smtClean="0"/>
              <a:t>sem.naslednji</a:t>
            </a:r>
            <a:endParaRPr lang="sl-SI" sz="2000" b="1" dirty="0"/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 rotWithShape="1">
          <a:blip r:embed="rId2"/>
          <a:srcRect t="32245" b="13096"/>
          <a:stretch/>
        </p:blipFill>
        <p:spPr>
          <a:xfrm>
            <a:off x="4471908" y="5032958"/>
            <a:ext cx="2227727" cy="1653989"/>
          </a:xfrm>
          <a:prstGeom prst="rect">
            <a:avLst/>
          </a:prstGeom>
        </p:spPr>
      </p:pic>
      <p:sp>
        <p:nvSpPr>
          <p:cNvPr id="27" name="Rectangle 26"/>
          <p:cNvSpPr/>
          <p:nvPr/>
        </p:nvSpPr>
        <p:spPr>
          <a:xfrm>
            <a:off x="3213948" y="5398493"/>
            <a:ext cx="101431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b="1" dirty="0" smtClean="0">
                <a:solidFill>
                  <a:srgbClr val="C00000"/>
                </a:solidFill>
              </a:rPr>
              <a:t>kje_sem </a:t>
            </a:r>
            <a:endParaRPr lang="sl-SI" dirty="0"/>
          </a:p>
        </p:txBody>
      </p:sp>
      <p:cxnSp>
        <p:nvCxnSpPr>
          <p:cNvPr id="28" name="Straight Arrow Connector 27"/>
          <p:cNvCxnSpPr>
            <a:stCxn id="27" idx="3"/>
          </p:cNvCxnSpPr>
          <p:nvPr/>
        </p:nvCxnSpPr>
        <p:spPr>
          <a:xfrm>
            <a:off x="4228262" y="5583159"/>
            <a:ext cx="1357509" cy="662892"/>
          </a:xfrm>
          <a:prstGeom prst="straightConnector1">
            <a:avLst/>
          </a:prstGeom>
          <a:ln w="571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9" idx="1"/>
          </p:cNvCxnSpPr>
          <p:nvPr/>
        </p:nvCxnSpPr>
        <p:spPr>
          <a:xfrm flipH="1">
            <a:off x="6387353" y="6025324"/>
            <a:ext cx="988358" cy="119982"/>
          </a:xfrm>
          <a:prstGeom prst="straightConnector1">
            <a:avLst/>
          </a:prstGeom>
          <a:ln w="38100">
            <a:solidFill>
              <a:srgbClr val="C00000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2050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54871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izpisi(prvi):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'''Izpiše vsebino verige, na katere začetek kaže prvi'''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začnemo na prvem vozlu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dokler nismo pregledali cele verige   </a:t>
            </a:r>
          </a:p>
          <a:p>
            <a:pPr marL="0" indent="0">
              <a:buNone/>
            </a:pP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# izpiši vsebino vozla in --&gt;</a:t>
            </a:r>
          </a:p>
          <a:p>
            <a:pPr marL="0" indent="0">
              <a:buNone/>
            </a:pP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# pojdi na naslednji vozel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22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Koda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54871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izpisi(prvi):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'''Izpiše vsebino verige, na katere začetek kaže prvi'''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začnemo na prvem vozlu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kje_sem = prvi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dokler nismo pregledali cele verige   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kje_sem is not None: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# izpiši vsebino vozla in --&gt;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(f'{kje_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sem.vsebina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 --&gt; ')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# pojdi na naslednji vozel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kje_sem = kje_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sem.naslednji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865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Vzorec obdelave vseh vozlov v verigi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954871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izpisi(prvi):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'''obdelamo" vse vozle verige, na katere začetek 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kaže prvi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'''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začnemo na prvem vozlu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sl-SI" sz="24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kje_sem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prvi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# dokler nismo pregledali cele verige   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kje_sem is not None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# nekaj naredimo z Vozlom, na katerega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# kaže kje_sem</a:t>
            </a: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…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# pojdi na naslednji vozel</a:t>
            </a:r>
          </a:p>
          <a:p>
            <a:pPr marL="0" indent="0">
              <a:buNone/>
            </a:pPr>
            <a:r>
              <a:rPr lang="sl-SI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sl-SI" sz="24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kje_sem = kje_</a:t>
            </a:r>
            <a:r>
              <a:rPr lang="sl-SI" sz="2400" dirty="0" err="1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sem.naslednji</a:t>
            </a:r>
            <a:endParaRPr lang="sl-SI" sz="2400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962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Izpiši podatke v verigi</a:t>
            </a:r>
            <a:endParaRPr lang="sl-SI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1690688"/>
            <a:ext cx="7200900" cy="30765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08377" y="4987458"/>
            <a:ext cx="4419600" cy="126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5777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b="14587"/>
          <a:stretch/>
        </p:blipFill>
        <p:spPr>
          <a:xfrm>
            <a:off x="828675" y="383522"/>
            <a:ext cx="5267325" cy="24000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26940" y="282108"/>
            <a:ext cx="4515411" cy="3016085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32429" y="3685335"/>
            <a:ext cx="7652216" cy="2628900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</p:pic>
    </p:spTree>
    <p:extLst>
      <p:ext uri="{BB962C8B-B14F-4D97-AF65-F5344CB8AC3E}">
        <p14:creationId xmlns:p14="http://schemas.microsoft.com/office/powerpoint/2010/main" val="222042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Sestavimo verigo</a:t>
            </a:r>
            <a:endParaRPr lang="sl-S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69739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557156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Vozel import Vozel</a:t>
            </a:r>
          </a:p>
          <a:p>
            <a:endParaRPr lang="sl-SI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 = Vozel('C')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 = Vozel('T', p)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 = Vozel('X', nov)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 = Vozel('B', nov)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prvi = Vozel('A', nov)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 = None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 = None</a:t>
            </a: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(prvi))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096000" y="-69919"/>
            <a:ext cx="3191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p = Vozel('C')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53384" y="397685"/>
            <a:ext cx="2463219" cy="149514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69958" y="1972535"/>
            <a:ext cx="426591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nov = Vozel('T', p)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89059" y="2971800"/>
            <a:ext cx="2610882" cy="3502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4343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557156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Vozel import Vozel</a:t>
            </a:r>
          </a:p>
          <a:p>
            <a:endParaRPr lang="sl-SI" sz="2400" b="1" dirty="0" smtClean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= Vozel('C')</a:t>
            </a: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 = Vozel('T', p</a:t>
            </a:r>
            <a:r>
              <a:rPr lang="sl-SI" sz="2400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sl-SI" sz="24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 = Vozel('X', nov)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 = Vozel('B', nov)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prvi = Vozel('A', nov)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 = None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 = None</a:t>
            </a: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(prvi))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671047" y="3920147"/>
            <a:ext cx="4772711" cy="954107"/>
          </a:xfrm>
          <a:prstGeom prst="rect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wrap="square">
            <a:spAutoFit/>
          </a:bodyPr>
          <a:lstStyle/>
          <a:p>
            <a:r>
              <a:rPr lang="sl-SI" sz="2800" dirty="0">
                <a:latin typeface="Courier New" panose="02070309020205020404" pitchFamily="49" charset="0"/>
                <a:cs typeface="Courier New" panose="02070309020205020404" pitchFamily="49" charset="0"/>
              </a:rPr>
              <a:t>nov = Vozel</a:t>
            </a:r>
            <a:r>
              <a:rPr lang="sl-SI" sz="2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('X', nov)</a:t>
            </a:r>
          </a:p>
          <a:p>
            <a:endParaRPr lang="sl-SI" sz="2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05339" y="1151989"/>
            <a:ext cx="2533650" cy="5267325"/>
          </a:xfrm>
          <a:prstGeom prst="rect">
            <a:avLst/>
          </a:prstGeom>
        </p:spPr>
      </p:pic>
      <p:cxnSp>
        <p:nvCxnSpPr>
          <p:cNvPr id="9" name="Straight Connector 8"/>
          <p:cNvCxnSpPr/>
          <p:nvPr/>
        </p:nvCxnSpPr>
        <p:spPr>
          <a:xfrm flipV="1">
            <a:off x="3818965" y="4397200"/>
            <a:ext cx="658906" cy="5839"/>
          </a:xfrm>
          <a:prstGeom prst="line">
            <a:avLst/>
          </a:prstGeom>
          <a:ln w="28575">
            <a:solidFill>
              <a:srgbClr val="92D05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5139452" y="4397200"/>
            <a:ext cx="3049807" cy="5840"/>
          </a:xfrm>
          <a:prstGeom prst="line">
            <a:avLst/>
          </a:prstGeom>
          <a:ln w="28575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6281114" y="4504922"/>
            <a:ext cx="766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7030A0"/>
                </a:solidFill>
              </a:rPr>
              <a:t>1</a:t>
            </a:r>
            <a:endParaRPr lang="sl-SI" b="1" dirty="0">
              <a:solidFill>
                <a:srgbClr val="7030A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41326" y="4504922"/>
            <a:ext cx="7664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92D050"/>
                </a:solidFill>
              </a:rPr>
              <a:t>2</a:t>
            </a:r>
            <a:endParaRPr lang="sl-SI" b="1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3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557156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Vozel import Vozel</a:t>
            </a:r>
          </a:p>
          <a:p>
            <a:endParaRPr lang="sl-SI" sz="2400" b="1" dirty="0" smtClean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= Vozel('C')</a:t>
            </a: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 = Vozel('T', p)</a:t>
            </a: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 = Vozel('X', nov)</a:t>
            </a: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 = Vozel('B', nov)</a:t>
            </a: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prvi = Vozel('A', nov)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 = None</a:t>
            </a:r>
          </a:p>
          <a:p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nov = None</a:t>
            </a: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(prvi))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9778" y="175652"/>
            <a:ext cx="3362325" cy="591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673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557156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400" b="1" dirty="0" err="1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Vozel import Vozel</a:t>
            </a:r>
          </a:p>
          <a:p>
            <a:endParaRPr lang="sl-SI" sz="2400" b="1" dirty="0" smtClean="0">
              <a:solidFill>
                <a:srgbClr val="0000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= Vozel('C')</a:t>
            </a: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 = Vozel('T', p)</a:t>
            </a: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 = Vozel('X', nov)</a:t>
            </a: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 = Vozel('B', nov)</a:t>
            </a:r>
          </a:p>
          <a:p>
            <a:r>
              <a:rPr lang="sl-SI" sz="2400" b="1" dirty="0" smtClean="0">
                <a:solidFill>
                  <a:srgbClr val="0000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prvi = Vozel('A', nov)</a:t>
            </a:r>
          </a:p>
          <a:p>
            <a:r>
              <a:rPr lang="sl-SI" sz="24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 = None</a:t>
            </a:r>
          </a:p>
          <a:p>
            <a:r>
              <a:rPr lang="sl-SI" sz="2400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nov = None</a:t>
            </a:r>
          </a:p>
          <a:p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sl-SI" sz="24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repr</a:t>
            </a:r>
            <a:r>
              <a:rPr lang="sl-SI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(prvi))</a:t>
            </a:r>
            <a:endParaRPr lang="sl-SI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47274" y="481012"/>
            <a:ext cx="3419475" cy="58959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8248" y="435068"/>
            <a:ext cx="3362325" cy="5915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580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Izpis vsebine verige</a:t>
            </a:r>
            <a:endParaRPr lang="sl-S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003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448</Words>
  <Application>Microsoft Office PowerPoint</Application>
  <PresentationFormat>Widescreen</PresentationFormat>
  <Paragraphs>102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Office Theme</vt:lpstr>
      <vt:lpstr>Veriga vozlov</vt:lpstr>
      <vt:lpstr>Izpiši podatke v verigi</vt:lpstr>
      <vt:lpstr>PowerPoint Presentation</vt:lpstr>
      <vt:lpstr>Sestavimo verigo</vt:lpstr>
      <vt:lpstr>PowerPoint Presentation</vt:lpstr>
      <vt:lpstr>PowerPoint Presentation</vt:lpstr>
      <vt:lpstr>PowerPoint Presentation</vt:lpstr>
      <vt:lpstr>PowerPoint Presentation</vt:lpstr>
      <vt:lpstr>Izpis vsebine verige</vt:lpstr>
      <vt:lpstr>Izpiši podatke v verigi</vt:lpstr>
      <vt:lpstr>PowerPoint Presentation</vt:lpstr>
      <vt:lpstr>PowerPoint Presentation</vt:lpstr>
      <vt:lpstr>PowerPoint Presentation</vt:lpstr>
      <vt:lpstr>Koda</vt:lpstr>
      <vt:lpstr>Koda</vt:lpstr>
      <vt:lpstr>Vzorec obdelave vseh vozlov v verigi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Veriga vozlov</dc:title>
  <dc:creator>Matija Lokar</dc:creator>
  <cp:lastModifiedBy>Matija Lokar</cp:lastModifiedBy>
  <cp:revision>8</cp:revision>
  <dcterms:created xsi:type="dcterms:W3CDTF">2020-05-27T10:38:51Z</dcterms:created>
  <dcterms:modified xsi:type="dcterms:W3CDTF">2020-05-27T12:08:22Z</dcterms:modified>
</cp:coreProperties>
</file>