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6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3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9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40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765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85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90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99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0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2EDB8D0-98ED-4B86-9D5F-E61ADC70144D}" type="datetimeFigureOut">
              <a:rPr lang="en-US" smtClean="0"/>
              <a:t>11/9/2021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9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2EDB8D0-98ED-4B86-9D5F-E61ADC70144D}" type="datetimeFigureOut">
              <a:rPr lang="en-US" smtClean="0"/>
              <a:pPr/>
              <a:t>11/9/2021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8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D54551-BC3C-46AA-B0F4-CFB020144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828800"/>
            <a:ext cx="8991600" cy="2203864"/>
          </a:xfrm>
        </p:spPr>
        <p:txBody>
          <a:bodyPr>
            <a:normAutofit fontScale="90000"/>
          </a:bodyPr>
          <a:lstStyle/>
          <a:p>
            <a:r>
              <a:rPr lang="sl-SI" b="1" dirty="0">
                <a:solidFill>
                  <a:srgbClr val="212529"/>
                </a:solidFill>
                <a:latin typeface="Bookman Old Style" panose="02050604050505020204" pitchFamily="18" charset="0"/>
              </a:rPr>
              <a:t>Kako p</a:t>
            </a:r>
            <a:r>
              <a:rPr lang="sl-SI" b="1" i="0" dirty="0">
                <a:solidFill>
                  <a:srgbClr val="212529"/>
                </a:solidFill>
                <a:effectLst/>
                <a:latin typeface="Bookman Old Style" panose="02050604050505020204" pitchFamily="18" charset="0"/>
              </a:rPr>
              <a:t>rešteti pare iz dveh danih verižnih seznamov, katerih vsota je enaka neki dani vrednosti</a:t>
            </a:r>
            <a:endParaRPr lang="sl-SI" b="1" dirty="0">
              <a:latin typeface="Bookman Old Style" panose="02050604050505020204" pitchFamily="18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583E77E-91CA-4E77-8AD7-3B799BD9F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9197" y="4816662"/>
            <a:ext cx="6753606" cy="1277112"/>
          </a:xfrm>
        </p:spPr>
        <p:txBody>
          <a:bodyPr>
            <a:norm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Marko Marinković</a:t>
            </a:r>
          </a:p>
          <a:p>
            <a:r>
              <a:rPr lang="sl-SI" dirty="0">
                <a:latin typeface="Bookman Old Style" panose="02050604050505020204" pitchFamily="18" charset="0"/>
              </a:rPr>
              <a:t>Praktična matematika, 3. letnik</a:t>
            </a:r>
          </a:p>
          <a:p>
            <a:r>
              <a:rPr lang="sl-SI" dirty="0">
                <a:latin typeface="Bookman Old Style" panose="02050604050505020204" pitchFamily="18" charset="0"/>
              </a:rPr>
              <a:t>november, 2021</a:t>
            </a:r>
          </a:p>
        </p:txBody>
      </p:sp>
    </p:spTree>
    <p:extLst>
      <p:ext uri="{BB962C8B-B14F-4D97-AF65-F5344CB8AC3E}">
        <p14:creationId xmlns:p14="http://schemas.microsoft.com/office/powerpoint/2010/main" val="343619229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3D8A18-B354-4357-9A1B-BE4F39B97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latin typeface="Bookman Old Style" panose="02050604050505020204" pitchFamily="18" charset="0"/>
              </a:rPr>
              <a:t>OPIS NALOGE/PROBLEMA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5186743-D1AC-4829-889F-84AA9C1CC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5577" y="2253323"/>
            <a:ext cx="3773129" cy="4126740"/>
          </a:xfrm>
        </p:spPr>
        <p:txBody>
          <a:bodyPr>
            <a:normAutofit/>
          </a:bodyPr>
          <a:lstStyle/>
          <a:p>
            <a:pPr>
              <a:lnSpc>
                <a:spcPct val="400000"/>
              </a:lnSpc>
              <a:buFont typeface="Wingdings" panose="05000000000000000000" pitchFamily="2" charset="2"/>
              <a:buChar char="v"/>
            </a:pPr>
            <a:r>
              <a:rPr lang="sl-SI" dirty="0">
                <a:latin typeface="Bookman Old Style" panose="02050604050505020204" pitchFamily="18" charset="0"/>
              </a:rPr>
              <a:t>Dva verižna seznama</a:t>
            </a:r>
          </a:p>
          <a:p>
            <a:pPr>
              <a:lnSpc>
                <a:spcPct val="400000"/>
              </a:lnSpc>
              <a:buFont typeface="Wingdings" panose="05000000000000000000" pitchFamily="2" charset="2"/>
              <a:buChar char="v"/>
            </a:pPr>
            <a:r>
              <a:rPr lang="sl-SI" dirty="0">
                <a:latin typeface="Bookman Old Style" panose="02050604050505020204" pitchFamily="18" charset="0"/>
              </a:rPr>
              <a:t>Poljubna vrednost</a:t>
            </a:r>
          </a:p>
          <a:p>
            <a:pPr>
              <a:lnSpc>
                <a:spcPct val="400000"/>
              </a:lnSpc>
              <a:buFont typeface="Wingdings" panose="05000000000000000000" pitchFamily="2" charset="2"/>
              <a:buChar char="v"/>
            </a:pPr>
            <a:r>
              <a:rPr lang="sl-SI" dirty="0">
                <a:latin typeface="Bookman Old Style" panose="02050604050505020204" pitchFamily="18" charset="0"/>
              </a:rPr>
              <a:t>Prešteti število parov 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E48A3DC7-A853-4F6A-B0E2-0CCB43F4EC9E}"/>
              </a:ext>
            </a:extLst>
          </p:cNvPr>
          <p:cNvGrpSpPr/>
          <p:nvPr/>
        </p:nvGrpSpPr>
        <p:grpSpPr>
          <a:xfrm>
            <a:off x="6096000" y="2406665"/>
            <a:ext cx="4590661" cy="1325563"/>
            <a:chOff x="5972741" y="2766218"/>
            <a:chExt cx="4590661" cy="1325563"/>
          </a:xfrm>
        </p:grpSpPr>
        <p:pic>
          <p:nvPicPr>
            <p:cNvPr id="4" name="Slika 3">
              <a:extLst>
                <a:ext uri="{FF2B5EF4-FFF2-40B4-BE49-F238E27FC236}">
                  <a16:creationId xmlns:a16="http://schemas.microsoft.com/office/drawing/2014/main" id="{36BB438C-BABB-4F30-99DD-ED5501797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1" t="3950" r="59515" b="73141"/>
            <a:stretch/>
          </p:blipFill>
          <p:spPr>
            <a:xfrm>
              <a:off x="5972741" y="2766218"/>
              <a:ext cx="4590661" cy="1325563"/>
            </a:xfrm>
            <a:prstGeom prst="rect">
              <a:avLst/>
            </a:prstGeom>
          </p:spPr>
        </p:pic>
        <p:sp>
          <p:nvSpPr>
            <p:cNvPr id="5" name="PoljeZBesedilom 4">
              <a:extLst>
                <a:ext uri="{FF2B5EF4-FFF2-40B4-BE49-F238E27FC236}">
                  <a16:creationId xmlns:a16="http://schemas.microsoft.com/office/drawing/2014/main" id="{F3892F53-E351-4CA9-9245-5692696285B7}"/>
                </a:ext>
              </a:extLst>
            </p:cNvPr>
            <p:cNvSpPr txBox="1"/>
            <p:nvPr/>
          </p:nvSpPr>
          <p:spPr>
            <a:xfrm>
              <a:off x="6187736" y="2920753"/>
              <a:ext cx="2752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>
                  <a:latin typeface="Bookman Old Style" panose="02050604050505020204" pitchFamily="18" charset="0"/>
                </a:rPr>
                <a:t>1</a:t>
              </a:r>
            </a:p>
          </p:txBody>
        </p:sp>
        <p:sp>
          <p:nvSpPr>
            <p:cNvPr id="8" name="PoljeZBesedilom 7">
              <a:extLst>
                <a:ext uri="{FF2B5EF4-FFF2-40B4-BE49-F238E27FC236}">
                  <a16:creationId xmlns:a16="http://schemas.microsoft.com/office/drawing/2014/main" id="{55F15FB1-868E-4DF9-BB5F-6E412CBBADCD}"/>
                </a:ext>
              </a:extLst>
            </p:cNvPr>
            <p:cNvSpPr txBox="1"/>
            <p:nvPr/>
          </p:nvSpPr>
          <p:spPr>
            <a:xfrm>
              <a:off x="7173157" y="2929630"/>
              <a:ext cx="4700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dirty="0">
                  <a:latin typeface="Bookman Old Style" panose="02050604050505020204" pitchFamily="18" charset="0"/>
                </a:rPr>
                <a:t>10</a:t>
              </a:r>
            </a:p>
          </p:txBody>
        </p:sp>
        <p:sp>
          <p:nvSpPr>
            <p:cNvPr id="9" name="PoljeZBesedilom 8">
              <a:extLst>
                <a:ext uri="{FF2B5EF4-FFF2-40B4-BE49-F238E27FC236}">
                  <a16:creationId xmlns:a16="http://schemas.microsoft.com/office/drawing/2014/main" id="{45C804B2-C297-4552-89C3-B2CFD6B7C845}"/>
                </a:ext>
              </a:extLst>
            </p:cNvPr>
            <p:cNvSpPr txBox="1"/>
            <p:nvPr/>
          </p:nvSpPr>
          <p:spPr>
            <a:xfrm>
              <a:off x="8214865" y="2929630"/>
              <a:ext cx="469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>
                  <a:latin typeface="Bookman Old Style" panose="02050604050505020204" pitchFamily="18" charset="0"/>
                </a:rPr>
                <a:t>22</a:t>
              </a:r>
            </a:p>
          </p:txBody>
        </p:sp>
        <p:sp>
          <p:nvSpPr>
            <p:cNvPr id="10" name="PoljeZBesedilom 9">
              <a:extLst>
                <a:ext uri="{FF2B5EF4-FFF2-40B4-BE49-F238E27FC236}">
                  <a16:creationId xmlns:a16="http://schemas.microsoft.com/office/drawing/2014/main" id="{CD5C22D0-F71C-4DDF-8CF3-5759E2C17A40}"/>
                </a:ext>
              </a:extLst>
            </p:cNvPr>
            <p:cNvSpPr txBox="1"/>
            <p:nvPr/>
          </p:nvSpPr>
          <p:spPr>
            <a:xfrm>
              <a:off x="9321553" y="292963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dirty="0">
                  <a:latin typeface="Bookman Old Style" panose="02050604050505020204" pitchFamily="18" charset="0"/>
                </a:rPr>
                <a:t>3</a:t>
              </a:r>
            </a:p>
          </p:txBody>
        </p:sp>
        <p:sp>
          <p:nvSpPr>
            <p:cNvPr id="11" name="PoljeZBesedilom 10">
              <a:extLst>
                <a:ext uri="{FF2B5EF4-FFF2-40B4-BE49-F238E27FC236}">
                  <a16:creationId xmlns:a16="http://schemas.microsoft.com/office/drawing/2014/main" id="{F0756895-FDD8-44DD-9A66-5BA2E3F111A6}"/>
                </a:ext>
              </a:extLst>
            </p:cNvPr>
            <p:cNvSpPr txBox="1"/>
            <p:nvPr/>
          </p:nvSpPr>
          <p:spPr>
            <a:xfrm>
              <a:off x="6187736" y="3590051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dirty="0">
                  <a:latin typeface="Bookman Old Style" panose="02050604050505020204" pitchFamily="18" charset="0"/>
                </a:rPr>
                <a:t>1</a:t>
              </a:r>
            </a:p>
          </p:txBody>
        </p:sp>
        <p:sp>
          <p:nvSpPr>
            <p:cNvPr id="12" name="PoljeZBesedilom 11">
              <a:extLst>
                <a:ext uri="{FF2B5EF4-FFF2-40B4-BE49-F238E27FC236}">
                  <a16:creationId xmlns:a16="http://schemas.microsoft.com/office/drawing/2014/main" id="{79231314-1609-4438-8C13-FE93BCAAB7A7}"/>
                </a:ext>
              </a:extLst>
            </p:cNvPr>
            <p:cNvSpPr txBox="1"/>
            <p:nvPr/>
          </p:nvSpPr>
          <p:spPr>
            <a:xfrm>
              <a:off x="7244490" y="3572559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dirty="0">
                  <a:latin typeface="Bookman Old Style" panose="02050604050505020204" pitchFamily="18" charset="0"/>
                </a:rPr>
                <a:t>2</a:t>
              </a:r>
            </a:p>
          </p:txBody>
        </p:sp>
        <p:sp>
          <p:nvSpPr>
            <p:cNvPr id="13" name="PoljeZBesedilom 12">
              <a:extLst>
                <a:ext uri="{FF2B5EF4-FFF2-40B4-BE49-F238E27FC236}">
                  <a16:creationId xmlns:a16="http://schemas.microsoft.com/office/drawing/2014/main" id="{90E900C1-6376-4358-BD39-E37E134EA37D}"/>
                </a:ext>
              </a:extLst>
            </p:cNvPr>
            <p:cNvSpPr txBox="1"/>
            <p:nvPr/>
          </p:nvSpPr>
          <p:spPr>
            <a:xfrm>
              <a:off x="8286197" y="3572559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dirty="0">
                  <a:latin typeface="Bookman Old Style" panose="02050604050505020204" pitchFamily="18" charset="0"/>
                </a:rPr>
                <a:t>9</a:t>
              </a:r>
            </a:p>
          </p:txBody>
        </p:sp>
        <p:sp>
          <p:nvSpPr>
            <p:cNvPr id="14" name="PoljeZBesedilom 13">
              <a:extLst>
                <a:ext uri="{FF2B5EF4-FFF2-40B4-BE49-F238E27FC236}">
                  <a16:creationId xmlns:a16="http://schemas.microsoft.com/office/drawing/2014/main" id="{0C588B82-9F4C-403D-871D-9C0435E15E95}"/>
                </a:ext>
              </a:extLst>
            </p:cNvPr>
            <p:cNvSpPr txBox="1"/>
            <p:nvPr/>
          </p:nvSpPr>
          <p:spPr>
            <a:xfrm>
              <a:off x="9327904" y="3598928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dirty="0">
                  <a:latin typeface="Bookman Old Style" panose="02050604050505020204" pitchFamily="18" charset="0"/>
                </a:rPr>
                <a:t>7</a:t>
              </a:r>
            </a:p>
          </p:txBody>
        </p:sp>
      </p:grp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EBF70824-AF10-483F-8627-CFD880C4FB50}"/>
              </a:ext>
            </a:extLst>
          </p:cNvPr>
          <p:cNvSpPr txBox="1"/>
          <p:nvPr/>
        </p:nvSpPr>
        <p:spPr>
          <a:xfrm>
            <a:off x="7640142" y="3931972"/>
            <a:ext cx="581034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sz="4400" dirty="0"/>
              <a:t>X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1991D4E9-5F86-4CCD-AE39-27EB35A827D6}"/>
              </a:ext>
            </a:extLst>
          </p:cNvPr>
          <p:cNvSpPr txBox="1"/>
          <p:nvPr/>
        </p:nvSpPr>
        <p:spPr>
          <a:xfrm>
            <a:off x="6773931" y="5311046"/>
            <a:ext cx="2313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Bookman Old Style" panose="02050604050505020204" pitchFamily="18" charset="0"/>
              </a:rPr>
              <a:t>st_parov = ?</a:t>
            </a:r>
          </a:p>
        </p:txBody>
      </p:sp>
    </p:spTree>
    <p:extLst>
      <p:ext uri="{BB962C8B-B14F-4D97-AF65-F5344CB8AC3E}">
        <p14:creationId xmlns:p14="http://schemas.microsoft.com/office/powerpoint/2010/main" val="179761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30D668-D6F0-4D0D-B75A-C40DCF28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2133"/>
            <a:ext cx="7729728" cy="1188720"/>
          </a:xfrm>
        </p:spPr>
        <p:txBody>
          <a:bodyPr/>
          <a:lstStyle/>
          <a:p>
            <a:r>
              <a:rPr lang="sl-SI" b="1" dirty="0">
                <a:latin typeface="Bookman Old Style" panose="02050604050505020204" pitchFamily="18" charset="0"/>
              </a:rPr>
              <a:t>UPORABLJEN RAZRED:</a:t>
            </a:r>
          </a:p>
        </p:txBody>
      </p:sp>
      <p:pic>
        <p:nvPicPr>
          <p:cNvPr id="4" name="Označba mesta vsebine 4" descr="Slika, ki vsebuje besede besedilo&#10;&#10;Opis je samodejno ustvarjen">
            <a:extLst>
              <a:ext uri="{FF2B5EF4-FFF2-40B4-BE49-F238E27FC236}">
                <a16:creationId xmlns:a16="http://schemas.microsoft.com/office/drawing/2014/main" id="{598EA131-1C30-4432-8A3A-4E0E65F87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780" y="1651289"/>
            <a:ext cx="5042440" cy="509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1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972805-987D-458B-B077-6AC12CB5B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45" y="523613"/>
            <a:ext cx="3116181" cy="1188720"/>
          </a:xfrm>
        </p:spPr>
        <p:txBody>
          <a:bodyPr/>
          <a:lstStyle/>
          <a:p>
            <a:r>
              <a:rPr lang="sl-SI" b="1" dirty="0">
                <a:latin typeface="Bookman Old Style" panose="02050604050505020204" pitchFamily="18" charset="0"/>
              </a:rPr>
              <a:t>1. NAČIN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024C38E-B6FA-4F61-863F-C702230C1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045" y="2501708"/>
            <a:ext cx="4640181" cy="5579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sl-SI" dirty="0">
                <a:latin typeface="Bookman Old Style" panose="02050604050505020204" pitchFamily="18" charset="0"/>
              </a:rPr>
              <a:t>Preverimo vse možne pare </a:t>
            </a:r>
          </a:p>
        </p:txBody>
      </p:sp>
      <p:pic>
        <p:nvPicPr>
          <p:cNvPr id="4" name="Slika 3" descr="Slika, ki vsebuje besede besedilo&#10;&#10;Opis je samodejno ustvarjen">
            <a:extLst>
              <a:ext uri="{FF2B5EF4-FFF2-40B4-BE49-F238E27FC236}">
                <a16:creationId xmlns:a16="http://schemas.microsoft.com/office/drawing/2014/main" id="{5044B53E-15D1-49A8-A32D-3F7FA1787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338" y="523613"/>
            <a:ext cx="7089807" cy="2536012"/>
          </a:xfrm>
          <a:prstGeom prst="rect">
            <a:avLst/>
          </a:prstGeom>
        </p:spPr>
      </p:pic>
      <p:pic>
        <p:nvPicPr>
          <p:cNvPr id="5" name="Slika 4" descr="Slika, ki vsebuje besede besedilo&#10;&#10;Opis je samodejno ustvarjen">
            <a:extLst>
              <a:ext uri="{FF2B5EF4-FFF2-40B4-BE49-F238E27FC236}">
                <a16:creationId xmlns:a16="http://schemas.microsoft.com/office/drawing/2014/main" id="{BD6A92C9-4748-4A49-A9BD-E4EA8B013D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80" y="3690428"/>
            <a:ext cx="3828170" cy="2536012"/>
          </a:xfrm>
          <a:prstGeom prst="rect">
            <a:avLst/>
          </a:prstGeom>
        </p:spPr>
      </p:pic>
      <p:sp>
        <p:nvSpPr>
          <p:cNvPr id="9" name="Puščica: desno 8">
            <a:extLst>
              <a:ext uri="{FF2B5EF4-FFF2-40B4-BE49-F238E27FC236}">
                <a16:creationId xmlns:a16="http://schemas.microsoft.com/office/drawing/2014/main" id="{30CE3EF2-9F44-42EB-83C2-4DCEE41FDE3F}"/>
              </a:ext>
            </a:extLst>
          </p:cNvPr>
          <p:cNvSpPr/>
          <p:nvPr/>
        </p:nvSpPr>
        <p:spPr>
          <a:xfrm>
            <a:off x="6505273" y="4738911"/>
            <a:ext cx="1908463" cy="3817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993386EA-4A04-41F3-82CC-75BA0FB19B46}"/>
              </a:ext>
            </a:extLst>
          </p:cNvPr>
          <p:cNvSpPr txBox="1"/>
          <p:nvPr/>
        </p:nvSpPr>
        <p:spPr>
          <a:xfrm>
            <a:off x="8656322" y="4304255"/>
            <a:ext cx="982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7200" b="1" dirty="0">
                <a:latin typeface="Bookman Old Style" panose="020506040505050202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6557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19D3E8C-AC51-4A49-B9B4-84610B4E7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35" y="565197"/>
            <a:ext cx="3187202" cy="1188720"/>
          </a:xfrm>
        </p:spPr>
        <p:txBody>
          <a:bodyPr/>
          <a:lstStyle/>
          <a:p>
            <a:r>
              <a:rPr lang="sl-SI" b="1" dirty="0">
                <a:latin typeface="Bookman Old Style" panose="02050604050505020204" pitchFamily="18" charset="0"/>
              </a:rPr>
              <a:t>2. NAČIN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CCC7F42-2D9F-4F57-B695-C0C19B3FF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35" y="2211916"/>
            <a:ext cx="3828170" cy="12170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sl-SI" dirty="0">
                <a:latin typeface="Bookman Old Style" panose="02050604050505020204" pitchFamily="18" charset="0"/>
              </a:rPr>
              <a:t>Z dvema ločenima zankama </a:t>
            </a:r>
          </a:p>
        </p:txBody>
      </p:sp>
      <p:pic>
        <p:nvPicPr>
          <p:cNvPr id="4" name="Slika 3" descr="Slika, ki vsebuje besede besedilo&#10;&#10;Opis je samodejno ustvarjen">
            <a:extLst>
              <a:ext uri="{FF2B5EF4-FFF2-40B4-BE49-F238E27FC236}">
                <a16:creationId xmlns:a16="http://schemas.microsoft.com/office/drawing/2014/main" id="{216107FA-FE36-442E-9E14-01765E025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804" y="564621"/>
            <a:ext cx="6588570" cy="254062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8F6143C6-F915-4764-A2B0-513BE0E24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481" y="3658715"/>
            <a:ext cx="3744107" cy="2500022"/>
          </a:xfrm>
          <a:prstGeom prst="rect">
            <a:avLst/>
          </a:prstGeom>
        </p:spPr>
      </p:pic>
      <p:sp>
        <p:nvSpPr>
          <p:cNvPr id="8" name="Puščica: desno 7">
            <a:extLst>
              <a:ext uri="{FF2B5EF4-FFF2-40B4-BE49-F238E27FC236}">
                <a16:creationId xmlns:a16="http://schemas.microsoft.com/office/drawing/2014/main" id="{3F35183B-BA79-4148-853F-23082414412C}"/>
              </a:ext>
            </a:extLst>
          </p:cNvPr>
          <p:cNvSpPr/>
          <p:nvPr/>
        </p:nvSpPr>
        <p:spPr>
          <a:xfrm>
            <a:off x="6380986" y="4685645"/>
            <a:ext cx="1908463" cy="3817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8C2B9BB-5D87-40D7-853F-CD81242C510D}"/>
              </a:ext>
            </a:extLst>
          </p:cNvPr>
          <p:cNvSpPr txBox="1"/>
          <p:nvPr/>
        </p:nvSpPr>
        <p:spPr>
          <a:xfrm>
            <a:off x="8532035" y="4250989"/>
            <a:ext cx="9826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7200" b="1" dirty="0">
                <a:latin typeface="Bookman Old Style" panose="020506040505050202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4549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5A4DEC-8C83-4ED8-B63F-0DBEC6832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85298"/>
            <a:ext cx="7729728" cy="1188720"/>
          </a:xfrm>
        </p:spPr>
        <p:txBody>
          <a:bodyPr/>
          <a:lstStyle/>
          <a:p>
            <a:r>
              <a:rPr lang="sl-SI" b="1" dirty="0">
                <a:latin typeface="Bookman Old Style" panose="02050604050505020204" pitchFamily="18" charset="0"/>
              </a:rPr>
              <a:t>MOŽNE TEŽAVE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68CF564-3E2C-428A-B3EA-ABAA9066C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41" y="1922450"/>
            <a:ext cx="3845989" cy="301310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C0988674-6933-4E8E-AB94-19EC2C065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713" y="1922449"/>
            <a:ext cx="3827124" cy="3013101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CF198FF-6B13-446D-AD75-A83B911A0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420" y="1922449"/>
            <a:ext cx="3526444" cy="3013101"/>
          </a:xfrm>
          <a:prstGeom prst="rect">
            <a:avLst/>
          </a:prstGeom>
        </p:spPr>
      </p:pic>
      <p:sp>
        <p:nvSpPr>
          <p:cNvPr id="10" name="Puščica: dol 9">
            <a:extLst>
              <a:ext uri="{FF2B5EF4-FFF2-40B4-BE49-F238E27FC236}">
                <a16:creationId xmlns:a16="http://schemas.microsoft.com/office/drawing/2014/main" id="{1069634C-947E-48C2-B180-9D98808FDC06}"/>
              </a:ext>
            </a:extLst>
          </p:cNvPr>
          <p:cNvSpPr/>
          <p:nvPr/>
        </p:nvSpPr>
        <p:spPr>
          <a:xfrm>
            <a:off x="1775534" y="5069150"/>
            <a:ext cx="612559" cy="47939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uščica: dol 10">
            <a:extLst>
              <a:ext uri="{FF2B5EF4-FFF2-40B4-BE49-F238E27FC236}">
                <a16:creationId xmlns:a16="http://schemas.microsoft.com/office/drawing/2014/main" id="{C2360F86-2933-471F-BB02-1114E8FF3FEC}"/>
              </a:ext>
            </a:extLst>
          </p:cNvPr>
          <p:cNvSpPr/>
          <p:nvPr/>
        </p:nvSpPr>
        <p:spPr>
          <a:xfrm>
            <a:off x="9803907" y="5069150"/>
            <a:ext cx="612559" cy="47939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uščica: dol 11">
            <a:extLst>
              <a:ext uri="{FF2B5EF4-FFF2-40B4-BE49-F238E27FC236}">
                <a16:creationId xmlns:a16="http://schemas.microsoft.com/office/drawing/2014/main" id="{F31B2D4F-2DB4-4174-9C4C-3DF6619F1680}"/>
              </a:ext>
            </a:extLst>
          </p:cNvPr>
          <p:cNvSpPr/>
          <p:nvPr/>
        </p:nvSpPr>
        <p:spPr>
          <a:xfrm>
            <a:off x="5931995" y="5041939"/>
            <a:ext cx="612559" cy="47939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700F5943-4B33-425E-ABDD-BB0468DB063C}"/>
              </a:ext>
            </a:extLst>
          </p:cNvPr>
          <p:cNvSpPr txBox="1"/>
          <p:nvPr/>
        </p:nvSpPr>
        <p:spPr>
          <a:xfrm>
            <a:off x="1846555" y="5511878"/>
            <a:ext cx="612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>
                <a:latin typeface="Bookman Old Style" panose="02050604050505020204" pitchFamily="18" charset="0"/>
              </a:rPr>
              <a:t>3</a:t>
            </a:r>
          </a:p>
          <a:p>
            <a:r>
              <a:rPr lang="sl-SI" sz="4000" b="1" dirty="0"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4D70F3B9-5272-45DB-81B1-891B04E41684}"/>
              </a:ext>
            </a:extLst>
          </p:cNvPr>
          <p:cNvSpPr txBox="1"/>
          <p:nvPr/>
        </p:nvSpPr>
        <p:spPr>
          <a:xfrm>
            <a:off x="6003016" y="5511876"/>
            <a:ext cx="612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>
                <a:latin typeface="Bookman Old Style" panose="02050604050505020204" pitchFamily="18" charset="0"/>
              </a:rPr>
              <a:t>3</a:t>
            </a:r>
          </a:p>
          <a:p>
            <a:r>
              <a:rPr lang="sl-SI" sz="4000" b="1" dirty="0"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38A26408-2CF6-4972-AE39-9908A1047705}"/>
              </a:ext>
            </a:extLst>
          </p:cNvPr>
          <p:cNvSpPr txBox="1"/>
          <p:nvPr/>
        </p:nvSpPr>
        <p:spPr>
          <a:xfrm>
            <a:off x="9874928" y="5511876"/>
            <a:ext cx="612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 dirty="0">
                <a:latin typeface="Bookman Old Style" panose="02050604050505020204" pitchFamily="18" charset="0"/>
              </a:rPr>
              <a:t>5</a:t>
            </a:r>
          </a:p>
          <a:p>
            <a:r>
              <a:rPr lang="sl-SI" sz="4000" b="1" dirty="0">
                <a:latin typeface="Bookman Old Style" panose="020506040505050202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7721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766F774-AF8D-4F91-80C4-DEA0F6823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/>
          <a:lstStyle/>
          <a:p>
            <a:r>
              <a:rPr lang="sl-SI" b="1" dirty="0">
                <a:latin typeface="Bookman Old Style" panose="02050604050505020204" pitchFamily="18" charset="0"/>
              </a:rPr>
              <a:t>HVALA ZA VAŠO POZORNOST!</a:t>
            </a:r>
          </a:p>
        </p:txBody>
      </p:sp>
    </p:spTree>
    <p:extLst>
      <p:ext uri="{BB962C8B-B14F-4D97-AF65-F5344CB8AC3E}">
        <p14:creationId xmlns:p14="http://schemas.microsoft.com/office/powerpoint/2010/main" val="30558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TM10001115[[fn=Paket]]</Template>
  <TotalTime>73</TotalTime>
  <Words>85</Words>
  <Application>Microsoft Office PowerPoint</Application>
  <PresentationFormat>Širokozaslonsko</PresentationFormat>
  <Paragraphs>33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Bookman Old Style</vt:lpstr>
      <vt:lpstr>Gill Sans MT</vt:lpstr>
      <vt:lpstr>Wingdings</vt:lpstr>
      <vt:lpstr>Paket</vt:lpstr>
      <vt:lpstr>Kako prešteti pare iz dveh danih verižnih seznamov, katerih vsota je enaka neki dani vrednosti</vt:lpstr>
      <vt:lpstr>OPIS NALOGE/PROBLEMA</vt:lpstr>
      <vt:lpstr>UPORABLJEN RAZRED:</vt:lpstr>
      <vt:lpstr>1. NAČIN </vt:lpstr>
      <vt:lpstr>2. NAČIN</vt:lpstr>
      <vt:lpstr>MOŽNE TEŽAVE</vt:lpstr>
      <vt:lpstr>HVALA ZA VAŠO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prešteti pare iz dveh danih verižnih seznamov, katerih vsota je enaka neki dani vrednosti</dc:title>
  <dc:creator>Tjaša Krof</dc:creator>
  <cp:lastModifiedBy>Tjaša Krof</cp:lastModifiedBy>
  <cp:revision>5</cp:revision>
  <dcterms:created xsi:type="dcterms:W3CDTF">2021-11-09T16:11:05Z</dcterms:created>
  <dcterms:modified xsi:type="dcterms:W3CDTF">2021-11-09T17:24:36Z</dcterms:modified>
</cp:coreProperties>
</file>