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9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l-SI"/>
              <a:t>Kliknite, če želite urediti slog podnaslova matrice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DB8D0-98ED-4B86-9D5F-E61ADC70144D}" type="datetimeFigureOut">
              <a:rPr lang="en-US" smtClean="0"/>
              <a:t>11/9/2021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4181D-6920-4594-9A5D-6CE56DC9F8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59694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DB8D0-98ED-4B86-9D5F-E61ADC70144D}" type="datetimeFigureOut">
              <a:rPr lang="en-US" smtClean="0"/>
              <a:pPr/>
              <a:t>11/9/2021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4181D-6920-4594-9A5D-6CE56DC9F8B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19398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/>
          <a:lstStyle/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DB8D0-98ED-4B86-9D5F-E61ADC70144D}" type="datetimeFigureOut">
              <a:rPr lang="en-US" smtClean="0"/>
              <a:pPr/>
              <a:t>11/9/2021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4181D-6920-4594-9A5D-6CE56DC9F8B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26912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DB8D0-98ED-4B86-9D5F-E61ADC70144D}" type="datetimeFigureOut">
              <a:rPr lang="en-US" smtClean="0"/>
              <a:pPr/>
              <a:t>11/9/2021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4181D-6920-4594-9A5D-6CE56DC9F8B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14055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DB8D0-98ED-4B86-9D5F-E61ADC70144D}" type="datetimeFigureOut">
              <a:rPr lang="en-US" smtClean="0"/>
              <a:t>11/9/2021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4181D-6920-4594-9A5D-6CE56DC9F8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676582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101982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270247" cy="3101982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DB8D0-98ED-4B86-9D5F-E61ADC70144D}" type="datetimeFigureOut">
              <a:rPr lang="en-US" smtClean="0"/>
              <a:pPr/>
              <a:t>11/9/2021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4181D-6920-4594-9A5D-6CE56DC9F8B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59440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DB8D0-98ED-4B86-9D5F-E61ADC70144D}" type="datetimeFigureOut">
              <a:rPr lang="en-US" smtClean="0"/>
              <a:pPr/>
              <a:t>11/9/2021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4181D-6920-4594-9A5D-6CE56DC9F8B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68518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DB8D0-98ED-4B86-9D5F-E61ADC70144D}" type="datetimeFigureOut">
              <a:rPr lang="en-US" smtClean="0"/>
              <a:t>11/9/2021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4181D-6920-4594-9A5D-6CE56DC9F8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99031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DB8D0-98ED-4B86-9D5F-E61ADC70144D}" type="datetimeFigureOut">
              <a:rPr lang="en-US" smtClean="0"/>
              <a:t>11/9/2021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4181D-6920-4594-9A5D-6CE56DC9F8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33990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DB8D0-98ED-4B86-9D5F-E61ADC70144D}" type="datetimeFigureOut">
              <a:rPr lang="en-US" smtClean="0"/>
              <a:pPr/>
              <a:t>11/9/2021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4181D-6920-4594-9A5D-6CE56DC9F8B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15089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l-SI"/>
              <a:t>Kliknite ikono, če želite dodati sliko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82EDB8D0-98ED-4B86-9D5F-E61ADC70144D}" type="datetimeFigureOut">
              <a:rPr lang="en-US" smtClean="0"/>
              <a:t>11/9/2021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4181D-6920-4594-9A5D-6CE56DC9F8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72959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82EDB8D0-98ED-4B86-9D5F-E61ADC70144D}" type="datetimeFigureOut">
              <a:rPr lang="en-US" smtClean="0"/>
              <a:pPr/>
              <a:t>11/9/2021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4854181D-6920-4594-9A5D-6CE56DC9F8B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68884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81" r:id="rId2"/>
    <p:sldLayoutId id="2147483682" r:id="rId3"/>
    <p:sldLayoutId id="2147483683" r:id="rId4"/>
    <p:sldLayoutId id="2147483684" r:id="rId5"/>
    <p:sldLayoutId id="2147483685" r:id="rId6"/>
    <p:sldLayoutId id="2147483686" r:id="rId7"/>
    <p:sldLayoutId id="2147483687" r:id="rId8"/>
    <p:sldLayoutId id="2147483688" r:id="rId9"/>
    <p:sldLayoutId id="2147483689" r:id="rId10"/>
    <p:sldLayoutId id="2147483690" r:id="rId11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rgbClr val="262626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D3D54551-BC3C-46AA-B0F4-CFB02014417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00200" y="1828800"/>
            <a:ext cx="8991600" cy="2203864"/>
          </a:xfrm>
        </p:spPr>
        <p:txBody>
          <a:bodyPr>
            <a:normAutofit fontScale="90000"/>
          </a:bodyPr>
          <a:lstStyle/>
          <a:p>
            <a:r>
              <a:rPr lang="sl-SI" b="1" dirty="0">
                <a:solidFill>
                  <a:srgbClr val="212529"/>
                </a:solidFill>
                <a:latin typeface="Bookman Old Style" panose="02050604050505020204" pitchFamily="18" charset="0"/>
              </a:rPr>
              <a:t>Kako p</a:t>
            </a:r>
            <a:r>
              <a:rPr lang="sl-SI" b="1" i="0" dirty="0">
                <a:solidFill>
                  <a:srgbClr val="212529"/>
                </a:solidFill>
                <a:effectLst/>
                <a:latin typeface="Bookman Old Style" panose="02050604050505020204" pitchFamily="18" charset="0"/>
              </a:rPr>
              <a:t>rešteti pare iz dveh danih verižnih seznamov, katerih vsota je enaka neki dani vrednosti</a:t>
            </a:r>
            <a:endParaRPr lang="sl-SI" b="1" dirty="0">
              <a:latin typeface="Bookman Old Style" panose="02050604050505020204" pitchFamily="18" charset="0"/>
            </a:endParaRP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8583E77E-91CA-4E77-8AD7-3B799BD9FD0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719197" y="4816662"/>
            <a:ext cx="6753606" cy="1277112"/>
          </a:xfrm>
        </p:spPr>
        <p:txBody>
          <a:bodyPr>
            <a:normAutofit/>
          </a:bodyPr>
          <a:lstStyle/>
          <a:p>
            <a:r>
              <a:rPr lang="sl-SI" dirty="0">
                <a:latin typeface="Bookman Old Style" panose="02050604050505020204" pitchFamily="18" charset="0"/>
              </a:rPr>
              <a:t>Marko Marinković</a:t>
            </a:r>
          </a:p>
          <a:p>
            <a:r>
              <a:rPr lang="sl-SI" dirty="0">
                <a:latin typeface="Bookman Old Style" panose="02050604050505020204" pitchFamily="18" charset="0"/>
              </a:rPr>
              <a:t>Praktična matematika, 3. letnik</a:t>
            </a:r>
          </a:p>
          <a:p>
            <a:r>
              <a:rPr lang="sl-SI" dirty="0">
                <a:latin typeface="Bookman Old Style" panose="02050604050505020204" pitchFamily="18" charset="0"/>
              </a:rPr>
              <a:t>november, 2021</a:t>
            </a:r>
          </a:p>
        </p:txBody>
      </p:sp>
    </p:spTree>
    <p:extLst>
      <p:ext uri="{BB962C8B-B14F-4D97-AF65-F5344CB8AC3E}">
        <p14:creationId xmlns:p14="http://schemas.microsoft.com/office/powerpoint/2010/main" val="3436192299"/>
      </p:ext>
    </p:extLst>
  </p:cSld>
  <p:clrMapOvr>
    <a:masterClrMapping/>
  </p:clrMapOvr>
  <p:transition spd="slow">
    <p:wip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A53D8A18-B354-4357-9A1B-BE4F39B970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b="1" dirty="0">
                <a:latin typeface="Bookman Old Style" panose="02050604050505020204" pitchFamily="18" charset="0"/>
              </a:rPr>
              <a:t>OPIS NALOGE/PROBLEMA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F5186743-D1AC-4829-889F-84AA9C1CCA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25577" y="2253323"/>
            <a:ext cx="3773129" cy="4126740"/>
          </a:xfrm>
        </p:spPr>
        <p:txBody>
          <a:bodyPr>
            <a:normAutofit/>
          </a:bodyPr>
          <a:lstStyle/>
          <a:p>
            <a:pPr>
              <a:lnSpc>
                <a:spcPct val="400000"/>
              </a:lnSpc>
              <a:buFont typeface="Wingdings" panose="05000000000000000000" pitchFamily="2" charset="2"/>
              <a:buChar char="v"/>
            </a:pPr>
            <a:r>
              <a:rPr lang="sl-SI" dirty="0">
                <a:latin typeface="Bookman Old Style" panose="02050604050505020204" pitchFamily="18" charset="0"/>
              </a:rPr>
              <a:t>Dva verižna seznama</a:t>
            </a:r>
          </a:p>
          <a:p>
            <a:pPr>
              <a:lnSpc>
                <a:spcPct val="400000"/>
              </a:lnSpc>
              <a:buFont typeface="Wingdings" panose="05000000000000000000" pitchFamily="2" charset="2"/>
              <a:buChar char="v"/>
            </a:pPr>
            <a:r>
              <a:rPr lang="sl-SI" dirty="0">
                <a:latin typeface="Bookman Old Style" panose="02050604050505020204" pitchFamily="18" charset="0"/>
              </a:rPr>
              <a:t>Poljubna vrednost</a:t>
            </a:r>
          </a:p>
          <a:p>
            <a:pPr>
              <a:lnSpc>
                <a:spcPct val="400000"/>
              </a:lnSpc>
              <a:buFont typeface="Wingdings" panose="05000000000000000000" pitchFamily="2" charset="2"/>
              <a:buChar char="v"/>
            </a:pPr>
            <a:r>
              <a:rPr lang="sl-SI" dirty="0">
                <a:latin typeface="Bookman Old Style" panose="02050604050505020204" pitchFamily="18" charset="0"/>
              </a:rPr>
              <a:t>Prešteti število parov </a:t>
            </a:r>
          </a:p>
        </p:txBody>
      </p:sp>
      <p:grpSp>
        <p:nvGrpSpPr>
          <p:cNvPr id="15" name="Skupina 14">
            <a:extLst>
              <a:ext uri="{FF2B5EF4-FFF2-40B4-BE49-F238E27FC236}">
                <a16:creationId xmlns:a16="http://schemas.microsoft.com/office/drawing/2014/main" id="{E48A3DC7-A853-4F6A-B0E2-0CCB43F4EC9E}"/>
              </a:ext>
            </a:extLst>
          </p:cNvPr>
          <p:cNvGrpSpPr/>
          <p:nvPr/>
        </p:nvGrpSpPr>
        <p:grpSpPr>
          <a:xfrm>
            <a:off x="6096000" y="2406665"/>
            <a:ext cx="4590661" cy="1325563"/>
            <a:chOff x="5972741" y="2766218"/>
            <a:chExt cx="4590661" cy="1325563"/>
          </a:xfrm>
        </p:grpSpPr>
        <p:pic>
          <p:nvPicPr>
            <p:cNvPr id="4" name="Slika 3">
              <a:extLst>
                <a:ext uri="{FF2B5EF4-FFF2-40B4-BE49-F238E27FC236}">
                  <a16:creationId xmlns:a16="http://schemas.microsoft.com/office/drawing/2014/main" id="{36BB438C-BABB-4F30-99DD-ED5501797B18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831" t="3950" r="59515" b="73141"/>
            <a:stretch/>
          </p:blipFill>
          <p:spPr>
            <a:xfrm>
              <a:off x="5972741" y="2766218"/>
              <a:ext cx="4590661" cy="1325563"/>
            </a:xfrm>
            <a:prstGeom prst="rect">
              <a:avLst/>
            </a:prstGeom>
          </p:spPr>
        </p:pic>
        <p:sp>
          <p:nvSpPr>
            <p:cNvPr id="5" name="PoljeZBesedilom 4">
              <a:extLst>
                <a:ext uri="{FF2B5EF4-FFF2-40B4-BE49-F238E27FC236}">
                  <a16:creationId xmlns:a16="http://schemas.microsoft.com/office/drawing/2014/main" id="{F3892F53-E351-4CA9-9245-5692696285B7}"/>
                </a:ext>
              </a:extLst>
            </p:cNvPr>
            <p:cNvSpPr txBox="1"/>
            <p:nvPr/>
          </p:nvSpPr>
          <p:spPr>
            <a:xfrm>
              <a:off x="6187736" y="2920753"/>
              <a:ext cx="27520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sl-SI" dirty="0">
                  <a:latin typeface="Bookman Old Style" panose="02050604050505020204" pitchFamily="18" charset="0"/>
                </a:rPr>
                <a:t>1</a:t>
              </a:r>
            </a:p>
          </p:txBody>
        </p:sp>
        <p:sp>
          <p:nvSpPr>
            <p:cNvPr id="8" name="PoljeZBesedilom 7">
              <a:extLst>
                <a:ext uri="{FF2B5EF4-FFF2-40B4-BE49-F238E27FC236}">
                  <a16:creationId xmlns:a16="http://schemas.microsoft.com/office/drawing/2014/main" id="{55F15FB1-868E-4DF9-BB5F-6E412CBBADCD}"/>
                </a:ext>
              </a:extLst>
            </p:cNvPr>
            <p:cNvSpPr txBox="1"/>
            <p:nvPr/>
          </p:nvSpPr>
          <p:spPr>
            <a:xfrm>
              <a:off x="7173157" y="2929630"/>
              <a:ext cx="47000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l-SI" dirty="0">
                  <a:latin typeface="Bookman Old Style" panose="02050604050505020204" pitchFamily="18" charset="0"/>
                </a:rPr>
                <a:t>10</a:t>
              </a:r>
            </a:p>
          </p:txBody>
        </p:sp>
        <p:sp>
          <p:nvSpPr>
            <p:cNvPr id="9" name="PoljeZBesedilom 8">
              <a:extLst>
                <a:ext uri="{FF2B5EF4-FFF2-40B4-BE49-F238E27FC236}">
                  <a16:creationId xmlns:a16="http://schemas.microsoft.com/office/drawing/2014/main" id="{45C804B2-C297-4552-89C3-B2CFD6B7C845}"/>
                </a:ext>
              </a:extLst>
            </p:cNvPr>
            <p:cNvSpPr txBox="1"/>
            <p:nvPr/>
          </p:nvSpPr>
          <p:spPr>
            <a:xfrm>
              <a:off x="8214865" y="2929630"/>
              <a:ext cx="469999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sl-SI" dirty="0">
                  <a:latin typeface="Bookman Old Style" panose="02050604050505020204" pitchFamily="18" charset="0"/>
                </a:rPr>
                <a:t>22</a:t>
              </a:r>
            </a:p>
          </p:txBody>
        </p:sp>
        <p:sp>
          <p:nvSpPr>
            <p:cNvPr id="10" name="PoljeZBesedilom 9">
              <a:extLst>
                <a:ext uri="{FF2B5EF4-FFF2-40B4-BE49-F238E27FC236}">
                  <a16:creationId xmlns:a16="http://schemas.microsoft.com/office/drawing/2014/main" id="{CD5C22D0-F71C-4DDF-8CF3-5759E2C17A40}"/>
                </a:ext>
              </a:extLst>
            </p:cNvPr>
            <p:cNvSpPr txBox="1"/>
            <p:nvPr/>
          </p:nvSpPr>
          <p:spPr>
            <a:xfrm>
              <a:off x="9321553" y="2929630"/>
              <a:ext cx="32733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l-SI" dirty="0">
                  <a:latin typeface="Bookman Old Style" panose="02050604050505020204" pitchFamily="18" charset="0"/>
                </a:rPr>
                <a:t>3</a:t>
              </a:r>
            </a:p>
          </p:txBody>
        </p:sp>
        <p:sp>
          <p:nvSpPr>
            <p:cNvPr id="11" name="PoljeZBesedilom 10">
              <a:extLst>
                <a:ext uri="{FF2B5EF4-FFF2-40B4-BE49-F238E27FC236}">
                  <a16:creationId xmlns:a16="http://schemas.microsoft.com/office/drawing/2014/main" id="{F0756895-FDD8-44DD-9A66-5BA2E3F111A6}"/>
                </a:ext>
              </a:extLst>
            </p:cNvPr>
            <p:cNvSpPr txBox="1"/>
            <p:nvPr/>
          </p:nvSpPr>
          <p:spPr>
            <a:xfrm>
              <a:off x="6187736" y="3590051"/>
              <a:ext cx="32733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l-SI" dirty="0">
                  <a:latin typeface="Bookman Old Style" panose="02050604050505020204" pitchFamily="18" charset="0"/>
                </a:rPr>
                <a:t>1</a:t>
              </a:r>
            </a:p>
          </p:txBody>
        </p:sp>
        <p:sp>
          <p:nvSpPr>
            <p:cNvPr id="12" name="PoljeZBesedilom 11">
              <a:extLst>
                <a:ext uri="{FF2B5EF4-FFF2-40B4-BE49-F238E27FC236}">
                  <a16:creationId xmlns:a16="http://schemas.microsoft.com/office/drawing/2014/main" id="{79231314-1609-4438-8C13-FE93BCAAB7A7}"/>
                </a:ext>
              </a:extLst>
            </p:cNvPr>
            <p:cNvSpPr txBox="1"/>
            <p:nvPr/>
          </p:nvSpPr>
          <p:spPr>
            <a:xfrm>
              <a:off x="7244490" y="3572559"/>
              <a:ext cx="32733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l-SI" dirty="0">
                  <a:latin typeface="Bookman Old Style" panose="02050604050505020204" pitchFamily="18" charset="0"/>
                </a:rPr>
                <a:t>2</a:t>
              </a:r>
            </a:p>
          </p:txBody>
        </p:sp>
        <p:sp>
          <p:nvSpPr>
            <p:cNvPr id="13" name="PoljeZBesedilom 12">
              <a:extLst>
                <a:ext uri="{FF2B5EF4-FFF2-40B4-BE49-F238E27FC236}">
                  <a16:creationId xmlns:a16="http://schemas.microsoft.com/office/drawing/2014/main" id="{90E900C1-6376-4358-BD39-E37E134EA37D}"/>
                </a:ext>
              </a:extLst>
            </p:cNvPr>
            <p:cNvSpPr txBox="1"/>
            <p:nvPr/>
          </p:nvSpPr>
          <p:spPr>
            <a:xfrm>
              <a:off x="8286197" y="3572559"/>
              <a:ext cx="32733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l-SI" dirty="0">
                  <a:latin typeface="Bookman Old Style" panose="02050604050505020204" pitchFamily="18" charset="0"/>
                </a:rPr>
                <a:t>9</a:t>
              </a:r>
            </a:p>
          </p:txBody>
        </p:sp>
        <p:sp>
          <p:nvSpPr>
            <p:cNvPr id="14" name="PoljeZBesedilom 13">
              <a:extLst>
                <a:ext uri="{FF2B5EF4-FFF2-40B4-BE49-F238E27FC236}">
                  <a16:creationId xmlns:a16="http://schemas.microsoft.com/office/drawing/2014/main" id="{0C588B82-9F4C-403D-871D-9C0435E15E95}"/>
                </a:ext>
              </a:extLst>
            </p:cNvPr>
            <p:cNvSpPr txBox="1"/>
            <p:nvPr/>
          </p:nvSpPr>
          <p:spPr>
            <a:xfrm>
              <a:off x="9327904" y="3598928"/>
              <a:ext cx="32733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l-SI" dirty="0">
                  <a:latin typeface="Bookman Old Style" panose="02050604050505020204" pitchFamily="18" charset="0"/>
                </a:rPr>
                <a:t>7</a:t>
              </a:r>
            </a:p>
          </p:txBody>
        </p:sp>
      </p:grpSp>
      <p:sp>
        <p:nvSpPr>
          <p:cNvPr id="16" name="PoljeZBesedilom 15">
            <a:extLst>
              <a:ext uri="{FF2B5EF4-FFF2-40B4-BE49-F238E27FC236}">
                <a16:creationId xmlns:a16="http://schemas.microsoft.com/office/drawing/2014/main" id="{EBF70824-AF10-483F-8627-CFD880C4FB50}"/>
              </a:ext>
            </a:extLst>
          </p:cNvPr>
          <p:cNvSpPr txBox="1"/>
          <p:nvPr/>
        </p:nvSpPr>
        <p:spPr>
          <a:xfrm>
            <a:off x="7640142" y="3931972"/>
            <a:ext cx="581034" cy="76944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sl-SI" sz="4400" dirty="0"/>
              <a:t>X</a:t>
            </a:r>
          </a:p>
        </p:txBody>
      </p:sp>
      <p:sp>
        <p:nvSpPr>
          <p:cNvPr id="17" name="PoljeZBesedilom 16">
            <a:extLst>
              <a:ext uri="{FF2B5EF4-FFF2-40B4-BE49-F238E27FC236}">
                <a16:creationId xmlns:a16="http://schemas.microsoft.com/office/drawing/2014/main" id="{1991D4E9-5F86-4CCD-AE39-27EB35A827D6}"/>
              </a:ext>
            </a:extLst>
          </p:cNvPr>
          <p:cNvSpPr txBox="1"/>
          <p:nvPr/>
        </p:nvSpPr>
        <p:spPr>
          <a:xfrm>
            <a:off x="6773931" y="5311046"/>
            <a:ext cx="23134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800" dirty="0">
                <a:latin typeface="Bookman Old Style" panose="02050604050505020204" pitchFamily="18" charset="0"/>
              </a:rPr>
              <a:t>st_parov = ?</a:t>
            </a:r>
          </a:p>
        </p:txBody>
      </p:sp>
    </p:spTree>
    <p:extLst>
      <p:ext uri="{BB962C8B-B14F-4D97-AF65-F5344CB8AC3E}">
        <p14:creationId xmlns:p14="http://schemas.microsoft.com/office/powerpoint/2010/main" val="17976147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/>
      <p:bldP spid="16" grpId="0"/>
      <p:bldP spid="1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3030D668-D6F0-4D0D-B75A-C40DCF2868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352133"/>
            <a:ext cx="7729728" cy="1188720"/>
          </a:xfrm>
        </p:spPr>
        <p:txBody>
          <a:bodyPr/>
          <a:lstStyle/>
          <a:p>
            <a:r>
              <a:rPr lang="sl-SI" b="1" dirty="0">
                <a:latin typeface="Bookman Old Style" panose="02050604050505020204" pitchFamily="18" charset="0"/>
              </a:rPr>
              <a:t>UPORABLJEN RAZRED:</a:t>
            </a:r>
          </a:p>
        </p:txBody>
      </p:sp>
      <p:pic>
        <p:nvPicPr>
          <p:cNvPr id="4" name="Označba mesta vsebine 4" descr="Slika, ki vsebuje besede besedilo&#10;&#10;Opis je samodejno ustvarjen">
            <a:extLst>
              <a:ext uri="{FF2B5EF4-FFF2-40B4-BE49-F238E27FC236}">
                <a16:creationId xmlns:a16="http://schemas.microsoft.com/office/drawing/2014/main" id="{598EA131-1C30-4432-8A3A-4E0E65F87E8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74780" y="1651289"/>
            <a:ext cx="5042440" cy="50904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74198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94972805-987D-458B-B077-6AC12CB5BA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3045" y="523613"/>
            <a:ext cx="3116181" cy="1188720"/>
          </a:xfrm>
        </p:spPr>
        <p:txBody>
          <a:bodyPr/>
          <a:lstStyle/>
          <a:p>
            <a:r>
              <a:rPr lang="sl-SI" b="1" dirty="0">
                <a:latin typeface="Bookman Old Style" panose="02050604050505020204" pitchFamily="18" charset="0"/>
              </a:rPr>
              <a:t>1. NAČIN 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3024C38E-B6FA-4F61-863F-C702230C19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3045" y="2501708"/>
            <a:ext cx="4640181" cy="557917"/>
          </a:xfrm>
        </p:spPr>
        <p:txBody>
          <a:bodyPr/>
          <a:lstStyle/>
          <a:p>
            <a:pPr>
              <a:buFont typeface="Wingdings" panose="05000000000000000000" pitchFamily="2" charset="2"/>
              <a:buChar char="v"/>
            </a:pPr>
            <a:r>
              <a:rPr lang="sl-SI" dirty="0">
                <a:latin typeface="Bookman Old Style" panose="02050604050505020204" pitchFamily="18" charset="0"/>
              </a:rPr>
              <a:t>Preverimo vse možne pare </a:t>
            </a:r>
          </a:p>
        </p:txBody>
      </p:sp>
      <p:pic>
        <p:nvPicPr>
          <p:cNvPr id="4" name="Slika 3" descr="Slika, ki vsebuje besede besedilo&#10;&#10;Opis je samodejno ustvarjen">
            <a:extLst>
              <a:ext uri="{FF2B5EF4-FFF2-40B4-BE49-F238E27FC236}">
                <a16:creationId xmlns:a16="http://schemas.microsoft.com/office/drawing/2014/main" id="{5044B53E-15D1-49A8-A32D-3F7FA17876F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25338" y="523613"/>
            <a:ext cx="7089807" cy="2536012"/>
          </a:xfrm>
          <a:prstGeom prst="rect">
            <a:avLst/>
          </a:prstGeom>
        </p:spPr>
      </p:pic>
      <p:pic>
        <p:nvPicPr>
          <p:cNvPr id="5" name="Slika 4" descr="Slika, ki vsebuje besede besedilo&#10;&#10;Opis je samodejno ustvarjen">
            <a:extLst>
              <a:ext uri="{FF2B5EF4-FFF2-40B4-BE49-F238E27FC236}">
                <a16:creationId xmlns:a16="http://schemas.microsoft.com/office/drawing/2014/main" id="{BD6A92C9-4748-4A49-A9BD-E4EA8B013DD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2980" y="3690428"/>
            <a:ext cx="3828170" cy="2536012"/>
          </a:xfrm>
          <a:prstGeom prst="rect">
            <a:avLst/>
          </a:prstGeom>
        </p:spPr>
      </p:pic>
      <p:sp>
        <p:nvSpPr>
          <p:cNvPr id="9" name="Puščica: desno 8">
            <a:extLst>
              <a:ext uri="{FF2B5EF4-FFF2-40B4-BE49-F238E27FC236}">
                <a16:creationId xmlns:a16="http://schemas.microsoft.com/office/drawing/2014/main" id="{30CE3EF2-9F44-42EB-83C2-4DCEE41FDE3F}"/>
              </a:ext>
            </a:extLst>
          </p:cNvPr>
          <p:cNvSpPr/>
          <p:nvPr/>
        </p:nvSpPr>
        <p:spPr>
          <a:xfrm>
            <a:off x="6505273" y="4738911"/>
            <a:ext cx="1908463" cy="381724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10" name="PoljeZBesedilom 9">
            <a:extLst>
              <a:ext uri="{FF2B5EF4-FFF2-40B4-BE49-F238E27FC236}">
                <a16:creationId xmlns:a16="http://schemas.microsoft.com/office/drawing/2014/main" id="{993386EA-4A04-41F3-82CC-75BA0FB19B46}"/>
              </a:ext>
            </a:extLst>
          </p:cNvPr>
          <p:cNvSpPr txBox="1"/>
          <p:nvPr/>
        </p:nvSpPr>
        <p:spPr>
          <a:xfrm>
            <a:off x="8656322" y="4304255"/>
            <a:ext cx="98269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7200" b="1" dirty="0">
                <a:latin typeface="Bookman Old Style" panose="02050604050505020204" pitchFamily="18" charset="0"/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17655767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9" grpId="0" animBg="1"/>
      <p:bldP spid="1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D19D3E8C-AC51-4A49-B9B4-84610B4E70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7535" y="565197"/>
            <a:ext cx="3187202" cy="1188720"/>
          </a:xfrm>
        </p:spPr>
        <p:txBody>
          <a:bodyPr/>
          <a:lstStyle/>
          <a:p>
            <a:r>
              <a:rPr lang="sl-SI" b="1" dirty="0">
                <a:latin typeface="Bookman Old Style" panose="02050604050505020204" pitchFamily="18" charset="0"/>
              </a:rPr>
              <a:t>2. NAČIN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6CCC7F42-2D9F-4F57-B695-C0C19B3FFE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7535" y="2211916"/>
            <a:ext cx="3828170" cy="1217084"/>
          </a:xfrm>
        </p:spPr>
        <p:txBody>
          <a:bodyPr/>
          <a:lstStyle/>
          <a:p>
            <a:pPr>
              <a:buFont typeface="Wingdings" panose="05000000000000000000" pitchFamily="2" charset="2"/>
              <a:buChar char="v"/>
            </a:pPr>
            <a:r>
              <a:rPr lang="sl-SI" dirty="0">
                <a:latin typeface="Bookman Old Style" panose="02050604050505020204" pitchFamily="18" charset="0"/>
              </a:rPr>
              <a:t>Z dvema ločenima zankama </a:t>
            </a:r>
          </a:p>
        </p:txBody>
      </p:sp>
      <p:pic>
        <p:nvPicPr>
          <p:cNvPr id="4" name="Slika 3" descr="Slika, ki vsebuje besede besedilo&#10;&#10;Opis je samodejno ustvarjen">
            <a:extLst>
              <a:ext uri="{FF2B5EF4-FFF2-40B4-BE49-F238E27FC236}">
                <a16:creationId xmlns:a16="http://schemas.microsoft.com/office/drawing/2014/main" id="{216107FA-FE36-442E-9E14-01765E0257A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66804" y="564621"/>
            <a:ext cx="6588570" cy="2540628"/>
          </a:xfrm>
          <a:prstGeom prst="rect">
            <a:avLst/>
          </a:prstGeom>
        </p:spPr>
      </p:pic>
      <p:pic>
        <p:nvPicPr>
          <p:cNvPr id="7" name="Slika 6">
            <a:extLst>
              <a:ext uri="{FF2B5EF4-FFF2-40B4-BE49-F238E27FC236}">
                <a16:creationId xmlns:a16="http://schemas.microsoft.com/office/drawing/2014/main" id="{8F6143C6-F915-4764-A2B0-513BE0E24CE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1481" y="3658715"/>
            <a:ext cx="3744107" cy="2500022"/>
          </a:xfrm>
          <a:prstGeom prst="rect">
            <a:avLst/>
          </a:prstGeom>
        </p:spPr>
      </p:pic>
      <p:sp>
        <p:nvSpPr>
          <p:cNvPr id="8" name="Puščica: desno 7">
            <a:extLst>
              <a:ext uri="{FF2B5EF4-FFF2-40B4-BE49-F238E27FC236}">
                <a16:creationId xmlns:a16="http://schemas.microsoft.com/office/drawing/2014/main" id="{3F35183B-BA79-4148-853F-23082414412C}"/>
              </a:ext>
            </a:extLst>
          </p:cNvPr>
          <p:cNvSpPr/>
          <p:nvPr/>
        </p:nvSpPr>
        <p:spPr>
          <a:xfrm>
            <a:off x="6380986" y="4685645"/>
            <a:ext cx="1908463" cy="381724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9" name="PoljeZBesedilom 8">
            <a:extLst>
              <a:ext uri="{FF2B5EF4-FFF2-40B4-BE49-F238E27FC236}">
                <a16:creationId xmlns:a16="http://schemas.microsoft.com/office/drawing/2014/main" id="{B8C2B9BB-5D87-40D7-853F-CD81242C510D}"/>
              </a:ext>
            </a:extLst>
          </p:cNvPr>
          <p:cNvSpPr txBox="1"/>
          <p:nvPr/>
        </p:nvSpPr>
        <p:spPr>
          <a:xfrm>
            <a:off x="8532035" y="4250989"/>
            <a:ext cx="98269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7200" b="1" dirty="0">
                <a:latin typeface="Bookman Old Style" panose="02050604050505020204" pitchFamily="18" charset="0"/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36454986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8" grpId="0" animBg="1"/>
      <p:bldP spid="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A55A4DEC-8C83-4ED8-B63F-0DBEC68322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485298"/>
            <a:ext cx="7729728" cy="1188720"/>
          </a:xfrm>
        </p:spPr>
        <p:txBody>
          <a:bodyPr/>
          <a:lstStyle/>
          <a:p>
            <a:r>
              <a:rPr lang="sl-SI" b="1" dirty="0">
                <a:latin typeface="Bookman Old Style" panose="02050604050505020204" pitchFamily="18" charset="0"/>
              </a:rPr>
              <a:t>MOŽNE TEŽAVE</a:t>
            </a:r>
          </a:p>
        </p:txBody>
      </p:sp>
      <p:pic>
        <p:nvPicPr>
          <p:cNvPr id="5" name="Slika 4">
            <a:extLst>
              <a:ext uri="{FF2B5EF4-FFF2-40B4-BE49-F238E27FC236}">
                <a16:creationId xmlns:a16="http://schemas.microsoft.com/office/drawing/2014/main" id="{368CF564-3E2C-428A-B3EA-ABAA9066CF3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8141" y="1922450"/>
            <a:ext cx="3845989" cy="3013100"/>
          </a:xfrm>
          <a:prstGeom prst="rect">
            <a:avLst/>
          </a:prstGeom>
        </p:spPr>
      </p:pic>
      <p:pic>
        <p:nvPicPr>
          <p:cNvPr id="7" name="Slika 6">
            <a:extLst>
              <a:ext uri="{FF2B5EF4-FFF2-40B4-BE49-F238E27FC236}">
                <a16:creationId xmlns:a16="http://schemas.microsoft.com/office/drawing/2014/main" id="{C0988674-6933-4E8E-AB94-19EC2C065BE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24713" y="1922449"/>
            <a:ext cx="3827124" cy="3013101"/>
          </a:xfrm>
          <a:prstGeom prst="rect">
            <a:avLst/>
          </a:prstGeom>
        </p:spPr>
      </p:pic>
      <p:pic>
        <p:nvPicPr>
          <p:cNvPr id="9" name="Slika 8">
            <a:extLst>
              <a:ext uri="{FF2B5EF4-FFF2-40B4-BE49-F238E27FC236}">
                <a16:creationId xmlns:a16="http://schemas.microsoft.com/office/drawing/2014/main" id="{5CF198FF-6B13-446D-AD75-A83B911A05F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22420" y="1922449"/>
            <a:ext cx="3526444" cy="3013101"/>
          </a:xfrm>
          <a:prstGeom prst="rect">
            <a:avLst/>
          </a:prstGeom>
        </p:spPr>
      </p:pic>
      <p:sp>
        <p:nvSpPr>
          <p:cNvPr id="10" name="Puščica: dol 9">
            <a:extLst>
              <a:ext uri="{FF2B5EF4-FFF2-40B4-BE49-F238E27FC236}">
                <a16:creationId xmlns:a16="http://schemas.microsoft.com/office/drawing/2014/main" id="{1069634C-947E-48C2-B180-9D98808FDC06}"/>
              </a:ext>
            </a:extLst>
          </p:cNvPr>
          <p:cNvSpPr/>
          <p:nvPr/>
        </p:nvSpPr>
        <p:spPr>
          <a:xfrm>
            <a:off x="1775534" y="5069150"/>
            <a:ext cx="612559" cy="479394"/>
          </a:xfrm>
          <a:prstGeom prst="down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11" name="Puščica: dol 10">
            <a:extLst>
              <a:ext uri="{FF2B5EF4-FFF2-40B4-BE49-F238E27FC236}">
                <a16:creationId xmlns:a16="http://schemas.microsoft.com/office/drawing/2014/main" id="{C2360F86-2933-471F-BB02-1114E8FF3FEC}"/>
              </a:ext>
            </a:extLst>
          </p:cNvPr>
          <p:cNvSpPr/>
          <p:nvPr/>
        </p:nvSpPr>
        <p:spPr>
          <a:xfrm>
            <a:off x="9803907" y="5069150"/>
            <a:ext cx="612559" cy="479394"/>
          </a:xfrm>
          <a:prstGeom prst="down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12" name="Puščica: dol 11">
            <a:extLst>
              <a:ext uri="{FF2B5EF4-FFF2-40B4-BE49-F238E27FC236}">
                <a16:creationId xmlns:a16="http://schemas.microsoft.com/office/drawing/2014/main" id="{F31B2D4F-2DB4-4174-9C4C-3DF6619F1680}"/>
              </a:ext>
            </a:extLst>
          </p:cNvPr>
          <p:cNvSpPr/>
          <p:nvPr/>
        </p:nvSpPr>
        <p:spPr>
          <a:xfrm>
            <a:off x="5931995" y="5041939"/>
            <a:ext cx="612559" cy="479394"/>
          </a:xfrm>
          <a:prstGeom prst="down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13" name="PoljeZBesedilom 12">
            <a:extLst>
              <a:ext uri="{FF2B5EF4-FFF2-40B4-BE49-F238E27FC236}">
                <a16:creationId xmlns:a16="http://schemas.microsoft.com/office/drawing/2014/main" id="{700F5943-4B33-425E-ABDD-BB0468DB063C}"/>
              </a:ext>
            </a:extLst>
          </p:cNvPr>
          <p:cNvSpPr txBox="1"/>
          <p:nvPr/>
        </p:nvSpPr>
        <p:spPr>
          <a:xfrm>
            <a:off x="1846555" y="5511878"/>
            <a:ext cx="612559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4000" b="1" dirty="0">
                <a:latin typeface="Bookman Old Style" panose="02050604050505020204" pitchFamily="18" charset="0"/>
              </a:rPr>
              <a:t>3</a:t>
            </a:r>
          </a:p>
          <a:p>
            <a:r>
              <a:rPr lang="sl-SI" sz="4000" b="1" dirty="0">
                <a:latin typeface="Bookman Old Style" panose="02050604050505020204" pitchFamily="18" charset="0"/>
              </a:rPr>
              <a:t>2</a:t>
            </a:r>
          </a:p>
        </p:txBody>
      </p:sp>
      <p:sp>
        <p:nvSpPr>
          <p:cNvPr id="14" name="PoljeZBesedilom 13">
            <a:extLst>
              <a:ext uri="{FF2B5EF4-FFF2-40B4-BE49-F238E27FC236}">
                <a16:creationId xmlns:a16="http://schemas.microsoft.com/office/drawing/2014/main" id="{4D70F3B9-5272-45DB-81B1-891B04E41684}"/>
              </a:ext>
            </a:extLst>
          </p:cNvPr>
          <p:cNvSpPr txBox="1"/>
          <p:nvPr/>
        </p:nvSpPr>
        <p:spPr>
          <a:xfrm>
            <a:off x="6003016" y="5511876"/>
            <a:ext cx="612559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4000" b="1" dirty="0">
                <a:latin typeface="Bookman Old Style" panose="02050604050505020204" pitchFamily="18" charset="0"/>
              </a:rPr>
              <a:t>3</a:t>
            </a:r>
          </a:p>
          <a:p>
            <a:r>
              <a:rPr lang="sl-SI" sz="4000" b="1" dirty="0">
                <a:latin typeface="Bookman Old Style" panose="02050604050505020204" pitchFamily="18" charset="0"/>
              </a:rPr>
              <a:t>3</a:t>
            </a:r>
          </a:p>
        </p:txBody>
      </p:sp>
      <p:sp>
        <p:nvSpPr>
          <p:cNvPr id="15" name="PoljeZBesedilom 14">
            <a:extLst>
              <a:ext uri="{FF2B5EF4-FFF2-40B4-BE49-F238E27FC236}">
                <a16:creationId xmlns:a16="http://schemas.microsoft.com/office/drawing/2014/main" id="{38A26408-2CF6-4972-AE39-9908A1047705}"/>
              </a:ext>
            </a:extLst>
          </p:cNvPr>
          <p:cNvSpPr txBox="1"/>
          <p:nvPr/>
        </p:nvSpPr>
        <p:spPr>
          <a:xfrm>
            <a:off x="9874928" y="5511876"/>
            <a:ext cx="612559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4000" b="1" dirty="0">
                <a:latin typeface="Bookman Old Style" panose="02050604050505020204" pitchFamily="18" charset="0"/>
              </a:rPr>
              <a:t>5</a:t>
            </a:r>
          </a:p>
          <a:p>
            <a:r>
              <a:rPr lang="sl-SI" sz="4000" b="1" dirty="0">
                <a:latin typeface="Bookman Old Style" panose="02050604050505020204" pitchFamily="18" charset="0"/>
              </a:rPr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23772188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10" grpId="0" animBg="1"/>
      <p:bldP spid="11" grpId="0" animBg="1"/>
      <p:bldP spid="12" grpId="0" animBg="1"/>
      <p:bldP spid="13" grpId="0"/>
      <p:bldP spid="14" grpId="0"/>
      <p:bldP spid="1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B766F774-AF8D-4F91-80C4-DEA0F6823B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2834640"/>
            <a:ext cx="7729728" cy="1188720"/>
          </a:xfrm>
        </p:spPr>
        <p:txBody>
          <a:bodyPr/>
          <a:lstStyle/>
          <a:p>
            <a:r>
              <a:rPr lang="sl-SI" b="1" dirty="0">
                <a:latin typeface="Bookman Old Style" panose="02050604050505020204" pitchFamily="18" charset="0"/>
              </a:rPr>
              <a:t>HVALA ZA VAŠO POZORNOST!</a:t>
            </a:r>
          </a:p>
        </p:txBody>
      </p:sp>
    </p:spTree>
    <p:extLst>
      <p:ext uri="{BB962C8B-B14F-4D97-AF65-F5344CB8AC3E}">
        <p14:creationId xmlns:p14="http://schemas.microsoft.com/office/powerpoint/2010/main" val="3055882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theme/theme1.xml><?xml version="1.0" encoding="utf-8"?>
<a:theme xmlns:a="http://schemas.openxmlformats.org/drawingml/2006/main" name="Paket">
  <a:themeElements>
    <a:clrScheme name="Paket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Paket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ket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4DB32801-28C0-48B0-8C1D-A9A58613615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TM10001115[[fn=Paket]]</Template>
  <TotalTime>73</TotalTime>
  <Words>85</Words>
  <Application>Microsoft Office PowerPoint</Application>
  <PresentationFormat>Širokozaslonsko</PresentationFormat>
  <Paragraphs>33</Paragraphs>
  <Slides>7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4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7</vt:i4>
      </vt:variant>
    </vt:vector>
  </HeadingPairs>
  <TitlesOfParts>
    <vt:vector size="12" baseType="lpstr">
      <vt:lpstr>Arial</vt:lpstr>
      <vt:lpstr>Bookman Old Style</vt:lpstr>
      <vt:lpstr>Gill Sans MT</vt:lpstr>
      <vt:lpstr>Wingdings</vt:lpstr>
      <vt:lpstr>Paket</vt:lpstr>
      <vt:lpstr>Kako prešteti pare iz dveh danih verižnih seznamov, katerih vsota je enaka neki dani vrednosti</vt:lpstr>
      <vt:lpstr>OPIS NALOGE/PROBLEMA</vt:lpstr>
      <vt:lpstr>UPORABLJEN RAZRED:</vt:lpstr>
      <vt:lpstr>1. NAČIN </vt:lpstr>
      <vt:lpstr>2. NAČIN</vt:lpstr>
      <vt:lpstr>MOŽNE TEŽAVE</vt:lpstr>
      <vt:lpstr>HVALA ZA VAŠO POZORNOST!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Kako prešteti pare iz dveh danih verižnih seznamov, katerih vsota je enaka neki dani vrednosti</dc:title>
  <dc:creator>Tjaša Krof</dc:creator>
  <cp:lastModifiedBy>Tjaša Krof</cp:lastModifiedBy>
  <cp:revision>5</cp:revision>
  <dcterms:created xsi:type="dcterms:W3CDTF">2021-11-09T16:11:05Z</dcterms:created>
  <dcterms:modified xsi:type="dcterms:W3CDTF">2021-11-09T17:24:36Z</dcterms:modified>
</cp:coreProperties>
</file>