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  <p:sldMasterId id="2147483684" r:id="rId3"/>
  </p:sldMasterIdLst>
  <p:sldIdLst>
    <p:sldId id="256" r:id="rId4"/>
    <p:sldId id="276" r:id="rId5"/>
    <p:sldId id="258" r:id="rId6"/>
    <p:sldId id="271" r:id="rId7"/>
    <p:sldId id="257" r:id="rId8"/>
    <p:sldId id="265" r:id="rId9"/>
    <p:sldId id="266" r:id="rId10"/>
    <p:sldId id="282" r:id="rId11"/>
    <p:sldId id="288" r:id="rId12"/>
    <p:sldId id="294" r:id="rId13"/>
    <p:sldId id="298" r:id="rId14"/>
    <p:sldId id="297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27" r:id="rId42"/>
    <p:sldId id="328" r:id="rId43"/>
    <p:sldId id="330" r:id="rId44"/>
    <p:sldId id="331" r:id="rId45"/>
    <p:sldId id="332" r:id="rId46"/>
    <p:sldId id="334" r:id="rId47"/>
    <p:sldId id="335" r:id="rId48"/>
    <p:sldId id="336" r:id="rId49"/>
    <p:sldId id="337" r:id="rId50"/>
    <p:sldId id="338" r:id="rId51"/>
    <p:sldId id="341" r:id="rId52"/>
    <p:sldId id="339" r:id="rId53"/>
    <p:sldId id="340" r:id="rId54"/>
    <p:sldId id="342" r:id="rId55"/>
    <p:sldId id="343" r:id="rId56"/>
    <p:sldId id="344" r:id="rId57"/>
    <p:sldId id="345" r:id="rId58"/>
  </p:sldIdLst>
  <p:sldSz cx="13004800" cy="9753600"/>
  <p:notesSz cx="6858000" cy="9144000"/>
  <p:custDataLst>
    <p:tags r:id="rId5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5pPr>
    <a:lvl6pPr marL="22860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6pPr>
    <a:lvl7pPr marL="27432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7pPr>
    <a:lvl8pPr marL="32004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8pPr>
    <a:lvl9pPr marL="36576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52" y="-10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807229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83543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91700" y="0"/>
            <a:ext cx="3263900" cy="78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9639300" cy="78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739236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788774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720" y="1708448"/>
            <a:ext cx="6248400" cy="93610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635767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754348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52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456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160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065512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615564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84867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695883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6280950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>
                <a:sym typeface="Stone Sans ITC TT-Semi" charset="0"/>
              </a:rPr>
              <a:t>Click icon to add picture</a:t>
            </a:r>
            <a:endParaRPr lang="sl-SI" noProof="0" smtClean="0">
              <a:sym typeface="Stone Sans ITC TT-Semi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944628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07239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91700" y="0"/>
            <a:ext cx="3263900" cy="78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9639300" cy="78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617271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173D0-844A-4160-AD5F-9770798965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345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  <a:lvl2pPr>
              <a:defRPr>
                <a:latin typeface="Corbel" pitchFamily="34" charset="0"/>
              </a:defRPr>
            </a:lvl2pPr>
            <a:lvl3pPr>
              <a:defRPr>
                <a:latin typeface="Corbel" pitchFamily="34" charset="0"/>
              </a:defRPr>
            </a:lvl3pPr>
            <a:lvl4pPr>
              <a:defRPr>
                <a:latin typeface="Corbel" pitchFamily="34" charset="0"/>
              </a:defRPr>
            </a:lvl4pPr>
            <a:lvl5pPr>
              <a:defRPr>
                <a:latin typeface="Corbe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dirty="0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0769B7-E8C3-471C-9123-8B6C9181E2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75656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666E8-C392-4915-AB06-A159DED1A1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21523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143000"/>
            <a:ext cx="5613400" cy="81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143000"/>
            <a:ext cx="5613400" cy="81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C6434-782E-48CB-AC11-8E8D3CABE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4353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2C372C-1869-4013-9B16-9ADEC614AA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173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505B0-E529-4C46-A804-445477548B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1286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A23E1-F1FE-4FBE-9E9B-D67DCBDD9C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261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9201219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04A2C6-5E7F-40DB-A788-010F87BEFF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729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>
                <a:sym typeface="Comic Sans MS" charset="0"/>
              </a:rPr>
              <a:t>Click icon to add picture</a:t>
            </a:r>
            <a:endParaRPr lang="sl-SI" noProof="0" smtClean="0">
              <a:sym typeface="Comic Sans M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9C2081-9ADF-4D32-859B-60C70F6A36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5723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75102B-EC23-42BA-AD81-B14C8D5F49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13680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0"/>
            <a:ext cx="3251200" cy="927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9601200" cy="927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3FC914-22A0-482C-8077-364ECBB41A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5062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5200" y="3238500"/>
            <a:ext cx="3048000" cy="458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45600" y="3238500"/>
            <a:ext cx="3048000" cy="458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052772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159653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937070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2305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163953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>
              <a:sym typeface="Stone Sans ITC TT-Semi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917303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3055600" cy="1231900"/>
          </a:xfrm>
          <a:prstGeom prst="rect">
            <a:avLst/>
          </a:prstGeom>
          <a:solidFill>
            <a:srgbClr val="7921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Bold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45200" y="3238500"/>
            <a:ext cx="6248400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Semi" charset="0"/>
              </a:rPr>
              <a:t>Click to edit Master text styles</a:t>
            </a:r>
          </a:p>
          <a:p>
            <a:pPr lvl="1"/>
            <a:r>
              <a:rPr lang="en-US" smtClean="0">
                <a:sym typeface="Stone Sans ITC TT-Semi" charset="0"/>
              </a:rPr>
              <a:t>Second level</a:t>
            </a:r>
          </a:p>
          <a:p>
            <a:pPr lvl="2"/>
            <a:r>
              <a:rPr lang="en-US" smtClean="0">
                <a:sym typeface="Stone Sans ITC TT-Semi" charset="0"/>
              </a:rPr>
              <a:t>Third level</a:t>
            </a:r>
          </a:p>
          <a:p>
            <a:pPr lvl="3"/>
            <a:r>
              <a:rPr lang="en-US" smtClean="0">
                <a:sym typeface="Stone Sans ITC TT-Semi" charset="0"/>
              </a:rPr>
              <a:t>Fourth level</a:t>
            </a:r>
          </a:p>
          <a:p>
            <a:pPr lvl="4"/>
            <a:r>
              <a:rPr lang="en-US" smtClean="0">
                <a:sym typeface="Stone Sans ITC TT-Sem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 kern="1200">
          <a:solidFill>
            <a:srgbClr val="FFFFFF"/>
          </a:solidFill>
          <a:latin typeface="+mj-lt"/>
          <a:ea typeface="+mj-ea"/>
          <a:cs typeface="+mj-cs"/>
          <a:sym typeface="Stone Sans ITC TT-Bold" charset="0"/>
        </a:defRPr>
      </a:lvl1pPr>
      <a:lvl2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2pPr>
      <a:lvl3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3pPr>
      <a:lvl4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4pPr>
      <a:lvl5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5pPr>
      <a:lvl6pPr marL="4635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6pPr>
      <a:lvl7pPr marL="9207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7pPr>
      <a:lvl8pPr marL="13779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8pPr>
      <a:lvl9pPr marL="18351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9pPr>
    </p:titleStyle>
    <p:bodyStyle>
      <a:lvl1pPr marL="38735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 kern="12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1pPr>
      <a:lvl2pPr marL="38735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 kern="12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2pPr>
      <a:lvl3pPr marL="392113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 kern="12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3pPr>
      <a:lvl4pPr marL="38735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 kern="12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4pPr>
      <a:lvl5pPr marL="39370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 kern="12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3055600" cy="1231900"/>
          </a:xfrm>
          <a:prstGeom prst="rect">
            <a:avLst/>
          </a:prstGeom>
          <a:solidFill>
            <a:srgbClr val="7921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Bold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45200" y="3238500"/>
            <a:ext cx="6248400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Semi" charset="0"/>
              </a:rPr>
              <a:t>Click to edit Master text styles</a:t>
            </a:r>
          </a:p>
          <a:p>
            <a:pPr lvl="1"/>
            <a:r>
              <a:rPr lang="en-US" smtClean="0">
                <a:sym typeface="Stone Sans ITC TT-Semi" charset="0"/>
              </a:rPr>
              <a:t>Second level</a:t>
            </a:r>
          </a:p>
          <a:p>
            <a:pPr lvl="2"/>
            <a:r>
              <a:rPr lang="en-US" smtClean="0">
                <a:sym typeface="Stone Sans ITC TT-Semi" charset="0"/>
              </a:rPr>
              <a:t>Third level</a:t>
            </a:r>
          </a:p>
          <a:p>
            <a:pPr lvl="3"/>
            <a:r>
              <a:rPr lang="en-US" smtClean="0">
                <a:sym typeface="Stone Sans ITC TT-Semi" charset="0"/>
              </a:rPr>
              <a:t>Fourth level</a:t>
            </a:r>
          </a:p>
          <a:p>
            <a:pPr lvl="4"/>
            <a:r>
              <a:rPr lang="en-US" smtClean="0">
                <a:sym typeface="Stone Sans ITC TT-Sem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/>
  <p:txStyles>
    <p:titleStyle>
      <a:lvl1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+mj-lt"/>
          <a:ea typeface="+mj-ea"/>
          <a:cs typeface="+mj-cs"/>
          <a:sym typeface="Stone Sans ITC TT-Bold" charset="0"/>
        </a:defRPr>
      </a:lvl1pPr>
      <a:lvl2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2pPr>
      <a:lvl3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3pPr>
      <a:lvl4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4pPr>
      <a:lvl5pPr marL="6350" indent="-635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5pPr>
      <a:lvl6pPr marL="46355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6pPr>
      <a:lvl7pPr marL="92075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7pPr>
      <a:lvl8pPr marL="137795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8pPr>
      <a:lvl9pPr marL="183515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9pPr>
    </p:titleStyle>
    <p:bodyStyle>
      <a:lvl1pPr marL="38735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1pPr>
      <a:lvl2pPr marL="38735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2pPr>
      <a:lvl3pPr marL="392113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3pPr>
      <a:lvl4pPr marL="38735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4pPr>
      <a:lvl5pPr marL="393700" indent="-3175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5pPr>
      <a:lvl6pPr marL="850900" indent="-3175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6pPr>
      <a:lvl7pPr marL="1308100" indent="-3175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7pPr>
      <a:lvl8pPr marL="1765300" indent="-3175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8pPr>
      <a:lvl9pPr marL="2222500" indent="-3175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143000"/>
            <a:ext cx="11379200" cy="81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omic Sans MS" charset="0"/>
              </a:rPr>
              <a:t>Click to edit Master text styles</a:t>
            </a:r>
          </a:p>
          <a:p>
            <a:pPr lvl="1"/>
            <a:r>
              <a:rPr lang="en-US" smtClean="0">
                <a:sym typeface="Comic Sans MS" charset="0"/>
              </a:rPr>
              <a:t>Second level</a:t>
            </a:r>
          </a:p>
          <a:p>
            <a:pPr lvl="2"/>
            <a:r>
              <a:rPr lang="en-US" smtClean="0">
                <a:sym typeface="Comic Sans MS" charset="0"/>
              </a:rPr>
              <a:t>Third level</a:t>
            </a:r>
          </a:p>
          <a:p>
            <a:pPr lvl="3"/>
            <a:r>
              <a:rPr lang="en-US" smtClean="0">
                <a:sym typeface="Comic Sans MS" charset="0"/>
              </a:rPr>
              <a:t>Fourth level</a:t>
            </a:r>
          </a:p>
          <a:p>
            <a:pPr lvl="4"/>
            <a:r>
              <a:rPr lang="en-US" smtClean="0">
                <a:sym typeface="Comic Sans MS" charset="0"/>
              </a:rPr>
              <a:t>Fifth level</a:t>
            </a:r>
          </a:p>
        </p:txBody>
      </p:sp>
      <p:sp>
        <p:nvSpPr>
          <p:cNvPr id="2" name="Text Box 2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633325" y="9369425"/>
            <a:ext cx="276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F835E9F9-4C93-4480-9B95-F30D0C3E40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3004800" cy="812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omic Sans M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ransition/>
  <p:hf hdr="0" ftr="0" dt="0"/>
  <p:txStyles>
    <p:titleStyle>
      <a:lvl1pPr marL="781050" indent="-7747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+mj-lt"/>
          <a:ea typeface="+mj-ea"/>
          <a:cs typeface="+mj-cs"/>
          <a:sym typeface="Comic Sans MS" charset="0"/>
        </a:defRPr>
      </a:lvl1pPr>
      <a:lvl2pPr marL="781050" indent="-7747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2pPr>
      <a:lvl3pPr marL="781050" indent="-7747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3pPr>
      <a:lvl4pPr marL="781050" indent="-7747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4pPr>
      <a:lvl5pPr marL="781050" indent="-7747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5pPr>
      <a:lvl6pPr marL="1238250" indent="-7747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6pPr>
      <a:lvl7pPr marL="1695450" indent="-7747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7pPr>
      <a:lvl8pPr marL="2152650" indent="-7747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8pPr>
      <a:lvl9pPr marL="2609850" indent="-7747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9pPr>
    </p:titleStyle>
    <p:bodyStyle>
      <a:lvl1pPr marL="6350" indent="-63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+mn-lt"/>
          <a:ea typeface="+mn-ea"/>
          <a:cs typeface="+mn-cs"/>
          <a:sym typeface="Comic Sans MS" charset="0"/>
        </a:defRPr>
      </a:lvl1pPr>
      <a:lvl2pPr marL="328613" indent="-32226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150000"/>
        <a:buFont typeface="Comic Sans MS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2pPr>
      <a:lvl3pPr marL="557213" indent="-254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3pPr>
      <a:lvl4pPr marL="558800" indent="-254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4pPr>
      <a:lvl5pPr marL="558800" indent="-2540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5pPr>
      <a:lvl6pPr marL="1016000" indent="-2540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6pPr>
      <a:lvl7pPr marL="1473200" indent="-2540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7pPr>
      <a:lvl8pPr marL="1930400" indent="-2540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8pPr>
      <a:lvl9pPr marL="2387600" indent="-2540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2"/>
          <a:srcRect l="53894" t="4114" r="2625" b="4681"/>
          <a:stretch>
            <a:fillRect/>
          </a:stretch>
        </p:blipFill>
        <p:spPr bwMode="auto">
          <a:xfrm>
            <a:off x="1209675" y="3243263"/>
            <a:ext cx="3684588" cy="4584700"/>
          </a:xfrm>
          <a:prstGeom prst="rect">
            <a:avLst/>
          </a:prstGeom>
          <a:noFill/>
          <a:ln>
            <a:noFill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7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Bellman-Ford</a:t>
            </a:r>
            <a:r>
              <a:rPr lang="sl-SI" smtClean="0"/>
              <a:t> : prikaz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graphicFrame>
        <p:nvGraphicFramePr>
          <p:cNvPr id="6" name="Group 1"/>
          <p:cNvGraphicFramePr>
            <a:graphicFrameLocks noGrp="1"/>
          </p:cNvGraphicFramePr>
          <p:nvPr/>
        </p:nvGraphicFramePr>
        <p:xfrm>
          <a:off x="379413" y="9272588"/>
          <a:ext cx="11811000" cy="368300"/>
        </p:xfrm>
        <a:graphic>
          <a:graphicData uri="http://schemas.openxmlformats.org/drawingml/2006/table">
            <a:tbl>
              <a:tblPr/>
              <a:tblGrid>
                <a:gridCol w="2316162"/>
                <a:gridCol w="2314575"/>
                <a:gridCol w="593725"/>
                <a:gridCol w="3533775"/>
                <a:gridCol w="593725"/>
                <a:gridCol w="2459038"/>
              </a:tblGrid>
              <a:tr h="368300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sl-SI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Povzeto po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4C4C4C"/>
                        </a:solidFill>
                        <a:effectLst/>
                        <a:latin typeface="Times" charset="0"/>
                        <a:ea typeface="ヒラギノ角ゴ ProN W6" charset="0"/>
                        <a:cs typeface="Times" charset="0"/>
                        <a:sym typeface="Times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Algorithms, 4</a:t>
                      </a:r>
                      <a:r>
                        <a:rPr kumimoji="0" lang="en-US" sz="1600" b="0" i="1" u="none" strike="noStrike" cap="none" normalizeH="0" baseline="3200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th</a:t>
                      </a: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 Edition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Lucida Grande" charset="0"/>
                          <a:cs typeface="Lucida Grande" charset="0"/>
                          <a:sym typeface="Times" charset="0"/>
                        </a:rPr>
                        <a:t>∙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Robert </a:t>
                      </a:r>
                      <a:r>
                        <a:rPr kumimoji="0" lang="en-US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Sedgewick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 in Kevin Wayne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Lucida Grande" charset="0"/>
                          <a:cs typeface="Lucida Grande" charset="0"/>
                          <a:sym typeface="Times" charset="0"/>
                        </a:rPr>
                        <a:t>∙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ea typeface="ヒラギノ角ゴ ProN W6" charset="0"/>
                          <a:cs typeface="Times" charset="0"/>
                          <a:sym typeface="Times" charset="0"/>
                        </a:rPr>
                        <a:t>Copyright © 2002–2012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331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4AE925C2-3B68-447E-BA96-BC874EAE14F2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10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331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1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1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333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333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333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333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3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333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3340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334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42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3343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13344" name="Line 30"/>
          <p:cNvSpPr>
            <a:spLocks noChangeShapeType="1"/>
          </p:cNvSpPr>
          <p:nvPr/>
        </p:nvSpPr>
        <p:spPr bwMode="auto">
          <a:xfrm>
            <a:off x="3117850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45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3346" name="Rectangle 32"/>
          <p:cNvSpPr>
            <a:spLocks/>
          </p:cNvSpPr>
          <p:nvPr/>
        </p:nvSpPr>
        <p:spPr bwMode="auto">
          <a:xfrm>
            <a:off x="6477000" y="50673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3347" name="Rectangle 33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48" name="Oval 34"/>
          <p:cNvSpPr>
            <a:spLocks/>
          </p:cNvSpPr>
          <p:nvPr/>
        </p:nvSpPr>
        <p:spPr bwMode="auto">
          <a:xfrm>
            <a:off x="4610100" y="4229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433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DBCF38D5-3EB1-48ED-8125-564D713E8AE8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11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434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435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435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436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436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6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436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436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436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6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4367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14368" name="Line 30"/>
          <p:cNvSpPr>
            <a:spLocks noChangeShapeType="1"/>
          </p:cNvSpPr>
          <p:nvPr/>
        </p:nvSpPr>
        <p:spPr bwMode="auto">
          <a:xfrm>
            <a:off x="3189288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9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4370" name="Rectangle 32"/>
          <p:cNvSpPr>
            <a:spLocks/>
          </p:cNvSpPr>
          <p:nvPr/>
        </p:nvSpPr>
        <p:spPr bwMode="auto">
          <a:xfrm>
            <a:off x="6477000" y="50673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4371" name="Rectangle 33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72" name="Oval 34"/>
          <p:cNvSpPr>
            <a:spLocks/>
          </p:cNvSpPr>
          <p:nvPr/>
        </p:nvSpPr>
        <p:spPr bwMode="auto">
          <a:xfrm>
            <a:off x="4610100" y="4229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14373" name="Line 35"/>
          <p:cNvSpPr>
            <a:spLocks noChangeShapeType="1"/>
          </p:cNvSpPr>
          <p:nvPr/>
        </p:nvSpPr>
        <p:spPr bwMode="auto">
          <a:xfrm rot="10800000" flipH="1">
            <a:off x="6553200" y="53340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74" name="Rectangle 36"/>
          <p:cNvSpPr>
            <a:spLocks/>
          </p:cNvSpPr>
          <p:nvPr/>
        </p:nvSpPr>
        <p:spPr bwMode="auto">
          <a:xfrm>
            <a:off x="7035800" y="5181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14375" name="Oval 37"/>
          <p:cNvSpPr>
            <a:spLocks/>
          </p:cNvSpPr>
          <p:nvPr/>
        </p:nvSpPr>
        <p:spPr bwMode="auto">
          <a:xfrm>
            <a:off x="9867900" y="4597400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536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03C3D705-31E9-4A11-B67B-F003BDCC0454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12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536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6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8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8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538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538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538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538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8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538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5388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538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0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5391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15392" name="Line 30"/>
          <p:cNvSpPr>
            <a:spLocks noChangeShapeType="1"/>
          </p:cNvSpPr>
          <p:nvPr/>
        </p:nvSpPr>
        <p:spPr bwMode="auto">
          <a:xfrm>
            <a:off x="36941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3" name="Rectangle 31"/>
          <p:cNvSpPr>
            <a:spLocks/>
          </p:cNvSpPr>
          <p:nvPr/>
        </p:nvSpPr>
        <p:spPr bwMode="auto">
          <a:xfrm>
            <a:off x="6946900" y="28321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5394" name="Rectangle 32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5395" name="Rectangle 33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96" name="Oval 34"/>
          <p:cNvSpPr>
            <a:spLocks/>
          </p:cNvSpPr>
          <p:nvPr/>
        </p:nvSpPr>
        <p:spPr bwMode="auto">
          <a:xfrm>
            <a:off x="4610100" y="3390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638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43DA8A78-EE1B-4FA6-ABAB-A899F484535C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13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638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5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6406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6407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6408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640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41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641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6412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641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14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6415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16416" name="Line 30"/>
          <p:cNvSpPr>
            <a:spLocks noChangeShapeType="1"/>
          </p:cNvSpPr>
          <p:nvPr/>
        </p:nvSpPr>
        <p:spPr bwMode="auto">
          <a:xfrm>
            <a:off x="36941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17" name="Rectangle 31"/>
          <p:cNvSpPr>
            <a:spLocks/>
          </p:cNvSpPr>
          <p:nvPr/>
        </p:nvSpPr>
        <p:spPr bwMode="auto">
          <a:xfrm>
            <a:off x="6946900" y="28321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6418" name="Rectangle 32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6419" name="Rectangle 33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420" name="Oval 34"/>
          <p:cNvSpPr>
            <a:spLocks/>
          </p:cNvSpPr>
          <p:nvPr/>
        </p:nvSpPr>
        <p:spPr bwMode="auto">
          <a:xfrm>
            <a:off x="4610100" y="3390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16421" name="Line 35"/>
          <p:cNvSpPr>
            <a:spLocks noChangeShapeType="1"/>
          </p:cNvSpPr>
          <p:nvPr/>
        </p:nvSpPr>
        <p:spPr bwMode="auto">
          <a:xfrm rot="10800000" flipH="1">
            <a:off x="6959600" y="30861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22" name="Rectangle 36"/>
          <p:cNvSpPr>
            <a:spLocks/>
          </p:cNvSpPr>
          <p:nvPr/>
        </p:nvSpPr>
        <p:spPr bwMode="auto">
          <a:xfrm>
            <a:off x="7442200" y="2933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16423" name="Oval 37"/>
          <p:cNvSpPr>
            <a:spLocks/>
          </p:cNvSpPr>
          <p:nvPr/>
        </p:nvSpPr>
        <p:spPr bwMode="auto">
          <a:xfrm>
            <a:off x="9856788" y="4910138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741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796B68A-255B-4A81-8263-B863B072B9F4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14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741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743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743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743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743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3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743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7436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743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38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7439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17440" name="Line 30"/>
          <p:cNvSpPr>
            <a:spLocks noChangeShapeType="1"/>
          </p:cNvSpPr>
          <p:nvPr/>
        </p:nvSpPr>
        <p:spPr bwMode="auto">
          <a:xfrm>
            <a:off x="4198938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41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7442" name="Rectangle 32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43" name="Rectangle 33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17444" name="Oval 34"/>
          <p:cNvSpPr>
            <a:spLocks/>
          </p:cNvSpPr>
          <p:nvPr/>
        </p:nvSpPr>
        <p:spPr bwMode="auto">
          <a:xfrm>
            <a:off x="3505200" y="4051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843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6947C4B8-9CD8-4EB7-BDE0-FD90C0312675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15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843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845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845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845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845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5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845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8460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846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62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8463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18464" name="Line 30"/>
          <p:cNvSpPr>
            <a:spLocks noChangeShapeType="1"/>
          </p:cNvSpPr>
          <p:nvPr/>
        </p:nvSpPr>
        <p:spPr bwMode="auto">
          <a:xfrm>
            <a:off x="47736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65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8466" name="Rectangle 32"/>
          <p:cNvSpPr>
            <a:spLocks/>
          </p:cNvSpPr>
          <p:nvPr/>
        </p:nvSpPr>
        <p:spPr bwMode="auto">
          <a:xfrm>
            <a:off x="65151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18467" name="Rectangle 33"/>
          <p:cNvSpPr>
            <a:spLocks/>
          </p:cNvSpPr>
          <p:nvPr/>
        </p:nvSpPr>
        <p:spPr bwMode="auto">
          <a:xfrm>
            <a:off x="69469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18468" name="Oval 34"/>
          <p:cNvSpPr>
            <a:spLocks/>
          </p:cNvSpPr>
          <p:nvPr/>
        </p:nvSpPr>
        <p:spPr bwMode="auto">
          <a:xfrm>
            <a:off x="6311900" y="4356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945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2B60557-1626-484F-88F5-5E9F3A33A0BA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16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946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947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947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948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948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8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948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948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948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86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9487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19488" name="Line 30"/>
          <p:cNvSpPr>
            <a:spLocks noChangeShapeType="1"/>
          </p:cNvSpPr>
          <p:nvPr/>
        </p:nvSpPr>
        <p:spPr bwMode="auto">
          <a:xfrm>
            <a:off x="534987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89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9490" name="Rectangle 32"/>
          <p:cNvSpPr>
            <a:spLocks/>
          </p:cNvSpPr>
          <p:nvPr/>
        </p:nvSpPr>
        <p:spPr bwMode="auto">
          <a:xfrm>
            <a:off x="65151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19491" name="Rectangle 33"/>
          <p:cNvSpPr>
            <a:spLocks/>
          </p:cNvSpPr>
          <p:nvPr/>
        </p:nvSpPr>
        <p:spPr bwMode="auto">
          <a:xfrm>
            <a:off x="8978900" y="7251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9492" name="Oval 34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048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4A014A0-A390-4690-8073-91E88573FF8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17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048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8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0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0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050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050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050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050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050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050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0508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050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10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0511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0512" name="Line 30"/>
          <p:cNvSpPr>
            <a:spLocks noChangeShapeType="1"/>
          </p:cNvSpPr>
          <p:nvPr/>
        </p:nvSpPr>
        <p:spPr bwMode="auto">
          <a:xfrm>
            <a:off x="534987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1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0514" name="Rectangle 32"/>
          <p:cNvSpPr>
            <a:spLocks/>
          </p:cNvSpPr>
          <p:nvPr/>
        </p:nvSpPr>
        <p:spPr bwMode="auto">
          <a:xfrm>
            <a:off x="65151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20515" name="Rectangle 33"/>
          <p:cNvSpPr>
            <a:spLocks/>
          </p:cNvSpPr>
          <p:nvPr/>
        </p:nvSpPr>
        <p:spPr bwMode="auto">
          <a:xfrm>
            <a:off x="8978900" y="7251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20516" name="Line 34"/>
          <p:cNvSpPr>
            <a:spLocks noChangeShapeType="1"/>
          </p:cNvSpPr>
          <p:nvPr/>
        </p:nvSpPr>
        <p:spPr bwMode="auto">
          <a:xfrm rot="10800000" flipH="1">
            <a:off x="8991600" y="75057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17" name="Rectangle 35"/>
          <p:cNvSpPr>
            <a:spLocks/>
          </p:cNvSpPr>
          <p:nvPr/>
        </p:nvSpPr>
        <p:spPr bwMode="auto">
          <a:xfrm>
            <a:off x="9474200" y="73533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28</a:t>
            </a:r>
          </a:p>
        </p:txBody>
      </p:sp>
      <p:sp>
        <p:nvSpPr>
          <p:cNvPr id="20518" name="Oval 36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20519" name="Oval 37"/>
          <p:cNvSpPr>
            <a:spLocks/>
          </p:cNvSpPr>
          <p:nvPr/>
        </p:nvSpPr>
        <p:spPr bwMode="auto">
          <a:xfrm>
            <a:off x="9856788" y="6067425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150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pPr>
              <a:lnSpc>
                <a:spcPct val="140000"/>
              </a:lnSpc>
            </a:pPr>
            <a:fld id="{05CD88B6-0FCE-4D95-976F-691CC4BAC0B2}" type="slidenum">
              <a:rPr lang="en-US"/>
              <a:pPr>
                <a:lnSpc>
                  <a:spcPct val="140000"/>
                </a:lnSpc>
              </a:pPr>
              <a:t>18</a:t>
            </a:fld>
            <a:endParaRPr lang="en-US"/>
          </a:p>
        </p:txBody>
      </p:sp>
      <p:sp>
        <p:nvSpPr>
          <p:cNvPr id="2150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5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1526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1527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1528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152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153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153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1532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153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4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1535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1536" name="Line 30"/>
          <p:cNvSpPr>
            <a:spLocks noChangeShapeType="1"/>
          </p:cNvSpPr>
          <p:nvPr/>
        </p:nvSpPr>
        <p:spPr bwMode="auto">
          <a:xfrm>
            <a:off x="5854700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7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1538" name="Rectangle 32"/>
          <p:cNvSpPr>
            <a:spLocks/>
          </p:cNvSpPr>
          <p:nvPr/>
        </p:nvSpPr>
        <p:spPr bwMode="auto">
          <a:xfrm>
            <a:off x="6934200" y="28829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21539" name="Rectangle 33"/>
          <p:cNvSpPr>
            <a:spLocks/>
          </p:cNvSpPr>
          <p:nvPr/>
        </p:nvSpPr>
        <p:spPr bwMode="auto">
          <a:xfrm>
            <a:off x="89408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28</a:t>
            </a:r>
          </a:p>
        </p:txBody>
      </p:sp>
      <p:sp>
        <p:nvSpPr>
          <p:cNvPr id="21540" name="Oval 34"/>
          <p:cNvSpPr>
            <a:spLocks/>
          </p:cNvSpPr>
          <p:nvPr/>
        </p:nvSpPr>
        <p:spPr bwMode="auto">
          <a:xfrm>
            <a:off x="7442200" y="5016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253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F7DD6338-38CF-441E-BEAF-9FD0B8D0C57F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19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253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255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255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255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255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255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255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2556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55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58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2559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2560" name="Line 30"/>
          <p:cNvSpPr>
            <a:spLocks noChangeShapeType="1"/>
          </p:cNvSpPr>
          <p:nvPr/>
        </p:nvSpPr>
        <p:spPr bwMode="auto">
          <a:xfrm>
            <a:off x="6357938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61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2562" name="Rectangle 32"/>
          <p:cNvSpPr>
            <a:spLocks/>
          </p:cNvSpPr>
          <p:nvPr/>
        </p:nvSpPr>
        <p:spPr bwMode="auto">
          <a:xfrm>
            <a:off x="1054100" y="78994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22563" name="Rectangle 33"/>
          <p:cNvSpPr>
            <a:spLocks/>
          </p:cNvSpPr>
          <p:nvPr/>
        </p:nvSpPr>
        <p:spPr bwMode="auto">
          <a:xfrm>
            <a:off x="4229100" y="68072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22564" name="Oval 34"/>
          <p:cNvSpPr>
            <a:spLocks/>
          </p:cNvSpPr>
          <p:nvPr/>
        </p:nvSpPr>
        <p:spPr bwMode="auto">
          <a:xfrm>
            <a:off x="2997200" y="67564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2" name="Straight Connector 36"/>
          <p:cNvCxnSpPr>
            <a:cxnSpLocks noChangeShapeType="1"/>
            <a:stCxn id="5142" idx="6"/>
            <a:endCxn id="5144" idx="2"/>
          </p:cNvCxnSpPr>
          <p:nvPr/>
        </p:nvCxnSpPr>
        <p:spPr bwMode="auto">
          <a:xfrm>
            <a:off x="1498600" y="4559300"/>
            <a:ext cx="2006600" cy="6921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3" name="Straight Connector 34"/>
          <p:cNvCxnSpPr>
            <a:cxnSpLocks noChangeShapeType="1"/>
            <a:stCxn id="5148" idx="5"/>
            <a:endCxn id="5149" idx="1"/>
          </p:cNvCxnSpPr>
          <p:nvPr/>
        </p:nvCxnSpPr>
        <p:spPr bwMode="auto">
          <a:xfrm>
            <a:off x="6299200" y="5468938"/>
            <a:ext cx="2124075" cy="18764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4" name="Straight Connector 32"/>
          <p:cNvCxnSpPr>
            <a:cxnSpLocks noChangeShapeType="1"/>
            <a:stCxn id="5148" idx="7"/>
            <a:endCxn id="5146" idx="3"/>
          </p:cNvCxnSpPr>
          <p:nvPr/>
        </p:nvCxnSpPr>
        <p:spPr bwMode="auto">
          <a:xfrm flipV="1">
            <a:off x="6299200" y="3722688"/>
            <a:ext cx="695325" cy="13874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" name="Straight Connector 30"/>
          <p:cNvCxnSpPr>
            <a:cxnSpLocks noChangeShapeType="1"/>
            <a:stCxn id="5145" idx="5"/>
            <a:endCxn id="5148" idx="1"/>
          </p:cNvCxnSpPr>
          <p:nvPr/>
        </p:nvCxnSpPr>
        <p:spPr bwMode="auto">
          <a:xfrm>
            <a:off x="3919538" y="3735388"/>
            <a:ext cx="2020887" cy="13747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6" name="Straight Connector 28"/>
          <p:cNvCxnSpPr>
            <a:cxnSpLocks noChangeShapeType="1"/>
            <a:stCxn id="5145" idx="4"/>
            <a:endCxn id="5144" idx="0"/>
          </p:cNvCxnSpPr>
          <p:nvPr/>
        </p:nvCxnSpPr>
        <p:spPr bwMode="auto">
          <a:xfrm>
            <a:off x="3740150" y="3810000"/>
            <a:ext cx="19050" cy="11874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7" name="Straight Connector 26"/>
          <p:cNvCxnSpPr>
            <a:cxnSpLocks noChangeShapeType="1"/>
            <a:stCxn id="5144" idx="6"/>
            <a:endCxn id="5148" idx="2"/>
          </p:cNvCxnSpPr>
          <p:nvPr/>
        </p:nvCxnSpPr>
        <p:spPr bwMode="auto">
          <a:xfrm>
            <a:off x="4013200" y="5251450"/>
            <a:ext cx="1852613" cy="381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8" name="Straight Connector 24"/>
          <p:cNvCxnSpPr>
            <a:cxnSpLocks noChangeShapeType="1"/>
            <a:stCxn id="5144" idx="5"/>
            <a:endCxn id="5147" idx="1"/>
          </p:cNvCxnSpPr>
          <p:nvPr/>
        </p:nvCxnSpPr>
        <p:spPr bwMode="auto">
          <a:xfrm>
            <a:off x="3938588" y="5430838"/>
            <a:ext cx="365125" cy="9842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9" name="Straight Connector 22"/>
          <p:cNvCxnSpPr>
            <a:cxnSpLocks noChangeShapeType="1"/>
            <a:stCxn id="5147" idx="7"/>
            <a:endCxn id="5148" idx="3"/>
          </p:cNvCxnSpPr>
          <p:nvPr/>
        </p:nvCxnSpPr>
        <p:spPr bwMode="auto">
          <a:xfrm flipV="1">
            <a:off x="4662488" y="5468938"/>
            <a:ext cx="1277937" cy="9461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0" name="Straight Connector 20"/>
          <p:cNvCxnSpPr>
            <a:cxnSpLocks noChangeShapeType="1"/>
            <a:stCxn id="5147" idx="5"/>
            <a:endCxn id="5149" idx="2"/>
          </p:cNvCxnSpPr>
          <p:nvPr/>
        </p:nvCxnSpPr>
        <p:spPr bwMode="auto">
          <a:xfrm>
            <a:off x="4662488" y="6773863"/>
            <a:ext cx="3686175" cy="7508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1" name="Straight Connector 17"/>
          <p:cNvCxnSpPr>
            <a:cxnSpLocks noChangeShapeType="1"/>
            <a:stCxn id="5143" idx="6"/>
            <a:endCxn id="5147" idx="2"/>
          </p:cNvCxnSpPr>
          <p:nvPr/>
        </p:nvCxnSpPr>
        <p:spPr bwMode="auto">
          <a:xfrm flipV="1">
            <a:off x="1498600" y="6594475"/>
            <a:ext cx="2730500" cy="9556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2" name="Straight Connector 15"/>
          <p:cNvCxnSpPr>
            <a:cxnSpLocks noChangeShapeType="1"/>
            <a:stCxn id="5143" idx="7"/>
            <a:endCxn id="5144" idx="3"/>
          </p:cNvCxnSpPr>
          <p:nvPr/>
        </p:nvCxnSpPr>
        <p:spPr bwMode="auto">
          <a:xfrm flipV="1">
            <a:off x="1423988" y="5430838"/>
            <a:ext cx="2155825" cy="19399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3" name="Straight Connector 12"/>
          <p:cNvCxnSpPr>
            <a:cxnSpLocks noChangeShapeType="1"/>
            <a:stCxn id="5142" idx="4"/>
            <a:endCxn id="5143" idx="0"/>
          </p:cNvCxnSpPr>
          <p:nvPr/>
        </p:nvCxnSpPr>
        <p:spPr bwMode="auto">
          <a:xfrm>
            <a:off x="1244600" y="4813300"/>
            <a:ext cx="0" cy="24828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4" name="Straight Connector 10"/>
          <p:cNvCxnSpPr>
            <a:cxnSpLocks noChangeShapeType="1"/>
            <a:stCxn id="5143" idx="5"/>
            <a:endCxn id="5149" idx="3"/>
          </p:cNvCxnSpPr>
          <p:nvPr/>
        </p:nvCxnSpPr>
        <p:spPr bwMode="auto">
          <a:xfrm flipV="1">
            <a:off x="1423988" y="7704138"/>
            <a:ext cx="6999287" cy="254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5" name="Straight Connector 8"/>
          <p:cNvCxnSpPr>
            <a:cxnSpLocks noChangeShapeType="1"/>
            <a:stCxn id="5146" idx="5"/>
            <a:endCxn id="5149" idx="0"/>
          </p:cNvCxnSpPr>
          <p:nvPr/>
        </p:nvCxnSpPr>
        <p:spPr bwMode="auto">
          <a:xfrm>
            <a:off x="7353300" y="3722688"/>
            <a:ext cx="1249363" cy="35480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6" name="Straight Connector 6"/>
          <p:cNvCxnSpPr>
            <a:cxnSpLocks noChangeShapeType="1"/>
            <a:stCxn id="5145" idx="6"/>
            <a:endCxn id="5146" idx="2"/>
          </p:cNvCxnSpPr>
          <p:nvPr/>
        </p:nvCxnSpPr>
        <p:spPr bwMode="auto">
          <a:xfrm flipV="1">
            <a:off x="3994150" y="3543300"/>
            <a:ext cx="2925763" cy="127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7" name="Straight Connector 2"/>
          <p:cNvCxnSpPr>
            <a:cxnSpLocks noChangeShapeType="1"/>
            <a:stCxn id="5142" idx="7"/>
            <a:endCxn id="5145" idx="2"/>
          </p:cNvCxnSpPr>
          <p:nvPr/>
        </p:nvCxnSpPr>
        <p:spPr bwMode="auto">
          <a:xfrm flipV="1">
            <a:off x="1423988" y="3556000"/>
            <a:ext cx="2062162" cy="82391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513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51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1F855DC-2610-4167-B0DB-70543C86BABF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41" name="Rectangle 3"/>
          <p:cNvSpPr>
            <a:spLocks/>
          </p:cNvSpPr>
          <p:nvPr/>
        </p:nvSpPr>
        <p:spPr bwMode="auto">
          <a:xfrm>
            <a:off x="10293350" y="1676400"/>
            <a:ext cx="1633538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1   5.0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4   9.0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7   8.0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2  12.0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3  15.0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7   4.0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3   3.0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6  11.0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6   9.0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5   4.0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6  20.0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7   5.0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2   1.0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6  13.0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5   6.0</a:t>
            </a:r>
          </a:p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2   7.0</a:t>
            </a:r>
          </a:p>
        </p:txBody>
      </p:sp>
      <p:sp>
        <p:nvSpPr>
          <p:cNvPr id="5142" name="Oval 20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43" name="Oval 21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44" name="Oval 22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45" name="Oval 23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46" name="Oval 24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47" name="Oval 25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48" name="Oval 26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49" name="Oval 27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50" name="Rectangle 28"/>
          <p:cNvSpPr>
            <a:spLocks/>
          </p:cNvSpPr>
          <p:nvPr/>
        </p:nvSpPr>
        <p:spPr bwMode="auto">
          <a:xfrm>
            <a:off x="558800" y="4343400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5151" name="Oval 29"/>
          <p:cNvSpPr>
            <a:spLocks/>
          </p:cNvSpPr>
          <p:nvPr/>
        </p:nvSpPr>
        <p:spPr bwMode="auto">
          <a:xfrm>
            <a:off x="3733800" y="5715000"/>
            <a:ext cx="762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52" name="Oval 30"/>
          <p:cNvSpPr>
            <a:spLocks/>
          </p:cNvSpPr>
          <p:nvPr/>
        </p:nvSpPr>
        <p:spPr bwMode="auto">
          <a:xfrm>
            <a:off x="952500" y="5613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5153" name="Oval 31"/>
          <p:cNvSpPr>
            <a:spLocks/>
          </p:cNvSpPr>
          <p:nvPr/>
        </p:nvSpPr>
        <p:spPr bwMode="auto">
          <a:xfrm>
            <a:off x="2298700" y="47498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5154" name="Oval 32"/>
          <p:cNvSpPr>
            <a:spLocks/>
          </p:cNvSpPr>
          <p:nvPr/>
        </p:nvSpPr>
        <p:spPr bwMode="auto">
          <a:xfrm>
            <a:off x="2997200" y="67564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55" name="Oval 33"/>
          <p:cNvSpPr>
            <a:spLocks/>
          </p:cNvSpPr>
          <p:nvPr/>
        </p:nvSpPr>
        <p:spPr bwMode="auto">
          <a:xfrm>
            <a:off x="2260600" y="6159500"/>
            <a:ext cx="4572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56" name="Oval 34"/>
          <p:cNvSpPr>
            <a:spLocks/>
          </p:cNvSpPr>
          <p:nvPr/>
        </p:nvSpPr>
        <p:spPr bwMode="auto">
          <a:xfrm>
            <a:off x="4597400" y="5130800"/>
            <a:ext cx="508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57" name="Oval 35"/>
          <p:cNvSpPr>
            <a:spLocks/>
          </p:cNvSpPr>
          <p:nvPr/>
        </p:nvSpPr>
        <p:spPr bwMode="auto">
          <a:xfrm>
            <a:off x="5003800" y="57912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58" name="Oval 36"/>
          <p:cNvSpPr>
            <a:spLocks/>
          </p:cNvSpPr>
          <p:nvPr/>
        </p:nvSpPr>
        <p:spPr bwMode="auto">
          <a:xfrm>
            <a:off x="2144713" y="3798888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59" name="Oval 37"/>
          <p:cNvSpPr>
            <a:spLocks/>
          </p:cNvSpPr>
          <p:nvPr/>
        </p:nvSpPr>
        <p:spPr bwMode="auto">
          <a:xfrm>
            <a:off x="3505200" y="4051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60" name="Oval 38"/>
          <p:cNvSpPr>
            <a:spLocks/>
          </p:cNvSpPr>
          <p:nvPr/>
        </p:nvSpPr>
        <p:spPr bwMode="auto">
          <a:xfrm>
            <a:off x="4610100" y="3390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5161" name="Oval 39"/>
          <p:cNvSpPr>
            <a:spLocks/>
          </p:cNvSpPr>
          <p:nvPr/>
        </p:nvSpPr>
        <p:spPr bwMode="auto">
          <a:xfrm>
            <a:off x="6311900" y="4356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62" name="Oval 40"/>
          <p:cNvSpPr>
            <a:spLocks/>
          </p:cNvSpPr>
          <p:nvPr/>
        </p:nvSpPr>
        <p:spPr bwMode="auto">
          <a:xfrm>
            <a:off x="4610100" y="4229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5163" name="Oval 41"/>
          <p:cNvSpPr>
            <a:spLocks/>
          </p:cNvSpPr>
          <p:nvPr/>
        </p:nvSpPr>
        <p:spPr bwMode="auto">
          <a:xfrm>
            <a:off x="4533900" y="7442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5164" name="Oval 42"/>
          <p:cNvSpPr>
            <a:spLocks/>
          </p:cNvSpPr>
          <p:nvPr/>
        </p:nvSpPr>
        <p:spPr bwMode="auto">
          <a:xfrm>
            <a:off x="5764213" y="6891338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5165" name="Oval 43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5166" name="Oval 44"/>
          <p:cNvSpPr>
            <a:spLocks/>
          </p:cNvSpPr>
          <p:nvPr/>
        </p:nvSpPr>
        <p:spPr bwMode="auto">
          <a:xfrm>
            <a:off x="7545388" y="5013325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5167" name="Rectangle 45"/>
          <p:cNvSpPr>
            <a:spLocks/>
          </p:cNvSpPr>
          <p:nvPr/>
        </p:nvSpPr>
        <p:spPr bwMode="auto">
          <a:xfrm>
            <a:off x="1016000" y="8483600"/>
            <a:ext cx="4092431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Omrežje z vrednostnimi povezavami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cxnSp>
        <p:nvCxnSpPr>
          <p:cNvPr id="5168" name="Straight Connector 4"/>
          <p:cNvCxnSpPr>
            <a:cxnSpLocks noChangeShapeType="1"/>
          </p:cNvCxnSpPr>
          <p:nvPr/>
        </p:nvCxnSpPr>
        <p:spPr bwMode="auto">
          <a:xfrm>
            <a:off x="6046788" y="3590925"/>
            <a:ext cx="914400" cy="914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355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8A8046D4-0415-4824-9C60-C252A40C5650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20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355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5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5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57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357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357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357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357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357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3580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358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82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3583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3584" name="Line 30"/>
          <p:cNvSpPr>
            <a:spLocks noChangeShapeType="1"/>
          </p:cNvSpPr>
          <p:nvPr/>
        </p:nvSpPr>
        <p:spPr bwMode="auto">
          <a:xfrm>
            <a:off x="6430963" y="9340850"/>
            <a:ext cx="0" cy="255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85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3586" name="Rectangle 32"/>
          <p:cNvSpPr>
            <a:spLocks/>
          </p:cNvSpPr>
          <p:nvPr/>
        </p:nvSpPr>
        <p:spPr bwMode="auto">
          <a:xfrm>
            <a:off x="1054100" y="78994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23587" name="Oval 33"/>
          <p:cNvSpPr>
            <a:spLocks/>
          </p:cNvSpPr>
          <p:nvPr/>
        </p:nvSpPr>
        <p:spPr bwMode="auto">
          <a:xfrm>
            <a:off x="9872663" y="5715000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  <p:sp>
        <p:nvSpPr>
          <p:cNvPr id="23588" name="Rectangle 34"/>
          <p:cNvSpPr>
            <a:spLocks/>
          </p:cNvSpPr>
          <p:nvPr/>
        </p:nvSpPr>
        <p:spPr bwMode="auto">
          <a:xfrm>
            <a:off x="4229100" y="68072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23589" name="Line 35"/>
          <p:cNvSpPr>
            <a:spLocks noChangeShapeType="1"/>
          </p:cNvSpPr>
          <p:nvPr/>
        </p:nvSpPr>
        <p:spPr bwMode="auto">
          <a:xfrm rot="10800000" flipH="1">
            <a:off x="4305300" y="70739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90" name="Rectangle 36"/>
          <p:cNvSpPr>
            <a:spLocks/>
          </p:cNvSpPr>
          <p:nvPr/>
        </p:nvSpPr>
        <p:spPr bwMode="auto">
          <a:xfrm>
            <a:off x="47879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3591" name="Oval 37"/>
          <p:cNvSpPr>
            <a:spLocks/>
          </p:cNvSpPr>
          <p:nvPr/>
        </p:nvSpPr>
        <p:spPr bwMode="auto">
          <a:xfrm>
            <a:off x="2997200" y="67564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457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04A857D9-AC7A-43F0-854A-E7A142A0D2C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21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458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459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459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460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460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460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460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460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460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606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4607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4608" name="Line 30"/>
          <p:cNvSpPr>
            <a:spLocks noChangeShapeType="1"/>
          </p:cNvSpPr>
          <p:nvPr/>
        </p:nvSpPr>
        <p:spPr bwMode="auto">
          <a:xfrm>
            <a:off x="700722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609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4610" name="Rectangle 32"/>
          <p:cNvSpPr>
            <a:spLocks/>
          </p:cNvSpPr>
          <p:nvPr/>
        </p:nvSpPr>
        <p:spPr bwMode="auto">
          <a:xfrm>
            <a:off x="1054100" y="78994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24611" name="Rectangle 33"/>
          <p:cNvSpPr>
            <a:spLocks/>
          </p:cNvSpPr>
          <p:nvPr/>
        </p:nvSpPr>
        <p:spPr bwMode="auto">
          <a:xfrm>
            <a:off x="8407400" y="78994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28</a:t>
            </a:r>
          </a:p>
        </p:txBody>
      </p:sp>
      <p:sp>
        <p:nvSpPr>
          <p:cNvPr id="24612" name="Oval 34"/>
          <p:cNvSpPr>
            <a:spLocks/>
          </p:cNvSpPr>
          <p:nvPr/>
        </p:nvSpPr>
        <p:spPr bwMode="auto">
          <a:xfrm>
            <a:off x="4533900" y="7442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560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2E109BC5-A175-4DDD-AA98-F88F4231E4F5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22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56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56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56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6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56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56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56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5628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56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30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5631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5632" name="Line 30"/>
          <p:cNvSpPr>
            <a:spLocks noChangeShapeType="1"/>
          </p:cNvSpPr>
          <p:nvPr/>
        </p:nvSpPr>
        <p:spPr bwMode="auto">
          <a:xfrm>
            <a:off x="7581900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5634" name="Rectangle 32"/>
          <p:cNvSpPr>
            <a:spLocks/>
          </p:cNvSpPr>
          <p:nvPr/>
        </p:nvSpPr>
        <p:spPr bwMode="auto">
          <a:xfrm>
            <a:off x="1054100" y="78994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25635" name="Rectangle 33"/>
          <p:cNvSpPr>
            <a:spLocks/>
          </p:cNvSpPr>
          <p:nvPr/>
        </p:nvSpPr>
        <p:spPr bwMode="auto">
          <a:xfrm>
            <a:off x="4038600" y="48260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25636" name="Oval 34"/>
          <p:cNvSpPr>
            <a:spLocks/>
          </p:cNvSpPr>
          <p:nvPr/>
        </p:nvSpPr>
        <p:spPr bwMode="auto">
          <a:xfrm>
            <a:off x="2260600" y="6159500"/>
            <a:ext cx="4572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662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B06370C-2CFB-45BE-8966-C2F676D12307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23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662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5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6646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6647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6648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64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665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665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6652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665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54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6655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6656" name="Line 30"/>
          <p:cNvSpPr>
            <a:spLocks noChangeShapeType="1"/>
          </p:cNvSpPr>
          <p:nvPr/>
        </p:nvSpPr>
        <p:spPr bwMode="auto">
          <a:xfrm>
            <a:off x="8015288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57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2    17.0       1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6658" name="Rectangle 32"/>
          <p:cNvSpPr>
            <a:spLocks/>
          </p:cNvSpPr>
          <p:nvPr/>
        </p:nvSpPr>
        <p:spPr bwMode="auto">
          <a:xfrm>
            <a:off x="64389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26659" name="Rectangle 33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6660" name="Oval 34"/>
          <p:cNvSpPr>
            <a:spLocks/>
          </p:cNvSpPr>
          <p:nvPr/>
        </p:nvSpPr>
        <p:spPr bwMode="auto">
          <a:xfrm>
            <a:off x="5003800" y="57912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765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16E4F2A9-79B2-4A56-9EC3-D288B63BE014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24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765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767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767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767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767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67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767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7676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767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78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7679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7680" name="Line 30"/>
          <p:cNvSpPr>
            <a:spLocks noChangeShapeType="1"/>
          </p:cNvSpPr>
          <p:nvPr/>
        </p:nvSpPr>
        <p:spPr bwMode="auto">
          <a:xfrm>
            <a:off x="808672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81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7682" name="Rectangle 32"/>
          <p:cNvSpPr>
            <a:spLocks/>
          </p:cNvSpPr>
          <p:nvPr/>
        </p:nvSpPr>
        <p:spPr bwMode="auto">
          <a:xfrm>
            <a:off x="64389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27683" name="Rectangle 33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7684" name="Oval 34"/>
          <p:cNvSpPr>
            <a:spLocks/>
          </p:cNvSpPr>
          <p:nvPr/>
        </p:nvSpPr>
        <p:spPr bwMode="auto">
          <a:xfrm>
            <a:off x="5003800" y="57912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7685" name="Line 35"/>
          <p:cNvSpPr>
            <a:spLocks noChangeShapeType="1"/>
          </p:cNvSpPr>
          <p:nvPr/>
        </p:nvSpPr>
        <p:spPr bwMode="auto">
          <a:xfrm rot="10800000" flipH="1">
            <a:off x="6477000" y="52832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86" name="Rectangle 36"/>
          <p:cNvSpPr>
            <a:spLocks/>
          </p:cNvSpPr>
          <p:nvPr/>
        </p:nvSpPr>
        <p:spPr bwMode="auto">
          <a:xfrm>
            <a:off x="69088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27687" name="Oval 37"/>
          <p:cNvSpPr>
            <a:spLocks/>
          </p:cNvSpPr>
          <p:nvPr/>
        </p:nvSpPr>
        <p:spPr bwMode="auto">
          <a:xfrm>
            <a:off x="9872663" y="4564063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867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3A9B49AD-2725-4AD0-ADE1-276962C90E33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25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867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7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7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869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869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869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869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869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869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8700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870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702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8703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8704" name="Line 30"/>
          <p:cNvSpPr>
            <a:spLocks noChangeShapeType="1"/>
          </p:cNvSpPr>
          <p:nvPr/>
        </p:nvSpPr>
        <p:spPr bwMode="auto">
          <a:xfrm>
            <a:off x="858996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705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6    28.0       2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8706" name="Rectangle 32"/>
          <p:cNvSpPr>
            <a:spLocks/>
          </p:cNvSpPr>
          <p:nvPr/>
        </p:nvSpPr>
        <p:spPr bwMode="auto">
          <a:xfrm>
            <a:off x="90297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28</a:t>
            </a:r>
          </a:p>
        </p:txBody>
      </p:sp>
      <p:sp>
        <p:nvSpPr>
          <p:cNvPr id="28707" name="Rectangle 33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8708" name="Oval 34"/>
          <p:cNvSpPr>
            <a:spLocks/>
          </p:cNvSpPr>
          <p:nvPr/>
        </p:nvSpPr>
        <p:spPr bwMode="auto">
          <a:xfrm>
            <a:off x="5765800" y="6794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2969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29FB2029-0655-4CC6-B81D-F40F119A75DF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26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970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971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2971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972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972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972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72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2972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972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26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9727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29728" name="Line 30"/>
          <p:cNvSpPr>
            <a:spLocks noChangeShapeType="1"/>
          </p:cNvSpPr>
          <p:nvPr/>
        </p:nvSpPr>
        <p:spPr bwMode="auto">
          <a:xfrm>
            <a:off x="858996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29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29730" name="Rectangle 32"/>
          <p:cNvSpPr>
            <a:spLocks/>
          </p:cNvSpPr>
          <p:nvPr/>
        </p:nvSpPr>
        <p:spPr bwMode="auto">
          <a:xfrm>
            <a:off x="90297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28</a:t>
            </a:r>
          </a:p>
        </p:txBody>
      </p:sp>
      <p:sp>
        <p:nvSpPr>
          <p:cNvPr id="29731" name="Rectangle 33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9732" name="Oval 34"/>
          <p:cNvSpPr>
            <a:spLocks/>
          </p:cNvSpPr>
          <p:nvPr/>
        </p:nvSpPr>
        <p:spPr bwMode="auto">
          <a:xfrm>
            <a:off x="5765800" y="6794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29733" name="Line 35"/>
          <p:cNvSpPr>
            <a:spLocks noChangeShapeType="1"/>
          </p:cNvSpPr>
          <p:nvPr/>
        </p:nvSpPr>
        <p:spPr bwMode="auto">
          <a:xfrm rot="10800000" flipH="1">
            <a:off x="9093200" y="75184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34" name="Rectangle 36"/>
          <p:cNvSpPr>
            <a:spLocks/>
          </p:cNvSpPr>
          <p:nvPr/>
        </p:nvSpPr>
        <p:spPr bwMode="auto">
          <a:xfrm>
            <a:off x="9525000" y="7378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26</a:t>
            </a:r>
          </a:p>
        </p:txBody>
      </p:sp>
      <p:sp>
        <p:nvSpPr>
          <p:cNvPr id="29735" name="Oval 37"/>
          <p:cNvSpPr>
            <a:spLocks/>
          </p:cNvSpPr>
          <p:nvPr/>
        </p:nvSpPr>
        <p:spPr bwMode="auto">
          <a:xfrm>
            <a:off x="9867900" y="6056313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072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24966484-6581-4F45-AA5E-687E896AC3A6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27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072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4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4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074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074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074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074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074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074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0748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074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50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0751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0752" name="Line 30"/>
          <p:cNvSpPr>
            <a:spLocks noChangeShapeType="1"/>
          </p:cNvSpPr>
          <p:nvPr/>
        </p:nvSpPr>
        <p:spPr bwMode="auto">
          <a:xfrm>
            <a:off x="916622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5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0754" name="Rectangle 32"/>
          <p:cNvSpPr>
            <a:spLocks/>
          </p:cNvSpPr>
          <p:nvPr/>
        </p:nvSpPr>
        <p:spPr bwMode="auto">
          <a:xfrm>
            <a:off x="3949700" y="47117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0755" name="Rectangle 33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30756" name="Oval 34"/>
          <p:cNvSpPr>
            <a:spLocks/>
          </p:cNvSpPr>
          <p:nvPr/>
        </p:nvSpPr>
        <p:spPr bwMode="auto">
          <a:xfrm>
            <a:off x="3733800" y="5715000"/>
            <a:ext cx="762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174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00A43484-7318-4C62-931C-1539FF33C0DC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28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174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5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1766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1767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1768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176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177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177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1772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177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74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1775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1776" name="Line 30"/>
          <p:cNvSpPr>
            <a:spLocks noChangeShapeType="1"/>
          </p:cNvSpPr>
          <p:nvPr/>
        </p:nvSpPr>
        <p:spPr bwMode="auto">
          <a:xfrm>
            <a:off x="9742488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77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1778" name="Rectangle 32"/>
          <p:cNvSpPr>
            <a:spLocks/>
          </p:cNvSpPr>
          <p:nvPr/>
        </p:nvSpPr>
        <p:spPr bwMode="auto">
          <a:xfrm>
            <a:off x="3949700" y="47117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1779" name="Rectangle 33"/>
          <p:cNvSpPr>
            <a:spLocks/>
          </p:cNvSpPr>
          <p:nvPr/>
        </p:nvSpPr>
        <p:spPr bwMode="auto">
          <a:xfrm>
            <a:off x="6451600" y="5092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31780" name="Oval 34"/>
          <p:cNvSpPr>
            <a:spLocks/>
          </p:cNvSpPr>
          <p:nvPr/>
        </p:nvSpPr>
        <p:spPr bwMode="auto">
          <a:xfrm>
            <a:off x="4597400" y="5130800"/>
            <a:ext cx="508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277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DA74175-56EA-4EA6-94DB-A6AA84883766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29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277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279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279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279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279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279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279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2796" name="Rectangle 26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279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98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2799" name="Rectangle 29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2800" name="Oval 30"/>
          <p:cNvSpPr>
            <a:spLocks/>
          </p:cNvSpPr>
          <p:nvPr/>
        </p:nvSpPr>
        <p:spPr bwMode="auto">
          <a:xfrm>
            <a:off x="2247900" y="3898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2801" name="Rectangle 31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2802" name="Line 32"/>
          <p:cNvSpPr>
            <a:spLocks noChangeShapeType="1"/>
          </p:cNvSpPr>
          <p:nvPr/>
        </p:nvSpPr>
        <p:spPr bwMode="auto">
          <a:xfrm>
            <a:off x="1574800" y="9294813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803" name="Rectangle 33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2804" name="Rectangle 34"/>
          <p:cNvSpPr>
            <a:spLocks/>
          </p:cNvSpPr>
          <p:nvPr/>
        </p:nvSpPr>
        <p:spPr bwMode="auto">
          <a:xfrm>
            <a:off x="3568700" y="28702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614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1C3B80D9-86AA-4BE1-A46C-A6DD4F035067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614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615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615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615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615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15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615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6156" name="Rectangle 26"/>
          <p:cNvSpPr>
            <a:spLocks/>
          </p:cNvSpPr>
          <p:nvPr/>
        </p:nvSpPr>
        <p:spPr bwMode="auto">
          <a:xfrm>
            <a:off x="1016000" y="8483600"/>
            <a:ext cx="1027489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priprava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6157" name="Oval 27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6158" name="Rectangle 28"/>
          <p:cNvSpPr>
            <a:spLocks/>
          </p:cNvSpPr>
          <p:nvPr/>
        </p:nvSpPr>
        <p:spPr bwMode="auto">
          <a:xfrm>
            <a:off x="9271000" y="3378200"/>
            <a:ext cx="3149600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 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</a:p>
        </p:txBody>
      </p:sp>
      <p:sp>
        <p:nvSpPr>
          <p:cNvPr id="6159" name="Line 29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cxnSp>
        <p:nvCxnSpPr>
          <p:cNvPr id="6160" name="Straight Connector 2"/>
          <p:cNvCxnSpPr>
            <a:cxnSpLocks noChangeShapeType="1"/>
            <a:stCxn id="6157" idx="7"/>
            <a:endCxn id="6151" idx="2"/>
          </p:cNvCxnSpPr>
          <p:nvPr/>
        </p:nvCxnSpPr>
        <p:spPr bwMode="auto">
          <a:xfrm flipV="1">
            <a:off x="1423988" y="3556000"/>
            <a:ext cx="2062162" cy="82391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1" name="Straight Connector 5"/>
          <p:cNvCxnSpPr>
            <a:cxnSpLocks noChangeShapeType="1"/>
            <a:stCxn id="6151" idx="6"/>
            <a:endCxn id="6152" idx="2"/>
          </p:cNvCxnSpPr>
          <p:nvPr/>
        </p:nvCxnSpPr>
        <p:spPr bwMode="auto">
          <a:xfrm flipV="1">
            <a:off x="3994150" y="3543300"/>
            <a:ext cx="2925763" cy="127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2" name="Straight Connector 7"/>
          <p:cNvCxnSpPr>
            <a:cxnSpLocks noChangeShapeType="1"/>
            <a:stCxn id="6152" idx="5"/>
            <a:endCxn id="6155" idx="0"/>
          </p:cNvCxnSpPr>
          <p:nvPr/>
        </p:nvCxnSpPr>
        <p:spPr bwMode="auto">
          <a:xfrm>
            <a:off x="7353300" y="3722688"/>
            <a:ext cx="1249363" cy="35480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3" name="Straight Connector 9"/>
          <p:cNvCxnSpPr>
            <a:cxnSpLocks noChangeShapeType="1"/>
            <a:stCxn id="6149" idx="5"/>
            <a:endCxn id="6155" idx="3"/>
          </p:cNvCxnSpPr>
          <p:nvPr/>
        </p:nvCxnSpPr>
        <p:spPr bwMode="auto">
          <a:xfrm flipV="1">
            <a:off x="1423988" y="7704138"/>
            <a:ext cx="6999287" cy="254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4" name="Straight Connector 11"/>
          <p:cNvCxnSpPr>
            <a:cxnSpLocks noChangeShapeType="1"/>
            <a:stCxn id="6149" idx="6"/>
            <a:endCxn id="6153" idx="3"/>
          </p:cNvCxnSpPr>
          <p:nvPr/>
        </p:nvCxnSpPr>
        <p:spPr bwMode="auto">
          <a:xfrm flipV="1">
            <a:off x="1498600" y="6773863"/>
            <a:ext cx="2805113" cy="7762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5" name="Straight Connector 13"/>
          <p:cNvCxnSpPr>
            <a:cxnSpLocks noChangeShapeType="1"/>
            <a:stCxn id="6157" idx="4"/>
            <a:endCxn id="6149" idx="0"/>
          </p:cNvCxnSpPr>
          <p:nvPr/>
        </p:nvCxnSpPr>
        <p:spPr bwMode="auto">
          <a:xfrm>
            <a:off x="1244600" y="4813300"/>
            <a:ext cx="0" cy="24828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6" name="Straight Connector 15"/>
          <p:cNvCxnSpPr>
            <a:cxnSpLocks noChangeShapeType="1"/>
            <a:stCxn id="6157" idx="6"/>
            <a:endCxn id="6150" idx="1"/>
          </p:cNvCxnSpPr>
          <p:nvPr/>
        </p:nvCxnSpPr>
        <p:spPr bwMode="auto">
          <a:xfrm>
            <a:off x="1498600" y="4559300"/>
            <a:ext cx="2081213" cy="512763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7" name="Straight Connector 17"/>
          <p:cNvCxnSpPr>
            <a:cxnSpLocks noChangeShapeType="1"/>
            <a:stCxn id="6149" idx="7"/>
            <a:endCxn id="6150" idx="3"/>
          </p:cNvCxnSpPr>
          <p:nvPr/>
        </p:nvCxnSpPr>
        <p:spPr bwMode="auto">
          <a:xfrm flipV="1">
            <a:off x="1423988" y="5430838"/>
            <a:ext cx="2155825" cy="19399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8" name="Straight Connector 19"/>
          <p:cNvCxnSpPr>
            <a:cxnSpLocks noChangeShapeType="1"/>
            <a:stCxn id="6150" idx="5"/>
            <a:endCxn id="6153" idx="1"/>
          </p:cNvCxnSpPr>
          <p:nvPr/>
        </p:nvCxnSpPr>
        <p:spPr bwMode="auto">
          <a:xfrm>
            <a:off x="3938588" y="5430838"/>
            <a:ext cx="365125" cy="9842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9" name="Straight Connector 21"/>
          <p:cNvCxnSpPr>
            <a:cxnSpLocks noChangeShapeType="1"/>
            <a:stCxn id="6150" idx="6"/>
            <a:endCxn id="6154" idx="2"/>
          </p:cNvCxnSpPr>
          <p:nvPr/>
        </p:nvCxnSpPr>
        <p:spPr bwMode="auto">
          <a:xfrm>
            <a:off x="4013200" y="5251450"/>
            <a:ext cx="1852613" cy="381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70" name="Straight Connector 24"/>
          <p:cNvCxnSpPr>
            <a:cxnSpLocks noChangeShapeType="1"/>
            <a:stCxn id="6151" idx="4"/>
            <a:endCxn id="6150" idx="0"/>
          </p:cNvCxnSpPr>
          <p:nvPr/>
        </p:nvCxnSpPr>
        <p:spPr bwMode="auto">
          <a:xfrm>
            <a:off x="3740150" y="3810000"/>
            <a:ext cx="19050" cy="11874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71" name="Straight Connector 26"/>
          <p:cNvCxnSpPr>
            <a:cxnSpLocks noChangeShapeType="1"/>
            <a:stCxn id="6153" idx="5"/>
            <a:endCxn id="6155" idx="2"/>
          </p:cNvCxnSpPr>
          <p:nvPr/>
        </p:nvCxnSpPr>
        <p:spPr bwMode="auto">
          <a:xfrm>
            <a:off x="4662488" y="6773863"/>
            <a:ext cx="3686175" cy="7508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72" name="Straight Connector 28"/>
          <p:cNvCxnSpPr>
            <a:cxnSpLocks noChangeShapeType="1"/>
            <a:stCxn id="6153" idx="7"/>
            <a:endCxn id="6154" idx="3"/>
          </p:cNvCxnSpPr>
          <p:nvPr/>
        </p:nvCxnSpPr>
        <p:spPr bwMode="auto">
          <a:xfrm flipV="1">
            <a:off x="4662488" y="5468938"/>
            <a:ext cx="1277937" cy="9461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73" name="Straight Connector 5119"/>
          <p:cNvCxnSpPr>
            <a:cxnSpLocks noChangeShapeType="1"/>
            <a:stCxn id="6151" idx="5"/>
            <a:endCxn id="6154" idx="1"/>
          </p:cNvCxnSpPr>
          <p:nvPr/>
        </p:nvCxnSpPr>
        <p:spPr bwMode="auto">
          <a:xfrm>
            <a:off x="3919538" y="3735388"/>
            <a:ext cx="2020887" cy="13747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74" name="Straight Connector 5150"/>
          <p:cNvCxnSpPr>
            <a:cxnSpLocks noChangeShapeType="1"/>
            <a:stCxn id="6154" idx="7"/>
            <a:endCxn id="6152" idx="3"/>
          </p:cNvCxnSpPr>
          <p:nvPr/>
        </p:nvCxnSpPr>
        <p:spPr bwMode="auto">
          <a:xfrm flipV="1">
            <a:off x="6299200" y="3722688"/>
            <a:ext cx="695325" cy="13874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75" name="Straight Connector 5152"/>
          <p:cNvCxnSpPr>
            <a:cxnSpLocks noChangeShapeType="1"/>
            <a:stCxn id="6154" idx="5"/>
            <a:endCxn id="6155" idx="1"/>
          </p:cNvCxnSpPr>
          <p:nvPr/>
        </p:nvCxnSpPr>
        <p:spPr bwMode="auto">
          <a:xfrm>
            <a:off x="6299200" y="5468938"/>
            <a:ext cx="2124075" cy="18764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379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A0BBB03B-A9C2-4121-9D79-26DB8CB7FE6C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30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379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381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381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381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381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381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381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3820" name="Rectangle 26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382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22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3823" name="Oval 29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3824" name="Rectangle 30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3825" name="Line 31"/>
          <p:cNvSpPr>
            <a:spLocks noChangeShapeType="1"/>
          </p:cNvSpPr>
          <p:nvPr/>
        </p:nvSpPr>
        <p:spPr bwMode="auto">
          <a:xfrm>
            <a:off x="2038350" y="9294813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26" name="Oval 32"/>
          <p:cNvSpPr>
            <a:spLocks/>
          </p:cNvSpPr>
          <p:nvPr/>
        </p:nvSpPr>
        <p:spPr bwMode="auto">
          <a:xfrm>
            <a:off x="952500" y="5613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33827" name="Rectangle 33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3828" name="Rectangle 34"/>
          <p:cNvSpPr>
            <a:spLocks/>
          </p:cNvSpPr>
          <p:nvPr/>
        </p:nvSpPr>
        <p:spPr bwMode="auto">
          <a:xfrm>
            <a:off x="1079500" y="79375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481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5BB3DAF5-9038-4C9D-AEFD-684D4748153E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31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482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83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483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484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484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484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484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484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484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46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4847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4848" name="Line 30"/>
          <p:cNvSpPr>
            <a:spLocks noChangeShapeType="1"/>
          </p:cNvSpPr>
          <p:nvPr/>
        </p:nvSpPr>
        <p:spPr bwMode="auto">
          <a:xfrm>
            <a:off x="26146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49" name="Rectangle 31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4850" name="Oval 32"/>
          <p:cNvSpPr>
            <a:spLocks/>
          </p:cNvSpPr>
          <p:nvPr/>
        </p:nvSpPr>
        <p:spPr bwMode="auto">
          <a:xfrm>
            <a:off x="2298700" y="47498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4851" name="Rectangle 33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4852" name="Rectangle 34"/>
          <p:cNvSpPr>
            <a:spLocks/>
          </p:cNvSpPr>
          <p:nvPr/>
        </p:nvSpPr>
        <p:spPr bwMode="auto">
          <a:xfrm>
            <a:off x="3975100" y="47371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584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EBD5ADC-50BB-4475-BA27-BE59FAF73257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32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584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6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6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586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586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586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586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86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586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5868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586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70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5871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5872" name="Line 30"/>
          <p:cNvSpPr>
            <a:spLocks noChangeShapeType="1"/>
          </p:cNvSpPr>
          <p:nvPr/>
        </p:nvSpPr>
        <p:spPr bwMode="auto">
          <a:xfrm>
            <a:off x="3117850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73" name="Rectangle 31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874" name="Oval 32"/>
          <p:cNvSpPr>
            <a:spLocks/>
          </p:cNvSpPr>
          <p:nvPr/>
        </p:nvSpPr>
        <p:spPr bwMode="auto">
          <a:xfrm>
            <a:off x="4610100" y="4229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35875" name="Rectangle 33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5876" name="Rectangle 34"/>
          <p:cNvSpPr>
            <a:spLocks/>
          </p:cNvSpPr>
          <p:nvPr/>
        </p:nvSpPr>
        <p:spPr bwMode="auto">
          <a:xfrm>
            <a:off x="6527800" y="5092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686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B9410E9F-8C3D-4805-8729-C65BE9223B20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33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686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5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6886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6887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6888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688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689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689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6892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689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94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6895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6896" name="Line 30"/>
          <p:cNvSpPr>
            <a:spLocks noChangeShapeType="1"/>
          </p:cNvSpPr>
          <p:nvPr/>
        </p:nvSpPr>
        <p:spPr bwMode="auto">
          <a:xfrm>
            <a:off x="36941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97" name="Rectangle 31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6898" name="Oval 32"/>
          <p:cNvSpPr>
            <a:spLocks/>
          </p:cNvSpPr>
          <p:nvPr/>
        </p:nvSpPr>
        <p:spPr bwMode="auto">
          <a:xfrm>
            <a:off x="4610100" y="33909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36899" name="Rectangle 33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6900" name="Rectangle 34"/>
          <p:cNvSpPr>
            <a:spLocks/>
          </p:cNvSpPr>
          <p:nvPr/>
        </p:nvSpPr>
        <p:spPr bwMode="auto">
          <a:xfrm>
            <a:off x="69850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789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5B440258-663F-410C-8680-707818CD272E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34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789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791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791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91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791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791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791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7916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791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18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7919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7920" name="Line 30"/>
          <p:cNvSpPr>
            <a:spLocks noChangeShapeType="1"/>
          </p:cNvSpPr>
          <p:nvPr/>
        </p:nvSpPr>
        <p:spPr bwMode="auto">
          <a:xfrm>
            <a:off x="4270375" y="9413875"/>
            <a:ext cx="0" cy="255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21" name="Rectangle 31"/>
          <p:cNvSpPr>
            <a:spLocks/>
          </p:cNvSpPr>
          <p:nvPr/>
        </p:nvSpPr>
        <p:spPr bwMode="auto">
          <a:xfrm>
            <a:off x="35814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7922" name="Rectangle 32"/>
          <p:cNvSpPr>
            <a:spLocks/>
          </p:cNvSpPr>
          <p:nvPr/>
        </p:nvSpPr>
        <p:spPr bwMode="auto">
          <a:xfrm>
            <a:off x="4000500" y="47879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37923" name="Oval 33"/>
          <p:cNvSpPr>
            <a:spLocks/>
          </p:cNvSpPr>
          <p:nvPr/>
        </p:nvSpPr>
        <p:spPr bwMode="auto">
          <a:xfrm>
            <a:off x="3505200" y="4051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7924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891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81CC19B4-B42F-4FF1-A38F-3781F66594DC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35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891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1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1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2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3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3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3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3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893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893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893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893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893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893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8940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894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42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8943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8944" name="Line 30"/>
          <p:cNvSpPr>
            <a:spLocks noChangeShapeType="1"/>
          </p:cNvSpPr>
          <p:nvPr/>
        </p:nvSpPr>
        <p:spPr bwMode="auto">
          <a:xfrm>
            <a:off x="47736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8945" name="Rectangle 31"/>
          <p:cNvSpPr>
            <a:spLocks/>
          </p:cNvSpPr>
          <p:nvPr/>
        </p:nvSpPr>
        <p:spPr bwMode="auto">
          <a:xfrm>
            <a:off x="65151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38946" name="Rectangle 32"/>
          <p:cNvSpPr>
            <a:spLocks/>
          </p:cNvSpPr>
          <p:nvPr/>
        </p:nvSpPr>
        <p:spPr bwMode="auto">
          <a:xfrm>
            <a:off x="69469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38947" name="Oval 33"/>
          <p:cNvSpPr>
            <a:spLocks/>
          </p:cNvSpPr>
          <p:nvPr/>
        </p:nvSpPr>
        <p:spPr bwMode="auto">
          <a:xfrm>
            <a:off x="6311900" y="4356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8948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3    20.0       1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3993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ED29CF34-505B-4929-B2B0-D67746704DA5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36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994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4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5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995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3995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996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996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996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996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3996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996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66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9967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39968" name="Line 30"/>
          <p:cNvSpPr>
            <a:spLocks noChangeShapeType="1"/>
          </p:cNvSpPr>
          <p:nvPr/>
        </p:nvSpPr>
        <p:spPr bwMode="auto">
          <a:xfrm>
            <a:off x="47736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69" name="Rectangle 31"/>
          <p:cNvSpPr>
            <a:spLocks/>
          </p:cNvSpPr>
          <p:nvPr/>
        </p:nvSpPr>
        <p:spPr bwMode="auto">
          <a:xfrm>
            <a:off x="65151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39970" name="Rectangle 32"/>
          <p:cNvSpPr>
            <a:spLocks/>
          </p:cNvSpPr>
          <p:nvPr/>
        </p:nvSpPr>
        <p:spPr bwMode="auto">
          <a:xfrm>
            <a:off x="69469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39971" name="Oval 33"/>
          <p:cNvSpPr>
            <a:spLocks/>
          </p:cNvSpPr>
          <p:nvPr/>
        </p:nvSpPr>
        <p:spPr bwMode="auto">
          <a:xfrm>
            <a:off x="6311900" y="4356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9972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39973" name="Line 35"/>
          <p:cNvSpPr>
            <a:spLocks noChangeShapeType="1"/>
          </p:cNvSpPr>
          <p:nvPr/>
        </p:nvSpPr>
        <p:spPr bwMode="auto">
          <a:xfrm rot="10800000" flipH="1">
            <a:off x="6985000" y="30480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9974" name="Rectangle 36"/>
          <p:cNvSpPr>
            <a:spLocks/>
          </p:cNvSpPr>
          <p:nvPr/>
        </p:nvSpPr>
        <p:spPr bwMode="auto">
          <a:xfrm>
            <a:off x="7416800" y="28956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39975" name="Oval 37"/>
          <p:cNvSpPr>
            <a:spLocks/>
          </p:cNvSpPr>
          <p:nvPr/>
        </p:nvSpPr>
        <p:spPr bwMode="auto">
          <a:xfrm>
            <a:off x="9867900" y="4933950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  <p:sp>
        <p:nvSpPr>
          <p:cNvPr id="39976" name="Rectangle 38"/>
          <p:cNvSpPr>
            <a:spLocks/>
          </p:cNvSpPr>
          <p:nvPr/>
        </p:nvSpPr>
        <p:spPr bwMode="auto">
          <a:xfrm>
            <a:off x="8394700" y="1943100"/>
            <a:ext cx="3119408" cy="68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dirty="0">
                <a:solidFill>
                  <a:schemeClr val="tx1"/>
                </a:solidFill>
                <a:ea typeface="Lucida Sans" charset="0"/>
                <a:cs typeface="Lucida Sans" charset="0"/>
              </a:rPr>
              <a:t>2-3 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spremenjeno</a:t>
            </a:r>
            <a:endParaRPr lang="en-US" dirty="0">
              <a:solidFill>
                <a:schemeClr val="tx1"/>
              </a:solidFill>
              <a:ea typeface="Lucida Sans" charset="0"/>
              <a:cs typeface="Lucida Sans" charset="0"/>
            </a:endParaRPr>
          </a:p>
          <a:p>
            <a:pPr marL="57150" eaLnBrk="1" hangingPunct="1">
              <a:lnSpc>
                <a:spcPct val="140000"/>
              </a:lnSpc>
            </a:pPr>
            <a:r>
              <a:rPr lang="sl-SI" dirty="0">
                <a:solidFill>
                  <a:schemeClr val="tx1"/>
                </a:solidFill>
                <a:ea typeface="Lucida Sans" charset="0"/>
                <a:cs typeface="Lucida Sans" charset="0"/>
              </a:rPr>
              <a:t>n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a koraku </a:t>
            </a:r>
            <a:r>
              <a:rPr lang="en-US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  <a:r>
              <a:rPr lang="en-US" dirty="0">
                <a:solidFill>
                  <a:schemeClr val="tx1"/>
                </a:solidFill>
                <a:ea typeface="Lucida Sans" charset="0"/>
                <a:cs typeface="Lucida Sans" charset="0"/>
              </a:rPr>
              <a:t>, 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a ne na </a:t>
            </a:r>
            <a:r>
              <a:rPr lang="en-US" dirty="0" err="1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korak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u</a:t>
            </a:r>
            <a:r>
              <a:rPr lang="en-US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 0</a:t>
            </a:r>
            <a:endParaRPr lang="en-US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39977" name="Line 39"/>
          <p:cNvSpPr>
            <a:spLocks noChangeShapeType="1"/>
          </p:cNvSpPr>
          <p:nvPr/>
        </p:nvSpPr>
        <p:spPr bwMode="auto">
          <a:xfrm rot="10800000" flipH="1">
            <a:off x="7810500" y="2397125"/>
            <a:ext cx="498475" cy="422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096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10F219-7A0F-41A4-A8DD-F821002BF5F9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37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096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6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6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6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6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7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8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8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098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098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098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098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098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098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0988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098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90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0991" name="Line 29"/>
          <p:cNvSpPr>
            <a:spLocks noChangeShapeType="1"/>
          </p:cNvSpPr>
          <p:nvPr/>
        </p:nvSpPr>
        <p:spPr bwMode="auto">
          <a:xfrm>
            <a:off x="534987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0992" name="Rectangle 30"/>
          <p:cNvSpPr>
            <a:spLocks/>
          </p:cNvSpPr>
          <p:nvPr/>
        </p:nvSpPr>
        <p:spPr bwMode="auto">
          <a:xfrm>
            <a:off x="65151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40993" name="Oval 31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40994" name="Rectangle 32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6    26.0       5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</a:t>
            </a:r>
          </a:p>
        </p:txBody>
      </p:sp>
      <p:sp>
        <p:nvSpPr>
          <p:cNvPr id="40995" name="Rectangle 33"/>
          <p:cNvSpPr>
            <a:spLocks/>
          </p:cNvSpPr>
          <p:nvPr/>
        </p:nvSpPr>
        <p:spPr bwMode="auto">
          <a:xfrm>
            <a:off x="89789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26</a:t>
            </a:r>
          </a:p>
        </p:txBody>
      </p:sp>
      <p:sp>
        <p:nvSpPr>
          <p:cNvPr id="40996" name="Rectangle 34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6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1988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1989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801C6CD5-67D7-4060-9FB3-FD3B1DC0A283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38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1990" name="Rectangle 2"/>
          <p:cNvSpPr>
            <a:spLocks/>
          </p:cNvSpPr>
          <p:nvPr/>
        </p:nvSpPr>
        <p:spPr bwMode="auto">
          <a:xfrm>
            <a:off x="89789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26</a:t>
            </a:r>
          </a:p>
        </p:txBody>
      </p:sp>
      <p:sp>
        <p:nvSpPr>
          <p:cNvPr id="41991" name="Line 4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2" name="Line 5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3" name="Line 6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4" name="Line 7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5" name="Line 8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6" name="Line 9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7" name="Line 10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8" name="Line 11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1999" name="Line 12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0" name="Line 13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1" name="Line 14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2" name="Line 15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3" name="Line 16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4" name="Line 17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5" name="Line 18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6" name="Line 19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07" name="Oval 20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2008" name="Oval 21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2009" name="Oval 22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2010" name="Oval 23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2011" name="Oval 24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2012" name="Oval 25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2013" name="Oval 26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2014" name="Oval 27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2015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16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2017" name="Line 30"/>
          <p:cNvSpPr>
            <a:spLocks noChangeShapeType="1"/>
          </p:cNvSpPr>
          <p:nvPr/>
        </p:nvSpPr>
        <p:spPr bwMode="auto">
          <a:xfrm>
            <a:off x="534987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18" name="Rectangle 31"/>
          <p:cNvSpPr>
            <a:spLocks/>
          </p:cNvSpPr>
          <p:nvPr/>
        </p:nvSpPr>
        <p:spPr bwMode="auto">
          <a:xfrm>
            <a:off x="65151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42019" name="Line 32"/>
          <p:cNvSpPr>
            <a:spLocks noChangeShapeType="1"/>
          </p:cNvSpPr>
          <p:nvPr/>
        </p:nvSpPr>
        <p:spPr bwMode="auto">
          <a:xfrm rot="10800000" flipH="1">
            <a:off x="8991600" y="75057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20" name="Rectangle 33"/>
          <p:cNvSpPr>
            <a:spLocks/>
          </p:cNvSpPr>
          <p:nvPr/>
        </p:nvSpPr>
        <p:spPr bwMode="auto">
          <a:xfrm>
            <a:off x="94742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25</a:t>
            </a:r>
          </a:p>
        </p:txBody>
      </p:sp>
      <p:sp>
        <p:nvSpPr>
          <p:cNvPr id="42021" name="Oval 34"/>
          <p:cNvSpPr>
            <a:spLocks/>
          </p:cNvSpPr>
          <p:nvPr/>
        </p:nvSpPr>
        <p:spPr bwMode="auto">
          <a:xfrm>
            <a:off x="6731000" y="5918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42022" name="Oval 35"/>
          <p:cNvSpPr>
            <a:spLocks/>
          </p:cNvSpPr>
          <p:nvPr/>
        </p:nvSpPr>
        <p:spPr bwMode="auto">
          <a:xfrm>
            <a:off x="9867900" y="6032500"/>
            <a:ext cx="941388" cy="5000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  <p:sp>
        <p:nvSpPr>
          <p:cNvPr id="42023" name="Rectangle 37"/>
          <p:cNvSpPr>
            <a:spLocks/>
          </p:cNvSpPr>
          <p:nvPr/>
        </p:nvSpPr>
        <p:spPr bwMode="auto">
          <a:xfrm>
            <a:off x="8394700" y="1943100"/>
            <a:ext cx="2678582" cy="68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dirty="0">
                <a:solidFill>
                  <a:schemeClr val="tx1"/>
                </a:solidFill>
                <a:ea typeface="Lucida Sans" charset="0"/>
                <a:cs typeface="Lucida Sans" charset="0"/>
              </a:rPr>
              <a:t>2-6 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spremenjeno tako na </a:t>
            </a:r>
            <a:endParaRPr lang="en-US" dirty="0">
              <a:solidFill>
                <a:schemeClr val="tx1"/>
              </a:solidFill>
              <a:ea typeface="Lucida Sans" charset="0"/>
              <a:cs typeface="Lucida Sans" charset="0"/>
            </a:endParaRPr>
          </a:p>
          <a:p>
            <a:pPr marL="57150" eaLnBrk="1" hangingPunct="1">
              <a:lnSpc>
                <a:spcPct val="140000"/>
              </a:lnSpc>
            </a:pPr>
            <a:r>
              <a:rPr lang="en-US" dirty="0" err="1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korak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u</a:t>
            </a:r>
            <a:r>
              <a:rPr lang="en-US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 0 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in</a:t>
            </a:r>
            <a:r>
              <a:rPr lang="en-US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korak</a:t>
            </a:r>
            <a:r>
              <a:rPr lang="sl-SI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u</a:t>
            </a:r>
            <a:r>
              <a:rPr lang="en-US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 1</a:t>
            </a:r>
            <a:endParaRPr lang="en-US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2024" name="Line 38"/>
          <p:cNvSpPr>
            <a:spLocks noChangeShapeType="1"/>
          </p:cNvSpPr>
          <p:nvPr/>
        </p:nvSpPr>
        <p:spPr bwMode="auto">
          <a:xfrm rot="10800000" flipH="1">
            <a:off x="7316788" y="2600325"/>
            <a:ext cx="1525587" cy="3190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2025" name="Rectangle 39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301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380C6DB8-BBE4-4358-9883-9B31DC70765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39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301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1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1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1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1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1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1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2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303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303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303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303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303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303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3036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303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38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3039" name="Line 29"/>
          <p:cNvSpPr>
            <a:spLocks noChangeShapeType="1"/>
          </p:cNvSpPr>
          <p:nvPr/>
        </p:nvSpPr>
        <p:spPr bwMode="auto">
          <a:xfrm>
            <a:off x="5854700" y="9413875"/>
            <a:ext cx="0" cy="255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3040" name="Rectangle 30"/>
          <p:cNvSpPr>
            <a:spLocks/>
          </p:cNvSpPr>
          <p:nvPr/>
        </p:nvSpPr>
        <p:spPr bwMode="auto">
          <a:xfrm>
            <a:off x="6934200" y="28829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17</a:t>
            </a:r>
          </a:p>
        </p:txBody>
      </p:sp>
      <p:sp>
        <p:nvSpPr>
          <p:cNvPr id="43041" name="Oval 31"/>
          <p:cNvSpPr>
            <a:spLocks/>
          </p:cNvSpPr>
          <p:nvPr/>
        </p:nvSpPr>
        <p:spPr bwMode="auto">
          <a:xfrm>
            <a:off x="7442200" y="5016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43042" name="Rectangle 32"/>
          <p:cNvSpPr>
            <a:spLocks/>
          </p:cNvSpPr>
          <p:nvPr/>
        </p:nvSpPr>
        <p:spPr bwMode="auto">
          <a:xfrm>
            <a:off x="89789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25</a:t>
            </a:r>
          </a:p>
        </p:txBody>
      </p:sp>
      <p:sp>
        <p:nvSpPr>
          <p:cNvPr id="43043" name="Rectangle 33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43044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stCxn id="7183" idx="7"/>
            <a:endCxn id="7176" idx="2"/>
          </p:cNvCxnSpPr>
          <p:nvPr/>
        </p:nvCxnSpPr>
        <p:spPr bwMode="auto">
          <a:xfrm flipV="1">
            <a:off x="1423988" y="3556000"/>
            <a:ext cx="2062162" cy="823913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7172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717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AF2418F4-2012-4A9B-AAAD-9C5228F287F3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7174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7175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7176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7177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7178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7179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7180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7181" name="Rectangle 26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7182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3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7184" name="Rectangle 29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7185" name="Oval 30"/>
          <p:cNvSpPr>
            <a:spLocks/>
          </p:cNvSpPr>
          <p:nvPr/>
        </p:nvSpPr>
        <p:spPr bwMode="auto">
          <a:xfrm>
            <a:off x="2236788" y="3797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7186" name="Rectangle 31"/>
          <p:cNvSpPr>
            <a:spLocks/>
          </p:cNvSpPr>
          <p:nvPr/>
        </p:nvSpPr>
        <p:spPr bwMode="auto">
          <a:xfrm>
            <a:off x="3505200" y="2806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7187" name="Rectangle 32"/>
          <p:cNvSpPr>
            <a:spLocks/>
          </p:cNvSpPr>
          <p:nvPr/>
        </p:nvSpPr>
        <p:spPr bwMode="auto">
          <a:xfrm>
            <a:off x="93663" y="8966200"/>
            <a:ext cx="1274603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1 0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4 0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7 1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2 1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3 1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7 2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3 2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6 3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5 4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7 5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2 5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6 7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5 7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</a:p>
        </p:txBody>
      </p:sp>
      <p:sp>
        <p:nvSpPr>
          <p:cNvPr id="7188" name="Line 33"/>
          <p:cNvSpPr>
            <a:spLocks noChangeShapeType="1"/>
          </p:cNvSpPr>
          <p:nvPr/>
        </p:nvSpPr>
        <p:spPr bwMode="auto">
          <a:xfrm>
            <a:off x="381000" y="9321800"/>
            <a:ext cx="0" cy="255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9" name="Rectangle 34"/>
          <p:cNvSpPr>
            <a:spLocks/>
          </p:cNvSpPr>
          <p:nvPr/>
        </p:nvSpPr>
        <p:spPr bwMode="auto">
          <a:xfrm>
            <a:off x="9271000" y="3378200"/>
            <a:ext cx="3149600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 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</a:p>
        </p:txBody>
      </p:sp>
      <p:sp>
        <p:nvSpPr>
          <p:cNvPr id="7190" name="Rectangle 35"/>
          <p:cNvSpPr>
            <a:spLocks/>
          </p:cNvSpPr>
          <p:nvPr/>
        </p:nvSpPr>
        <p:spPr bwMode="auto">
          <a:xfrm>
            <a:off x="3160713" y="2590800"/>
            <a:ext cx="12715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distTo[1]</a:t>
            </a:r>
          </a:p>
        </p:txBody>
      </p:sp>
      <p:sp>
        <p:nvSpPr>
          <p:cNvPr id="7191" name="Rectangle 36"/>
          <p:cNvSpPr>
            <a:spLocks/>
          </p:cNvSpPr>
          <p:nvPr/>
        </p:nvSpPr>
        <p:spPr bwMode="auto">
          <a:xfrm>
            <a:off x="558800" y="3556000"/>
            <a:ext cx="12700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distTo[0]</a:t>
            </a:r>
          </a:p>
        </p:txBody>
      </p:sp>
      <p:cxnSp>
        <p:nvCxnSpPr>
          <p:cNvPr id="7192" name="Straight Connector 4"/>
          <p:cNvCxnSpPr>
            <a:cxnSpLocks noChangeShapeType="1"/>
            <a:stCxn id="7183" idx="4"/>
            <a:endCxn id="7174" idx="0"/>
          </p:cNvCxnSpPr>
          <p:nvPr/>
        </p:nvCxnSpPr>
        <p:spPr bwMode="auto">
          <a:xfrm>
            <a:off x="1244600" y="4813300"/>
            <a:ext cx="0" cy="24828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3" name="Straight Connector 6"/>
          <p:cNvCxnSpPr>
            <a:cxnSpLocks noChangeShapeType="1"/>
            <a:stCxn id="7174" idx="5"/>
            <a:endCxn id="7180" idx="3"/>
          </p:cNvCxnSpPr>
          <p:nvPr/>
        </p:nvCxnSpPr>
        <p:spPr bwMode="auto">
          <a:xfrm flipV="1">
            <a:off x="1423988" y="7704138"/>
            <a:ext cx="6999287" cy="254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4" name="Straight Connector 8"/>
          <p:cNvCxnSpPr>
            <a:cxnSpLocks noChangeShapeType="1"/>
            <a:stCxn id="7177" idx="5"/>
            <a:endCxn id="7180" idx="0"/>
          </p:cNvCxnSpPr>
          <p:nvPr/>
        </p:nvCxnSpPr>
        <p:spPr bwMode="auto">
          <a:xfrm>
            <a:off x="7353300" y="3722688"/>
            <a:ext cx="1249363" cy="35480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5" name="Straight Connector 10"/>
          <p:cNvCxnSpPr>
            <a:cxnSpLocks noChangeShapeType="1"/>
            <a:stCxn id="7176" idx="6"/>
            <a:endCxn id="7177" idx="2"/>
          </p:cNvCxnSpPr>
          <p:nvPr/>
        </p:nvCxnSpPr>
        <p:spPr bwMode="auto">
          <a:xfrm flipV="1">
            <a:off x="3994150" y="3543300"/>
            <a:ext cx="2925763" cy="127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6" name="Straight Connector 12"/>
          <p:cNvCxnSpPr>
            <a:cxnSpLocks noChangeShapeType="1"/>
            <a:stCxn id="7183" idx="5"/>
            <a:endCxn id="7175" idx="2"/>
          </p:cNvCxnSpPr>
          <p:nvPr/>
        </p:nvCxnSpPr>
        <p:spPr bwMode="auto">
          <a:xfrm>
            <a:off x="1423988" y="4738688"/>
            <a:ext cx="2081212" cy="5127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7" name="Straight Connector 14"/>
          <p:cNvCxnSpPr>
            <a:cxnSpLocks noChangeShapeType="1"/>
            <a:stCxn id="7174" idx="7"/>
            <a:endCxn id="7175" idx="3"/>
          </p:cNvCxnSpPr>
          <p:nvPr/>
        </p:nvCxnSpPr>
        <p:spPr bwMode="auto">
          <a:xfrm flipV="1">
            <a:off x="1423988" y="5430838"/>
            <a:ext cx="2155825" cy="19399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8" name="Straight Connector 16"/>
          <p:cNvCxnSpPr>
            <a:cxnSpLocks noChangeShapeType="1"/>
            <a:stCxn id="7174" idx="6"/>
            <a:endCxn id="7178" idx="3"/>
          </p:cNvCxnSpPr>
          <p:nvPr/>
        </p:nvCxnSpPr>
        <p:spPr bwMode="auto">
          <a:xfrm flipV="1">
            <a:off x="1498600" y="6773863"/>
            <a:ext cx="2805113" cy="7762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9" name="Straight Connector 18"/>
          <p:cNvCxnSpPr>
            <a:cxnSpLocks noChangeShapeType="1"/>
            <a:stCxn id="7178" idx="5"/>
            <a:endCxn id="7180" idx="2"/>
          </p:cNvCxnSpPr>
          <p:nvPr/>
        </p:nvCxnSpPr>
        <p:spPr bwMode="auto">
          <a:xfrm>
            <a:off x="4662488" y="6773863"/>
            <a:ext cx="3686175" cy="7508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00" name="Straight Connector 20"/>
          <p:cNvCxnSpPr>
            <a:cxnSpLocks noChangeShapeType="1"/>
            <a:stCxn id="7175" idx="5"/>
            <a:endCxn id="7178" idx="1"/>
          </p:cNvCxnSpPr>
          <p:nvPr/>
        </p:nvCxnSpPr>
        <p:spPr bwMode="auto">
          <a:xfrm>
            <a:off x="3938588" y="5430838"/>
            <a:ext cx="365125" cy="9842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01" name="Straight Connector 22"/>
          <p:cNvCxnSpPr>
            <a:cxnSpLocks noChangeShapeType="1"/>
            <a:stCxn id="7178" idx="7"/>
            <a:endCxn id="7179" idx="3"/>
          </p:cNvCxnSpPr>
          <p:nvPr/>
        </p:nvCxnSpPr>
        <p:spPr bwMode="auto">
          <a:xfrm flipV="1">
            <a:off x="4662488" y="5468938"/>
            <a:ext cx="1277937" cy="9461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02" name="Straight Connector 24"/>
          <p:cNvCxnSpPr>
            <a:cxnSpLocks noChangeShapeType="1"/>
            <a:stCxn id="7175" idx="6"/>
            <a:endCxn id="7179" idx="2"/>
          </p:cNvCxnSpPr>
          <p:nvPr/>
        </p:nvCxnSpPr>
        <p:spPr bwMode="auto">
          <a:xfrm>
            <a:off x="4013200" y="5251450"/>
            <a:ext cx="1852613" cy="381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03" name="Straight Connector 26"/>
          <p:cNvCxnSpPr>
            <a:cxnSpLocks noChangeShapeType="1"/>
            <a:stCxn id="7176" idx="4"/>
            <a:endCxn id="7175" idx="0"/>
          </p:cNvCxnSpPr>
          <p:nvPr/>
        </p:nvCxnSpPr>
        <p:spPr bwMode="auto">
          <a:xfrm>
            <a:off x="3740150" y="3810000"/>
            <a:ext cx="19050" cy="11874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04" name="Straight Connector 28"/>
          <p:cNvCxnSpPr>
            <a:cxnSpLocks noChangeShapeType="1"/>
            <a:stCxn id="7176" idx="5"/>
            <a:endCxn id="7179" idx="1"/>
          </p:cNvCxnSpPr>
          <p:nvPr/>
        </p:nvCxnSpPr>
        <p:spPr bwMode="auto">
          <a:xfrm>
            <a:off x="3919538" y="3735388"/>
            <a:ext cx="2020887" cy="13747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05" name="Straight Connector 30"/>
          <p:cNvCxnSpPr>
            <a:cxnSpLocks noChangeShapeType="1"/>
            <a:stCxn id="7179" idx="7"/>
            <a:endCxn id="7177" idx="3"/>
          </p:cNvCxnSpPr>
          <p:nvPr/>
        </p:nvCxnSpPr>
        <p:spPr bwMode="auto">
          <a:xfrm flipV="1">
            <a:off x="6299200" y="3722688"/>
            <a:ext cx="695325" cy="13874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06" name="Straight Connector 32"/>
          <p:cNvCxnSpPr>
            <a:cxnSpLocks noChangeShapeType="1"/>
            <a:stCxn id="7179" idx="5"/>
            <a:endCxn id="7180" idx="1"/>
          </p:cNvCxnSpPr>
          <p:nvPr/>
        </p:nvCxnSpPr>
        <p:spPr bwMode="auto">
          <a:xfrm>
            <a:off x="6299200" y="5468938"/>
            <a:ext cx="2124075" cy="18764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403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69D46EA5-5765-4FA1-A42D-27AE196E38EE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40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403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3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3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4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5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5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5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5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405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405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405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405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405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405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4060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406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62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4063" name="Line 29"/>
          <p:cNvSpPr>
            <a:spLocks noChangeShapeType="1"/>
          </p:cNvSpPr>
          <p:nvPr/>
        </p:nvSpPr>
        <p:spPr bwMode="auto">
          <a:xfrm>
            <a:off x="643096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4064" name="Rectangle 30"/>
          <p:cNvSpPr>
            <a:spLocks/>
          </p:cNvSpPr>
          <p:nvPr/>
        </p:nvSpPr>
        <p:spPr bwMode="auto">
          <a:xfrm>
            <a:off x="1054100" y="78994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44065" name="Oval 31"/>
          <p:cNvSpPr>
            <a:spLocks/>
          </p:cNvSpPr>
          <p:nvPr/>
        </p:nvSpPr>
        <p:spPr bwMode="auto">
          <a:xfrm>
            <a:off x="2997200" y="67564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4066" name="Rectangle 32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44067" name="Rectangle 33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44068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505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6772ACB0-6BF4-45D9-B4E7-681855929739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41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506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6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7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507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507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508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508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508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508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508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508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86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5087" name="Line 29"/>
          <p:cNvSpPr>
            <a:spLocks noChangeShapeType="1"/>
          </p:cNvSpPr>
          <p:nvPr/>
        </p:nvSpPr>
        <p:spPr bwMode="auto">
          <a:xfrm>
            <a:off x="700722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5088" name="Rectangle 30"/>
          <p:cNvSpPr>
            <a:spLocks/>
          </p:cNvSpPr>
          <p:nvPr/>
        </p:nvSpPr>
        <p:spPr bwMode="auto">
          <a:xfrm>
            <a:off x="1054100" y="78994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45089" name="Rectangle 31"/>
          <p:cNvSpPr>
            <a:spLocks/>
          </p:cNvSpPr>
          <p:nvPr/>
        </p:nvSpPr>
        <p:spPr bwMode="auto">
          <a:xfrm>
            <a:off x="8407400" y="78994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25</a:t>
            </a:r>
          </a:p>
        </p:txBody>
      </p:sp>
      <p:sp>
        <p:nvSpPr>
          <p:cNvPr id="45090" name="Oval 32"/>
          <p:cNvSpPr>
            <a:spLocks/>
          </p:cNvSpPr>
          <p:nvPr/>
        </p:nvSpPr>
        <p:spPr bwMode="auto">
          <a:xfrm>
            <a:off x="4533900" y="74422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45091" name="Rectangle 33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45092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608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1FA5047C-C66B-4F67-BEB5-18B96846E25E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42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608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8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8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8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8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09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10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10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610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610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610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610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610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610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6108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610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110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6111" name="Line 29"/>
          <p:cNvSpPr>
            <a:spLocks noChangeShapeType="1"/>
          </p:cNvSpPr>
          <p:nvPr/>
        </p:nvSpPr>
        <p:spPr bwMode="auto">
          <a:xfrm>
            <a:off x="751046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6112" name="Rectangle 30"/>
          <p:cNvSpPr>
            <a:spLocks/>
          </p:cNvSpPr>
          <p:nvPr/>
        </p:nvSpPr>
        <p:spPr bwMode="auto">
          <a:xfrm>
            <a:off x="1054100" y="78994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46113" name="Rectangle 31"/>
          <p:cNvSpPr>
            <a:spLocks/>
          </p:cNvSpPr>
          <p:nvPr/>
        </p:nvSpPr>
        <p:spPr bwMode="auto">
          <a:xfrm>
            <a:off x="4038600" y="48260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46114" name="Oval 32"/>
          <p:cNvSpPr>
            <a:spLocks/>
          </p:cNvSpPr>
          <p:nvPr/>
        </p:nvSpPr>
        <p:spPr bwMode="auto">
          <a:xfrm>
            <a:off x="2260600" y="6159500"/>
            <a:ext cx="4572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6115" name="Rectangle 33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46116" name="Rectangle 34"/>
          <p:cNvSpPr>
            <a:spLocks/>
          </p:cNvSpPr>
          <p:nvPr/>
        </p:nvSpPr>
        <p:spPr bwMode="auto">
          <a:xfrm>
            <a:off x="9307513" y="3394075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710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08A44B33-8C4F-47F5-AAF3-5AAEAC4A9356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43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710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1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2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2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2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2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2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25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7126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7127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7128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712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713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713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7132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713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34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7135" name="Line 29"/>
          <p:cNvSpPr>
            <a:spLocks noChangeShapeType="1"/>
          </p:cNvSpPr>
          <p:nvPr/>
        </p:nvSpPr>
        <p:spPr bwMode="auto">
          <a:xfrm>
            <a:off x="8086725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7136" name="Rectangle 30"/>
          <p:cNvSpPr>
            <a:spLocks/>
          </p:cNvSpPr>
          <p:nvPr/>
        </p:nvSpPr>
        <p:spPr bwMode="auto">
          <a:xfrm>
            <a:off x="6438900" y="51308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47137" name="Rectangle 31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47138" name="Oval 32"/>
          <p:cNvSpPr>
            <a:spLocks/>
          </p:cNvSpPr>
          <p:nvPr/>
        </p:nvSpPr>
        <p:spPr bwMode="auto">
          <a:xfrm>
            <a:off x="5003800" y="57912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7139" name="Rectangle 33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47140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813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EB1C9989-040C-4F26-958D-1A58BDCD42E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44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813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3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3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3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3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3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3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4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815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815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815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815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815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815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8156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815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58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48159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8160" name="Line 30"/>
          <p:cNvSpPr>
            <a:spLocks noChangeShapeType="1"/>
          </p:cNvSpPr>
          <p:nvPr/>
        </p:nvSpPr>
        <p:spPr bwMode="auto">
          <a:xfrm>
            <a:off x="8086725" y="9247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8161" name="Rectangle 31"/>
          <p:cNvSpPr>
            <a:spLocks/>
          </p:cNvSpPr>
          <p:nvPr/>
        </p:nvSpPr>
        <p:spPr bwMode="auto">
          <a:xfrm>
            <a:off x="9029700" y="73660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25</a:t>
            </a:r>
          </a:p>
        </p:txBody>
      </p:sp>
      <p:sp>
        <p:nvSpPr>
          <p:cNvPr id="48162" name="Rectangle 32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48163" name="Oval 33"/>
          <p:cNvSpPr>
            <a:spLocks/>
          </p:cNvSpPr>
          <p:nvPr/>
        </p:nvSpPr>
        <p:spPr bwMode="auto">
          <a:xfrm>
            <a:off x="5765800" y="67945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48164" name="Rectangle 34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49155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06CB9250-CB1C-4B10-922D-7D7B48BCB4FB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45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9157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58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59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0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1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2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3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4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5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6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7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8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69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70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71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72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73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49174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49175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49176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49177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49178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49179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9180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49181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82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49183" name="Line 29"/>
          <p:cNvSpPr>
            <a:spLocks noChangeShapeType="1"/>
          </p:cNvSpPr>
          <p:nvPr/>
        </p:nvSpPr>
        <p:spPr bwMode="auto">
          <a:xfrm>
            <a:off x="9166225" y="9247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49184" name="Rectangle 30"/>
          <p:cNvSpPr>
            <a:spLocks/>
          </p:cNvSpPr>
          <p:nvPr/>
        </p:nvSpPr>
        <p:spPr bwMode="auto">
          <a:xfrm>
            <a:off x="3949700" y="47117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49185" name="Rectangle 31"/>
          <p:cNvSpPr>
            <a:spLocks/>
          </p:cNvSpPr>
          <p:nvPr/>
        </p:nvSpPr>
        <p:spPr bwMode="auto">
          <a:xfrm>
            <a:off x="4229100" y="69215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49186" name="Oval 32"/>
          <p:cNvSpPr>
            <a:spLocks/>
          </p:cNvSpPr>
          <p:nvPr/>
        </p:nvSpPr>
        <p:spPr bwMode="auto">
          <a:xfrm>
            <a:off x="3733800" y="5715000"/>
            <a:ext cx="762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49187" name="Rectangle 33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49188" name="Rectangle 34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50179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9F140BC9-2F10-4AE7-8601-D3D85546E305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46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0181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2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3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4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5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6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7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8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89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0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1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2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3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4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5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6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197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0198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0199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0200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0201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0202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0203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0204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0205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206" name="Rectangle 28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50207" name="Line 29"/>
          <p:cNvSpPr>
            <a:spLocks noChangeShapeType="1"/>
          </p:cNvSpPr>
          <p:nvPr/>
        </p:nvSpPr>
        <p:spPr bwMode="auto">
          <a:xfrm>
            <a:off x="9742488" y="9321800"/>
            <a:ext cx="0" cy="255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0208" name="Rectangle 30"/>
          <p:cNvSpPr>
            <a:spLocks/>
          </p:cNvSpPr>
          <p:nvPr/>
        </p:nvSpPr>
        <p:spPr bwMode="auto">
          <a:xfrm>
            <a:off x="3949700" y="47117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50209" name="Rectangle 31"/>
          <p:cNvSpPr>
            <a:spLocks/>
          </p:cNvSpPr>
          <p:nvPr/>
        </p:nvSpPr>
        <p:spPr bwMode="auto">
          <a:xfrm>
            <a:off x="6451600" y="5092700"/>
            <a:ext cx="461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14</a:t>
            </a:r>
          </a:p>
        </p:txBody>
      </p:sp>
      <p:sp>
        <p:nvSpPr>
          <p:cNvPr id="50210" name="Oval 32"/>
          <p:cNvSpPr>
            <a:spLocks/>
          </p:cNvSpPr>
          <p:nvPr/>
        </p:nvSpPr>
        <p:spPr bwMode="auto">
          <a:xfrm>
            <a:off x="4597400" y="5130800"/>
            <a:ext cx="508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0211" name="Rectangle 33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50212" name="Rectangle 34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51203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47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8" name="Rectangle 26"/>
          <p:cNvSpPr>
            <a:spLocks/>
          </p:cNvSpPr>
          <p:nvPr/>
        </p:nvSpPr>
        <p:spPr bwMode="auto">
          <a:xfrm>
            <a:off x="1016000" y="8483600"/>
            <a:ext cx="3784654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2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, 3, 4, …  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(</a:t>
            </a:r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brez sprememb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1" name="Rectangle 29"/>
          <p:cNvSpPr>
            <a:spLocks/>
          </p:cNvSpPr>
          <p:nvPr/>
        </p:nvSpPr>
        <p:spPr bwMode="auto">
          <a:xfrm>
            <a:off x="1244600" y="8966200"/>
            <a:ext cx="104902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Symbol" charset="2"/>
                <a:cs typeface="Arial" charset="0"/>
                <a:sym typeface="Symbol" charset="2"/>
              </a:rPr>
              <a:t>→</a:t>
            </a:r>
            <a:r>
              <a:rPr lang="en-US" sz="1800">
                <a:solidFill>
                  <a:schemeClr val="tx1"/>
                </a:solidFill>
                <a:latin typeface="Arial" charset="0"/>
                <a:ea typeface="Courier New Bold" charset="0"/>
                <a:cs typeface="Arial" charset="0"/>
                <a:sym typeface="Courier New Bold" charset="0"/>
              </a:rPr>
              <a:t>2</a:t>
            </a:r>
          </a:p>
        </p:txBody>
      </p:sp>
      <p:sp>
        <p:nvSpPr>
          <p:cNvPr id="51232" name="Line 30"/>
          <p:cNvSpPr>
            <a:spLocks noChangeShapeType="1"/>
          </p:cNvSpPr>
          <p:nvPr/>
        </p:nvSpPr>
        <p:spPr bwMode="auto">
          <a:xfrm>
            <a:off x="1574800" y="9294813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48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4049032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49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388623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stCxn id="8209" idx="7"/>
            <a:endCxn id="8200" idx="2"/>
          </p:cNvCxnSpPr>
          <p:nvPr/>
        </p:nvCxnSpPr>
        <p:spPr bwMode="auto">
          <a:xfrm flipV="1">
            <a:off x="1423988" y="3556000"/>
            <a:ext cx="2062162" cy="823913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8196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8197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A2C94D14-42D6-45AD-AD80-529363F970CB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5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8198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8199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8200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8201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8202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8203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8204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8205" name="Rectangle 26"/>
          <p:cNvSpPr>
            <a:spLocks/>
          </p:cNvSpPr>
          <p:nvPr/>
        </p:nvSpPr>
        <p:spPr bwMode="auto">
          <a:xfrm>
            <a:off x="1016000" y="8483600"/>
            <a:ext cx="92489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8206" name="Rectangle 27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</a:p>
        </p:txBody>
      </p:sp>
      <p:sp>
        <p:nvSpPr>
          <p:cNvPr id="8207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8" name="Rectangle 29"/>
          <p:cNvSpPr>
            <a:spLocks/>
          </p:cNvSpPr>
          <p:nvPr/>
        </p:nvSpPr>
        <p:spPr bwMode="auto">
          <a:xfrm>
            <a:off x="0" y="8851900"/>
            <a:ext cx="130048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1 0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4 0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7 1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2 1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3 1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7 2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3 2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6 3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5 4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7 5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2 5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6 7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5 7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</a:p>
        </p:txBody>
      </p:sp>
      <p:sp>
        <p:nvSpPr>
          <p:cNvPr id="8209" name="Oval 30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8210" name="Rectangle 31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8211" name="Oval 32"/>
          <p:cNvSpPr>
            <a:spLocks/>
          </p:cNvSpPr>
          <p:nvPr/>
        </p:nvSpPr>
        <p:spPr bwMode="auto">
          <a:xfrm>
            <a:off x="2232025" y="3800475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8212" name="Rectangle 33"/>
          <p:cNvSpPr>
            <a:spLocks/>
          </p:cNvSpPr>
          <p:nvPr/>
        </p:nvSpPr>
        <p:spPr bwMode="auto">
          <a:xfrm>
            <a:off x="3505200" y="2806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8213" name="Line 34"/>
          <p:cNvSpPr>
            <a:spLocks noChangeShapeType="1"/>
          </p:cNvSpPr>
          <p:nvPr/>
        </p:nvSpPr>
        <p:spPr bwMode="auto">
          <a:xfrm rot="10800000" flipH="1">
            <a:off x="3549650" y="3071813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4" name="Rectangle 35"/>
          <p:cNvSpPr>
            <a:spLocks/>
          </p:cNvSpPr>
          <p:nvPr/>
        </p:nvSpPr>
        <p:spPr bwMode="auto">
          <a:xfrm>
            <a:off x="4051300" y="2895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8215" name="Line 36"/>
          <p:cNvSpPr>
            <a:spLocks noChangeShapeType="1"/>
          </p:cNvSpPr>
          <p:nvPr/>
        </p:nvSpPr>
        <p:spPr bwMode="auto">
          <a:xfrm>
            <a:off x="1030288" y="9294813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6" name="Oval 37"/>
          <p:cNvSpPr>
            <a:spLocks/>
          </p:cNvSpPr>
          <p:nvPr/>
        </p:nvSpPr>
        <p:spPr bwMode="auto">
          <a:xfrm>
            <a:off x="9818688" y="4165600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  <p:cxnSp>
        <p:nvCxnSpPr>
          <p:cNvPr id="8217" name="Straight Connector 4"/>
          <p:cNvCxnSpPr>
            <a:cxnSpLocks noChangeShapeType="1"/>
            <a:stCxn id="8200" idx="6"/>
            <a:endCxn id="8201" idx="2"/>
          </p:cNvCxnSpPr>
          <p:nvPr/>
        </p:nvCxnSpPr>
        <p:spPr bwMode="auto">
          <a:xfrm flipV="1">
            <a:off x="3994150" y="3543300"/>
            <a:ext cx="2925763" cy="127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18" name="Straight Connector 6"/>
          <p:cNvCxnSpPr>
            <a:cxnSpLocks noChangeShapeType="1"/>
            <a:stCxn id="8201" idx="5"/>
            <a:endCxn id="8204" idx="0"/>
          </p:cNvCxnSpPr>
          <p:nvPr/>
        </p:nvCxnSpPr>
        <p:spPr bwMode="auto">
          <a:xfrm>
            <a:off x="7353300" y="3722688"/>
            <a:ext cx="1249363" cy="35480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19" name="Straight Connector 8"/>
          <p:cNvCxnSpPr>
            <a:cxnSpLocks noChangeShapeType="1"/>
            <a:stCxn id="8198" idx="5"/>
            <a:endCxn id="8204" idx="3"/>
          </p:cNvCxnSpPr>
          <p:nvPr/>
        </p:nvCxnSpPr>
        <p:spPr bwMode="auto">
          <a:xfrm flipV="1">
            <a:off x="1423988" y="7704138"/>
            <a:ext cx="6999287" cy="254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0" name="Straight Connector 10"/>
          <p:cNvCxnSpPr>
            <a:cxnSpLocks noChangeShapeType="1"/>
            <a:stCxn id="8209" idx="4"/>
            <a:endCxn id="8198" idx="0"/>
          </p:cNvCxnSpPr>
          <p:nvPr/>
        </p:nvCxnSpPr>
        <p:spPr bwMode="auto">
          <a:xfrm>
            <a:off x="1244600" y="4813300"/>
            <a:ext cx="0" cy="24828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1" name="Straight Connector 12"/>
          <p:cNvCxnSpPr>
            <a:cxnSpLocks noChangeShapeType="1"/>
            <a:stCxn id="8198" idx="7"/>
            <a:endCxn id="8199" idx="3"/>
          </p:cNvCxnSpPr>
          <p:nvPr/>
        </p:nvCxnSpPr>
        <p:spPr bwMode="auto">
          <a:xfrm flipV="1">
            <a:off x="1423988" y="5430838"/>
            <a:ext cx="2155825" cy="19399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2" name="Straight Connector 14"/>
          <p:cNvCxnSpPr>
            <a:cxnSpLocks noChangeShapeType="1"/>
            <a:stCxn id="8198" idx="6"/>
            <a:endCxn id="8202" idx="3"/>
          </p:cNvCxnSpPr>
          <p:nvPr/>
        </p:nvCxnSpPr>
        <p:spPr bwMode="auto">
          <a:xfrm flipV="1">
            <a:off x="1498600" y="6773863"/>
            <a:ext cx="2805113" cy="7762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3" name="Straight Connector 16"/>
          <p:cNvCxnSpPr>
            <a:cxnSpLocks noChangeShapeType="1"/>
            <a:stCxn id="8202" idx="5"/>
            <a:endCxn id="8204" idx="2"/>
          </p:cNvCxnSpPr>
          <p:nvPr/>
        </p:nvCxnSpPr>
        <p:spPr bwMode="auto">
          <a:xfrm>
            <a:off x="4662488" y="6773863"/>
            <a:ext cx="3686175" cy="7508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4" name="Straight Connector 18"/>
          <p:cNvCxnSpPr>
            <a:cxnSpLocks noChangeShapeType="1"/>
            <a:stCxn id="8203" idx="5"/>
            <a:endCxn id="8204" idx="1"/>
          </p:cNvCxnSpPr>
          <p:nvPr/>
        </p:nvCxnSpPr>
        <p:spPr bwMode="auto">
          <a:xfrm>
            <a:off x="6299200" y="5468938"/>
            <a:ext cx="2124075" cy="18764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5" name="Straight Connector 20"/>
          <p:cNvCxnSpPr>
            <a:cxnSpLocks noChangeShapeType="1"/>
            <a:stCxn id="8203" idx="7"/>
            <a:endCxn id="8201" idx="3"/>
          </p:cNvCxnSpPr>
          <p:nvPr/>
        </p:nvCxnSpPr>
        <p:spPr bwMode="auto">
          <a:xfrm flipV="1">
            <a:off x="6299200" y="3722688"/>
            <a:ext cx="695325" cy="13874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6" name="Straight Connector 22"/>
          <p:cNvCxnSpPr>
            <a:cxnSpLocks noChangeShapeType="1"/>
            <a:stCxn id="8200" idx="5"/>
            <a:endCxn id="8203" idx="1"/>
          </p:cNvCxnSpPr>
          <p:nvPr/>
        </p:nvCxnSpPr>
        <p:spPr bwMode="auto">
          <a:xfrm>
            <a:off x="3919538" y="3735388"/>
            <a:ext cx="2020887" cy="13747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7" name="Straight Connector 24"/>
          <p:cNvCxnSpPr>
            <a:cxnSpLocks noChangeShapeType="1"/>
            <a:stCxn id="8200" idx="4"/>
            <a:endCxn id="8199" idx="0"/>
          </p:cNvCxnSpPr>
          <p:nvPr/>
        </p:nvCxnSpPr>
        <p:spPr bwMode="auto">
          <a:xfrm>
            <a:off x="3740150" y="3810000"/>
            <a:ext cx="19050" cy="11874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8" name="Straight Connector 26"/>
          <p:cNvCxnSpPr>
            <a:cxnSpLocks noChangeShapeType="1"/>
            <a:stCxn id="8209" idx="5"/>
            <a:endCxn id="8199" idx="2"/>
          </p:cNvCxnSpPr>
          <p:nvPr/>
        </p:nvCxnSpPr>
        <p:spPr bwMode="auto">
          <a:xfrm>
            <a:off x="1423988" y="4738688"/>
            <a:ext cx="2081212" cy="5127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29" name="Straight Connector 28"/>
          <p:cNvCxnSpPr>
            <a:cxnSpLocks noChangeShapeType="1"/>
            <a:stCxn id="8199" idx="5"/>
            <a:endCxn id="8202" idx="1"/>
          </p:cNvCxnSpPr>
          <p:nvPr/>
        </p:nvCxnSpPr>
        <p:spPr bwMode="auto">
          <a:xfrm>
            <a:off x="3938588" y="5430838"/>
            <a:ext cx="365125" cy="9842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30" name="Straight Connector 30"/>
          <p:cNvCxnSpPr>
            <a:cxnSpLocks noChangeShapeType="1"/>
            <a:stCxn id="8202" idx="7"/>
            <a:endCxn id="8203" idx="3"/>
          </p:cNvCxnSpPr>
          <p:nvPr/>
        </p:nvCxnSpPr>
        <p:spPr bwMode="auto">
          <a:xfrm flipV="1">
            <a:off x="4662488" y="5468938"/>
            <a:ext cx="1277937" cy="9461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31" name="Straight Connector 7205"/>
          <p:cNvCxnSpPr>
            <a:cxnSpLocks noChangeShapeType="1"/>
            <a:stCxn id="8199" idx="6"/>
            <a:endCxn id="8203" idx="2"/>
          </p:cNvCxnSpPr>
          <p:nvPr/>
        </p:nvCxnSpPr>
        <p:spPr bwMode="auto">
          <a:xfrm>
            <a:off x="4013200" y="5251450"/>
            <a:ext cx="1852613" cy="381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50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2650198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51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1276692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52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3347657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53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1647817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54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05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8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1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3769964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Končno drevo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C334A337-1E0C-4E2F-B5CF-D7C95F77CF0D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55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5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</a:endParaRP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19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20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lIns="0" tIns="0" rIns="0" bIns="0"/>
          <a:lstStyle/>
          <a:p>
            <a:endParaRPr lang="sl-SI">
              <a:ln w="57150">
                <a:solidFill>
                  <a:srgbClr val="FF0000"/>
                </a:solidFill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1222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51223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51224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51225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51226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51227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1229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51230" name="Oval 28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51233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2    14.0       5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3    17.0       2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5    13.0       4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  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6    25.0       2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algn="just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cxnSp>
        <p:nvCxnSpPr>
          <p:cNvPr id="34" name="Straight Connector 28"/>
          <p:cNvCxnSpPr>
            <a:cxnSpLocks noChangeShapeType="1"/>
          </p:cNvCxnSpPr>
          <p:nvPr/>
        </p:nvCxnSpPr>
        <p:spPr bwMode="auto">
          <a:xfrm>
            <a:off x="3759200" y="3886200"/>
            <a:ext cx="19050" cy="11874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26"/>
          <p:cNvCxnSpPr>
            <a:cxnSpLocks noChangeShapeType="1"/>
          </p:cNvCxnSpPr>
          <p:nvPr/>
        </p:nvCxnSpPr>
        <p:spPr bwMode="auto">
          <a:xfrm>
            <a:off x="4032250" y="5327650"/>
            <a:ext cx="1852613" cy="381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24"/>
          <p:cNvCxnSpPr>
            <a:cxnSpLocks noChangeShapeType="1"/>
            <a:stCxn id="51222" idx="5"/>
          </p:cNvCxnSpPr>
          <p:nvPr/>
        </p:nvCxnSpPr>
        <p:spPr bwMode="auto">
          <a:xfrm>
            <a:off x="3938805" y="5431055"/>
            <a:ext cx="383740" cy="106001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20"/>
          <p:cNvCxnSpPr>
            <a:cxnSpLocks noChangeShapeType="1"/>
          </p:cNvCxnSpPr>
          <p:nvPr/>
        </p:nvCxnSpPr>
        <p:spPr bwMode="auto">
          <a:xfrm>
            <a:off x="4681538" y="6850063"/>
            <a:ext cx="3686175" cy="7508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15"/>
          <p:cNvCxnSpPr>
            <a:cxnSpLocks noChangeShapeType="1"/>
            <a:stCxn id="47" idx="7"/>
          </p:cNvCxnSpPr>
          <p:nvPr/>
        </p:nvCxnSpPr>
        <p:spPr bwMode="auto">
          <a:xfrm flipV="1">
            <a:off x="1443038" y="5507038"/>
            <a:ext cx="2155825" cy="19399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10"/>
          <p:cNvCxnSpPr>
            <a:cxnSpLocks noChangeShapeType="1"/>
            <a:stCxn id="47" idx="5"/>
          </p:cNvCxnSpPr>
          <p:nvPr/>
        </p:nvCxnSpPr>
        <p:spPr bwMode="auto">
          <a:xfrm flipV="1">
            <a:off x="1443038" y="7780338"/>
            <a:ext cx="6999287" cy="254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8"/>
          <p:cNvCxnSpPr>
            <a:cxnSpLocks noChangeShapeType="1"/>
          </p:cNvCxnSpPr>
          <p:nvPr/>
        </p:nvCxnSpPr>
        <p:spPr bwMode="auto">
          <a:xfrm>
            <a:off x="7372350" y="3798888"/>
            <a:ext cx="1249363" cy="35480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6"/>
          <p:cNvCxnSpPr>
            <a:cxnSpLocks noChangeShapeType="1"/>
          </p:cNvCxnSpPr>
          <p:nvPr/>
        </p:nvCxnSpPr>
        <p:spPr bwMode="auto">
          <a:xfrm flipV="1">
            <a:off x="4013200" y="3619500"/>
            <a:ext cx="2925763" cy="127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Oval 21"/>
          <p:cNvSpPr>
            <a:spLocks/>
          </p:cNvSpPr>
          <p:nvPr/>
        </p:nvSpPr>
        <p:spPr bwMode="auto">
          <a:xfrm>
            <a:off x="1009650" y="73723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4" name="Rectangle 28"/>
          <p:cNvSpPr>
            <a:spLocks/>
          </p:cNvSpPr>
          <p:nvPr/>
        </p:nvSpPr>
        <p:spPr bwMode="auto">
          <a:xfrm>
            <a:off x="577850" y="4419600"/>
            <a:ext cx="30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s</a:t>
            </a:r>
          </a:p>
        </p:txBody>
      </p:sp>
      <p:sp>
        <p:nvSpPr>
          <p:cNvPr id="55" name="Oval 29"/>
          <p:cNvSpPr>
            <a:spLocks/>
          </p:cNvSpPr>
          <p:nvPr/>
        </p:nvSpPr>
        <p:spPr bwMode="auto">
          <a:xfrm>
            <a:off x="3752850" y="5791200"/>
            <a:ext cx="762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56" name="Oval 30"/>
          <p:cNvSpPr>
            <a:spLocks/>
          </p:cNvSpPr>
          <p:nvPr/>
        </p:nvSpPr>
        <p:spPr bwMode="auto">
          <a:xfrm>
            <a:off x="971550" y="56896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57" name="Oval 31"/>
          <p:cNvSpPr>
            <a:spLocks/>
          </p:cNvSpPr>
          <p:nvPr/>
        </p:nvSpPr>
        <p:spPr bwMode="auto">
          <a:xfrm>
            <a:off x="2317750" y="48260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58" name="Oval 32"/>
          <p:cNvSpPr>
            <a:spLocks/>
          </p:cNvSpPr>
          <p:nvPr/>
        </p:nvSpPr>
        <p:spPr bwMode="auto">
          <a:xfrm>
            <a:off x="3016250" y="6832600"/>
            <a:ext cx="4699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59" name="Oval 33"/>
          <p:cNvSpPr>
            <a:spLocks/>
          </p:cNvSpPr>
          <p:nvPr/>
        </p:nvSpPr>
        <p:spPr bwMode="auto">
          <a:xfrm>
            <a:off x="2279650" y="6235700"/>
            <a:ext cx="4572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0" name="Oval 34"/>
          <p:cNvSpPr>
            <a:spLocks/>
          </p:cNvSpPr>
          <p:nvPr/>
        </p:nvSpPr>
        <p:spPr bwMode="auto">
          <a:xfrm>
            <a:off x="4616450" y="5207000"/>
            <a:ext cx="508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61" name="Oval 35"/>
          <p:cNvSpPr>
            <a:spLocks/>
          </p:cNvSpPr>
          <p:nvPr/>
        </p:nvSpPr>
        <p:spPr bwMode="auto">
          <a:xfrm>
            <a:off x="5022850" y="5867400"/>
            <a:ext cx="495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62" name="Oval 36"/>
          <p:cNvSpPr>
            <a:spLocks/>
          </p:cNvSpPr>
          <p:nvPr/>
        </p:nvSpPr>
        <p:spPr bwMode="auto">
          <a:xfrm>
            <a:off x="2163763" y="3875088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63" name="Oval 37"/>
          <p:cNvSpPr>
            <a:spLocks/>
          </p:cNvSpPr>
          <p:nvPr/>
        </p:nvSpPr>
        <p:spPr bwMode="auto">
          <a:xfrm>
            <a:off x="3524250" y="41275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64" name="Oval 38"/>
          <p:cNvSpPr>
            <a:spLocks/>
          </p:cNvSpPr>
          <p:nvPr/>
        </p:nvSpPr>
        <p:spPr bwMode="auto">
          <a:xfrm>
            <a:off x="4629150" y="34671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15</a:t>
            </a:r>
          </a:p>
        </p:txBody>
      </p:sp>
      <p:sp>
        <p:nvSpPr>
          <p:cNvPr id="65" name="Oval 39"/>
          <p:cNvSpPr>
            <a:spLocks/>
          </p:cNvSpPr>
          <p:nvPr/>
        </p:nvSpPr>
        <p:spPr bwMode="auto">
          <a:xfrm>
            <a:off x="6330950" y="4432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66" name="Oval 40"/>
          <p:cNvSpPr>
            <a:spLocks/>
          </p:cNvSpPr>
          <p:nvPr/>
        </p:nvSpPr>
        <p:spPr bwMode="auto">
          <a:xfrm>
            <a:off x="4629150" y="4305300"/>
            <a:ext cx="4826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12</a:t>
            </a:r>
          </a:p>
        </p:txBody>
      </p:sp>
      <p:sp>
        <p:nvSpPr>
          <p:cNvPr id="67" name="Oval 41"/>
          <p:cNvSpPr>
            <a:spLocks/>
          </p:cNvSpPr>
          <p:nvPr/>
        </p:nvSpPr>
        <p:spPr bwMode="auto">
          <a:xfrm>
            <a:off x="4552950" y="7518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20</a:t>
            </a:r>
          </a:p>
        </p:txBody>
      </p:sp>
      <p:sp>
        <p:nvSpPr>
          <p:cNvPr id="68" name="Oval 42"/>
          <p:cNvSpPr>
            <a:spLocks/>
          </p:cNvSpPr>
          <p:nvPr/>
        </p:nvSpPr>
        <p:spPr bwMode="auto">
          <a:xfrm>
            <a:off x="5783263" y="6967538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13</a:t>
            </a:r>
          </a:p>
        </p:txBody>
      </p:sp>
      <p:sp>
        <p:nvSpPr>
          <p:cNvPr id="69" name="Oval 43"/>
          <p:cNvSpPr>
            <a:spLocks/>
          </p:cNvSpPr>
          <p:nvPr/>
        </p:nvSpPr>
        <p:spPr bwMode="auto">
          <a:xfrm>
            <a:off x="6750050" y="5994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11</a:t>
            </a:r>
          </a:p>
        </p:txBody>
      </p:sp>
      <p:sp>
        <p:nvSpPr>
          <p:cNvPr id="70" name="Oval 44"/>
          <p:cNvSpPr>
            <a:spLocks/>
          </p:cNvSpPr>
          <p:nvPr/>
        </p:nvSpPr>
        <p:spPr bwMode="auto">
          <a:xfrm>
            <a:off x="7564438" y="5089525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cxnSp>
        <p:nvCxnSpPr>
          <p:cNvPr id="71" name="Straight Connector 4"/>
          <p:cNvCxnSpPr>
            <a:cxnSpLocks noChangeShapeType="1"/>
          </p:cNvCxnSpPr>
          <p:nvPr/>
        </p:nvCxnSpPr>
        <p:spPr bwMode="auto">
          <a:xfrm>
            <a:off x="6065838" y="3667125"/>
            <a:ext cx="914400" cy="914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/>
          <p:cNvSpPr txBox="1"/>
          <p:nvPr/>
        </p:nvSpPr>
        <p:spPr>
          <a:xfrm>
            <a:off x="5270500" y="8621216"/>
            <a:ext cx="6416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Preverite še vrednosti </a:t>
            </a:r>
            <a:r>
              <a:rPr lang="sl-SI" sz="2000" b="1" smtClean="0"/>
              <a:t>– dolžine </a:t>
            </a:r>
            <a:r>
              <a:rPr lang="sl-SI" sz="2000" b="1" dirty="0" smtClean="0"/>
              <a:t>najkrajših poti!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3171089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>
            <a:stCxn id="9233" idx="4"/>
            <a:endCxn id="9222" idx="0"/>
          </p:cNvCxnSpPr>
          <p:nvPr/>
        </p:nvCxnSpPr>
        <p:spPr bwMode="auto">
          <a:xfrm>
            <a:off x="1244600" y="4813300"/>
            <a:ext cx="0" cy="2482850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9220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922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EF359AB6-FCAA-4232-8834-5A01A7C672E4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6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9222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9223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9224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9225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9226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9227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9228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9229" name="Rectangle 26"/>
          <p:cNvSpPr>
            <a:spLocks/>
          </p:cNvSpPr>
          <p:nvPr/>
        </p:nvSpPr>
        <p:spPr bwMode="auto">
          <a:xfrm>
            <a:off x="1016000" y="8483600"/>
            <a:ext cx="92489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9230" name="Rectangle 27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</a:p>
        </p:txBody>
      </p:sp>
      <p:sp>
        <p:nvSpPr>
          <p:cNvPr id="9231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2" name="Rectangle 29"/>
          <p:cNvSpPr>
            <a:spLocks/>
          </p:cNvSpPr>
          <p:nvPr/>
        </p:nvSpPr>
        <p:spPr bwMode="auto">
          <a:xfrm>
            <a:off x="0" y="8966200"/>
            <a:ext cx="130048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</a:t>
            </a:r>
          </a:p>
        </p:txBody>
      </p:sp>
      <p:sp>
        <p:nvSpPr>
          <p:cNvPr id="9233" name="Oval 30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9234" name="Rectangle 31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9235" name="Line 32"/>
          <p:cNvSpPr>
            <a:spLocks noChangeShapeType="1"/>
          </p:cNvSpPr>
          <p:nvPr/>
        </p:nvSpPr>
        <p:spPr bwMode="auto">
          <a:xfrm>
            <a:off x="1030288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6" name="Rectangle 33"/>
          <p:cNvSpPr>
            <a:spLocks/>
          </p:cNvSpPr>
          <p:nvPr/>
        </p:nvSpPr>
        <p:spPr bwMode="auto">
          <a:xfrm>
            <a:off x="990600" y="7759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9237" name="Oval 34"/>
          <p:cNvSpPr>
            <a:spLocks/>
          </p:cNvSpPr>
          <p:nvPr/>
        </p:nvSpPr>
        <p:spPr bwMode="auto">
          <a:xfrm>
            <a:off x="931863" y="5630863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cxnSp>
        <p:nvCxnSpPr>
          <p:cNvPr id="4" name="Straight Connector 3"/>
          <p:cNvCxnSpPr>
            <a:stCxn id="9233" idx="7"/>
            <a:endCxn id="9224" idx="2"/>
          </p:cNvCxnSpPr>
          <p:nvPr/>
        </p:nvCxnSpPr>
        <p:spPr bwMode="auto">
          <a:xfrm flipV="1">
            <a:off x="1423988" y="3556000"/>
            <a:ext cx="2062162" cy="823913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accent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9" name="Straight Connector 7"/>
          <p:cNvCxnSpPr>
            <a:cxnSpLocks noChangeShapeType="1"/>
            <a:stCxn id="9222" idx="5"/>
            <a:endCxn id="9228" idx="3"/>
          </p:cNvCxnSpPr>
          <p:nvPr/>
        </p:nvCxnSpPr>
        <p:spPr bwMode="auto">
          <a:xfrm flipV="1">
            <a:off x="1423988" y="7704138"/>
            <a:ext cx="6999287" cy="254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0" name="Straight Connector 9"/>
          <p:cNvCxnSpPr>
            <a:cxnSpLocks noChangeShapeType="1"/>
            <a:stCxn id="9225" idx="5"/>
            <a:endCxn id="9228" idx="0"/>
          </p:cNvCxnSpPr>
          <p:nvPr/>
        </p:nvCxnSpPr>
        <p:spPr bwMode="auto">
          <a:xfrm>
            <a:off x="7353300" y="3722688"/>
            <a:ext cx="1249363" cy="35480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1" name="Straight Connector 11"/>
          <p:cNvCxnSpPr>
            <a:cxnSpLocks noChangeShapeType="1"/>
            <a:stCxn id="9224" idx="6"/>
            <a:endCxn id="9225" idx="2"/>
          </p:cNvCxnSpPr>
          <p:nvPr/>
        </p:nvCxnSpPr>
        <p:spPr bwMode="auto">
          <a:xfrm flipV="1">
            <a:off x="3994150" y="3543300"/>
            <a:ext cx="2925763" cy="127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2" name="Straight Connector 13"/>
          <p:cNvCxnSpPr>
            <a:cxnSpLocks noChangeShapeType="1"/>
            <a:stCxn id="9233" idx="6"/>
            <a:endCxn id="9223" idx="2"/>
          </p:cNvCxnSpPr>
          <p:nvPr/>
        </p:nvCxnSpPr>
        <p:spPr bwMode="auto">
          <a:xfrm>
            <a:off x="1498600" y="4559300"/>
            <a:ext cx="2006600" cy="6921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3" name="Straight Connector 15"/>
          <p:cNvCxnSpPr>
            <a:cxnSpLocks noChangeShapeType="1"/>
            <a:stCxn id="9222" idx="7"/>
            <a:endCxn id="9223" idx="3"/>
          </p:cNvCxnSpPr>
          <p:nvPr/>
        </p:nvCxnSpPr>
        <p:spPr bwMode="auto">
          <a:xfrm flipV="1">
            <a:off x="1423988" y="5430838"/>
            <a:ext cx="2155825" cy="19399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4" name="Straight Connector 17"/>
          <p:cNvCxnSpPr>
            <a:cxnSpLocks noChangeShapeType="1"/>
            <a:stCxn id="9222" idx="6"/>
            <a:endCxn id="9226" idx="3"/>
          </p:cNvCxnSpPr>
          <p:nvPr/>
        </p:nvCxnSpPr>
        <p:spPr bwMode="auto">
          <a:xfrm flipV="1">
            <a:off x="1498600" y="6773863"/>
            <a:ext cx="2805113" cy="7762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5" name="Straight Connector 19"/>
          <p:cNvCxnSpPr>
            <a:cxnSpLocks noChangeShapeType="1"/>
            <a:stCxn id="9223" idx="5"/>
            <a:endCxn id="9226" idx="1"/>
          </p:cNvCxnSpPr>
          <p:nvPr/>
        </p:nvCxnSpPr>
        <p:spPr bwMode="auto">
          <a:xfrm>
            <a:off x="3938588" y="5430838"/>
            <a:ext cx="365125" cy="9842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6" name="Straight Connector 21"/>
          <p:cNvCxnSpPr>
            <a:cxnSpLocks noChangeShapeType="1"/>
            <a:stCxn id="9226" idx="5"/>
            <a:endCxn id="9228" idx="2"/>
          </p:cNvCxnSpPr>
          <p:nvPr/>
        </p:nvCxnSpPr>
        <p:spPr bwMode="auto">
          <a:xfrm>
            <a:off x="4662488" y="6773863"/>
            <a:ext cx="3686175" cy="750887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7" name="Straight Connector 23"/>
          <p:cNvCxnSpPr>
            <a:cxnSpLocks noChangeShapeType="1"/>
            <a:stCxn id="9226" idx="7"/>
            <a:endCxn id="9227" idx="3"/>
          </p:cNvCxnSpPr>
          <p:nvPr/>
        </p:nvCxnSpPr>
        <p:spPr bwMode="auto">
          <a:xfrm flipV="1">
            <a:off x="4662488" y="5468938"/>
            <a:ext cx="1277937" cy="9461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8" name="Straight Connector 25"/>
          <p:cNvCxnSpPr>
            <a:cxnSpLocks noChangeShapeType="1"/>
            <a:stCxn id="9223" idx="6"/>
            <a:endCxn id="9227" idx="2"/>
          </p:cNvCxnSpPr>
          <p:nvPr/>
        </p:nvCxnSpPr>
        <p:spPr bwMode="auto">
          <a:xfrm>
            <a:off x="4013200" y="5251450"/>
            <a:ext cx="1852613" cy="381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9" name="Straight Connector 27"/>
          <p:cNvCxnSpPr>
            <a:cxnSpLocks noChangeShapeType="1"/>
            <a:stCxn id="9224" idx="4"/>
            <a:endCxn id="9223" idx="0"/>
          </p:cNvCxnSpPr>
          <p:nvPr/>
        </p:nvCxnSpPr>
        <p:spPr bwMode="auto">
          <a:xfrm>
            <a:off x="3740150" y="3810000"/>
            <a:ext cx="19050" cy="11874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0" name="Straight Connector 29"/>
          <p:cNvCxnSpPr>
            <a:cxnSpLocks noChangeShapeType="1"/>
            <a:stCxn id="9224" idx="5"/>
            <a:endCxn id="9227" idx="1"/>
          </p:cNvCxnSpPr>
          <p:nvPr/>
        </p:nvCxnSpPr>
        <p:spPr bwMode="auto">
          <a:xfrm>
            <a:off x="3919538" y="3735388"/>
            <a:ext cx="2020887" cy="13747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1" name="Straight Connector 31"/>
          <p:cNvCxnSpPr>
            <a:cxnSpLocks noChangeShapeType="1"/>
            <a:stCxn id="9227" idx="7"/>
            <a:endCxn id="9225" idx="3"/>
          </p:cNvCxnSpPr>
          <p:nvPr/>
        </p:nvCxnSpPr>
        <p:spPr bwMode="auto">
          <a:xfrm flipV="1">
            <a:off x="6299200" y="3722688"/>
            <a:ext cx="695325" cy="13874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2" name="Straight Connector 36"/>
          <p:cNvCxnSpPr>
            <a:cxnSpLocks noChangeShapeType="1"/>
            <a:stCxn id="9227" idx="5"/>
            <a:endCxn id="9228" idx="1"/>
          </p:cNvCxnSpPr>
          <p:nvPr/>
        </p:nvCxnSpPr>
        <p:spPr bwMode="auto">
          <a:xfrm>
            <a:off x="6299200" y="5468938"/>
            <a:ext cx="2124075" cy="187642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stCxn id="10263" idx="4"/>
            <a:endCxn id="10252" idx="0"/>
          </p:cNvCxnSpPr>
          <p:nvPr/>
        </p:nvCxnSpPr>
        <p:spPr bwMode="auto">
          <a:xfrm>
            <a:off x="1244600" y="4813300"/>
            <a:ext cx="0" cy="2482850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0244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024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8E236F34-BD44-4CDF-BA75-1BAACBCAE5B5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7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0246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7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8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9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0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1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2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0253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0254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0255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0256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0257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0258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0259" name="Rectangle 26"/>
          <p:cNvSpPr>
            <a:spLocks/>
          </p:cNvSpPr>
          <p:nvPr/>
        </p:nvSpPr>
        <p:spPr bwMode="auto">
          <a:xfrm>
            <a:off x="1016000" y="8483600"/>
            <a:ext cx="92489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0260" name="Rectangle 27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</a:t>
            </a:r>
            <a:r>
              <a:rPr lang="en-US" sz="1800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distTo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[]  </a:t>
            </a:r>
            <a:r>
              <a:rPr lang="en-US" sz="1800" dirty="0" err="1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edgeTo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 →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 dirty="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</a:p>
        </p:txBody>
      </p:sp>
      <p:sp>
        <p:nvSpPr>
          <p:cNvPr id="10261" name="Line 28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2" name="Rectangle 29"/>
          <p:cNvSpPr>
            <a:spLocks/>
          </p:cNvSpPr>
          <p:nvPr/>
        </p:nvSpPr>
        <p:spPr bwMode="auto">
          <a:xfrm>
            <a:off x="0" y="8966200"/>
            <a:ext cx="117348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0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1 0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4 0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7 1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2 1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3 1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7 2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3 2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6 3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5 4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6 4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7 5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2 5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6 7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5 7</a:t>
            </a:r>
            <a:r>
              <a:rPr lang="en-US" sz="1800">
                <a:solidFill>
                  <a:schemeClr val="tx1"/>
                </a:solidFill>
                <a:ea typeface="Symbol" charset="2"/>
                <a:cs typeface="Symbol" charset="2"/>
                <a:sym typeface="Symbol" charset="2"/>
              </a:rPr>
              <a:t> →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2</a:t>
            </a:r>
          </a:p>
        </p:txBody>
      </p:sp>
      <p:sp>
        <p:nvSpPr>
          <p:cNvPr id="10263" name="Oval 30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0264" name="Rectangle 31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0265" name="Line 32"/>
          <p:cNvSpPr>
            <a:spLocks noChangeShapeType="1"/>
          </p:cNvSpPr>
          <p:nvPr/>
        </p:nvSpPr>
        <p:spPr bwMode="auto">
          <a:xfrm>
            <a:off x="1030288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6" name="Oval 33"/>
          <p:cNvSpPr>
            <a:spLocks/>
          </p:cNvSpPr>
          <p:nvPr/>
        </p:nvSpPr>
        <p:spPr bwMode="auto">
          <a:xfrm>
            <a:off x="9865755" y="5327650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  <p:sp>
        <p:nvSpPr>
          <p:cNvPr id="10267" name="Rectangle 34"/>
          <p:cNvSpPr>
            <a:spLocks/>
          </p:cNvSpPr>
          <p:nvPr/>
        </p:nvSpPr>
        <p:spPr bwMode="auto">
          <a:xfrm>
            <a:off x="990600" y="77597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0268" name="Line 35"/>
          <p:cNvSpPr>
            <a:spLocks noChangeShapeType="1"/>
          </p:cNvSpPr>
          <p:nvPr/>
        </p:nvSpPr>
        <p:spPr bwMode="auto">
          <a:xfrm rot="10800000" flipH="1">
            <a:off x="1041400" y="80264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9" name="Rectangle 36"/>
          <p:cNvSpPr>
            <a:spLocks/>
          </p:cNvSpPr>
          <p:nvPr/>
        </p:nvSpPr>
        <p:spPr bwMode="auto">
          <a:xfrm>
            <a:off x="1536700" y="7848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sp>
        <p:nvSpPr>
          <p:cNvPr id="10270" name="Oval 37"/>
          <p:cNvSpPr>
            <a:spLocks/>
          </p:cNvSpPr>
          <p:nvPr/>
        </p:nvSpPr>
        <p:spPr bwMode="auto">
          <a:xfrm>
            <a:off x="952500" y="5613400"/>
            <a:ext cx="6223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9</a:t>
            </a:r>
          </a:p>
        </p:txBody>
      </p:sp>
      <p:cxnSp>
        <p:nvCxnSpPr>
          <p:cNvPr id="10271" name="Straight Connector 4"/>
          <p:cNvCxnSpPr>
            <a:cxnSpLocks noChangeShapeType="1"/>
            <a:stCxn id="10263" idx="7"/>
            <a:endCxn id="10254" idx="2"/>
          </p:cNvCxnSpPr>
          <p:nvPr/>
        </p:nvCxnSpPr>
        <p:spPr bwMode="auto">
          <a:xfrm flipV="1">
            <a:off x="1423988" y="3556000"/>
            <a:ext cx="2062162" cy="8239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stealth" w="med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>
            <a:stCxn id="10263" idx="7"/>
            <a:endCxn id="10254" idx="2"/>
          </p:cNvCxnSpPr>
          <p:nvPr/>
        </p:nvCxnSpPr>
        <p:spPr bwMode="auto">
          <a:xfrm flipV="1">
            <a:off x="1423988" y="3556000"/>
            <a:ext cx="2062162" cy="823913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accent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3" name="Straight Connector 8"/>
          <p:cNvCxnSpPr>
            <a:cxnSpLocks noChangeShapeType="1"/>
            <a:stCxn id="10254" idx="6"/>
            <a:endCxn id="10255" idx="2"/>
          </p:cNvCxnSpPr>
          <p:nvPr/>
        </p:nvCxnSpPr>
        <p:spPr bwMode="auto">
          <a:xfrm flipV="1">
            <a:off x="3994150" y="3543300"/>
            <a:ext cx="2925763" cy="127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4" name="Straight Connector 10"/>
          <p:cNvCxnSpPr>
            <a:cxnSpLocks noChangeShapeType="1"/>
            <a:stCxn id="10255" idx="5"/>
            <a:endCxn id="10258" idx="0"/>
          </p:cNvCxnSpPr>
          <p:nvPr/>
        </p:nvCxnSpPr>
        <p:spPr bwMode="auto">
          <a:xfrm>
            <a:off x="7353300" y="3722688"/>
            <a:ext cx="1249363" cy="35480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5" name="Straight Connector 12"/>
          <p:cNvCxnSpPr>
            <a:cxnSpLocks noChangeShapeType="1"/>
            <a:stCxn id="10252" idx="5"/>
            <a:endCxn id="10258" idx="3"/>
          </p:cNvCxnSpPr>
          <p:nvPr/>
        </p:nvCxnSpPr>
        <p:spPr bwMode="auto">
          <a:xfrm flipV="1">
            <a:off x="1423988" y="7704138"/>
            <a:ext cx="6999287" cy="254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6" name="Straight Connector 14"/>
          <p:cNvCxnSpPr>
            <a:cxnSpLocks noChangeShapeType="1"/>
            <a:stCxn id="10263" idx="5"/>
            <a:endCxn id="10253" idx="2"/>
          </p:cNvCxnSpPr>
          <p:nvPr/>
        </p:nvCxnSpPr>
        <p:spPr bwMode="auto">
          <a:xfrm>
            <a:off x="1423988" y="4738688"/>
            <a:ext cx="2081212" cy="512762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7" name="Straight Connector 16"/>
          <p:cNvCxnSpPr>
            <a:cxnSpLocks noChangeShapeType="1"/>
            <a:stCxn id="10254" idx="4"/>
            <a:endCxn id="10253" idx="0"/>
          </p:cNvCxnSpPr>
          <p:nvPr/>
        </p:nvCxnSpPr>
        <p:spPr bwMode="auto">
          <a:xfrm>
            <a:off x="3740150" y="3810000"/>
            <a:ext cx="19050" cy="11874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8" name="Straight Connector 18"/>
          <p:cNvCxnSpPr>
            <a:cxnSpLocks noChangeShapeType="1"/>
            <a:stCxn id="10254" idx="5"/>
            <a:endCxn id="10257" idx="1"/>
          </p:cNvCxnSpPr>
          <p:nvPr/>
        </p:nvCxnSpPr>
        <p:spPr bwMode="auto">
          <a:xfrm>
            <a:off x="3919538" y="3735388"/>
            <a:ext cx="2020887" cy="13747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79" name="Straight Connector 20"/>
          <p:cNvCxnSpPr>
            <a:cxnSpLocks noChangeShapeType="1"/>
            <a:stCxn id="10257" idx="7"/>
            <a:endCxn id="10255" idx="3"/>
          </p:cNvCxnSpPr>
          <p:nvPr/>
        </p:nvCxnSpPr>
        <p:spPr bwMode="auto">
          <a:xfrm flipV="1">
            <a:off x="6299200" y="3722688"/>
            <a:ext cx="695325" cy="138747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80" name="Straight Connector 22"/>
          <p:cNvCxnSpPr>
            <a:cxnSpLocks noChangeShapeType="1"/>
            <a:stCxn id="10253" idx="6"/>
            <a:endCxn id="10257" idx="2"/>
          </p:cNvCxnSpPr>
          <p:nvPr/>
        </p:nvCxnSpPr>
        <p:spPr bwMode="auto">
          <a:xfrm>
            <a:off x="4013200" y="5251450"/>
            <a:ext cx="1852613" cy="381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1267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8323855C-FCF0-42D3-800F-C353B9801DD0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8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1269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0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2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3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5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6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8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9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0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1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2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3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4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5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1286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1287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1288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1289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1290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1291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1292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1293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4" name="Rectangle 28"/>
          <p:cNvSpPr>
            <a:spLocks/>
          </p:cNvSpPr>
          <p:nvPr/>
        </p:nvSpPr>
        <p:spPr bwMode="auto">
          <a:xfrm>
            <a:off x="1016000" y="8483600"/>
            <a:ext cx="92489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1295" name="Rectangle 29"/>
          <p:cNvSpPr>
            <a:spLocks/>
          </p:cNvSpPr>
          <p:nvPr/>
        </p:nvSpPr>
        <p:spPr bwMode="auto">
          <a:xfrm>
            <a:off x="0" y="8966200"/>
            <a:ext cx="11734800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1 0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4 0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7 1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2 1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3 1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7 2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3 2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6 3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5 4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7 5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2 5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6 7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5 7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2200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</a:p>
        </p:txBody>
      </p:sp>
      <p:sp>
        <p:nvSpPr>
          <p:cNvPr id="11296" name="Line 30"/>
          <p:cNvSpPr>
            <a:spLocks noChangeShapeType="1"/>
          </p:cNvSpPr>
          <p:nvPr/>
        </p:nvSpPr>
        <p:spPr bwMode="auto">
          <a:xfrm>
            <a:off x="1677988" y="9445625"/>
            <a:ext cx="0" cy="255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7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</a:t>
            </a:r>
          </a:p>
        </p:txBody>
      </p:sp>
      <p:sp>
        <p:nvSpPr>
          <p:cNvPr id="11298" name="Rectangle 32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1299" name="Rectangle 33"/>
          <p:cNvSpPr>
            <a:spLocks/>
          </p:cNvSpPr>
          <p:nvPr/>
        </p:nvSpPr>
        <p:spPr bwMode="auto">
          <a:xfrm>
            <a:off x="3975100" y="46609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1300" name="Oval 34"/>
          <p:cNvSpPr>
            <a:spLocks/>
          </p:cNvSpPr>
          <p:nvPr/>
        </p:nvSpPr>
        <p:spPr bwMode="auto">
          <a:xfrm>
            <a:off x="2298700" y="47498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Bellman-Ford </a:t>
            </a:r>
            <a:r>
              <a:rPr lang="en-US" dirty="0" err="1" smtClean="0"/>
              <a:t>algoritem</a:t>
            </a:r>
            <a:r>
              <a:rPr lang="en-US" dirty="0" smtClean="0"/>
              <a:t>: </a:t>
            </a:r>
            <a:r>
              <a:rPr lang="en-US" dirty="0" err="1" smtClean="0"/>
              <a:t>prikaz</a:t>
            </a:r>
            <a:endParaRPr lang="en-US" dirty="0" smtClean="0"/>
          </a:p>
        </p:txBody>
      </p:sp>
      <p:sp>
        <p:nvSpPr>
          <p:cNvPr id="12291" name="Rectangle 1"/>
          <p:cNvSpPr>
            <a:spLocks noGrp="1" noChangeArrowheads="1"/>
          </p:cNvSpPr>
          <p:nvPr>
            <p:ph idx="1"/>
          </p:nvPr>
        </p:nvSpPr>
        <p:spPr>
          <a:xfrm>
            <a:off x="381000" y="1708150"/>
            <a:ext cx="62484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|V| </a:t>
            </a:r>
            <a:r>
              <a:rPr lang="en-US" dirty="0" err="1" smtClean="0"/>
              <a:t>krat</a:t>
            </a:r>
            <a:r>
              <a:rPr lang="en-US" dirty="0" smtClean="0"/>
              <a:t> </a:t>
            </a:r>
            <a:r>
              <a:rPr lang="en-US" dirty="0" err="1" smtClean="0"/>
              <a:t>ponovi</a:t>
            </a:r>
            <a:r>
              <a:rPr lang="en-US" dirty="0" smtClean="0"/>
              <a:t>: "</a:t>
            </a:r>
            <a:r>
              <a:rPr lang="en-US" dirty="0" err="1" smtClean="0"/>
              <a:t>sprosti</a:t>
            </a:r>
            <a:r>
              <a:rPr lang="en-US" dirty="0" smtClean="0"/>
              <a:t>" </a:t>
            </a:r>
            <a:r>
              <a:rPr lang="en-US" dirty="0" err="1" smtClean="0"/>
              <a:t>vseh</a:t>
            </a:r>
            <a:r>
              <a:rPr lang="en-US" dirty="0" smtClean="0"/>
              <a:t> |E| </a:t>
            </a:r>
            <a:r>
              <a:rPr lang="en-US" dirty="0" err="1" smtClean="0"/>
              <a:t>povezav</a:t>
            </a: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2698413" y="9375775"/>
            <a:ext cx="306387" cy="29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1pPr>
            <a:lvl2pPr marL="742950" indent="-28575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2pPr>
            <a:lvl3pPr marL="11430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3pPr>
            <a:lvl4pPr marL="16002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4pPr>
            <a:lvl5pPr marL="2057400" indent="-228600"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79211B"/>
                </a:solidFill>
                <a:latin typeface="Lucida Sans" charset="0"/>
                <a:ea typeface="ヒラギノ角ゴ ProN W3" charset="0"/>
                <a:cs typeface="ヒラギノ角ゴ ProN W3" charset="0"/>
                <a:sym typeface="Lucida Sans" charset="0"/>
              </a:defRPr>
            </a:lvl9pPr>
          </a:lstStyle>
          <a:p>
            <a:fld id="{3AE96372-E4CD-4A74-8083-FE834D11A815}" type="slidenum">
              <a:rPr lang="en-US" sz="1200">
                <a:solidFill>
                  <a:srgbClr val="000000"/>
                </a:solidFill>
                <a:ea typeface="Lucida Sans" charset="0"/>
                <a:cs typeface="Lucida Sans" charset="0"/>
              </a:rPr>
              <a:pPr/>
              <a:t>9</a:t>
            </a:fld>
            <a:endParaRPr lang="en-US" sz="1200">
              <a:solidFill>
                <a:srgbClr val="000000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2293" name="Line 3"/>
          <p:cNvSpPr>
            <a:spLocks noChangeShapeType="1"/>
          </p:cNvSpPr>
          <p:nvPr/>
        </p:nvSpPr>
        <p:spPr bwMode="auto">
          <a:xfrm rot="10800000">
            <a:off x="4586288" y="6678613"/>
            <a:ext cx="3757612" cy="739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4" name="Line 4"/>
          <p:cNvSpPr>
            <a:spLocks noChangeShapeType="1"/>
          </p:cNvSpPr>
          <p:nvPr/>
        </p:nvSpPr>
        <p:spPr bwMode="auto">
          <a:xfrm flipH="1">
            <a:off x="1290638" y="5422900"/>
            <a:ext cx="2176462" cy="20986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5" name="Line 5"/>
          <p:cNvSpPr>
            <a:spLocks noChangeShapeType="1"/>
          </p:cNvSpPr>
          <p:nvPr/>
        </p:nvSpPr>
        <p:spPr bwMode="auto">
          <a:xfrm flipH="1">
            <a:off x="3706813" y="5287963"/>
            <a:ext cx="2122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6" name="Line 6"/>
          <p:cNvSpPr>
            <a:spLocks noChangeShapeType="1"/>
          </p:cNvSpPr>
          <p:nvPr/>
        </p:nvSpPr>
        <p:spPr bwMode="auto">
          <a:xfrm rot="10800000" flipH="1">
            <a:off x="3744913" y="3543300"/>
            <a:ext cx="0" cy="1409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7" name="Line 7"/>
          <p:cNvSpPr>
            <a:spLocks noChangeShapeType="1"/>
          </p:cNvSpPr>
          <p:nvPr/>
        </p:nvSpPr>
        <p:spPr bwMode="auto">
          <a:xfrm rot="10800000">
            <a:off x="7161213" y="3635375"/>
            <a:ext cx="1327150" cy="3602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8" name="Line 8"/>
          <p:cNvSpPr>
            <a:spLocks noChangeShapeType="1"/>
          </p:cNvSpPr>
          <p:nvPr/>
        </p:nvSpPr>
        <p:spPr bwMode="auto">
          <a:xfrm flipH="1">
            <a:off x="6057900" y="3771900"/>
            <a:ext cx="952500" cy="1582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9" name="Line 9"/>
          <p:cNvSpPr>
            <a:spLocks noChangeShapeType="1"/>
          </p:cNvSpPr>
          <p:nvPr/>
        </p:nvSpPr>
        <p:spPr bwMode="auto">
          <a:xfrm rot="10800000">
            <a:off x="6242050" y="5419725"/>
            <a:ext cx="2152650" cy="1895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0" name="Line 10"/>
          <p:cNvSpPr>
            <a:spLocks noChangeShapeType="1"/>
          </p:cNvSpPr>
          <p:nvPr/>
        </p:nvSpPr>
        <p:spPr bwMode="auto">
          <a:xfrm flipH="1">
            <a:off x="1243013" y="7588250"/>
            <a:ext cx="71008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1" name="Line 11"/>
          <p:cNvSpPr>
            <a:spLocks noChangeShapeType="1"/>
          </p:cNvSpPr>
          <p:nvPr/>
        </p:nvSpPr>
        <p:spPr bwMode="auto">
          <a:xfrm rot="10800000">
            <a:off x="1250950" y="4711700"/>
            <a:ext cx="0" cy="2552700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2" name="Line 12"/>
          <p:cNvSpPr>
            <a:spLocks noChangeShapeType="1"/>
          </p:cNvSpPr>
          <p:nvPr/>
        </p:nvSpPr>
        <p:spPr bwMode="auto">
          <a:xfrm rot="10800000">
            <a:off x="1271588" y="4583113"/>
            <a:ext cx="2195512" cy="596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3" name="Line 13"/>
          <p:cNvSpPr>
            <a:spLocks noChangeShapeType="1"/>
          </p:cNvSpPr>
          <p:nvPr/>
        </p:nvSpPr>
        <p:spPr bwMode="auto">
          <a:xfrm flipH="1">
            <a:off x="1300163" y="3668713"/>
            <a:ext cx="2179637" cy="865187"/>
          </a:xfrm>
          <a:prstGeom prst="line">
            <a:avLst/>
          </a:prstGeom>
          <a:noFill/>
          <a:ln w="25400">
            <a:solidFill>
              <a:srgbClr val="A6A6A6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4" name="Line 14"/>
          <p:cNvSpPr>
            <a:spLocks noChangeShapeType="1"/>
          </p:cNvSpPr>
          <p:nvPr/>
        </p:nvSpPr>
        <p:spPr bwMode="auto">
          <a:xfrm rot="10800000">
            <a:off x="3816350" y="3590925"/>
            <a:ext cx="2038350" cy="1539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5" name="Line 15"/>
          <p:cNvSpPr>
            <a:spLocks noChangeShapeType="1"/>
          </p:cNvSpPr>
          <p:nvPr/>
        </p:nvSpPr>
        <p:spPr bwMode="auto">
          <a:xfrm flipH="1">
            <a:off x="3733800" y="3579813"/>
            <a:ext cx="31623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6" name="Line 16"/>
          <p:cNvSpPr>
            <a:spLocks noChangeShapeType="1"/>
          </p:cNvSpPr>
          <p:nvPr/>
        </p:nvSpPr>
        <p:spPr bwMode="auto">
          <a:xfrm rot="10800000">
            <a:off x="3705225" y="5251450"/>
            <a:ext cx="657225" cy="1073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7" name="Line 17"/>
          <p:cNvSpPr>
            <a:spLocks noChangeShapeType="1"/>
          </p:cNvSpPr>
          <p:nvPr/>
        </p:nvSpPr>
        <p:spPr bwMode="auto">
          <a:xfrm flipH="1">
            <a:off x="4516438" y="5422900"/>
            <a:ext cx="1336675" cy="1171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8" name="Line 18"/>
          <p:cNvSpPr>
            <a:spLocks noChangeShapeType="1"/>
          </p:cNvSpPr>
          <p:nvPr/>
        </p:nvSpPr>
        <p:spPr bwMode="auto">
          <a:xfrm flipH="1">
            <a:off x="1247775" y="6669088"/>
            <a:ext cx="2968625" cy="849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9" name="Oval 19"/>
          <p:cNvSpPr>
            <a:spLocks/>
          </p:cNvSpPr>
          <p:nvPr/>
        </p:nvSpPr>
        <p:spPr bwMode="auto">
          <a:xfrm>
            <a:off x="990600" y="72961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2310" name="Oval 20"/>
          <p:cNvSpPr>
            <a:spLocks/>
          </p:cNvSpPr>
          <p:nvPr/>
        </p:nvSpPr>
        <p:spPr bwMode="auto">
          <a:xfrm>
            <a:off x="3505200" y="49974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7</a:t>
            </a:r>
          </a:p>
        </p:txBody>
      </p:sp>
      <p:sp>
        <p:nvSpPr>
          <p:cNvPr id="12311" name="Oval 21"/>
          <p:cNvSpPr>
            <a:spLocks/>
          </p:cNvSpPr>
          <p:nvPr/>
        </p:nvSpPr>
        <p:spPr bwMode="auto">
          <a:xfrm>
            <a:off x="3486150" y="33020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2312" name="Oval 22"/>
          <p:cNvSpPr>
            <a:spLocks/>
          </p:cNvSpPr>
          <p:nvPr/>
        </p:nvSpPr>
        <p:spPr bwMode="auto">
          <a:xfrm>
            <a:off x="6919913" y="3289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2313" name="Oval 23"/>
          <p:cNvSpPr>
            <a:spLocks/>
          </p:cNvSpPr>
          <p:nvPr/>
        </p:nvSpPr>
        <p:spPr bwMode="auto">
          <a:xfrm>
            <a:off x="4229100" y="6340475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2314" name="Oval 24"/>
          <p:cNvSpPr>
            <a:spLocks/>
          </p:cNvSpPr>
          <p:nvPr/>
        </p:nvSpPr>
        <p:spPr bwMode="auto">
          <a:xfrm>
            <a:off x="5865813" y="50355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2315" name="Oval 25"/>
          <p:cNvSpPr>
            <a:spLocks/>
          </p:cNvSpPr>
          <p:nvPr/>
        </p:nvSpPr>
        <p:spPr bwMode="auto">
          <a:xfrm>
            <a:off x="8348663" y="72707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6</a:t>
            </a:r>
          </a:p>
        </p:txBody>
      </p:sp>
      <p:sp>
        <p:nvSpPr>
          <p:cNvPr id="12316" name="Oval 26"/>
          <p:cNvSpPr>
            <a:spLocks/>
          </p:cNvSpPr>
          <p:nvPr/>
        </p:nvSpPr>
        <p:spPr bwMode="auto">
          <a:xfrm>
            <a:off x="990600" y="430530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2317" name="Line 27"/>
          <p:cNvSpPr>
            <a:spLocks noChangeShapeType="1"/>
          </p:cNvSpPr>
          <p:nvPr/>
        </p:nvSpPr>
        <p:spPr bwMode="auto">
          <a:xfrm>
            <a:off x="9261475" y="3746500"/>
            <a:ext cx="30956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18" name="Rectangle 28"/>
          <p:cNvSpPr>
            <a:spLocks/>
          </p:cNvSpPr>
          <p:nvPr/>
        </p:nvSpPr>
        <p:spPr bwMode="auto">
          <a:xfrm>
            <a:off x="1016000" y="8483600"/>
            <a:ext cx="92489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korak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2319" name="Rectangle 29"/>
          <p:cNvSpPr>
            <a:spLocks/>
          </p:cNvSpPr>
          <p:nvPr/>
        </p:nvSpPr>
        <p:spPr bwMode="auto">
          <a:xfrm>
            <a:off x="1244600" y="8851900"/>
            <a:ext cx="10490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50000"/>
              </a:lnSpc>
            </a:pP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1 0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4 0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7 1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2 1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3 1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7 2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3 2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6 3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5 4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6 4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7 5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2 5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6 7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5 7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</a:t>
            </a:r>
          </a:p>
        </p:txBody>
      </p:sp>
      <p:sp>
        <p:nvSpPr>
          <p:cNvPr id="12320" name="Line 30"/>
          <p:cNvSpPr>
            <a:spLocks noChangeShapeType="1"/>
          </p:cNvSpPr>
          <p:nvPr/>
        </p:nvSpPr>
        <p:spPr bwMode="auto">
          <a:xfrm>
            <a:off x="2614613" y="9374188"/>
            <a:ext cx="0" cy="255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21" name="Rectangle 31"/>
          <p:cNvSpPr>
            <a:spLocks/>
          </p:cNvSpPr>
          <p:nvPr/>
        </p:nvSpPr>
        <p:spPr bwMode="auto">
          <a:xfrm>
            <a:off x="9271000" y="3378200"/>
            <a:ext cx="33909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58702" bIns="0"/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v   distTo[]  edgeTo[]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0     0.0        -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1     5.0       0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1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2           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3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4     9.0       0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4 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5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6</a:t>
            </a:r>
          </a:p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7     8.0       0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Symbol" charset="2"/>
                <a:cs typeface="Courier New" pitchFamily="49" charset="0"/>
                <a:sym typeface="Symbol" charset="2"/>
              </a:rPr>
              <a:t>→</a:t>
            </a:r>
            <a:r>
              <a:rPr lang="en-US" sz="1800">
                <a:solidFill>
                  <a:srgbClr val="000000"/>
                </a:solidFill>
                <a:latin typeface="Courier New" pitchFamily="49" charset="0"/>
                <a:ea typeface="Courier New Bold" charset="0"/>
                <a:cs typeface="Courier New" pitchFamily="49" charset="0"/>
                <a:sym typeface="Courier New Bold" charset="0"/>
              </a:rPr>
              <a:t>7 </a:t>
            </a:r>
          </a:p>
        </p:txBody>
      </p:sp>
      <p:sp>
        <p:nvSpPr>
          <p:cNvPr id="12322" name="Rectangle 32"/>
          <p:cNvSpPr>
            <a:spLocks/>
          </p:cNvSpPr>
          <p:nvPr/>
        </p:nvSpPr>
        <p:spPr bwMode="auto">
          <a:xfrm>
            <a:off x="1054100" y="39116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2323" name="Rectangle 33"/>
          <p:cNvSpPr>
            <a:spLocks/>
          </p:cNvSpPr>
          <p:nvPr/>
        </p:nvSpPr>
        <p:spPr bwMode="auto">
          <a:xfrm>
            <a:off x="3975100" y="4660900"/>
            <a:ext cx="42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2400">
                <a:solidFill>
                  <a:schemeClr val="tx1"/>
                </a:solidFill>
                <a:ea typeface="Lucida Sans" charset="0"/>
                <a:cs typeface="Lucida Sans" charset="0"/>
              </a:rPr>
              <a:t>∞</a:t>
            </a:r>
          </a:p>
        </p:txBody>
      </p:sp>
      <p:sp>
        <p:nvSpPr>
          <p:cNvPr id="12324" name="Line 34"/>
          <p:cNvSpPr>
            <a:spLocks noChangeShapeType="1"/>
          </p:cNvSpPr>
          <p:nvPr/>
        </p:nvSpPr>
        <p:spPr bwMode="auto">
          <a:xfrm rot="10800000" flipH="1">
            <a:off x="4025900" y="4927600"/>
            <a:ext cx="4127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25" name="Rectangle 35"/>
          <p:cNvSpPr>
            <a:spLocks/>
          </p:cNvSpPr>
          <p:nvPr/>
        </p:nvSpPr>
        <p:spPr bwMode="auto">
          <a:xfrm>
            <a:off x="4508500" y="4775200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 eaLnBrk="1" hangingPunct="1">
              <a:lnSpc>
                <a:spcPct val="14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12326" name="Oval 36"/>
          <p:cNvSpPr>
            <a:spLocks/>
          </p:cNvSpPr>
          <p:nvPr/>
        </p:nvSpPr>
        <p:spPr bwMode="auto">
          <a:xfrm>
            <a:off x="2298700" y="4749800"/>
            <a:ext cx="381000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8</a:t>
            </a:r>
          </a:p>
        </p:txBody>
      </p:sp>
      <p:sp>
        <p:nvSpPr>
          <p:cNvPr id="12327" name="Oval 37"/>
          <p:cNvSpPr>
            <a:spLocks/>
          </p:cNvSpPr>
          <p:nvPr/>
        </p:nvSpPr>
        <p:spPr bwMode="auto">
          <a:xfrm>
            <a:off x="9867900" y="6472238"/>
            <a:ext cx="952500" cy="355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40000"/>
              </a:lnSpc>
            </a:pPr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Bellman-Ford : prikaz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Bellman-Ford algoritem: prikaz&amp;quot;&quot;/&gt;&lt;property id=&quot;20307&quot; value=&quot;276&quot;/&gt;&lt;/object&gt;&lt;object type=&quot;3&quot; unique_id=&quot;10006&quot;&gt;&lt;property id=&quot;20148&quot; value=&quot;5&quot;/&gt;&lt;property id=&quot;20300&quot; value=&quot;Slide 3 - &amp;quot;Bellman-Ford algoritem: prikaz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Bellman-Ford algoritem: prikaz&amp;quot;&quot;/&gt;&lt;property id=&quot;20307&quot; value=&quot;271&quot;/&gt;&lt;/object&gt;&lt;object type=&quot;3&quot; unique_id=&quot;10008&quot;&gt;&lt;property id=&quot;20148&quot; value=&quot;5&quot;/&gt;&lt;property id=&quot;20300&quot; value=&quot;Slide 5 - &amp;quot;Bellman-Ford algoritem: prikaz&amp;quot;&quot;/&gt;&lt;property id=&quot;20307&quot; value=&quot;257&quot;/&gt;&lt;/object&gt;&lt;object type=&quot;3&quot; unique_id=&quot;10009&quot;&gt;&lt;property id=&quot;20148&quot; value=&quot;5&quot;/&gt;&lt;property id=&quot;20300&quot; value=&quot;Slide 6 - &amp;quot;Bellman-Ford algoritem: prikaz&amp;quot;&quot;/&gt;&lt;property id=&quot;20307&quot; value=&quot;265&quot;/&gt;&lt;/object&gt;&lt;object type=&quot;3&quot; unique_id=&quot;10010&quot;&gt;&lt;property id=&quot;20148&quot; value=&quot;5&quot;/&gt;&lt;property id=&quot;20300&quot; value=&quot;Slide 7 - &amp;quot;Bellman-Ford algoritem: prikaz&amp;quot;&quot;/&gt;&lt;property id=&quot;20307&quot; value=&quot;266&quot;/&gt;&lt;/object&gt;&lt;object type=&quot;3&quot; unique_id=&quot;10011&quot;&gt;&lt;property id=&quot;20148&quot; value=&quot;5&quot;/&gt;&lt;property id=&quot;20300&quot; value=&quot;Slide 8 - &amp;quot;Bellman-Ford algoritem: prikaz&amp;quot;&quot;/&gt;&lt;property id=&quot;20307&quot; value=&quot;282&quot;/&gt;&lt;/object&gt;&lt;object type=&quot;3&quot; unique_id=&quot;10012&quot;&gt;&lt;property id=&quot;20148&quot; value=&quot;5&quot;/&gt;&lt;property id=&quot;20300&quot; value=&quot;Slide 9 - &amp;quot;Bellman-Ford algoritem: prikaz&amp;quot;&quot;/&gt;&lt;property id=&quot;20307&quot; value=&quot;288&quot;/&gt;&lt;/object&gt;&lt;object type=&quot;3&quot; unique_id=&quot;10013&quot;&gt;&lt;property id=&quot;20148&quot; value=&quot;5&quot;/&gt;&lt;property id=&quot;20300&quot; value=&quot;Slide 10 - &amp;quot;Bellman-Ford algoritem: prikaz&amp;quot;&quot;/&gt;&lt;property id=&quot;20307&quot; value=&quot;294&quot;/&gt;&lt;/object&gt;&lt;object type=&quot;3&quot; unique_id=&quot;10014&quot;&gt;&lt;property id=&quot;20148&quot; value=&quot;5&quot;/&gt;&lt;property id=&quot;20300&quot; value=&quot;Slide 11 - &amp;quot;Bellman-Ford algoritem: prikaz&amp;quot;&quot;/&gt;&lt;property id=&quot;20307&quot; value=&quot;298&quot;/&gt;&lt;/object&gt;&lt;object type=&quot;3&quot; unique_id=&quot;10015&quot;&gt;&lt;property id=&quot;20148&quot; value=&quot;5&quot;/&gt;&lt;property id=&quot;20300&quot; value=&quot;Slide 12 - &amp;quot;Bellman-Ford algoritem: prikaz&amp;quot;&quot;/&gt;&lt;property id=&quot;20307&quot; value=&quot;297&quot;/&gt;&lt;/object&gt;&lt;object type=&quot;3&quot; unique_id=&quot;10016&quot;&gt;&lt;property id=&quot;20148&quot; value=&quot;5&quot;/&gt;&lt;property id=&quot;20300&quot; value=&quot;Slide 13 - &amp;quot;Bellman-Ford algoritem: prikaz&amp;quot;&quot;/&gt;&lt;property id=&quot;20307&quot; value=&quot;301&quot;/&gt;&lt;/object&gt;&lt;object type=&quot;3&quot; unique_id=&quot;10017&quot;&gt;&lt;property id=&quot;20148&quot; value=&quot;5&quot;/&gt;&lt;property id=&quot;20300&quot; value=&quot;Slide 14 - &amp;quot;Bellman-Ford algoritem: prikaz&amp;quot;&quot;/&gt;&lt;property id=&quot;20307&quot; value=&quot;302&quot;/&gt;&lt;/object&gt;&lt;object type=&quot;3&quot; unique_id=&quot;10018&quot;&gt;&lt;property id=&quot;20148&quot; value=&quot;5&quot;/&gt;&lt;property id=&quot;20300&quot; value=&quot;Slide 15 - &amp;quot;Bellman-Ford algoritem: prikaz&amp;quot;&quot;/&gt;&lt;property id=&quot;20307&quot; value=&quot;303&quot;/&gt;&lt;/object&gt;&lt;object type=&quot;3&quot; unique_id=&quot;10019&quot;&gt;&lt;property id=&quot;20148&quot; value=&quot;5&quot;/&gt;&lt;property id=&quot;20300&quot; value=&quot;Slide 16 - &amp;quot;Bellman-Ford algoritem: prikaz&amp;quot;&quot;/&gt;&lt;property id=&quot;20307&quot; value=&quot;304&quot;/&gt;&lt;/object&gt;&lt;object type=&quot;3&quot; unique_id=&quot;10020&quot;&gt;&lt;property id=&quot;20148&quot; value=&quot;5&quot;/&gt;&lt;property id=&quot;20300&quot; value=&quot;Slide 17 - &amp;quot;Bellman-Ford algoritem: prikaz&amp;quot;&quot;/&gt;&lt;property id=&quot;20307&quot; value=&quot;305&quot;/&gt;&lt;/object&gt;&lt;object type=&quot;3&quot; unique_id=&quot;10021&quot;&gt;&lt;property id=&quot;20148&quot; value=&quot;5&quot;/&gt;&lt;property id=&quot;20300&quot; value=&quot;Slide 18 - &amp;quot;Bellman-Ford algoritem: prikaz&amp;quot;&quot;/&gt;&lt;property id=&quot;20307&quot; value=&quot;306&quot;/&gt;&lt;/object&gt;&lt;object type=&quot;3&quot; unique_id=&quot;10022&quot;&gt;&lt;property id=&quot;20148&quot; value=&quot;5&quot;/&gt;&lt;property id=&quot;20300&quot; value=&quot;Slide 19 - &amp;quot;Bellman-Ford algoritem: prikaz&amp;quot;&quot;/&gt;&lt;property id=&quot;20307&quot; value=&quot;307&quot;/&gt;&lt;/object&gt;&lt;object type=&quot;3&quot; unique_id=&quot;10023&quot;&gt;&lt;property id=&quot;20148&quot; value=&quot;5&quot;/&gt;&lt;property id=&quot;20300&quot; value=&quot;Slide 20 - &amp;quot;Bellman-Ford algoritem: prikaz&amp;quot;&quot;/&gt;&lt;property id=&quot;20307&quot; value=&quot;308&quot;/&gt;&lt;/object&gt;&lt;object type=&quot;3&quot; unique_id=&quot;10024&quot;&gt;&lt;property id=&quot;20148&quot; value=&quot;5&quot;/&gt;&lt;property id=&quot;20300&quot; value=&quot;Slide 21 - &amp;quot;Bellman-Ford algoritem: prikaz&amp;quot;&quot;/&gt;&lt;property id=&quot;20307&quot; value=&quot;309&quot;/&gt;&lt;/object&gt;&lt;object type=&quot;3&quot; unique_id=&quot;10025&quot;&gt;&lt;property id=&quot;20148&quot; value=&quot;5&quot;/&gt;&lt;property id=&quot;20300&quot; value=&quot;Slide 22 - &amp;quot;Bellman-Ford algoritem: prikaz&amp;quot;&quot;/&gt;&lt;property id=&quot;20307&quot; value=&quot;310&quot;/&gt;&lt;/object&gt;&lt;object type=&quot;3&quot; unique_id=&quot;10026&quot;&gt;&lt;property id=&quot;20148&quot; value=&quot;5&quot;/&gt;&lt;property id=&quot;20300&quot; value=&quot;Slide 23 - &amp;quot;Bellman-Ford algoritem: prikaz&amp;quot;&quot;/&gt;&lt;property id=&quot;20307&quot; value=&quot;311&quot;/&gt;&lt;/object&gt;&lt;object type=&quot;3&quot; unique_id=&quot;10027&quot;&gt;&lt;property id=&quot;20148&quot; value=&quot;5&quot;/&gt;&lt;property id=&quot;20300&quot; value=&quot;Slide 24 - &amp;quot;Bellman-Ford algoritem: prikaz&amp;quot;&quot;/&gt;&lt;property id=&quot;20307&quot; value=&quot;312&quot;/&gt;&lt;/object&gt;&lt;object type=&quot;3&quot; unique_id=&quot;10028&quot;&gt;&lt;property id=&quot;20148&quot; value=&quot;5&quot;/&gt;&lt;property id=&quot;20300&quot; value=&quot;Slide 25 - &amp;quot;Bellman-Ford algoritem: prikaz&amp;quot;&quot;/&gt;&lt;property id=&quot;20307&quot; value=&quot;313&quot;/&gt;&lt;/object&gt;&lt;object type=&quot;3&quot; unique_id=&quot;10029&quot;&gt;&lt;property id=&quot;20148&quot; value=&quot;5&quot;/&gt;&lt;property id=&quot;20300&quot; value=&quot;Slide 26 - &amp;quot;Bellman-Ford algoritem: prikaz&amp;quot;&quot;/&gt;&lt;property id=&quot;20307&quot; value=&quot;314&quot;/&gt;&lt;/object&gt;&lt;object type=&quot;3&quot; unique_id=&quot;10030&quot;&gt;&lt;property id=&quot;20148&quot; value=&quot;5&quot;/&gt;&lt;property id=&quot;20300&quot; value=&quot;Slide 27 - &amp;quot;Bellman-Ford algoritem: prikaz&amp;quot;&quot;/&gt;&lt;property id=&quot;20307&quot; value=&quot;315&quot;/&gt;&lt;/object&gt;&lt;object type=&quot;3&quot; unique_id=&quot;10031&quot;&gt;&lt;property id=&quot;20148&quot; value=&quot;5&quot;/&gt;&lt;property id=&quot;20300&quot; value=&quot;Slide 28 - &amp;quot;Bellman-Ford algoritem: prikaz&amp;quot;&quot;/&gt;&lt;property id=&quot;20307&quot; value=&quot;316&quot;/&gt;&lt;/object&gt;&lt;object type=&quot;3&quot; unique_id=&quot;10032&quot;&gt;&lt;property id=&quot;20148&quot; value=&quot;5&quot;/&gt;&lt;property id=&quot;20300&quot; value=&quot;Slide 29 - &amp;quot;Bellman-Ford algoritem: prikaz&amp;quot;&quot;/&gt;&lt;property id=&quot;20307&quot; value=&quot;317&quot;/&gt;&lt;/object&gt;&lt;object type=&quot;3&quot; unique_id=&quot;10033&quot;&gt;&lt;property id=&quot;20148&quot; value=&quot;5&quot;/&gt;&lt;property id=&quot;20300&quot; value=&quot;Slide 30 - &amp;quot;Bellman-Ford algoritem: prikaz&amp;quot;&quot;/&gt;&lt;property id=&quot;20307&quot; value=&quot;318&quot;/&gt;&lt;/object&gt;&lt;object type=&quot;3&quot; unique_id=&quot;10034&quot;&gt;&lt;property id=&quot;20148&quot; value=&quot;5&quot;/&gt;&lt;property id=&quot;20300&quot; value=&quot;Slide 31 - &amp;quot;Bellman-Ford algoritem: prikaz&amp;quot;&quot;/&gt;&lt;property id=&quot;20307&quot; value=&quot;319&quot;/&gt;&lt;/object&gt;&lt;object type=&quot;3&quot; unique_id=&quot;10035&quot;&gt;&lt;property id=&quot;20148&quot; value=&quot;5&quot;/&gt;&lt;property id=&quot;20300&quot; value=&quot;Slide 32 - &amp;quot;Bellman-Ford algoritem: prikaz&amp;quot;&quot;/&gt;&lt;property id=&quot;20307&quot; value=&quot;320&quot;/&gt;&lt;/object&gt;&lt;object type=&quot;3&quot; unique_id=&quot;10036&quot;&gt;&lt;property id=&quot;20148&quot; value=&quot;5&quot;/&gt;&lt;property id=&quot;20300&quot; value=&quot;Slide 33 - &amp;quot;Bellman-Ford algoritem: prikaz&amp;quot;&quot;/&gt;&lt;property id=&quot;20307&quot; value=&quot;321&quot;/&gt;&lt;/object&gt;&lt;object type=&quot;3&quot; unique_id=&quot;10037&quot;&gt;&lt;property id=&quot;20148&quot; value=&quot;5&quot;/&gt;&lt;property id=&quot;20300&quot; value=&quot;Slide 34 - &amp;quot;Bellman-Ford algoritem: prikaz&amp;quot;&quot;/&gt;&lt;property id=&quot;20307&quot; value=&quot;322&quot;/&gt;&lt;/object&gt;&lt;object type=&quot;3&quot; unique_id=&quot;10038&quot;&gt;&lt;property id=&quot;20148&quot; value=&quot;5&quot;/&gt;&lt;property id=&quot;20300&quot; value=&quot;Slide 35 - &amp;quot;Bellman-Ford algoritem: prikaz&amp;quot;&quot;/&gt;&lt;property id=&quot;20307&quot; value=&quot;323&quot;/&gt;&lt;/object&gt;&lt;object type=&quot;3&quot; unique_id=&quot;10039&quot;&gt;&lt;property id=&quot;20148&quot; value=&quot;5&quot;/&gt;&lt;property id=&quot;20300&quot; value=&quot;Slide 36 - &amp;quot;Bellman-Ford algoritem: prikaz&amp;quot;&quot;/&gt;&lt;property id=&quot;20307&quot; value=&quot;324&quot;/&gt;&lt;/object&gt;&lt;object type=&quot;3&quot; unique_id=&quot;10040&quot;&gt;&lt;property id=&quot;20148&quot; value=&quot;5&quot;/&gt;&lt;property id=&quot;20300&quot; value=&quot;Slide 37 - &amp;quot;Bellman-Ford algoritem: prikaz&amp;quot;&quot;/&gt;&lt;property id=&quot;20307&quot; value=&quot;325&quot;/&gt;&lt;/object&gt;&lt;object type=&quot;3&quot; unique_id=&quot;10041&quot;&gt;&lt;property id=&quot;20148&quot; value=&quot;5&quot;/&gt;&lt;property id=&quot;20300&quot; value=&quot;Slide 38 - &amp;quot;Bellman-Ford algoritem: prikaz&amp;quot;&quot;/&gt;&lt;property id=&quot;20307&quot; value=&quot;326&quot;/&gt;&lt;/object&gt;&lt;object type=&quot;3&quot; unique_id=&quot;10042&quot;&gt;&lt;property id=&quot;20148&quot; value=&quot;5&quot;/&gt;&lt;property id=&quot;20300&quot; value=&quot;Slide 39 - &amp;quot;Bellman-Ford algoritem: prikaz&amp;quot;&quot;/&gt;&lt;property id=&quot;20307&quot; value=&quot;327&quot;/&gt;&lt;/object&gt;&lt;object type=&quot;3&quot; unique_id=&quot;10043&quot;&gt;&lt;property id=&quot;20148&quot; value=&quot;5&quot;/&gt;&lt;property id=&quot;20300&quot; value=&quot;Slide 40 - &amp;quot;Bellman-Ford algoritem: prikaz&amp;quot;&quot;/&gt;&lt;property id=&quot;20307&quot; value=&quot;328&quot;/&gt;&lt;/object&gt;&lt;object type=&quot;3&quot; unique_id=&quot;10044&quot;&gt;&lt;property id=&quot;20148&quot; value=&quot;5&quot;/&gt;&lt;property id=&quot;20300&quot; value=&quot;Slide 41 - &amp;quot;Bellman-Ford algoritem: prikaz&amp;quot;&quot;/&gt;&lt;property id=&quot;20307&quot; value=&quot;330&quot;/&gt;&lt;/object&gt;&lt;object type=&quot;3&quot; unique_id=&quot;10045&quot;&gt;&lt;property id=&quot;20148&quot; value=&quot;5&quot;/&gt;&lt;property id=&quot;20300&quot; value=&quot;Slide 42 - &amp;quot;Bellman-Ford algoritem: prikaz&amp;quot;&quot;/&gt;&lt;property id=&quot;20307&quot; value=&quot;331&quot;/&gt;&lt;/object&gt;&lt;object type=&quot;3&quot; unique_id=&quot;10046&quot;&gt;&lt;property id=&quot;20148&quot; value=&quot;5&quot;/&gt;&lt;property id=&quot;20300&quot; value=&quot;Slide 43 - &amp;quot;Bellman-Ford algoritem: prikaz&amp;quot;&quot;/&gt;&lt;property id=&quot;20307&quot; value=&quot;332&quot;/&gt;&lt;/object&gt;&lt;object type=&quot;3&quot; unique_id=&quot;10047&quot;&gt;&lt;property id=&quot;20148&quot; value=&quot;5&quot;/&gt;&lt;property id=&quot;20300&quot; value=&quot;Slide 44 - &amp;quot;Bellman-Ford algoritem: prikaz&amp;quot;&quot;/&gt;&lt;property id=&quot;20307&quot; value=&quot;334&quot;/&gt;&lt;/object&gt;&lt;object type=&quot;3&quot; unique_id=&quot;10048&quot;&gt;&lt;property id=&quot;20148&quot; value=&quot;5&quot;/&gt;&lt;property id=&quot;20300&quot; value=&quot;Slide 45 - &amp;quot;Bellman-Ford algoritem: prikaz&amp;quot;&quot;/&gt;&lt;property id=&quot;20307&quot; value=&quot;335&quot;/&gt;&lt;/object&gt;&lt;object type=&quot;3&quot; unique_id=&quot;10049&quot;&gt;&lt;property id=&quot;20148&quot; value=&quot;5&quot;/&gt;&lt;property id=&quot;20300&quot; value=&quot;Slide 46 - &amp;quot;Bellman-Ford algoritem: prikaz&amp;quot;&quot;/&gt;&lt;property id=&quot;20307&quot; value=&quot;336&quot;/&gt;&lt;/object&gt;&lt;object type=&quot;3&quot; unique_id=&quot;10050&quot;&gt;&lt;property id=&quot;20148&quot; value=&quot;5&quot;/&gt;&lt;property id=&quot;20300&quot; value=&quot;Slide 47 - &amp;quot;Bellman-Ford algoritem: prikaz&amp;quot;&quot;/&gt;&lt;property id=&quot;20307&quot; value=&quot;337&quot;/&gt;&lt;/object&gt;&lt;object type=&quot;3&quot; unique_id=&quot;10051&quot;&gt;&lt;property id=&quot;20148&quot; value=&quot;5&quot;/&gt;&lt;property id=&quot;20300&quot; value=&quot;Slide 48 - &amp;quot;Bellman-Ford algoritem: prikaz&amp;quot;&quot;/&gt;&lt;property id=&quot;20307&quot; value=&quot;33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itle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5F5F5"/>
      </a:accent3>
      <a:accent4>
        <a:srgbClr val="661B15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Stone Sans ITC TT-Bold"/>
        <a:ea typeface="ヒラギノ角ゴ ProN W6"/>
        <a:cs typeface="ヒラギノ角ゴ ProN W6"/>
      </a:majorFont>
      <a:minorFont>
        <a:latin typeface="Stone Sans ITC TT-Semi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panose="020B0602030504020204" pitchFamily="34" charset="0"/>
            <a:ea typeface="ヒラギノ角ゴ ProN W3" charset="0"/>
            <a:cs typeface="ヒラギノ角ゴ ProN W3" charset="0"/>
            <a:sym typeface="Lucida Sans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panose="020B0602030504020204" pitchFamily="34" charset="0"/>
            <a:ea typeface="ヒラギノ角ゴ ProN W3" charset="0"/>
            <a:cs typeface="ヒラギノ角ゴ ProN W3" charset="0"/>
            <a:sym typeface="Lucida Sans" panose="020B0602030504020204" pitchFamily="34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itle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5F5F5"/>
      </a:accent3>
      <a:accent4>
        <a:srgbClr val="661B15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Stone Sans ITC TT-Bold"/>
        <a:ea typeface="ヒラギノ角ゴ ProN W6"/>
        <a:cs typeface="ヒラギノ角ゴ ProN W6"/>
      </a:majorFont>
      <a:minorFont>
        <a:latin typeface="Stone Sans ITC TT-Semi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ody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5F5F5"/>
      </a:accent3>
      <a:accent4>
        <a:srgbClr val="661B15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">
      <a:majorFont>
        <a:latin typeface="Comic Sans MS"/>
        <a:ea typeface="ヒラギノ明朝 ProN W3"/>
        <a:cs typeface="ヒラギノ明朝 ProN W3"/>
      </a:majorFont>
      <a:minorFont>
        <a:latin typeface="Comic Sans M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lnDef>
  </a:objectDefaults>
  <a:extraClrSchemeLst>
    <a:extraClrScheme>
      <a:clrScheme name="Bod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79211B"/>
    </a:dk1>
    <a:lt1>
      <a:srgbClr val="EEEEEE"/>
    </a:lt1>
    <a:dk2>
      <a:srgbClr val="000000"/>
    </a:dk2>
    <a:lt2>
      <a:srgbClr val="000000"/>
    </a:lt2>
    <a:accent1>
      <a:srgbClr val="FFFFFF"/>
    </a:accent1>
    <a:accent2>
      <a:srgbClr val="333399"/>
    </a:accent2>
    <a:accent3>
      <a:srgbClr val="F5F5F5"/>
    </a:accent3>
    <a:accent4>
      <a:srgbClr val="661B15"/>
    </a:accent4>
    <a:accent5>
      <a:srgbClr val="FFFFF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Pages>0</Pages>
  <Words>5872</Words>
  <Characters>0</Characters>
  <Application>Microsoft Office PowerPoint</Application>
  <PresentationFormat>Custom</PresentationFormat>
  <Lines>0</Lines>
  <Paragraphs>1357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55</vt:i4>
      </vt:variant>
    </vt:vector>
  </HeadingPairs>
  <TitlesOfParts>
    <vt:vector size="58" baseType="lpstr">
      <vt:lpstr>Title</vt:lpstr>
      <vt:lpstr>1_Title</vt:lpstr>
      <vt:lpstr>Body</vt:lpstr>
      <vt:lpstr>Bellman-Ford 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Bellman-Ford algoritem: prikaz</vt:lpstr>
      <vt:lpstr>Končno drevo</vt:lpstr>
      <vt:lpstr>Končno drevo</vt:lpstr>
      <vt:lpstr>Končno drevo</vt:lpstr>
      <vt:lpstr>Končno drevo</vt:lpstr>
      <vt:lpstr>Končno drevo</vt:lpstr>
      <vt:lpstr>Končno drevo</vt:lpstr>
      <vt:lpstr>Končno drevo</vt:lpstr>
      <vt:lpstr>Končno drevo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Wayne</dc:creator>
  <cp:lastModifiedBy>Lokar</cp:lastModifiedBy>
  <cp:revision>25</cp:revision>
  <dcterms:modified xsi:type="dcterms:W3CDTF">2013-03-11T20:22:38Z</dcterms:modified>
</cp:coreProperties>
</file>