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8" r:id="rId3"/>
    <p:sldId id="266" r:id="rId4"/>
    <p:sldId id="277" r:id="rId5"/>
    <p:sldId id="280" r:id="rId6"/>
    <p:sldId id="279" r:id="rId7"/>
    <p:sldId id="281" r:id="rId8"/>
    <p:sldId id="282" r:id="rId9"/>
    <p:sldId id="270" r:id="rId10"/>
    <p:sldId id="283" r:id="rId11"/>
    <p:sldId id="271" r:id="rId12"/>
    <p:sldId id="284" r:id="rId13"/>
  </p:sldIdLst>
  <p:sldSz cx="9144000" cy="6858000" type="screen4x3"/>
  <p:notesSz cx="6858000" cy="9144000"/>
  <p:custDataLst>
    <p:tags r:id="rId14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686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1AE5-4E7A-470E-B405-9DB3E92422DF}" type="datetimeFigureOut">
              <a:rPr lang="sl-SI" smtClean="0"/>
              <a:pPr/>
              <a:t>7.11.2012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70229-EFDC-4728-A4A9-021B37B5314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aza.fmf.uni-lj.si/phppgadmin/display.php?server=localhost:5432:allow&amp;database=matijatest&amp;schema=public&amp;table=tab1&amp;subject=table&amp;return_url=tables.php?server=localhost:5432:allow&amp;amp;database=matijatest&amp;amp;schema=public&amp;return_desc=Back&amp;table=tab1&amp;sortkey=2&amp;sortdir=asc&amp;strings=collapsed&amp;page=1" TargetMode="External"/><Relationship Id="rId2" Type="http://schemas.openxmlformats.org/officeDocument/2006/relationships/hyperlink" Target="http://baza.fmf.uni-lj.si/phppgadmin/display.php?server=localhost:5432:allow&amp;database=matijatest&amp;schema=public&amp;table=tab1&amp;subject=table&amp;return_url=tables.php?server=localhost:5432:allow&amp;amp;database=matijatest&amp;amp;schema=public&amp;return_desc=Back&amp;table=tab1&amp;sortkey=1&amp;sortdir=asc&amp;strings=collapsed&amp;pag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aza.fmf.uni-lj.si/phppgadmin/display.php?server=localhost:5432:allow&amp;database=matijatest&amp;schema=public&amp;table=tab1&amp;subject=table&amp;return_url=tables.php?server=localhost:5432:allow&amp;amp;database=matijatest&amp;amp;schema=public&amp;return_desc=Back&amp;table=tab1&amp;sortkey=3&amp;sortdir=asc&amp;strings=collapsed&amp;page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aza.fmf.uni-lj.si/phppgadmin/display.php?server=localhost:5432:allow&amp;database=matijatest&amp;schema=public&amp;table=tab1&amp;subject=table&amp;return_url=tblproperties.php?server=localhost:5432:allow&amp;amp;database=matijatest&amp;amp;schema=public&amp;amp;table=tab1&amp;return_desc=Back&amp;table=tab1&amp;sortkey=2&amp;sortdir=asc&amp;strings=collapsed&amp;page=1" TargetMode="External"/><Relationship Id="rId2" Type="http://schemas.openxmlformats.org/officeDocument/2006/relationships/hyperlink" Target="http://baza.fmf.uni-lj.si/phppgadmin/display.php?server=localhost:5432:allow&amp;database=matijatest&amp;schema=public&amp;table=tab1&amp;subject=table&amp;return_url=tblproperties.php?server=localhost:5432:allow&amp;amp;database=matijatest&amp;amp;schema=public&amp;amp;table=tab1&amp;return_desc=Back&amp;table=tab1&amp;sortkey=1&amp;sortdir=asc&amp;strings=collapsed&amp;page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aza.fmf.uni-lj.si/phppgadmin/display.php?server=localhost:5432:allow&amp;database=matijatest&amp;schema=public&amp;table=tab1&amp;subject=table&amp;return_url=tblproperties.php?server=localhost:5432:allow&amp;amp;database=matijatest&amp;amp;schema=public&amp;amp;table=tab1&amp;return_desc=Back&amp;table=tab1&amp;sortkey=3&amp;sortdir=asc&amp;strings=collapsed&amp;page=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Dodajanje in spreminjanje podatkov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</a:t>
            </a:r>
            <a:r>
              <a:rPr lang="sl-SI" dirty="0" smtClean="0"/>
              <a:t> - opozorilo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WHERE lahko spustimo</a:t>
            </a:r>
          </a:p>
          <a:p>
            <a:r>
              <a:rPr lang="sl-SI" dirty="0" smtClean="0"/>
              <a:t>Spremenili bomo celotno tabelo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UPDATE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tab1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st1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'XXX', st3 = 'YYY'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l-SI" dirty="0" smtClean="0">
                <a:cs typeface="Courier New" pitchFamily="49" charset="0"/>
              </a:rPr>
              <a:t>Vse vrstice imajo sedaj eno vrednost stolpcev st1 in st3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DELETE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Za brisanje vrstic iz tabele</a:t>
            </a:r>
            <a:endParaRPr lang="en-US" dirty="0" smtClean="0"/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DELETE FROM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ime_tabele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pogoj</a:t>
            </a:r>
          </a:p>
          <a:p>
            <a:r>
              <a:rPr lang="sl-SI" dirty="0" smtClean="0"/>
              <a:t>Iz tabele ime_tabele pobrišemo vrstice, ki ustrezajo pogoju</a:t>
            </a:r>
            <a:r>
              <a:rPr lang="en-US" dirty="0" smtClean="0"/>
              <a:t> </a:t>
            </a:r>
            <a:endParaRPr lang="sl-SI" dirty="0" smtClean="0"/>
          </a:p>
          <a:p>
            <a:r>
              <a:rPr lang="sl-SI" dirty="0" smtClean="0"/>
              <a:t>Pobrisane vrstice trajno izginejo (ni UNDO)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DELETE FROM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osebe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priimek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Lokar'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AND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ime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Matija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Pozor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DELETE FROM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osebe</a:t>
            </a:r>
          </a:p>
          <a:p>
            <a:r>
              <a:rPr lang="sl-SI" dirty="0" smtClean="0">
                <a:cs typeface="Courier New" pitchFamily="49" charset="0"/>
              </a:rPr>
              <a:t>Izpraznili smo celo tabelo osebe!</a:t>
            </a:r>
          </a:p>
          <a:p>
            <a:r>
              <a:rPr lang="sl-SI" dirty="0" smtClean="0">
                <a:cs typeface="Courier New" pitchFamily="49" charset="0"/>
              </a:rPr>
              <a:t>Tabela ostane, a je prazna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Vstavljanje/Spreminjanje/Brisanje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Vstavljanje</a:t>
            </a:r>
          </a:p>
          <a:p>
            <a:pPr lvl="1"/>
            <a:r>
              <a:rPr lang="sl-SI" dirty="0" smtClean="0"/>
              <a:t>stavek INSERT INTO</a:t>
            </a:r>
          </a:p>
          <a:p>
            <a:pPr lvl="1"/>
            <a:r>
              <a:rPr lang="sl-SI" dirty="0" smtClean="0"/>
              <a:t>INSERT INTO kam : kaj</a:t>
            </a:r>
          </a:p>
          <a:p>
            <a:pPr lvl="1"/>
            <a:r>
              <a:rPr lang="sl-SI" dirty="0" smtClean="0"/>
              <a:t>Kam: v katero tabelo in v katere stolpce</a:t>
            </a:r>
          </a:p>
          <a:p>
            <a:r>
              <a:rPr lang="sl-SI" dirty="0" smtClean="0"/>
              <a:t>Spreminjanje</a:t>
            </a:r>
          </a:p>
          <a:p>
            <a:pPr lvl="1"/>
            <a:r>
              <a:rPr lang="sl-SI" dirty="0" smtClean="0"/>
              <a:t>Stavek UPDATE</a:t>
            </a:r>
          </a:p>
          <a:p>
            <a:pPr lvl="1"/>
            <a:r>
              <a:rPr lang="sl-SI" dirty="0" smtClean="0"/>
              <a:t>Spremenimo obstoječe vrstice v tabeli</a:t>
            </a:r>
          </a:p>
          <a:p>
            <a:pPr lvl="1"/>
            <a:r>
              <a:rPr lang="sl-SI" dirty="0" smtClean="0"/>
              <a:t>UPDATE kaj WHERE katere vrstice</a:t>
            </a:r>
          </a:p>
          <a:p>
            <a:pPr lvl="1"/>
            <a:r>
              <a:rPr lang="sl-SI" dirty="0" smtClean="0"/>
              <a:t>Kaj: katera tabela, kateri stolpci, s kakšnimi novimi vrednostmi</a:t>
            </a:r>
          </a:p>
          <a:p>
            <a:pPr lvl="1"/>
            <a:r>
              <a:rPr lang="sl-SI" dirty="0" smtClean="0"/>
              <a:t>Ne obstaja UNDO!</a:t>
            </a:r>
          </a:p>
          <a:p>
            <a:r>
              <a:rPr lang="sl-SI" dirty="0" smtClean="0"/>
              <a:t>Brisanje</a:t>
            </a:r>
          </a:p>
          <a:p>
            <a:pPr lvl="1"/>
            <a:r>
              <a:rPr lang="sl-SI" dirty="0" smtClean="0"/>
              <a:t>Stavek DELETE</a:t>
            </a:r>
          </a:p>
          <a:p>
            <a:pPr lvl="1"/>
            <a:r>
              <a:rPr lang="sl-SI" dirty="0" smtClean="0"/>
              <a:t>DELETE </a:t>
            </a:r>
            <a:r>
              <a:rPr lang="sl-SI" dirty="0" err="1" smtClean="0"/>
              <a:t>izKatereTabele</a:t>
            </a:r>
            <a:r>
              <a:rPr lang="sl-SI" dirty="0" smtClean="0"/>
              <a:t> WHERE </a:t>
            </a:r>
            <a:r>
              <a:rPr lang="sl-SI" dirty="0" err="1" smtClean="0"/>
              <a:t>katereVrstice</a:t>
            </a:r>
            <a:endParaRPr lang="sl-SI" dirty="0" smtClean="0"/>
          </a:p>
          <a:p>
            <a:pPr lvl="1"/>
            <a:r>
              <a:rPr lang="sl-SI" dirty="0" smtClean="0"/>
              <a:t>Ne obstaja  UNDO!</a:t>
            </a:r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Insert</a:t>
            </a:r>
            <a:endParaRPr lang="sl-S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Vstavljanje podatkov v bazo z ukazi SQL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525963"/>
          </a:xfrm>
        </p:spPr>
        <p:txBody>
          <a:bodyPr>
            <a:noAutofit/>
          </a:bodyPr>
          <a:lstStyle/>
          <a:p>
            <a:r>
              <a:rPr lang="sl-SI" sz="2000" dirty="0" smtClean="0"/>
              <a:t>Dve obliki</a:t>
            </a:r>
          </a:p>
          <a:p>
            <a:pPr lvl="1"/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INSERT INTO ime_tabele </a:t>
            </a:r>
            <a:br>
              <a:rPr lang="sl-SI" sz="16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VALUES (vrednost_prvega_stolpca, ... ,</a:t>
            </a:r>
            <a:br>
              <a:rPr lang="sl-SI" sz="16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                  vrednost_zadnjega_stolpca)</a:t>
            </a:r>
          </a:p>
          <a:p>
            <a:pPr lvl="1"/>
            <a:r>
              <a:rPr lang="sl-SI" sz="1600" dirty="0">
                <a:latin typeface="Courier New" pitchFamily="49" charset="0"/>
                <a:cs typeface="Courier New" pitchFamily="49" charset="0"/>
              </a:rPr>
              <a:t>INSERT INTO ime_tabele </a:t>
            </a:r>
            <a:br>
              <a:rPr lang="sl-SI" sz="1600" dirty="0">
                <a:latin typeface="Courier New" pitchFamily="49" charset="0"/>
                <a:cs typeface="Courier New" pitchFamily="49" charset="0"/>
              </a:rPr>
            </a:b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(stolpec_1, stolpec_2, ...,stolpec_n) VALUES </a:t>
            </a:r>
            <a:br>
              <a:rPr lang="sl-SI" sz="1600" dirty="0">
                <a:latin typeface="Courier New" pitchFamily="49" charset="0"/>
                <a:cs typeface="Courier New" pitchFamily="49" charset="0"/>
              </a:rPr>
            </a:br>
            <a:r>
              <a:rPr lang="sl-SI" sz="1600" dirty="0">
                <a:latin typeface="Courier New" pitchFamily="49" charset="0"/>
                <a:cs typeface="Courier New" pitchFamily="49" charset="0"/>
              </a:rPr>
              <a:t>       (vrednost_stolpca_1, ... , vrednost_stolpca_n)</a:t>
            </a:r>
          </a:p>
          <a:p>
            <a:r>
              <a:rPr lang="sl-SI" sz="2000" dirty="0" smtClean="0"/>
              <a:t>Prva oblika:</a:t>
            </a:r>
          </a:p>
          <a:p>
            <a:pPr lvl="1"/>
            <a:r>
              <a:rPr lang="sl-SI" sz="1800" dirty="0" smtClean="0"/>
              <a:t>Našteti vrednosti za vse stolpce v tabeli</a:t>
            </a:r>
          </a:p>
          <a:p>
            <a:pPr lvl="2"/>
            <a:r>
              <a:rPr lang="sl-SI" sz="1400" dirty="0" smtClean="0"/>
              <a:t>tudi, če so NULL </a:t>
            </a:r>
          </a:p>
          <a:p>
            <a:pPr lvl="2"/>
            <a:r>
              <a:rPr lang="sl-SI" sz="1400" dirty="0" smtClean="0"/>
              <a:t>ali določeni avtomatsko (lastnost tabele)</a:t>
            </a:r>
          </a:p>
          <a:p>
            <a:pPr lvl="1"/>
            <a:r>
              <a:rPr lang="sl-SI" sz="1800" dirty="0" smtClean="0"/>
              <a:t>Poznati vrstni red stolpcev v tabeli</a:t>
            </a:r>
          </a:p>
          <a:p>
            <a:r>
              <a:rPr lang="sl-SI" sz="2000" dirty="0" smtClean="0"/>
              <a:t>Druga oblika:</a:t>
            </a:r>
          </a:p>
          <a:p>
            <a:pPr lvl="1"/>
            <a:r>
              <a:rPr lang="sl-SI" sz="1800" dirty="0" smtClean="0"/>
              <a:t>Naštejemo le tiste stolpce, ki jih želimo nastaviti</a:t>
            </a:r>
          </a:p>
          <a:p>
            <a:pPr lvl="1"/>
            <a:r>
              <a:rPr lang="sl-SI" sz="1800" dirty="0" smtClean="0"/>
              <a:t>Ostali ostanejo NULL oz. imajo privzeto vrednost</a:t>
            </a:r>
          </a:p>
          <a:p>
            <a:pPr lvl="1"/>
            <a:r>
              <a:rPr lang="sl-SI" sz="1800" dirty="0" smtClean="0"/>
              <a:t>Uporabna npr. ko določen stolpec številčimo avtomatsko</a:t>
            </a:r>
          </a:p>
          <a:p>
            <a:pPr lvl="2"/>
            <a:r>
              <a:rPr lang="sl-SI" sz="1400" dirty="0" smtClean="0"/>
              <a:t>O tem bo govora pri sestavljanju tabel</a:t>
            </a:r>
          </a:p>
          <a:p>
            <a:pPr lvl="2"/>
            <a:endParaRPr lang="sl-SI" sz="14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Tabela</a:t>
            </a:r>
          </a:p>
          <a:p>
            <a:pPr lvl="1"/>
            <a:r>
              <a:rPr lang="sl-SI" dirty="0" smtClean="0"/>
              <a:t>tab1</a:t>
            </a:r>
          </a:p>
          <a:p>
            <a:pPr lvl="1"/>
            <a:r>
              <a:rPr lang="sl-SI" dirty="0" smtClean="0"/>
              <a:t>Stolpci: st1, st2, st3</a:t>
            </a:r>
          </a:p>
          <a:p>
            <a:r>
              <a:rPr lang="sl-SI" dirty="0" smtClean="0"/>
              <a:t>INSERT INTO tab1 VALUES('A','A1','A2')</a:t>
            </a:r>
          </a:p>
          <a:p>
            <a:pPr lvl="1"/>
            <a:r>
              <a:rPr lang="sl-SI" dirty="0" smtClean="0"/>
              <a:t>Pozor </a:t>
            </a:r>
            <a:r>
              <a:rPr lang="sl-SI" dirty="0" err="1" smtClean="0"/>
              <a:t>PostgreSQL</a:t>
            </a:r>
            <a:r>
              <a:rPr lang="sl-SI" dirty="0" smtClean="0"/>
              <a:t> je zelo "tečen" glede malih/velikih črk v imenih tabel in stolpcev</a:t>
            </a:r>
          </a:p>
          <a:p>
            <a:r>
              <a:rPr lang="sl-SI" dirty="0" smtClean="0"/>
              <a:t>INSERT INTO tab1 VALUES('B')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36096" y="5445224"/>
          <a:ext cx="2596912" cy="11125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18478"/>
                <a:gridCol w="722630"/>
                <a:gridCol w="1355804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>
                          <a:hlinkClick r:id="rId2"/>
                        </a:rPr>
                        <a:t>st1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>
                          <a:hlinkClick r:id="rId3"/>
                        </a:rPr>
                        <a:t>st2</a:t>
                      </a:r>
                      <a:endParaRPr lang="sl-SI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>
                          <a:hlinkClick r:id="rId4"/>
                        </a:rPr>
                        <a:t>st3</a:t>
                      </a:r>
                      <a:endParaRPr lang="sl-SI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A1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A2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NULL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NULL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Vstavljanje iz ene tabele v drugo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INSERT INTO tab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st1,st2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FROM table2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INSERT INTO tab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SELECT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FROM table2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Stavek SELECT mora seveda vrniti ustrezno število stolpcev</a:t>
            </a:r>
          </a:p>
          <a:p>
            <a:r>
              <a:rPr lang="sl-SI" dirty="0" smtClean="0"/>
              <a:t>Stavek SELECT je lahko "poln"</a:t>
            </a:r>
          </a:p>
          <a:p>
            <a:pPr lvl="1"/>
            <a:r>
              <a:rPr lang="sl-SI" dirty="0" smtClean="0"/>
              <a:t>WHERE, JOIN, GROUP BY …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tri tabele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tab2</a:t>
            </a:r>
          </a:p>
          <a:p>
            <a:pPr lvl="1"/>
            <a:r>
              <a:rPr lang="sl-SI" dirty="0" smtClean="0"/>
              <a:t>Stolpci: st1, st2, st3</a:t>
            </a:r>
          </a:p>
          <a:p>
            <a:r>
              <a:rPr lang="sl-SI" dirty="0" smtClean="0"/>
              <a:t>tab3</a:t>
            </a:r>
          </a:p>
          <a:p>
            <a:pPr lvl="1"/>
            <a:r>
              <a:rPr lang="sl-SI" dirty="0" smtClean="0"/>
              <a:t>Stolpci: st1, st2</a:t>
            </a:r>
          </a:p>
          <a:p>
            <a:r>
              <a:rPr lang="sl-SI" dirty="0" smtClean="0"/>
              <a:t>tab4</a:t>
            </a:r>
          </a:p>
          <a:p>
            <a:pPr lvl="1"/>
            <a:r>
              <a:rPr lang="sl-SI" dirty="0" smtClean="0"/>
              <a:t>Stolpci: stolp1, stolp2, stolp3</a:t>
            </a:r>
          </a:p>
          <a:p>
            <a:pPr lvl="1"/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Vse iz tab1 v tab2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INSERT INTO tab2 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SELECT * FROM tab1</a:t>
            </a:r>
          </a:p>
          <a:p>
            <a:r>
              <a:rPr lang="sl-SI" dirty="0" smtClean="0"/>
              <a:t>Iz tab1 drugi in tretji stolpec v tab3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INSERT INTO tab3 (st1, st2)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SELECT st2, st3 FROM tab1</a:t>
            </a:r>
          </a:p>
          <a:p>
            <a:r>
              <a:rPr lang="sl-SI" dirty="0" smtClean="0"/>
              <a:t>Iz tab1 vse stolpce v tab4, a samo vrstice, kjer v st2 ni ničelna vrednost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INSERT INTO tab4 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SELECT * FROM tab1 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WHERE st2 in NOT NULL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INSERT INTO ni_se_tabele </a:t>
            </a:r>
            <a:br>
              <a:rPr lang="sl-SI" dirty="0" smtClean="0">
                <a:latin typeface="Courier New" pitchFamily="49" charset="0"/>
                <a:cs typeface="Courier New" pitchFamily="49" charset="0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</a:rPr>
              <a:t>   SELECT * FROM tab1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56176" y="476672"/>
          <a:ext cx="2664297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8099"/>
                <a:gridCol w="888099"/>
                <a:gridCol w="888099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>
                          <a:hlinkClick r:id="rId2"/>
                        </a:rPr>
                        <a:t>st1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>
                          <a:hlinkClick r:id="rId3"/>
                        </a:rPr>
                        <a:t>st2</a:t>
                      </a:r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>
                          <a:hlinkClick r:id="rId4"/>
                        </a:rPr>
                        <a:t>st3</a:t>
                      </a:r>
                      <a:endParaRPr lang="sl-SI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A1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A2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NULL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NULL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/>
                        <a:t>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B1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B2'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/>
                        <a:t>A2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A4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Za spreminjanje obstoječih vrstic (zapisov)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UPDATE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ime_tabele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st2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v2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...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pogoj</a:t>
            </a:r>
          </a:p>
          <a:p>
            <a:r>
              <a:rPr lang="sl-SI" dirty="0" smtClean="0"/>
              <a:t>S pogojem določimo tiste vrstice, ki jih želimo spremeniti</a:t>
            </a:r>
          </a:p>
          <a:p>
            <a:r>
              <a:rPr lang="sl-SI" dirty="0" smtClean="0"/>
              <a:t>Spremenimo torej le določene stolpce</a:t>
            </a:r>
          </a:p>
          <a:p>
            <a:r>
              <a:rPr lang="sl-SI" dirty="0" smtClean="0"/>
              <a:t>Primer</a:t>
            </a:r>
          </a:p>
          <a:p>
            <a:pPr lvl="1"/>
            <a:r>
              <a:rPr lang="en-US" dirty="0" smtClean="0">
                <a:latin typeface="Courier New" pitchFamily="49" charset="0"/>
                <a:cs typeface="Courier New" pitchFamily="49" charset="0"/>
              </a:rPr>
              <a:t>UPDATE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tab1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st1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'XXX', st3 = 'YYY'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st1 LIKE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A%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' AND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st2 IS NULL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Dodajanje in spreminjanje podatkov&amp;quot;&quot;/&gt;&lt;property id=&quot;20307&quot; value=&quot;276&quot;/&gt;&lt;/object&gt;&lt;object type=&quot;3&quot; unique_id=&quot;10004&quot;&gt;&lt;property id=&quot;20148&quot; value=&quot;5&quot;/&gt;&lt;property id=&quot;20300&quot; value=&quot;Slide 2 - &amp;quot;Vstavljanje/Spreminjanje/Brisanje&amp;quot;&quot;/&gt;&lt;property id=&quot;20307&quot; value=&quot;278&quot;/&gt;&lt;/object&gt;&lt;object type=&quot;3&quot; unique_id=&quot;10005&quot;&gt;&lt;property id=&quot;20148&quot; value=&quot;5&quot;/&gt;&lt;property id=&quot;20300&quot; value=&quot;Slide 3 - &amp;quot;Insert&amp;quot;&quot;/&gt;&lt;property id=&quot;20307&quot; value=&quot;266&quot;/&gt;&lt;/object&gt;&lt;object type=&quot;3&quot; unique_id=&quot;10006&quot;&gt;&lt;property id=&quot;20148&quot; value=&quot;5&quot;/&gt;&lt;property id=&quot;20300&quot; value=&quot;Slide 4 - &amp;quot;Vstavljanje podatkov v bazo z ukazi SQL &amp;quot;&quot;/&gt;&lt;property id=&quot;20307&quot; value=&quot;277&quot;/&gt;&lt;/object&gt;&lt;object type=&quot;3&quot; unique_id=&quot;10007&quot;&gt;&lt;property id=&quot;20148&quot; value=&quot;5&quot;/&gt;&lt;property id=&quot;20300&quot; value=&quot;Slide 5 - &amp;quot;Zgled&amp;quot;&quot;/&gt;&lt;property id=&quot;20307&quot; value=&quot;280&quot;/&gt;&lt;/object&gt;&lt;object type=&quot;3&quot; unique_id=&quot;10008&quot;&gt;&lt;property id=&quot;20148&quot; value=&quot;5&quot;/&gt;&lt;property id=&quot;20300&quot; value=&quot;Slide 6 - &amp;quot;Vstavljanje iz ene tabele v drugo&amp;quot;&quot;/&gt;&lt;property id=&quot;20307&quot; value=&quot;279&quot;/&gt;&lt;/object&gt;&lt;object type=&quot;3&quot; unique_id=&quot;10009&quot;&gt;&lt;property id=&quot;20148&quot; value=&quot;5&quot;/&gt;&lt;property id=&quot;20300&quot; value=&quot;Slide 7 - &amp;quot;Še tri tabele&amp;quot;&quot;/&gt;&lt;property id=&quot;20307&quot; value=&quot;281&quot;/&gt;&lt;/object&gt;&lt;object type=&quot;3&quot; unique_id=&quot;10010&quot;&gt;&lt;property id=&quot;20148&quot; value=&quot;5&quot;/&gt;&lt;property id=&quot;20300&quot; value=&quot;Slide 8 - &amp;quot;Zgledi&amp;quot;&quot;/&gt;&lt;property id=&quot;20307&quot; value=&quot;282&quot;/&gt;&lt;/object&gt;&lt;object type=&quot;3&quot; unique_id=&quot;10011&quot;&gt;&lt;property id=&quot;20148&quot; value=&quot;5&quot;/&gt;&lt;property id=&quot;20300&quot; value=&quot;Slide 9 - &amp;quot;UPDATE&amp;quot;&quot;/&gt;&lt;property id=&quot;20307&quot; value=&quot;270&quot;/&gt;&lt;/object&gt;&lt;object type=&quot;3&quot; unique_id=&quot;10012&quot;&gt;&lt;property id=&quot;20148&quot; value=&quot;5&quot;/&gt;&lt;property id=&quot;20300&quot; value=&quot;Slide 10 - &amp;quot;UPDATE - opozorilo&amp;quot;&quot;/&gt;&lt;property id=&quot;20307&quot; value=&quot;283&quot;/&gt;&lt;/object&gt;&lt;object type=&quot;3&quot; unique_id=&quot;10013&quot;&gt;&lt;property id=&quot;20148&quot; value=&quot;5&quot;/&gt;&lt;property id=&quot;20300&quot; value=&quot;Slide 11 - &amp;quot;DELETE &amp;quot;&quot;/&gt;&lt;property id=&quot;20307&quot; value=&quot;271&quot;/&gt;&lt;/object&gt;&lt;object type=&quot;3&quot; unique_id=&quot;10014&quot;&gt;&lt;property id=&quot;20148&quot; value=&quot;5&quot;/&gt;&lt;property id=&quot;20300&quot; value=&quot;Slide 12 - &amp;quot;Pozor&amp;quot;&quot;/&gt;&lt;property id=&quot;20307&quot; value=&quot;284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2591</TotalTime>
  <Words>238</Words>
  <Application>Microsoft Office PowerPoint</Application>
  <PresentationFormat>On-screen Show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Dodajanje in spreminjanje podatkov</vt:lpstr>
      <vt:lpstr>Vstavljanje/Spreminjanje/Brisanje</vt:lpstr>
      <vt:lpstr>Insert</vt:lpstr>
      <vt:lpstr>Vstavljanje podatkov v bazo z ukazi SQL </vt:lpstr>
      <vt:lpstr>Zgled</vt:lpstr>
      <vt:lpstr>Vstavljanje iz ene tabele v drugo</vt:lpstr>
      <vt:lpstr>Še tri tabele</vt:lpstr>
      <vt:lpstr>Zgledi</vt:lpstr>
      <vt:lpstr>UPDATE</vt:lpstr>
      <vt:lpstr>UPDATE - opozorilo</vt:lpstr>
      <vt:lpstr>DELETE </vt:lpstr>
      <vt:lpstr>Pozor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table</dc:title>
  <dc:creator>Matija Lokar</dc:creator>
  <cp:lastModifiedBy>Lokar, Matija</cp:lastModifiedBy>
  <cp:revision>263</cp:revision>
  <dcterms:created xsi:type="dcterms:W3CDTF">2011-03-01T13:58:24Z</dcterms:created>
  <dcterms:modified xsi:type="dcterms:W3CDTF">2012-11-07T08:16:47Z</dcterms:modified>
</cp:coreProperties>
</file>