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custDataLst>
    <p:tags r:id="rId7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3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122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25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07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920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152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124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798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542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672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45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945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2D541-FB22-4A47-A24D-42DCFDBD8F9C}" type="datetimeFigureOut">
              <a:rPr lang="sl-SI" smtClean="0"/>
              <a:t>27. 10. 2018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C449D-2E28-4FEC-A196-A34F46EA9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150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dotnet/csharp/tutorials/intro-to-csharp/list-collec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List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Razred List&lt;T&gt;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0463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"Dinamična" tabela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Tabela, ki se avtomatično povečuje (in zmanjšuje) </a:t>
            </a:r>
          </a:p>
          <a:p>
            <a:r>
              <a:rPr lang="sl-SI" dirty="0" smtClean="0"/>
              <a:t>Kot </a:t>
            </a:r>
            <a:r>
              <a:rPr lang="en-US" dirty="0" err="1" smtClean="0"/>
              <a:t>tabela</a:t>
            </a:r>
            <a:r>
              <a:rPr lang="sl-SI" dirty="0" smtClean="0"/>
              <a:t> </a:t>
            </a:r>
            <a:r>
              <a:rPr lang="sl-SI" dirty="0" smtClean="0"/>
              <a:t>v Pythonu</a:t>
            </a:r>
          </a:p>
          <a:p>
            <a:r>
              <a:rPr lang="sl-SI" dirty="0" smtClean="0"/>
              <a:t>Verižni seznam, le da lahko do elementov dostopamo preko indeksov </a:t>
            </a:r>
          </a:p>
          <a:p>
            <a:r>
              <a:rPr lang="sl-SI" dirty="0" smtClean="0"/>
              <a:t>Je generični razred, zato ob inicializaciji povemo, kaj bomo v seznamu hranili 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System.Collections.Generic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že privzeto je ;-)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sl-SI" dirty="0" smtClean="0"/>
              <a:t>deklaracije (in inicializacije) 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List&lt;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&gt; imena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List&lt;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&gt;();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List&lt;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&gt; ocene;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ocene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List&lt;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&gt;();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List&lt;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iQ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List&lt;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&gt;(){100, 98, 123};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List&lt;Ulomek&gt;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sezUlomkov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List&lt;Ulomek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&gt;();</a:t>
            </a:r>
          </a:p>
        </p:txBody>
      </p:sp>
    </p:spTree>
    <p:extLst>
      <p:ext uri="{BB962C8B-B14F-4D97-AF65-F5344CB8AC3E}">
        <p14:creationId xmlns:p14="http://schemas.microsoft.com/office/powerpoint/2010/main" val="296811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Osnovno delo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dodajanje 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ocene.Add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(10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imena.Add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Thor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");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dostop 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ocene[0] = ocene[0] + 1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iQ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[2]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ime in imena) {...}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02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Š</a:t>
            </a:r>
            <a:r>
              <a:rPr lang="sl-SI" dirty="0" smtClean="0"/>
              <a:t>e nekaj metod/lastnosti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iQ.RemoveAt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(0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SteviloPodatkov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imena.Count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uspešno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imena.Remove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Thor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");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(!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ocene.Remove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(7))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{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("Nobene 7 ni bilo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")}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{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Odtranjena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prva sedmica");}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iQ.Clear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iQ.Insert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(100, 0);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kjeJe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imena.IndexOf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thor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");</a:t>
            </a:r>
          </a:p>
        </p:txBody>
      </p:sp>
    </p:spTree>
    <p:extLst>
      <p:ext uri="{BB962C8B-B14F-4D97-AF65-F5344CB8AC3E}">
        <p14:creationId xmlns:p14="http://schemas.microsoft.com/office/powerpoint/2010/main" val="619516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err="1" smtClean="0"/>
              <a:t>System.Collections</a:t>
            </a:r>
            <a:endParaRPr lang="sl-SI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V tem imenskem prostoru še</a:t>
            </a:r>
          </a:p>
          <a:p>
            <a:r>
              <a:rPr lang="sl-SI" dirty="0" smtClean="0"/>
              <a:t> (za večino dve obliki: generične in </a:t>
            </a:r>
            <a:r>
              <a:rPr lang="sl-SI" dirty="0" err="1" smtClean="0"/>
              <a:t>negenerične</a:t>
            </a:r>
            <a:r>
              <a:rPr lang="sl-SI" dirty="0" smtClean="0"/>
              <a:t>):</a:t>
            </a:r>
          </a:p>
          <a:p>
            <a:pPr lvl="1"/>
            <a:r>
              <a:rPr lang="sl-SI" dirty="0" err="1"/>
              <a:t>Dictonary</a:t>
            </a:r>
            <a:endParaRPr lang="sl-SI" dirty="0" smtClean="0"/>
          </a:p>
          <a:p>
            <a:pPr lvl="1"/>
            <a:r>
              <a:rPr lang="sl-SI" dirty="0" err="1"/>
              <a:t>Stack</a:t>
            </a:r>
            <a:endParaRPr lang="sl-SI" dirty="0" smtClean="0"/>
          </a:p>
          <a:p>
            <a:pPr lvl="1"/>
            <a:r>
              <a:rPr lang="sl-SI" dirty="0" err="1"/>
              <a:t>Queue</a:t>
            </a:r>
            <a:endParaRPr lang="sl-SI" dirty="0" smtClean="0"/>
          </a:p>
          <a:p>
            <a:pPr lvl="1"/>
            <a:r>
              <a:rPr lang="sl-SI" dirty="0" err="1"/>
              <a:t>ArrayList</a:t>
            </a:r>
            <a:endParaRPr lang="sl-SI" dirty="0" smtClean="0"/>
          </a:p>
          <a:p>
            <a:pPr lvl="1"/>
            <a:r>
              <a:rPr lang="sl-SI" dirty="0" smtClean="0"/>
              <a:t>...</a:t>
            </a:r>
          </a:p>
          <a:p>
            <a:pPr lvl="1"/>
            <a:r>
              <a:rPr lang="sl-SI" dirty="0" smtClean="0"/>
              <a:t>Glej: </a:t>
            </a:r>
            <a:endParaRPr lang="en-US" dirty="0" smtClean="0"/>
          </a:p>
          <a:p>
            <a:pPr lvl="2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docs.microsoft.com/en-us/dotnet/api/system.collections.generic?view=netframework-4.7.2</a:t>
            </a:r>
          </a:p>
          <a:p>
            <a:pPr lvl="2"/>
            <a:r>
              <a:rPr lang="en-US" dirty="0">
                <a:hlinkClick r:id="rId2"/>
              </a:rPr>
              <a:t>https://docs.microsoft.com/en-us/dotnet/api/system.collections?view=netframework-4.7.2</a:t>
            </a:r>
          </a:p>
          <a:p>
            <a:pPr lvl="2"/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smtClean="0">
                <a:hlinkClick r:id="rId2"/>
              </a:rPr>
              <a:t>docs.microsoft.com/en-us/dotnet/csharp/tutorials/intro-to-csharp/list-collection</a:t>
            </a:r>
            <a:r>
              <a:rPr lang="en-US" dirty="0" smtClean="0"/>
              <a:t> </a:t>
            </a:r>
          </a:p>
          <a:p>
            <a:pPr lvl="2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695010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449&quot;&gt;&lt;/object&gt;&lt;object type=&quot;2&quot; unique_id=&quot;10450&quot;&gt;&lt;object type=&quot;3&quot; unique_id=&quot;10451&quot;&gt;&lt;property id=&quot;20148&quot; value=&quot;5&quot;/&gt;&lt;property id=&quot;20300&quot; value=&quot;Slide 1 - &amp;quot;List&amp;quot;&quot;/&gt;&lt;property id=&quot;20307&quot; value=&quot;256&quot;/&gt;&lt;/object&gt;&lt;object type=&quot;3&quot; unique_id=&quot;10452&quot;&gt;&lt;property id=&quot;20148&quot; value=&quot;5&quot;/&gt;&lt;property id=&quot;20300&quot; value=&quot;Slide 2 - &amp;quot;&amp;quot;Dinamična&amp;quot; tabela&amp;quot;&quot;/&gt;&lt;property id=&quot;20307&quot; value=&quot;257&quot;/&gt;&lt;/object&gt;&lt;object type=&quot;3&quot; unique_id=&quot;10453&quot;&gt;&lt;property id=&quot;20148&quot; value=&quot;5&quot;/&gt;&lt;property id=&quot;20300&quot; value=&quot;Slide 3 - &amp;quot;Osnovno delo&amp;quot;&quot;/&gt;&lt;property id=&quot;20307&quot; value=&quot;260&quot;/&gt;&lt;/object&gt;&lt;object type=&quot;3&quot; unique_id=&quot;10454&quot;&gt;&lt;property id=&quot;20148&quot; value=&quot;5&quot;/&gt;&lt;property id=&quot;20300&quot; value=&quot;Slide 4 - &amp;quot;Še nekaj metod/lastnosti &amp;quot;&quot;/&gt;&lt;property id=&quot;20307&quot; value=&quot;258&quot;/&gt;&lt;/object&gt;&lt;object type=&quot;3&quot; unique_id=&quot;10455&quot;&gt;&lt;property id=&quot;20148&quot; value=&quot;5&quot;/&gt;&lt;property id=&quot;20300&quot; value=&quot;Slide 5 - &amp;quot;System.Collections&amp;quot;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Office Theme</vt:lpstr>
      <vt:lpstr>List</vt:lpstr>
      <vt:lpstr>"Dinamična" tabela</vt:lpstr>
      <vt:lpstr>Osnovno delo</vt:lpstr>
      <vt:lpstr>Še nekaj metod/lastnosti </vt:lpstr>
      <vt:lpstr>System.Collections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</dc:title>
  <dc:creator>Lokar, Matija</dc:creator>
  <cp:lastModifiedBy>Matija Lokar</cp:lastModifiedBy>
  <cp:revision>3</cp:revision>
  <dcterms:created xsi:type="dcterms:W3CDTF">2012-12-14T11:41:26Z</dcterms:created>
  <dcterms:modified xsi:type="dcterms:W3CDTF">2018-10-27T13:36:30Z</dcterms:modified>
</cp:coreProperties>
</file>