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2"/>
  </p:notesMasterIdLst>
  <p:handoutMasterIdLst>
    <p:handoutMasterId r:id="rId13"/>
  </p:handoutMasterIdLst>
  <p:sldIdLst>
    <p:sldId id="341" r:id="rId2"/>
    <p:sldId id="342" r:id="rId3"/>
    <p:sldId id="343" r:id="rId4"/>
    <p:sldId id="352" r:id="rId5"/>
    <p:sldId id="345" r:id="rId6"/>
    <p:sldId id="346" r:id="rId7"/>
    <p:sldId id="347" r:id="rId8"/>
    <p:sldId id="351" r:id="rId9"/>
    <p:sldId id="349" r:id="rId10"/>
    <p:sldId id="350" r:id="rId11"/>
  </p:sldIdLst>
  <p:sldSz cx="9144000" cy="6858000" type="screen4x3"/>
  <p:notesSz cx="7099300" cy="102346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89" d="100"/>
          <a:sy n="89" d="100"/>
        </p:scale>
        <p:origin x="9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2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18968547-DF15-413D-8328-D44C358796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1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312764E8-C340-4823-A8E2-3EAE437C49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81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2764E8-C340-4823-A8E2-3EAE437C4965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027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A1185F-3476-4C9C-87F2-5E62CD53261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855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4B91E-59CB-414B-AF7E-11B278BED7B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8293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1C63-31DB-4F44-8D97-1B238EFC72D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6288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FCBCF8-EA0B-444F-8451-041121882F7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146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7482FE-48D2-49D5-8790-9239396DB04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7838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29E3-57E3-47A0-8130-7C2D4DE172D4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732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EA80FB-7EFA-49FD-95DA-17DD9CA12B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610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BFDF32-A466-4DF0-9CA2-D26FE32A50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026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254C5-FADA-4A05-B3EC-26916546BA3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7049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B5DCA-0D24-4308-A5D8-74FF282C878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119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31CF8-A93E-428E-B2A3-31D587F2B73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5826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D2458C-CB37-4750-A4BF-2B42D61DCD6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253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Problem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Napiši program, ki zastavi račun "Koliko je XX krat YY", pri čemer sta XX in YY naključno izbrani števili med 2 in 10.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1482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102579"/>
            <a:ext cx="9138924" cy="5878532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lang="en-US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20  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račune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zastavljamo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sekund</a:t>
            </a:r>
            <a:endParaRPr lang="en-US" altLang="sl-SI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time()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kdaj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808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ponavljamo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nedogled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"Koliko je 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(b)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time() &gt; konec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odgovor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podali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še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dovolj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hitro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"Čas za reševanje je potekel."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sl-SI" b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altLang="sl-SI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igre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ker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potekel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čas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nujno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a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b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c: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"Pravilno."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tock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"Napačno."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igre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zaradi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napačnega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odgovora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break "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skoči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sem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("Doseženih točk: ", točk)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0"/>
            <a:ext cx="7886700" cy="1325563"/>
          </a:xfrm>
        </p:spPr>
        <p:txBody>
          <a:bodyPr/>
          <a:lstStyle/>
          <a:p>
            <a:r>
              <a:rPr lang="en-US" dirty="0" smtClean="0"/>
              <a:t>Ali pa </a:t>
            </a:r>
            <a:r>
              <a:rPr lang="en-US" dirty="0" err="1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drugače</a:t>
            </a:r>
            <a:r>
              <a:rPr lang="en-US" dirty="0" smtClean="0"/>
              <a:t> </a:t>
            </a:r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2" name="Rounded Rectangle 1"/>
          <p:cNvSpPr/>
          <p:nvPr/>
        </p:nvSpPr>
        <p:spPr>
          <a:xfrm>
            <a:off x="1043608" y="4296541"/>
            <a:ext cx="936104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Rounded Rectangle 4"/>
          <p:cNvSpPr/>
          <p:nvPr/>
        </p:nvSpPr>
        <p:spPr>
          <a:xfrm>
            <a:off x="1115616" y="5932666"/>
            <a:ext cx="936104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ounded Rectangle 8"/>
          <p:cNvSpPr/>
          <p:nvPr/>
        </p:nvSpPr>
        <p:spPr>
          <a:xfrm>
            <a:off x="827584" y="2564904"/>
            <a:ext cx="936104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872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07504" y="5030432"/>
            <a:ext cx="8676456" cy="1323439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en-US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random.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en-US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random.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"Koliko je 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b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(b) </a:t>
            </a:r>
            <a:r>
              <a:rPr kumimoji="0" lang="sl-SI" altLang="sl-SI" sz="20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"?"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sl-SI" altLang="sl-SI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358176"/>
            <a:ext cx="8676456" cy="3785652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en-US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random.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en-US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random.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(a, 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"krat"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b)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"Odgovor? "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a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b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c: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"Pravilno."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sz="2400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"Napačno."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4637" y="1224518"/>
            <a:ext cx="5292080" cy="1368152"/>
          </a:xfrm>
          <a:prstGeom prst="rect">
            <a:avLst/>
          </a:prstGeom>
          <a:noFill/>
          <a:ln>
            <a:solidFill>
              <a:srgbClr val="F7F7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Right Brace 1"/>
          <p:cNvSpPr/>
          <p:nvPr/>
        </p:nvSpPr>
        <p:spPr>
          <a:xfrm>
            <a:off x="5436096" y="1224518"/>
            <a:ext cx="288032" cy="1368152"/>
          </a:xfrm>
          <a:prstGeom prst="righ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TextBox 2"/>
          <p:cNvSpPr txBox="1"/>
          <p:nvPr/>
        </p:nvSpPr>
        <p:spPr>
          <a:xfrm>
            <a:off x="5967914" y="1867473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>
                <a:solidFill>
                  <a:srgbClr val="FF0000"/>
                </a:solidFill>
              </a:rPr>
              <a:t>lepše</a:t>
            </a: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4746812" y="2259106"/>
            <a:ext cx="2265218" cy="2702859"/>
          </a:xfrm>
          <a:custGeom>
            <a:avLst/>
            <a:gdLst>
              <a:gd name="connsiteX0" fmla="*/ 1788459 w 2265218"/>
              <a:gd name="connsiteY0" fmla="*/ 0 h 2702859"/>
              <a:gd name="connsiteX1" fmla="*/ 2245659 w 2265218"/>
              <a:gd name="connsiteY1" fmla="*/ 1223682 h 2702859"/>
              <a:gd name="connsiteX2" fmla="*/ 1210235 w 2265218"/>
              <a:gd name="connsiteY2" fmla="*/ 1250576 h 2702859"/>
              <a:gd name="connsiteX3" fmla="*/ 0 w 2265218"/>
              <a:gd name="connsiteY3" fmla="*/ 2702859 h 2702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5218" h="2702859">
                <a:moveTo>
                  <a:pt x="1788459" y="0"/>
                </a:moveTo>
                <a:cubicBezTo>
                  <a:pt x="2065244" y="507626"/>
                  <a:pt x="2342030" y="1015253"/>
                  <a:pt x="2245659" y="1223682"/>
                </a:cubicBezTo>
                <a:cubicBezTo>
                  <a:pt x="2149288" y="1432111"/>
                  <a:pt x="1584512" y="1004046"/>
                  <a:pt x="1210235" y="1250576"/>
                </a:cubicBezTo>
                <a:cubicBezTo>
                  <a:pt x="835958" y="1497106"/>
                  <a:pt x="417979" y="2099982"/>
                  <a:pt x="0" y="2702859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6557428" y="486851"/>
            <a:ext cx="1787035" cy="866864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 krat 6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Odgovor? 18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Pravilno.</a:t>
            </a:r>
            <a:endParaRPr kumimoji="0" lang="sl-SI" altLang="sl-SI" sz="3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52120" y="4023128"/>
            <a:ext cx="3305300" cy="13234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endParaRPr lang="sl-SI" altLang="sl-SI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hangingPunct="0"/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 je 3 krat 6? 18 </a:t>
            </a:r>
          </a:p>
          <a:p>
            <a:pPr lvl="0" eaLnBrk="0" hangingPunct="0"/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Pravilno.</a:t>
            </a:r>
            <a:endParaRPr lang="sl-SI" altLang="sl-SI" sz="4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3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2" grpId="0" animBg="1"/>
      <p:bldP spid="3" grpId="0"/>
      <p:bldP spid="5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Dopolnimo nalogo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i="1" dirty="0"/>
              <a:t>Program naj zastavlja takšne račune dvajset sekund. Uporabnik dobi za vsak odgovor točko. Program naj na koncu izpiše število točk</a:t>
            </a:r>
            <a:r>
              <a:rPr lang="sl-SI" sz="2400" i="1" dirty="0" smtClean="0"/>
              <a:t>.</a:t>
            </a:r>
          </a:p>
          <a:p>
            <a:pPr marL="0" indent="0">
              <a:buNone/>
            </a:pPr>
            <a:endParaRPr lang="sl-SI" sz="2400" i="1" dirty="0" smtClean="0"/>
          </a:p>
          <a:p>
            <a:pPr marL="0" indent="0">
              <a:buNone/>
            </a:pPr>
            <a:r>
              <a:rPr lang="sl-SI" sz="2400" i="1" dirty="0" smtClean="0"/>
              <a:t>---------------</a:t>
            </a:r>
          </a:p>
          <a:p>
            <a:pPr marL="0" indent="0">
              <a:buNone/>
            </a:pPr>
            <a:endParaRPr lang="sl-SI" sz="2400" i="1" dirty="0" smtClean="0"/>
          </a:p>
          <a:p>
            <a:pPr marL="0" indent="0">
              <a:buNone/>
            </a:pPr>
            <a:r>
              <a:rPr lang="sl-SI" sz="2400" i="1" dirty="0" smtClean="0"/>
              <a:t>Namig: na začetku shranimo trenutni čas v spremenljivko zdaj. Program teče, dokler razlika med trenutnim časom in zdaj ni prevelika.</a:t>
            </a:r>
          </a:p>
          <a:p>
            <a:pPr marL="0" indent="0">
              <a:buNone/>
            </a:pPr>
            <a:endParaRPr lang="sl-SI" sz="2400" i="1" dirty="0" smtClean="0"/>
          </a:p>
          <a:p>
            <a:pPr marL="0" indent="0">
              <a:buNone/>
            </a:pPr>
            <a:r>
              <a:rPr lang="sl-SI" sz="2400" i="1" dirty="0" smtClean="0"/>
              <a:t>Funkcija </a:t>
            </a:r>
            <a:r>
              <a:rPr lang="sl-SI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ime.t</a:t>
            </a:r>
            <a:r>
              <a:rPr lang="sl-SI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ime() </a:t>
            </a:r>
            <a:r>
              <a:rPr lang="sl-SI" sz="2400" i="1" dirty="0" smtClean="0"/>
              <a:t>(dobimo jo z </a:t>
            </a:r>
            <a:r>
              <a:rPr lang="sl-SI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2400" i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sl-SI" sz="2400" i="1" dirty="0" smtClean="0"/>
              <a:t>) pove trenutni čas v sekundah od 1. januarja 1970. </a:t>
            </a:r>
          </a:p>
          <a:p>
            <a:pPr marL="0" indent="0">
              <a:buNone/>
            </a:pPr>
            <a:endParaRPr lang="sl-SI" sz="2400" i="1" dirty="0" smtClean="0"/>
          </a:p>
          <a:p>
            <a:pPr marL="0" indent="0"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23356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lepše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'niz'</a:t>
            </a:r>
            <a:r>
              <a:rPr lang="sl-SI" dirty="0" smtClean="0"/>
              <a:t>  : formatni niz </a:t>
            </a:r>
          </a:p>
          <a:p>
            <a:r>
              <a:rPr lang="sl-SI" dirty="0" smtClean="0"/>
              <a:t>Če v nizu napišemo {izraz} se {izraz} nadomesti z ustreznimi znaki: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f'Triglav je visok {2860 + 4}m' </a:t>
            </a:r>
            <a:r>
              <a:rPr lang="sl-SI" dirty="0" smtClean="0">
                <a:cs typeface="Courier New" panose="02070309020205020404" pitchFamily="49" charset="0"/>
              </a:rPr>
              <a:t>je isto kot </a:t>
            </a:r>
            <a:br>
              <a:rPr lang="sl-SI" dirty="0" smtClean="0">
                <a:cs typeface="Courier New" panose="02070309020205020404" pitchFamily="49" charset="0"/>
              </a:rPr>
            </a:br>
            <a:r>
              <a:rPr lang="sl-SI" dirty="0" smtClean="0">
                <a:cs typeface="Courier New" panose="02070309020205020404" pitchFamily="49" charset="0"/>
              </a:rPr>
              <a:t>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'Triglav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je visok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2864m'</a:t>
            </a: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sl-SI" altLang="sl-SI" sz="2400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sl-SI" altLang="sl-SI" sz="24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l-SI" altLang="sl-SI" sz="2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sz="2400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random.</a:t>
            </a:r>
            <a:r>
              <a:rPr lang="sl-SI" altLang="sl-SI" sz="2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sz="2400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sz="2400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lang="sl-SI" altLang="sl-SI" sz="2400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random.</a:t>
            </a:r>
            <a:r>
              <a:rPr lang="sl-SI" altLang="sl-SI" sz="24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sz="2400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sz="2400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lang="sl-SI" altLang="sl-SI" sz="2400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sz="2400" dirty="0" err="1" smtClean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altLang="sl-SI" sz="2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sz="2400" dirty="0" smtClean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l-SI" altLang="sl-SI" sz="2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(f'</a:t>
            </a:r>
            <a:r>
              <a:rPr lang="sl-SI" altLang="sl-SI" sz="2400" dirty="0" smtClean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 </a:t>
            </a:r>
            <a:r>
              <a:rPr lang="sl-SI" altLang="sl-SI" sz="2400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je </a:t>
            </a:r>
            <a:r>
              <a:rPr lang="sl-SI" altLang="sl-SI" sz="2400" dirty="0" smtClean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{a}x{b}?'</a:t>
            </a:r>
            <a:r>
              <a:rPr lang="sl-SI" altLang="sl-SI" sz="24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altLang="sl-SI" sz="5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91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20 sekund spanja</a:t>
            </a:r>
            <a:endParaRPr lang="sl-SI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99592" y="4221088"/>
            <a:ext cx="7615758" cy="1938992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sl-SI" altLang="sl-SI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time 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začetek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 - začetek</a:t>
            </a:r>
            <a:r>
              <a:rPr kumimoji="0" lang="sl-SI" altLang="sl-SI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sl-SI" altLang="sl-SI" sz="2400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endParaRPr kumimoji="0" lang="sl-SI" altLang="sl-SI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28650" y="1844824"/>
            <a:ext cx="4932040" cy="1938992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konec </a:t>
            </a:r>
            <a:r>
              <a:rPr kumimoji="0" lang="sl-SI" altLang="sl-SI" sz="2400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time()</a:t>
            </a:r>
            <a:r>
              <a:rPr kumimoji="0" lang="sl-SI" altLang="sl-SI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+ 20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time()</a:t>
            </a:r>
            <a:r>
              <a:rPr kumimoji="0" lang="sl-SI" altLang="sl-SI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 konec</a:t>
            </a: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sl-SI" altLang="sl-SI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400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sz="2400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endParaRPr kumimoji="0" lang="sl-SI" altLang="sl-SI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359661" y="1988840"/>
            <a:ext cx="5289973" cy="1535209"/>
            <a:chOff x="3359661" y="1988840"/>
            <a:chExt cx="5289973" cy="1535209"/>
          </a:xfrm>
        </p:grpSpPr>
        <p:sp>
          <p:nvSpPr>
            <p:cNvPr id="3" name="Right Arrow 2"/>
            <p:cNvSpPr/>
            <p:nvPr/>
          </p:nvSpPr>
          <p:spPr>
            <a:xfrm rot="9213675">
              <a:off x="3359661" y="3164009"/>
              <a:ext cx="5289973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8" name="Right Arrow 7"/>
            <p:cNvSpPr/>
            <p:nvPr/>
          </p:nvSpPr>
          <p:spPr>
            <a:xfrm rot="10800000">
              <a:off x="4499991" y="1988840"/>
              <a:ext cx="3929393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259632" y="3356992"/>
            <a:ext cx="1152128" cy="57606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Rounded Rectangle 8"/>
          <p:cNvSpPr/>
          <p:nvPr/>
        </p:nvSpPr>
        <p:spPr>
          <a:xfrm>
            <a:off x="1547664" y="5748094"/>
            <a:ext cx="1152128" cy="576064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3665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rešitev …</a:t>
            </a:r>
            <a:endParaRPr lang="sl-SI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1576346"/>
            <a:ext cx="8869736" cy="5170646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kumimoji="0" lang="en-US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oliko_časa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20        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račune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zastavljamo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sekund</a:t>
            </a:r>
            <a:endParaRPr kumimoji="0" lang="en-US" altLang="sl-SI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konec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time()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kumimoji="0" lang="en-US" altLang="sl-SI" b="0" i="0" u="none" strike="noStrike" cap="none" normalizeH="0" baseline="0" dirty="0" err="1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kdaj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l-SI" b="0" i="0" u="none" strike="noStrike" cap="none" normalizeH="0" baseline="0" dirty="0" err="1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sl-SI" b="0" i="0" u="none" strike="noStrike" cap="none" normalizeH="0" baseline="0" dirty="0" err="1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time() &lt; konec: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dokler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zmanjka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časa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lvl="0"/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"Koliko je "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(a)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(b)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kumimoji="0" lang="en-US" altLang="sl-SI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altLang="sl-SI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preverimo</a:t>
            </a:r>
            <a:r>
              <a:rPr lang="en-US" altLang="sl-SI" sz="12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1200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pravilnost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a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b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c: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"Pravilno."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kumimoji="0" lang="sl-SI" altLang="sl-SI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DD114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FF149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2A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"Napačno."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kumimoji="0" lang="en-US" altLang="sl-SI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sl-SI" sz="120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izpis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rezultata</a:t>
            </a:r>
            <a:endParaRPr lang="en-US" altLang="sl-SI" dirty="0" smtClean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("Doseženih točk: ", točk)</a:t>
            </a:r>
          </a:p>
        </p:txBody>
      </p:sp>
    </p:spTree>
    <p:extLst>
      <p:ext uri="{BB962C8B-B14F-4D97-AF65-F5344CB8AC3E}">
        <p14:creationId xmlns:p14="http://schemas.microsoft.com/office/powerpoint/2010/main" val="17559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en dodatek …</a:t>
            </a:r>
            <a:endParaRPr lang="sl-SI" dirty="0"/>
          </a:p>
        </p:txBody>
      </p:sp>
      <p:sp>
        <p:nvSpPr>
          <p:cNvPr id="3" name="Rectangle 2"/>
          <p:cNvSpPr/>
          <p:nvPr/>
        </p:nvSpPr>
        <p:spPr>
          <a:xfrm>
            <a:off x="395536" y="2348880"/>
            <a:ext cx="76157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/>
              <a:t>Ugibanje naj se konča tudi, ko uporabnik prvič naredi napako. Poleg tega naj se odgovor, ki je bil podan po pretečenem času, ne upošteva.</a:t>
            </a:r>
          </a:p>
        </p:txBody>
      </p:sp>
    </p:spTree>
    <p:extLst>
      <p:ext uri="{BB962C8B-B14F-4D97-AF65-F5344CB8AC3E}">
        <p14:creationId xmlns:p14="http://schemas.microsoft.com/office/powerpoint/2010/main" val="230419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333411"/>
            <a:ext cx="9138924" cy="5416868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lang="en-US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20  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račune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zastavljamo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sekund</a:t>
            </a:r>
            <a:endParaRPr lang="en-US" altLang="sl-SI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time()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kdaj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&lt; konec 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dokler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zmanjka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časa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"Koliko je 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(b)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time() &gt; konec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odgovor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podali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še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dovolj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hitro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"Čas za reševanje je potekel."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pl-PL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dejansko</a:t>
            </a:r>
            <a:r>
              <a:rPr lang="pl-PL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zadnji</a:t>
            </a:r>
            <a:r>
              <a:rPr lang="pl-PL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ukaz v </a:t>
            </a:r>
            <a:r>
              <a:rPr lang="pl-PL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zanki</a:t>
            </a:r>
            <a:r>
              <a:rPr lang="pl-PL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en-US" altLang="sl-SI" dirty="0" smtClean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a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b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c: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"Pravilno."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"Napačno."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en-US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-1   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dosežemo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igre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 err="1" smtClean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("Doseženih točk: ", točk)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0"/>
            <a:ext cx="7886700" cy="1325563"/>
          </a:xfrm>
        </p:spPr>
        <p:txBody>
          <a:bodyPr/>
          <a:lstStyle/>
          <a:p>
            <a:r>
              <a:rPr lang="sl-SI" dirty="0" smtClean="0"/>
              <a:t>In koda …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6485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964080"/>
            <a:ext cx="9138924" cy="6155531"/>
          </a:xfrm>
          <a:prstGeom prst="rect">
            <a:avLst/>
          </a:prstGeom>
          <a:solidFill>
            <a:srgbClr val="F7F7F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1" i="0" u="none" strike="noStrike" cap="none" normalizeH="0" baseline="0" dirty="0" err="1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time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sl-SI" altLang="sl-SI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lang="en-US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20  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račune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zastavljamo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20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sekund</a:t>
            </a:r>
            <a:endParaRPr lang="en-US" altLang="sl-SI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time()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en-US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koliko_časa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kdaj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kumimoji="0" lang="en-US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k </a:t>
            </a:r>
            <a:r>
              <a:rPr kumimoji="0" lang="sl-SI" altLang="sl-SI" b="1" i="0" u="none" strike="noStrike" cap="none" normalizeH="0" baseline="0" dirty="0" smtClean="0">
                <a:ln>
                  <a:noFill/>
                </a:ln>
                <a:solidFill>
                  <a:srgbClr val="7F005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rgbClr val="0099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kumimoji="0" lang="sl-SI" altLang="sl-SI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&lt; konec 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dokler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zmanjka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časa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"Koliko je 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(b)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time() &gt; konec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odgovor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podali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še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dovolj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hitro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"Čas za reševanje je potekel."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pogoj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prekinil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izvajanje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…</a:t>
            </a:r>
          </a:p>
          <a:p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lahko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bi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tudi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napisali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break, a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nepotrebno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a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b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c: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"Pravilno."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en-US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sl-SI" altLang="sl-SI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b="1" dirty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r>
              <a:rPr lang="sl-SI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altLang="sl-SI" dirty="0">
                <a:solidFill>
                  <a:srgbClr val="2A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"Napačno."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altLang="sl-SI" dirty="0">
                <a:solidFill>
                  <a:srgbClr val="DD114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       </a:t>
            </a:r>
            <a:r>
              <a:rPr lang="sl-SI" altLang="sl-SI" b="1" dirty="0" err="1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altLang="sl-SI" b="1" dirty="0" smtClean="0">
                <a:solidFill>
                  <a:srgbClr val="7F005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igre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zaradi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napačnega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dirty="0" err="1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odgovora</a:t>
            </a:r>
            <a:r>
              <a:rPr lang="en-US" altLang="sl-SI" dirty="0" smtClean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endParaRPr lang="sl-SI" altLang="sl-SI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break "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skoči</a:t>
            </a:r>
            <a:r>
              <a:rPr lang="en-US" altLang="sl-SI" dirty="0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altLang="sl-SI" dirty="0" err="1">
                <a:solidFill>
                  <a:srgbClr val="0099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sem</a:t>
            </a:r>
            <a:endParaRPr lang="sl-SI" altLang="sl-SI" dirty="0">
              <a:solidFill>
                <a:srgbClr val="0099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sl-SI" altLang="sl-SI" dirty="0" err="1">
                <a:solidFill>
                  <a:srgbClr val="FF14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altLang="sl-SI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("Doseženih točk: ", točk)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3568" y="0"/>
            <a:ext cx="7886700" cy="1325563"/>
          </a:xfrm>
        </p:spPr>
        <p:txBody>
          <a:bodyPr/>
          <a:lstStyle/>
          <a:p>
            <a:r>
              <a:rPr lang="sl-SI" dirty="0" smtClean="0"/>
              <a:t>In koda </a:t>
            </a:r>
            <a:r>
              <a:rPr lang="en-US" dirty="0" err="1" smtClean="0"/>
              <a:t>malo</a:t>
            </a:r>
            <a:r>
              <a:rPr lang="en-US" dirty="0" smtClean="0"/>
              <a:t> </a:t>
            </a:r>
            <a:r>
              <a:rPr lang="en-US" dirty="0" err="1" smtClean="0"/>
              <a:t>drugače</a:t>
            </a:r>
            <a:r>
              <a:rPr lang="en-US" dirty="0" smtClean="0"/>
              <a:t> </a:t>
            </a:r>
            <a:r>
              <a:rPr lang="sl-SI" dirty="0" smtClean="0"/>
              <a:t>…</a:t>
            </a:r>
            <a:endParaRPr lang="sl-SI" dirty="0"/>
          </a:p>
        </p:txBody>
      </p:sp>
      <p:sp>
        <p:nvSpPr>
          <p:cNvPr id="5" name="Rounded Rectangle 4"/>
          <p:cNvSpPr/>
          <p:nvPr/>
        </p:nvSpPr>
        <p:spPr>
          <a:xfrm>
            <a:off x="1115616" y="6021288"/>
            <a:ext cx="936104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ounded Rectangle 6"/>
          <p:cNvSpPr/>
          <p:nvPr/>
        </p:nvSpPr>
        <p:spPr>
          <a:xfrm>
            <a:off x="4563022" y="4365104"/>
            <a:ext cx="936104" cy="2880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741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</TotalTime>
  <Words>1370</Words>
  <Application>Microsoft Office PowerPoint</Application>
  <PresentationFormat>On-screen Show (4:3)</PresentationFormat>
  <Paragraphs>141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Courier New</vt:lpstr>
      <vt:lpstr>Times New Roman</vt:lpstr>
      <vt:lpstr>Verdana</vt:lpstr>
      <vt:lpstr>Office Theme</vt:lpstr>
      <vt:lpstr>Problem</vt:lpstr>
      <vt:lpstr>PowerPoint Presentation</vt:lpstr>
      <vt:lpstr>Dopolnimo nalogo</vt:lpstr>
      <vt:lpstr>Še lepše</vt:lpstr>
      <vt:lpstr>20 sekund spanja</vt:lpstr>
      <vt:lpstr>In rešitev …</vt:lpstr>
      <vt:lpstr>In še en dodatek …</vt:lpstr>
      <vt:lpstr>In koda …</vt:lpstr>
      <vt:lpstr>In koda malo drugače …</vt:lpstr>
      <vt:lpstr>Ali pa še malo drugače …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</dc:title>
  <dc:creator>Matija Lokar</dc:creator>
  <cp:lastModifiedBy>Matija Lokar</cp:lastModifiedBy>
  <cp:revision>87</cp:revision>
  <dcterms:created xsi:type="dcterms:W3CDTF">2001-11-26T12:48:07Z</dcterms:created>
  <dcterms:modified xsi:type="dcterms:W3CDTF">2020-11-09T08:17:15Z</dcterms:modified>
</cp:coreProperties>
</file>