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0"/>
  </p:notesMasterIdLst>
  <p:handoutMasterIdLst>
    <p:handoutMasterId r:id="rId11"/>
  </p:handoutMasterIdLst>
  <p:sldIdLst>
    <p:sldId id="344" r:id="rId2"/>
    <p:sldId id="336" r:id="rId3"/>
    <p:sldId id="337" r:id="rId4"/>
    <p:sldId id="338" r:id="rId5"/>
    <p:sldId id="339" r:id="rId6"/>
    <p:sldId id="340" r:id="rId7"/>
    <p:sldId id="341" r:id="rId8"/>
    <p:sldId id="342" r:id="rId9"/>
  </p:sldIdLst>
  <p:sldSz cx="9144000" cy="6858000" type="screen4x3"/>
  <p:notesSz cx="7099300" cy="10234613"/>
  <p:custDataLst>
    <p:tags r:id="rId1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124" d="100"/>
          <a:sy n="124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6D371EB-302C-47DB-B008-056567EF9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9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EC049A6-2033-44A5-9134-3433CE6DA0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706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578643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DCC1B9-7887-4A5D-B2C8-4A76084BDD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E9C89-C05B-4A75-BE87-511E5D20A3D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D9F6-ADA1-419C-A4A6-8C574D7908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8BA2-FBAC-44BF-93B8-9184FA54BD3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0833-C80D-4864-AA88-F740CB6D10B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9A170-D6DC-4561-B697-1989D5CD888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580D1-4002-4D8A-A0DD-E7B3F2AAFCC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5D7D-7AE3-45AE-A664-F918F05F30A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9FF9-ABFE-4DF6-8F82-22D70E24503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5409-501D-4838-BAB1-7B8303F7788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52EFF-CA99-4083-A399-CB7C1978ED7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B9A967AF-C61C-4CE3-A386-D436ED87061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ucilnica.fmf.uni-lj.si/mod/forum/discuss.php?d=83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xing Proble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908720"/>
            <a:ext cx="4627984" cy="455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09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Rekurzija	</a:t>
            </a:r>
            <a:endParaRPr lang="en-GB" smtClean="0"/>
          </a:p>
        </p:txBody>
      </p:sp>
      <p:sp>
        <p:nvSpPr>
          <p:cNvPr id="26624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Rešitev problema – v določenem delu podana s samim problemom, le nad manjšim obsegom podatkov</a:t>
            </a:r>
          </a:p>
          <a:p>
            <a:pPr eaLnBrk="1" hangingPunct="1"/>
            <a:r>
              <a:rPr lang="sl-SI" sz="2200" dirty="0" smtClean="0"/>
              <a:t>V opisu postopka rešitve torej uporabimo  kar ta postopek </a:t>
            </a:r>
          </a:p>
          <a:p>
            <a:pPr eaLnBrk="1" hangingPunct="1"/>
            <a:r>
              <a:rPr lang="sl-SI" sz="2200" dirty="0" smtClean="0"/>
              <a:t>Torej:</a:t>
            </a:r>
          </a:p>
          <a:p>
            <a:pPr lvl="1"/>
            <a:r>
              <a:rPr lang="sl-SI" sz="2000" dirty="0" smtClean="0"/>
              <a:t>def </a:t>
            </a:r>
            <a:r>
              <a:rPr lang="sl-SI" sz="2000" dirty="0" smtClean="0">
                <a:solidFill>
                  <a:srgbClr val="FF0000"/>
                </a:solidFill>
              </a:rPr>
              <a:t>fun</a:t>
            </a:r>
            <a:r>
              <a:rPr lang="sl-SI" sz="2000" dirty="0" smtClean="0"/>
              <a:t>(parametri):</a:t>
            </a:r>
          </a:p>
          <a:p>
            <a:pPr lvl="2"/>
            <a:r>
              <a:rPr lang="sl-SI" sz="1600" dirty="0" smtClean="0"/>
              <a:t>...</a:t>
            </a:r>
          </a:p>
          <a:p>
            <a:pPr lvl="2"/>
            <a:r>
              <a:rPr lang="sl-SI" sz="1600" dirty="0" smtClean="0"/>
              <a:t>... </a:t>
            </a:r>
            <a:r>
              <a:rPr lang="sl-SI" sz="1600" dirty="0" smtClean="0">
                <a:solidFill>
                  <a:srgbClr val="FF0000"/>
                </a:solidFill>
              </a:rPr>
              <a:t>fun</a:t>
            </a:r>
            <a:r>
              <a:rPr lang="sl-SI" sz="1600" dirty="0" smtClean="0"/>
              <a:t>(drugi_parametri) // kličemo to isto funkcijo</a:t>
            </a:r>
          </a:p>
          <a:p>
            <a:pPr lvl="2"/>
            <a:r>
              <a:rPr lang="sl-SI" sz="1600" dirty="0" smtClean="0"/>
              <a:t>...</a:t>
            </a:r>
          </a:p>
          <a:p>
            <a:pPr eaLnBrk="1" hangingPunct="1"/>
            <a:r>
              <a:rPr lang="sl-SI" sz="2200" dirty="0" smtClean="0"/>
              <a:t>Če želimo priti do rešitve, ne moremo nadaljevati v nedogled </a:t>
            </a:r>
          </a:p>
          <a:p>
            <a:pPr eaLnBrk="1" hangingPunct="1"/>
            <a:r>
              <a:rPr lang="sl-SI" sz="2200" dirty="0" smtClean="0"/>
              <a:t>Ustavitveni pogoj:</a:t>
            </a:r>
          </a:p>
          <a:p>
            <a:pPr lvl="1" eaLnBrk="1" hangingPunct="1"/>
            <a:r>
              <a:rPr lang="sl-SI" sz="2000" dirty="0" smtClean="0"/>
              <a:t>Kdaj v postopku ne uporabimo istega postopka</a:t>
            </a:r>
          </a:p>
          <a:p>
            <a:pPr lvl="1" eaLnBrk="1" hangingPunct="1"/>
            <a:r>
              <a:rPr lang="sl-SI" sz="2000" dirty="0" smtClean="0"/>
              <a:t>Običajno: ko je problem "majhen" (enostaven)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REKURZIJA</a:t>
            </a:r>
            <a:endParaRPr lang="en-US" dirty="0" smtClean="0"/>
          </a:p>
        </p:txBody>
      </p:sp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Splošni algoritem:</a:t>
            </a:r>
          </a:p>
          <a:p>
            <a:pPr lvl="1"/>
            <a:r>
              <a:rPr lang="sl-SI" dirty="0" smtClean="0"/>
              <a:t>Če je problem majhen, vrni rešitev</a:t>
            </a:r>
          </a:p>
          <a:p>
            <a:pPr lvl="1"/>
            <a:r>
              <a:rPr lang="sl-SI" dirty="0" smtClean="0"/>
              <a:t>Sicer pa</a:t>
            </a:r>
          </a:p>
          <a:p>
            <a:pPr lvl="2"/>
            <a:r>
              <a:rPr lang="sl-SI" dirty="0" smtClean="0"/>
              <a:t>Razdeli problem na manjše podprobleme iste vrste, kot je prvotni problem</a:t>
            </a:r>
          </a:p>
          <a:p>
            <a:pPr lvl="2"/>
            <a:r>
              <a:rPr lang="sl-SI" dirty="0" smtClean="0"/>
              <a:t>Z klicem istega algoritma (rekurzija) pridobi rešitve vseh podproblemov</a:t>
            </a:r>
          </a:p>
          <a:p>
            <a:pPr lvl="2"/>
            <a:r>
              <a:rPr lang="sl-SI" dirty="0" smtClean="0"/>
              <a:t>Združi rešitve podproblemov v enotno rešitev</a:t>
            </a:r>
          </a:p>
          <a:p>
            <a:pPr lvl="2"/>
            <a:endParaRPr lang="sl-SI" dirty="0" smtClean="0"/>
          </a:p>
          <a:p>
            <a:pPr lvl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  <p:bldP spid="387075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Največji/najmanjši podatek v tabeli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189112"/>
          </a:xfrm>
        </p:spPr>
        <p:txBody>
          <a:bodyPr/>
          <a:lstStyle/>
          <a:p>
            <a:r>
              <a:rPr lang="sl-SI" dirty="0" smtClean="0"/>
              <a:t>Napišimo funkcijo, ki vrne par (največji, najmanjši) </a:t>
            </a:r>
          </a:p>
          <a:p>
            <a:r>
              <a:rPr lang="sl-SI" dirty="0" smtClean="0"/>
              <a:t>Ideja: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75" y="2492896"/>
            <a:ext cx="3996997" cy="403885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14064" y="4365104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771800" y="4300446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27984" y="2564904"/>
            <a:ext cx="45365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'''vrne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najm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podatek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tabeli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sreda = len(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)//2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[:sreda]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[sreda:]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(najm1, najv1) = ?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(najm2, najv2)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?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?(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r1 = min(najm1, najm2)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r2 =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(najv1, najv2)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(r1, r2)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18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5" grpId="0" animBg="1"/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Največji/najmanjši podatek v tabeli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189112"/>
          </a:xfrm>
        </p:spPr>
        <p:txBody>
          <a:bodyPr/>
          <a:lstStyle/>
          <a:p>
            <a:r>
              <a:rPr lang="sl-SI" dirty="0" smtClean="0"/>
              <a:t>Kaj pa je </a:t>
            </a:r>
            <a:r>
              <a:rPr lang="sl-SI" dirty="0" smtClean="0">
                <a:latin typeface="Arial Black" panose="020B0A04020102020204" pitchFamily="34" charset="0"/>
              </a:rPr>
              <a:t>?</a:t>
            </a:r>
            <a:r>
              <a:rPr lang="sl-SI" dirty="0" err="1" smtClean="0">
                <a:latin typeface="Arial Black" panose="020B0A04020102020204" pitchFamily="34" charset="0"/>
              </a:rPr>
              <a:t>fun</a:t>
            </a:r>
            <a:r>
              <a:rPr lang="sl-SI" dirty="0" smtClean="0">
                <a:latin typeface="Arial Black" panose="020B0A04020102020204" pitchFamily="34" charset="0"/>
              </a:rPr>
              <a:t>?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75" y="2492896"/>
            <a:ext cx="3996997" cy="403885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14064" y="4365104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771800" y="4300446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991218" y="2492896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44208" y="2564904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Postopek, ki poišče najmanjši/največji podatek v tabeli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76056" y="263691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>
                <a:latin typeface="Arial Black" panose="020B0A04020102020204" pitchFamily="34" charset="0"/>
              </a:rPr>
              <a:t>?fun?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965512" y="4408430"/>
            <a:ext cx="1478696" cy="125281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07931" y="4823365"/>
            <a:ext cx="139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>
                <a:latin typeface="Arial Black" panose="020B0A04020102020204" pitchFamily="34" charset="0"/>
              </a:rPr>
              <a:t>poiščiPar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6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/>
      <p:bldP spid="6" grpId="0"/>
      <p:bldP spid="11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Največji/najmanjši podatek v tabeli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189112"/>
          </a:xfrm>
        </p:spPr>
        <p:txBody>
          <a:bodyPr/>
          <a:lstStyle/>
          <a:p>
            <a:r>
              <a:rPr lang="sl-SI" dirty="0" smtClean="0"/>
              <a:t>Napišimo funkcijo, ki vrne par (največji, najmanjši) </a:t>
            </a:r>
          </a:p>
          <a:p>
            <a:r>
              <a:rPr lang="sl-SI" dirty="0" smtClean="0"/>
              <a:t>Ideja: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75" y="2492896"/>
            <a:ext cx="3996997" cy="403885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14064" y="4365104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771800" y="4300446"/>
            <a:ext cx="1008112" cy="792088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19972" y="2564904"/>
            <a:ext cx="464451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'''vrne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najm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podatek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tabeli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sreda = len(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)//2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[:sreda]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[sreda:]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(najm1, najv1) =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(najm2, najv2)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r1 = min(najm1, najm2)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r2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(najv1, najv2)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(r1, r2)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7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Največji/najmanjši podatek v tabeli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08104" y="1936181"/>
            <a:ext cx="2160240" cy="469032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Kje je težava?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2919" y="1549821"/>
            <a:ext cx="464451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'''vrne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najm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podatek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tabeli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sreda = len(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)//2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[:sreda]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[sreda:]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(najm1, najv1) =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(najm2, najv2)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r1 = min(najm1, najm2)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r2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(najv1, najv2)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(r1, r2)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1237" y="3743351"/>
            <a:ext cx="4788532" cy="2965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'''vrne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najm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podatek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tabeli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sreda = len(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)//2</a:t>
            </a:r>
          </a:p>
          <a:p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sreda == 0: # le en podatek</a:t>
            </a:r>
          </a:p>
          <a:p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sl-SI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[0])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[:sreda]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[sreda:]</a:t>
            </a: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(najm1, najv1)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(najm2, najv2)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poisciPar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drugiDel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r1 = min(najm1, najm2)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r2 =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max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(najv1, najv2)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(r1, r2)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4293096"/>
            <a:ext cx="4134594" cy="1151582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258471" y="2689240"/>
            <a:ext cx="3394720" cy="469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sl-SI" dirty="0" smtClean="0"/>
              <a:t>Kaj, če je v tabeli le en podatek?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nalog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Dana je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nizov</a:t>
            </a:r>
            <a:r>
              <a:rPr lang="en-US" dirty="0" smtClean="0"/>
              <a:t>.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vrnili</a:t>
            </a:r>
            <a:r>
              <a:rPr lang="en-US" dirty="0" smtClean="0"/>
              <a:t> </a:t>
            </a:r>
            <a:r>
              <a:rPr lang="en-US" dirty="0" err="1" smtClean="0"/>
              <a:t>najkrajši</a:t>
            </a:r>
            <a:r>
              <a:rPr lang="en-US" dirty="0" smtClean="0"/>
              <a:t> in </a:t>
            </a:r>
            <a:r>
              <a:rPr lang="en-US" dirty="0" err="1" smtClean="0"/>
              <a:t>najdaljši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?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jih</a:t>
            </a:r>
            <a:r>
              <a:rPr lang="en-US" dirty="0" smtClean="0"/>
              <a:t> je </a:t>
            </a:r>
            <a:r>
              <a:rPr lang="en-US" dirty="0" err="1" smtClean="0"/>
              <a:t>več</a:t>
            </a:r>
            <a:r>
              <a:rPr lang="en-US" dirty="0" smtClean="0"/>
              <a:t> </a:t>
            </a:r>
            <a:r>
              <a:rPr lang="en-US" dirty="0" err="1" smtClean="0"/>
              <a:t>enako</a:t>
            </a:r>
            <a:r>
              <a:rPr lang="en-US" dirty="0" smtClean="0"/>
              <a:t> </a:t>
            </a:r>
            <a:r>
              <a:rPr lang="en-US" dirty="0" err="1" smtClean="0"/>
              <a:t>dolgih</a:t>
            </a:r>
            <a:r>
              <a:rPr lang="en-US" dirty="0" smtClean="0"/>
              <a:t>, je </a:t>
            </a:r>
            <a:r>
              <a:rPr lang="en-US" dirty="0" err="1" smtClean="0"/>
              <a:t>vseeno</a:t>
            </a:r>
            <a:r>
              <a:rPr lang="en-US" dirty="0" smtClean="0"/>
              <a:t> </a:t>
            </a:r>
            <a:r>
              <a:rPr lang="en-US" dirty="0" err="1" smtClean="0"/>
              <a:t>katerega</a:t>
            </a:r>
            <a:r>
              <a:rPr lang="en-US" dirty="0" smtClean="0"/>
              <a:t> </a:t>
            </a:r>
            <a:r>
              <a:rPr lang="en-US" dirty="0" err="1" smtClean="0"/>
              <a:t>vrnemo</a:t>
            </a:r>
            <a:r>
              <a:rPr lang="en-US" dirty="0" smtClean="0"/>
              <a:t> …</a:t>
            </a:r>
          </a:p>
          <a:p>
            <a:r>
              <a:rPr lang="en-US" dirty="0"/>
              <a:t>Dana je </a:t>
            </a:r>
            <a:r>
              <a:rPr lang="en-US" dirty="0" err="1"/>
              <a:t>tabela</a:t>
            </a:r>
            <a:r>
              <a:rPr lang="en-US" dirty="0"/>
              <a:t> </a:t>
            </a:r>
            <a:r>
              <a:rPr lang="en-US" dirty="0" err="1"/>
              <a:t>naravnih</a:t>
            </a:r>
            <a:r>
              <a:rPr lang="en-US" dirty="0"/>
              <a:t> </a:t>
            </a:r>
            <a:r>
              <a:rPr lang="en-US" dirty="0" err="1"/>
              <a:t>števil</a:t>
            </a:r>
            <a:r>
              <a:rPr lang="en-US" dirty="0"/>
              <a:t>. </a:t>
            </a:r>
            <a:r>
              <a:rPr lang="en-US" dirty="0" err="1"/>
              <a:t>Vrni</a:t>
            </a:r>
            <a:r>
              <a:rPr lang="en-US" dirty="0"/>
              <a:t> </a:t>
            </a:r>
            <a:r>
              <a:rPr lang="en-US" dirty="0" err="1"/>
              <a:t>tisti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števili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imata</a:t>
            </a:r>
            <a:r>
              <a:rPr lang="en-US" dirty="0"/>
              <a:t> </a:t>
            </a:r>
            <a:r>
              <a:rPr lang="en-US" dirty="0" err="1"/>
              <a:t>najmanjšo</a:t>
            </a:r>
            <a:r>
              <a:rPr lang="en-US" dirty="0"/>
              <a:t> in </a:t>
            </a:r>
            <a:r>
              <a:rPr lang="en-US" dirty="0" err="1"/>
              <a:t>največjo</a:t>
            </a:r>
            <a:r>
              <a:rPr lang="en-US" dirty="0"/>
              <a:t> </a:t>
            </a:r>
            <a:r>
              <a:rPr lang="en-US" dirty="0" err="1" smtClean="0"/>
              <a:t>vsoto</a:t>
            </a:r>
            <a:r>
              <a:rPr lang="en-US" dirty="0" smtClean="0"/>
              <a:t> </a:t>
            </a:r>
            <a:r>
              <a:rPr lang="en-US" dirty="0" err="1"/>
              <a:t>števk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r>
              <a:rPr lang="en-US" dirty="0" err="1" smtClean="0"/>
              <a:t>Kdo</a:t>
            </a:r>
            <a:r>
              <a:rPr lang="en-US" dirty="0" smtClean="0"/>
              <a:t> </a:t>
            </a:r>
            <a:r>
              <a:rPr lang="en-US" dirty="0" err="1" smtClean="0"/>
              <a:t>bo</a:t>
            </a:r>
            <a:r>
              <a:rPr lang="en-US" dirty="0" smtClean="0"/>
              <a:t> </a:t>
            </a:r>
            <a:r>
              <a:rPr lang="en-US" dirty="0" err="1" smtClean="0"/>
              <a:t>objavil</a:t>
            </a:r>
            <a:r>
              <a:rPr lang="en-US" dirty="0" smtClean="0"/>
              <a:t> </a:t>
            </a:r>
            <a:r>
              <a:rPr lang="en-US" dirty="0" err="1" smtClean="0"/>
              <a:t>rešitve</a:t>
            </a:r>
            <a:r>
              <a:rPr lang="en-US" dirty="0" smtClean="0"/>
              <a:t> </a:t>
            </a:r>
            <a:r>
              <a:rPr lang="en-US" dirty="0" err="1" smtClean="0"/>
              <a:t>teh</a:t>
            </a:r>
            <a:r>
              <a:rPr lang="en-US" dirty="0" smtClean="0"/>
              <a:t> </a:t>
            </a:r>
            <a:r>
              <a:rPr lang="en-US" dirty="0" err="1" smtClean="0"/>
              <a:t>nalog</a:t>
            </a:r>
            <a:r>
              <a:rPr lang="en-US" dirty="0" smtClean="0"/>
              <a:t> </a:t>
            </a:r>
            <a:r>
              <a:rPr lang="en-US" dirty="0" err="1" smtClean="0">
                <a:hlinkClick r:id="rId2"/>
              </a:rPr>
              <a:t>na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forumu</a:t>
            </a:r>
            <a:r>
              <a:rPr lang="en-US" dirty="0" smtClean="0"/>
              <a:t> ?</a:t>
            </a:r>
          </a:p>
          <a:p>
            <a:pPr marL="0" indent="0">
              <a:buNone/>
            </a:pPr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77697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blemi&amp;quot;&quot;/&gt;&lt;property id=&quot;20307&quot; value=&quot;331&quot;/&gt;&lt;/object&gt;&lt;object type=&quot;3&quot; unique_id=&quot;10004&quot;&gt;&lt;property id=&quot;20148&quot; value=&quot;5&quot;/&gt;&lt;property id=&quot;20300&quot; value=&quot;Slide 3&quot;/&gt;&lt;property id=&quot;20307&quot; value=&quot;332&quot;/&gt;&lt;/object&gt;&lt;object type=&quot;3&quot; unique_id=&quot;10005&quot;&gt;&lt;property id=&quot;20148&quot; value=&quot;5&quot;/&gt;&lt;property id=&quot;20300&quot; value=&quot;Slide 4 - &amp;quot;Rekurzija&amp;amp;#x09;&amp;quot;&quot;/&gt;&lt;property id=&quot;20307&quot; value=&quot;336&quot;/&gt;&lt;/object&gt;&lt;object type=&quot;3&quot; unique_id=&quot;10006&quot;&gt;&lt;property id=&quot;20148&quot; value=&quot;5&quot;/&gt;&lt;property id=&quot;20300&quot; value=&quot;Slide 5 - &amp;quot;REKURZIJA&amp;quot;&quot;/&gt;&lt;property id=&quot;20307&quot; value=&quot;337&quot;/&gt;&lt;/object&gt;&lt;object type=&quot;3&quot; unique_id=&quot;10015&quot;&gt;&lt;property id=&quot;20148&quot; value=&quot;5&quot;/&gt;&lt;property id=&quot;20300&quot; value=&quot;Slide 6 - &amp;quot;yn&amp;quot;&quot;/&gt;&lt;property id=&quot;20307&quot; value=&quot;351&quot;/&gt;&lt;/object&gt;&lt;object type=&quot;3&quot; unique_id=&quot;10016&quot;&gt;&lt;property id=&quot;20148&quot; value=&quot;5&quot;/&gt;&lt;property id=&quot;20300&quot; value=&quot;Slide 7 - &amp;quot;yn&amp;quot;&quot;/&gt;&lt;property id=&quot;20307&quot; value=&quot;352&quot;/&gt;&lt;/object&gt;&lt;object type=&quot;3&quot; unique_id=&quot;10017&quot;&gt;&lt;property id=&quot;20148&quot; value=&quot;5&quot;/&gt;&lt;property id=&quot;20300&quot; value=&quot;Slide 8 - &amp;quot;yn&amp;quot;&quot;/&gt;&lt;property id=&quot;20307&quot; value=&quot;353&quot;/&gt;&lt;/object&gt;&lt;object type=&quot;3&quot; unique_id=&quot;10018&quot;&gt;&lt;property id=&quot;20148&quot; value=&quot;5&quot;/&gt;&lt;property id=&quot;20300&quot; value=&quot;Slide 9 - &amp;quot;Kaj je torej rekurzija&amp;quot;&quot;/&gt;&lt;property id=&quot;20307&quot; value=&quot;354&quot;/&gt;&lt;/object&gt;&lt;object type=&quot;3&quot; unique_id=&quot;10019&quot;&gt;&lt;property id=&quot;20148&quot; value=&quot;5&quot;/&gt;&lt;property id=&quot;20300&quot; value=&quot;Slide 23 - &amp;quot;Faktoriela&amp;quot;&quot;/&gt;&lt;property id=&quot;20307&quot; value=&quot;355&quot;/&gt;&lt;/object&gt;&lt;object type=&quot;3&quot; unique_id=&quot;10020&quot;&gt;&lt;property id=&quot;20148&quot; value=&quot;5&quot;/&gt;&lt;property id=&quot;20300&quot; value=&quot;Slide 24 - &amp;quot;Faktoriela - postopek&amp;quot;&quot;/&gt;&lt;property id=&quot;20307&quot; value=&quot;356&quot;/&gt;&lt;/object&gt;&lt;object type=&quot;3&quot; unique_id=&quot;10021&quot;&gt;&lt;property id=&quot;20148&quot; value=&quot;5&quot;/&gt;&lt;property id=&quot;20300&quot; value=&quot;Slide 25 - &amp;quot;Faktoriela&amp;quot;&quot;/&gt;&lt;property id=&quot;20307&quot; value=&quot;357&quot;/&gt;&lt;/object&gt;&lt;object type=&quot;3&quot; unique_id=&quot;10022&quot;&gt;&lt;property id=&quot;20148&quot; value=&quot;5&quot;/&gt;&lt;property id=&quot;20300&quot; value=&quot;Slide 26 - &amp;quot;Faktoriela  &amp;quot;&quot;/&gt;&lt;property id=&quot;20307&quot; value=&quot;358&quot;/&gt;&lt;/object&gt;&lt;object type=&quot;3&quot; unique_id=&quot;10287&quot;&gt;&lt;property id=&quot;20148&quot; value=&quot;5&quot;/&gt;&lt;property id=&quot;20300&quot; value=&quot;Slide 10 - &amp;quot;Seznam seznamov&amp;quot;&quot;/&gt;&lt;property id=&quot;20307&quot; value=&quot;367&quot;/&gt;&lt;/object&gt;&lt;object type=&quot;3&quot; unique_id=&quot;10288&quot;&gt;&lt;property id=&quot;20148&quot; value=&quot;5&quot;/&gt;&lt;property id=&quot;20300&quot; value=&quot;Slide 11 - &amp;quot;Preštej cela števila v seznamu seznamov celih števil&amp;quot;&quot;/&gt;&lt;property id=&quot;20307&quot; value=&quot;368&quot;/&gt;&lt;/object&gt;&lt;object type=&quot;3&quot; unique_id=&quot;10289&quot;&gt;&lt;property id=&quot;20148&quot; value=&quot;5&quot;/&gt;&lt;property id=&quot;20300&quot; value=&quot;Slide 15 - &amp;quot;Izpiši števila od 1 do n&amp;quot;&quot;/&gt;&lt;property id=&quot;20307&quot; value=&quot;359&quot;/&gt;&lt;/object&gt;&lt;object type=&quot;3&quot; unique_id=&quot;10290&quot;&gt;&lt;property id=&quot;20148&quot; value=&quot;5&quot;/&gt;&lt;property id=&quot;20300&quot; value=&quot;Slide 16 - &amp;quot;&amp;quot;Šefovsko razmišljanje&amp;quot;&amp;quot;&quot;/&gt;&lt;property id=&quot;20307&quot; value=&quot;360&quot;/&gt;&lt;/object&gt;&lt;object type=&quot;3&quot; unique_id=&quot;10291&quot;&gt;&lt;property id=&quot;20148&quot; value=&quot;5&quot;/&gt;&lt;property id=&quot;20300&quot; value=&quot;Slide 17 - &amp;quot;Za n = 3&amp;quot;&quot;/&gt;&lt;property id=&quot;20307&quot; value=&quot;361&quot;/&gt;&lt;/object&gt;&lt;object type=&quot;3&quot; unique_id=&quot;10292&quot;&gt;&lt;property id=&quot;20148&quot; value=&quot;5&quot;/&gt;&lt;property id=&quot;20300&quot; value=&quot;Slide 18 - &amp;quot;Izpis(1)&amp;quot;&quot;/&gt;&lt;property id=&quot;20307&quot; value=&quot;362&quot;/&gt;&lt;/object&gt;&lt;object type=&quot;3&quot; unique_id=&quot;10293&quot;&gt;&lt;property id=&quot;20148&quot; value=&quot;5&quot;/&gt;&lt;property id=&quot;20300&quot; value=&quot;Slide 19 - &amp;quot;Rekurzivno izpiši števila od 1 do n&amp;quot;&quot;/&gt;&lt;property id=&quot;20307&quot; value=&quot;363&quot;/&gt;&lt;/object&gt;&lt;object type=&quot;3&quot; unique_id=&quot;10294&quot;&gt;&lt;property id=&quot;20148&quot; value=&quot;5&quot;/&gt;&lt;property id=&quot;20300&quot; value=&quot;Slide 20 - &amp;quot;Metoda izpis(n)&amp;quot;&quot;/&gt;&lt;property id=&quot;20307&quot; value=&quot;364&quot;/&gt;&lt;/object&gt;&lt;object type=&quot;3&quot; unique_id=&quot;10295&quot;&gt;&lt;property id=&quot;20148&quot; value=&quot;5&quot;/&gt;&lt;property id=&quot;20300&quot; value=&quot;Slide 21 - &amp;quot;Dogajanje&amp;quot;&quot;/&gt;&lt;property id=&quot;20307&quot; value=&quot;365&quot;/&gt;&lt;/object&gt;&lt;object type=&quot;3&quot; unique_id=&quot;10296&quot;&gt;&lt;property id=&quot;20148&quot; value=&quot;5&quot;/&gt;&lt;property id=&quot;20300&quot; value=&quot;Slide 22 - &amp;quot;Izpis nazaj&amp;quot;&quot;/&gt;&lt;property id=&quot;20307&quot; value=&quot;366&quot;/&gt;&lt;/object&gt;&lt;object type=&quot;3&quot; unique_id=&quot;10586&quot;&gt;&lt;property id=&quot;20148&quot; value=&quot;5&quot;/&gt;&lt;property id=&quot;20300&quot; value=&quot;Slide 12 - &amp;quot;Preštej cela števila v seznamu seznamov celih števil&amp;quot;&quot;/&gt;&lt;property id=&quot;20307&quot; value=&quot;369&quot;/&gt;&lt;/object&gt;&lt;object type=&quot;3&quot; unique_id=&quot;10587&quot;&gt;&lt;property id=&quot;20148&quot; value=&quot;5&quot;/&gt;&lt;property id=&quot;20300&quot; value=&quot;Slide 13 - &amp;quot;ALGORITEM&amp;quot;&quot;/&gt;&lt;property id=&quot;20307&quot; value=&quot;370&quot;/&gt;&lt;/object&gt;&lt;object type=&quot;3&quot; unique_id=&quot;10588&quot;&gt;&lt;property id=&quot;20148&quot; value=&quot;5&quot;/&gt;&lt;property id=&quot;20300&quot; value=&quot;Slide 14 - &amp;quot;DEMO&amp;quot;&quot;/&gt;&lt;property id=&quot;20307&quot; value=&quot;371&quot;/&gt;&lt;/object&gt;&lt;object type=&quot;3&quot; unique_id=&quot;10617&quot;&gt;&lt;property id=&quot;20148&quot; value=&quot;5&quot;/&gt;&lt;property id=&quot;20300&quot; value=&quot;Slide 2 - &amp;quot;Problemi&amp;quot;&quot;/&gt;&lt;property id=&quot;20307&quot; value=&quot;372&quot;/&gt;&lt;/object&gt;&lt;/object&gt;&lt;object type=&quot;8&quot; unique_id=&quot;10044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Python-nizi</Template>
  <TotalTime>1649</TotalTime>
  <Words>555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 Black</vt:lpstr>
      <vt:lpstr>Calibri</vt:lpstr>
      <vt:lpstr>Courier New</vt:lpstr>
      <vt:lpstr>Franklin Gothic Book</vt:lpstr>
      <vt:lpstr>Perpetua</vt:lpstr>
      <vt:lpstr>Times New Roman</vt:lpstr>
      <vt:lpstr>Verdana</vt:lpstr>
      <vt:lpstr>Wingdings 2</vt:lpstr>
      <vt:lpstr>Equity</vt:lpstr>
      <vt:lpstr>PowerPoint Presentation</vt:lpstr>
      <vt:lpstr>Rekurzija </vt:lpstr>
      <vt:lpstr>REKURZIJA</vt:lpstr>
      <vt:lpstr>Največji/najmanjši podatek v tabeli</vt:lpstr>
      <vt:lpstr>Največji/najmanjši podatek v tabeli</vt:lpstr>
      <vt:lpstr>Največji/najmanjši podatek v tabeli</vt:lpstr>
      <vt:lpstr>Največji/najmanjši podatek v tabeli</vt:lpstr>
      <vt:lpstr>Nekaj nalog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rekurzija</dc:title>
  <dc:creator>Matija Lokar</dc:creator>
  <cp:lastModifiedBy>Matija Lokar</cp:lastModifiedBy>
  <cp:revision>90</cp:revision>
  <dcterms:created xsi:type="dcterms:W3CDTF">2001-11-26T12:48:07Z</dcterms:created>
  <dcterms:modified xsi:type="dcterms:W3CDTF">2020-01-01T10:39:55Z</dcterms:modified>
</cp:coreProperties>
</file>