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7" r:id="rId2"/>
    <p:sldId id="268" r:id="rId3"/>
    <p:sldId id="269" r:id="rId4"/>
    <p:sldId id="270" r:id="rId5"/>
    <p:sldId id="271" r:id="rId6"/>
    <p:sldId id="272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E47A27-6993-4973-86FC-D7450C8709AC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701F91-6095-41CD-9DD6-5EB164A0C8E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7020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A1481-0B6F-4B27-BC09-826AF30CF9B3}" type="datetimeFigureOut">
              <a:rPr lang="sl-SI" smtClean="0"/>
              <a:t>4. 03. 2021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454A2-216B-4668-BD2E-14CB70C03108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Datoteke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03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junaki.txt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Alan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Ford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Bob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Rock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Številka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Sir Oliver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Debeli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šef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Jeremija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Grun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Nosonja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Skviki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b="72845"/>
          <a:stretch/>
        </p:blipFill>
        <p:spPr>
          <a:xfrm>
            <a:off x="3347864" y="1599193"/>
            <a:ext cx="5626968" cy="5336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7864" y="3108045"/>
            <a:ext cx="5626968" cy="196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87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14546"/>
          <a:stretch/>
        </p:blipFill>
        <p:spPr>
          <a:xfrm>
            <a:off x="0" y="188640"/>
            <a:ext cx="3634472" cy="60932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4472" y="188640"/>
            <a:ext cx="5581181" cy="6049896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683568" y="1484784"/>
            <a:ext cx="5554960" cy="288032"/>
            <a:chOff x="683568" y="1484784"/>
            <a:chExt cx="5554960" cy="288032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/>
            <a:srcRect l="1279" t="71294" b="14049"/>
            <a:stretch/>
          </p:blipFill>
          <p:spPr>
            <a:xfrm>
              <a:off x="683568" y="1484784"/>
              <a:ext cx="5554960" cy="288032"/>
            </a:xfrm>
            <a:prstGeom prst="rect">
              <a:avLst/>
            </a:prstGeom>
          </p:spPr>
        </p:pic>
        <p:sp>
          <p:nvSpPr>
            <p:cNvPr id="7" name="Rounded Rectangle 6"/>
            <p:cNvSpPr/>
            <p:nvPr/>
          </p:nvSpPr>
          <p:spPr>
            <a:xfrm>
              <a:off x="4644008" y="1484784"/>
              <a:ext cx="1440160" cy="216024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84969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8640"/>
            <a:ext cx="5581181" cy="604989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0" y="3212976"/>
            <a:ext cx="3312368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2400" dirty="0" smtClean="0"/>
              <a:t>Od kje prazne vrstice???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40793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2276872"/>
            <a:ext cx="8462013" cy="1560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63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291946"/>
            <a:ext cx="7488832" cy="6274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58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24</Words>
  <Application>Microsoft Office PowerPoint</Application>
  <PresentationFormat>On-screen Show (4:3)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Courier New</vt:lpstr>
      <vt:lpstr>Office Theme</vt:lpstr>
      <vt:lpstr>Datoteke</vt:lpstr>
      <vt:lpstr>junaki.txt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DATOTEKE</dc:title>
  <dc:creator>Matija Lokar</dc:creator>
  <cp:lastModifiedBy>Matija Lokar</cp:lastModifiedBy>
  <cp:revision>12</cp:revision>
  <dcterms:created xsi:type="dcterms:W3CDTF">2011-05-09T07:04:37Z</dcterms:created>
  <dcterms:modified xsi:type="dcterms:W3CDTF">2021-03-04T11:45:33Z</dcterms:modified>
</cp:coreProperties>
</file>