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04" r:id="rId2"/>
    <p:sldId id="264" r:id="rId3"/>
    <p:sldId id="270" r:id="rId4"/>
    <p:sldId id="272" r:id="rId5"/>
    <p:sldId id="274" r:id="rId6"/>
    <p:sldId id="405" r:id="rId7"/>
    <p:sldId id="406" r:id="rId8"/>
    <p:sldId id="407" r:id="rId9"/>
    <p:sldId id="408" r:id="rId10"/>
    <p:sldId id="409" r:id="rId11"/>
    <p:sldId id="41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ija Lokar" initials="ML" lastIdx="1" clrIdx="0">
    <p:extLst>
      <p:ext uri="{19B8F6BF-5375-455C-9EA6-DF929625EA0E}">
        <p15:presenceInfo xmlns:p15="http://schemas.microsoft.com/office/powerpoint/2012/main" userId="S-1-5-21-3825381787-1106546968-3042506532-12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C2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0" autoAdjust="0"/>
    <p:restoredTop sz="85698" autoAdjust="0"/>
  </p:normalViewPr>
  <p:slideViewPr>
    <p:cSldViewPr snapToGrid="0">
      <p:cViewPr varScale="1">
        <p:scale>
          <a:sx n="99" d="100"/>
          <a:sy n="99" d="100"/>
        </p:scale>
        <p:origin x="3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E75D87-D8C6-4E91-A243-C9C82668D901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F870D4-4D04-4FB4-9035-54D57E049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6105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08AFBD-AA04-4116-A179-DD11FCE5C29D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7FECF-4317-4442-A6D9-6254ADD3B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123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889164-66AE-4608-AC4B-0ABF03370691}" type="slidenum">
              <a:rPr lang="sl-SI" altLang="sl-SI" smtClean="0"/>
              <a:pPr eaLnBrk="1" hangingPunct="1">
                <a:spcBef>
                  <a:spcPct val="0"/>
                </a:spcBef>
              </a:pPr>
              <a:t>5</a:t>
            </a:fld>
            <a:endParaRPr lang="sl-SI" altLang="sl-SI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857876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889164-66AE-4608-AC4B-0ABF03370691}" type="slidenum">
              <a:rPr lang="sl-SI" altLang="sl-SI" smtClean="0"/>
              <a:pPr eaLnBrk="1" hangingPunct="1">
                <a:spcBef>
                  <a:spcPct val="0"/>
                </a:spcBef>
              </a:pPr>
              <a:t>8</a:t>
            </a:fld>
            <a:endParaRPr lang="sl-SI" altLang="sl-SI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162596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37211" y="1498601"/>
            <a:ext cx="7010400" cy="3298825"/>
          </a:xfrm>
        </p:spPr>
        <p:txBody>
          <a:bodyPr>
            <a:normAutofit/>
          </a:bodyPr>
          <a:lstStyle>
            <a:lvl1pPr algn="l">
              <a:lnSpc>
                <a:spcPct val="90000"/>
              </a:lnSpc>
              <a:defRPr sz="4051" b="0" cap="none" spc="0" baseline="0">
                <a:ln w="0"/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237211" y="4927600"/>
            <a:ext cx="7010400" cy="12446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100" b="0" cap="none" spc="0">
                <a:ln w="0"/>
                <a:solidFill>
                  <a:schemeClr val="accent2">
                    <a:lumMod val="50000"/>
                  </a:schemeClr>
                </a:solidFill>
                <a:effectLst/>
              </a:defRPr>
            </a:lvl1pPr>
            <a:lvl2pPr marL="4572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EF46-0123-4A75-9835-49DC49D53DE2}" type="datetime1">
              <a:rPr lang="en-US" smtClean="0"/>
              <a:t>10/5/2021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909710" y="6509743"/>
            <a:ext cx="360676" cy="266900"/>
          </a:xfrm>
        </p:spPr>
        <p:txBody>
          <a:bodyPr/>
          <a:lstStyle/>
          <a:p>
            <a:fld id="{EB37DED6-D4C7-42EE-AB49-D2E39E64FD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1194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190625" y="2268141"/>
            <a:ext cx="9810750" cy="2321719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1141349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1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  <p:sldLayoutId id="2147483669" r:id="rId18"/>
    <p:sldLayoutId id="2147483670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bstrusegoose.com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je programiranje 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66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dirty="0"/>
              <a:t>Učenje programskih jezikov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idx="1"/>
          </p:nvPr>
        </p:nvSpPr>
        <p:spPr>
          <a:xfrm>
            <a:off x="1141412" y="2249487"/>
            <a:ext cx="10333806" cy="3541714"/>
          </a:xfrm>
        </p:spPr>
        <p:txBody>
          <a:bodyPr>
            <a:normAutofit/>
          </a:bodyPr>
          <a:lstStyle/>
          <a:p>
            <a:endParaRPr lang="sl-SI" altLang="sl-SI" sz="3200" dirty="0">
              <a:ea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sl-SI" altLang="sl-SI" sz="3200" dirty="0">
                <a:ea typeface="Calibri" pitchFamily="34" charset="0"/>
                <a:cs typeface="Calibri" pitchFamily="34" charset="0"/>
              </a:rPr>
              <a:t>Učenje izražanja določenega algoritma</a:t>
            </a:r>
          </a:p>
          <a:p>
            <a:pPr marL="457200" lvl="1" indent="0">
              <a:buNone/>
            </a:pPr>
            <a:r>
              <a:rPr lang="sl-SI" altLang="sl-SI" sz="2800" dirty="0">
                <a:ea typeface="Calibri" pitchFamily="34" charset="0"/>
                <a:cs typeface="Calibri" pitchFamily="34" charset="0"/>
              </a:rPr>
              <a:t>      Zasnova algoritma: enostavna, enostavni problemi …</a:t>
            </a:r>
          </a:p>
          <a:p>
            <a:pPr marL="0" indent="0">
              <a:buNone/>
            </a:pPr>
            <a:endParaRPr lang="sl-SI" altLang="sl-SI" sz="3200" b="1" dirty="0">
              <a:solidFill>
                <a:srgbClr val="FF0000"/>
              </a:solidFill>
              <a:ea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sl-SI" altLang="sl-SI" sz="3200" b="1" dirty="0">
                <a:solidFill>
                  <a:srgbClr val="FF0000"/>
                </a:solidFill>
                <a:ea typeface="Calibri" pitchFamily="34" charset="0"/>
                <a:cs typeface="Calibri" pitchFamily="34" charset="0"/>
              </a:rPr>
              <a:t>Učenje zapisovanja algoritma v dani jezik</a:t>
            </a:r>
            <a:endParaRPr lang="sl-SI" altLang="sl-SI" sz="3200" dirty="0"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66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93010" y="344548"/>
            <a:ext cx="10078823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2400" dirty="0"/>
              <a:t>Uporabnika vprašaj po imenu</a:t>
            </a:r>
          </a:p>
          <a:p>
            <a:r>
              <a:rPr lang="sl-SI" sz="2400" dirty="0"/>
              <a:t>Napiši pozdravno sporočilo</a:t>
            </a:r>
          </a:p>
          <a:p>
            <a:r>
              <a:rPr lang="sl-SI" sz="2400" dirty="0"/>
              <a:t>Vprašaj ga še po starosti</a:t>
            </a:r>
          </a:p>
          <a:p>
            <a:r>
              <a:rPr lang="sl-SI" sz="2400" dirty="0"/>
              <a:t>Izpiši sporočilo, da je najbolje biti star vsaj toliko let, kot je njegova starost</a:t>
            </a:r>
          </a:p>
          <a:p>
            <a:r>
              <a:rPr lang="sl-SI" sz="2400" dirty="0"/>
              <a:t>Izračunaj njegovo starost naslednje leto</a:t>
            </a:r>
          </a:p>
          <a:p>
            <a:r>
              <a:rPr lang="sl-SI" sz="2400" dirty="0"/>
              <a:t>Izpiši, koliko let bo star naslednje leto</a:t>
            </a:r>
            <a:endParaRPr lang="en-US" sz="24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896401" y="4709172"/>
            <a:ext cx="8042586" cy="203132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input('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Kako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je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') </a:t>
            </a:r>
            <a:endParaRPr kumimoji="0" lang="sl-SI" altLang="en-US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pozdrav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'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Pozdravljen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' +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+ '!' </a:t>
            </a:r>
            <a:endParaRPr kumimoji="0" lang="sl-SI" altLang="en-US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pozdrav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kumimoji="0" lang="sl-SI" altLang="en-US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starost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input('In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koliko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star? ') </a:t>
            </a:r>
            <a:endParaRPr kumimoji="0" lang="sl-SI" altLang="en-US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print('Res je </a:t>
            </a:r>
            <a:r>
              <a:rPr kumimoji="0" lang="sl-SI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najbolje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biti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star</a:t>
            </a:r>
            <a:r>
              <a:rPr kumimoji="0" lang="sl-SI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vsaj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starost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'let!') </a:t>
            </a:r>
            <a:endParaRPr kumimoji="0" lang="sl-SI" altLang="en-US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drugo_leto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int(starost) + 1 </a:t>
            </a:r>
            <a:endParaRPr kumimoji="0" lang="sl-SI" altLang="en-US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print('In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drugo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leto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boš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star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že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drugo</a:t>
            </a:r>
            <a:r>
              <a:rPr lang="en-US" altLang="en-US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leto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'let.')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517219" y="3261922"/>
            <a:ext cx="6666974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dirty="0"/>
              <a:t>IN NAMESTO TEGA NAPIŠEMO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879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334858" y="6470065"/>
            <a:ext cx="36168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/>
              <a:t>Vir: </a:t>
            </a:r>
            <a:r>
              <a:rPr lang="sl-SI" sz="1400" dirty="0">
                <a:hlinkClick r:id="rId2"/>
              </a:rPr>
              <a:t>http://abstrusegoose.com</a:t>
            </a:r>
            <a:r>
              <a:rPr lang="sl-SI" sz="1400" dirty="0"/>
              <a:t> </a:t>
            </a:r>
            <a:endParaRPr lang="en-US" sz="1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487" y="852058"/>
            <a:ext cx="6348413" cy="4848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361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0936" y="2102177"/>
            <a:ext cx="9906000" cy="2604129"/>
          </a:xfrm>
        </p:spPr>
        <p:txBody>
          <a:bodyPr>
            <a:normAutofit fontScale="90000"/>
          </a:bodyPr>
          <a:lstStyle/>
          <a:p>
            <a:r>
              <a:rPr lang="sl-SI" sz="4800" dirty="0"/>
              <a:t>REŠEVANJE PROBLEMOV S pripravo sistematičnih navodil za izvajalca</a:t>
            </a:r>
            <a:br>
              <a:rPr lang="sl-SI" sz="4800" dirty="0"/>
            </a:br>
            <a:r>
              <a:rPr lang="sl-SI" sz="4800" dirty="0"/>
              <a:t/>
            </a:r>
            <a:br>
              <a:rPr lang="sl-SI" sz="4800" dirty="0"/>
            </a:br>
            <a:r>
              <a:rPr lang="sl-SI" sz="4800" dirty="0"/>
              <a:t>Sestavljanje  programov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814894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152" y="2517058"/>
            <a:ext cx="3184783" cy="1086311"/>
          </a:xfrm>
        </p:spPr>
        <p:txBody>
          <a:bodyPr>
            <a:normAutofit/>
          </a:bodyPr>
          <a:lstStyle/>
          <a:p>
            <a:r>
              <a:rPr lang="sl-SI" sz="4800" dirty="0"/>
              <a:t>PODATKI</a:t>
            </a:r>
            <a:endParaRPr lang="en-US" sz="4800" dirty="0"/>
          </a:p>
        </p:txBody>
      </p:sp>
      <p:sp>
        <p:nvSpPr>
          <p:cNvPr id="3" name="Right Arrow 2"/>
          <p:cNvSpPr/>
          <p:nvPr/>
        </p:nvSpPr>
        <p:spPr>
          <a:xfrm>
            <a:off x="3043083" y="3060213"/>
            <a:ext cx="929149" cy="28513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4264131" y="1034764"/>
            <a:ext cx="3421626" cy="4227871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065342" y="2605545"/>
            <a:ext cx="3184783" cy="10863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4800" dirty="0"/>
              <a:t>REZULTATI</a:t>
            </a:r>
            <a:endParaRPr lang="en-US" sz="4800" dirty="0"/>
          </a:p>
        </p:txBody>
      </p:sp>
      <p:sp>
        <p:nvSpPr>
          <p:cNvPr id="6" name="Right Arrow 5"/>
          <p:cNvSpPr/>
          <p:nvPr/>
        </p:nvSpPr>
        <p:spPr>
          <a:xfrm>
            <a:off x="7892845" y="3148701"/>
            <a:ext cx="1007807" cy="28513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 rot="18524581">
            <a:off x="4311433" y="2598547"/>
            <a:ext cx="3327021" cy="92333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5400" dirty="0"/>
              <a:t>PROGRAM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664217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/>
              <a:t>Od problema do programa</a:t>
            </a:r>
            <a:endParaRPr lang="en-GB" altLang="sl-SI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sl-SI" altLang="sl-SI" dirty="0">
                <a:ea typeface="Calibri" pitchFamily="34" charset="0"/>
              </a:rPr>
              <a:t>Problem</a:t>
            </a:r>
          </a:p>
          <a:p>
            <a:pPr>
              <a:defRPr/>
            </a:pPr>
            <a:r>
              <a:rPr lang="sl-SI" altLang="sl-SI" dirty="0">
                <a:ea typeface="Calibri" pitchFamily="34" charset="0"/>
              </a:rPr>
              <a:t>NAVODILA ZA IZVAJANJE </a:t>
            </a:r>
          </a:p>
          <a:p>
            <a:pPr>
              <a:defRPr/>
            </a:pPr>
            <a:r>
              <a:rPr lang="sl-SI" altLang="sl-SI" dirty="0">
                <a:ea typeface="Calibri" pitchFamily="34" charset="0"/>
              </a:rPr>
              <a:t>Izvajanje</a:t>
            </a:r>
          </a:p>
          <a:p>
            <a:pPr>
              <a:defRPr/>
            </a:pPr>
            <a:r>
              <a:rPr lang="sl-SI" altLang="sl-SI" dirty="0">
                <a:ea typeface="Calibri" pitchFamily="34" charset="0"/>
              </a:rPr>
              <a:t>Premislek, ali rezultat / učinek izvajanja ustreza problemu</a:t>
            </a:r>
          </a:p>
          <a:p>
            <a:pPr marL="0" indent="0">
              <a:buNone/>
              <a:defRPr/>
            </a:pPr>
            <a:endParaRPr lang="sl-SI" altLang="sl-SI" dirty="0">
              <a:ea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159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IZVAJANJE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Kdo</a:t>
            </a:r>
            <a:r>
              <a:rPr lang="en-US" dirty="0" smtClean="0"/>
              <a:t> je </a:t>
            </a:r>
            <a:r>
              <a:rPr lang="en-US" dirty="0" err="1" smtClean="0"/>
              <a:t>izvajalec</a:t>
            </a:r>
            <a:r>
              <a:rPr lang="en-US" dirty="0" smtClean="0"/>
              <a:t>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1401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KOMUNIKACIJA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Izvajalec</a:t>
            </a:r>
            <a:r>
              <a:rPr lang="en-US" dirty="0" smtClean="0"/>
              <a:t> mora </a:t>
            </a:r>
            <a:r>
              <a:rPr lang="en-US" b="1" dirty="0" err="1" smtClean="0"/>
              <a:t>razumeti</a:t>
            </a:r>
            <a:r>
              <a:rPr lang="en-US" dirty="0" smtClean="0"/>
              <a:t> </a:t>
            </a:r>
            <a:r>
              <a:rPr lang="en-US" dirty="0" err="1" smtClean="0"/>
              <a:t>navodila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Če</a:t>
            </a:r>
            <a:r>
              <a:rPr lang="en-US" dirty="0" smtClean="0"/>
              <a:t> je </a:t>
            </a:r>
            <a:r>
              <a:rPr lang="en-US" dirty="0" err="1" smtClean="0"/>
              <a:t>izvajalec</a:t>
            </a:r>
            <a:r>
              <a:rPr lang="en-US" dirty="0" smtClean="0"/>
              <a:t> </a:t>
            </a:r>
            <a:r>
              <a:rPr lang="en-US" dirty="0" err="1" smtClean="0"/>
              <a:t>računalnik</a:t>
            </a:r>
            <a:endParaRPr lang="en-US" dirty="0" smtClean="0"/>
          </a:p>
          <a:p>
            <a:pPr lvl="1"/>
            <a:r>
              <a:rPr lang="en-US" dirty="0" err="1" smtClean="0"/>
              <a:t>Jezik</a:t>
            </a:r>
            <a:r>
              <a:rPr lang="en-US" dirty="0" smtClean="0"/>
              <a:t>: </a:t>
            </a:r>
            <a:r>
              <a:rPr lang="en-US" dirty="0" err="1" smtClean="0"/>
              <a:t>strojni</a:t>
            </a:r>
            <a:r>
              <a:rPr lang="en-US" dirty="0" smtClean="0"/>
              <a:t> </a:t>
            </a:r>
            <a:r>
              <a:rPr lang="en-US" dirty="0" err="1" smtClean="0"/>
              <a:t>jezik</a:t>
            </a:r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2178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253" y="2868257"/>
            <a:ext cx="3154017" cy="1904370"/>
          </a:xfrm>
          <a:prstGeom prst="rect">
            <a:avLst/>
          </a:prstGeom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2" y="-260054"/>
            <a:ext cx="9905998" cy="1478570"/>
          </a:xfrm>
        </p:spPr>
        <p:txBody>
          <a:bodyPr/>
          <a:lstStyle/>
          <a:p>
            <a:r>
              <a:rPr lang="sl-SI" altLang="sl-SI" dirty="0"/>
              <a:t>Od problema do programa</a:t>
            </a:r>
            <a:endParaRPr lang="en-GB" altLang="sl-SI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85614" y="848176"/>
            <a:ext cx="2221720" cy="571205"/>
          </a:xfrm>
        </p:spPr>
        <p:txBody>
          <a:bodyPr rtlCol="0">
            <a:noAutofit/>
          </a:bodyPr>
          <a:lstStyle/>
          <a:p>
            <a:pPr marL="0" indent="0">
              <a:buNone/>
              <a:defRPr/>
            </a:pPr>
            <a:r>
              <a:rPr lang="sl-SI" altLang="sl-SI" sz="4000" dirty="0">
                <a:ea typeface="Calibri" pitchFamily="34" charset="0"/>
              </a:rPr>
              <a:t>Problem</a:t>
            </a:r>
            <a:endParaRPr lang="en-GB" altLang="sl-SI" sz="4000" dirty="0">
              <a:ea typeface="Calibri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308793" y="1537028"/>
            <a:ext cx="4465396" cy="12575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sl-SI" altLang="sl-SI" sz="3600" dirty="0">
                <a:ea typeface="Calibri" pitchFamily="34" charset="0"/>
              </a:rPr>
              <a:t>Algoritem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sl-SI" altLang="sl-SI" sz="3600" dirty="0">
                <a:ea typeface="Calibri" pitchFamily="34" charset="0"/>
              </a:rPr>
              <a:t>(zapis v našem jeziku)</a:t>
            </a:r>
            <a:endParaRPr lang="en-GB" altLang="sl-SI" sz="3600" dirty="0">
              <a:ea typeface="Calibri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153810" y="5085224"/>
            <a:ext cx="4465396" cy="12575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sl-SI" altLang="sl-SI" sz="3600" dirty="0">
                <a:ea typeface="Calibri" pitchFamily="34" charset="0"/>
              </a:rPr>
              <a:t>Program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sl-SI" altLang="sl-SI" sz="3600" dirty="0">
                <a:ea typeface="Calibri" pitchFamily="34" charset="0"/>
              </a:rPr>
              <a:t>(zapis v strojnem jeziku)</a:t>
            </a:r>
            <a:endParaRPr lang="en-GB" altLang="sl-SI" sz="3600" dirty="0">
              <a:ea typeface="Calibri" pitchFamily="34" charset="0"/>
            </a:endParaRPr>
          </a:p>
        </p:txBody>
      </p:sp>
      <p:sp>
        <p:nvSpPr>
          <p:cNvPr id="2" name="AutoShape 2" descr="Rezultat iskanja slik za picture bridge over ga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30172" y="2867627"/>
            <a:ext cx="3147098" cy="1905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191243" y="1913499"/>
            <a:ext cx="385638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Vmesni korak: </a:t>
            </a:r>
          </a:p>
          <a:p>
            <a:r>
              <a:rPr lang="sl-SI" sz="3600" dirty="0"/>
              <a:t>zapis v takem jeziku, ki ga lahko avtomatsko preoblikujemo v strojni jezik</a:t>
            </a:r>
          </a:p>
        </p:txBody>
      </p:sp>
      <p:sp>
        <p:nvSpPr>
          <p:cNvPr id="7" name="Left Arrow 6"/>
          <p:cNvSpPr/>
          <p:nvPr/>
        </p:nvSpPr>
        <p:spPr>
          <a:xfrm>
            <a:off x="6977270" y="3621659"/>
            <a:ext cx="796919" cy="3975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37091" y="2867627"/>
            <a:ext cx="3147098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470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Vmesni</a:t>
            </a:r>
            <a:r>
              <a:rPr lang="en-US" dirty="0" smtClean="0"/>
              <a:t> </a:t>
            </a:r>
            <a:r>
              <a:rPr lang="en-US" dirty="0" err="1" smtClean="0"/>
              <a:t>korak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Zapis</a:t>
            </a:r>
            <a:r>
              <a:rPr lang="en-US" dirty="0" smtClean="0"/>
              <a:t> v </a:t>
            </a:r>
            <a:r>
              <a:rPr lang="en-US" dirty="0" err="1" smtClean="0"/>
              <a:t>programskem</a:t>
            </a:r>
            <a:r>
              <a:rPr lang="en-US" dirty="0" smtClean="0"/>
              <a:t> </a:t>
            </a:r>
            <a:r>
              <a:rPr lang="en-US" dirty="0" err="1" smtClean="0"/>
              <a:t>jeziku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2143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542</TotalTime>
  <Words>228</Words>
  <Application>Microsoft Office PowerPoint</Application>
  <PresentationFormat>Widescreen</PresentationFormat>
  <Paragraphs>51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Courier New</vt:lpstr>
      <vt:lpstr>Times New Roman</vt:lpstr>
      <vt:lpstr>Trebuchet MS</vt:lpstr>
      <vt:lpstr>Tw Cen MT</vt:lpstr>
      <vt:lpstr>Circuit</vt:lpstr>
      <vt:lpstr>Kaj je programiranje ?</vt:lpstr>
      <vt:lpstr>PowerPoint Presentation</vt:lpstr>
      <vt:lpstr>REŠEVANJE PROBLEMOV S pripravo sistematičnih navodil za izvajalca  Sestavljanje  programov</vt:lpstr>
      <vt:lpstr>PODATKI</vt:lpstr>
      <vt:lpstr>Od problema do programa</vt:lpstr>
      <vt:lpstr>IZVAJANJE</vt:lpstr>
      <vt:lpstr>KOMUNIKACIJA</vt:lpstr>
      <vt:lpstr>Od problema do programa</vt:lpstr>
      <vt:lpstr>Vmesni korak</vt:lpstr>
      <vt:lpstr>Učenje programskih jezikov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Programiranje 1</dc:title>
  <dc:creator>Matija Lokar</dc:creator>
  <cp:lastModifiedBy>Matija Lokar</cp:lastModifiedBy>
  <cp:revision>69</cp:revision>
  <dcterms:created xsi:type="dcterms:W3CDTF">2017-09-25T09:32:31Z</dcterms:created>
  <dcterms:modified xsi:type="dcterms:W3CDTF">2021-10-05T12:15:57Z</dcterms:modified>
</cp:coreProperties>
</file>