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>
      <p:cViewPr varScale="1">
        <p:scale>
          <a:sx n="167" d="100"/>
          <a:sy n="167" d="100"/>
        </p:scale>
        <p:origin x="1592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 altLang="sl-SI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l-SI" altLang="sl-SI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 altLang="sl-SI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28D10BA-2492-4F7B-BE5D-FBF6D99C4EEF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E67FAB-35CB-4E8D-B1AB-6B6982376AAE}" type="slidenum">
              <a:rPr lang="sl-SI" altLang="sl-SI"/>
              <a:pPr/>
              <a:t>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8F82AB-73AF-46FF-8D86-882CC3949676}" type="slidenum">
              <a:rPr lang="sl-SI" altLang="sl-SI"/>
              <a:pPr/>
              <a:t>11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25FAAD-F266-4B70-B662-DA161368CCC4}" type="slidenum">
              <a:rPr lang="sl-SI" altLang="sl-SI"/>
              <a:pPr/>
              <a:t>12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664E04-408C-4588-AEED-7DF23998BC89}" type="slidenum">
              <a:rPr lang="sl-SI" altLang="sl-SI"/>
              <a:pPr/>
              <a:t>13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310768-90CD-4344-8EF7-628774E1DEBF}" type="slidenum">
              <a:rPr lang="sl-SI" altLang="sl-SI"/>
              <a:pPr/>
              <a:t>14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E7A9A9-72D2-4119-9251-F729E27C325E}" type="slidenum">
              <a:rPr lang="sl-SI" altLang="sl-SI"/>
              <a:pPr/>
              <a:t>15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8E66EA-4071-458E-83C9-BA0C3ECFB99A}" type="slidenum">
              <a:rPr lang="sl-SI" altLang="sl-SI"/>
              <a:pPr/>
              <a:t>16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E6B101-EF8B-47BE-AA7C-1F9B8768A62E}" type="slidenum">
              <a:rPr lang="sl-SI" altLang="sl-SI"/>
              <a:pPr/>
              <a:t>17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C53C7-E510-4323-833A-456BC9DB8774}" type="slidenum">
              <a:rPr lang="sl-SI" altLang="sl-SI"/>
              <a:pPr/>
              <a:t>18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986860-8C39-47F4-B55B-AB072D117B4F}" type="slidenum">
              <a:rPr lang="sl-SI" altLang="sl-SI"/>
              <a:pPr/>
              <a:t>19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76CA67-2928-4131-B492-491C4D3FB370}" type="slidenum">
              <a:rPr lang="sl-SI" altLang="sl-SI"/>
              <a:pPr/>
              <a:t>20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4FE2C-E0C5-45CC-BCBE-8D3B6EA40563}" type="slidenum">
              <a:rPr lang="sl-SI" altLang="sl-SI"/>
              <a:pPr/>
              <a:t>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CCF027-CBE7-4DEA-97D6-A4C94ACA98B8}" type="slidenum">
              <a:rPr lang="sl-SI" altLang="sl-SI"/>
              <a:pPr/>
              <a:t>21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C9BDC-9D95-4F14-93E8-B30E3947F85D}" type="slidenum">
              <a:rPr lang="sl-SI" altLang="sl-SI"/>
              <a:pPr/>
              <a:t>22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A2AD9-44DA-44FB-ABF5-200F0C620C7F}" type="slidenum">
              <a:rPr lang="sl-SI" altLang="sl-SI"/>
              <a:pPr/>
              <a:t>23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46A885-1B90-455E-91C4-645462D1FF96}" type="slidenum">
              <a:rPr lang="sl-SI" altLang="sl-SI"/>
              <a:pPr/>
              <a:t>24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1F43FB-472E-4871-8BA8-424E4A2E4146}" type="slidenum">
              <a:rPr lang="sl-SI" altLang="sl-SI"/>
              <a:pPr/>
              <a:t>25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2BE575-983F-4235-B872-54CA442A0CAF}" type="slidenum">
              <a:rPr lang="sl-SI" altLang="sl-SI"/>
              <a:pPr/>
              <a:t>26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C7DCDA-D61E-4D76-BE86-0B9AACE7B9DA}" type="slidenum">
              <a:rPr lang="sl-SI" altLang="sl-SI"/>
              <a:pPr/>
              <a:t>27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EEBE9E-C221-4C2D-AF86-8F5155557524}" type="slidenum">
              <a:rPr lang="sl-SI" altLang="sl-SI"/>
              <a:pPr/>
              <a:t>28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62AF1E-D6E9-4341-A3E2-A9BECF391EBF}" type="slidenum">
              <a:rPr lang="sl-SI" altLang="sl-SI"/>
              <a:pPr/>
              <a:t>29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61DD4-32D8-4E56-87B1-F918FE56B5CE}" type="slidenum">
              <a:rPr lang="sl-SI" altLang="sl-SI"/>
              <a:pPr/>
              <a:t>30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022B9B-07BD-4689-A945-E21675484451}" type="slidenum">
              <a:rPr lang="sl-SI" altLang="sl-SI"/>
              <a:pPr/>
              <a:t>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49095B-7997-4A7C-B3DF-67EA33458535}" type="slidenum">
              <a:rPr lang="sl-SI" altLang="sl-SI"/>
              <a:pPr/>
              <a:t>31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A1629A-55D9-4CCF-852F-26778DB4CD26}" type="slidenum">
              <a:rPr lang="sl-SI" altLang="sl-SI"/>
              <a:pPr/>
              <a:t>32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7F1AD6-2EB1-4F14-A65B-C00AB78587FF}" type="slidenum">
              <a:rPr lang="sl-SI" altLang="sl-SI"/>
              <a:pPr/>
              <a:t>33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8C851E-6AC0-4C03-B53C-6982DF3BA636}" type="slidenum">
              <a:rPr lang="sl-SI" altLang="sl-SI"/>
              <a:pPr/>
              <a:t>34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2862F6-6FCD-4A2D-87C6-EDB99CEFC38E}" type="slidenum">
              <a:rPr lang="sl-SI" altLang="sl-SI"/>
              <a:pPr/>
              <a:t>35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FDAFCB-F8E2-4B11-90C7-DAA610AD5776}" type="slidenum">
              <a:rPr lang="sl-SI" altLang="sl-SI"/>
              <a:pPr/>
              <a:t>36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A9C5EA-AE86-475A-9088-A9E4D1402CF2}" type="slidenum">
              <a:rPr lang="sl-SI" altLang="sl-SI"/>
              <a:pPr/>
              <a:t>37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5AFBAB-D61F-40BF-9474-EF7DAA2C3236}" type="slidenum">
              <a:rPr lang="sl-SI" altLang="sl-SI"/>
              <a:pPr/>
              <a:t>38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72916C-0C5D-4E3B-AF5C-6FAF71990C3E}" type="slidenum">
              <a:rPr lang="sl-SI" altLang="sl-SI"/>
              <a:pPr/>
              <a:t>39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AF9C20-5401-4648-B1EF-45CEB22F8492}" type="slidenum">
              <a:rPr lang="sl-SI" altLang="sl-SI"/>
              <a:pPr/>
              <a:t>40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56CC36-3DF3-4E3E-B363-0F25B89439A9}" type="slidenum">
              <a:rPr lang="sl-SI" altLang="sl-SI"/>
              <a:pPr/>
              <a:t>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F4C98F-75B3-4026-A45A-772C39440602}" type="slidenum">
              <a:rPr lang="sl-SI" altLang="sl-SI"/>
              <a:pPr/>
              <a:t>41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4734CD-510B-4892-83B8-E6363DC2B719}" type="slidenum">
              <a:rPr lang="sl-SI" altLang="sl-SI"/>
              <a:pPr/>
              <a:t>42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DCAAF-4039-4795-BBBF-46E14FD3A69E}" type="slidenum">
              <a:rPr lang="sl-SI" altLang="sl-SI"/>
              <a:pPr/>
              <a:t>43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C272B3-7D2F-48AE-A30F-4F68184C474C}" type="slidenum">
              <a:rPr lang="sl-SI" altLang="sl-SI"/>
              <a:pPr/>
              <a:t>44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197942-4BC3-469D-A0D5-740B99F79AFF}" type="slidenum">
              <a:rPr lang="sl-SI" altLang="sl-SI"/>
              <a:pPr/>
              <a:t>45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CE74DA-C2E7-4600-B37B-0913FDC3F47F}" type="slidenum">
              <a:rPr lang="sl-SI" altLang="sl-SI"/>
              <a:pPr/>
              <a:t>46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F3D0E8-C6C7-4277-A25A-855755D3D006}" type="slidenum">
              <a:rPr lang="sl-SI" altLang="sl-SI"/>
              <a:pPr/>
              <a:t>47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ED437F-8C68-4803-8DB8-0D20CDF37273}" type="slidenum">
              <a:rPr lang="sl-SI" altLang="sl-SI"/>
              <a:pPr/>
              <a:t>48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95095B-8CE0-4035-BB26-72B9F57ACD39}" type="slidenum">
              <a:rPr lang="sl-SI" altLang="sl-SI"/>
              <a:pPr/>
              <a:t>49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650FC9-75F3-45B7-B4C2-9D83AAAF1A3B}" type="slidenum">
              <a:rPr lang="sl-SI" altLang="sl-SI"/>
              <a:pPr/>
              <a:t>50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FAC095-154E-42BC-8A15-9112D2866A62}" type="slidenum">
              <a:rPr lang="sl-SI" altLang="sl-SI"/>
              <a:pPr/>
              <a:t>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E74AAB-7E27-4EB8-8601-7544402F3054}" type="slidenum">
              <a:rPr lang="sl-SI" altLang="sl-SI"/>
              <a:pPr/>
              <a:t>51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AC846D-A276-4788-83FC-716767FA78FE}" type="slidenum">
              <a:rPr lang="sl-SI" altLang="sl-SI"/>
              <a:pPr/>
              <a:t>52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C7D09-DD11-46F9-A9FF-DA95AC6E7553}" type="slidenum">
              <a:rPr lang="sl-SI" altLang="sl-SI"/>
              <a:pPr/>
              <a:t>53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D612CF-46BB-4567-9924-981112F3CF0F}" type="slidenum">
              <a:rPr lang="sl-SI" altLang="sl-SI"/>
              <a:pPr/>
              <a:t>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598A3F-B543-49DF-BA25-7362B8AC6FE7}" type="slidenum">
              <a:rPr lang="sl-SI" altLang="sl-SI"/>
              <a:pPr/>
              <a:t>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2797ED-105A-4772-9CC7-F4A9FBFF6BDD}" type="slidenum">
              <a:rPr lang="sl-SI" altLang="sl-SI"/>
              <a:pPr/>
              <a:t>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E78DD3-CE36-442A-BB16-F8A1A285710B}" type="slidenum">
              <a:rPr lang="sl-SI" altLang="sl-SI"/>
              <a:pPr/>
              <a:t>10</a:t>
            </a:fld>
            <a:endParaRPr lang="sl-SI" alt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EA3BA-B5A0-4890-9554-C2D2BCF9FB4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80146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3E349-DEF8-4CD4-A546-3305FD7E0D57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6164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DB3B7-DDAF-4402-BFD1-A2B9B981E3C9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627852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DFEEA-C471-46D5-A707-25B6448F25A3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4953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F4096-54C7-4024-B690-43AF71FCC10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748675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EF6EC-8A1F-4233-A2B6-B325E069034C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74047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7E2FA-A9A3-4081-BEDC-226BF3702B5E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99257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C53E0-B73B-4E27-AA3D-865E6D4E2E67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079754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A4BB6-BC53-4ED5-865F-5222D5ADA81E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39188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5F077-DBB7-40BC-B151-7D1342BC5DC5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80570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38683-F1D4-4CCC-BA2A-164177CF76D4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231631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l-SI" alt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l-SI" alt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40DCAE8-D120-428D-B689-9FB8772DA5E3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sl-SI" altLang="sl-SI" sz="4400"/>
              <a:t>Minimalna vpeta drevesa - gradnja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sl-SI" altLang="sl-SI" sz="3200"/>
              <a:t>Zgled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22531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22532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22533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22534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35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22536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22537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22538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2253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22540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2254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22542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22543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22544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22545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22546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22547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22548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22549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0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2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4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6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59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0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1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2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3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5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6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7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8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69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70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2571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257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257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257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2257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257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257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257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257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258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258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258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258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258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258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258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258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258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258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259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259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259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259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22594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24579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24580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24581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24582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583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24584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24585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24586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2458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24588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2458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24590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24591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24592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24593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24594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24595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24596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24597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598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59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0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2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4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7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8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09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0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1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3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4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5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6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8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461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462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462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462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2462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462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462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462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462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462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462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463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463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463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463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463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463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463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463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463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463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464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464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24642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26627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26628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26629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26630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31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26632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26633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26634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2663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26636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2663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26638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26639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26640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26641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26642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26643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26644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26645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46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4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48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4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0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1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2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4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5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6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7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8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59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6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61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62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63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64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65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66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666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666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666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667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2667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667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667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667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667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667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667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667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667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668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668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668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668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668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668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668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668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668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668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26690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28675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28676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28677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28678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679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28680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28681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28682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28683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28684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2868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28686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28687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28688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28689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28690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28691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28692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694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695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0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1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3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5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6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7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8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09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10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11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12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13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14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871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871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871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871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2871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872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872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872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872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872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872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872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872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872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872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873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873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873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873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873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873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873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873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28738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30723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30724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30725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30726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27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30728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30729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30730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3073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30732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3073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30734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30735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30736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30737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30738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30739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30740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30741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42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4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44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4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46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4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48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4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0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1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2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3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4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5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7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8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59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60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6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62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076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076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076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076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3076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076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076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077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077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077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077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077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077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077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077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077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077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078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078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078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078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078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078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30786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32771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32772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32773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32774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75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32776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32777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32778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3277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32780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3278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32782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32783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32784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32785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32786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32787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32788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32789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0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2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4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6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799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0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1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2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3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5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6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7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8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09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10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2811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281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281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281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281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281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281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282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282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282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282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282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282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282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282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282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282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283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283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283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28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32834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34819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34820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34821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34822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23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34824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34825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34826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3482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34828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3482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34830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34831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34832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34833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34834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34835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34836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34837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38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3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0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2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4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7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8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49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0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1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3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4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5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6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8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485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486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486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486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3486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486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486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486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486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486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486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487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487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487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487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487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487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487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487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487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487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488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488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34882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36867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36868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36869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36870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71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36872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36873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36874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3687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36876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3687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36878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36879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36880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36881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36882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36883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36884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36885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86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8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88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8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0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1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2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4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5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6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7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8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899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90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901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902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903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904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905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906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690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690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690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691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3691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691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691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691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691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691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691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691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691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692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692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692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692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692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692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692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692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692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692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36930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38915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38916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38917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38918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19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38920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38921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38922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38923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38924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3892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38926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38927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38928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38929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38930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38931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38932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38933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34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35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36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3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38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39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0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1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3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5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6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7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8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49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50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51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52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53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54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3895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895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895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895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3895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896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896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896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3896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896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896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896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3896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3896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896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897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897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3897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897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3897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3897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897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3897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38978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40963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40964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40965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40966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67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40968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40969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40970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4097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40972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4097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40974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40975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40976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40977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40978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40979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40980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40981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82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8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84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8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86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8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88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8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0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1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2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3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4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5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7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8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0999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1000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100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1002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100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100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100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100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4100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100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100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101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101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101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101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101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101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101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101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101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101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102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102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102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102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102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102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41026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200"/>
              <a:t>Omrežje</a:t>
            </a:r>
          </a:p>
        </p:txBody>
      </p:sp>
      <p:pic>
        <p:nvPicPr>
          <p:cNvPr id="6147" name="Picture 3" descr="graf"/>
          <p:cNvPicPr>
            <a:picLocks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341438"/>
            <a:ext cx="6180137" cy="4530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43011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43012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43013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43014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15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43016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43017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43018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4301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43020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4302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43022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43023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43024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43025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43026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43027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43028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43029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0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2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4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6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39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0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1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2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3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5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6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7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8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49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50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3051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305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305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305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4305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305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305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305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305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306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306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306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306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306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306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306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306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306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306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307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307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307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307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43074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45059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45060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45061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45062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63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45064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45065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45066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4506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45068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4506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45070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45071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45072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45073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45074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45075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45076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45077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78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7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0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2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4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7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8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89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0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1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3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4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5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6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8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509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510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510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510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4510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510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510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510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510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510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510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511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511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511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511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511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511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511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511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511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511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512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512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45122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46083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46084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46085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46086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087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46088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46089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46090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4609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46092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4609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46094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46095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46096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46097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46098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46099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46100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46101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02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0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04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0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06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0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08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0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0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1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2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3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4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5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7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8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19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20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2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22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612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612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612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612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4612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612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612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613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613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613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613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613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613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613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613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613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613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614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614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614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614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614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614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46146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47107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47108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47109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47110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11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47112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47113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47114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4711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47116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4711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47118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47119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47120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47121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47122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47123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47124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47125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26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2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28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2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0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1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2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4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5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6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7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8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39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4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41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42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43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44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45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46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714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714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714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715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4715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715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715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715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715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715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715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715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715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716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716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716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716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716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716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716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716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716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716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47170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48131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48132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48133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48134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35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48136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48137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48138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4813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48140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4814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48142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48143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48144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48145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48146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48147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48148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48149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0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2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4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6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59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0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1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2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3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5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6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7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8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69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70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8171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817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817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817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4817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817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817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817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817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818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818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818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818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818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818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818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818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818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818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819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819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819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819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48194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49155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49156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49157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49158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59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49160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49161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49162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49163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49164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4916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49166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49167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49168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49169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49170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49171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49172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49173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74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75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76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7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78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79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0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1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3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5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6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7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8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89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90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91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92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93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94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4919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919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919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919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4919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920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920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920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4920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920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920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920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4920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4920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920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921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921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4921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921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4921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4921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921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4921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49218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50179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50180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50181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50182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183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50184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50185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50186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5018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50188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5018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50190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50191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50192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50193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50194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50195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50196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50197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198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19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0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2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4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7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8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09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0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1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3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4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5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6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8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021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022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022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022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5022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022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022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022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022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022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022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023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023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023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023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023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023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023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023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023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023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024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024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50242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51203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51204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51205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51206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07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51208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51209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51210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5121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51212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5121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51214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51215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51216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51217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51218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51219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51220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51221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22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2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24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2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26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2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28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2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0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1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2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3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4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5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7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8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39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40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4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42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124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124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124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124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5124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124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124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125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125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125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125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125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125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125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125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125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125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126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126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126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126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126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126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51266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52227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52228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52229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52230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31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52232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52233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52234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5223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52236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5223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52238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52239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52240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52241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52242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52243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52244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52245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46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4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48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4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0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1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2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4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5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6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7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8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59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6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61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62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63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64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65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66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226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226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226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227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5227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227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227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227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227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227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227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227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227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228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228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228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228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228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228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228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228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228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228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52290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53251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53252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53253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53254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55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53256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53257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53258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5325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53260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5326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53262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53263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53264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53265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53266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53267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53268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53269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0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2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4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6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79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0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1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2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3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5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6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7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8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89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90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3291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329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329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329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5329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329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329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329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329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330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330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330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330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330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330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330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330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330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330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331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331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331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331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53314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8195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8196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8197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8198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199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8200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8201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8202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8203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8204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820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8206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8207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8208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8209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8210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8211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8212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8213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14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15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16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1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18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19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0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3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5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6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7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8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29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30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31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32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33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34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823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823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823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823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823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824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824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824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824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824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824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824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824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824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825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825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825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825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825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825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825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825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8258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54275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54276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54277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54278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279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54280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54281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54282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54283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54284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5428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54286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54287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54288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54289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54290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54291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54292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54293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294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295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296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29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298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299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0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1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3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5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6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7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8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09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10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11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12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13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14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431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431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431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431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5431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432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432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432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432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432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432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432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432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432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432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433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433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433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433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433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433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433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433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54338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55299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55300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55301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55302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03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55304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55305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55306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5530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55308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5530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55310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55311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55312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55313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55314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55315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55316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55317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18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1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0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2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4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7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8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29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0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1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3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4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5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6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8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533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534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13" cy="2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4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534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07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4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13" cy="2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4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13" cy="2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4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534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534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534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4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08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5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535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13" cy="2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5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535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535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535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535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13" cy="22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5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12" cy="22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5535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535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536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536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13" cy="2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</p:grpSp>
        </p:grpSp>
        <p:sp>
          <p:nvSpPr>
            <p:cNvPr id="55362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22" cy="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altLang="sl-SI"/>
            </a:p>
          </p:txBody>
        </p:sp>
      </p:grpSp>
      <p:sp>
        <p:nvSpPr>
          <p:cNvPr id="55363" name="Rectangle 6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800"/>
              <a:t>Minimalno vpeto drevo po </a:t>
            </a:r>
            <a:r>
              <a:rPr lang="en-US" altLang="sl-SI" sz="2800"/>
              <a:t>Prim</a:t>
            </a:r>
            <a:r>
              <a:rPr lang="sl-SI" altLang="sl-SI" sz="2800"/>
              <a:t>ovem postopku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graf"/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71650"/>
            <a:ext cx="4038600" cy="2959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3" name="Picture 3" descr="graf_Primov"/>
          <p:cNvPicPr>
            <a:picLocks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6763" y="1771650"/>
            <a:ext cx="4110037" cy="2957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2.63474E-6 L -0.21979 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6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63474E-6 L 0.21875 -0.00046 " pathEditMode="fixed" rAng="0" ptsTypes="AA">
                                      <p:cBhvr>
                                        <p:cTn id="9" dur="3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57347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57348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57349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57350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51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57352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57353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57354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5735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57356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5735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57358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57359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57360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57361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57362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57363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57364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57365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66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6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68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6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0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1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2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4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5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6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7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8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79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8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81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82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83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84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85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2857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86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738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738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738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739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5739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739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739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739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739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739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739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739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739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740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740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740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740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740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740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740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740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740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740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57410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  <p:sp>
        <p:nvSpPr>
          <p:cNvPr id="57411" name="Text Box 67"/>
          <p:cNvSpPr txBox="1">
            <a:spLocks noChangeArrowheads="1"/>
          </p:cNvSpPr>
          <p:nvPr/>
        </p:nvSpPr>
        <p:spPr bwMode="auto">
          <a:xfrm>
            <a:off x="1023938" y="6159500"/>
            <a:ext cx="1933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l-SI" altLang="sl-SI" sz="2000" b="1"/>
              <a:t>Cena grafa: 32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65113" y="366713"/>
            <a:ext cx="8642350" cy="536575"/>
          </a:xfrm>
        </p:spPr>
        <p:txBody>
          <a:bodyPr/>
          <a:lstStyle/>
          <a:p>
            <a:r>
              <a:rPr lang="sl-SI" altLang="sl-SI" sz="3200"/>
              <a:t>Kurskalov algoritem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642350" cy="4862512"/>
          </a:xfrm>
        </p:spPr>
        <p:txBody>
          <a:bodyPr/>
          <a:lstStyle/>
          <a:p>
            <a:pPr>
              <a:buFontTx/>
              <a:buNone/>
            </a:pPr>
            <a:r>
              <a:rPr lang="sl-SI" altLang="sl-SI" sz="2000"/>
              <a:t>	Po privzetku gradimo gozd in tekočo najcenejšo povezavo privzamemo, če ne naredi cikla. To pa bo natanko tedaj, ko nista obe vozlišči povezave </a:t>
            </a:r>
            <a:r>
              <a:rPr lang="sl-SI" altLang="sl-SI" sz="2000" i="1"/>
              <a:t>(u,v)</a:t>
            </a:r>
            <a:r>
              <a:rPr lang="sl-SI" altLang="sl-SI" sz="2000"/>
              <a:t> v istem drevesu, v isti (disjunktni) komponenti</a:t>
            </a:r>
            <a:endParaRPr lang="sl-SI" altLang="sl-SI" sz="2000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800"/>
              <a:t>Omrežje</a:t>
            </a:r>
          </a:p>
        </p:txBody>
      </p:sp>
      <p:grpSp>
        <p:nvGrpSpPr>
          <p:cNvPr id="59395" name="Group 3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59396" name="Text Box 4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59397" name="Group 5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59398" name="Line 6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59399" name="Group 7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59400" name="Freeform 8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01" name="Oval 9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59402" name="Oval 10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59403" name="Oval 11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59404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59405" name="Oval 13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59406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59407" name="Oval 15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59408" name="Oval 16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59409" name="Oval 17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59410" name="Oval 18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59411" name="Oval 19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59412" name="Oval 20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59413" name="Oval 21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59414" name="Oval 22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59415" name="Line 23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16" name="Line 24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1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18" name="Line 26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19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0" name="Line 28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1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2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3" name="Line 31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5" name="Line 33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6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7" name="Line 35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8" name="Line 36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29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30" name="Line 38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31" name="Line 39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32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33" name="Line 41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34" name="Line 42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35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36" name="Freeform 44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5943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943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943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944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5944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944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944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944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594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944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944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944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5944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5945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945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945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945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5945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945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5945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5945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9458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59459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0419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0420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0421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0422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0423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24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0425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0426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042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0428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042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0430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0431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0432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0433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0434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0435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0436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0437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0438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39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0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1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2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3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6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7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8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49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0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1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3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4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5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6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7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8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59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046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046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046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046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046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046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046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046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046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046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047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047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047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047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047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047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047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047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047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047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048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048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0482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1443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1444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1445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1446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1447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48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1449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1450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145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1452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145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1454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1455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1456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1457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1458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1459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1460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1461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1462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63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64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65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6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67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68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6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0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1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2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3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4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5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7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8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79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80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81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82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83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148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148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148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148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148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148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149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149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149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149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149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149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149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149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149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149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150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150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150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150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150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150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1506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2467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2468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2469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2470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2471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72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2473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2474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247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2476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247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2478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2479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2480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2481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2482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2483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2484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2485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2486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87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8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89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1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2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4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5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6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7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8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499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1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2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3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4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5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6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7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250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250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251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251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251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251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251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251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251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251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251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251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252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252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252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252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252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252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252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252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252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252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2530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3491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3492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3493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3494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3495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496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3497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3498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349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3500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350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3502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3503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3504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3505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3506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3507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3508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3509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3510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1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3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4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5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6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8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19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0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1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2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3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5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6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7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8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29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30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31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353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353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353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353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353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353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353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353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354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354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354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354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354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354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354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354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354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354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355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355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355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355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3554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10243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10244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10245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10246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47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10248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10249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10250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1025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10252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1025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10254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10255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10256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10257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10258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10259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10260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10261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62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6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64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6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66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6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68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6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0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1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2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3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4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5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7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8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79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80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8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82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028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028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028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028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1028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028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028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029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029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029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029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029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029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029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029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029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029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030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030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030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030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030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030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10306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4515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4516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4517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4518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4519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20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4521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4522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4523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4524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452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4526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4527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4528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4529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4530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4531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4532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4533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4534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35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3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37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38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39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0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1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2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3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4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5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6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7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8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49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50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51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52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53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54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55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455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455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455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455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456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456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456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456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456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456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456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456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456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456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457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457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457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457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457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457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457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457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4578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5539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5540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5541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5542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5543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44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5545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5546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554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5548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554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5550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5551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5552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5553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5554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5555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5556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5557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5558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59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0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1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2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3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6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7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8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69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0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1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3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4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5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6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7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8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79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558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558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558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558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558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558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558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558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558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558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559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559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559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559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559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559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559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559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559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559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560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560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5602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6563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6564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6565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6566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6567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68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6569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6570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657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6572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657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6574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6575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6576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6577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6578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6579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6580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6581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6582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83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84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85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8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87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88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8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0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1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2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3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4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5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7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8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599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600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601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602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603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660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660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660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660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660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660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661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661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661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661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661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661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661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661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661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661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662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662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662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662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662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662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6626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7587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7588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7589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7590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7591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592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7593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7594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759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7596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759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7598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7599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7600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7601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7602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7603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7604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7605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7606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07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0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09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1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2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4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5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6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7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8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19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1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2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3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4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5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6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7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762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762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763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763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763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763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763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763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763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763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763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763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764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764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764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764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764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764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764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764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764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764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7650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8611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8612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8613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8614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8615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16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8617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8618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861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8620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862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8622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8623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8624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8625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8626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8627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8628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8629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8630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1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3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4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5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6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8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39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0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1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2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3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5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6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7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8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49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50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51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865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865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865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865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865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865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865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865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866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866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866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866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866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866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866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866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866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866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867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867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867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867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8674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69635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69636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69637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69638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69639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40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69641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69642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69643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69644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6964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69646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69647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69648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69649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69650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69651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69652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69653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69654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55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5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57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58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59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0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1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2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3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4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5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6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7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8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69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70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71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72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73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74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75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6967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967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967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967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6968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968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968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968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6968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968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968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968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6968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6968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969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969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969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6969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969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6969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6969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969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69698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70659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70660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70661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70662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70663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64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70665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70666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7066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70668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7066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70670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70671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70672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70673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70674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70675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70676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70677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70678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79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0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1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2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3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6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7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8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89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0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1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3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4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5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6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7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8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699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070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7070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070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070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7070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7070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070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070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070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070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071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071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7071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7071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071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071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071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071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071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071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072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072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0722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71683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71684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71685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71686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71687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688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71689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71690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7169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71692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7169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71694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71695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71696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71697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71698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71699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71700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71701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71702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03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04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05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0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07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08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0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0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1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2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3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4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5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7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8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19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20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21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22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23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72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7172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172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172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7172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7172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173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173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173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173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173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173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7173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7173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173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173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174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174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174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174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174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174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1746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sp>
          <p:nvSpPr>
            <p:cNvPr id="72707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sl-SI" altLang="sl-SI"/>
                <a:t>8</a:t>
              </a:r>
            </a:p>
          </p:txBody>
        </p:sp>
        <p:grpSp>
          <p:nvGrpSpPr>
            <p:cNvPr id="72708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72709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72710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72711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12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72713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72714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7271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72716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7271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72718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72719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72720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72721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72722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72723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72724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72725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72726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27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2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29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1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2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4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5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6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7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8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9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1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2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3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4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5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6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7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7274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275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275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7275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7275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275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275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275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275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275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275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7276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7276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276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276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276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276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276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7276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276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276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2770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2"/>
          <p:cNvGrpSpPr>
            <a:grpSpLocks/>
          </p:cNvGrpSpPr>
          <p:nvPr/>
        </p:nvGrpSpPr>
        <p:grpSpPr bwMode="auto">
          <a:xfrm>
            <a:off x="877888" y="1089025"/>
            <a:ext cx="6429375" cy="4703763"/>
            <a:chOff x="567" y="618"/>
            <a:chExt cx="4050" cy="2963"/>
          </a:xfrm>
        </p:grpSpPr>
        <p:sp>
          <p:nvSpPr>
            <p:cNvPr id="73731" name="Text Box 3"/>
            <p:cNvSpPr txBox="1">
              <a:spLocks noChangeArrowheads="1"/>
            </p:cNvSpPr>
            <p:nvPr/>
          </p:nvSpPr>
          <p:spPr bwMode="auto">
            <a:xfrm>
              <a:off x="3198" y="184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altLang="sl-SI"/>
            </a:p>
          </p:txBody>
        </p:sp>
        <p:grpSp>
          <p:nvGrpSpPr>
            <p:cNvPr id="73732" name="Group 4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73733" name="Line 5"/>
              <p:cNvSpPr>
                <a:spLocks noChangeShapeType="1"/>
              </p:cNvSpPr>
              <p:nvPr/>
            </p:nvSpPr>
            <p:spPr bwMode="auto">
              <a:xfrm>
                <a:off x="1292" y="3113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73734" name="Group 6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73735" name="Freeform 7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36" name="Oval 8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73737" name="Oval 9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73738" name="Oval 10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7373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73740" name="Oval 12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7374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73742" name="Oval 14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73743" name="Oval 15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73744" name="Oval 16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73745" name="Oval 17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73746" name="Oval 18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73747" name="Oval 19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73748" name="Oval 20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73749" name="Oval 21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73750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1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3" name="Line 25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4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5" name="Line 27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6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8" name="Line 30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9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0" name="Line 32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1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2" name="Line 34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3" name="Line 35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5" name="Line 37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6" name="Line 38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7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8" name="Line 40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9" name="Line 41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70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71" name="Freeform 43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7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7377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07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7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377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07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7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08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7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08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7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377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7378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378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8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08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8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7378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07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8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378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378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378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7378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07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9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07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  <p:sp>
              <p:nvSpPr>
                <p:cNvPr id="7379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7379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379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73794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07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sl-SI"/>
                </a:p>
              </p:txBody>
            </p:sp>
          </p:grpSp>
        </p:grpSp>
      </p:grpSp>
      <p:sp>
        <p:nvSpPr>
          <p:cNvPr id="73795" name="Rectangle 6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800"/>
              <a:t>Minimalno vpeto drevo po Kruskalovem postopku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12291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12292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12293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12294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295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12296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12297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12298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12299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12300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1230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12302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12303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12304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12305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12306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12307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12308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12309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0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2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4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6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7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19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0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1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2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3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4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5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6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7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8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29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30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2331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2332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2333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233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1233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233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233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233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233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234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234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234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234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234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234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234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234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234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234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2350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235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2352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235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12354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graf"/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71650"/>
            <a:ext cx="4114800" cy="3814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5" name="Picture 3" descr="graf_Kurskalov"/>
          <p:cNvPicPr>
            <a:picLocks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771650"/>
            <a:ext cx="4043362" cy="3814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4444E-6 L -0.22882 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4.44444E-6 L 0.225 0.00509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Group 2"/>
          <p:cNvGrpSpPr>
            <a:grpSpLocks/>
          </p:cNvGrpSpPr>
          <p:nvPr/>
        </p:nvGrpSpPr>
        <p:grpSpPr bwMode="auto">
          <a:xfrm>
            <a:off x="900113" y="981075"/>
            <a:ext cx="6429375" cy="5575300"/>
            <a:chOff x="567" y="618"/>
            <a:chExt cx="4050" cy="3512"/>
          </a:xfrm>
        </p:grpSpPr>
        <p:grpSp>
          <p:nvGrpSpPr>
            <p:cNvPr id="75779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75780" name="Text Box 4"/>
              <p:cNvSpPr txBox="1">
                <a:spLocks noChangeArrowheads="1"/>
              </p:cNvSpPr>
              <p:nvPr/>
            </p:nvSpPr>
            <p:spPr bwMode="auto">
              <a:xfrm>
                <a:off x="3198" y="184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sl-SI" altLang="sl-SI"/>
                  <a:t>8</a:t>
                </a:r>
              </a:p>
            </p:txBody>
          </p:sp>
          <p:grpSp>
            <p:nvGrpSpPr>
              <p:cNvPr id="75781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567" y="618"/>
                <a:chExt cx="4050" cy="2963"/>
              </a:xfrm>
            </p:grpSpPr>
            <p:sp>
              <p:nvSpPr>
                <p:cNvPr id="75782" name="Line 6"/>
                <p:cNvSpPr>
                  <a:spLocks noChangeShapeType="1"/>
                </p:cNvSpPr>
                <p:nvPr/>
              </p:nvSpPr>
              <p:spPr bwMode="auto">
                <a:xfrm>
                  <a:off x="1292" y="3113"/>
                  <a:ext cx="318" cy="31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grpSp>
              <p:nvGrpSpPr>
                <p:cNvPr id="75783" name="Group 7"/>
                <p:cNvGrpSpPr>
                  <a:grpSpLocks/>
                </p:cNvGrpSpPr>
                <p:nvPr/>
              </p:nvGrpSpPr>
              <p:grpSpPr bwMode="auto">
                <a:xfrm>
                  <a:off x="567" y="618"/>
                  <a:ext cx="4050" cy="2963"/>
                  <a:chOff x="418" y="830"/>
                  <a:chExt cx="3749" cy="2782"/>
                </a:xfrm>
              </p:grpSpPr>
              <p:sp>
                <p:nvSpPr>
                  <p:cNvPr id="75784" name="Freeform 8"/>
                  <p:cNvSpPr>
                    <a:spLocks/>
                  </p:cNvSpPr>
                  <p:nvPr/>
                </p:nvSpPr>
                <p:spPr bwMode="auto">
                  <a:xfrm>
                    <a:off x="620" y="1298"/>
                    <a:ext cx="310" cy="1724"/>
                  </a:xfrm>
                  <a:custGeom>
                    <a:avLst/>
                    <a:gdLst>
                      <a:gd name="T0" fmla="*/ 310 w 310"/>
                      <a:gd name="T1" fmla="*/ 0 h 1724"/>
                      <a:gd name="T2" fmla="*/ 0 w 310"/>
                      <a:gd name="T3" fmla="*/ 980 h 1724"/>
                      <a:gd name="T4" fmla="*/ 310 w 310"/>
                      <a:gd name="T5" fmla="*/ 1724 h 17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0" h="1724">
                        <a:moveTo>
                          <a:pt x="310" y="0"/>
                        </a:moveTo>
                        <a:cubicBezTo>
                          <a:pt x="258" y="163"/>
                          <a:pt x="0" y="693"/>
                          <a:pt x="0" y="980"/>
                        </a:cubicBezTo>
                        <a:cubicBezTo>
                          <a:pt x="0" y="1267"/>
                          <a:pt x="246" y="1569"/>
                          <a:pt x="310" y="1724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785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1882" y="2069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g</a:t>
                    </a:r>
                  </a:p>
                </p:txBody>
              </p:sp>
              <p:sp>
                <p:nvSpPr>
                  <p:cNvPr id="75786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616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d</a:t>
                    </a:r>
                  </a:p>
                </p:txBody>
              </p:sp>
              <p:sp>
                <p:nvSpPr>
                  <p:cNvPr id="75787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2976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l</a:t>
                    </a:r>
                  </a:p>
                </p:txBody>
              </p:sp>
              <p:sp>
                <p:nvSpPr>
                  <p:cNvPr id="7578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930" y="2069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f</a:t>
                    </a:r>
                  </a:p>
                </p:txBody>
              </p:sp>
              <p:sp>
                <p:nvSpPr>
                  <p:cNvPr id="75789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930" y="1162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a</a:t>
                    </a:r>
                  </a:p>
                </p:txBody>
              </p:sp>
              <p:sp>
                <p:nvSpPr>
                  <p:cNvPr id="75790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3430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m</a:t>
                    </a:r>
                  </a:p>
                </p:txBody>
              </p:sp>
              <p:sp>
                <p:nvSpPr>
                  <p:cNvPr id="75791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2523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i</a:t>
                    </a:r>
                  </a:p>
                </p:txBody>
              </p:sp>
              <p:sp>
                <p:nvSpPr>
                  <p:cNvPr id="75792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1882" y="1162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b</a:t>
                    </a:r>
                  </a:p>
                </p:txBody>
              </p:sp>
              <p:sp>
                <p:nvSpPr>
                  <p:cNvPr id="75793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930" y="2976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j</a:t>
                    </a:r>
                  </a:p>
                </p:txBody>
              </p:sp>
              <p:sp>
                <p:nvSpPr>
                  <p:cNvPr id="75794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976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k</a:t>
                    </a:r>
                  </a:p>
                </p:txBody>
              </p:sp>
              <p:sp>
                <p:nvSpPr>
                  <p:cNvPr id="75795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1162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c</a:t>
                    </a:r>
                  </a:p>
                </p:txBody>
              </p:sp>
              <p:sp>
                <p:nvSpPr>
                  <p:cNvPr id="75796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3742" y="2931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h</a:t>
                    </a:r>
                  </a:p>
                </p:txBody>
              </p:sp>
              <p:sp>
                <p:nvSpPr>
                  <p:cNvPr id="75797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2290" y="1616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e</a:t>
                    </a:r>
                  </a:p>
                </p:txBody>
              </p:sp>
              <p:sp>
                <p:nvSpPr>
                  <p:cNvPr id="75798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3334" y="2069"/>
                    <a:ext cx="226" cy="182"/>
                  </a:xfrm>
                  <a:prstGeom prst="ellipse">
                    <a:avLst/>
                  </a:prstGeom>
                  <a:solidFill>
                    <a:srgbClr val="FF6600"/>
                  </a:solidFill>
                  <a:ln w="952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sl-SI" altLang="sl-SI"/>
                      <a:t>n</a:t>
                    </a:r>
                  </a:p>
                </p:txBody>
              </p:sp>
              <p:sp>
                <p:nvSpPr>
                  <p:cNvPr id="75799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156" y="1253"/>
                    <a:ext cx="726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0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109" y="1253"/>
                    <a:ext cx="63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1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17" y="1344"/>
                    <a:ext cx="272" cy="27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2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344"/>
                    <a:ext cx="0" cy="16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3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25" y="2251"/>
                    <a:ext cx="499" cy="771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515" y="2251"/>
                    <a:ext cx="318" cy="680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5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65" y="3113"/>
                    <a:ext cx="317" cy="317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6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020" y="1344"/>
                    <a:ext cx="0" cy="725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7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1020" y="2251"/>
                    <a:ext cx="0" cy="725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8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1" y="2704"/>
                    <a:ext cx="318" cy="272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09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519" y="1797"/>
                    <a:ext cx="0" cy="771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0" name="Line 3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1" y="1797"/>
                    <a:ext cx="318" cy="272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610" y="1752"/>
                    <a:ext cx="317" cy="317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2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018" y="1344"/>
                    <a:ext cx="318" cy="317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3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973" y="1344"/>
                    <a:ext cx="0" cy="725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4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1973" y="2296"/>
                    <a:ext cx="0" cy="68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5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797"/>
                    <a:ext cx="408" cy="117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6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10" y="3067"/>
                    <a:ext cx="2177" cy="45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7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298"/>
                    <a:ext cx="454" cy="771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8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3067"/>
                    <a:ext cx="68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19" name="Line 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18" y="1797"/>
                    <a:ext cx="318" cy="1225"/>
                  </a:xfrm>
                  <a:prstGeom prst="line">
                    <a:avLst/>
                  </a:prstGeom>
                  <a:noFill/>
                  <a:ln w="28575">
                    <a:solidFill>
                      <a:srgbClr val="FF6600"/>
                    </a:solidFill>
                    <a:prstDash val="lg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20" name="Freeform 44"/>
                  <p:cNvSpPr>
                    <a:spLocks/>
                  </p:cNvSpPr>
                  <p:nvPr/>
                </p:nvSpPr>
                <p:spPr bwMode="auto">
                  <a:xfrm>
                    <a:off x="2064" y="830"/>
                    <a:ext cx="2103" cy="2101"/>
                  </a:xfrm>
                  <a:custGeom>
                    <a:avLst/>
                    <a:gdLst>
                      <a:gd name="T0" fmla="*/ 0 w 2103"/>
                      <a:gd name="T1" fmla="*/ 332 h 2101"/>
                      <a:gd name="T2" fmla="*/ 680 w 2103"/>
                      <a:gd name="T3" fmla="*/ 15 h 2101"/>
                      <a:gd name="T4" fmla="*/ 1678 w 2103"/>
                      <a:gd name="T5" fmla="*/ 241 h 2101"/>
                      <a:gd name="T6" fmla="*/ 2073 w 2103"/>
                      <a:gd name="T7" fmla="*/ 933 h 2101"/>
                      <a:gd name="T8" fmla="*/ 1859 w 2103"/>
                      <a:gd name="T9" fmla="*/ 2101 h 21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103" h="2101">
                        <a:moveTo>
                          <a:pt x="0" y="332"/>
                        </a:moveTo>
                        <a:cubicBezTo>
                          <a:pt x="200" y="181"/>
                          <a:pt x="400" y="30"/>
                          <a:pt x="680" y="15"/>
                        </a:cubicBezTo>
                        <a:cubicBezTo>
                          <a:pt x="960" y="0"/>
                          <a:pt x="1446" y="88"/>
                          <a:pt x="1678" y="241"/>
                        </a:cubicBezTo>
                        <a:cubicBezTo>
                          <a:pt x="1910" y="394"/>
                          <a:pt x="2043" y="623"/>
                          <a:pt x="2073" y="933"/>
                        </a:cubicBezTo>
                        <a:cubicBezTo>
                          <a:pt x="2103" y="1243"/>
                          <a:pt x="1904" y="1858"/>
                          <a:pt x="1859" y="2101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sl-SI"/>
                  </a:p>
                </p:txBody>
              </p:sp>
              <p:sp>
                <p:nvSpPr>
                  <p:cNvPr id="75821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3" y="1071"/>
                    <a:ext cx="196" cy="23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sl-SI" altLang="sl-SI" sz="2000" b="1"/>
                      <a:t>3</a:t>
                    </a:r>
                  </a:p>
                </p:txBody>
              </p:sp>
              <p:sp>
                <p:nvSpPr>
                  <p:cNvPr id="75822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8" y="2082"/>
                    <a:ext cx="181" cy="21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5</a:t>
                    </a:r>
                  </a:p>
                </p:txBody>
              </p:sp>
              <p:sp>
                <p:nvSpPr>
                  <p:cNvPr id="75823" name="Text Box 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0" y="1056"/>
                    <a:ext cx="189" cy="23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1</a:t>
                    </a:r>
                  </a:p>
                </p:txBody>
              </p:sp>
              <p:sp>
                <p:nvSpPr>
                  <p:cNvPr id="75824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2" y="935"/>
                    <a:ext cx="182" cy="21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8</a:t>
                    </a:r>
                  </a:p>
                </p:txBody>
              </p:sp>
              <p:sp>
                <p:nvSpPr>
                  <p:cNvPr id="75825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17" y="3294"/>
                    <a:ext cx="182" cy="21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7</a:t>
                    </a:r>
                  </a:p>
                </p:txBody>
              </p:sp>
              <p:sp>
                <p:nvSpPr>
                  <p:cNvPr id="75826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11" y="3203"/>
                    <a:ext cx="182" cy="21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4</a:t>
                    </a:r>
                  </a:p>
                </p:txBody>
              </p:sp>
              <p:sp>
                <p:nvSpPr>
                  <p:cNvPr id="75827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97" y="3110"/>
                    <a:ext cx="190" cy="2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1</a:t>
                    </a:r>
                  </a:p>
                </p:txBody>
              </p:sp>
              <p:sp>
                <p:nvSpPr>
                  <p:cNvPr id="75828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89" y="2611"/>
                    <a:ext cx="190" cy="23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1</a:t>
                    </a:r>
                  </a:p>
                </p:txBody>
              </p:sp>
              <p:sp>
                <p:nvSpPr>
                  <p:cNvPr id="75829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87" y="1341"/>
                    <a:ext cx="190" cy="2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2</a:t>
                    </a:r>
                  </a:p>
                </p:txBody>
              </p:sp>
              <p:sp>
                <p:nvSpPr>
                  <p:cNvPr id="75830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62" y="2251"/>
                    <a:ext cx="183" cy="21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sl-SI" altLang="sl-SI"/>
                      <a:t>6</a:t>
                    </a:r>
                  </a:p>
                </p:txBody>
              </p:sp>
              <p:sp>
                <p:nvSpPr>
                  <p:cNvPr id="75831" name="Text Box 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399"/>
                    <a:ext cx="182" cy="21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6</a:t>
                    </a:r>
                  </a:p>
                </p:txBody>
              </p:sp>
              <p:sp>
                <p:nvSpPr>
                  <p:cNvPr id="75832" name="Text Box 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23" y="2883"/>
                    <a:ext cx="190" cy="23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3</a:t>
                    </a:r>
                  </a:p>
                </p:txBody>
              </p:sp>
              <p:sp>
                <p:nvSpPr>
                  <p:cNvPr id="75833" name="Text Box 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24" y="2445"/>
                    <a:ext cx="182" cy="21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7</a:t>
                    </a:r>
                  </a:p>
                </p:txBody>
              </p:sp>
              <p:sp>
                <p:nvSpPr>
                  <p:cNvPr id="75834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44" y="1749"/>
                    <a:ext cx="189" cy="23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2</a:t>
                    </a:r>
                  </a:p>
                </p:txBody>
              </p:sp>
              <p:sp>
                <p:nvSpPr>
                  <p:cNvPr id="75835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6" y="2430"/>
                    <a:ext cx="190" cy="23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2</a:t>
                    </a:r>
                  </a:p>
                </p:txBody>
              </p:sp>
              <p:sp>
                <p:nvSpPr>
                  <p:cNvPr id="75836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84" y="1601"/>
                    <a:ext cx="189" cy="23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4</a:t>
                    </a:r>
                  </a:p>
                </p:txBody>
              </p:sp>
              <p:sp>
                <p:nvSpPr>
                  <p:cNvPr id="75837" name="Text Box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4" y="2326"/>
                    <a:ext cx="189" cy="2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4</a:t>
                    </a:r>
                  </a:p>
                </p:txBody>
              </p:sp>
              <p:sp>
                <p:nvSpPr>
                  <p:cNvPr id="75838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8" y="1673"/>
                    <a:ext cx="181" cy="21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5</a:t>
                    </a:r>
                  </a:p>
                </p:txBody>
              </p:sp>
              <p:sp>
                <p:nvSpPr>
                  <p:cNvPr id="75839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3" y="2069"/>
                    <a:ext cx="181" cy="21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6</a:t>
                    </a:r>
                  </a:p>
                </p:txBody>
              </p:sp>
              <p:sp>
                <p:nvSpPr>
                  <p:cNvPr id="75840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52" y="1555"/>
                    <a:ext cx="190" cy="23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5</a:t>
                    </a:r>
                  </a:p>
                </p:txBody>
              </p:sp>
              <p:sp>
                <p:nvSpPr>
                  <p:cNvPr id="75841" name="Text Box 6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06" y="2326"/>
                    <a:ext cx="190" cy="2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2</a:t>
                    </a:r>
                  </a:p>
                </p:txBody>
              </p:sp>
              <p:sp>
                <p:nvSpPr>
                  <p:cNvPr id="75842" name="Text Box 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24" y="1341"/>
                    <a:ext cx="190" cy="2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 sz="2000" b="1"/>
                      <a:t>2</a:t>
                    </a:r>
                  </a:p>
                </p:txBody>
              </p:sp>
              <p:sp>
                <p:nvSpPr>
                  <p:cNvPr id="75843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50" y="1265"/>
                    <a:ext cx="181" cy="21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sl-SI" altLang="sl-SI"/>
                      <a:t>3</a:t>
                    </a:r>
                  </a:p>
                </p:txBody>
              </p:sp>
            </p:grpSp>
          </p:grpSp>
        </p:grpSp>
        <p:sp>
          <p:nvSpPr>
            <p:cNvPr id="75844" name="Text Box 68"/>
            <p:cNvSpPr txBox="1">
              <a:spLocks noChangeArrowheads="1"/>
            </p:cNvSpPr>
            <p:nvPr/>
          </p:nvSpPr>
          <p:spPr bwMode="auto">
            <a:xfrm>
              <a:off x="645" y="3880"/>
              <a:ext cx="12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sl-SI" altLang="sl-SI" sz="2000" b="1"/>
                <a:t>Cena grafa: 32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graf_Primo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4495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Picture 3" descr="graf_Kurskalo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68413"/>
            <a:ext cx="4495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sl-SI" sz="2800"/>
              <a:t>Primerjava kon</a:t>
            </a:r>
            <a:r>
              <a:rPr lang="sl-SI" altLang="sl-SI" sz="2800"/>
              <a:t>čnih grafov</a:t>
            </a:r>
            <a:r>
              <a:rPr lang="sl-SI" altLang="sl-SI"/>
              <a:t> 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663575" y="6400800"/>
            <a:ext cx="189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l-SI" altLang="sl-SI"/>
              <a:t>Primov algoritem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5651500" y="6381750"/>
            <a:ext cx="2190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l-SI" altLang="sl-SI"/>
              <a:t>Kurskalov algoritem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3635375" y="63087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25417 0.000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-0.25 0.0  E" pathEditMode="relative" ptsTypes="">
                                      <p:cBhvr>
                                        <p:cTn id="8" dur="20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0.25417 0.0002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8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13" dur="2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/>
      <p:bldP spid="76805" grpId="1"/>
      <p:bldP spid="76806" grpId="0"/>
      <p:bldP spid="76806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4000"/>
              <a:t>Enakost minimalnih vpetih dreves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sl-SI"/>
              <a:t>Enakost minimalnih vpetih dreves je slučaj, ne pravilo</a:t>
            </a:r>
          </a:p>
          <a:p>
            <a:r>
              <a:rPr lang="sl-SI" altLang="sl-SI"/>
              <a:t>Postopka v splošnem lahko vrneta različni minimalni vpeti drevesi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14339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14340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14341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14342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43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14344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14345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14346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14347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14348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1434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14350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14351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14352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14353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14354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14355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14356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14357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58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5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0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2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4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5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7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8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69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0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1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2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3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4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5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6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8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437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438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438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438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1438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438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438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438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438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4388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4389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439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439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439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4393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439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439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439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439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439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439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440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4401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14402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16387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16388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16389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16390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391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16392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16393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16394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16395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16396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1639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16398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16399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16400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16401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16402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16403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16404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16405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06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0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08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0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0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1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2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3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4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5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6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7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8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19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20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21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22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23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24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25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26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642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642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642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643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1643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6432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643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643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643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643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643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6438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6439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644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644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644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644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644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6445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644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6447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6448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6449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16450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18435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18436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18437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18438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39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18440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18441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18442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18443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18444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1844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18446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18447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18448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18449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18450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18451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18452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18453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54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55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56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5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58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59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0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1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3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5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6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7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8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69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70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71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72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73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74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1847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847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847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847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1847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848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848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848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18483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848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848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848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1848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1848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848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849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8491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1849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849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1849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1849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8496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18497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18498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900113" y="981075"/>
            <a:ext cx="6429375" cy="4703763"/>
            <a:chOff x="567" y="618"/>
            <a:chExt cx="4050" cy="2963"/>
          </a:xfrm>
        </p:grpSpPr>
        <p:grpSp>
          <p:nvGrpSpPr>
            <p:cNvPr id="20483" name="Group 3"/>
            <p:cNvGrpSpPr>
              <a:grpSpLocks/>
            </p:cNvGrpSpPr>
            <p:nvPr/>
          </p:nvGrpSpPr>
          <p:grpSpPr bwMode="auto">
            <a:xfrm>
              <a:off x="567" y="618"/>
              <a:ext cx="4050" cy="2963"/>
              <a:chOff x="567" y="618"/>
              <a:chExt cx="4050" cy="2963"/>
            </a:xfrm>
          </p:grpSpPr>
          <p:sp>
            <p:nvSpPr>
              <p:cNvPr id="20484" name="Line 4"/>
              <p:cNvSpPr>
                <a:spLocks noChangeShapeType="1"/>
              </p:cNvSpPr>
              <p:nvPr/>
            </p:nvSpPr>
            <p:spPr bwMode="auto">
              <a:xfrm>
                <a:off x="1338" y="3113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grpSp>
            <p:nvGrpSpPr>
              <p:cNvPr id="20485" name="Group 5"/>
              <p:cNvGrpSpPr>
                <a:grpSpLocks/>
              </p:cNvGrpSpPr>
              <p:nvPr/>
            </p:nvGrpSpPr>
            <p:grpSpPr bwMode="auto">
              <a:xfrm>
                <a:off x="567" y="618"/>
                <a:ext cx="4050" cy="2963"/>
                <a:chOff x="418" y="830"/>
                <a:chExt cx="3749" cy="2782"/>
              </a:xfrm>
            </p:grpSpPr>
            <p:sp>
              <p:nvSpPr>
                <p:cNvPr id="20486" name="Freeform 6"/>
                <p:cNvSpPr>
                  <a:spLocks/>
                </p:cNvSpPr>
                <p:nvPr/>
              </p:nvSpPr>
              <p:spPr bwMode="auto">
                <a:xfrm>
                  <a:off x="620" y="1298"/>
                  <a:ext cx="310" cy="1724"/>
                </a:xfrm>
                <a:custGeom>
                  <a:avLst/>
                  <a:gdLst>
                    <a:gd name="T0" fmla="*/ 310 w 310"/>
                    <a:gd name="T1" fmla="*/ 0 h 1724"/>
                    <a:gd name="T2" fmla="*/ 0 w 310"/>
                    <a:gd name="T3" fmla="*/ 980 h 1724"/>
                    <a:gd name="T4" fmla="*/ 310 w 310"/>
                    <a:gd name="T5" fmla="*/ 1724 h 1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0" h="1724">
                      <a:moveTo>
                        <a:pt x="310" y="0"/>
                      </a:moveTo>
                      <a:cubicBezTo>
                        <a:pt x="258" y="163"/>
                        <a:pt x="0" y="693"/>
                        <a:pt x="0" y="980"/>
                      </a:cubicBezTo>
                      <a:cubicBezTo>
                        <a:pt x="0" y="1267"/>
                        <a:pt x="246" y="1569"/>
                        <a:pt x="310" y="172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487" name="Oval 7"/>
                <p:cNvSpPr>
                  <a:spLocks noChangeArrowheads="1"/>
                </p:cNvSpPr>
                <p:nvPr/>
              </p:nvSpPr>
              <p:spPr bwMode="auto">
                <a:xfrm>
                  <a:off x="1882" y="2069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g</a:t>
                  </a:r>
                </a:p>
              </p:txBody>
            </p:sp>
            <p:sp>
              <p:nvSpPr>
                <p:cNvPr id="20488" name="Oval 8"/>
                <p:cNvSpPr>
                  <a:spLocks noChangeArrowheads="1"/>
                </p:cNvSpPr>
                <p:nvPr/>
              </p:nvSpPr>
              <p:spPr bwMode="auto">
                <a:xfrm>
                  <a:off x="1383" y="161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d</a:t>
                  </a:r>
                </a:p>
              </p:txBody>
            </p:sp>
            <p:sp>
              <p:nvSpPr>
                <p:cNvPr id="20489" name="Oval 9"/>
                <p:cNvSpPr>
                  <a:spLocks noChangeArrowheads="1"/>
                </p:cNvSpPr>
                <p:nvPr/>
              </p:nvSpPr>
              <p:spPr bwMode="auto">
                <a:xfrm>
                  <a:off x="2744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l</a:t>
                  </a:r>
                </a:p>
              </p:txBody>
            </p:sp>
            <p:sp>
              <p:nvSpPr>
                <p:cNvPr id="20490" name="Oval 10"/>
                <p:cNvSpPr>
                  <a:spLocks noChangeArrowheads="1"/>
                </p:cNvSpPr>
                <p:nvPr/>
              </p:nvSpPr>
              <p:spPr bwMode="auto">
                <a:xfrm>
                  <a:off x="930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f</a:t>
                  </a:r>
                </a:p>
              </p:txBody>
            </p:sp>
            <p:sp>
              <p:nvSpPr>
                <p:cNvPr id="20491" name="Oval 11"/>
                <p:cNvSpPr>
                  <a:spLocks noChangeArrowheads="1"/>
                </p:cNvSpPr>
                <p:nvPr/>
              </p:nvSpPr>
              <p:spPr bwMode="auto">
                <a:xfrm>
                  <a:off x="930" y="1162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a</a:t>
                  </a:r>
                </a:p>
              </p:txBody>
            </p:sp>
            <p:sp>
              <p:nvSpPr>
                <p:cNvPr id="20492" name="Oval 12"/>
                <p:cNvSpPr>
                  <a:spLocks noChangeArrowheads="1"/>
                </p:cNvSpPr>
                <p:nvPr/>
              </p:nvSpPr>
              <p:spPr bwMode="auto">
                <a:xfrm>
                  <a:off x="1383" y="3430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m</a:t>
                  </a:r>
                </a:p>
              </p:txBody>
            </p:sp>
            <p:sp>
              <p:nvSpPr>
                <p:cNvPr id="20493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2523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i</a:t>
                  </a:r>
                </a:p>
              </p:txBody>
            </p:sp>
            <p:sp>
              <p:nvSpPr>
                <p:cNvPr id="20494" name="Oval 14"/>
                <p:cNvSpPr>
                  <a:spLocks noChangeArrowheads="1"/>
                </p:cNvSpPr>
                <p:nvPr/>
              </p:nvSpPr>
              <p:spPr bwMode="auto">
                <a:xfrm>
                  <a:off x="1882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b</a:t>
                  </a:r>
                </a:p>
              </p:txBody>
            </p:sp>
            <p:sp>
              <p:nvSpPr>
                <p:cNvPr id="20495" name="Oval 15"/>
                <p:cNvSpPr>
                  <a:spLocks noChangeArrowheads="1"/>
                </p:cNvSpPr>
                <p:nvPr/>
              </p:nvSpPr>
              <p:spPr bwMode="auto">
                <a:xfrm>
                  <a:off x="930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j</a:t>
                  </a:r>
                </a:p>
              </p:txBody>
            </p:sp>
            <p:sp>
              <p:nvSpPr>
                <p:cNvPr id="20496" name="Oval 16"/>
                <p:cNvSpPr>
                  <a:spLocks noChangeArrowheads="1"/>
                </p:cNvSpPr>
                <p:nvPr/>
              </p:nvSpPr>
              <p:spPr bwMode="auto">
                <a:xfrm>
                  <a:off x="1837" y="2976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k</a:t>
                  </a:r>
                </a:p>
              </p:txBody>
            </p:sp>
            <p:sp>
              <p:nvSpPr>
                <p:cNvPr id="20497" name="Oval 17"/>
                <p:cNvSpPr>
                  <a:spLocks noChangeArrowheads="1"/>
                </p:cNvSpPr>
                <p:nvPr/>
              </p:nvSpPr>
              <p:spPr bwMode="auto">
                <a:xfrm>
                  <a:off x="2744" y="1162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c</a:t>
                  </a:r>
                </a:p>
              </p:txBody>
            </p:sp>
            <p:sp>
              <p:nvSpPr>
                <p:cNvPr id="20498" name="Oval 18"/>
                <p:cNvSpPr>
                  <a:spLocks noChangeArrowheads="1"/>
                </p:cNvSpPr>
                <p:nvPr/>
              </p:nvSpPr>
              <p:spPr bwMode="auto">
                <a:xfrm>
                  <a:off x="3742" y="2931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h</a:t>
                  </a:r>
                </a:p>
              </p:txBody>
            </p:sp>
            <p:sp>
              <p:nvSpPr>
                <p:cNvPr id="20499" name="Oval 19"/>
                <p:cNvSpPr>
                  <a:spLocks noChangeArrowheads="1"/>
                </p:cNvSpPr>
                <p:nvPr/>
              </p:nvSpPr>
              <p:spPr bwMode="auto">
                <a:xfrm>
                  <a:off x="2290" y="1616"/>
                  <a:ext cx="226" cy="18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e</a:t>
                  </a:r>
                </a:p>
              </p:txBody>
            </p:sp>
            <p:sp>
              <p:nvSpPr>
                <p:cNvPr id="20500" name="Oval 20"/>
                <p:cNvSpPr>
                  <a:spLocks noChangeArrowheads="1"/>
                </p:cNvSpPr>
                <p:nvPr/>
              </p:nvSpPr>
              <p:spPr bwMode="auto">
                <a:xfrm>
                  <a:off x="3334" y="2069"/>
                  <a:ext cx="226" cy="18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sl-SI" altLang="sl-SI"/>
                    <a:t>n</a:t>
                  </a:r>
                </a:p>
              </p:txBody>
            </p:sp>
            <p:sp>
              <p:nvSpPr>
                <p:cNvPr id="20501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1253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02" name="Line 22"/>
                <p:cNvSpPr>
                  <a:spLocks noChangeShapeType="1"/>
                </p:cNvSpPr>
                <p:nvPr/>
              </p:nvSpPr>
              <p:spPr bwMode="auto">
                <a:xfrm>
                  <a:off x="2109" y="1253"/>
                  <a:ext cx="635" cy="0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0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2517" y="1344"/>
                  <a:ext cx="272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04" name="Line 24"/>
                <p:cNvSpPr>
                  <a:spLocks noChangeShapeType="1"/>
                </p:cNvSpPr>
                <p:nvPr/>
              </p:nvSpPr>
              <p:spPr bwMode="auto">
                <a:xfrm>
                  <a:off x="2880" y="1344"/>
                  <a:ext cx="0" cy="1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0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25" y="2251"/>
                  <a:ext cx="499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06" name="Line 26"/>
                <p:cNvSpPr>
                  <a:spLocks noChangeShapeType="1"/>
                </p:cNvSpPr>
                <p:nvPr/>
              </p:nvSpPr>
              <p:spPr bwMode="auto">
                <a:xfrm>
                  <a:off x="3515" y="2251"/>
                  <a:ext cx="318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0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565" y="3113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08" name="Line 28"/>
                <p:cNvSpPr>
                  <a:spLocks noChangeShapeType="1"/>
                </p:cNvSpPr>
                <p:nvPr/>
              </p:nvSpPr>
              <p:spPr bwMode="auto">
                <a:xfrm>
                  <a:off x="1020" y="1344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09" name="Line 29"/>
                <p:cNvSpPr>
                  <a:spLocks noChangeShapeType="1"/>
                </p:cNvSpPr>
                <p:nvPr/>
              </p:nvSpPr>
              <p:spPr bwMode="auto">
                <a:xfrm>
                  <a:off x="1020" y="2251"/>
                  <a:ext cx="0" cy="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0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111" y="2704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1" name="Line 31"/>
                <p:cNvSpPr>
                  <a:spLocks noChangeShapeType="1"/>
                </p:cNvSpPr>
                <p:nvPr/>
              </p:nvSpPr>
              <p:spPr bwMode="auto">
                <a:xfrm>
                  <a:off x="1519" y="1797"/>
                  <a:ext cx="0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2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111" y="1797"/>
                  <a:ext cx="318" cy="2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3" name="Line 33"/>
                <p:cNvSpPr>
                  <a:spLocks noChangeShapeType="1"/>
                </p:cNvSpPr>
                <p:nvPr/>
              </p:nvSpPr>
              <p:spPr bwMode="auto">
                <a:xfrm>
                  <a:off x="1610" y="1752"/>
                  <a:ext cx="317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4" name="Line 34"/>
                <p:cNvSpPr>
                  <a:spLocks noChangeShapeType="1"/>
                </p:cNvSpPr>
                <p:nvPr/>
              </p:nvSpPr>
              <p:spPr bwMode="auto">
                <a:xfrm>
                  <a:off x="2018" y="1344"/>
                  <a:ext cx="318" cy="317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5" name="Line 35"/>
                <p:cNvSpPr>
                  <a:spLocks noChangeShapeType="1"/>
                </p:cNvSpPr>
                <p:nvPr/>
              </p:nvSpPr>
              <p:spPr bwMode="auto">
                <a:xfrm>
                  <a:off x="1973" y="1344"/>
                  <a:ext cx="0" cy="725"/>
                </a:xfrm>
                <a:prstGeom prst="line">
                  <a:avLst/>
                </a:prstGeom>
                <a:noFill/>
                <a:ln w="12700">
                  <a:solidFill>
                    <a:srgbClr val="FF6600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6" name="Line 36"/>
                <p:cNvSpPr>
                  <a:spLocks noChangeShapeType="1"/>
                </p:cNvSpPr>
                <p:nvPr/>
              </p:nvSpPr>
              <p:spPr bwMode="auto">
                <a:xfrm>
                  <a:off x="1973" y="2296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7" name="Line 37"/>
                <p:cNvSpPr>
                  <a:spLocks noChangeShapeType="1"/>
                </p:cNvSpPr>
                <p:nvPr/>
              </p:nvSpPr>
              <p:spPr bwMode="auto">
                <a:xfrm>
                  <a:off x="2381" y="1797"/>
                  <a:ext cx="408" cy="117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8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10" y="3067"/>
                  <a:ext cx="2177" cy="4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19" name="Line 39"/>
                <p:cNvSpPr>
                  <a:spLocks noChangeShapeType="1"/>
                </p:cNvSpPr>
                <p:nvPr/>
              </p:nvSpPr>
              <p:spPr bwMode="auto">
                <a:xfrm>
                  <a:off x="2925" y="1298"/>
                  <a:ext cx="454" cy="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20" name="Line 40"/>
                <p:cNvSpPr>
                  <a:spLocks noChangeShapeType="1"/>
                </p:cNvSpPr>
                <p:nvPr/>
              </p:nvSpPr>
              <p:spPr bwMode="auto">
                <a:xfrm>
                  <a:off x="2064" y="3067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2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018" y="1797"/>
                  <a:ext cx="318" cy="12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22" name="Freeform 42"/>
                <p:cNvSpPr>
                  <a:spLocks/>
                </p:cNvSpPr>
                <p:nvPr/>
              </p:nvSpPr>
              <p:spPr bwMode="auto">
                <a:xfrm>
                  <a:off x="2064" y="830"/>
                  <a:ext cx="2103" cy="2101"/>
                </a:xfrm>
                <a:custGeom>
                  <a:avLst/>
                  <a:gdLst>
                    <a:gd name="T0" fmla="*/ 0 w 2103"/>
                    <a:gd name="T1" fmla="*/ 332 h 2101"/>
                    <a:gd name="T2" fmla="*/ 680 w 2103"/>
                    <a:gd name="T3" fmla="*/ 15 h 2101"/>
                    <a:gd name="T4" fmla="*/ 1678 w 2103"/>
                    <a:gd name="T5" fmla="*/ 241 h 2101"/>
                    <a:gd name="T6" fmla="*/ 2073 w 2103"/>
                    <a:gd name="T7" fmla="*/ 933 h 2101"/>
                    <a:gd name="T8" fmla="*/ 1859 w 2103"/>
                    <a:gd name="T9" fmla="*/ 2101 h 2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3" h="2101">
                      <a:moveTo>
                        <a:pt x="0" y="332"/>
                      </a:moveTo>
                      <a:cubicBezTo>
                        <a:pt x="200" y="181"/>
                        <a:pt x="400" y="30"/>
                        <a:pt x="680" y="15"/>
                      </a:cubicBezTo>
                      <a:cubicBezTo>
                        <a:pt x="960" y="0"/>
                        <a:pt x="1446" y="88"/>
                        <a:pt x="1678" y="241"/>
                      </a:cubicBezTo>
                      <a:cubicBezTo>
                        <a:pt x="1910" y="394"/>
                        <a:pt x="2043" y="623"/>
                        <a:pt x="2073" y="933"/>
                      </a:cubicBezTo>
                      <a:cubicBezTo>
                        <a:pt x="2103" y="1243"/>
                        <a:pt x="1904" y="1858"/>
                        <a:pt x="1859" y="210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52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83" y="1071"/>
                  <a:ext cx="196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052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418" y="2082"/>
                  <a:ext cx="181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052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290" y="107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052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742" y="93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8</a:t>
                  </a:r>
                </a:p>
              </p:txBody>
            </p:sp>
            <p:sp>
              <p:nvSpPr>
                <p:cNvPr id="2052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17" y="3294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052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11" y="3203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052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597" y="312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053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189" y="262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1</a:t>
                  </a:r>
                </a:p>
              </p:txBody>
            </p:sp>
            <p:sp>
              <p:nvSpPr>
                <p:cNvPr id="2053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87" y="135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053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562" y="2251"/>
                  <a:ext cx="183" cy="2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053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094" y="2399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053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323" y="2898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  <p:sp>
              <p:nvSpPr>
                <p:cNvPr id="2053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1824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7</a:t>
                  </a:r>
                </a:p>
              </p:txBody>
            </p:sp>
            <p:sp>
              <p:nvSpPr>
                <p:cNvPr id="2053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144" y="1764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053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26" y="2445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053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84" y="1616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053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2154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4</a:t>
                  </a:r>
                </a:p>
              </p:txBody>
            </p:sp>
            <p:sp>
              <p:nvSpPr>
                <p:cNvPr id="2054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688" y="1673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054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383" y="2069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6</a:t>
                  </a:r>
                </a:p>
              </p:txBody>
            </p:sp>
            <p:sp>
              <p:nvSpPr>
                <p:cNvPr id="2054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3152" y="1570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5</a:t>
                  </a:r>
                </a:p>
              </p:txBody>
            </p:sp>
            <p:sp>
              <p:nvSpPr>
                <p:cNvPr id="20543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606" y="2341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0544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1356"/>
                  <a:ext cx="182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2</a:t>
                  </a:r>
                </a:p>
              </p:txBody>
            </p:sp>
            <p:sp>
              <p:nvSpPr>
                <p:cNvPr id="2054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550" y="1265"/>
                  <a:ext cx="181" cy="2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sl-SI" altLang="sl-SI"/>
                    <a:t>3</a:t>
                  </a:r>
                </a:p>
              </p:txBody>
            </p:sp>
          </p:grpSp>
        </p:grpSp>
        <p:sp>
          <p:nvSpPr>
            <p:cNvPr id="20546" name="Text Box 66"/>
            <p:cNvSpPr txBox="1">
              <a:spLocks noChangeArrowheads="1"/>
            </p:cNvSpPr>
            <p:nvPr/>
          </p:nvSpPr>
          <p:spPr bwMode="auto">
            <a:xfrm>
              <a:off x="3230" y="1583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sl-SI"/>
                <a:t>8</a:t>
              </a:r>
              <a:endParaRPr lang="sl-SI" altLang="sl-SI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1839</Words>
  <Application>Microsoft Office PowerPoint</Application>
  <PresentationFormat>On-screen Show (4:3)</PresentationFormat>
  <Paragraphs>1794</Paragraphs>
  <Slides>53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Arial</vt:lpstr>
      <vt:lpstr>Default Design</vt:lpstr>
      <vt:lpstr>Minimalna vpeta drevesa - gradnja</vt:lpstr>
      <vt:lpstr>Omrežje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Minimalno vpeto drevo po Primovem postopku</vt:lpstr>
      <vt:lpstr>PowerPoint Presentation</vt:lpstr>
      <vt:lpstr>PowerPoint Presentation</vt:lpstr>
      <vt:lpstr>Kurskalov algoritem</vt:lpstr>
      <vt:lpstr>Omrežje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Minimalno vpeto drevo po Kruskalovem postopku</vt:lpstr>
      <vt:lpstr>PowerPoint Presentation</vt:lpstr>
      <vt:lpstr>PowerPoint Presentation</vt:lpstr>
      <vt:lpstr>PowerPoint Presentation</vt:lpstr>
      <vt:lpstr>Enakost minimalnih vpetih dreves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Vpeta drevesa</dc:title>
  <dc:creator>Matija Lokar</dc:creator>
  <cp:lastModifiedBy>Matija Lokar</cp:lastModifiedBy>
  <cp:revision>4</cp:revision>
  <dcterms:created xsi:type="dcterms:W3CDTF">2007-04-02T15:51:18Z</dcterms:created>
  <dcterms:modified xsi:type="dcterms:W3CDTF">2021-02-27T12:43:05Z</dcterms:modified>
</cp:coreProperties>
</file>