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0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506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146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0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40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080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6681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5462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803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09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020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54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0E07-B73B-411D-AE26-B4CF87FDB321}" type="datetimeFigureOut">
              <a:rPr lang="sl-SI" smtClean="0"/>
              <a:t>19. 04. 2020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0CA5A-2147-4F75-9B52-E2A6BFF9B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328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qlzoo.net/wiki/SELECT_from_Nobel_Tutoria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BAZA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strežniku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Baze-</a:t>
            </a:r>
            <a:r>
              <a:rPr lang="sl-SI" dirty="0" err="1" smtClean="0"/>
              <a:t>PostGre</a:t>
            </a:r>
            <a:r>
              <a:rPr lang="sl-SI" dirty="0" smtClean="0"/>
              <a:t>-Nobel-VS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87497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polepšano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41438"/>
            <a:ext cx="9108504" cy="5040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Dictionary&lt;string, string&gt;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prevod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new Dictionary&lt;string, string&gt;()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{"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Chemistry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 "kemija"},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{"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Peace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 "mir"},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{"Medicine", "medicina"}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povezovalniNiz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"Server=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baza.fmf.uni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lj.si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Id= student11;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Database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nobel2012;";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NpgsqlConnection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povezava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NpgsqlConnection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povezovalniNiz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"Select * FROM Nobel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&gt; 2010";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NpgsqlCommand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ukaz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NpgsqlCommand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sqlUkaz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povezava);</a:t>
            </a:r>
          </a:p>
          <a:p>
            <a:pPr marL="0" indent="0"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povezava.Open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205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polepšano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41438"/>
            <a:ext cx="9144000" cy="5040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NpgsqlDataReader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izvedba 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ukaz.ExecuteReader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koliko = 1;</a:t>
            </a:r>
          </a:p>
          <a:p>
            <a:pPr marL="0" indent="0">
              <a:buNone/>
            </a:pP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izvedba.Read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področje = izvedba["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subject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"].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leto 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izvedba.GetInt32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dobitnik 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izvedba.GetString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področje;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prevod.ContainsKey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(področje))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prevod[področje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string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Leta {0} je nagrado za področje {1} dobil {2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}."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String.Format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leto,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dobitnik));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koliko = koliko % 10 + 1;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(koliko == 1)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Console.ReadKey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377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Baza s sistemom </a:t>
            </a:r>
            <a:r>
              <a:rPr lang="sl-SI" dirty="0" err="1" smtClean="0"/>
              <a:t>PostGreSQL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738" y="1341438"/>
            <a:ext cx="8001000" cy="2159570"/>
          </a:xfrm>
        </p:spPr>
        <p:txBody>
          <a:bodyPr/>
          <a:lstStyle/>
          <a:p>
            <a:r>
              <a:rPr lang="sl-SI" dirty="0" smtClean="0"/>
              <a:t>Potrebujemo </a:t>
            </a:r>
            <a:r>
              <a:rPr lang="sl-SI" dirty="0" err="1" smtClean="0"/>
              <a:t>Npgsql.dll</a:t>
            </a:r>
            <a:endParaRPr lang="sl-SI" dirty="0" smtClean="0"/>
          </a:p>
          <a:p>
            <a:r>
              <a:rPr lang="sl-SI" dirty="0" smtClean="0"/>
              <a:t>Drugače zgodba povsem enaka</a:t>
            </a:r>
          </a:p>
          <a:p>
            <a:r>
              <a:rPr lang="sl-SI" dirty="0" smtClean="0"/>
              <a:t>Dodamo referenco na </a:t>
            </a:r>
            <a:r>
              <a:rPr lang="sl-SI" dirty="0" err="1" smtClean="0"/>
              <a:t>Npgsql.dll</a:t>
            </a:r>
            <a:endParaRPr lang="sl-SI" dirty="0" smtClean="0"/>
          </a:p>
          <a:p>
            <a:pPr lvl="1"/>
            <a:r>
              <a:rPr lang="sl-SI" dirty="0" smtClean="0"/>
              <a:t>Najlaže preko </a:t>
            </a:r>
            <a:r>
              <a:rPr lang="sl-SI" dirty="0" err="1" smtClean="0"/>
              <a:t>NuGet</a:t>
            </a:r>
            <a:endParaRPr lang="sl-SI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9" y="3176885"/>
            <a:ext cx="3023567" cy="15848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306" y="3176885"/>
            <a:ext cx="5212233" cy="12670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5961" y="4756375"/>
            <a:ext cx="2781895" cy="198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55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Namestitev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301537"/>
            <a:ext cx="9144000" cy="425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1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Namestitev</a:t>
            </a:r>
            <a:endParaRPr lang="sl-SI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750" y="1484785"/>
            <a:ext cx="2829320" cy="18100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3717033"/>
            <a:ext cx="3057952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92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Imenski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17" y="2081025"/>
            <a:ext cx="5423571" cy="371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5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Baza s sistemom </a:t>
            </a:r>
            <a:r>
              <a:rPr lang="sl-SI" dirty="0" err="1" smtClean="0"/>
              <a:t>PostGreSQL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Povezovalni niz:</a:t>
            </a:r>
          </a:p>
          <a:p>
            <a:pPr lvl="1"/>
            <a:r>
              <a:rPr lang="sl-SI" dirty="0"/>
              <a:t>"Server= </a:t>
            </a:r>
            <a:r>
              <a:rPr lang="sl-SI" dirty="0" err="1"/>
              <a:t>baza.fmf.uni</a:t>
            </a:r>
            <a:r>
              <a:rPr lang="sl-SI" dirty="0"/>
              <a:t>-</a:t>
            </a:r>
            <a:r>
              <a:rPr lang="sl-SI" dirty="0" err="1"/>
              <a:t>lj.si</a:t>
            </a:r>
            <a:r>
              <a:rPr lang="sl-SI" dirty="0"/>
              <a:t>;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</a:t>
            </a:r>
            <a:r>
              <a:rPr lang="sl-SI" dirty="0" err="1" smtClean="0"/>
              <a:t>User</a:t>
            </a:r>
            <a:r>
              <a:rPr lang="sl-SI" dirty="0" smtClean="0"/>
              <a:t> </a:t>
            </a:r>
            <a:r>
              <a:rPr lang="sl-SI" dirty="0"/>
              <a:t>Id= student11;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</a:t>
            </a:r>
            <a:r>
              <a:rPr lang="sl-SI" dirty="0" err="1" smtClean="0"/>
              <a:t>Password</a:t>
            </a:r>
            <a:r>
              <a:rPr lang="sl-SI" dirty="0"/>
              <a:t>= </a:t>
            </a:r>
            <a:r>
              <a:rPr lang="sl-SI" dirty="0" err="1"/>
              <a:t>student</a:t>
            </a:r>
            <a:r>
              <a:rPr lang="sl-SI" dirty="0"/>
              <a:t>;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</a:t>
            </a:r>
            <a:r>
              <a:rPr lang="sl-SI" dirty="0" err="1" smtClean="0"/>
              <a:t>Database</a:t>
            </a:r>
            <a:r>
              <a:rPr lang="sl-SI" dirty="0"/>
              <a:t>= nobel2012</a:t>
            </a:r>
            <a:r>
              <a:rPr lang="sl-SI" dirty="0" smtClean="0"/>
              <a:t>;"</a:t>
            </a:r>
          </a:p>
          <a:p>
            <a:r>
              <a:rPr lang="sl-SI" dirty="0" smtClean="0"/>
              <a:t>Uporabljamo bazo, ki ima </a:t>
            </a:r>
            <a:r>
              <a:rPr lang="sl-SI" dirty="0"/>
              <a:t>enako strukturo kot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835025" lvl="2" indent="0">
              <a:buNone/>
            </a:pPr>
            <a:r>
              <a:rPr lang="sl-SI" dirty="0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>
                <a:hlinkClick r:id="rId2"/>
              </a:rPr>
              <a:t>sqlzoo.net/wiki/SELECT_from_Nobel_Tutorial</a:t>
            </a:r>
            <a:r>
              <a:rPr lang="en-US" dirty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4736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NIKOLI NI v POVEZOVALNEM NIZU ZARES GESLO!!!!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730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972670" y="-186204"/>
            <a:ext cx="10515600" cy="1325563"/>
          </a:xfrm>
        </p:spPr>
        <p:txBody>
          <a:bodyPr/>
          <a:lstStyle/>
          <a:p>
            <a:r>
              <a:rPr lang="sl-SI" dirty="0" smtClean="0"/>
              <a:t>Program za </a:t>
            </a:r>
            <a:r>
              <a:rPr lang="sl-SI" dirty="0" err="1" smtClean="0"/>
              <a:t>PostgreSQL</a:t>
            </a:r>
            <a:endParaRPr lang="sl-SI" dirty="0" smtClean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70647" y="1037758"/>
            <a:ext cx="10493188" cy="50403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System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Npgsql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System.Data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namespace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ConsoleApplication1 {</a:t>
            </a:r>
          </a:p>
          <a:p>
            <a:pPr>
              <a:buFont typeface="Wingdings" pitchFamily="2" charset="2"/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Program     {</a:t>
            </a:r>
          </a:p>
          <a:p>
            <a:pPr>
              <a:buFont typeface="Wingdings" pitchFamily="2" charset="2"/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povNiz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"Server=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baza.fmf.uni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lj.si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User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Id= student11;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Password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student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Database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nobel2012;";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NpgsqlConnection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NpgsqlConnection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povNiz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pov.Open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"SELECT * FROM nobel WHERE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&gt;= 2007";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ukaz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ukaz.Connection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ukaz.CommandType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CommandType.Text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ukaz.CommandText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NpgsqlDataReader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rez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ukaz.ExecuteReader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…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08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…: In sedaj obdelajmo podatke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rez.Read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rez.VisibleFieldCount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; i++)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{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izp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= rez[i].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izp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+ " : 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}</a:t>
            </a:r>
            <a:endParaRPr lang="sl-SI" sz="1800" dirty="0">
              <a:cs typeface="Courier New" pitchFamily="49" charset="0"/>
            </a:endParaRPr>
          </a:p>
          <a:p>
            <a:r>
              <a:rPr lang="sl-SI" sz="2000" dirty="0">
                <a:cs typeface="Courier New" pitchFamily="49" charset="0"/>
              </a:rPr>
              <a:t>Rez je torej nekakšna tabela</a:t>
            </a:r>
          </a:p>
          <a:p>
            <a:r>
              <a:rPr lang="sl-SI" sz="2000" dirty="0">
                <a:cs typeface="Courier New" pitchFamily="49" charset="0"/>
              </a:rPr>
              <a:t>Indeksi</a:t>
            </a:r>
          </a:p>
          <a:p>
            <a:pPr lvl="1"/>
            <a:r>
              <a:rPr lang="sl-SI" sz="1800" dirty="0">
                <a:cs typeface="Courier New" pitchFamily="49" charset="0"/>
              </a:rPr>
              <a:t>Imena stolpcev</a:t>
            </a:r>
          </a:p>
          <a:p>
            <a:pPr lvl="1"/>
            <a:r>
              <a:rPr lang="sl-SI" sz="1800" dirty="0">
                <a:cs typeface="Courier New" pitchFamily="49" charset="0"/>
              </a:rPr>
              <a:t>Uporabljamo pa lahko tudi 0, 1, …</a:t>
            </a:r>
          </a:p>
          <a:p>
            <a:pPr>
              <a:buFont typeface="Wingdings" pitchFamily="2" charset="2"/>
              <a:buNone/>
            </a:pP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7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Wingdings</vt:lpstr>
      <vt:lpstr>Office Theme</vt:lpstr>
      <vt:lpstr>BAZA na strežniku</vt:lpstr>
      <vt:lpstr>Baza s sistemom PostGreSQL</vt:lpstr>
      <vt:lpstr>Namestitev</vt:lpstr>
      <vt:lpstr>Namestitev</vt:lpstr>
      <vt:lpstr>Imenski prostor</vt:lpstr>
      <vt:lpstr>Baza s sistemom PostGreSQL</vt:lpstr>
      <vt:lpstr>NIKOLI NI v POVEZOVALNEM NIZU ZARES GESLO!!!!</vt:lpstr>
      <vt:lpstr>Program za PostgreSQL</vt:lpstr>
      <vt:lpstr>…: In sedaj obdelajmo podatke</vt:lpstr>
      <vt:lpstr>Malo polepšano</vt:lpstr>
      <vt:lpstr>Malo polepšano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BAZA na strežniku</dc:title>
  <dc:creator>Matija Lokar</dc:creator>
  <cp:lastModifiedBy>Matija Lokar</cp:lastModifiedBy>
  <cp:revision>1</cp:revision>
  <dcterms:created xsi:type="dcterms:W3CDTF">2020-04-19T07:06:39Z</dcterms:created>
  <dcterms:modified xsi:type="dcterms:W3CDTF">2020-04-19T07:07:15Z</dcterms:modified>
</cp:coreProperties>
</file>