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6"/>
  </p:notesMasterIdLst>
  <p:sldIdLst>
    <p:sldId id="256" r:id="rId4"/>
    <p:sldId id="276" r:id="rId5"/>
    <p:sldId id="272" r:id="rId6"/>
    <p:sldId id="282" r:id="rId7"/>
    <p:sldId id="286" r:id="rId8"/>
    <p:sldId id="283" r:id="rId9"/>
    <p:sldId id="284" r:id="rId10"/>
    <p:sldId id="304" r:id="rId11"/>
    <p:sldId id="285" r:id="rId12"/>
    <p:sldId id="287" r:id="rId13"/>
    <p:sldId id="288" r:id="rId14"/>
    <p:sldId id="290" r:id="rId15"/>
    <p:sldId id="291" r:id="rId16"/>
    <p:sldId id="305" r:id="rId17"/>
    <p:sldId id="292" r:id="rId18"/>
    <p:sldId id="293" r:id="rId19"/>
    <p:sldId id="294" r:id="rId20"/>
    <p:sldId id="306" r:id="rId21"/>
    <p:sldId id="295" r:id="rId22"/>
    <p:sldId id="296" r:id="rId23"/>
    <p:sldId id="297" r:id="rId24"/>
    <p:sldId id="307" r:id="rId25"/>
    <p:sldId id="298" r:id="rId26"/>
    <p:sldId id="299" r:id="rId27"/>
    <p:sldId id="300" r:id="rId28"/>
    <p:sldId id="301" r:id="rId29"/>
    <p:sldId id="311" r:id="rId30"/>
    <p:sldId id="302" r:id="rId31"/>
    <p:sldId id="303" r:id="rId32"/>
    <p:sldId id="308" r:id="rId33"/>
    <p:sldId id="312" r:id="rId34"/>
    <p:sldId id="309" r:id="rId35"/>
  </p:sldIdLst>
  <p:sldSz cx="13004800" cy="9753600"/>
  <p:notesSz cx="6858000" cy="9144000"/>
  <p:custDataLst>
    <p:tags r:id="rId37"/>
  </p:custDataLst>
  <p:defaultTextStyle>
    <a:defPPr>
      <a:defRPr lang="en-US"/>
    </a:defPPr>
    <a:lvl1pPr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1pPr>
    <a:lvl2pPr marL="457200"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2pPr>
    <a:lvl3pPr marL="914400"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3pPr>
    <a:lvl4pPr marL="1371600"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4pPr>
    <a:lvl5pPr marL="1828800" algn="l" rtl="0" fontAlgn="base">
      <a:lnSpc>
        <a:spcPct val="140000"/>
      </a:lnSpc>
      <a:spcBef>
        <a:spcPct val="0"/>
      </a:spcBef>
      <a:spcAft>
        <a:spcPct val="0"/>
      </a:spcAft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5pPr>
    <a:lvl6pPr marL="22860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6pPr>
    <a:lvl7pPr marL="27432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7pPr>
    <a:lvl8pPr marL="32004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8pPr>
    <a:lvl9pPr marL="3657600" algn="l" defTabSz="914400" rtl="0" eaLnBrk="1" latinLnBrk="0" hangingPunct="1">
      <a:defRPr sz="1600" kern="1200">
        <a:solidFill>
          <a:srgbClr val="79211B"/>
        </a:solidFill>
        <a:latin typeface="Lucida Sans" charset="0"/>
        <a:ea typeface="ヒラギノ角ゴ ProN W3" charset="0"/>
        <a:cs typeface="ヒラギノ角ゴ ProN W3" charset="0"/>
        <a:sym typeface="Lucida Sans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1134" y="-102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Ro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2" name="Rectangle 2"/>
          <p:cNvSpPr>
            <a:spLocks noGrp="1" noChangeArrowheads="1"/>
          </p:cNvSpPr>
          <p:nvPr>
            <p:ph type="body" sz="quarter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7737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6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  <p:txBody>
          <a:bodyPr/>
          <a:lstStyle/>
          <a:p>
            <a:endParaRPr lang="en-US" sz="1400" dirty="0">
              <a:latin typeface="Helvetica" charset="0"/>
              <a:cs typeface="Helvetica" charset="0"/>
              <a:sym typeface="Helvetica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279820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1290085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91700" y="0"/>
            <a:ext cx="3263900" cy="782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9639300" cy="782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6049204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02A381E-F93D-4429-8CCC-FB0F098950C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0378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orbe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orbel" pitchFamily="34" charset="0"/>
              </a:defRPr>
            </a:lvl1pPr>
            <a:lvl2pPr>
              <a:defRPr>
                <a:latin typeface="Corbel" pitchFamily="34" charset="0"/>
              </a:defRPr>
            </a:lvl2pPr>
            <a:lvl3pPr>
              <a:defRPr>
                <a:latin typeface="Corbel" pitchFamily="34" charset="0"/>
              </a:defRPr>
            </a:lvl3pPr>
            <a:lvl4pPr>
              <a:defRPr>
                <a:latin typeface="Corbel" pitchFamily="34" charset="0"/>
              </a:defRPr>
            </a:lvl4pPr>
            <a:lvl5pPr>
              <a:defRPr>
                <a:latin typeface="Corbe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826FF05-74C0-4E01-807D-CDE33F45BC9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46048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B4E8316-CEE9-4B35-8D84-9123F98B0AD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99324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143000"/>
            <a:ext cx="5613400" cy="81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1143000"/>
            <a:ext cx="5613400" cy="81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7974DFA-EBE8-40F7-8C7B-497D21B7CD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41143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BAFDFF-60F7-4A6F-B80C-0FE66D1C24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9108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AC53A21-1B15-4F1A-8E65-AD126A65112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56840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FCFAE9E-6B0B-463C-B662-8240F412B56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78793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3AC96A-A560-4B0E-B394-911C7799E48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5074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8264674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21D467-3B5D-463D-892F-B2F2B614FB6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45304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E2229CD-9FC3-42B2-A915-9C85501ED15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68312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0"/>
            <a:ext cx="3251200" cy="9271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9601200" cy="9271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9B28C7B-F7E3-45F6-AD1B-3D3C5443C9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64056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8038BD7-5BC2-4F7F-B903-1B63E426513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812316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0FF2D25-BC0E-4E63-9D21-9E7DEB910BE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36095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5F4D722-8CEC-4E30-B8D4-8DB4D5D21E7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37687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45200" y="3238500"/>
            <a:ext cx="3048000" cy="4584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45600" y="3238500"/>
            <a:ext cx="3048000" cy="4584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F2685A8-768B-41B2-91D8-F9A4C4D571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7065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30F3EC2-75F8-4351-A615-28B075A710F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15130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D0C608C-DF93-4DA9-A6F8-A7425266177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4851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EEAE0AD-7922-4C5E-9EDB-8F80D2429F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44217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40983251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B94FCA19-0AF4-4577-AC17-58562435548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03050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6C4C222-75B1-4DA7-B9E8-22EA79F1AA3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690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7BDD9A-80B3-4AC5-A20A-F511EC06D23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37654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163" y="390525"/>
            <a:ext cx="2925762" cy="7432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875" y="390525"/>
            <a:ext cx="8624888" cy="7432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3731F50-1647-43B4-A2AC-F28D1CF807E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97390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45200" y="3238500"/>
            <a:ext cx="3048000" cy="4584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45600" y="3238500"/>
            <a:ext cx="3048000" cy="4584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2047881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2991852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230586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12392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3965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55772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>
            <p:ph type="title"/>
          </p:nvPr>
        </p:nvSpPr>
        <p:spPr bwMode="auto">
          <a:xfrm>
            <a:off x="0" y="0"/>
            <a:ext cx="13055600" cy="1231900"/>
          </a:xfrm>
          <a:prstGeom prst="rect">
            <a:avLst/>
          </a:prstGeom>
          <a:solidFill>
            <a:srgbClr val="79211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Bold" charset="0"/>
              </a:rPr>
              <a:t>Click to edit Master title style</a:t>
            </a:r>
          </a:p>
        </p:txBody>
      </p:sp>
      <p:sp>
        <p:nvSpPr>
          <p:cNvPr id="1026" name="Rectangle 2"/>
          <p:cNvSpPr>
            <a:spLocks noChangeArrowheads="1"/>
          </p:cNvSpPr>
          <p:nvPr>
            <p:ph type="body" idx="1"/>
          </p:nvPr>
        </p:nvSpPr>
        <p:spPr bwMode="auto">
          <a:xfrm>
            <a:off x="6045200" y="3238500"/>
            <a:ext cx="62484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Semi" charset="0"/>
              </a:rPr>
              <a:t>Click to edit Master text styles</a:t>
            </a:r>
          </a:p>
          <a:p>
            <a:pPr lvl="1"/>
            <a:r>
              <a:rPr lang="en-US" smtClean="0">
                <a:sym typeface="Stone Sans ITC TT-Semi" charset="0"/>
              </a:rPr>
              <a:t>Second level</a:t>
            </a:r>
          </a:p>
          <a:p>
            <a:pPr lvl="2"/>
            <a:r>
              <a:rPr lang="en-US" smtClean="0">
                <a:sym typeface="Stone Sans ITC TT-Semi" charset="0"/>
              </a:rPr>
              <a:t>Third level</a:t>
            </a:r>
          </a:p>
          <a:p>
            <a:pPr lvl="3"/>
            <a:r>
              <a:rPr lang="en-US" smtClean="0">
                <a:sym typeface="Stone Sans ITC TT-Semi" charset="0"/>
              </a:rPr>
              <a:t>Fourth level</a:t>
            </a:r>
          </a:p>
          <a:p>
            <a:pPr lvl="4"/>
            <a:r>
              <a:rPr lang="en-US" smtClean="0">
                <a:sym typeface="Stone Sans ITC TT-Semi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+mj-lt"/>
          <a:ea typeface="+mj-ea"/>
          <a:cs typeface="+mj-cs"/>
          <a:sym typeface="Stone Sans ITC TT-Bold" charset="0"/>
        </a:defRPr>
      </a:lvl1pPr>
      <a:lvl2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2pPr>
      <a:lvl3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3pPr>
      <a:lvl4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4pPr>
      <a:lvl5pPr marL="63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5pPr>
      <a:lvl6pPr marL="4635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6pPr>
      <a:lvl7pPr marL="9207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7pPr>
      <a:lvl8pPr marL="13779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8pPr>
      <a:lvl9pPr marL="1835150" algn="ctr" rtl="0" fontAlgn="base">
        <a:lnSpc>
          <a:spcPct val="70000"/>
        </a:lnSpc>
        <a:spcBef>
          <a:spcPct val="0"/>
        </a:spcBef>
        <a:spcAft>
          <a:spcPct val="0"/>
        </a:spcAft>
        <a:defRPr sz="50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9pPr>
    </p:titleStyle>
    <p:bodyStyle>
      <a:lvl1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1pPr>
      <a:lvl2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2pPr>
      <a:lvl3pPr marL="392113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3pPr>
      <a:lvl4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4pPr>
      <a:lvl5pPr marL="3937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5pPr>
      <a:lvl6pPr marL="8509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6pPr>
      <a:lvl7pPr marL="13081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7pPr>
      <a:lvl8pPr marL="17653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8pPr>
      <a:lvl9pPr marL="22225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chemeClr val="tx1"/>
          </a:solidFill>
          <a:latin typeface="+mn-lt"/>
          <a:ea typeface="+mn-ea"/>
          <a:cs typeface="+mn-cs"/>
          <a:sym typeface="Stone Sans ITC TT-Semi" charset="0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812800" y="1143000"/>
            <a:ext cx="11379200" cy="812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omic Sans MS" charset="0"/>
              </a:rPr>
              <a:t>Click to edit Master text styles</a:t>
            </a:r>
          </a:p>
          <a:p>
            <a:pPr lvl="1"/>
            <a:r>
              <a:rPr lang="en-US" smtClean="0">
                <a:sym typeface="Comic Sans MS" charset="0"/>
              </a:rPr>
              <a:t>Second level</a:t>
            </a:r>
          </a:p>
          <a:p>
            <a:pPr lvl="2"/>
            <a:r>
              <a:rPr lang="en-US" smtClean="0">
                <a:sym typeface="Comic Sans MS" charset="0"/>
              </a:rPr>
              <a:t>Third level</a:t>
            </a:r>
          </a:p>
          <a:p>
            <a:pPr lvl="3"/>
            <a:r>
              <a:rPr lang="en-US" smtClean="0">
                <a:sym typeface="Comic Sans MS" charset="0"/>
              </a:rPr>
              <a:t>Fourth level</a:t>
            </a:r>
          </a:p>
          <a:p>
            <a:pPr lvl="4"/>
            <a:r>
              <a:rPr lang="en-US" smtClean="0">
                <a:sym typeface="Comic Sans MS" charset="0"/>
              </a:rPr>
              <a:t>Fifth level</a:t>
            </a:r>
          </a:p>
        </p:txBody>
      </p:sp>
      <p:sp>
        <p:nvSpPr>
          <p:cNvPr id="2050" name="Text Box 2"/>
          <p:cNvSpPr txBox="1">
            <a:spLocks noChangeArrowheads="1"/>
          </p:cNvSpPr>
          <p:nvPr>
            <p:ph type="sldNum" sz="quarter" idx="4"/>
          </p:nvPr>
        </p:nvSpPr>
        <p:spPr bwMode="auto">
          <a:xfrm>
            <a:off x="12617450" y="9375775"/>
            <a:ext cx="306388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200">
                <a:solidFill>
                  <a:srgbClr val="000000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>
              <a:defRPr sz="1200">
                <a:solidFill>
                  <a:schemeClr val="tx1"/>
                </a:solidFill>
                <a:latin typeface="Lucida Sans" charset="0"/>
              </a:defRPr>
            </a:lvl2pPr>
            <a:lvl3pPr>
              <a:defRPr sz="1200">
                <a:solidFill>
                  <a:schemeClr val="tx1"/>
                </a:solidFill>
                <a:latin typeface="Lucida Sans" charset="0"/>
              </a:defRPr>
            </a:lvl3pPr>
            <a:lvl4pPr>
              <a:defRPr sz="1200">
                <a:solidFill>
                  <a:schemeClr val="tx1"/>
                </a:solidFill>
                <a:latin typeface="Lucida Sans" charset="0"/>
              </a:defRPr>
            </a:lvl4pPr>
            <a:lvl5pPr>
              <a:defRPr sz="1200">
                <a:solidFill>
                  <a:schemeClr val="tx1"/>
                </a:solidFill>
                <a:latin typeface="Lucida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9pPr>
          </a:lstStyle>
          <a:p>
            <a:fld id="{82616F11-B439-47E8-A129-3A6E4618B06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>
            <p:ph type="title"/>
          </p:nvPr>
        </p:nvSpPr>
        <p:spPr bwMode="auto">
          <a:xfrm>
            <a:off x="0" y="0"/>
            <a:ext cx="13004800" cy="812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Comic Sans M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hf hdr="0" ftr="0" dt="0"/>
  <p:txStyles>
    <p:titleStyle>
      <a:lvl1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+mj-lt"/>
          <a:ea typeface="+mj-ea"/>
          <a:cs typeface="+mj-cs"/>
          <a:sym typeface="Comic Sans MS" charset="0"/>
        </a:defRPr>
      </a:lvl1pPr>
      <a:lvl2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2pPr>
      <a:lvl3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3pPr>
      <a:lvl4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4pPr>
      <a:lvl5pPr marL="7810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5pPr>
      <a:lvl6pPr marL="12382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6pPr>
      <a:lvl7pPr marL="16954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7pPr>
      <a:lvl8pPr marL="21526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8pPr>
      <a:lvl9pPr marL="2609850" indent="-774700" algn="l" rtl="0" fontAlgn="base"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Comic Sans MS" charset="0"/>
          <a:ea typeface="ヒラギノ明朝 ProN W3" charset="0"/>
          <a:cs typeface="ヒラギノ明朝 ProN W3" charset="0"/>
          <a:sym typeface="Comic Sans MS" charset="0"/>
        </a:defRPr>
      </a:lvl9pPr>
    </p:titleStyle>
    <p:bodyStyle>
      <a:lvl1pPr marL="6350" algn="l" rtl="0" fontAlgn="base">
        <a:lnSpc>
          <a:spcPct val="120000"/>
        </a:lnSpc>
        <a:spcBef>
          <a:spcPct val="0"/>
        </a:spcBef>
        <a:spcAft>
          <a:spcPct val="0"/>
        </a:spcAft>
        <a:defRPr sz="2400">
          <a:solidFill>
            <a:srgbClr val="004080"/>
          </a:solidFill>
          <a:latin typeface="+mn-lt"/>
          <a:ea typeface="+mn-ea"/>
          <a:cs typeface="+mn-cs"/>
          <a:sym typeface="Comic Sans MS" charset="0"/>
        </a:defRPr>
      </a:lvl1pPr>
      <a:lvl2pPr marL="328613" indent="-322263" algn="l" rtl="0" fontAlgn="base">
        <a:lnSpc>
          <a:spcPct val="120000"/>
        </a:lnSpc>
        <a:spcBef>
          <a:spcPct val="0"/>
        </a:spcBef>
        <a:spcAft>
          <a:spcPct val="0"/>
        </a:spcAft>
        <a:buSzPct val="150000"/>
        <a:buFont typeface="Comic Sans MS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2pPr>
      <a:lvl3pPr marL="557213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3pPr>
      <a:lvl4pPr marL="558800" indent="-254000" algn="l" rtl="0" fontAlgn="base">
        <a:lnSpc>
          <a:spcPct val="120000"/>
        </a:lnSpc>
        <a:spcBef>
          <a:spcPct val="0"/>
        </a:spcBef>
        <a:spcAft>
          <a:spcPct val="0"/>
        </a:spcAft>
        <a:buClr>
          <a:srgbClr val="000000"/>
        </a:buClr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4pPr>
      <a:lvl5pPr marL="5588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5pPr>
      <a:lvl6pPr marL="10160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6pPr>
      <a:lvl7pPr marL="14732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7pPr>
      <a:lvl8pPr marL="19304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8pPr>
      <a:lvl9pPr marL="2387600" indent="-254000" algn="l" rtl="0" fontAlgn="base">
        <a:lnSpc>
          <a:spcPct val="120000"/>
        </a:lnSpc>
        <a:spcBef>
          <a:spcPct val="0"/>
        </a:spcBef>
        <a:spcAft>
          <a:spcPct val="0"/>
        </a:spcAft>
        <a:buSzPct val="125000"/>
        <a:buFont typeface="Comic Sans MS" charset="0"/>
        <a:buChar char="-"/>
        <a:defRPr sz="2400">
          <a:solidFill>
            <a:srgbClr val="000000"/>
          </a:solidFill>
          <a:latin typeface="+mn-lt"/>
          <a:ea typeface="+mn-ea"/>
          <a:cs typeface="+mn-cs"/>
          <a:sym typeface="Comic Sans MS" charset="0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>
            <p:ph type="body" idx="1"/>
          </p:nvPr>
        </p:nvSpPr>
        <p:spPr bwMode="auto">
          <a:xfrm>
            <a:off x="6045200" y="3238500"/>
            <a:ext cx="6248400" cy="458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50800" tIns="50800" rIns="109502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Stone Sans ITC TT-Semi" charset="0"/>
              </a:rPr>
              <a:t>Click to edit Master text styles</a:t>
            </a:r>
          </a:p>
          <a:p>
            <a:pPr lvl="1"/>
            <a:r>
              <a:rPr lang="en-US" smtClean="0">
                <a:sym typeface="Stone Sans ITC TT-Semi" charset="0"/>
              </a:rPr>
              <a:t>Second level</a:t>
            </a:r>
          </a:p>
          <a:p>
            <a:pPr lvl="2"/>
            <a:r>
              <a:rPr lang="en-US" smtClean="0">
                <a:sym typeface="Stone Sans ITC TT-Semi" charset="0"/>
              </a:rPr>
              <a:t>Third level</a:t>
            </a:r>
          </a:p>
          <a:p>
            <a:pPr lvl="3"/>
            <a:r>
              <a:rPr lang="en-US" smtClean="0">
                <a:sym typeface="Stone Sans ITC TT-Semi" charset="0"/>
              </a:rPr>
              <a:t>Fourth level</a:t>
            </a:r>
          </a:p>
          <a:p>
            <a:pPr lvl="4"/>
            <a:r>
              <a:rPr lang="en-US" smtClean="0">
                <a:sym typeface="Stone Sans ITC TT-Semi" charset="0"/>
              </a:rPr>
              <a:t>Fifth level</a:t>
            </a:r>
          </a:p>
        </p:txBody>
      </p:sp>
      <p:sp>
        <p:nvSpPr>
          <p:cNvPr id="3074" name="Text Box 2"/>
          <p:cNvSpPr txBox="1">
            <a:spLocks noChangeArrowheads="1"/>
          </p:cNvSpPr>
          <p:nvPr>
            <p:ph type="sldNum" sz="quarter" idx="4"/>
          </p:nvPr>
        </p:nvSpPr>
        <p:spPr bwMode="auto">
          <a:xfrm>
            <a:off x="12617450" y="9375775"/>
            <a:ext cx="306388" cy="29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200">
                <a:solidFill>
                  <a:srgbClr val="000000"/>
                </a:solidFill>
                <a:latin typeface="Lucida Sans" charset="0"/>
                <a:ea typeface="Lucida Sans" charset="0"/>
                <a:cs typeface="Lucida Sans" charset="0"/>
              </a:defRPr>
            </a:lvl1pPr>
            <a:lvl2pPr>
              <a:defRPr sz="1200">
                <a:solidFill>
                  <a:schemeClr val="tx1"/>
                </a:solidFill>
                <a:latin typeface="Lucida Sans" charset="0"/>
              </a:defRPr>
            </a:lvl2pPr>
            <a:lvl3pPr>
              <a:defRPr sz="1200">
                <a:solidFill>
                  <a:schemeClr val="tx1"/>
                </a:solidFill>
                <a:latin typeface="Lucida Sans" charset="0"/>
              </a:defRPr>
            </a:lvl3pPr>
            <a:lvl4pPr>
              <a:defRPr sz="1200">
                <a:solidFill>
                  <a:schemeClr val="tx1"/>
                </a:solidFill>
                <a:latin typeface="Lucida Sans" charset="0"/>
              </a:defRPr>
            </a:lvl4pPr>
            <a:lvl5pPr>
              <a:defRPr sz="1200">
                <a:solidFill>
                  <a:schemeClr val="tx1"/>
                </a:solidFill>
                <a:latin typeface="Lucida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charset="0"/>
              </a:defRPr>
            </a:lvl9pPr>
          </a:lstStyle>
          <a:p>
            <a:fld id="{44BAACA5-38FE-4D22-9B05-195B76B425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hf hdr="0" ftr="0" dt="0"/>
  <p:txStyles>
    <p:titleStyle>
      <a:lvl1pPr marL="571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+mj-lt"/>
          <a:ea typeface="+mj-ea"/>
          <a:cs typeface="+mj-cs"/>
          <a:sym typeface="Stone Sans ITC TT-Bold" charset="0"/>
        </a:defRPr>
      </a:lvl1pPr>
      <a:lvl2pPr marL="571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2pPr>
      <a:lvl3pPr marL="571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3pPr>
      <a:lvl4pPr marL="571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4pPr>
      <a:lvl5pPr marL="571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5pPr>
      <a:lvl6pPr marL="5143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6pPr>
      <a:lvl7pPr marL="9715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7pPr>
      <a:lvl8pPr marL="14287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8pPr>
      <a:lvl9pPr marL="1885950" algn="ctr" rtl="0" fontAlgn="base">
        <a:lnSpc>
          <a:spcPct val="70000"/>
        </a:lnSpc>
        <a:spcBef>
          <a:spcPct val="0"/>
        </a:spcBef>
        <a:spcAft>
          <a:spcPct val="0"/>
        </a:spcAft>
        <a:defRPr sz="6600">
          <a:solidFill>
            <a:srgbClr val="FFFFFF"/>
          </a:solidFill>
          <a:latin typeface="Stone Sans ITC TT-Bold" charset="0"/>
          <a:ea typeface="ヒラギノ角ゴ ProN W6" charset="0"/>
          <a:cs typeface="ヒラギノ角ゴ ProN W6" charset="0"/>
          <a:sym typeface="Stone Sans ITC TT-Bold" charset="0"/>
        </a:defRPr>
      </a:lvl9pPr>
    </p:titleStyle>
    <p:bodyStyle>
      <a:lvl1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1pPr>
      <a:lvl2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2pPr>
      <a:lvl3pPr marL="392113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3pPr>
      <a:lvl4pPr marL="38735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4pPr>
      <a:lvl5pPr marL="3937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5pPr>
      <a:lvl6pPr marL="8509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6pPr>
      <a:lvl7pPr marL="13081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7pPr>
      <a:lvl8pPr marL="17653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8pPr>
      <a:lvl9pPr marL="2222500" indent="-317500" algn="l" rtl="0" fontAlgn="base">
        <a:lnSpc>
          <a:spcPct val="110000"/>
        </a:lnSpc>
        <a:spcBef>
          <a:spcPct val="0"/>
        </a:spcBef>
        <a:spcAft>
          <a:spcPct val="0"/>
        </a:spcAft>
        <a:buSzPct val="100000"/>
        <a:buFont typeface="Lucida Grande" charset="0"/>
        <a:buChar char="‣"/>
        <a:defRPr sz="3000">
          <a:solidFill>
            <a:srgbClr val="FFFFFF"/>
          </a:solidFill>
          <a:latin typeface="+mn-lt"/>
          <a:ea typeface="+mn-ea"/>
          <a:cs typeface="+mn-cs"/>
          <a:sym typeface="Stone Sans ITC TT-Semi" charset="0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7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2063884"/>
              </p:ext>
            </p:extLst>
          </p:nvPr>
        </p:nvGraphicFramePr>
        <p:xfrm>
          <a:off x="6502400" y="8765232"/>
          <a:ext cx="6178287" cy="547083"/>
        </p:xfrm>
        <a:graphic>
          <a:graphicData uri="http://schemas.openxmlformats.org/drawingml/2006/table">
            <a:tbl>
              <a:tblPr/>
              <a:tblGrid>
                <a:gridCol w="1152128"/>
                <a:gridCol w="1872208"/>
                <a:gridCol w="3153951"/>
              </a:tblGrid>
              <a:tr h="547083"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sl-SI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Povzeto po:</a:t>
                      </a:r>
                      <a:endParaRPr kumimoji="0" lang="en-US" sz="12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4C4C4C"/>
                        </a:solidFill>
                        <a:effectLst/>
                        <a:latin typeface="Times" charset="0"/>
                        <a:cs typeface="Times" charset="0"/>
                        <a:sym typeface="Times" charset="0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Algorithms, 4</a:t>
                      </a:r>
                      <a:r>
                        <a:rPr kumimoji="0" lang="en-US" sz="1200" b="0" i="1" u="none" strike="noStrike" cap="none" normalizeH="0" baseline="3200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th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 Edition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715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 typeface="Lucida Grande" charset="0"/>
                        <a:buNone/>
                        <a:tabLst/>
                      </a:pP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Robert </a:t>
                      </a:r>
                      <a:r>
                        <a:rPr kumimoji="0" lang="en-US" sz="12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Sedgewick</a:t>
                      </a:r>
                      <a:r>
                        <a:rPr kumimoji="0" lang="en-US" sz="1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C4C4C"/>
                          </a:solidFill>
                          <a:effectLst/>
                          <a:latin typeface="Times" charset="0"/>
                          <a:cs typeface="Times" charset="0"/>
                          <a:sym typeface="Times" charset="0"/>
                        </a:rPr>
                        <a:t> and Kevin Wayne</a:t>
                      </a: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4127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94" t="4114" r="2625" b="4681"/>
          <a:stretch>
            <a:fillRect/>
          </a:stretch>
        </p:blipFill>
        <p:spPr bwMode="auto">
          <a:xfrm>
            <a:off x="1209675" y="3243263"/>
            <a:ext cx="3684588" cy="4584700"/>
          </a:xfrm>
          <a:prstGeom prst="rect">
            <a:avLst/>
          </a:prstGeom>
          <a:noFill/>
          <a:ln>
            <a:noFill/>
          </a:ln>
          <a:effectLst>
            <a:outerShdw blurRad="127000" dist="76199" dir="2700000" algn="ctr" rotWithShape="0">
              <a:schemeClr val="bg2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128" name="Rectangle 3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/>
              <a:t>Pregled</a:t>
            </a:r>
            <a:r>
              <a:rPr lang="en-US" dirty="0" smtClean="0"/>
              <a:t> </a:t>
            </a:r>
            <a:r>
              <a:rPr lang="sl-SI" dirty="0" smtClean="0"/>
              <a:t>grafa </a:t>
            </a:r>
            <a:r>
              <a:rPr lang="en-US" dirty="0" smtClean="0"/>
              <a:t>v </a:t>
            </a:r>
            <a:r>
              <a:rPr lang="en-US" dirty="0" err="1" smtClean="0"/>
              <a:t>širino</a:t>
            </a:r>
            <a:endParaRPr lang="en-US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D28C1-ED97-4ED2-95DA-27F0EB638AB5}" type="slidenum">
              <a:rPr lang="en-US"/>
              <a:pPr/>
              <a:t>10</a:t>
            </a:fld>
            <a:endParaRPr lang="en-US"/>
          </a:p>
        </p:txBody>
      </p:sp>
      <p:sp>
        <p:nvSpPr>
          <p:cNvPr id="15361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5362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2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5364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5365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5366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5367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5368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5369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3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6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77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5378" name="Oval 18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5379" name="Oval 19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5380" name="Oval 20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5381" name="Oval 21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84" name="Line 24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85" name="Rectangle 25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5386" name="Rectangle 26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5387" name="Rectangle 27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5388" name="Line 28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89" name="Rectangle 29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5390" name="Rectangle 30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5391" name="Rectangle 31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2" name="Rectangle 32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5393" name="Rectangle 33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5394" name="Oval 34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5395" name="Oval 35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5396" name="Line 36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7" name="Line 37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5398" name="Line 38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9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39BC6A-2EB5-431F-9C1E-FBF22C462078}" type="slidenum">
              <a:rPr lang="en-US"/>
              <a:pPr/>
              <a:t>11</a:t>
            </a:fld>
            <a:endParaRPr lang="en-US"/>
          </a:p>
        </p:txBody>
      </p:sp>
      <p:sp>
        <p:nvSpPr>
          <p:cNvPr id="16385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6386" name="Line 2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87" name="Line 3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88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6389" name="Rectangle 5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2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6390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6391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6392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6393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6394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6395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2" name="Oval 18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6403" name="Oval 19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6404" name="Oval 20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6405" name="Oval 21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6406" name="Oval 22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6407" name="Line 23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8" name="Line 24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09" name="Line 25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10" name="Rectangle 26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6411" name="Rectangle 27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6412" name="Rectangle 28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6413" name="Line 29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14" name="Rectangle 30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6415" name="Rectangle 31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6416" name="Rectangle 32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6417" name="Rectangle 33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6418" name="Rectangle 34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6419" name="Oval 35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6420" name="Oval 36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6421" name="Line 37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2A945-4BB5-4C7C-8220-040CEBC7C334}" type="slidenum">
              <a:rPr lang="en-US"/>
              <a:pPr/>
              <a:t>12</a:t>
            </a:fld>
            <a:endParaRPr lang="en-US"/>
          </a:p>
        </p:txBody>
      </p:sp>
      <p:sp>
        <p:nvSpPr>
          <p:cNvPr id="17409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7410" name="Line 2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1" name="Line 3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12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7413" name="Rectangle 5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2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7414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7415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7416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7417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7418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7419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26" name="Oval 18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7427" name="Oval 19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7428" name="Oval 20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7429" name="Oval 21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7430" name="Oval 22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7431" name="Line 23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32" name="Line 24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33" name="Rectangle 25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7434" name="Rectangle 26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7435" name="Rectangle 27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7436" name="Line 28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37" name="Rectangle 29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7438" name="Rectangle 30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7439" name="Rectangle 31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40" name="Rectangle 32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7441" name="Rectangle 33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7442" name="Oval 34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7443" name="Oval 35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7444" name="Oval 36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7445" name="Line 37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7446" name="Oval 38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7447" name="Rectangle 39"/>
          <p:cNvSpPr>
            <a:spLocks/>
          </p:cNvSpPr>
          <p:nvPr/>
        </p:nvSpPr>
        <p:spPr bwMode="auto">
          <a:xfrm>
            <a:off x="11582400" y="5884912"/>
            <a:ext cx="317500" cy="317500"/>
          </a:xfrm>
          <a:prstGeom prst="rect">
            <a:avLst/>
          </a:pr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E5E5E5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  <p:bldP spid="17444" grpId="0" animBg="1" autoUpdateAnimBg="0"/>
      <p:bldP spid="17447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84FE3-01BB-4764-86DA-B6E0271D58A6}" type="slidenum">
              <a:rPr lang="en-US"/>
              <a:pPr/>
              <a:t>13</a:t>
            </a:fld>
            <a:endParaRPr lang="en-US"/>
          </a:p>
        </p:txBody>
      </p:sp>
      <p:sp>
        <p:nvSpPr>
          <p:cNvPr id="18433" name="Line 1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35" name="Rectangle 3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8436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8437" name="Rectangle 5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2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8438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8439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8440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8441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8442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8443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6" name="Line 14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1" name="Oval 19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8452" name="Oval 20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8453" name="Oval 21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8454" name="Oval 22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8455" name="Oval 23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8456" name="Line 24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7" name="Line 25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58" name="Rectangle 26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8459" name="Rectangle 27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8460" name="Rectangle 28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8461" name="Line 29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62" name="Rectangle 30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8463" name="Rectangle 31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8464" name="Rectangle 32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8465" name="Rectangle 33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8466" name="Rectangle 34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8467" name="Oval 35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8468" name="Oval 36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8469" name="Oval 37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8470" name="Rectangle 38"/>
          <p:cNvSpPr>
            <a:spLocks/>
          </p:cNvSpPr>
          <p:nvPr/>
        </p:nvSpPr>
        <p:spPr bwMode="auto">
          <a:xfrm>
            <a:off x="9156700" y="568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8471" name="Oval 39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8472" name="Oval 40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8473" name="Rectangle 41"/>
          <p:cNvSpPr>
            <a:spLocks/>
          </p:cNvSpPr>
          <p:nvPr/>
        </p:nvSpPr>
        <p:spPr bwMode="auto">
          <a:xfrm>
            <a:off x="11582400" y="5956300"/>
            <a:ext cx="317500" cy="317500"/>
          </a:xfrm>
          <a:prstGeom prst="rect">
            <a:avLst/>
          </a:pr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E5E5E5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71" grpId="0" animBg="1" autoUpdateAnimBg="0"/>
      <p:bldP spid="18473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E61782-7FEE-47F2-9AC6-A1544F01AFF2}" type="slidenum">
              <a:rPr lang="en-US"/>
              <a:pPr/>
              <a:t>14</a:t>
            </a:fld>
            <a:endParaRPr lang="en-US"/>
          </a:p>
        </p:txBody>
      </p:sp>
      <p:sp>
        <p:nvSpPr>
          <p:cNvPr id="19457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9458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9459" name="Rectangle 3"/>
          <p:cNvSpPr>
            <a:spLocks/>
          </p:cNvSpPr>
          <p:nvPr/>
        </p:nvSpPr>
        <p:spPr bwMode="auto">
          <a:xfrm>
            <a:off x="1016000" y="8813800"/>
            <a:ext cx="111725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2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končan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9460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9461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9462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9463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9464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9465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9466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8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0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1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2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3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9474" name="Oval 18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9475" name="Oval 19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9476" name="Oval 20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9477" name="Oval 21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9478" name="Line 22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79" name="Line 23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80" name="Rectangle 24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9481" name="Rectangle 25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9482" name="Rectangle 26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9483" name="Line 27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84" name="Rectangle 28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9485" name="Rectangle 29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9486" name="Rectangle 30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9487" name="Rectangle 31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9488" name="Rectangle 32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9489" name="Oval 33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9490" name="Oval 34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9491" name="Oval 35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9492" name="Rectangle 36"/>
          <p:cNvSpPr>
            <a:spLocks/>
          </p:cNvSpPr>
          <p:nvPr/>
        </p:nvSpPr>
        <p:spPr bwMode="auto">
          <a:xfrm>
            <a:off x="9156700" y="568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9493" name="Oval 3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9494" name="Rectangle 38"/>
          <p:cNvSpPr>
            <a:spLocks/>
          </p:cNvSpPr>
          <p:nvPr/>
        </p:nvSpPr>
        <p:spPr bwMode="auto">
          <a:xfrm>
            <a:off x="9156700" y="505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9495" name="Line 39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402BF5-5461-4E9E-99DE-732F8F3B9AE5}" type="slidenum">
              <a:rPr lang="en-US"/>
              <a:pPr/>
              <a:t>15</a:t>
            </a:fld>
            <a:endParaRPr lang="en-US"/>
          </a:p>
        </p:txBody>
      </p:sp>
      <p:sp>
        <p:nvSpPr>
          <p:cNvPr id="20481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0482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0483" name="Rectangle 3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0484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0485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0486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0487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0488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0489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497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0498" name="Oval 18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0499" name="Oval 19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0500" name="Oval 20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02" name="Line 22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03" name="Rectangle 23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0504" name="Rectangle 24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0505" name="Rectangle 25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0506" name="Line 26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07" name="Rectangle 27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0508" name="Rectangle 28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0509" name="Rectangle 29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0510" name="Rectangle 30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0511" name="Rectangle 31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0512" name="Oval 32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0513" name="Oval 33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0514" name="Rectangle 34"/>
          <p:cNvSpPr>
            <a:spLocks/>
          </p:cNvSpPr>
          <p:nvPr/>
        </p:nvSpPr>
        <p:spPr bwMode="auto">
          <a:xfrm>
            <a:off x="9156700" y="568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0515" name="Oval 35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0516" name="Rectangle 36"/>
          <p:cNvSpPr>
            <a:spLocks/>
          </p:cNvSpPr>
          <p:nvPr/>
        </p:nvSpPr>
        <p:spPr bwMode="auto">
          <a:xfrm>
            <a:off x="9156700" y="505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0517" name="Line 37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92B5F5-CD3B-4B0E-8350-CA0777E6C45A}" type="slidenum">
              <a:rPr lang="en-US"/>
              <a:pPr/>
              <a:t>16</a:t>
            </a:fld>
            <a:endParaRPr lang="en-US"/>
          </a:p>
        </p:txBody>
      </p:sp>
      <p:sp>
        <p:nvSpPr>
          <p:cNvPr id="21505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1506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1507" name="Rectangle 3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1508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1509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1510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1511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1512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1513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1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1522" name="Oval 18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1523" name="Oval 19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1524" name="Oval 20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1525" name="Line 21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6" name="Line 22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27" name="Rectangle 23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1528" name="Rectangle 24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1529" name="Rectangle 25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1530" name="Line 26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31" name="Rectangle 27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1532" name="Rectangle 28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1533" name="Rectangle 29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34" name="Oval 30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1535" name="Oval 31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1536" name="Oval 32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1537" name="Line 33"/>
          <p:cNvSpPr>
            <a:spLocks noChangeShapeType="1"/>
          </p:cNvSpPr>
          <p:nvPr/>
        </p:nvSpPr>
        <p:spPr bwMode="auto">
          <a:xfrm>
            <a:off x="2374900" y="4229100"/>
            <a:ext cx="1008063" cy="977900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38" name="Line 34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1539" name="Rectangle 35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1540" name="Rectangle 36"/>
          <p:cNvSpPr>
            <a:spLocks/>
          </p:cNvSpPr>
          <p:nvPr/>
        </p:nvSpPr>
        <p:spPr bwMode="auto">
          <a:xfrm>
            <a:off x="9156700" y="632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1541" name="Rectangle 37"/>
          <p:cNvSpPr>
            <a:spLocks/>
          </p:cNvSpPr>
          <p:nvPr/>
        </p:nvSpPr>
        <p:spPr bwMode="auto">
          <a:xfrm>
            <a:off x="9156700" y="568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" dur="500"/>
                                        <p:tgtEl>
                                          <p:spTgt spid="2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D3E04-CC71-4FB3-A760-3540B514ED60}" type="slidenum">
              <a:rPr lang="en-US"/>
              <a:pPr/>
              <a:t>17</a:t>
            </a:fld>
            <a:endParaRPr lang="en-US"/>
          </a:p>
        </p:txBody>
      </p:sp>
      <p:sp>
        <p:nvSpPr>
          <p:cNvPr id="22529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2530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2531" name="Rectangle 3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1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2532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533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2534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2535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2536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2537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1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2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3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4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45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2546" name="Oval 18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2547" name="Oval 19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2548" name="Oval 20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2549" name="Line 21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50" name="Line 22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51" name="Rectangle 23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2552" name="Rectangle 24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2553" name="Rectangle 25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2554" name="Line 26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55" name="Rectangle 27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2556" name="Rectangle 28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2557" name="Rectangle 29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58" name="Rectangle 30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2559" name="Oval 31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2560" name="Oval 32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2561" name="Rectangle 33"/>
          <p:cNvSpPr>
            <a:spLocks/>
          </p:cNvSpPr>
          <p:nvPr/>
        </p:nvSpPr>
        <p:spPr bwMode="auto">
          <a:xfrm>
            <a:off x="9156700" y="632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2562" name="Oval 34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2563" name="Rectangle 35"/>
          <p:cNvSpPr>
            <a:spLocks/>
          </p:cNvSpPr>
          <p:nvPr/>
        </p:nvSpPr>
        <p:spPr bwMode="auto">
          <a:xfrm>
            <a:off x="9156700" y="568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2564" name="Line 36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2565" name="Line 37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6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74C6C1-B32C-4C4D-A99E-228F2150084C}" type="slidenum">
              <a:rPr lang="en-US"/>
              <a:pPr/>
              <a:t>18</a:t>
            </a:fld>
            <a:endParaRPr lang="en-US"/>
          </a:p>
        </p:txBody>
      </p:sp>
      <p:sp>
        <p:nvSpPr>
          <p:cNvPr id="23553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3554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3555" name="Rectangle 3"/>
          <p:cNvSpPr>
            <a:spLocks/>
          </p:cNvSpPr>
          <p:nvPr/>
        </p:nvSpPr>
        <p:spPr bwMode="auto">
          <a:xfrm>
            <a:off x="1016000" y="8813800"/>
            <a:ext cx="111725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1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končan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3556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3557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558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3559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3560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3561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3562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5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6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7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8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69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570" name="Oval 18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3571" name="Oval 19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3572" name="Oval 20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3573" name="Line 21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4" name="Line 22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5" name="Rectangle 23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3576" name="Rectangle 24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3577" name="Rectangle 25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3578" name="Line 26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79" name="Rectangle 27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3580" name="Rectangle 28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3581" name="Rectangle 29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3582" name="Rectangle 30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3583" name="Oval 31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3584" name="Oval 32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3585" name="Rectangle 33"/>
          <p:cNvSpPr>
            <a:spLocks/>
          </p:cNvSpPr>
          <p:nvPr/>
        </p:nvSpPr>
        <p:spPr bwMode="auto">
          <a:xfrm>
            <a:off x="9156700" y="632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3586" name="Oval 34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587" name="Rectangle 35"/>
          <p:cNvSpPr>
            <a:spLocks/>
          </p:cNvSpPr>
          <p:nvPr/>
        </p:nvSpPr>
        <p:spPr bwMode="auto">
          <a:xfrm>
            <a:off x="9156700" y="568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3588" name="Line 36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AD938-ABC3-45D9-97EB-3D4194C680AE}" type="slidenum">
              <a:rPr lang="en-US"/>
              <a:pPr/>
              <a:t>19</a:t>
            </a:fld>
            <a:endParaRPr lang="en-US"/>
          </a:p>
        </p:txBody>
      </p:sp>
      <p:sp>
        <p:nvSpPr>
          <p:cNvPr id="24577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4578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5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4580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4581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4582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4583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4584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4585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3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4594" name="Oval 18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4595" name="Oval 19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4596" name="Line 20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7" name="Line 21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598" name="Rectangle 22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4599" name="Rectangle 23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4600" name="Rectangle 24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4601" name="Line 25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602" name="Rectangle 26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4603" name="Rectangle 27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4604" name="Rectangle 28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4605" name="Rectangle 29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4606" name="Oval 30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4607" name="Rectangle 31"/>
          <p:cNvSpPr>
            <a:spLocks/>
          </p:cNvSpPr>
          <p:nvPr/>
        </p:nvSpPr>
        <p:spPr bwMode="auto">
          <a:xfrm>
            <a:off x="9156700" y="632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4608" name="Oval 32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4609" name="Rectangle 33"/>
          <p:cNvSpPr>
            <a:spLocks/>
          </p:cNvSpPr>
          <p:nvPr/>
        </p:nvSpPr>
        <p:spPr bwMode="auto">
          <a:xfrm>
            <a:off x="9156700" y="568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4610" name="Line 34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EA29D8-F2D5-4F43-AB90-AF9C7D3CA662}" type="slidenum">
              <a:rPr lang="en-US"/>
              <a:pPr/>
              <a:t>2</a:t>
            </a:fld>
            <a:endParaRPr lang="en-US"/>
          </a:p>
        </p:txBody>
      </p:sp>
      <p:sp>
        <p:nvSpPr>
          <p:cNvPr id="7169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7170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7171" name="Rectangle 3"/>
          <p:cNvSpPr>
            <a:spLocks/>
          </p:cNvSpPr>
          <p:nvPr/>
        </p:nvSpPr>
        <p:spPr bwMode="auto">
          <a:xfrm>
            <a:off x="1016000" y="8813800"/>
            <a:ext cx="860777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graf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G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7172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7173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7174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7175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7176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7177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86" name="Oval 18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7187" name="Oval 19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7188" name="Oval 20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7189" name="Oval 21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7190" name="Oval 22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7191" name="Oval 23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7192" name="Line 24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93" name="Line 25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94" name="Line 26"/>
          <p:cNvSpPr>
            <a:spLocks noChangeShapeType="1"/>
          </p:cNvSpPr>
          <p:nvPr/>
        </p:nvSpPr>
        <p:spPr bwMode="auto">
          <a:xfrm>
            <a:off x="2374900" y="4229100"/>
            <a:ext cx="1008063" cy="9779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95" name="Line 27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96" name="Line 28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97" name="Line 29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98" name="Line 30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7199" name="Line 31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A49C0-6F11-4719-ABAA-0B3D221B03FB}" type="slidenum">
              <a:rPr lang="en-US"/>
              <a:pPr/>
              <a:t>20</a:t>
            </a:fld>
            <a:endParaRPr lang="en-US"/>
          </a:p>
        </p:txBody>
      </p:sp>
      <p:sp>
        <p:nvSpPr>
          <p:cNvPr id="25601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5602" name="Line 2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3" name="Line 3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04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5605" name="Rectangle 5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5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5606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5607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5608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5609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5610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5611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18" name="Oval 18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5619" name="Oval 19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5620" name="Oval 20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5621" name="Line 21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22" name="Rectangle 22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5623" name="Rectangle 23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5624" name="Rectangle 24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5625" name="Line 25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26" name="Rectangle 26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5627" name="Rectangle 27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5628" name="Rectangle 28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5629" name="Oval 29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5630" name="Rectangle 30"/>
          <p:cNvSpPr>
            <a:spLocks/>
          </p:cNvSpPr>
          <p:nvPr/>
        </p:nvSpPr>
        <p:spPr bwMode="auto">
          <a:xfrm>
            <a:off x="9156700" y="695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5631" name="Oval 31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5632" name="Rectangle 32"/>
          <p:cNvSpPr>
            <a:spLocks/>
          </p:cNvSpPr>
          <p:nvPr/>
        </p:nvSpPr>
        <p:spPr bwMode="auto">
          <a:xfrm>
            <a:off x="9156700" y="632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5633" name="Line 33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5FB41-68A4-49CC-BA65-99A751AEFBCF}" type="slidenum">
              <a:rPr lang="en-US"/>
              <a:pPr/>
              <a:t>21</a:t>
            </a:fld>
            <a:endParaRPr lang="en-US"/>
          </a:p>
        </p:txBody>
      </p:sp>
      <p:sp>
        <p:nvSpPr>
          <p:cNvPr id="26625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6626" name="Line 2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27" name="Rectangle 3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6628" name="Rectangle 4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5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6629" name="Oval 5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6630" name="Oval 6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6631" name="Oval 7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6632" name="Oval 8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6633" name="Oval 9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6634" name="Oval 10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6" name="Line 12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7" name="Line 13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8" name="Line 14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39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0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1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6642" name="Oval 18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6643" name="Oval 19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644" name="Line 20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5" name="Rectangle 21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6646" name="Rectangle 22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6647" name="Rectangle 23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6648" name="Line 24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49" name="Rectangle 25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6650" name="Rectangle 26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6651" name="Rectangle 27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52" name="Oval 28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653" name="Rectangle 29"/>
          <p:cNvSpPr>
            <a:spLocks/>
          </p:cNvSpPr>
          <p:nvPr/>
        </p:nvSpPr>
        <p:spPr bwMode="auto">
          <a:xfrm>
            <a:off x="9156700" y="695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6654" name="Oval 30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6655" name="Rectangle 31"/>
          <p:cNvSpPr>
            <a:spLocks/>
          </p:cNvSpPr>
          <p:nvPr/>
        </p:nvSpPr>
        <p:spPr bwMode="auto">
          <a:xfrm>
            <a:off x="9156700" y="632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6656" name="Line 3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6657" name="Line 33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5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F0AE6B-175C-412E-9C5B-0E680E5DB915}" type="slidenum">
              <a:rPr lang="en-US"/>
              <a:pPr/>
              <a:t>22</a:t>
            </a:fld>
            <a:endParaRPr lang="en-US"/>
          </a:p>
        </p:txBody>
      </p:sp>
      <p:sp>
        <p:nvSpPr>
          <p:cNvPr id="27649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7650" name="Line 2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51" name="Rectangle 3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7652" name="Rectangle 4"/>
          <p:cNvSpPr>
            <a:spLocks/>
          </p:cNvSpPr>
          <p:nvPr/>
        </p:nvSpPr>
        <p:spPr bwMode="auto">
          <a:xfrm>
            <a:off x="1016000" y="8813800"/>
            <a:ext cx="111725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5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končan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7653" name="Oval 5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7654" name="Oval 6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7655" name="Oval 7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7656" name="Oval 8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7657" name="Oval 9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658" name="Oval 10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5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7666" name="Oval 18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667" name="Oval 19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7668" name="Line 20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69" name="Rectangle 21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7670" name="Rectangle 22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7671" name="Rectangle 23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73" name="Rectangle 25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7674" name="Rectangle 26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7675" name="Rectangle 27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7676" name="Oval 28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7677" name="Rectangle 29"/>
          <p:cNvSpPr>
            <a:spLocks/>
          </p:cNvSpPr>
          <p:nvPr/>
        </p:nvSpPr>
        <p:spPr bwMode="auto">
          <a:xfrm>
            <a:off x="9156700" y="695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7678" name="Oval 30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7679" name="Rectangle 31"/>
          <p:cNvSpPr>
            <a:spLocks/>
          </p:cNvSpPr>
          <p:nvPr/>
        </p:nvSpPr>
        <p:spPr bwMode="auto">
          <a:xfrm>
            <a:off x="9156700" y="632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7680" name="Line 32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EF3AE4-9FAB-4C6E-B021-C8CA022B22BE}" type="slidenum">
              <a:rPr lang="en-US"/>
              <a:pPr/>
              <a:t>23</a:t>
            </a:fld>
            <a:endParaRPr lang="en-US"/>
          </a:p>
        </p:txBody>
      </p:sp>
      <p:sp>
        <p:nvSpPr>
          <p:cNvPr id="28673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8674" name="Line 2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75" name="Rectangle 3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8676" name="Rectangle 4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3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8677" name="Oval 5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8678" name="Oval 6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8679" name="Oval 7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8680" name="Oval 8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8681" name="Oval 9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8682" name="Oval 10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89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1" name="Rectangle 19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8692" name="Rectangle 20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8693" name="Rectangle 21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5" name="Rectangle 23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8696" name="Rectangle 24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8697" name="Rectangle 25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8698" name="Oval 26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8699" name="Rectangle 27"/>
          <p:cNvSpPr>
            <a:spLocks/>
          </p:cNvSpPr>
          <p:nvPr/>
        </p:nvSpPr>
        <p:spPr bwMode="auto">
          <a:xfrm>
            <a:off x="9156700" y="6959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8700" name="Oval 28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8701" name="Rectangle 29"/>
          <p:cNvSpPr>
            <a:spLocks/>
          </p:cNvSpPr>
          <p:nvPr/>
        </p:nvSpPr>
        <p:spPr bwMode="auto">
          <a:xfrm>
            <a:off x="9156700" y="63246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8702" name="Line 30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182C7-4B05-4783-AE71-12EF23A12EF8}" type="slidenum">
              <a:rPr lang="en-US"/>
              <a:pPr/>
              <a:t>24</a:t>
            </a:fld>
            <a:endParaRPr lang="en-US"/>
          </a:p>
        </p:txBody>
      </p:sp>
      <p:sp>
        <p:nvSpPr>
          <p:cNvPr id="29697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29698" name="Line 2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699" name="Rectangle 3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29700" name="Rectangle 4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3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9701" name="Oval 5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9702" name="Oval 6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9703" name="Oval 7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29704" name="Oval 8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29705" name="Oval 9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9706" name="Oval 10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3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5" name="Rectangle 19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29716" name="Rectangle 20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29717" name="Rectangle 21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29718" name="Line 22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19" name="Rectangle 23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29720" name="Rectangle 24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29721" name="Rectangle 25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22" name="Oval 26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29723" name="Oval 2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9724" name="Rectangle 28"/>
          <p:cNvSpPr>
            <a:spLocks/>
          </p:cNvSpPr>
          <p:nvPr/>
        </p:nvSpPr>
        <p:spPr bwMode="auto">
          <a:xfrm>
            <a:off x="9156700" y="69723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29725" name="Line 29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29726" name="Line 30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34A78-4A6E-473A-AB69-733D8BD76F2C}" type="slidenum">
              <a:rPr lang="en-US"/>
              <a:pPr/>
              <a:t>25</a:t>
            </a:fld>
            <a:endParaRPr lang="en-US"/>
          </a:p>
        </p:txBody>
      </p:sp>
      <p:sp>
        <p:nvSpPr>
          <p:cNvPr id="30721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30722" name="Line 2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25" name="Rectangle 5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30726" name="Rectangle 6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3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0727" name="Oval 7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0728" name="Oval 8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0729" name="Oval 9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0730" name="Oval 10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0731" name="Oval 11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0732" name="Oval 12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0733" name="Line 13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4" name="Line 14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5" name="Line 15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6" name="Line 16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7" name="Line 17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38" name="Oval 18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0739" name="Rectangle 19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0740" name="Rectangle 20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30741" name="Rectangle 21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30742" name="Line 22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43" name="Rectangle 23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0744" name="Rectangle 24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0745" name="Rectangle 25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0746" name="Oval 26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0747" name="Oval 2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0748" name="Rectangle 28"/>
          <p:cNvSpPr>
            <a:spLocks/>
          </p:cNvSpPr>
          <p:nvPr/>
        </p:nvSpPr>
        <p:spPr bwMode="auto">
          <a:xfrm>
            <a:off x="9156700" y="69723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0749" name="Line 29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C7880-172B-4FB1-8391-0BE71E3AE2F7}" type="slidenum">
              <a:rPr lang="en-US"/>
              <a:pPr/>
              <a:t>26</a:t>
            </a:fld>
            <a:endParaRPr lang="en-US"/>
          </a:p>
        </p:txBody>
      </p:sp>
      <p:sp>
        <p:nvSpPr>
          <p:cNvPr id="31745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31746" name="Line 2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47" name="Line 3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48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31749" name="Rectangle 5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3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1750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1751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1752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1753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1754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1755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59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1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1762" name="Rectangle 18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1763" name="Rectangle 19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31764" name="Rectangle 20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31765" name="Line 21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6" name="Rectangle 22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1767" name="Rectangle 23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1768" name="Rectangle 24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69" name="Oval 25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1770" name="Oval 26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1771" name="Rectangle 27"/>
          <p:cNvSpPr>
            <a:spLocks/>
          </p:cNvSpPr>
          <p:nvPr/>
        </p:nvSpPr>
        <p:spPr bwMode="auto">
          <a:xfrm>
            <a:off x="9156700" y="69723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1772" name="Line 28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1773" name="Line 29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D2F5E3-6685-4DA4-A66C-18CA5762760E}" type="slidenum">
              <a:rPr lang="en-US"/>
              <a:pPr/>
              <a:t>27</a:t>
            </a:fld>
            <a:endParaRPr lang="en-US"/>
          </a:p>
        </p:txBody>
      </p:sp>
      <p:sp>
        <p:nvSpPr>
          <p:cNvPr id="32769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32770" name="Oval 2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2771" name="Oval 3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74" name="Rectangle 6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32775" name="Rectangle 7"/>
          <p:cNvSpPr>
            <a:spLocks/>
          </p:cNvSpPr>
          <p:nvPr/>
        </p:nvSpPr>
        <p:spPr bwMode="auto">
          <a:xfrm>
            <a:off x="1016000" y="8813800"/>
            <a:ext cx="111725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3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končan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2776" name="Oval 8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2777" name="Oval 9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2778" name="Oval 10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2779" name="Oval 11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2780" name="Oval 12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86" name="Oval 18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2787" name="Rectangle 19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2788" name="Rectangle 20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32789" name="Rectangle 21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91" name="Rectangle 23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2792" name="Rectangle 24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2793" name="Rectangle 25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2794" name="Oval 26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2795" name="Rectangle 27"/>
          <p:cNvSpPr>
            <a:spLocks/>
          </p:cNvSpPr>
          <p:nvPr/>
        </p:nvSpPr>
        <p:spPr bwMode="auto">
          <a:xfrm>
            <a:off x="9156700" y="69723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2796" name="Line 28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F5F9EB-D584-43B0-ACD2-BD93BC34353D}" type="slidenum">
              <a:rPr lang="en-US"/>
              <a:pPr/>
              <a:t>28</a:t>
            </a:fld>
            <a:endParaRPr lang="en-US"/>
          </a:p>
        </p:txBody>
      </p:sp>
      <p:sp>
        <p:nvSpPr>
          <p:cNvPr id="33793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33794" name="Line 2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795" name="Line 3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796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33797" name="Rectangle 5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4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3798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3799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3800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3801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3802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3803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09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3810" name="Rectangle 18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3811" name="Rectangle 19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33812" name="Rectangle 20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14" name="Rectangle 22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3815" name="Rectangle 23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3816" name="Rectangle 24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3817" name="Rectangle 25"/>
          <p:cNvSpPr>
            <a:spLocks/>
          </p:cNvSpPr>
          <p:nvPr/>
        </p:nvSpPr>
        <p:spPr bwMode="auto">
          <a:xfrm>
            <a:off x="9156700" y="69723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FF7055-81A2-4F77-AF80-1EC47CC5AA10}" type="slidenum">
              <a:rPr lang="en-US"/>
              <a:pPr/>
              <a:t>29</a:t>
            </a:fld>
            <a:endParaRPr lang="en-US"/>
          </a:p>
        </p:txBody>
      </p:sp>
      <p:sp>
        <p:nvSpPr>
          <p:cNvPr id="34817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34818" name="Line 2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19" name="Line 3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0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34821" name="Rectangle 5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4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4822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4823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824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4825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4826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4827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4828" name="Line 1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29" name="Line 13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0" name="Line 14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1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2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3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4834" name="Rectangle 18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4835" name="Rectangle 19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34836" name="Rectangle 20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34837" name="Line 21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38" name="Rectangle 22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4839" name="Rectangle 23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4840" name="Rectangle 24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41" name="Line 25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4842" name="Line 26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4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E25BA-3504-44E5-8E57-8A95DCD40074}" type="slidenum">
              <a:rPr lang="en-US"/>
              <a:pPr/>
              <a:t>3</a:t>
            </a:fld>
            <a:endParaRPr lang="en-US"/>
          </a:p>
        </p:txBody>
      </p:sp>
      <p:sp>
        <p:nvSpPr>
          <p:cNvPr id="8193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8194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8195" name="Rectangle 3"/>
          <p:cNvSpPr>
            <a:spLocks/>
          </p:cNvSpPr>
          <p:nvPr/>
        </p:nvSpPr>
        <p:spPr bwMode="auto">
          <a:xfrm>
            <a:off x="1016000" y="8813800"/>
            <a:ext cx="242530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dodaj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0 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vrsto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8196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8197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8198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8199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8200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8201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09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8210" name="Oval 18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8211" name="Oval 19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8212" name="Oval 20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8213" name="Oval 21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8214" name="Line 2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5" name="Line 23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6" name="Line 24"/>
          <p:cNvSpPr>
            <a:spLocks noChangeShapeType="1"/>
          </p:cNvSpPr>
          <p:nvPr/>
        </p:nvSpPr>
        <p:spPr bwMode="auto">
          <a:xfrm>
            <a:off x="2374900" y="4229100"/>
            <a:ext cx="1008063" cy="9779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7" name="Line 25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8" name="Line 26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19" name="Line 27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20" name="Rectangle 28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8221" name="Rectangle 29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8222" name="Rectangle 30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8223" name="Line 31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24" name="Rectangle 32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</p:txBody>
      </p:sp>
      <p:sp>
        <p:nvSpPr>
          <p:cNvPr id="8225" name="Rectangle 33"/>
          <p:cNvSpPr>
            <a:spLocks/>
          </p:cNvSpPr>
          <p:nvPr/>
        </p:nvSpPr>
        <p:spPr bwMode="auto">
          <a:xfrm>
            <a:off x="8991600" y="4025900"/>
            <a:ext cx="668416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8226" name="Rectangle 34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27" name="Line 3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28" name="Oval 36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8229" name="Line 37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8230" name="Oval 38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31E27F-20FE-4A1F-BD25-E30BB62F34FA}" type="slidenum">
              <a:rPr lang="en-US"/>
              <a:pPr/>
              <a:t>30</a:t>
            </a:fld>
            <a:endParaRPr lang="en-US"/>
          </a:p>
        </p:txBody>
      </p:sp>
      <p:sp>
        <p:nvSpPr>
          <p:cNvPr id="35841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35842" name="Line 2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46" name="Rectangle 6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35847" name="Rectangle 7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4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5848" name="Oval 8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5849" name="Oval 9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5850" name="Oval 10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5851" name="Oval 11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5852" name="Oval 12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853" name="Oval 13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8" name="Line 18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59" name="Oval 19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5860" name="Rectangle 20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5861" name="Rectangle 21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35862" name="Rectangle 22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35863" name="Line 23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5864" name="Rectangle 24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5865" name="Rectangle 25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5866" name="Rectangle 26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89793B-E4F3-4EEA-A9D7-50E524A55D28}" type="slidenum">
              <a:rPr lang="en-US"/>
              <a:pPr/>
              <a:t>31</a:t>
            </a:fld>
            <a:endParaRPr lang="en-US"/>
          </a:p>
        </p:txBody>
      </p:sp>
      <p:sp>
        <p:nvSpPr>
          <p:cNvPr id="36865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36866" name="Line 2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67" name="Line 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69" name="Rectangle 5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36870" name="Rectangle 6"/>
          <p:cNvSpPr>
            <a:spLocks/>
          </p:cNvSpPr>
          <p:nvPr/>
        </p:nvSpPr>
        <p:spPr bwMode="auto">
          <a:xfrm>
            <a:off x="1016000" y="8813800"/>
            <a:ext cx="111725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4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končan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6871" name="Oval 7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6872" name="Oval 8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6873" name="Oval 9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6874" name="Oval 10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6875" name="Oval 11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6876" name="Oval 12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2" name="Oval 18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6883" name="Rectangle 19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6884" name="Rectangle 20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36885" name="Rectangle 21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6887" name="Rectangle 23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6888" name="Rectangle 24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6889" name="Rectangle 25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E7B65-F143-44D6-B5C2-92D5E3427E92}" type="slidenum">
              <a:rPr lang="en-US"/>
              <a:pPr/>
              <a:t>32</a:t>
            </a:fld>
            <a:endParaRPr lang="en-US"/>
          </a:p>
        </p:txBody>
      </p:sp>
      <p:sp>
        <p:nvSpPr>
          <p:cNvPr id="37889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37890" name="Line 2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1" name="Line 3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2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37893" name="Rectangle 5"/>
          <p:cNvSpPr>
            <a:spLocks/>
          </p:cNvSpPr>
          <p:nvPr/>
        </p:nvSpPr>
        <p:spPr bwMode="auto">
          <a:xfrm>
            <a:off x="1016000" y="8813800"/>
            <a:ext cx="1065961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končan</a:t>
            </a:r>
            <a:r>
              <a:rPr lang="sl-SI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o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37894" name="Line 6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5" name="Line 7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6" name="Line 8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899" name="Rectangle 11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7900" name="Rectangle 12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37901" name="Rectangle 13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37903" name="Rectangle 15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7904" name="Oval 16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37905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37906" name="Oval 18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37907" name="Oval 19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37908" name="Oval 20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37909" name="Oval 21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37910" name="Line 22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1746F6-C55D-4CEF-9845-19EA99944114}" type="slidenum">
              <a:rPr lang="en-US"/>
              <a:pPr/>
              <a:t>4</a:t>
            </a:fld>
            <a:endParaRPr lang="en-US"/>
          </a:p>
        </p:txBody>
      </p:sp>
      <p:sp>
        <p:nvSpPr>
          <p:cNvPr id="9217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19" name="Rectangle 3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9220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9221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9222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9223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9224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9225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2" name="Oval 16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9233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9234" name="Oval 18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9235" name="Oval 19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9236" name="Oval 20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9237" name="Oval 21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9238" name="Line 2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39" name="Line 23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40" name="Line 24"/>
          <p:cNvSpPr>
            <a:spLocks noChangeShapeType="1"/>
          </p:cNvSpPr>
          <p:nvPr/>
        </p:nvSpPr>
        <p:spPr bwMode="auto">
          <a:xfrm>
            <a:off x="2374900" y="4229100"/>
            <a:ext cx="1008063" cy="9779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41" name="Line 25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42" name="Line 26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44" name="Rectangle 28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9245" name="Rectangle 29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9246" name="Rectangle 30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9247" name="Line 31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48" name="Rectangle 32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</p:txBody>
      </p:sp>
      <p:sp>
        <p:nvSpPr>
          <p:cNvPr id="9249" name="Rectangle 33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9250" name="Rectangle 34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9251" name="Rectangle 35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9252" name="Rectangle 36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6507F3-1F80-4EF3-A245-40387659CDDC}" type="slidenum">
              <a:rPr lang="en-US"/>
              <a:pPr/>
              <a:t>5</a:t>
            </a:fld>
            <a:endParaRPr lang="en-US"/>
          </a:p>
        </p:txBody>
      </p:sp>
      <p:sp>
        <p:nvSpPr>
          <p:cNvPr id="10241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0242" name="Rectangle 2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45" name="Rectangle 5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0246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0247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0248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0249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0250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0251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3" name="Line 13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4" name="Line 14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5" name="Line 15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6" name="Line 16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7" name="Line 17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58" name="Oval 18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0259" name="Oval 19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0260" name="Oval 20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0261" name="Oval 21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0262" name="Oval 22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0263" name="Oval 23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0264" name="Line 24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65" name="Line 25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66" name="Line 26"/>
          <p:cNvSpPr>
            <a:spLocks noChangeShapeType="1"/>
          </p:cNvSpPr>
          <p:nvPr/>
        </p:nvSpPr>
        <p:spPr bwMode="auto">
          <a:xfrm>
            <a:off x="2374900" y="4229100"/>
            <a:ext cx="1008063" cy="9779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67" name="Line 27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68" name="Line 28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69" name="Line 29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70" name="Rectangle 30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0271" name="Rectangle 31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0272" name="Rectangle 32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0273" name="Line 33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74" name="Rectangle 34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</p:txBody>
      </p:sp>
      <p:sp>
        <p:nvSpPr>
          <p:cNvPr id="10275" name="Rectangle 35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0276" name="Rectangle 36"/>
          <p:cNvSpPr>
            <a:spLocks/>
          </p:cNvSpPr>
          <p:nvPr/>
        </p:nvSpPr>
        <p:spPr bwMode="auto">
          <a:xfrm>
            <a:off x="1016000" y="8813800"/>
            <a:ext cx="1937995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0277" name="Oval 37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0278" name="Line 38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0279" name="Oval 39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000000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0280" name="Rectangle 40"/>
          <p:cNvSpPr>
            <a:spLocks/>
          </p:cNvSpPr>
          <p:nvPr/>
        </p:nvSpPr>
        <p:spPr bwMode="auto">
          <a:xfrm>
            <a:off x="11592113" y="5524872"/>
            <a:ext cx="317500" cy="317500"/>
          </a:xfrm>
          <a:prstGeom prst="rect">
            <a:avLst/>
          </a:pr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E5E5E5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animBg="1"/>
      <p:bldP spid="10277" grpId="0" animBg="1" autoUpdateAnimBg="0"/>
      <p:bldP spid="10280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959230-A252-450A-8C01-9C980C6D80AE}" type="slidenum">
              <a:rPr lang="en-US"/>
              <a:pPr/>
              <a:t>6</a:t>
            </a:fld>
            <a:endParaRPr lang="en-US"/>
          </a:p>
        </p:txBody>
      </p:sp>
      <p:sp>
        <p:nvSpPr>
          <p:cNvPr id="11265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1266" name="Line 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67" name="Line 3"/>
          <p:cNvSpPr>
            <a:spLocks noChangeShapeType="1"/>
          </p:cNvSpPr>
          <p:nvPr/>
        </p:nvSpPr>
        <p:spPr bwMode="auto">
          <a:xfrm>
            <a:off x="2374900" y="4229100"/>
            <a:ext cx="1008063" cy="977900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68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1269" name="Oval 5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1270" name="Oval 6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1271" name="Oval 7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1272" name="Oval 8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1273" name="Oval 9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1274" name="Oval 10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7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79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0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1" name="Oval 17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1282" name="Oval 18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1283" name="Oval 19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1284" name="Oval 20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1285" name="Oval 21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1286" name="Oval 22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1287" name="Line 23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1" name="Line 27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2" name="Rectangle 28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1293" name="Rectangle 29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1294" name="Rectangle 30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1295" name="Line 31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6" name="Rectangle 32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</p:txBody>
      </p:sp>
      <p:sp>
        <p:nvSpPr>
          <p:cNvPr id="11297" name="Rectangle 33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1298" name="Rectangle 34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299" name="Rectangle 35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1300" name="Rectangle 36"/>
          <p:cNvSpPr>
            <a:spLocks/>
          </p:cNvSpPr>
          <p:nvPr/>
        </p:nvSpPr>
        <p:spPr bwMode="auto">
          <a:xfrm>
            <a:off x="1016000" y="8813800"/>
            <a:ext cx="1937995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1301" name="Oval 37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1302" name="Oval 38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1303" name="Line 39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1304" name="Oval 40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1305" name="Rectangle 41"/>
          <p:cNvSpPr>
            <a:spLocks/>
          </p:cNvSpPr>
          <p:nvPr/>
        </p:nvSpPr>
        <p:spPr bwMode="auto">
          <a:xfrm>
            <a:off x="11582400" y="5092824"/>
            <a:ext cx="317500" cy="317500"/>
          </a:xfrm>
          <a:prstGeom prst="rect">
            <a:avLst/>
          </a:pr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E5E5E5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/>
      <p:bldP spid="11302" grpId="0" animBg="1" autoUpdateAnimBg="0"/>
      <p:bldP spid="11305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A1D98-E824-4A6B-A298-DA1201DBA799}" type="slidenum">
              <a:rPr lang="en-US"/>
              <a:pPr/>
              <a:t>7</a:t>
            </a:fld>
            <a:endParaRPr lang="en-US"/>
          </a:p>
        </p:txBody>
      </p:sp>
      <p:sp>
        <p:nvSpPr>
          <p:cNvPr id="12289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2290" name="Line 2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1" name="Line 3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76200" cap="flat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292" name="Rectangle 4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2293" name="Rectangle 5"/>
          <p:cNvSpPr>
            <a:spLocks/>
          </p:cNvSpPr>
          <p:nvPr/>
        </p:nvSpPr>
        <p:spPr bwMode="auto">
          <a:xfrm>
            <a:off x="1016000" y="8813800"/>
            <a:ext cx="1937995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0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2294" name="Oval 6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2295" name="Oval 7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2296" name="Oval 8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2297" name="Oval 9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2298" name="Oval 10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2299" name="Oval 11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06" name="Oval 18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2307" name="Oval 19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2308" name="Oval 20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2309" name="Oval 21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2310" name="Oval 22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2311" name="Oval 23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2312" name="Line 24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13" name="Line 25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14" name="Line 26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15" name="Line 27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16" name="Rectangle 28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2317" name="Rectangle 29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2318" name="Rectangle 30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2319" name="Line 31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20" name="Rectangle 32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</p:txBody>
      </p:sp>
      <p:sp>
        <p:nvSpPr>
          <p:cNvPr id="12321" name="Rectangle 33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2322" name="Rectangle 34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23" name="Rectangle 35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2324" name="Rectangle 36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2325" name="Oval 37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2326" name="Oval 38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2327" name="Oval 39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2328" name="Line 40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2329" name="Oval 41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2330" name="Rectangle 42"/>
          <p:cNvSpPr>
            <a:spLocks/>
          </p:cNvSpPr>
          <p:nvPr/>
        </p:nvSpPr>
        <p:spPr bwMode="auto">
          <a:xfrm>
            <a:off x="11582400" y="6791548"/>
            <a:ext cx="317500" cy="317500"/>
          </a:xfrm>
          <a:prstGeom prst="rect">
            <a:avLst/>
          </a:prstGeom>
          <a:solidFill>
            <a:srgbClr val="EEEEEE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E5E5E5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 dirty="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327" grpId="0" animBg="1" autoUpdateAnimBg="0"/>
      <p:bldP spid="12330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018E02-49F8-41DF-8457-374368FFBDA2}" type="slidenum">
              <a:rPr lang="en-US"/>
              <a:pPr/>
              <a:t>8</a:t>
            </a:fld>
            <a:endParaRPr lang="en-US"/>
          </a:p>
        </p:txBody>
      </p:sp>
      <p:sp>
        <p:nvSpPr>
          <p:cNvPr id="13313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3314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3315" name="Rectangle 3"/>
          <p:cNvSpPr>
            <a:spLocks/>
          </p:cNvSpPr>
          <p:nvPr/>
        </p:nvSpPr>
        <p:spPr bwMode="auto">
          <a:xfrm>
            <a:off x="1016000" y="8813800"/>
            <a:ext cx="111725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0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končan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3316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3317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3318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3319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3320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3321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28" name="Oval 16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3329" name="Oval 17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3330" name="Oval 18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3331" name="Oval 19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3332" name="Oval 20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3333" name="Line 21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4" name="Line 22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6" name="Line 24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37" name="Rectangle 25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3338" name="Rectangle 26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3339" name="Rectangle 27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3340" name="Line 28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41" name="Rectangle 29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3342" name="Rectangle 30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3343" name="Rectangle 31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44" name="Rectangle 32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3345" name="Rectangle 33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3346" name="Oval 34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3347" name="Oval 35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3348" name="Oval 36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3349" name="Line 37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3350" name="Rectangle 38"/>
          <p:cNvSpPr>
            <a:spLocks/>
          </p:cNvSpPr>
          <p:nvPr/>
        </p:nvSpPr>
        <p:spPr bwMode="auto">
          <a:xfrm>
            <a:off x="9156700" y="567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3351" name="Oval 39"/>
          <p:cNvSpPr>
            <a:spLocks/>
          </p:cNvSpPr>
          <p:nvPr/>
        </p:nvSpPr>
        <p:spPr bwMode="auto">
          <a:xfrm>
            <a:off x="1905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48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3223C7-421A-4A81-8BD0-C1C238F594EE}" type="slidenum">
              <a:rPr lang="en-US"/>
              <a:pPr/>
              <a:t>9</a:t>
            </a:fld>
            <a:endParaRPr lang="en-US"/>
          </a:p>
        </p:txBody>
      </p:sp>
      <p:sp>
        <p:nvSpPr>
          <p:cNvPr id="14337" name="Rectangle 1"/>
          <p:cNvSpPr>
            <a:spLocks noChangeArrowheads="1"/>
          </p:cNvSpPr>
          <p:nvPr>
            <p:ph type="body" idx="1"/>
          </p:nvPr>
        </p:nvSpPr>
        <p:spPr>
          <a:ln/>
        </p:spPr>
        <p:txBody>
          <a:bodyPr rIns="168204"/>
          <a:lstStyle/>
          <a:p>
            <a:pPr marL="57150"/>
            <a:r>
              <a:rPr lang="en-US" dirty="0" err="1" smtClean="0">
                <a:solidFill>
                  <a:srgbClr val="000000"/>
                </a:solidFill>
              </a:rPr>
              <a:t>Ponavljaj</a:t>
            </a:r>
            <a:r>
              <a:rPr lang="en-US" dirty="0" smtClean="0">
                <a:solidFill>
                  <a:srgbClr val="000000"/>
                </a:solidFill>
              </a:rPr>
              <a:t>, </a:t>
            </a:r>
            <a:r>
              <a:rPr lang="en-US" dirty="0" err="1" smtClean="0">
                <a:solidFill>
                  <a:srgbClr val="000000"/>
                </a:solidFill>
              </a:rPr>
              <a:t>dokler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vrsta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ni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prazna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en-US" dirty="0">
              <a:solidFill>
                <a:srgbClr val="000000"/>
              </a:solidFill>
            </a:endParaRPr>
          </a:p>
          <a:p>
            <a:pPr marL="379413" lvl="1"/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vrste</a:t>
            </a:r>
            <a:r>
              <a:rPr lang="en-US" dirty="0" smtClean="0"/>
              <a:t> </a:t>
            </a:r>
            <a:r>
              <a:rPr lang="en-US" dirty="0" err="1" smtClean="0"/>
              <a:t>vzemi</a:t>
            </a:r>
            <a:r>
              <a:rPr lang="en-US" dirty="0" smtClean="0"/>
              <a:t> </a:t>
            </a:r>
            <a:r>
              <a:rPr lang="en-US" dirty="0" err="1" smtClean="0"/>
              <a:t>vozlišče</a:t>
            </a:r>
            <a:r>
              <a:rPr lang="en-US" dirty="0" smtClean="0"/>
              <a:t> v</a:t>
            </a:r>
            <a:endParaRPr lang="en-US" dirty="0"/>
          </a:p>
          <a:p>
            <a:pPr marL="379413" lvl="1"/>
            <a:r>
              <a:rPr lang="en-US" dirty="0" smtClean="0"/>
              <a:t>V </a:t>
            </a:r>
            <a:r>
              <a:rPr lang="en-US" dirty="0" err="1" smtClean="0"/>
              <a:t>vrsto</a:t>
            </a:r>
            <a:r>
              <a:rPr lang="en-US" dirty="0" smtClean="0"/>
              <a:t> </a:t>
            </a:r>
            <a:r>
              <a:rPr lang="en-US" dirty="0" err="1" smtClean="0"/>
              <a:t>dodaj</a:t>
            </a:r>
            <a:r>
              <a:rPr lang="en-US" dirty="0" smtClean="0"/>
              <a:t> </a:t>
            </a:r>
            <a:r>
              <a:rPr lang="en-US" dirty="0" err="1" smtClean="0"/>
              <a:t>vsa</a:t>
            </a:r>
            <a:r>
              <a:rPr lang="en-US" dirty="0" smtClean="0"/>
              <a:t> </a:t>
            </a:r>
            <a:r>
              <a:rPr lang="en-US" dirty="0" err="1" smtClean="0"/>
              <a:t>neoznačena</a:t>
            </a:r>
            <a:r>
              <a:rPr lang="en-US" dirty="0" smtClean="0"/>
              <a:t>, </a:t>
            </a:r>
            <a:r>
              <a:rPr lang="en-US" dirty="0" err="1" smtClean="0"/>
              <a:t>vozlišču</a:t>
            </a:r>
            <a:r>
              <a:rPr lang="en-US" dirty="0" smtClean="0"/>
              <a:t> v </a:t>
            </a:r>
            <a:r>
              <a:rPr lang="en-US" dirty="0" err="1" smtClean="0"/>
              <a:t>sosednja</a:t>
            </a:r>
            <a:r>
              <a:rPr lang="en-US" dirty="0" smtClean="0"/>
              <a:t> </a:t>
            </a:r>
            <a:r>
              <a:rPr lang="en-US" dirty="0" err="1" smtClean="0"/>
              <a:t>vozlišča</a:t>
            </a:r>
            <a:r>
              <a:rPr lang="en-US" dirty="0" smtClean="0"/>
              <a:t> in </a:t>
            </a:r>
            <a:r>
              <a:rPr lang="en-US" dirty="0" err="1" smtClean="0"/>
              <a:t>jih</a:t>
            </a:r>
            <a:r>
              <a:rPr lang="en-US" dirty="0" smtClean="0"/>
              <a:t> </a:t>
            </a:r>
            <a:r>
              <a:rPr lang="en-US" dirty="0" err="1" smtClean="0"/>
              <a:t>označi</a:t>
            </a:r>
            <a:endParaRPr lang="en-US" dirty="0"/>
          </a:p>
        </p:txBody>
      </p:sp>
      <p:sp>
        <p:nvSpPr>
          <p:cNvPr id="14338" name="Rectangle 2"/>
          <p:cNvSpPr>
            <a:spLocks noChangeArrowheads="1"/>
          </p:cNvSpPr>
          <p:nvPr>
            <p:ph type="title"/>
          </p:nvPr>
        </p:nvSpPr>
        <p:spPr>
          <a:ln/>
        </p:spPr>
        <p:txBody>
          <a:bodyPr rIns="168204"/>
          <a:lstStyle/>
          <a:p>
            <a:pPr marL="57150" indent="0"/>
            <a:r>
              <a:rPr lang="en-US" dirty="0" err="1" smtClean="0"/>
              <a:t>Pregled</a:t>
            </a:r>
            <a:r>
              <a:rPr lang="en-US" dirty="0" smtClean="0"/>
              <a:t> v </a:t>
            </a:r>
            <a:r>
              <a:rPr lang="en-US" dirty="0" err="1" smtClean="0"/>
              <a:t>širino</a:t>
            </a:r>
            <a:endParaRPr lang="en-US" dirty="0"/>
          </a:p>
        </p:txBody>
      </p:sp>
      <p:sp>
        <p:nvSpPr>
          <p:cNvPr id="14339" name="Rectangle 3"/>
          <p:cNvSpPr>
            <a:spLocks/>
          </p:cNvSpPr>
          <p:nvPr/>
        </p:nvSpPr>
        <p:spPr bwMode="auto">
          <a:xfrm>
            <a:off x="1016000" y="8813800"/>
            <a:ext cx="1937995" cy="343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iz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vrste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vzemi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  2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4340" name="Oval 4"/>
          <p:cNvSpPr>
            <a:spLocks/>
          </p:cNvSpPr>
          <p:nvPr/>
        </p:nvSpPr>
        <p:spPr bwMode="auto">
          <a:xfrm>
            <a:off x="190500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4341" name="Oval 5"/>
          <p:cNvSpPr>
            <a:spLocks/>
          </p:cNvSpPr>
          <p:nvPr/>
        </p:nvSpPr>
        <p:spPr bwMode="auto">
          <a:xfrm>
            <a:off x="6735763" y="66230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4342" name="Oval 6"/>
          <p:cNvSpPr>
            <a:spLocks/>
          </p:cNvSpPr>
          <p:nvPr/>
        </p:nvSpPr>
        <p:spPr bwMode="auto">
          <a:xfrm>
            <a:off x="6724650" y="3808413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4343" name="Oval 7"/>
          <p:cNvSpPr>
            <a:spLocks/>
          </p:cNvSpPr>
          <p:nvPr/>
        </p:nvSpPr>
        <p:spPr bwMode="auto">
          <a:xfrm>
            <a:off x="3281363" y="514350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4344" name="Oval 8"/>
          <p:cNvSpPr>
            <a:spLocks/>
          </p:cNvSpPr>
          <p:nvPr/>
        </p:nvSpPr>
        <p:spPr bwMode="auto">
          <a:xfrm>
            <a:off x="1900238" y="6619875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4345" name="Oval 9"/>
          <p:cNvSpPr>
            <a:spLocks/>
          </p:cNvSpPr>
          <p:nvPr/>
        </p:nvSpPr>
        <p:spPr bwMode="auto">
          <a:xfrm>
            <a:off x="3930650" y="6191250"/>
            <a:ext cx="508000" cy="508000"/>
          </a:xfrm>
          <a:prstGeom prst="ellipse">
            <a:avLst/>
          </a:prstGeom>
          <a:solidFill>
            <a:srgbClr val="CACACA"/>
          </a:solidFill>
          <a:ln w="12700" cap="flat">
            <a:solidFill>
              <a:srgbClr val="ABABAB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ABABAB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 flipH="1">
            <a:off x="2159000" y="4305300"/>
            <a:ext cx="0" cy="2309813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rot="10800000" flipH="1">
            <a:off x="3763963" y="4227513"/>
            <a:ext cx="3000375" cy="103346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2368550" y="4227513"/>
            <a:ext cx="1009650" cy="979487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>
            <a:off x="4451350" y="6457950"/>
            <a:ext cx="2279650" cy="38735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 rot="10800000" flipH="1">
            <a:off x="2389188" y="6462713"/>
            <a:ext cx="1547812" cy="315912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>
            <a:off x="2413000" y="4076700"/>
            <a:ext cx="4305300" cy="0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2" name="Line 16"/>
          <p:cNvSpPr>
            <a:spLocks noChangeShapeType="1"/>
          </p:cNvSpPr>
          <p:nvPr/>
        </p:nvSpPr>
        <p:spPr bwMode="auto">
          <a:xfrm rot="10800000" flipH="1">
            <a:off x="4381500" y="4295775"/>
            <a:ext cx="2476500" cy="1965325"/>
          </a:xfrm>
          <a:prstGeom prst="line">
            <a:avLst/>
          </a:prstGeom>
          <a:noFill/>
          <a:ln w="25400" cap="flat">
            <a:solidFill>
              <a:srgbClr val="CACACA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3" name="Oval 17"/>
          <p:cNvSpPr>
            <a:spLocks/>
          </p:cNvSpPr>
          <p:nvPr/>
        </p:nvSpPr>
        <p:spPr bwMode="auto">
          <a:xfrm>
            <a:off x="6731000" y="66294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</a:t>
            </a:r>
          </a:p>
        </p:txBody>
      </p:sp>
      <p:sp>
        <p:nvSpPr>
          <p:cNvPr id="14354" name="Oval 18"/>
          <p:cNvSpPr>
            <a:spLocks/>
          </p:cNvSpPr>
          <p:nvPr/>
        </p:nvSpPr>
        <p:spPr bwMode="auto">
          <a:xfrm>
            <a:off x="6731000" y="3810000"/>
            <a:ext cx="508000" cy="508000"/>
          </a:xfrm>
          <a:prstGeom prst="ellipse">
            <a:avLst/>
          </a:prstGeom>
          <a:solidFill>
            <a:srgbClr val="79211B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rgbClr val="FFFFFF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4355" name="Oval 19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4356" name="Oval 20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4357" name="Oval 21"/>
          <p:cNvSpPr>
            <a:spLocks/>
          </p:cNvSpPr>
          <p:nvPr/>
        </p:nvSpPr>
        <p:spPr bwMode="auto">
          <a:xfrm>
            <a:off x="3937000" y="6197600"/>
            <a:ext cx="508000" cy="508000"/>
          </a:xfrm>
          <a:prstGeom prst="ellipse">
            <a:avLst/>
          </a:prstGeom>
          <a:solidFill>
            <a:schemeClr val="accent1"/>
          </a:solidFill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</p:txBody>
      </p:sp>
      <p:sp>
        <p:nvSpPr>
          <p:cNvPr id="14358" name="Line 22"/>
          <p:cNvSpPr>
            <a:spLocks noChangeShapeType="1"/>
          </p:cNvSpPr>
          <p:nvPr/>
        </p:nvSpPr>
        <p:spPr bwMode="auto">
          <a:xfrm rot="10800000" flipH="1">
            <a:off x="3759200" y="4229100"/>
            <a:ext cx="2998788" cy="10334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59" name="Line 23"/>
          <p:cNvSpPr>
            <a:spLocks noChangeShapeType="1"/>
          </p:cNvSpPr>
          <p:nvPr/>
        </p:nvSpPr>
        <p:spPr bwMode="auto">
          <a:xfrm>
            <a:off x="4457700" y="6464300"/>
            <a:ext cx="2278063" cy="38576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60" name="Line 24"/>
          <p:cNvSpPr>
            <a:spLocks noChangeShapeType="1"/>
          </p:cNvSpPr>
          <p:nvPr/>
        </p:nvSpPr>
        <p:spPr bwMode="auto">
          <a:xfrm rot="10800000" flipH="1">
            <a:off x="2387600" y="6464300"/>
            <a:ext cx="1546225" cy="31432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61" name="Line 25"/>
          <p:cNvSpPr>
            <a:spLocks noChangeShapeType="1"/>
          </p:cNvSpPr>
          <p:nvPr/>
        </p:nvSpPr>
        <p:spPr bwMode="auto">
          <a:xfrm rot="10800000" flipH="1">
            <a:off x="4381500" y="4292600"/>
            <a:ext cx="2476500" cy="1963738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62" name="Rectangle 26"/>
          <p:cNvSpPr>
            <a:spLocks/>
          </p:cNvSpPr>
          <p:nvPr/>
        </p:nvSpPr>
        <p:spPr bwMode="auto">
          <a:xfrm>
            <a:off x="103632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3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4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4363" name="Rectangle 27"/>
          <p:cNvSpPr>
            <a:spLocks/>
          </p:cNvSpPr>
          <p:nvPr/>
        </p:nvSpPr>
        <p:spPr bwMode="auto">
          <a:xfrm>
            <a:off x="10553700" y="4025900"/>
            <a:ext cx="30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</a:t>
            </a:r>
          </a:p>
        </p:txBody>
      </p:sp>
      <p:sp>
        <p:nvSpPr>
          <p:cNvPr id="14364" name="Rectangle 28"/>
          <p:cNvSpPr>
            <a:spLocks/>
          </p:cNvSpPr>
          <p:nvPr/>
        </p:nvSpPr>
        <p:spPr bwMode="auto">
          <a:xfrm>
            <a:off x="10985500" y="4025900"/>
            <a:ext cx="1848227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povezava</a:t>
            </a:r>
            <a:r>
              <a:rPr lang="en-US" sz="1800" b="1" dirty="0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 do [</a:t>
            </a:r>
            <a:r>
              <a:rPr lang="en-US" sz="1800" b="1" dirty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v]</a:t>
            </a:r>
          </a:p>
        </p:txBody>
      </p:sp>
      <p:sp>
        <p:nvSpPr>
          <p:cNvPr id="14365" name="Line 29"/>
          <p:cNvSpPr>
            <a:spLocks noChangeShapeType="1"/>
          </p:cNvSpPr>
          <p:nvPr/>
        </p:nvSpPr>
        <p:spPr bwMode="auto">
          <a:xfrm>
            <a:off x="10464800" y="4445000"/>
            <a:ext cx="1811338" cy="0"/>
          </a:xfrm>
          <a:prstGeom prst="line">
            <a:avLst/>
          </a:prstGeom>
          <a:noFill/>
          <a:ln w="127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66" name="Rectangle 30"/>
          <p:cNvSpPr>
            <a:spLocks/>
          </p:cNvSpPr>
          <p:nvPr/>
        </p:nvSpPr>
        <p:spPr bwMode="auto">
          <a:xfrm>
            <a:off x="11366500" y="4533900"/>
            <a:ext cx="749300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58702" bIns="0"/>
          <a:lstStyle/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– </a:t>
            </a:r>
          </a:p>
          <a:p>
            <a:pPr marL="57150" algn="ctr">
              <a:lnSpc>
                <a:spcPct val="16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0</a:t>
            </a:r>
          </a:p>
        </p:txBody>
      </p:sp>
      <p:sp>
        <p:nvSpPr>
          <p:cNvPr id="14367" name="Rectangle 31"/>
          <p:cNvSpPr>
            <a:spLocks/>
          </p:cNvSpPr>
          <p:nvPr/>
        </p:nvSpPr>
        <p:spPr bwMode="auto">
          <a:xfrm>
            <a:off x="8991600" y="4025900"/>
            <a:ext cx="668416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58702" bIns="0">
            <a:spAutoFit/>
          </a:bodyPr>
          <a:lstStyle/>
          <a:p>
            <a:pPr marL="57150"/>
            <a:r>
              <a:rPr lang="en-US" sz="1800" b="1" dirty="0" err="1" smtClean="0">
                <a:solidFill>
                  <a:schemeClr val="tx1"/>
                </a:solidFill>
                <a:latin typeface="Lucida Grande" charset="0"/>
                <a:ea typeface="Lucida Grande" charset="0"/>
                <a:cs typeface="Lucida Grande" charset="0"/>
                <a:sym typeface="Lucida Grande" charset="0"/>
              </a:rPr>
              <a:t>vrsta</a:t>
            </a:r>
            <a:endParaRPr lang="en-US" sz="1800" b="1" dirty="0">
              <a:solidFill>
                <a:schemeClr val="tx1"/>
              </a:solidFill>
              <a:latin typeface="Lucida Grande" charset="0"/>
              <a:ea typeface="Lucida Grande" charset="0"/>
              <a:cs typeface="Lucida Grande" charset="0"/>
              <a:sym typeface="Lucida Grande" charset="0"/>
            </a:endParaRPr>
          </a:p>
        </p:txBody>
      </p:sp>
      <p:sp>
        <p:nvSpPr>
          <p:cNvPr id="14368" name="Rectangle 32"/>
          <p:cNvSpPr>
            <a:spLocks/>
          </p:cNvSpPr>
          <p:nvPr/>
        </p:nvSpPr>
        <p:spPr bwMode="auto">
          <a:xfrm>
            <a:off x="9156700" y="4559300"/>
            <a:ext cx="635000" cy="30226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sl-SI"/>
          </a:p>
        </p:txBody>
      </p:sp>
      <p:sp>
        <p:nvSpPr>
          <p:cNvPr id="14369" name="Rectangle 33"/>
          <p:cNvSpPr>
            <a:spLocks/>
          </p:cNvSpPr>
          <p:nvPr/>
        </p:nvSpPr>
        <p:spPr bwMode="auto">
          <a:xfrm>
            <a:off x="9156700" y="694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2</a:t>
            </a:r>
          </a:p>
        </p:txBody>
      </p:sp>
      <p:sp>
        <p:nvSpPr>
          <p:cNvPr id="14370" name="Rectangle 34"/>
          <p:cNvSpPr>
            <a:spLocks/>
          </p:cNvSpPr>
          <p:nvPr/>
        </p:nvSpPr>
        <p:spPr bwMode="auto">
          <a:xfrm>
            <a:off x="9156700" y="6311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4371" name="Rectangle 35"/>
          <p:cNvSpPr>
            <a:spLocks/>
          </p:cNvSpPr>
          <p:nvPr/>
        </p:nvSpPr>
        <p:spPr bwMode="auto">
          <a:xfrm>
            <a:off x="9156700" y="5676900"/>
            <a:ext cx="635000" cy="635000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E5E5E5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4372" name="Oval 36"/>
          <p:cNvSpPr>
            <a:spLocks/>
          </p:cNvSpPr>
          <p:nvPr/>
        </p:nvSpPr>
        <p:spPr bwMode="auto">
          <a:xfrm>
            <a:off x="3276600" y="51435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1</a:t>
            </a:r>
          </a:p>
        </p:txBody>
      </p:sp>
      <p:sp>
        <p:nvSpPr>
          <p:cNvPr id="14373" name="Oval 37"/>
          <p:cNvSpPr>
            <a:spLocks/>
          </p:cNvSpPr>
          <p:nvPr/>
        </p:nvSpPr>
        <p:spPr bwMode="auto">
          <a:xfrm>
            <a:off x="1905000" y="6616700"/>
            <a:ext cx="508000" cy="508000"/>
          </a:xfrm>
          <a:prstGeom prst="ellipse">
            <a:avLst/>
          </a:prstGeom>
          <a:solidFill>
            <a:srgbClr val="79211B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flat">
                <a:solidFill>
                  <a:srgbClr val="000000"/>
                </a:solidFill>
                <a:round/>
                <a:headEnd type="none" w="med" len="med"/>
                <a:tailEnd type="none" w="med" len="med"/>
              </a14:hiddenLine>
            </a:ext>
          </a:extLst>
        </p:spPr>
        <p:txBody>
          <a:bodyPr lIns="0" tIns="0" rIns="7224" bIns="0" anchor="ctr"/>
          <a:lstStyle/>
          <a:p>
            <a:pPr marL="6350" algn="ctr">
              <a:lnSpc>
                <a:spcPct val="100000"/>
              </a:lnSpc>
            </a:pPr>
            <a:r>
              <a:rPr lang="en-US" sz="1800">
                <a:solidFill>
                  <a:schemeClr val="tx1"/>
                </a:solidFill>
                <a:ea typeface="Lucida Sans" charset="0"/>
                <a:cs typeface="Lucida Sans" charset="0"/>
              </a:rPr>
              <a:t>5</a:t>
            </a:r>
          </a:p>
        </p:txBody>
      </p:sp>
      <p:sp>
        <p:nvSpPr>
          <p:cNvPr id="14374" name="Line 38"/>
          <p:cNvSpPr>
            <a:spLocks noChangeShapeType="1"/>
          </p:cNvSpPr>
          <p:nvPr/>
        </p:nvSpPr>
        <p:spPr bwMode="auto">
          <a:xfrm>
            <a:off x="6997700" y="4318000"/>
            <a:ext cx="0" cy="229870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sl-SI"/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Pregled grafa v širino&amp;quot;&quot;/&gt;&lt;property id=&quot;20307&quot; value=&quot;256&quot;/&gt;&lt;/object&gt;&lt;object type=&quot;3&quot; unique_id=&quot;10005&quot;&gt;&lt;property id=&quot;20148&quot; value=&quot;5&quot;/&gt;&lt;property id=&quot;20300&quot; value=&quot;Slide 2 - &amp;quot;Pregled v širino&amp;quot;&quot;/&gt;&lt;property id=&quot;20307&quot; value=&quot;276&quot;/&gt;&lt;/object&gt;&lt;object type=&quot;3&quot; unique_id=&quot;10006&quot;&gt;&lt;property id=&quot;20148&quot; value=&quot;5&quot;/&gt;&lt;property id=&quot;20300&quot; value=&quot;Slide 3 - &amp;quot;Pregled v širino&amp;quot;&quot;/&gt;&lt;property id=&quot;20307&quot; value=&quot;272&quot;/&gt;&lt;/object&gt;&lt;object type=&quot;3&quot; unique_id=&quot;10007&quot;&gt;&lt;property id=&quot;20148&quot; value=&quot;5&quot;/&gt;&lt;property id=&quot;20300&quot; value=&quot;Slide 4 - &amp;quot;Pregled v širino&amp;quot;&quot;/&gt;&lt;property id=&quot;20307&quot; value=&quot;282&quot;/&gt;&lt;/object&gt;&lt;object type=&quot;3&quot; unique_id=&quot;10008&quot;&gt;&lt;property id=&quot;20148&quot; value=&quot;5&quot;/&gt;&lt;property id=&quot;20300&quot; value=&quot;Slide 5 - &amp;quot;Pregled v širino&amp;quot;&quot;/&gt;&lt;property id=&quot;20307&quot; value=&quot;286&quot;/&gt;&lt;/object&gt;&lt;object type=&quot;3&quot; unique_id=&quot;10009&quot;&gt;&lt;property id=&quot;20148&quot; value=&quot;5&quot;/&gt;&lt;property id=&quot;20300&quot; value=&quot;Slide 6 - &amp;quot;Pregled v širino&amp;quot;&quot;/&gt;&lt;property id=&quot;20307&quot; value=&quot;283&quot;/&gt;&lt;/object&gt;&lt;object type=&quot;3&quot; unique_id=&quot;10010&quot;&gt;&lt;property id=&quot;20148&quot; value=&quot;5&quot;/&gt;&lt;property id=&quot;20300&quot; value=&quot;Slide 7 - &amp;quot;Pregled v širino&amp;quot;&quot;/&gt;&lt;property id=&quot;20307&quot; value=&quot;284&quot;/&gt;&lt;/object&gt;&lt;object type=&quot;3&quot; unique_id=&quot;10011&quot;&gt;&lt;property id=&quot;20148&quot; value=&quot;5&quot;/&gt;&lt;property id=&quot;20300&quot; value=&quot;Slide 8 - &amp;quot;Pregled v širino&amp;quot;&quot;/&gt;&lt;property id=&quot;20307&quot; value=&quot;304&quot;/&gt;&lt;/object&gt;&lt;object type=&quot;3&quot; unique_id=&quot;10012&quot;&gt;&lt;property id=&quot;20148&quot; value=&quot;5&quot;/&gt;&lt;property id=&quot;20300&quot; value=&quot;Slide 9 - &amp;quot;Pregled v širino&amp;quot;&quot;/&gt;&lt;property id=&quot;20307&quot; value=&quot;285&quot;/&gt;&lt;/object&gt;&lt;object type=&quot;3&quot; unique_id=&quot;10013&quot;&gt;&lt;property id=&quot;20148&quot; value=&quot;5&quot;/&gt;&lt;property id=&quot;20300&quot; value=&quot;Slide 10 - &amp;quot;Pregled v širino&amp;quot;&quot;/&gt;&lt;property id=&quot;20307&quot; value=&quot;287&quot;/&gt;&lt;/object&gt;&lt;object type=&quot;3&quot; unique_id=&quot;10014&quot;&gt;&lt;property id=&quot;20148&quot; value=&quot;5&quot;/&gt;&lt;property id=&quot;20300&quot; value=&quot;Slide 11 - &amp;quot;Pregled v širino&amp;quot;&quot;/&gt;&lt;property id=&quot;20307&quot; value=&quot;288&quot;/&gt;&lt;/object&gt;&lt;object type=&quot;3&quot; unique_id=&quot;10015&quot;&gt;&lt;property id=&quot;20148&quot; value=&quot;5&quot;/&gt;&lt;property id=&quot;20300&quot; value=&quot;Slide 12 - &amp;quot;Pregled v širino&amp;quot;&quot;/&gt;&lt;property id=&quot;20307&quot; value=&quot;290&quot;/&gt;&lt;/object&gt;&lt;object type=&quot;3&quot; unique_id=&quot;10016&quot;&gt;&lt;property id=&quot;20148&quot; value=&quot;5&quot;/&gt;&lt;property id=&quot;20300&quot; value=&quot;Slide 13 - &amp;quot;Pregled v širino&amp;quot;&quot;/&gt;&lt;property id=&quot;20307&quot; value=&quot;291&quot;/&gt;&lt;/object&gt;&lt;object type=&quot;3&quot; unique_id=&quot;10017&quot;&gt;&lt;property id=&quot;20148&quot; value=&quot;5&quot;/&gt;&lt;property id=&quot;20300&quot; value=&quot;Slide 14 - &amp;quot;Pregled v širino&amp;quot;&quot;/&gt;&lt;property id=&quot;20307&quot; value=&quot;305&quot;/&gt;&lt;/object&gt;&lt;object type=&quot;3&quot; unique_id=&quot;10018&quot;&gt;&lt;property id=&quot;20148&quot; value=&quot;5&quot;/&gt;&lt;property id=&quot;20300&quot; value=&quot;Slide 15 - &amp;quot;Pregled v širino&amp;quot;&quot;/&gt;&lt;property id=&quot;20307&quot; value=&quot;292&quot;/&gt;&lt;/object&gt;&lt;object type=&quot;3&quot; unique_id=&quot;10019&quot;&gt;&lt;property id=&quot;20148&quot; value=&quot;5&quot;/&gt;&lt;property id=&quot;20300&quot; value=&quot;Slide 16 - &amp;quot;Pregled v širino&amp;quot;&quot;/&gt;&lt;property id=&quot;20307&quot; value=&quot;293&quot;/&gt;&lt;/object&gt;&lt;object type=&quot;3&quot; unique_id=&quot;10020&quot;&gt;&lt;property id=&quot;20148&quot; value=&quot;5&quot;/&gt;&lt;property id=&quot;20300&quot; value=&quot;Slide 17 - &amp;quot;Pregled v širino&amp;quot;&quot;/&gt;&lt;property id=&quot;20307&quot; value=&quot;294&quot;/&gt;&lt;/object&gt;&lt;object type=&quot;3&quot; unique_id=&quot;10021&quot;&gt;&lt;property id=&quot;20148&quot; value=&quot;5&quot;/&gt;&lt;property id=&quot;20300&quot; value=&quot;Slide 18 - &amp;quot;Pregled v širino&amp;quot;&quot;/&gt;&lt;property id=&quot;20307&quot; value=&quot;306&quot;/&gt;&lt;/object&gt;&lt;object type=&quot;3&quot; unique_id=&quot;10022&quot;&gt;&lt;property id=&quot;20148&quot; value=&quot;5&quot;/&gt;&lt;property id=&quot;20300&quot; value=&quot;Slide 19 - &amp;quot;Pregled v širino&amp;quot;&quot;/&gt;&lt;property id=&quot;20307&quot; value=&quot;295&quot;/&gt;&lt;/object&gt;&lt;object type=&quot;3&quot; unique_id=&quot;10023&quot;&gt;&lt;property id=&quot;20148&quot; value=&quot;5&quot;/&gt;&lt;property id=&quot;20300&quot; value=&quot;Slide 20 - &amp;quot;Pregled v širino&amp;quot;&quot;/&gt;&lt;property id=&quot;20307&quot; value=&quot;296&quot;/&gt;&lt;/object&gt;&lt;object type=&quot;3&quot; unique_id=&quot;10024&quot;&gt;&lt;property id=&quot;20148&quot; value=&quot;5&quot;/&gt;&lt;property id=&quot;20300&quot; value=&quot;Slide 21 - &amp;quot;Pregled v širino&amp;quot;&quot;/&gt;&lt;property id=&quot;20307&quot; value=&quot;297&quot;/&gt;&lt;/object&gt;&lt;object type=&quot;3&quot; unique_id=&quot;10025&quot;&gt;&lt;property id=&quot;20148&quot; value=&quot;5&quot;/&gt;&lt;property id=&quot;20300&quot; value=&quot;Slide 22 - &amp;quot;Pregled v širino&amp;quot;&quot;/&gt;&lt;property id=&quot;20307&quot; value=&quot;307&quot;/&gt;&lt;/object&gt;&lt;object type=&quot;3&quot; unique_id=&quot;10026&quot;&gt;&lt;property id=&quot;20148&quot; value=&quot;5&quot;/&gt;&lt;property id=&quot;20300&quot; value=&quot;Slide 23 - &amp;quot;Pregled v širino&amp;quot;&quot;/&gt;&lt;property id=&quot;20307&quot; value=&quot;298&quot;/&gt;&lt;/object&gt;&lt;object type=&quot;3&quot; unique_id=&quot;10027&quot;&gt;&lt;property id=&quot;20148&quot; value=&quot;5&quot;/&gt;&lt;property id=&quot;20300&quot; value=&quot;Slide 24 - &amp;quot;Pregled v širino&amp;quot;&quot;/&gt;&lt;property id=&quot;20307&quot; value=&quot;299&quot;/&gt;&lt;/object&gt;&lt;object type=&quot;3&quot; unique_id=&quot;10028&quot;&gt;&lt;property id=&quot;20148&quot; value=&quot;5&quot;/&gt;&lt;property id=&quot;20300&quot; value=&quot;Slide 25 - &amp;quot;Pregled v širino&amp;quot;&quot;/&gt;&lt;property id=&quot;20307&quot; value=&quot;300&quot;/&gt;&lt;/object&gt;&lt;object type=&quot;3&quot; unique_id=&quot;10029&quot;&gt;&lt;property id=&quot;20148&quot; value=&quot;5&quot;/&gt;&lt;property id=&quot;20300&quot; value=&quot;Slide 26 - &amp;quot;Pregled v širino&amp;quot;&quot;/&gt;&lt;property id=&quot;20307&quot; value=&quot;301&quot;/&gt;&lt;/object&gt;&lt;object type=&quot;3&quot; unique_id=&quot;10030&quot;&gt;&lt;property id=&quot;20148&quot; value=&quot;5&quot;/&gt;&lt;property id=&quot;20300&quot; value=&quot;Slide 27 - &amp;quot;Pregled v širino&amp;quot;&quot;/&gt;&lt;property id=&quot;20307&quot; value=&quot;311&quot;/&gt;&lt;/object&gt;&lt;object type=&quot;3&quot; unique_id=&quot;10031&quot;&gt;&lt;property id=&quot;20148&quot; value=&quot;5&quot;/&gt;&lt;property id=&quot;20300&quot; value=&quot;Slide 28 - &amp;quot;Pregled v širino&amp;quot;&quot;/&gt;&lt;property id=&quot;20307&quot; value=&quot;302&quot;/&gt;&lt;/object&gt;&lt;object type=&quot;3&quot; unique_id=&quot;10032&quot;&gt;&lt;property id=&quot;20148&quot; value=&quot;5&quot;/&gt;&lt;property id=&quot;20300&quot; value=&quot;Slide 29 - &amp;quot;Pregled v širino&amp;quot;&quot;/&gt;&lt;property id=&quot;20307&quot; value=&quot;303&quot;/&gt;&lt;/object&gt;&lt;object type=&quot;3&quot; unique_id=&quot;10033&quot;&gt;&lt;property id=&quot;20148&quot; value=&quot;5&quot;/&gt;&lt;property id=&quot;20300&quot; value=&quot;Slide 30 - &amp;quot;Pregled v širino&amp;quot;&quot;/&gt;&lt;property id=&quot;20307&quot; value=&quot;308&quot;/&gt;&lt;/object&gt;&lt;object type=&quot;3&quot; unique_id=&quot;10034&quot;&gt;&lt;property id=&quot;20148&quot; value=&quot;5&quot;/&gt;&lt;property id=&quot;20300&quot; value=&quot;Slide 31 - &amp;quot;Pregled v širino&amp;quot;&quot;/&gt;&lt;property id=&quot;20307&quot; value=&quot;312&quot;/&gt;&lt;/object&gt;&lt;object type=&quot;3&quot; unique_id=&quot;10035&quot;&gt;&lt;property id=&quot;20148&quot; value=&quot;5&quot;/&gt;&lt;property id=&quot;20300&quot; value=&quot;Slide 32 - &amp;quot;Pregled v širino&amp;quot;&quot;/&gt;&lt;property id=&quot;20307&quot; value=&quot;30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itle">
  <a:themeElements>
    <a:clrScheme name="">
      <a:dk1>
        <a:srgbClr val="79211B"/>
      </a:dk1>
      <a:lt1>
        <a:srgbClr val="EEEEEE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5F5F5"/>
      </a:accent3>
      <a:accent4>
        <a:srgbClr val="661B15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Stone Sans ITC TT-Bold"/>
        <a:ea typeface="ヒラギノ角ゴ ProN W6"/>
        <a:cs typeface="ヒラギノ角ゴ ProN W6"/>
      </a:majorFont>
      <a:minorFont>
        <a:latin typeface="Stone Sans ITC TT-Semi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lnDef>
  </a:objectDefaults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ody">
  <a:themeElements>
    <a:clrScheme name="">
      <a:dk1>
        <a:srgbClr val="79211B"/>
      </a:dk1>
      <a:lt1>
        <a:srgbClr val="EEEEEE"/>
      </a:lt1>
      <a:dk2>
        <a:srgbClr val="000000"/>
      </a:dk2>
      <a:lt2>
        <a:srgbClr val="000000"/>
      </a:lt2>
      <a:accent1>
        <a:srgbClr val="FFFFFF"/>
      </a:accent1>
      <a:accent2>
        <a:srgbClr val="333399"/>
      </a:accent2>
      <a:accent3>
        <a:srgbClr val="F5F5F5"/>
      </a:accent3>
      <a:accent4>
        <a:srgbClr val="661B15"/>
      </a:accent4>
      <a:accent5>
        <a:srgbClr val="FFFFFF"/>
      </a:accent5>
      <a:accent6>
        <a:srgbClr val="2D2D8A"/>
      </a:accent6>
      <a:hlink>
        <a:srgbClr val="009999"/>
      </a:hlink>
      <a:folHlink>
        <a:srgbClr val="99CC00"/>
      </a:folHlink>
    </a:clrScheme>
    <a:fontScheme name="Body">
      <a:majorFont>
        <a:latin typeface="Comic Sans MS"/>
        <a:ea typeface="ヒラギノ明朝 ProN W3"/>
        <a:cs typeface="ヒラギノ明朝 ProN W3"/>
      </a:majorFont>
      <a:minorFont>
        <a:latin typeface="Comic Sans MS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lnDef>
  </a:objectDefaults>
  <a:extraClrSchemeLst>
    <a:extraClrScheme>
      <a:clrScheme name="Bod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ection">
  <a:themeElements>
    <a:clrScheme name="">
      <a:dk1>
        <a:srgbClr val="79211B"/>
      </a:dk1>
      <a:lt1>
        <a:srgbClr val="EEEEEE"/>
      </a:lt1>
      <a:dk2>
        <a:srgbClr val="000000"/>
      </a:dk2>
      <a:lt2>
        <a:srgbClr val="000000"/>
      </a:lt2>
      <a:accent1>
        <a:srgbClr val="79211B"/>
      </a:accent1>
      <a:accent2>
        <a:srgbClr val="333399"/>
      </a:accent2>
      <a:accent3>
        <a:srgbClr val="F5F5F5"/>
      </a:accent3>
      <a:accent4>
        <a:srgbClr val="661B15"/>
      </a:accent4>
      <a:accent5>
        <a:srgbClr val="BEABAB"/>
      </a:accent5>
      <a:accent6>
        <a:srgbClr val="2D2D8A"/>
      </a:accent6>
      <a:hlink>
        <a:srgbClr val="009999"/>
      </a:hlink>
      <a:folHlink>
        <a:srgbClr val="99CC00"/>
      </a:folHlink>
    </a:clrScheme>
    <a:fontScheme name="Section">
      <a:majorFont>
        <a:latin typeface="Stone Sans ITC TT-Bold"/>
        <a:ea typeface="ヒラギノ角ゴ ProN W6"/>
        <a:cs typeface="ヒラギノ角ゴ ProN W6"/>
      </a:majorFont>
      <a:minorFont>
        <a:latin typeface="Stone Sans ITC TT-Semi"/>
        <a:ea typeface="ヒラギノ角ゴ ProN W6"/>
        <a:cs typeface="ヒラギノ角ゴ ProN W6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rgbClr val="000000"/>
              </a:solidFill>
              <a:prstDash val="solid"/>
              <a:round/>
              <a:headEnd type="stealth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4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rgbClr val="79211B"/>
            </a:solidFill>
            <a:effectLst/>
            <a:latin typeface="Lucida Sans" charset="0"/>
            <a:ea typeface="ヒラギノ角ゴ ProN W3" charset="0"/>
            <a:cs typeface="ヒラギノ角ゴ ProN W3" charset="0"/>
            <a:sym typeface="Lucida Sans" charset="0"/>
          </a:defRPr>
        </a:defPPr>
      </a:lstStyle>
    </a:lnDef>
  </a:objectDefaults>
  <a:extraClrSchemeLst>
    <a:extraClrScheme>
      <a:clrScheme name="Sec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Pages>0</Pages>
  <Words>2007</Words>
  <Characters>0</Characters>
  <Application>Microsoft Office PowerPoint</Application>
  <PresentationFormat>Custom</PresentationFormat>
  <Lines>0</Lines>
  <Paragraphs>1053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Lucida Sans</vt:lpstr>
      <vt:lpstr>ヒラギノ角ゴ ProN W3</vt:lpstr>
      <vt:lpstr>Stone Sans ITC TT-Bold</vt:lpstr>
      <vt:lpstr>ヒラギノ角ゴ ProN W6</vt:lpstr>
      <vt:lpstr>Lucida Grande</vt:lpstr>
      <vt:lpstr>Stone Sans ITC TT-Semi</vt:lpstr>
      <vt:lpstr>Comic Sans MS</vt:lpstr>
      <vt:lpstr>ヒラギノ明朝 ProN W3</vt:lpstr>
      <vt:lpstr>Times</vt:lpstr>
      <vt:lpstr>Helvetica</vt:lpstr>
      <vt:lpstr>Times New Roman Italic</vt:lpstr>
      <vt:lpstr>Title</vt:lpstr>
      <vt:lpstr>Body</vt:lpstr>
      <vt:lpstr>Section</vt:lpstr>
      <vt:lpstr>Pregled grafa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  <vt:lpstr>Pregled v širino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Wayne</dc:creator>
  <cp:lastModifiedBy>Lokar, Matija</cp:lastModifiedBy>
  <cp:revision>3</cp:revision>
  <dcterms:modified xsi:type="dcterms:W3CDTF">2013-02-25T14:49:41Z</dcterms:modified>
</cp:coreProperties>
</file>