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3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4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5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24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25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26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27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28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3" r:id="rId1"/>
    <p:sldMasterId id="2147483666" r:id="rId2"/>
    <p:sldMasterId id="2147483702" r:id="rId3"/>
  </p:sldMasterIdLst>
  <p:notesMasterIdLst>
    <p:notesMasterId r:id="rId42"/>
  </p:notesMasterIdLst>
  <p:sldIdLst>
    <p:sldId id="452" r:id="rId4"/>
    <p:sldId id="455" r:id="rId5"/>
    <p:sldId id="456" r:id="rId6"/>
    <p:sldId id="457" r:id="rId7"/>
    <p:sldId id="458" r:id="rId8"/>
    <p:sldId id="362" r:id="rId9"/>
    <p:sldId id="363" r:id="rId10"/>
    <p:sldId id="364" r:id="rId11"/>
    <p:sldId id="408" r:id="rId12"/>
    <p:sldId id="460" r:id="rId13"/>
    <p:sldId id="462" r:id="rId14"/>
    <p:sldId id="464" r:id="rId15"/>
    <p:sldId id="465" r:id="rId16"/>
    <p:sldId id="466" r:id="rId17"/>
    <p:sldId id="471" r:id="rId18"/>
    <p:sldId id="367" r:id="rId19"/>
    <p:sldId id="468" r:id="rId20"/>
    <p:sldId id="474" r:id="rId21"/>
    <p:sldId id="470" r:id="rId22"/>
    <p:sldId id="472" r:id="rId23"/>
    <p:sldId id="476" r:id="rId24"/>
    <p:sldId id="493" r:id="rId25"/>
    <p:sldId id="559" r:id="rId26"/>
    <p:sldId id="560" r:id="rId27"/>
    <p:sldId id="561" r:id="rId28"/>
    <p:sldId id="562" r:id="rId29"/>
    <p:sldId id="563" r:id="rId30"/>
    <p:sldId id="564" r:id="rId31"/>
    <p:sldId id="565" r:id="rId32"/>
    <p:sldId id="566" r:id="rId33"/>
    <p:sldId id="567" r:id="rId34"/>
    <p:sldId id="568" r:id="rId35"/>
    <p:sldId id="569" r:id="rId36"/>
    <p:sldId id="570" r:id="rId37"/>
    <p:sldId id="571" r:id="rId38"/>
    <p:sldId id="574" r:id="rId39"/>
    <p:sldId id="572" r:id="rId40"/>
    <p:sldId id="573" r:id="rId4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22" autoAdjust="0"/>
    <p:restoredTop sz="94731" autoAdjust="0"/>
  </p:normalViewPr>
  <p:slideViewPr>
    <p:cSldViewPr>
      <p:cViewPr varScale="1">
        <p:scale>
          <a:sx n="95" d="100"/>
          <a:sy n="95" d="100"/>
        </p:scale>
        <p:origin x="612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5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slide" Target="slides/slide3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DCF879-0857-49CF-AB4E-8F9EB89D26B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23042C19-848A-4FA9-A753-8AD0663DCAAD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v1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B9589B3E-47D3-491F-8D1D-5AC16E54AE6E}" type="parTrans" cxnId="{D9C0CCC0-3C23-464C-8612-46D43FF3E194}">
      <dgm:prSet/>
      <dgm:spPr/>
    </dgm:pt>
    <dgm:pt modelId="{59395E48-B93E-4502-B96A-C55A624239AF}" type="sibTrans" cxnId="{D9C0CCC0-3C23-464C-8612-46D43FF3E194}">
      <dgm:prSet/>
      <dgm:spPr/>
    </dgm:pt>
    <dgm:pt modelId="{4C3A56BB-3F8C-4AA8-8A43-11EC19249D80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?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5A04AF2C-0282-445F-87C4-4ABE600552CD}" type="parTrans" cxnId="{A91898CC-CD60-449C-B800-81525536308F}">
      <dgm:prSet/>
      <dgm:spPr/>
    </dgm:pt>
    <dgm:pt modelId="{C9070A6A-DC14-4A6C-BE25-1EA8684FB9DB}" type="sibTrans" cxnId="{A91898CC-CD60-449C-B800-81525536308F}">
      <dgm:prSet/>
      <dgm:spPr/>
    </dgm:pt>
    <dgm:pt modelId="{2632CA32-1BED-4639-BC22-06B7DCB55795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C001FCE5-A02A-45D8-A517-B7EACBAA5542}" type="parTrans" cxnId="{66774E06-E31B-4D4B-B68A-8775B49DAA75}">
      <dgm:prSet/>
      <dgm:spPr/>
    </dgm:pt>
    <dgm:pt modelId="{DA96D919-FA60-4AB2-AD9A-DBE2916F28C3}" type="sibTrans" cxnId="{66774E06-E31B-4D4B-B68A-8775B49DAA75}">
      <dgm:prSet/>
      <dgm:spPr/>
    </dgm:pt>
    <dgm:pt modelId="{FF4410F3-D963-4CB8-AB7B-65F93CBC001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E32B3162-EDA3-4A95-ABCF-A01DF6DF9883}" type="parTrans" cxnId="{71AFB584-1903-4D5F-828D-308755AD7C85}">
      <dgm:prSet/>
      <dgm:spPr/>
    </dgm:pt>
    <dgm:pt modelId="{91C03067-9C42-4DC4-8F87-BE8F10B2E3DD}" type="sibTrans" cxnId="{71AFB584-1903-4D5F-828D-308755AD7C85}">
      <dgm:prSet/>
      <dgm:spPr/>
    </dgm:pt>
    <dgm:pt modelId="{DE3E7678-EF6C-4ED9-91FA-E77C56BC3ACB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7B1AC99D-8185-4A72-82B5-28061DF6E689}" type="parTrans" cxnId="{4064C12A-CCE6-4A93-A94E-E4053F50B2AD}">
      <dgm:prSet/>
      <dgm:spPr/>
    </dgm:pt>
    <dgm:pt modelId="{C9E93934-C1CB-465C-8DD1-98B229CB177D}" type="sibTrans" cxnId="{4064C12A-CCE6-4A93-A94E-E4053F50B2AD}">
      <dgm:prSet/>
      <dgm:spPr/>
    </dgm:pt>
    <dgm:pt modelId="{8EC2333E-F20D-42C2-A735-3D87499C9D7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870DDF76-54EB-40BE-B1F2-1517161CC947}" type="parTrans" cxnId="{F573CF72-C286-43B0-ABCA-C57DC1106693}">
      <dgm:prSet/>
      <dgm:spPr/>
    </dgm:pt>
    <dgm:pt modelId="{A7C3C2DE-470D-4550-814E-987A4232B449}" type="sibTrans" cxnId="{F573CF72-C286-43B0-ABCA-C57DC1106693}">
      <dgm:prSet/>
      <dgm:spPr/>
    </dgm:pt>
    <dgm:pt modelId="{704840CD-E6A7-42A6-8C76-D005D67CE4A3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EAEA6F86-428D-4D5B-975F-BB0EC180A65A}" type="parTrans" cxnId="{A4F33E48-FE6A-44A2-8315-63E12A74D942}">
      <dgm:prSet/>
      <dgm:spPr/>
    </dgm:pt>
    <dgm:pt modelId="{9DA02085-776C-4DD9-A7E7-5C8EE5C7C3FB}" type="sibTrans" cxnId="{A4F33E48-FE6A-44A2-8315-63E12A74D942}">
      <dgm:prSet/>
      <dgm:spPr/>
    </dgm:pt>
    <dgm:pt modelId="{9AEE98EC-1B08-49CA-A20A-5618E921C7B8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?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7E6A97C9-ED66-4442-90E4-C866AFF3AF1C}" type="parTrans" cxnId="{7A500477-8D0D-4C11-B2A4-4308ED1E2577}">
      <dgm:prSet/>
      <dgm:spPr/>
    </dgm:pt>
    <dgm:pt modelId="{0669FB09-C6AF-43C9-9D88-0CFE263F43C1}" type="sibTrans" cxnId="{7A500477-8D0D-4C11-B2A4-4308ED1E2577}">
      <dgm:prSet/>
      <dgm:spPr/>
    </dgm:pt>
    <dgm:pt modelId="{53F6559C-7C9A-4025-B059-775297B786FE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656ADDFD-3113-4CF8-BAD8-9AFEE0EA8F2F}" type="parTrans" cxnId="{EE7C7383-B33A-4FF7-9F36-C59D0CAE3A1B}">
      <dgm:prSet/>
      <dgm:spPr/>
    </dgm:pt>
    <dgm:pt modelId="{987EE929-CC8A-4301-8C04-0EA6A71090BA}" type="sibTrans" cxnId="{EE7C7383-B33A-4FF7-9F36-C59D0CAE3A1B}">
      <dgm:prSet/>
      <dgm:spPr/>
    </dgm:pt>
    <dgm:pt modelId="{4604F5D1-DF2A-4AEF-A5B9-290184B93018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E7C1204D-3535-47D0-9F33-DB7D8E738FC4}" type="parTrans" cxnId="{E4F9675D-17D5-48AC-B9FD-A265D84D9B1E}">
      <dgm:prSet/>
      <dgm:spPr/>
    </dgm:pt>
    <dgm:pt modelId="{54B538D9-BAA6-419F-8A3A-0E71F9788FFA}" type="sibTrans" cxnId="{E4F9675D-17D5-48AC-B9FD-A265D84D9B1E}">
      <dgm:prSet/>
      <dgm:spPr/>
    </dgm:pt>
    <dgm:pt modelId="{53D35F56-C35E-4BE1-A10C-E3CE65F4398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FE219050-2509-4C61-9498-3162ADEA9646}" type="parTrans" cxnId="{670FC555-CF4D-43D2-8EEF-EAC213B7845C}">
      <dgm:prSet/>
      <dgm:spPr/>
    </dgm:pt>
    <dgm:pt modelId="{E35C8E77-7625-4A6B-8556-D7CAF82D50EF}" type="sibTrans" cxnId="{670FC555-CF4D-43D2-8EEF-EAC213B7845C}">
      <dgm:prSet/>
      <dgm:spPr/>
    </dgm:pt>
    <dgm:pt modelId="{5AD63CCB-57A2-4727-B22D-343B9157A30C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3148B17B-BE1E-4FFD-8DA4-0CC8418FFFA2}" type="parTrans" cxnId="{B9EB2081-C5C4-4069-A2B2-D7F9E1C3AAC3}">
      <dgm:prSet/>
      <dgm:spPr/>
    </dgm:pt>
    <dgm:pt modelId="{8DD4ABC6-C5D3-4973-A3DE-2C57B9784F08}" type="sibTrans" cxnId="{B9EB2081-C5C4-4069-A2B2-D7F9E1C3AAC3}">
      <dgm:prSet/>
      <dgm:spPr/>
    </dgm:pt>
    <dgm:pt modelId="{08DBA005-74A3-4066-9165-432DC5A0DD5E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54917D5E-A0CB-4461-9BF8-E409150ADAE6}" type="parTrans" cxnId="{972E2F65-FBD5-4F33-A05A-62C29D4FE546}">
      <dgm:prSet/>
      <dgm:spPr/>
    </dgm:pt>
    <dgm:pt modelId="{BDF47438-D82B-4E65-A0CD-FB9F3771DC9F}" type="sibTrans" cxnId="{972E2F65-FBD5-4F33-A05A-62C29D4FE546}">
      <dgm:prSet/>
      <dgm:spPr/>
    </dgm:pt>
    <dgm:pt modelId="{A0F0B4B0-0196-4C14-A413-76493A0704CF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3295E4A4-27C5-455D-8651-D782A2DF13AC}" type="parTrans" cxnId="{39620CEF-E848-45AE-A0D1-5C1EDA2204C4}">
      <dgm:prSet/>
      <dgm:spPr/>
    </dgm:pt>
    <dgm:pt modelId="{1A87AE04-9B41-4407-9DA2-801E30332B67}" type="sibTrans" cxnId="{39620CEF-E848-45AE-A0D1-5C1EDA2204C4}">
      <dgm:prSet/>
      <dgm:spPr/>
    </dgm:pt>
    <dgm:pt modelId="{B83BFC9C-A724-4D4E-90D9-9B7B09B702FB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900808C1-E4BC-4CE8-B209-9E91A21C07C2}" type="parTrans" cxnId="{4476CA8F-3BAF-4FF6-87B5-9AF484E9F747}">
      <dgm:prSet/>
      <dgm:spPr/>
    </dgm:pt>
    <dgm:pt modelId="{A6555E2E-3200-42BF-BF5A-429ED7EF1F43}" type="sibTrans" cxnId="{4476CA8F-3BAF-4FF6-87B5-9AF484E9F747}">
      <dgm:prSet/>
      <dgm:spPr/>
    </dgm:pt>
    <dgm:pt modelId="{FAAD67A5-350B-41EE-BFC7-413754857CCD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70142D18-E384-4DD2-BD5B-4EB4CDDA65FC}" type="parTrans" cxnId="{F41E82A1-C469-4EB6-BC48-68B549AD2FA4}">
      <dgm:prSet/>
      <dgm:spPr/>
    </dgm:pt>
    <dgm:pt modelId="{E6464647-ACBC-407D-88FF-810D531D9499}" type="sibTrans" cxnId="{F41E82A1-C469-4EB6-BC48-68B549AD2FA4}">
      <dgm:prSet/>
      <dgm:spPr/>
    </dgm:pt>
    <dgm:pt modelId="{E2008F04-8C07-4C06-A32D-3188C109F2EB}" type="pres">
      <dgm:prSet presAssocID="{6BDCF879-0857-49CF-AB4E-8F9EB89D26B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B5AC498-4400-4E3E-9F9D-27578F0E8E9A}" type="pres">
      <dgm:prSet presAssocID="{23042C19-848A-4FA9-A753-8AD0663DCAAD}" presName="hierRoot1" presStyleCnt="0">
        <dgm:presLayoutVars>
          <dgm:hierBranch/>
        </dgm:presLayoutVars>
      </dgm:prSet>
      <dgm:spPr/>
    </dgm:pt>
    <dgm:pt modelId="{C54ABE1D-5F8F-4E43-A8F0-DAEEEB652635}" type="pres">
      <dgm:prSet presAssocID="{23042C19-848A-4FA9-A753-8AD0663DCAAD}" presName="rootComposite1" presStyleCnt="0"/>
      <dgm:spPr/>
    </dgm:pt>
    <dgm:pt modelId="{16D023FA-4419-432C-9E46-F0F27B6ACCC8}" type="pres">
      <dgm:prSet presAssocID="{23042C19-848A-4FA9-A753-8AD0663DCAAD}" presName="rootText1" presStyleLbl="node0" presStyleIdx="0" presStyleCnt="1">
        <dgm:presLayoutVars>
          <dgm:chPref val="3"/>
        </dgm:presLayoutVars>
      </dgm:prSet>
      <dgm:spPr/>
    </dgm:pt>
    <dgm:pt modelId="{8E9DAFF4-A12E-490B-B7CF-5A534CBA2173}" type="pres">
      <dgm:prSet presAssocID="{23042C19-848A-4FA9-A753-8AD0663DCAAD}" presName="rootConnector1" presStyleLbl="node1" presStyleIdx="0" presStyleCnt="0"/>
      <dgm:spPr/>
    </dgm:pt>
    <dgm:pt modelId="{25F9CB10-1F2C-492C-9738-C9B137458E64}" type="pres">
      <dgm:prSet presAssocID="{23042C19-848A-4FA9-A753-8AD0663DCAAD}" presName="hierChild2" presStyleCnt="0"/>
      <dgm:spPr/>
    </dgm:pt>
    <dgm:pt modelId="{A0775379-11EB-4C3A-8419-909636EAD05C}" type="pres">
      <dgm:prSet presAssocID="{5A04AF2C-0282-445F-87C4-4ABE600552CD}" presName="Name35" presStyleLbl="parChTrans1D2" presStyleIdx="0" presStyleCnt="3"/>
      <dgm:spPr/>
    </dgm:pt>
    <dgm:pt modelId="{A2997F9E-1337-4CA1-8C1C-9CC4BACCBD73}" type="pres">
      <dgm:prSet presAssocID="{4C3A56BB-3F8C-4AA8-8A43-11EC19249D80}" presName="hierRoot2" presStyleCnt="0">
        <dgm:presLayoutVars>
          <dgm:hierBranch/>
        </dgm:presLayoutVars>
      </dgm:prSet>
      <dgm:spPr/>
    </dgm:pt>
    <dgm:pt modelId="{527CE52B-8D7D-4663-91E3-ADA2AED71215}" type="pres">
      <dgm:prSet presAssocID="{4C3A56BB-3F8C-4AA8-8A43-11EC19249D80}" presName="rootComposite" presStyleCnt="0"/>
      <dgm:spPr/>
    </dgm:pt>
    <dgm:pt modelId="{D8A69ADF-C8BC-4C70-9E58-702E7D34479B}" type="pres">
      <dgm:prSet presAssocID="{4C3A56BB-3F8C-4AA8-8A43-11EC19249D80}" presName="rootText" presStyleLbl="node2" presStyleIdx="0" presStyleCnt="3">
        <dgm:presLayoutVars>
          <dgm:chPref val="3"/>
        </dgm:presLayoutVars>
      </dgm:prSet>
      <dgm:spPr/>
    </dgm:pt>
    <dgm:pt modelId="{6BED0399-4489-47FD-BD76-477192310815}" type="pres">
      <dgm:prSet presAssocID="{4C3A56BB-3F8C-4AA8-8A43-11EC19249D80}" presName="rootConnector" presStyleLbl="node2" presStyleIdx="0" presStyleCnt="3"/>
      <dgm:spPr/>
    </dgm:pt>
    <dgm:pt modelId="{210D8D2B-51B7-46CE-803D-05D109796BDD}" type="pres">
      <dgm:prSet presAssocID="{4C3A56BB-3F8C-4AA8-8A43-11EC19249D80}" presName="hierChild4" presStyleCnt="0"/>
      <dgm:spPr/>
    </dgm:pt>
    <dgm:pt modelId="{FB1FD25F-6501-4271-96F8-6DFCE23F6FC5}" type="pres">
      <dgm:prSet presAssocID="{C001FCE5-A02A-45D8-A517-B7EACBAA5542}" presName="Name35" presStyleLbl="parChTrans1D3" presStyleIdx="0" presStyleCnt="6"/>
      <dgm:spPr/>
    </dgm:pt>
    <dgm:pt modelId="{1D3A8053-E87E-4EEA-8B9C-D18C705CC016}" type="pres">
      <dgm:prSet presAssocID="{2632CA32-1BED-4639-BC22-06B7DCB55795}" presName="hierRoot2" presStyleCnt="0">
        <dgm:presLayoutVars>
          <dgm:hierBranch/>
        </dgm:presLayoutVars>
      </dgm:prSet>
      <dgm:spPr/>
    </dgm:pt>
    <dgm:pt modelId="{C0270BB0-F000-45BF-9547-6C652D3770F4}" type="pres">
      <dgm:prSet presAssocID="{2632CA32-1BED-4639-BC22-06B7DCB55795}" presName="rootComposite" presStyleCnt="0"/>
      <dgm:spPr/>
    </dgm:pt>
    <dgm:pt modelId="{4D2E9E88-A476-4BED-A7D5-135AD1A26834}" type="pres">
      <dgm:prSet presAssocID="{2632CA32-1BED-4639-BC22-06B7DCB55795}" presName="rootText" presStyleLbl="node3" presStyleIdx="0" presStyleCnt="6">
        <dgm:presLayoutVars>
          <dgm:chPref val="3"/>
        </dgm:presLayoutVars>
      </dgm:prSet>
      <dgm:spPr/>
    </dgm:pt>
    <dgm:pt modelId="{2722570C-3E2F-4756-B195-3FE3909DCD6A}" type="pres">
      <dgm:prSet presAssocID="{2632CA32-1BED-4639-BC22-06B7DCB55795}" presName="rootConnector" presStyleLbl="node3" presStyleIdx="0" presStyleCnt="6"/>
      <dgm:spPr/>
    </dgm:pt>
    <dgm:pt modelId="{E762D4AB-9F03-4DF2-8455-59647AF1A0BE}" type="pres">
      <dgm:prSet presAssocID="{2632CA32-1BED-4639-BC22-06B7DCB55795}" presName="hierChild4" presStyleCnt="0"/>
      <dgm:spPr/>
    </dgm:pt>
    <dgm:pt modelId="{809B5BC4-CEE5-4EE7-A1EF-DBF6A2A11CD6}" type="pres">
      <dgm:prSet presAssocID="{E32B3162-EDA3-4A95-ABCF-A01DF6DF9883}" presName="Name35" presStyleLbl="parChTrans1D4" presStyleIdx="0" presStyleCnt="6"/>
      <dgm:spPr/>
    </dgm:pt>
    <dgm:pt modelId="{3FE43982-0095-49D7-BDCF-412454FE0AB3}" type="pres">
      <dgm:prSet presAssocID="{FF4410F3-D963-4CB8-AB7B-65F93CBC0014}" presName="hierRoot2" presStyleCnt="0">
        <dgm:presLayoutVars>
          <dgm:hierBranch val="r"/>
        </dgm:presLayoutVars>
      </dgm:prSet>
      <dgm:spPr/>
    </dgm:pt>
    <dgm:pt modelId="{B8032FB9-7FAA-42F8-8D90-757F48B14A44}" type="pres">
      <dgm:prSet presAssocID="{FF4410F3-D963-4CB8-AB7B-65F93CBC0014}" presName="rootComposite" presStyleCnt="0"/>
      <dgm:spPr/>
    </dgm:pt>
    <dgm:pt modelId="{7BA14674-0A15-496A-9260-B045DE942333}" type="pres">
      <dgm:prSet presAssocID="{FF4410F3-D963-4CB8-AB7B-65F93CBC0014}" presName="rootText" presStyleLbl="node4" presStyleIdx="0" presStyleCnt="6">
        <dgm:presLayoutVars>
          <dgm:chPref val="3"/>
        </dgm:presLayoutVars>
      </dgm:prSet>
      <dgm:spPr/>
    </dgm:pt>
    <dgm:pt modelId="{52E60DF9-A002-4401-83AD-19DB06CC61A7}" type="pres">
      <dgm:prSet presAssocID="{FF4410F3-D963-4CB8-AB7B-65F93CBC0014}" presName="rootConnector" presStyleLbl="node4" presStyleIdx="0" presStyleCnt="6"/>
      <dgm:spPr/>
    </dgm:pt>
    <dgm:pt modelId="{A6994D04-BB10-490C-AF34-CA0063AC1497}" type="pres">
      <dgm:prSet presAssocID="{FF4410F3-D963-4CB8-AB7B-65F93CBC0014}" presName="hierChild4" presStyleCnt="0"/>
      <dgm:spPr/>
    </dgm:pt>
    <dgm:pt modelId="{97326438-FE51-4A79-86C3-17E025422C77}" type="pres">
      <dgm:prSet presAssocID="{FF4410F3-D963-4CB8-AB7B-65F93CBC0014}" presName="hierChild5" presStyleCnt="0"/>
      <dgm:spPr/>
    </dgm:pt>
    <dgm:pt modelId="{DC4825C1-8457-418D-A9DB-86F7461661CD}" type="pres">
      <dgm:prSet presAssocID="{2632CA32-1BED-4639-BC22-06B7DCB55795}" presName="hierChild5" presStyleCnt="0"/>
      <dgm:spPr/>
    </dgm:pt>
    <dgm:pt modelId="{AB5440F9-1F06-4DDE-AFCC-6B21FA46D93B}" type="pres">
      <dgm:prSet presAssocID="{7B1AC99D-8185-4A72-82B5-28061DF6E689}" presName="Name35" presStyleLbl="parChTrans1D3" presStyleIdx="1" presStyleCnt="6"/>
      <dgm:spPr/>
    </dgm:pt>
    <dgm:pt modelId="{26AE40C8-9FEE-4D7B-9B12-38CFDBD16B5E}" type="pres">
      <dgm:prSet presAssocID="{DE3E7678-EF6C-4ED9-91FA-E77C56BC3ACB}" presName="hierRoot2" presStyleCnt="0">
        <dgm:presLayoutVars>
          <dgm:hierBranch/>
        </dgm:presLayoutVars>
      </dgm:prSet>
      <dgm:spPr/>
    </dgm:pt>
    <dgm:pt modelId="{1908414B-AEAD-4BD6-A108-5754D594EFAC}" type="pres">
      <dgm:prSet presAssocID="{DE3E7678-EF6C-4ED9-91FA-E77C56BC3ACB}" presName="rootComposite" presStyleCnt="0"/>
      <dgm:spPr/>
    </dgm:pt>
    <dgm:pt modelId="{CC2638B3-C681-4B30-90B3-04BD82865B56}" type="pres">
      <dgm:prSet presAssocID="{DE3E7678-EF6C-4ED9-91FA-E77C56BC3ACB}" presName="rootText" presStyleLbl="node3" presStyleIdx="1" presStyleCnt="6">
        <dgm:presLayoutVars>
          <dgm:chPref val="3"/>
        </dgm:presLayoutVars>
      </dgm:prSet>
      <dgm:spPr/>
    </dgm:pt>
    <dgm:pt modelId="{27B3005C-4CDA-497A-BBCE-18ECED10228E}" type="pres">
      <dgm:prSet presAssocID="{DE3E7678-EF6C-4ED9-91FA-E77C56BC3ACB}" presName="rootConnector" presStyleLbl="node3" presStyleIdx="1" presStyleCnt="6"/>
      <dgm:spPr/>
    </dgm:pt>
    <dgm:pt modelId="{47CD1024-91E1-4431-8DF5-57774AAB35DA}" type="pres">
      <dgm:prSet presAssocID="{DE3E7678-EF6C-4ED9-91FA-E77C56BC3ACB}" presName="hierChild4" presStyleCnt="0"/>
      <dgm:spPr/>
    </dgm:pt>
    <dgm:pt modelId="{C4C559BF-2682-4426-91CB-4FBB39BD2238}" type="pres">
      <dgm:prSet presAssocID="{870DDF76-54EB-40BE-B1F2-1517161CC947}" presName="Name35" presStyleLbl="parChTrans1D4" presStyleIdx="1" presStyleCnt="6"/>
      <dgm:spPr/>
    </dgm:pt>
    <dgm:pt modelId="{AC41FA28-3646-44B1-BD05-8E709400DCC3}" type="pres">
      <dgm:prSet presAssocID="{8EC2333E-F20D-42C2-A735-3D87499C9D74}" presName="hierRoot2" presStyleCnt="0">
        <dgm:presLayoutVars>
          <dgm:hierBranch val="r"/>
        </dgm:presLayoutVars>
      </dgm:prSet>
      <dgm:spPr/>
    </dgm:pt>
    <dgm:pt modelId="{76238EEE-F378-43AF-8640-C401555E0413}" type="pres">
      <dgm:prSet presAssocID="{8EC2333E-F20D-42C2-A735-3D87499C9D74}" presName="rootComposite" presStyleCnt="0"/>
      <dgm:spPr/>
    </dgm:pt>
    <dgm:pt modelId="{C67F8546-63F9-472F-8BF4-3E90DF267307}" type="pres">
      <dgm:prSet presAssocID="{8EC2333E-F20D-42C2-A735-3D87499C9D74}" presName="rootText" presStyleLbl="node4" presStyleIdx="1" presStyleCnt="6">
        <dgm:presLayoutVars>
          <dgm:chPref val="3"/>
        </dgm:presLayoutVars>
      </dgm:prSet>
      <dgm:spPr/>
    </dgm:pt>
    <dgm:pt modelId="{27D57C90-4537-4EF7-97CF-E4C87E8DEDD3}" type="pres">
      <dgm:prSet presAssocID="{8EC2333E-F20D-42C2-A735-3D87499C9D74}" presName="rootConnector" presStyleLbl="node4" presStyleIdx="1" presStyleCnt="6"/>
      <dgm:spPr/>
    </dgm:pt>
    <dgm:pt modelId="{E0BE1CA1-0B65-4243-9721-6F9766FC063E}" type="pres">
      <dgm:prSet presAssocID="{8EC2333E-F20D-42C2-A735-3D87499C9D74}" presName="hierChild4" presStyleCnt="0"/>
      <dgm:spPr/>
    </dgm:pt>
    <dgm:pt modelId="{2A62235C-1A76-4A7A-B480-3E9199B192B3}" type="pres">
      <dgm:prSet presAssocID="{8EC2333E-F20D-42C2-A735-3D87499C9D74}" presName="hierChild5" presStyleCnt="0"/>
      <dgm:spPr/>
    </dgm:pt>
    <dgm:pt modelId="{88C9801D-8D0B-4CF2-A3E1-AF99E61D8103}" type="pres">
      <dgm:prSet presAssocID="{DE3E7678-EF6C-4ED9-91FA-E77C56BC3ACB}" presName="hierChild5" presStyleCnt="0"/>
      <dgm:spPr/>
    </dgm:pt>
    <dgm:pt modelId="{6868059C-2C34-4439-ADD2-6B950341AD35}" type="pres">
      <dgm:prSet presAssocID="{4C3A56BB-3F8C-4AA8-8A43-11EC19249D80}" presName="hierChild5" presStyleCnt="0"/>
      <dgm:spPr/>
    </dgm:pt>
    <dgm:pt modelId="{6C13FFE1-5AEC-43E2-B257-4E30D35DDED6}" type="pres">
      <dgm:prSet presAssocID="{EAEA6F86-428D-4D5B-975F-BB0EC180A65A}" presName="Name35" presStyleLbl="parChTrans1D2" presStyleIdx="1" presStyleCnt="3"/>
      <dgm:spPr/>
    </dgm:pt>
    <dgm:pt modelId="{0D99DDBA-5C83-47E1-9446-E765B1AC9F74}" type="pres">
      <dgm:prSet presAssocID="{704840CD-E6A7-42A6-8C76-D005D67CE4A3}" presName="hierRoot2" presStyleCnt="0">
        <dgm:presLayoutVars>
          <dgm:hierBranch/>
        </dgm:presLayoutVars>
      </dgm:prSet>
      <dgm:spPr/>
    </dgm:pt>
    <dgm:pt modelId="{422E6F20-E0F7-4132-A19E-F7267B5CBEB5}" type="pres">
      <dgm:prSet presAssocID="{704840CD-E6A7-42A6-8C76-D005D67CE4A3}" presName="rootComposite" presStyleCnt="0"/>
      <dgm:spPr/>
    </dgm:pt>
    <dgm:pt modelId="{F801CD85-F26C-48C4-B1FA-683F2E46637A}" type="pres">
      <dgm:prSet presAssocID="{704840CD-E6A7-42A6-8C76-D005D67CE4A3}" presName="rootText" presStyleLbl="node2" presStyleIdx="1" presStyleCnt="3">
        <dgm:presLayoutVars>
          <dgm:chPref val="3"/>
        </dgm:presLayoutVars>
      </dgm:prSet>
      <dgm:spPr/>
    </dgm:pt>
    <dgm:pt modelId="{61BFB07A-74EB-45B4-9053-CEBDF6CAAB3F}" type="pres">
      <dgm:prSet presAssocID="{704840CD-E6A7-42A6-8C76-D005D67CE4A3}" presName="rootConnector" presStyleLbl="node2" presStyleIdx="1" presStyleCnt="3"/>
      <dgm:spPr/>
    </dgm:pt>
    <dgm:pt modelId="{4DDDC594-D7B1-4E2B-A2E3-18832B463813}" type="pres">
      <dgm:prSet presAssocID="{704840CD-E6A7-42A6-8C76-D005D67CE4A3}" presName="hierChild4" presStyleCnt="0"/>
      <dgm:spPr/>
    </dgm:pt>
    <dgm:pt modelId="{B6789DA7-6755-4975-8EDF-18CA5C3CF3A3}" type="pres">
      <dgm:prSet presAssocID="{7E6A97C9-ED66-4442-90E4-C866AFF3AF1C}" presName="Name35" presStyleLbl="parChTrans1D3" presStyleIdx="2" presStyleCnt="6"/>
      <dgm:spPr/>
    </dgm:pt>
    <dgm:pt modelId="{5E87E0B0-AA0B-4877-8868-5A07DBDEF177}" type="pres">
      <dgm:prSet presAssocID="{9AEE98EC-1B08-49CA-A20A-5618E921C7B8}" presName="hierRoot2" presStyleCnt="0">
        <dgm:presLayoutVars>
          <dgm:hierBranch/>
        </dgm:presLayoutVars>
      </dgm:prSet>
      <dgm:spPr/>
    </dgm:pt>
    <dgm:pt modelId="{47E1971D-B94E-46CA-8A6C-3A20F0699492}" type="pres">
      <dgm:prSet presAssocID="{9AEE98EC-1B08-49CA-A20A-5618E921C7B8}" presName="rootComposite" presStyleCnt="0"/>
      <dgm:spPr/>
    </dgm:pt>
    <dgm:pt modelId="{61B1092E-4BAD-4121-BC04-E609270B2C49}" type="pres">
      <dgm:prSet presAssocID="{9AEE98EC-1B08-49CA-A20A-5618E921C7B8}" presName="rootText" presStyleLbl="node3" presStyleIdx="2" presStyleCnt="6">
        <dgm:presLayoutVars>
          <dgm:chPref val="3"/>
        </dgm:presLayoutVars>
      </dgm:prSet>
      <dgm:spPr/>
    </dgm:pt>
    <dgm:pt modelId="{F93C2516-E922-4907-809B-CB0EB7D43474}" type="pres">
      <dgm:prSet presAssocID="{9AEE98EC-1B08-49CA-A20A-5618E921C7B8}" presName="rootConnector" presStyleLbl="node3" presStyleIdx="2" presStyleCnt="6"/>
      <dgm:spPr/>
    </dgm:pt>
    <dgm:pt modelId="{310051B1-623A-4A10-B9EE-A9181F6DF23E}" type="pres">
      <dgm:prSet presAssocID="{9AEE98EC-1B08-49CA-A20A-5618E921C7B8}" presName="hierChild4" presStyleCnt="0"/>
      <dgm:spPr/>
    </dgm:pt>
    <dgm:pt modelId="{CFBD4C2B-220D-4E0D-B07D-6D60EF1283E2}" type="pres">
      <dgm:prSet presAssocID="{656ADDFD-3113-4CF8-BAD8-9AFEE0EA8F2F}" presName="Name35" presStyleLbl="parChTrans1D4" presStyleIdx="2" presStyleCnt="6"/>
      <dgm:spPr/>
    </dgm:pt>
    <dgm:pt modelId="{F55DBD51-1544-4EBC-8F15-022BE911F8BF}" type="pres">
      <dgm:prSet presAssocID="{53F6559C-7C9A-4025-B059-775297B786FE}" presName="hierRoot2" presStyleCnt="0">
        <dgm:presLayoutVars>
          <dgm:hierBranch val="r"/>
        </dgm:presLayoutVars>
      </dgm:prSet>
      <dgm:spPr/>
    </dgm:pt>
    <dgm:pt modelId="{043233B3-7512-4FFB-BDBE-0AD7306AFA9D}" type="pres">
      <dgm:prSet presAssocID="{53F6559C-7C9A-4025-B059-775297B786FE}" presName="rootComposite" presStyleCnt="0"/>
      <dgm:spPr/>
    </dgm:pt>
    <dgm:pt modelId="{8F1E3813-F1B1-4DC3-B0E0-426443DBBDAB}" type="pres">
      <dgm:prSet presAssocID="{53F6559C-7C9A-4025-B059-775297B786FE}" presName="rootText" presStyleLbl="node4" presStyleIdx="2" presStyleCnt="6">
        <dgm:presLayoutVars>
          <dgm:chPref val="3"/>
        </dgm:presLayoutVars>
      </dgm:prSet>
      <dgm:spPr/>
    </dgm:pt>
    <dgm:pt modelId="{50A38198-2057-4359-9369-AFD5B74E4D5F}" type="pres">
      <dgm:prSet presAssocID="{53F6559C-7C9A-4025-B059-775297B786FE}" presName="rootConnector" presStyleLbl="node4" presStyleIdx="2" presStyleCnt="6"/>
      <dgm:spPr/>
    </dgm:pt>
    <dgm:pt modelId="{7344E9AA-8175-42E7-A6EA-CC00F8293DFB}" type="pres">
      <dgm:prSet presAssocID="{53F6559C-7C9A-4025-B059-775297B786FE}" presName="hierChild4" presStyleCnt="0"/>
      <dgm:spPr/>
    </dgm:pt>
    <dgm:pt modelId="{41F9F58E-6290-430F-BBAF-A0D3326E9D27}" type="pres">
      <dgm:prSet presAssocID="{53F6559C-7C9A-4025-B059-775297B786FE}" presName="hierChild5" presStyleCnt="0"/>
      <dgm:spPr/>
    </dgm:pt>
    <dgm:pt modelId="{416D9528-489F-4284-8BDA-163B558C08A1}" type="pres">
      <dgm:prSet presAssocID="{9AEE98EC-1B08-49CA-A20A-5618E921C7B8}" presName="hierChild5" presStyleCnt="0"/>
      <dgm:spPr/>
    </dgm:pt>
    <dgm:pt modelId="{21BBCBE2-866C-4A54-BC04-A8A71A698335}" type="pres">
      <dgm:prSet presAssocID="{E7C1204D-3535-47D0-9F33-DB7D8E738FC4}" presName="Name35" presStyleLbl="parChTrans1D3" presStyleIdx="3" presStyleCnt="6"/>
      <dgm:spPr/>
    </dgm:pt>
    <dgm:pt modelId="{847B894C-1502-43D8-9DEB-49C10C2A4ECD}" type="pres">
      <dgm:prSet presAssocID="{4604F5D1-DF2A-4AEF-A5B9-290184B93018}" presName="hierRoot2" presStyleCnt="0">
        <dgm:presLayoutVars>
          <dgm:hierBranch/>
        </dgm:presLayoutVars>
      </dgm:prSet>
      <dgm:spPr/>
    </dgm:pt>
    <dgm:pt modelId="{71880337-77E9-4CA7-AAF6-66F57393B18F}" type="pres">
      <dgm:prSet presAssocID="{4604F5D1-DF2A-4AEF-A5B9-290184B93018}" presName="rootComposite" presStyleCnt="0"/>
      <dgm:spPr/>
    </dgm:pt>
    <dgm:pt modelId="{253C1E7E-EB2B-4107-A4BC-5763B7D9E5D1}" type="pres">
      <dgm:prSet presAssocID="{4604F5D1-DF2A-4AEF-A5B9-290184B93018}" presName="rootText" presStyleLbl="node3" presStyleIdx="3" presStyleCnt="6">
        <dgm:presLayoutVars>
          <dgm:chPref val="3"/>
        </dgm:presLayoutVars>
      </dgm:prSet>
      <dgm:spPr/>
    </dgm:pt>
    <dgm:pt modelId="{9145ECF4-B5AF-4AEF-94DA-86479C5358B4}" type="pres">
      <dgm:prSet presAssocID="{4604F5D1-DF2A-4AEF-A5B9-290184B93018}" presName="rootConnector" presStyleLbl="node3" presStyleIdx="3" presStyleCnt="6"/>
      <dgm:spPr/>
    </dgm:pt>
    <dgm:pt modelId="{A4D86D80-F525-4730-BA8C-43D90E68B982}" type="pres">
      <dgm:prSet presAssocID="{4604F5D1-DF2A-4AEF-A5B9-290184B93018}" presName="hierChild4" presStyleCnt="0"/>
      <dgm:spPr/>
    </dgm:pt>
    <dgm:pt modelId="{50E3A624-CECC-47E9-8F46-7D8C253E2790}" type="pres">
      <dgm:prSet presAssocID="{FE219050-2509-4C61-9498-3162ADEA9646}" presName="Name35" presStyleLbl="parChTrans1D4" presStyleIdx="3" presStyleCnt="6"/>
      <dgm:spPr/>
    </dgm:pt>
    <dgm:pt modelId="{43D63C3E-8F35-4A61-854F-5E00F9E1D946}" type="pres">
      <dgm:prSet presAssocID="{53D35F56-C35E-4BE1-A10C-E3CE65F43984}" presName="hierRoot2" presStyleCnt="0">
        <dgm:presLayoutVars>
          <dgm:hierBranch val="r"/>
        </dgm:presLayoutVars>
      </dgm:prSet>
      <dgm:spPr/>
    </dgm:pt>
    <dgm:pt modelId="{CFCD2FA9-E165-433C-8C5E-9487DE94BB2B}" type="pres">
      <dgm:prSet presAssocID="{53D35F56-C35E-4BE1-A10C-E3CE65F43984}" presName="rootComposite" presStyleCnt="0"/>
      <dgm:spPr/>
    </dgm:pt>
    <dgm:pt modelId="{DD46C969-BEC8-4513-9313-E3B04CF50522}" type="pres">
      <dgm:prSet presAssocID="{53D35F56-C35E-4BE1-A10C-E3CE65F43984}" presName="rootText" presStyleLbl="node4" presStyleIdx="3" presStyleCnt="6">
        <dgm:presLayoutVars>
          <dgm:chPref val="3"/>
        </dgm:presLayoutVars>
      </dgm:prSet>
      <dgm:spPr/>
    </dgm:pt>
    <dgm:pt modelId="{2D938472-38E6-483C-A480-CB3055E29554}" type="pres">
      <dgm:prSet presAssocID="{53D35F56-C35E-4BE1-A10C-E3CE65F43984}" presName="rootConnector" presStyleLbl="node4" presStyleIdx="3" presStyleCnt="6"/>
      <dgm:spPr/>
    </dgm:pt>
    <dgm:pt modelId="{0CB59129-BBFB-40E8-B27D-D3847A85CD2C}" type="pres">
      <dgm:prSet presAssocID="{53D35F56-C35E-4BE1-A10C-E3CE65F43984}" presName="hierChild4" presStyleCnt="0"/>
      <dgm:spPr/>
    </dgm:pt>
    <dgm:pt modelId="{EE770847-FC07-47D4-94AE-AD88C91F2049}" type="pres">
      <dgm:prSet presAssocID="{53D35F56-C35E-4BE1-A10C-E3CE65F43984}" presName="hierChild5" presStyleCnt="0"/>
      <dgm:spPr/>
    </dgm:pt>
    <dgm:pt modelId="{D03EC455-209F-4012-904D-F3E4BDF08445}" type="pres">
      <dgm:prSet presAssocID="{4604F5D1-DF2A-4AEF-A5B9-290184B93018}" presName="hierChild5" presStyleCnt="0"/>
      <dgm:spPr/>
    </dgm:pt>
    <dgm:pt modelId="{B11A5185-4F4A-41EC-9179-8BB006A97749}" type="pres">
      <dgm:prSet presAssocID="{704840CD-E6A7-42A6-8C76-D005D67CE4A3}" presName="hierChild5" presStyleCnt="0"/>
      <dgm:spPr/>
    </dgm:pt>
    <dgm:pt modelId="{4E9A1058-9488-48EA-A073-5A473A562E30}" type="pres">
      <dgm:prSet presAssocID="{3148B17B-BE1E-4FFD-8DA4-0CC8418FFFA2}" presName="Name35" presStyleLbl="parChTrans1D2" presStyleIdx="2" presStyleCnt="3"/>
      <dgm:spPr/>
    </dgm:pt>
    <dgm:pt modelId="{028A4E0E-C847-46A3-A760-2B21E257D7CE}" type="pres">
      <dgm:prSet presAssocID="{5AD63CCB-57A2-4727-B22D-343B9157A30C}" presName="hierRoot2" presStyleCnt="0">
        <dgm:presLayoutVars>
          <dgm:hierBranch/>
        </dgm:presLayoutVars>
      </dgm:prSet>
      <dgm:spPr/>
    </dgm:pt>
    <dgm:pt modelId="{DE27C4A6-132C-442A-AB44-358B891CB694}" type="pres">
      <dgm:prSet presAssocID="{5AD63CCB-57A2-4727-B22D-343B9157A30C}" presName="rootComposite" presStyleCnt="0"/>
      <dgm:spPr/>
    </dgm:pt>
    <dgm:pt modelId="{94AD9B42-F7EE-408C-A421-C48969BCE8EA}" type="pres">
      <dgm:prSet presAssocID="{5AD63CCB-57A2-4727-B22D-343B9157A30C}" presName="rootText" presStyleLbl="node2" presStyleIdx="2" presStyleCnt="3">
        <dgm:presLayoutVars>
          <dgm:chPref val="3"/>
        </dgm:presLayoutVars>
      </dgm:prSet>
      <dgm:spPr/>
    </dgm:pt>
    <dgm:pt modelId="{17B6CEAC-DF7F-40E8-BD91-B140586B51E0}" type="pres">
      <dgm:prSet presAssocID="{5AD63CCB-57A2-4727-B22D-343B9157A30C}" presName="rootConnector" presStyleLbl="node2" presStyleIdx="2" presStyleCnt="3"/>
      <dgm:spPr/>
    </dgm:pt>
    <dgm:pt modelId="{68C31C7F-22A6-4B71-AB11-EB5F8435B63F}" type="pres">
      <dgm:prSet presAssocID="{5AD63CCB-57A2-4727-B22D-343B9157A30C}" presName="hierChild4" presStyleCnt="0"/>
      <dgm:spPr/>
    </dgm:pt>
    <dgm:pt modelId="{A949C95A-486C-45DC-B5B5-E9FA7FBFBB79}" type="pres">
      <dgm:prSet presAssocID="{54917D5E-A0CB-4461-9BF8-E409150ADAE6}" presName="Name35" presStyleLbl="parChTrans1D3" presStyleIdx="4" presStyleCnt="6"/>
      <dgm:spPr/>
    </dgm:pt>
    <dgm:pt modelId="{A9AF21DE-8D1A-4873-A27E-62965D1B8BA3}" type="pres">
      <dgm:prSet presAssocID="{08DBA005-74A3-4066-9165-432DC5A0DD5E}" presName="hierRoot2" presStyleCnt="0">
        <dgm:presLayoutVars>
          <dgm:hierBranch/>
        </dgm:presLayoutVars>
      </dgm:prSet>
      <dgm:spPr/>
    </dgm:pt>
    <dgm:pt modelId="{66510A10-076D-4F08-B208-6875BDF4429A}" type="pres">
      <dgm:prSet presAssocID="{08DBA005-74A3-4066-9165-432DC5A0DD5E}" presName="rootComposite" presStyleCnt="0"/>
      <dgm:spPr/>
    </dgm:pt>
    <dgm:pt modelId="{B85D7D2C-140F-41F3-9344-24233423F6D6}" type="pres">
      <dgm:prSet presAssocID="{08DBA005-74A3-4066-9165-432DC5A0DD5E}" presName="rootText" presStyleLbl="node3" presStyleIdx="4" presStyleCnt="6">
        <dgm:presLayoutVars>
          <dgm:chPref val="3"/>
        </dgm:presLayoutVars>
      </dgm:prSet>
      <dgm:spPr/>
    </dgm:pt>
    <dgm:pt modelId="{296CC9FE-F4A9-4687-8D06-BE519B87E488}" type="pres">
      <dgm:prSet presAssocID="{08DBA005-74A3-4066-9165-432DC5A0DD5E}" presName="rootConnector" presStyleLbl="node3" presStyleIdx="4" presStyleCnt="6"/>
      <dgm:spPr/>
    </dgm:pt>
    <dgm:pt modelId="{7FB4C9CC-D1A8-437E-9BBF-E418B086572D}" type="pres">
      <dgm:prSet presAssocID="{08DBA005-74A3-4066-9165-432DC5A0DD5E}" presName="hierChild4" presStyleCnt="0"/>
      <dgm:spPr/>
    </dgm:pt>
    <dgm:pt modelId="{FC9383B1-A670-4DB9-8B04-2DCF84763969}" type="pres">
      <dgm:prSet presAssocID="{3295E4A4-27C5-455D-8651-D782A2DF13AC}" presName="Name35" presStyleLbl="parChTrans1D4" presStyleIdx="4" presStyleCnt="6"/>
      <dgm:spPr/>
    </dgm:pt>
    <dgm:pt modelId="{8F8903B8-195B-4796-877E-2A973F8185C7}" type="pres">
      <dgm:prSet presAssocID="{A0F0B4B0-0196-4C14-A413-76493A0704CF}" presName="hierRoot2" presStyleCnt="0">
        <dgm:presLayoutVars>
          <dgm:hierBranch val="r"/>
        </dgm:presLayoutVars>
      </dgm:prSet>
      <dgm:spPr/>
    </dgm:pt>
    <dgm:pt modelId="{CA6E5B05-A190-4D73-8B9A-FB647A6A7EF5}" type="pres">
      <dgm:prSet presAssocID="{A0F0B4B0-0196-4C14-A413-76493A0704CF}" presName="rootComposite" presStyleCnt="0"/>
      <dgm:spPr/>
    </dgm:pt>
    <dgm:pt modelId="{FB22960F-34A5-4ABB-8789-C30848579193}" type="pres">
      <dgm:prSet presAssocID="{A0F0B4B0-0196-4C14-A413-76493A0704CF}" presName="rootText" presStyleLbl="node4" presStyleIdx="4" presStyleCnt="6">
        <dgm:presLayoutVars>
          <dgm:chPref val="3"/>
        </dgm:presLayoutVars>
      </dgm:prSet>
      <dgm:spPr/>
    </dgm:pt>
    <dgm:pt modelId="{002B8E2F-78D2-4F9E-9989-A06652F030A9}" type="pres">
      <dgm:prSet presAssocID="{A0F0B4B0-0196-4C14-A413-76493A0704CF}" presName="rootConnector" presStyleLbl="node4" presStyleIdx="4" presStyleCnt="6"/>
      <dgm:spPr/>
    </dgm:pt>
    <dgm:pt modelId="{0B99D882-6662-4732-9F6F-B6C389D87488}" type="pres">
      <dgm:prSet presAssocID="{A0F0B4B0-0196-4C14-A413-76493A0704CF}" presName="hierChild4" presStyleCnt="0"/>
      <dgm:spPr/>
    </dgm:pt>
    <dgm:pt modelId="{F005FA07-A7A8-448D-9E51-4E4A60A91DBF}" type="pres">
      <dgm:prSet presAssocID="{A0F0B4B0-0196-4C14-A413-76493A0704CF}" presName="hierChild5" presStyleCnt="0"/>
      <dgm:spPr/>
    </dgm:pt>
    <dgm:pt modelId="{883A56D3-7104-4CCE-804B-10FC5322D3FF}" type="pres">
      <dgm:prSet presAssocID="{08DBA005-74A3-4066-9165-432DC5A0DD5E}" presName="hierChild5" presStyleCnt="0"/>
      <dgm:spPr/>
    </dgm:pt>
    <dgm:pt modelId="{9CB9DE0A-E69D-420B-A2A7-97096DA4E6CC}" type="pres">
      <dgm:prSet presAssocID="{900808C1-E4BC-4CE8-B209-9E91A21C07C2}" presName="Name35" presStyleLbl="parChTrans1D3" presStyleIdx="5" presStyleCnt="6"/>
      <dgm:spPr/>
    </dgm:pt>
    <dgm:pt modelId="{D23251B6-9E4A-4E87-A9F1-A392C63CA996}" type="pres">
      <dgm:prSet presAssocID="{B83BFC9C-A724-4D4E-90D9-9B7B09B702FB}" presName="hierRoot2" presStyleCnt="0">
        <dgm:presLayoutVars>
          <dgm:hierBranch/>
        </dgm:presLayoutVars>
      </dgm:prSet>
      <dgm:spPr/>
    </dgm:pt>
    <dgm:pt modelId="{A285DBCF-D3D2-406E-9583-C6E8EEF43BA8}" type="pres">
      <dgm:prSet presAssocID="{B83BFC9C-A724-4D4E-90D9-9B7B09B702FB}" presName="rootComposite" presStyleCnt="0"/>
      <dgm:spPr/>
    </dgm:pt>
    <dgm:pt modelId="{FD2A1CFA-2BFE-47E6-B0BC-A8F645B21F1D}" type="pres">
      <dgm:prSet presAssocID="{B83BFC9C-A724-4D4E-90D9-9B7B09B702FB}" presName="rootText" presStyleLbl="node3" presStyleIdx="5" presStyleCnt="6">
        <dgm:presLayoutVars>
          <dgm:chPref val="3"/>
        </dgm:presLayoutVars>
      </dgm:prSet>
      <dgm:spPr/>
    </dgm:pt>
    <dgm:pt modelId="{65B0161D-5F5D-4074-8BAC-6AC27D601349}" type="pres">
      <dgm:prSet presAssocID="{B83BFC9C-A724-4D4E-90D9-9B7B09B702FB}" presName="rootConnector" presStyleLbl="node3" presStyleIdx="5" presStyleCnt="6"/>
      <dgm:spPr/>
    </dgm:pt>
    <dgm:pt modelId="{6A1DEED5-D99A-40B5-988B-1CCB60E69A0D}" type="pres">
      <dgm:prSet presAssocID="{B83BFC9C-A724-4D4E-90D9-9B7B09B702FB}" presName="hierChild4" presStyleCnt="0"/>
      <dgm:spPr/>
    </dgm:pt>
    <dgm:pt modelId="{162F0EE4-7045-4806-A604-A1BAB0AD05CF}" type="pres">
      <dgm:prSet presAssocID="{70142D18-E384-4DD2-BD5B-4EB4CDDA65FC}" presName="Name35" presStyleLbl="parChTrans1D4" presStyleIdx="5" presStyleCnt="6"/>
      <dgm:spPr/>
    </dgm:pt>
    <dgm:pt modelId="{9B5AE693-6F30-47D7-8A21-C443952685A0}" type="pres">
      <dgm:prSet presAssocID="{FAAD67A5-350B-41EE-BFC7-413754857CCD}" presName="hierRoot2" presStyleCnt="0">
        <dgm:presLayoutVars>
          <dgm:hierBranch val="r"/>
        </dgm:presLayoutVars>
      </dgm:prSet>
      <dgm:spPr/>
    </dgm:pt>
    <dgm:pt modelId="{5D08AFC6-B26C-4375-91B8-EE6125063E89}" type="pres">
      <dgm:prSet presAssocID="{FAAD67A5-350B-41EE-BFC7-413754857CCD}" presName="rootComposite" presStyleCnt="0"/>
      <dgm:spPr/>
    </dgm:pt>
    <dgm:pt modelId="{45D2EC7B-AFC8-49EE-95CE-D0DB233EE8A9}" type="pres">
      <dgm:prSet presAssocID="{FAAD67A5-350B-41EE-BFC7-413754857CCD}" presName="rootText" presStyleLbl="node4" presStyleIdx="5" presStyleCnt="6">
        <dgm:presLayoutVars>
          <dgm:chPref val="3"/>
        </dgm:presLayoutVars>
      </dgm:prSet>
      <dgm:spPr/>
    </dgm:pt>
    <dgm:pt modelId="{E39E4ED9-6DE5-4ED6-8060-4DC1BD7FD585}" type="pres">
      <dgm:prSet presAssocID="{FAAD67A5-350B-41EE-BFC7-413754857CCD}" presName="rootConnector" presStyleLbl="node4" presStyleIdx="5" presStyleCnt="6"/>
      <dgm:spPr/>
    </dgm:pt>
    <dgm:pt modelId="{AC2C2647-E705-4F7D-8F8D-7B934C8FBBDD}" type="pres">
      <dgm:prSet presAssocID="{FAAD67A5-350B-41EE-BFC7-413754857CCD}" presName="hierChild4" presStyleCnt="0"/>
      <dgm:spPr/>
    </dgm:pt>
    <dgm:pt modelId="{59F1AE6B-C572-40EE-B891-2FDF9CEF1568}" type="pres">
      <dgm:prSet presAssocID="{FAAD67A5-350B-41EE-BFC7-413754857CCD}" presName="hierChild5" presStyleCnt="0"/>
      <dgm:spPr/>
    </dgm:pt>
    <dgm:pt modelId="{6BF4CE3C-BA2F-41C7-999B-948E34DA03D8}" type="pres">
      <dgm:prSet presAssocID="{B83BFC9C-A724-4D4E-90D9-9B7B09B702FB}" presName="hierChild5" presStyleCnt="0"/>
      <dgm:spPr/>
    </dgm:pt>
    <dgm:pt modelId="{CF7978E2-3B5C-4810-A995-95F524C8F6D0}" type="pres">
      <dgm:prSet presAssocID="{5AD63CCB-57A2-4727-B22D-343B9157A30C}" presName="hierChild5" presStyleCnt="0"/>
      <dgm:spPr/>
    </dgm:pt>
    <dgm:pt modelId="{E4ADDE6D-C05D-45C4-89EE-9B44BF00018F}" type="pres">
      <dgm:prSet presAssocID="{23042C19-848A-4FA9-A753-8AD0663DCAAD}" presName="hierChild3" presStyleCnt="0"/>
      <dgm:spPr/>
    </dgm:pt>
  </dgm:ptLst>
  <dgm:cxnLst>
    <dgm:cxn modelId="{B42D3956-6FCF-4C14-8006-979A9CE810B7}" type="presOf" srcId="{870DDF76-54EB-40BE-B1F2-1517161CC947}" destId="{C4C559BF-2682-4426-91CB-4FBB39BD2238}" srcOrd="0" destOrd="0" presId="urn:microsoft.com/office/officeart/2005/8/layout/orgChart1"/>
    <dgm:cxn modelId="{92BEB286-15E5-423C-946D-658A1180EB1E}" type="presOf" srcId="{08DBA005-74A3-4066-9165-432DC5A0DD5E}" destId="{B85D7D2C-140F-41F3-9344-24233423F6D6}" srcOrd="0" destOrd="0" presId="urn:microsoft.com/office/officeart/2005/8/layout/orgChart1"/>
    <dgm:cxn modelId="{972E2F65-FBD5-4F33-A05A-62C29D4FE546}" srcId="{5AD63CCB-57A2-4727-B22D-343B9157A30C}" destId="{08DBA005-74A3-4066-9165-432DC5A0DD5E}" srcOrd="0" destOrd="0" parTransId="{54917D5E-A0CB-4461-9BF8-E409150ADAE6}" sibTransId="{BDF47438-D82B-4E65-A0CD-FB9F3771DC9F}"/>
    <dgm:cxn modelId="{D4149BFE-2C96-45DB-B2F7-503802A125DA}" type="presOf" srcId="{A0F0B4B0-0196-4C14-A413-76493A0704CF}" destId="{FB22960F-34A5-4ABB-8789-C30848579193}" srcOrd="0" destOrd="0" presId="urn:microsoft.com/office/officeart/2005/8/layout/orgChart1"/>
    <dgm:cxn modelId="{176634AA-02D1-4795-AA5F-C7D9E625C868}" type="presOf" srcId="{656ADDFD-3113-4CF8-BAD8-9AFEE0EA8F2F}" destId="{CFBD4C2B-220D-4E0D-B07D-6D60EF1283E2}" srcOrd="0" destOrd="0" presId="urn:microsoft.com/office/officeart/2005/8/layout/orgChart1"/>
    <dgm:cxn modelId="{AC768F63-7B13-44A9-9BAF-61489F9EAF35}" type="presOf" srcId="{A0F0B4B0-0196-4C14-A413-76493A0704CF}" destId="{002B8E2F-78D2-4F9E-9989-A06652F030A9}" srcOrd="1" destOrd="0" presId="urn:microsoft.com/office/officeart/2005/8/layout/orgChart1"/>
    <dgm:cxn modelId="{D549A220-04A8-4FCA-B535-9A8D0BBE35C9}" type="presOf" srcId="{4C3A56BB-3F8C-4AA8-8A43-11EC19249D80}" destId="{6BED0399-4489-47FD-BD76-477192310815}" srcOrd="1" destOrd="0" presId="urn:microsoft.com/office/officeart/2005/8/layout/orgChart1"/>
    <dgm:cxn modelId="{1C450B35-EE84-4D5F-95BA-63E10F97F656}" type="presOf" srcId="{900808C1-E4BC-4CE8-B209-9E91A21C07C2}" destId="{9CB9DE0A-E69D-420B-A2A7-97096DA4E6CC}" srcOrd="0" destOrd="0" presId="urn:microsoft.com/office/officeart/2005/8/layout/orgChart1"/>
    <dgm:cxn modelId="{F573CF72-C286-43B0-ABCA-C57DC1106693}" srcId="{DE3E7678-EF6C-4ED9-91FA-E77C56BC3ACB}" destId="{8EC2333E-F20D-42C2-A735-3D87499C9D74}" srcOrd="0" destOrd="0" parTransId="{870DDF76-54EB-40BE-B1F2-1517161CC947}" sibTransId="{A7C3C2DE-470D-4550-814E-987A4232B449}"/>
    <dgm:cxn modelId="{1AAFDDBC-1E7C-44A8-BDE9-4A0194E3E387}" type="presOf" srcId="{704840CD-E6A7-42A6-8C76-D005D67CE4A3}" destId="{61BFB07A-74EB-45B4-9053-CEBDF6CAAB3F}" srcOrd="1" destOrd="0" presId="urn:microsoft.com/office/officeart/2005/8/layout/orgChart1"/>
    <dgm:cxn modelId="{39620CEF-E848-45AE-A0D1-5C1EDA2204C4}" srcId="{08DBA005-74A3-4066-9165-432DC5A0DD5E}" destId="{A0F0B4B0-0196-4C14-A413-76493A0704CF}" srcOrd="0" destOrd="0" parTransId="{3295E4A4-27C5-455D-8651-D782A2DF13AC}" sibTransId="{1A87AE04-9B41-4407-9DA2-801E30332B67}"/>
    <dgm:cxn modelId="{B9EB2081-C5C4-4069-A2B2-D7F9E1C3AAC3}" srcId="{23042C19-848A-4FA9-A753-8AD0663DCAAD}" destId="{5AD63CCB-57A2-4727-B22D-343B9157A30C}" srcOrd="2" destOrd="0" parTransId="{3148B17B-BE1E-4FFD-8DA4-0CC8418FFFA2}" sibTransId="{8DD4ABC6-C5D3-4973-A3DE-2C57B9784F08}"/>
    <dgm:cxn modelId="{B548D020-E051-43C1-A527-D19D4E40D695}" type="presOf" srcId="{4C3A56BB-3F8C-4AA8-8A43-11EC19249D80}" destId="{D8A69ADF-C8BC-4C70-9E58-702E7D34479B}" srcOrd="0" destOrd="0" presId="urn:microsoft.com/office/officeart/2005/8/layout/orgChart1"/>
    <dgm:cxn modelId="{4476CA8F-3BAF-4FF6-87B5-9AF484E9F747}" srcId="{5AD63CCB-57A2-4727-B22D-343B9157A30C}" destId="{B83BFC9C-A724-4D4E-90D9-9B7B09B702FB}" srcOrd="1" destOrd="0" parTransId="{900808C1-E4BC-4CE8-B209-9E91A21C07C2}" sibTransId="{A6555E2E-3200-42BF-BF5A-429ED7EF1F43}"/>
    <dgm:cxn modelId="{A4F33E48-FE6A-44A2-8315-63E12A74D942}" srcId="{23042C19-848A-4FA9-A753-8AD0663DCAAD}" destId="{704840CD-E6A7-42A6-8C76-D005D67CE4A3}" srcOrd="1" destOrd="0" parTransId="{EAEA6F86-428D-4D5B-975F-BB0EC180A65A}" sibTransId="{9DA02085-776C-4DD9-A7E7-5C8EE5C7C3FB}"/>
    <dgm:cxn modelId="{088C4432-62D8-4E69-8602-4EE7B3B92335}" type="presOf" srcId="{7B1AC99D-8185-4A72-82B5-28061DF6E689}" destId="{AB5440F9-1F06-4DDE-AFCC-6B21FA46D93B}" srcOrd="0" destOrd="0" presId="urn:microsoft.com/office/officeart/2005/8/layout/orgChart1"/>
    <dgm:cxn modelId="{71AFB584-1903-4D5F-828D-308755AD7C85}" srcId="{2632CA32-1BED-4639-BC22-06B7DCB55795}" destId="{FF4410F3-D963-4CB8-AB7B-65F93CBC0014}" srcOrd="0" destOrd="0" parTransId="{E32B3162-EDA3-4A95-ABCF-A01DF6DF9883}" sibTransId="{91C03067-9C42-4DC4-8F87-BE8F10B2E3DD}"/>
    <dgm:cxn modelId="{66774E06-E31B-4D4B-B68A-8775B49DAA75}" srcId="{4C3A56BB-3F8C-4AA8-8A43-11EC19249D80}" destId="{2632CA32-1BED-4639-BC22-06B7DCB55795}" srcOrd="0" destOrd="0" parTransId="{C001FCE5-A02A-45D8-A517-B7EACBAA5542}" sibTransId="{DA96D919-FA60-4AB2-AD9A-DBE2916F28C3}"/>
    <dgm:cxn modelId="{40DDD309-A75E-4486-9B04-9A1E91B0C612}" type="presOf" srcId="{5AD63CCB-57A2-4727-B22D-343B9157A30C}" destId="{94AD9B42-F7EE-408C-A421-C48969BCE8EA}" srcOrd="0" destOrd="0" presId="urn:microsoft.com/office/officeart/2005/8/layout/orgChart1"/>
    <dgm:cxn modelId="{7A392939-E40A-4019-AD6D-A2929621E1D3}" type="presOf" srcId="{23042C19-848A-4FA9-A753-8AD0663DCAAD}" destId="{8E9DAFF4-A12E-490B-B7CF-5A534CBA2173}" srcOrd="1" destOrd="0" presId="urn:microsoft.com/office/officeart/2005/8/layout/orgChart1"/>
    <dgm:cxn modelId="{88631E99-EB89-4B0E-8236-911C81BB2534}" type="presOf" srcId="{9AEE98EC-1B08-49CA-A20A-5618E921C7B8}" destId="{F93C2516-E922-4907-809B-CB0EB7D43474}" srcOrd="1" destOrd="0" presId="urn:microsoft.com/office/officeart/2005/8/layout/orgChart1"/>
    <dgm:cxn modelId="{673A32DD-D003-4E90-879B-1A0DCF46B546}" type="presOf" srcId="{6BDCF879-0857-49CF-AB4E-8F9EB89D26BE}" destId="{E2008F04-8C07-4C06-A32D-3188C109F2EB}" srcOrd="0" destOrd="0" presId="urn:microsoft.com/office/officeart/2005/8/layout/orgChart1"/>
    <dgm:cxn modelId="{F4D104CB-3BC4-4A4E-9834-F69E9234190A}" type="presOf" srcId="{53F6559C-7C9A-4025-B059-775297B786FE}" destId="{50A38198-2057-4359-9369-AFD5B74E4D5F}" srcOrd="1" destOrd="0" presId="urn:microsoft.com/office/officeart/2005/8/layout/orgChart1"/>
    <dgm:cxn modelId="{F491EA5D-F541-4EA0-BBDD-3A098BCA3188}" type="presOf" srcId="{FAAD67A5-350B-41EE-BFC7-413754857CCD}" destId="{E39E4ED9-6DE5-4ED6-8060-4DC1BD7FD585}" srcOrd="1" destOrd="0" presId="urn:microsoft.com/office/officeart/2005/8/layout/orgChart1"/>
    <dgm:cxn modelId="{FDA2CC69-CA72-43C6-B7E9-32EB228BC348}" type="presOf" srcId="{9AEE98EC-1B08-49CA-A20A-5618E921C7B8}" destId="{61B1092E-4BAD-4121-BC04-E609270B2C49}" srcOrd="0" destOrd="0" presId="urn:microsoft.com/office/officeart/2005/8/layout/orgChart1"/>
    <dgm:cxn modelId="{A488C886-9700-458B-A5C6-CD6DCDE2D4C4}" type="presOf" srcId="{2632CA32-1BED-4639-BC22-06B7DCB55795}" destId="{4D2E9E88-A476-4BED-A7D5-135AD1A26834}" srcOrd="0" destOrd="0" presId="urn:microsoft.com/office/officeart/2005/8/layout/orgChart1"/>
    <dgm:cxn modelId="{F70FEF12-F6D0-4EEA-B022-9DDB72D0B4B8}" type="presOf" srcId="{23042C19-848A-4FA9-A753-8AD0663DCAAD}" destId="{16D023FA-4419-432C-9E46-F0F27B6ACCC8}" srcOrd="0" destOrd="0" presId="urn:microsoft.com/office/officeart/2005/8/layout/orgChart1"/>
    <dgm:cxn modelId="{A91898CC-CD60-449C-B800-81525536308F}" srcId="{23042C19-848A-4FA9-A753-8AD0663DCAAD}" destId="{4C3A56BB-3F8C-4AA8-8A43-11EC19249D80}" srcOrd="0" destOrd="0" parTransId="{5A04AF2C-0282-445F-87C4-4ABE600552CD}" sibTransId="{C9070A6A-DC14-4A6C-BE25-1EA8684FB9DB}"/>
    <dgm:cxn modelId="{E4F9675D-17D5-48AC-B9FD-A265D84D9B1E}" srcId="{704840CD-E6A7-42A6-8C76-D005D67CE4A3}" destId="{4604F5D1-DF2A-4AEF-A5B9-290184B93018}" srcOrd="1" destOrd="0" parTransId="{E7C1204D-3535-47D0-9F33-DB7D8E738FC4}" sibTransId="{54B538D9-BAA6-419F-8A3A-0E71F9788FFA}"/>
    <dgm:cxn modelId="{7A500477-8D0D-4C11-B2A4-4308ED1E2577}" srcId="{704840CD-E6A7-42A6-8C76-D005D67CE4A3}" destId="{9AEE98EC-1B08-49CA-A20A-5618E921C7B8}" srcOrd="0" destOrd="0" parTransId="{7E6A97C9-ED66-4442-90E4-C866AFF3AF1C}" sibTransId="{0669FB09-C6AF-43C9-9D88-0CFE263F43C1}"/>
    <dgm:cxn modelId="{AAF7DD83-E595-41C6-9E14-CDD57EF3ED8C}" type="presOf" srcId="{53D35F56-C35E-4BE1-A10C-E3CE65F43984}" destId="{DD46C969-BEC8-4513-9313-E3B04CF50522}" srcOrd="0" destOrd="0" presId="urn:microsoft.com/office/officeart/2005/8/layout/orgChart1"/>
    <dgm:cxn modelId="{EE7C7383-B33A-4FF7-9F36-C59D0CAE3A1B}" srcId="{9AEE98EC-1B08-49CA-A20A-5618E921C7B8}" destId="{53F6559C-7C9A-4025-B059-775297B786FE}" srcOrd="0" destOrd="0" parTransId="{656ADDFD-3113-4CF8-BAD8-9AFEE0EA8F2F}" sibTransId="{987EE929-CC8A-4301-8C04-0EA6A71090BA}"/>
    <dgm:cxn modelId="{31FC2783-55EA-47FD-B26E-D40CD1714E06}" type="presOf" srcId="{54917D5E-A0CB-4461-9BF8-E409150ADAE6}" destId="{A949C95A-486C-45DC-B5B5-E9FA7FBFBB79}" srcOrd="0" destOrd="0" presId="urn:microsoft.com/office/officeart/2005/8/layout/orgChart1"/>
    <dgm:cxn modelId="{4F9AAB0F-0B4C-479A-96BA-8594D7830BB4}" type="presOf" srcId="{8EC2333E-F20D-42C2-A735-3D87499C9D74}" destId="{27D57C90-4537-4EF7-97CF-E4C87E8DEDD3}" srcOrd="1" destOrd="0" presId="urn:microsoft.com/office/officeart/2005/8/layout/orgChart1"/>
    <dgm:cxn modelId="{670FC555-CF4D-43D2-8EEF-EAC213B7845C}" srcId="{4604F5D1-DF2A-4AEF-A5B9-290184B93018}" destId="{53D35F56-C35E-4BE1-A10C-E3CE65F43984}" srcOrd="0" destOrd="0" parTransId="{FE219050-2509-4C61-9498-3162ADEA9646}" sibTransId="{E35C8E77-7625-4A6B-8556-D7CAF82D50EF}"/>
    <dgm:cxn modelId="{DF94403F-79AE-4966-A1CD-EE3FE7CA99F8}" type="presOf" srcId="{C001FCE5-A02A-45D8-A517-B7EACBAA5542}" destId="{FB1FD25F-6501-4271-96F8-6DFCE23F6FC5}" srcOrd="0" destOrd="0" presId="urn:microsoft.com/office/officeart/2005/8/layout/orgChart1"/>
    <dgm:cxn modelId="{752242C0-73D7-4D39-B6CE-D704FBE796C0}" type="presOf" srcId="{DE3E7678-EF6C-4ED9-91FA-E77C56BC3ACB}" destId="{CC2638B3-C681-4B30-90B3-04BD82865B56}" srcOrd="0" destOrd="0" presId="urn:microsoft.com/office/officeart/2005/8/layout/orgChart1"/>
    <dgm:cxn modelId="{D677FFE5-1900-4AD0-8696-003BEE830D98}" type="presOf" srcId="{5AD63CCB-57A2-4727-B22D-343B9157A30C}" destId="{17B6CEAC-DF7F-40E8-BD91-B140586B51E0}" srcOrd="1" destOrd="0" presId="urn:microsoft.com/office/officeart/2005/8/layout/orgChart1"/>
    <dgm:cxn modelId="{F8D669FE-3E93-4B4D-A0F2-6BB49E2B0F5D}" type="presOf" srcId="{FF4410F3-D963-4CB8-AB7B-65F93CBC0014}" destId="{52E60DF9-A002-4401-83AD-19DB06CC61A7}" srcOrd="1" destOrd="0" presId="urn:microsoft.com/office/officeart/2005/8/layout/orgChart1"/>
    <dgm:cxn modelId="{0183402B-B09A-434A-9AC2-A175849D7A16}" type="presOf" srcId="{B83BFC9C-A724-4D4E-90D9-9B7B09B702FB}" destId="{FD2A1CFA-2BFE-47E6-B0BC-A8F645B21F1D}" srcOrd="0" destOrd="0" presId="urn:microsoft.com/office/officeart/2005/8/layout/orgChart1"/>
    <dgm:cxn modelId="{77D65AEB-4764-4682-B607-DFB1AD94DA17}" type="presOf" srcId="{5A04AF2C-0282-445F-87C4-4ABE600552CD}" destId="{A0775379-11EB-4C3A-8419-909636EAD05C}" srcOrd="0" destOrd="0" presId="urn:microsoft.com/office/officeart/2005/8/layout/orgChart1"/>
    <dgm:cxn modelId="{165B270C-13EA-42EF-BC4C-8357E3AE2871}" type="presOf" srcId="{08DBA005-74A3-4066-9165-432DC5A0DD5E}" destId="{296CC9FE-F4A9-4687-8D06-BE519B87E488}" srcOrd="1" destOrd="0" presId="urn:microsoft.com/office/officeart/2005/8/layout/orgChart1"/>
    <dgm:cxn modelId="{EE3FA6F5-7394-4357-8E87-B1405B8E98AF}" type="presOf" srcId="{53D35F56-C35E-4BE1-A10C-E3CE65F43984}" destId="{2D938472-38E6-483C-A480-CB3055E29554}" srcOrd="1" destOrd="0" presId="urn:microsoft.com/office/officeart/2005/8/layout/orgChart1"/>
    <dgm:cxn modelId="{62179700-E384-4B1B-AB93-FC88E1F4CBAD}" type="presOf" srcId="{70142D18-E384-4DD2-BD5B-4EB4CDDA65FC}" destId="{162F0EE4-7045-4806-A604-A1BAB0AD05CF}" srcOrd="0" destOrd="0" presId="urn:microsoft.com/office/officeart/2005/8/layout/orgChart1"/>
    <dgm:cxn modelId="{5D652C9D-3AB1-4431-8D4A-A33E6A6BD706}" type="presOf" srcId="{53F6559C-7C9A-4025-B059-775297B786FE}" destId="{8F1E3813-F1B1-4DC3-B0E0-426443DBBDAB}" srcOrd="0" destOrd="0" presId="urn:microsoft.com/office/officeart/2005/8/layout/orgChart1"/>
    <dgm:cxn modelId="{F41E82A1-C469-4EB6-BC48-68B549AD2FA4}" srcId="{B83BFC9C-A724-4D4E-90D9-9B7B09B702FB}" destId="{FAAD67A5-350B-41EE-BFC7-413754857CCD}" srcOrd="0" destOrd="0" parTransId="{70142D18-E384-4DD2-BD5B-4EB4CDDA65FC}" sibTransId="{E6464647-ACBC-407D-88FF-810D531D9499}"/>
    <dgm:cxn modelId="{2CFEDF81-7A40-4DE7-95C0-5A0E09C5D4A3}" type="presOf" srcId="{FE219050-2509-4C61-9498-3162ADEA9646}" destId="{50E3A624-CECC-47E9-8F46-7D8C253E2790}" srcOrd="0" destOrd="0" presId="urn:microsoft.com/office/officeart/2005/8/layout/orgChart1"/>
    <dgm:cxn modelId="{85C2D72D-DCE4-4ABD-AABD-9DFBA619BCBB}" type="presOf" srcId="{8EC2333E-F20D-42C2-A735-3D87499C9D74}" destId="{C67F8546-63F9-472F-8BF4-3E90DF267307}" srcOrd="0" destOrd="0" presId="urn:microsoft.com/office/officeart/2005/8/layout/orgChart1"/>
    <dgm:cxn modelId="{C9D16C63-1C0F-47EC-A97C-8C342F295146}" type="presOf" srcId="{3295E4A4-27C5-455D-8651-D782A2DF13AC}" destId="{FC9383B1-A670-4DB9-8B04-2DCF84763969}" srcOrd="0" destOrd="0" presId="urn:microsoft.com/office/officeart/2005/8/layout/orgChart1"/>
    <dgm:cxn modelId="{D9C0CCC0-3C23-464C-8612-46D43FF3E194}" srcId="{6BDCF879-0857-49CF-AB4E-8F9EB89D26BE}" destId="{23042C19-848A-4FA9-A753-8AD0663DCAAD}" srcOrd="0" destOrd="0" parTransId="{B9589B3E-47D3-491F-8D1D-5AC16E54AE6E}" sibTransId="{59395E48-B93E-4502-B96A-C55A624239AF}"/>
    <dgm:cxn modelId="{8E12A316-693A-4566-9D6E-16AF3BEDBF1E}" type="presOf" srcId="{B83BFC9C-A724-4D4E-90D9-9B7B09B702FB}" destId="{65B0161D-5F5D-4074-8BAC-6AC27D601349}" srcOrd="1" destOrd="0" presId="urn:microsoft.com/office/officeart/2005/8/layout/orgChart1"/>
    <dgm:cxn modelId="{FFCA0D79-284C-4834-A257-E3F06F6F7FD3}" type="presOf" srcId="{DE3E7678-EF6C-4ED9-91FA-E77C56BC3ACB}" destId="{27B3005C-4CDA-497A-BBCE-18ECED10228E}" srcOrd="1" destOrd="0" presId="urn:microsoft.com/office/officeart/2005/8/layout/orgChart1"/>
    <dgm:cxn modelId="{31AC216F-0C50-443D-81D4-D3083A047734}" type="presOf" srcId="{EAEA6F86-428D-4D5B-975F-BB0EC180A65A}" destId="{6C13FFE1-5AEC-43E2-B257-4E30D35DDED6}" srcOrd="0" destOrd="0" presId="urn:microsoft.com/office/officeart/2005/8/layout/orgChart1"/>
    <dgm:cxn modelId="{E1A700D9-7C87-4B27-A849-3DB7B59D3A30}" type="presOf" srcId="{3148B17B-BE1E-4FFD-8DA4-0CC8418FFFA2}" destId="{4E9A1058-9488-48EA-A073-5A473A562E30}" srcOrd="0" destOrd="0" presId="urn:microsoft.com/office/officeart/2005/8/layout/orgChart1"/>
    <dgm:cxn modelId="{4064C12A-CCE6-4A93-A94E-E4053F50B2AD}" srcId="{4C3A56BB-3F8C-4AA8-8A43-11EC19249D80}" destId="{DE3E7678-EF6C-4ED9-91FA-E77C56BC3ACB}" srcOrd="1" destOrd="0" parTransId="{7B1AC99D-8185-4A72-82B5-28061DF6E689}" sibTransId="{C9E93934-C1CB-465C-8DD1-98B229CB177D}"/>
    <dgm:cxn modelId="{B8D67E18-01AA-464F-B1B9-1324E9DE2943}" type="presOf" srcId="{E7C1204D-3535-47D0-9F33-DB7D8E738FC4}" destId="{21BBCBE2-866C-4A54-BC04-A8A71A698335}" srcOrd="0" destOrd="0" presId="urn:microsoft.com/office/officeart/2005/8/layout/orgChart1"/>
    <dgm:cxn modelId="{BA5F7ED0-3129-4D43-98C5-36907720C23E}" type="presOf" srcId="{4604F5D1-DF2A-4AEF-A5B9-290184B93018}" destId="{9145ECF4-B5AF-4AEF-94DA-86479C5358B4}" srcOrd="1" destOrd="0" presId="urn:microsoft.com/office/officeart/2005/8/layout/orgChart1"/>
    <dgm:cxn modelId="{41D7099B-772B-4607-8C42-81425917609A}" type="presOf" srcId="{FAAD67A5-350B-41EE-BFC7-413754857CCD}" destId="{45D2EC7B-AFC8-49EE-95CE-D0DB233EE8A9}" srcOrd="0" destOrd="0" presId="urn:microsoft.com/office/officeart/2005/8/layout/orgChart1"/>
    <dgm:cxn modelId="{AC0DE1C8-57CE-439F-A195-2C334FD467B4}" type="presOf" srcId="{4604F5D1-DF2A-4AEF-A5B9-290184B93018}" destId="{253C1E7E-EB2B-4107-A4BC-5763B7D9E5D1}" srcOrd="0" destOrd="0" presId="urn:microsoft.com/office/officeart/2005/8/layout/orgChart1"/>
    <dgm:cxn modelId="{EB19B298-9C38-4BE9-B4B6-8EE61016EF78}" type="presOf" srcId="{7E6A97C9-ED66-4442-90E4-C866AFF3AF1C}" destId="{B6789DA7-6755-4975-8EDF-18CA5C3CF3A3}" srcOrd="0" destOrd="0" presId="urn:microsoft.com/office/officeart/2005/8/layout/orgChart1"/>
    <dgm:cxn modelId="{F19E71CD-48F7-4529-9173-35D5C7CAED37}" type="presOf" srcId="{E32B3162-EDA3-4A95-ABCF-A01DF6DF9883}" destId="{809B5BC4-CEE5-4EE7-A1EF-DBF6A2A11CD6}" srcOrd="0" destOrd="0" presId="urn:microsoft.com/office/officeart/2005/8/layout/orgChart1"/>
    <dgm:cxn modelId="{AE5855FA-3909-4B9C-A427-E02B03891B1E}" type="presOf" srcId="{FF4410F3-D963-4CB8-AB7B-65F93CBC0014}" destId="{7BA14674-0A15-496A-9260-B045DE942333}" srcOrd="0" destOrd="0" presId="urn:microsoft.com/office/officeart/2005/8/layout/orgChart1"/>
    <dgm:cxn modelId="{D6351B77-410B-4BA1-8646-551151ED973A}" type="presOf" srcId="{2632CA32-1BED-4639-BC22-06B7DCB55795}" destId="{2722570C-3E2F-4756-B195-3FE3909DCD6A}" srcOrd="1" destOrd="0" presId="urn:microsoft.com/office/officeart/2005/8/layout/orgChart1"/>
    <dgm:cxn modelId="{91634292-266A-4E66-9A77-89AC83D421EB}" type="presOf" srcId="{704840CD-E6A7-42A6-8C76-D005D67CE4A3}" destId="{F801CD85-F26C-48C4-B1FA-683F2E46637A}" srcOrd="0" destOrd="0" presId="urn:microsoft.com/office/officeart/2005/8/layout/orgChart1"/>
    <dgm:cxn modelId="{9DD72A3C-7D9D-4018-80B4-BB789A73B2A1}" type="presParOf" srcId="{E2008F04-8C07-4C06-A32D-3188C109F2EB}" destId="{AB5AC498-4400-4E3E-9F9D-27578F0E8E9A}" srcOrd="0" destOrd="0" presId="urn:microsoft.com/office/officeart/2005/8/layout/orgChart1"/>
    <dgm:cxn modelId="{53EE49D1-FA97-431B-B229-D9C5EB94DB23}" type="presParOf" srcId="{AB5AC498-4400-4E3E-9F9D-27578F0E8E9A}" destId="{C54ABE1D-5F8F-4E43-A8F0-DAEEEB652635}" srcOrd="0" destOrd="0" presId="urn:microsoft.com/office/officeart/2005/8/layout/orgChart1"/>
    <dgm:cxn modelId="{D8EFD915-1E38-4998-89D3-8C41F6EF5AD2}" type="presParOf" srcId="{C54ABE1D-5F8F-4E43-A8F0-DAEEEB652635}" destId="{16D023FA-4419-432C-9E46-F0F27B6ACCC8}" srcOrd="0" destOrd="0" presId="urn:microsoft.com/office/officeart/2005/8/layout/orgChart1"/>
    <dgm:cxn modelId="{E32427FE-008D-4687-8D69-8D015D8A592A}" type="presParOf" srcId="{C54ABE1D-5F8F-4E43-A8F0-DAEEEB652635}" destId="{8E9DAFF4-A12E-490B-B7CF-5A534CBA2173}" srcOrd="1" destOrd="0" presId="urn:microsoft.com/office/officeart/2005/8/layout/orgChart1"/>
    <dgm:cxn modelId="{FF781E9B-5F83-40EB-BA7B-6EB8B9269FA0}" type="presParOf" srcId="{AB5AC498-4400-4E3E-9F9D-27578F0E8E9A}" destId="{25F9CB10-1F2C-492C-9738-C9B137458E64}" srcOrd="1" destOrd="0" presId="urn:microsoft.com/office/officeart/2005/8/layout/orgChart1"/>
    <dgm:cxn modelId="{8BDDFB32-7CC3-4585-8F69-991E4A672568}" type="presParOf" srcId="{25F9CB10-1F2C-492C-9738-C9B137458E64}" destId="{A0775379-11EB-4C3A-8419-909636EAD05C}" srcOrd="0" destOrd="0" presId="urn:microsoft.com/office/officeart/2005/8/layout/orgChart1"/>
    <dgm:cxn modelId="{E5B875C0-C2AF-47AC-A8AE-15D844969CD2}" type="presParOf" srcId="{25F9CB10-1F2C-492C-9738-C9B137458E64}" destId="{A2997F9E-1337-4CA1-8C1C-9CC4BACCBD73}" srcOrd="1" destOrd="0" presId="urn:microsoft.com/office/officeart/2005/8/layout/orgChart1"/>
    <dgm:cxn modelId="{10C49E19-CBAC-4737-B648-1CF62FCE444E}" type="presParOf" srcId="{A2997F9E-1337-4CA1-8C1C-9CC4BACCBD73}" destId="{527CE52B-8D7D-4663-91E3-ADA2AED71215}" srcOrd="0" destOrd="0" presId="urn:microsoft.com/office/officeart/2005/8/layout/orgChart1"/>
    <dgm:cxn modelId="{3B6F9160-5ECC-494E-8C64-5AC943F48E02}" type="presParOf" srcId="{527CE52B-8D7D-4663-91E3-ADA2AED71215}" destId="{D8A69ADF-C8BC-4C70-9E58-702E7D34479B}" srcOrd="0" destOrd="0" presId="urn:microsoft.com/office/officeart/2005/8/layout/orgChart1"/>
    <dgm:cxn modelId="{6B96F587-3589-4642-9B91-0694931E0278}" type="presParOf" srcId="{527CE52B-8D7D-4663-91E3-ADA2AED71215}" destId="{6BED0399-4489-47FD-BD76-477192310815}" srcOrd="1" destOrd="0" presId="urn:microsoft.com/office/officeart/2005/8/layout/orgChart1"/>
    <dgm:cxn modelId="{7EACEC4E-3406-45EA-814C-499CFB3FAFA4}" type="presParOf" srcId="{A2997F9E-1337-4CA1-8C1C-9CC4BACCBD73}" destId="{210D8D2B-51B7-46CE-803D-05D109796BDD}" srcOrd="1" destOrd="0" presId="urn:microsoft.com/office/officeart/2005/8/layout/orgChart1"/>
    <dgm:cxn modelId="{52A871B5-34D7-4F1B-AA4C-F263D35BEC84}" type="presParOf" srcId="{210D8D2B-51B7-46CE-803D-05D109796BDD}" destId="{FB1FD25F-6501-4271-96F8-6DFCE23F6FC5}" srcOrd="0" destOrd="0" presId="urn:microsoft.com/office/officeart/2005/8/layout/orgChart1"/>
    <dgm:cxn modelId="{73001E79-4738-4BD6-920E-108F3D6808A1}" type="presParOf" srcId="{210D8D2B-51B7-46CE-803D-05D109796BDD}" destId="{1D3A8053-E87E-4EEA-8B9C-D18C705CC016}" srcOrd="1" destOrd="0" presId="urn:microsoft.com/office/officeart/2005/8/layout/orgChart1"/>
    <dgm:cxn modelId="{E2F91137-4F45-4AA9-8CA5-0B1D3C2272C8}" type="presParOf" srcId="{1D3A8053-E87E-4EEA-8B9C-D18C705CC016}" destId="{C0270BB0-F000-45BF-9547-6C652D3770F4}" srcOrd="0" destOrd="0" presId="urn:microsoft.com/office/officeart/2005/8/layout/orgChart1"/>
    <dgm:cxn modelId="{A7CD8840-5B6F-47A1-A86F-2C1E6391DD20}" type="presParOf" srcId="{C0270BB0-F000-45BF-9547-6C652D3770F4}" destId="{4D2E9E88-A476-4BED-A7D5-135AD1A26834}" srcOrd="0" destOrd="0" presId="urn:microsoft.com/office/officeart/2005/8/layout/orgChart1"/>
    <dgm:cxn modelId="{AC694730-4E6E-4DC1-8144-ADB235CDB7EA}" type="presParOf" srcId="{C0270BB0-F000-45BF-9547-6C652D3770F4}" destId="{2722570C-3E2F-4756-B195-3FE3909DCD6A}" srcOrd="1" destOrd="0" presId="urn:microsoft.com/office/officeart/2005/8/layout/orgChart1"/>
    <dgm:cxn modelId="{CABDF0E4-9231-4C70-B0AC-5F49E73F2904}" type="presParOf" srcId="{1D3A8053-E87E-4EEA-8B9C-D18C705CC016}" destId="{E762D4AB-9F03-4DF2-8455-59647AF1A0BE}" srcOrd="1" destOrd="0" presId="urn:microsoft.com/office/officeart/2005/8/layout/orgChart1"/>
    <dgm:cxn modelId="{EE40619B-544B-4FBA-B3D8-29C0118A731E}" type="presParOf" srcId="{E762D4AB-9F03-4DF2-8455-59647AF1A0BE}" destId="{809B5BC4-CEE5-4EE7-A1EF-DBF6A2A11CD6}" srcOrd="0" destOrd="0" presId="urn:microsoft.com/office/officeart/2005/8/layout/orgChart1"/>
    <dgm:cxn modelId="{0CB7CA14-1C5F-4442-A11A-76208F17F410}" type="presParOf" srcId="{E762D4AB-9F03-4DF2-8455-59647AF1A0BE}" destId="{3FE43982-0095-49D7-BDCF-412454FE0AB3}" srcOrd="1" destOrd="0" presId="urn:microsoft.com/office/officeart/2005/8/layout/orgChart1"/>
    <dgm:cxn modelId="{B6575D88-3CCF-410C-9E3C-6DD902ABE271}" type="presParOf" srcId="{3FE43982-0095-49D7-BDCF-412454FE0AB3}" destId="{B8032FB9-7FAA-42F8-8D90-757F48B14A44}" srcOrd="0" destOrd="0" presId="urn:microsoft.com/office/officeart/2005/8/layout/orgChart1"/>
    <dgm:cxn modelId="{EA65B86B-0AC8-4590-A809-CFB6A1D69308}" type="presParOf" srcId="{B8032FB9-7FAA-42F8-8D90-757F48B14A44}" destId="{7BA14674-0A15-496A-9260-B045DE942333}" srcOrd="0" destOrd="0" presId="urn:microsoft.com/office/officeart/2005/8/layout/orgChart1"/>
    <dgm:cxn modelId="{9EAFFF54-B5B7-4419-A4A0-5AC329568F74}" type="presParOf" srcId="{B8032FB9-7FAA-42F8-8D90-757F48B14A44}" destId="{52E60DF9-A002-4401-83AD-19DB06CC61A7}" srcOrd="1" destOrd="0" presId="urn:microsoft.com/office/officeart/2005/8/layout/orgChart1"/>
    <dgm:cxn modelId="{C832A138-E017-4ECB-B849-3F41BBB11B70}" type="presParOf" srcId="{3FE43982-0095-49D7-BDCF-412454FE0AB3}" destId="{A6994D04-BB10-490C-AF34-CA0063AC1497}" srcOrd="1" destOrd="0" presId="urn:microsoft.com/office/officeart/2005/8/layout/orgChart1"/>
    <dgm:cxn modelId="{18AF73A2-225F-47E1-B1F5-79ACC18F7ABD}" type="presParOf" srcId="{3FE43982-0095-49D7-BDCF-412454FE0AB3}" destId="{97326438-FE51-4A79-86C3-17E025422C77}" srcOrd="2" destOrd="0" presId="urn:microsoft.com/office/officeart/2005/8/layout/orgChart1"/>
    <dgm:cxn modelId="{D5C3CFCF-391F-43AD-A48B-47B75D94422B}" type="presParOf" srcId="{1D3A8053-E87E-4EEA-8B9C-D18C705CC016}" destId="{DC4825C1-8457-418D-A9DB-86F7461661CD}" srcOrd="2" destOrd="0" presId="urn:microsoft.com/office/officeart/2005/8/layout/orgChart1"/>
    <dgm:cxn modelId="{5E6709E3-7D6C-4010-9F50-E1FB75920E29}" type="presParOf" srcId="{210D8D2B-51B7-46CE-803D-05D109796BDD}" destId="{AB5440F9-1F06-4DDE-AFCC-6B21FA46D93B}" srcOrd="2" destOrd="0" presId="urn:microsoft.com/office/officeart/2005/8/layout/orgChart1"/>
    <dgm:cxn modelId="{A4990E8C-71E6-4E93-AA53-71BDD47C8799}" type="presParOf" srcId="{210D8D2B-51B7-46CE-803D-05D109796BDD}" destId="{26AE40C8-9FEE-4D7B-9B12-38CFDBD16B5E}" srcOrd="3" destOrd="0" presId="urn:microsoft.com/office/officeart/2005/8/layout/orgChart1"/>
    <dgm:cxn modelId="{E47AA1E8-339F-4FF6-9515-02E1B137BF8E}" type="presParOf" srcId="{26AE40C8-9FEE-4D7B-9B12-38CFDBD16B5E}" destId="{1908414B-AEAD-4BD6-A108-5754D594EFAC}" srcOrd="0" destOrd="0" presId="urn:microsoft.com/office/officeart/2005/8/layout/orgChart1"/>
    <dgm:cxn modelId="{55B65D59-5ED2-460D-9FFB-8AC5AEDFE653}" type="presParOf" srcId="{1908414B-AEAD-4BD6-A108-5754D594EFAC}" destId="{CC2638B3-C681-4B30-90B3-04BD82865B56}" srcOrd="0" destOrd="0" presId="urn:microsoft.com/office/officeart/2005/8/layout/orgChart1"/>
    <dgm:cxn modelId="{AE3F1EB4-0685-45B3-9CA9-E53C5D7B0AB7}" type="presParOf" srcId="{1908414B-AEAD-4BD6-A108-5754D594EFAC}" destId="{27B3005C-4CDA-497A-BBCE-18ECED10228E}" srcOrd="1" destOrd="0" presId="urn:microsoft.com/office/officeart/2005/8/layout/orgChart1"/>
    <dgm:cxn modelId="{C7F6E1D5-31ED-490C-B333-2DBD37C1CDBD}" type="presParOf" srcId="{26AE40C8-9FEE-4D7B-9B12-38CFDBD16B5E}" destId="{47CD1024-91E1-4431-8DF5-57774AAB35DA}" srcOrd="1" destOrd="0" presId="urn:microsoft.com/office/officeart/2005/8/layout/orgChart1"/>
    <dgm:cxn modelId="{015C6E64-9B8C-4B40-B860-7BEA91EC315E}" type="presParOf" srcId="{47CD1024-91E1-4431-8DF5-57774AAB35DA}" destId="{C4C559BF-2682-4426-91CB-4FBB39BD2238}" srcOrd="0" destOrd="0" presId="urn:microsoft.com/office/officeart/2005/8/layout/orgChart1"/>
    <dgm:cxn modelId="{1180475B-9AA6-4DA9-8E55-3CC50A67C0FD}" type="presParOf" srcId="{47CD1024-91E1-4431-8DF5-57774AAB35DA}" destId="{AC41FA28-3646-44B1-BD05-8E709400DCC3}" srcOrd="1" destOrd="0" presId="urn:microsoft.com/office/officeart/2005/8/layout/orgChart1"/>
    <dgm:cxn modelId="{DA14F228-3BDB-4F7C-AC05-4920EDD95CDD}" type="presParOf" srcId="{AC41FA28-3646-44B1-BD05-8E709400DCC3}" destId="{76238EEE-F378-43AF-8640-C401555E0413}" srcOrd="0" destOrd="0" presId="urn:microsoft.com/office/officeart/2005/8/layout/orgChart1"/>
    <dgm:cxn modelId="{F2C9A128-DFD0-45FA-83AB-24BF8AB87992}" type="presParOf" srcId="{76238EEE-F378-43AF-8640-C401555E0413}" destId="{C67F8546-63F9-472F-8BF4-3E90DF267307}" srcOrd="0" destOrd="0" presId="urn:microsoft.com/office/officeart/2005/8/layout/orgChart1"/>
    <dgm:cxn modelId="{437C132F-DBF0-4824-82ED-740A5A2D93DE}" type="presParOf" srcId="{76238EEE-F378-43AF-8640-C401555E0413}" destId="{27D57C90-4537-4EF7-97CF-E4C87E8DEDD3}" srcOrd="1" destOrd="0" presId="urn:microsoft.com/office/officeart/2005/8/layout/orgChart1"/>
    <dgm:cxn modelId="{8DCD29DA-0484-436A-A861-3DDF65B9554E}" type="presParOf" srcId="{AC41FA28-3646-44B1-BD05-8E709400DCC3}" destId="{E0BE1CA1-0B65-4243-9721-6F9766FC063E}" srcOrd="1" destOrd="0" presId="urn:microsoft.com/office/officeart/2005/8/layout/orgChart1"/>
    <dgm:cxn modelId="{D0699BD4-0741-4B67-A057-6AC3C96ACF72}" type="presParOf" srcId="{AC41FA28-3646-44B1-BD05-8E709400DCC3}" destId="{2A62235C-1A76-4A7A-B480-3E9199B192B3}" srcOrd="2" destOrd="0" presId="urn:microsoft.com/office/officeart/2005/8/layout/orgChart1"/>
    <dgm:cxn modelId="{56AB1B79-6820-4DBB-B0E7-9B7337ADBF3C}" type="presParOf" srcId="{26AE40C8-9FEE-4D7B-9B12-38CFDBD16B5E}" destId="{88C9801D-8D0B-4CF2-A3E1-AF99E61D8103}" srcOrd="2" destOrd="0" presId="urn:microsoft.com/office/officeart/2005/8/layout/orgChart1"/>
    <dgm:cxn modelId="{2936C3C3-1CC9-4A71-AB40-DF5EEF867AC4}" type="presParOf" srcId="{A2997F9E-1337-4CA1-8C1C-9CC4BACCBD73}" destId="{6868059C-2C34-4439-ADD2-6B950341AD35}" srcOrd="2" destOrd="0" presId="urn:microsoft.com/office/officeart/2005/8/layout/orgChart1"/>
    <dgm:cxn modelId="{CE447F05-569F-4BC3-BE76-ADF67B2FEE0D}" type="presParOf" srcId="{25F9CB10-1F2C-492C-9738-C9B137458E64}" destId="{6C13FFE1-5AEC-43E2-B257-4E30D35DDED6}" srcOrd="2" destOrd="0" presId="urn:microsoft.com/office/officeart/2005/8/layout/orgChart1"/>
    <dgm:cxn modelId="{1EA4F00E-EA93-404C-96BD-6C9567CE805E}" type="presParOf" srcId="{25F9CB10-1F2C-492C-9738-C9B137458E64}" destId="{0D99DDBA-5C83-47E1-9446-E765B1AC9F74}" srcOrd="3" destOrd="0" presId="urn:microsoft.com/office/officeart/2005/8/layout/orgChart1"/>
    <dgm:cxn modelId="{E6A96079-0B6E-43E1-905E-229E1A017916}" type="presParOf" srcId="{0D99DDBA-5C83-47E1-9446-E765B1AC9F74}" destId="{422E6F20-E0F7-4132-A19E-F7267B5CBEB5}" srcOrd="0" destOrd="0" presId="urn:microsoft.com/office/officeart/2005/8/layout/orgChart1"/>
    <dgm:cxn modelId="{CE188B30-6FFF-446A-8F03-8A15E8F81A25}" type="presParOf" srcId="{422E6F20-E0F7-4132-A19E-F7267B5CBEB5}" destId="{F801CD85-F26C-48C4-B1FA-683F2E46637A}" srcOrd="0" destOrd="0" presId="urn:microsoft.com/office/officeart/2005/8/layout/orgChart1"/>
    <dgm:cxn modelId="{108465B5-8ECB-4DA0-8FF3-CB8933F37AEF}" type="presParOf" srcId="{422E6F20-E0F7-4132-A19E-F7267B5CBEB5}" destId="{61BFB07A-74EB-45B4-9053-CEBDF6CAAB3F}" srcOrd="1" destOrd="0" presId="urn:microsoft.com/office/officeart/2005/8/layout/orgChart1"/>
    <dgm:cxn modelId="{57F79FD6-25EB-4980-8FF5-4DD82347864C}" type="presParOf" srcId="{0D99DDBA-5C83-47E1-9446-E765B1AC9F74}" destId="{4DDDC594-D7B1-4E2B-A2E3-18832B463813}" srcOrd="1" destOrd="0" presId="urn:microsoft.com/office/officeart/2005/8/layout/orgChart1"/>
    <dgm:cxn modelId="{C75A7E74-E219-4685-8167-E6364C893FCF}" type="presParOf" srcId="{4DDDC594-D7B1-4E2B-A2E3-18832B463813}" destId="{B6789DA7-6755-4975-8EDF-18CA5C3CF3A3}" srcOrd="0" destOrd="0" presId="urn:microsoft.com/office/officeart/2005/8/layout/orgChart1"/>
    <dgm:cxn modelId="{8AC0CA2F-FAE7-4B79-9539-3AED69D9DCD8}" type="presParOf" srcId="{4DDDC594-D7B1-4E2B-A2E3-18832B463813}" destId="{5E87E0B0-AA0B-4877-8868-5A07DBDEF177}" srcOrd="1" destOrd="0" presId="urn:microsoft.com/office/officeart/2005/8/layout/orgChart1"/>
    <dgm:cxn modelId="{FFF32909-0536-43D1-A632-B6A544C41D5D}" type="presParOf" srcId="{5E87E0B0-AA0B-4877-8868-5A07DBDEF177}" destId="{47E1971D-B94E-46CA-8A6C-3A20F0699492}" srcOrd="0" destOrd="0" presId="urn:microsoft.com/office/officeart/2005/8/layout/orgChart1"/>
    <dgm:cxn modelId="{A87BA50F-69F0-48F1-88F2-9405F5F65967}" type="presParOf" srcId="{47E1971D-B94E-46CA-8A6C-3A20F0699492}" destId="{61B1092E-4BAD-4121-BC04-E609270B2C49}" srcOrd="0" destOrd="0" presId="urn:microsoft.com/office/officeart/2005/8/layout/orgChart1"/>
    <dgm:cxn modelId="{4E4F8D09-2D7E-47A4-839A-DC4E017550E0}" type="presParOf" srcId="{47E1971D-B94E-46CA-8A6C-3A20F0699492}" destId="{F93C2516-E922-4907-809B-CB0EB7D43474}" srcOrd="1" destOrd="0" presId="urn:microsoft.com/office/officeart/2005/8/layout/orgChart1"/>
    <dgm:cxn modelId="{D3C0704E-C35E-4297-A1A1-0560A54B898F}" type="presParOf" srcId="{5E87E0B0-AA0B-4877-8868-5A07DBDEF177}" destId="{310051B1-623A-4A10-B9EE-A9181F6DF23E}" srcOrd="1" destOrd="0" presId="urn:microsoft.com/office/officeart/2005/8/layout/orgChart1"/>
    <dgm:cxn modelId="{1EDDDA55-B5DA-4A77-8F40-944E2B32FC70}" type="presParOf" srcId="{310051B1-623A-4A10-B9EE-A9181F6DF23E}" destId="{CFBD4C2B-220D-4E0D-B07D-6D60EF1283E2}" srcOrd="0" destOrd="0" presId="urn:microsoft.com/office/officeart/2005/8/layout/orgChart1"/>
    <dgm:cxn modelId="{BAF530DB-2E7D-4FC1-BEEE-81EA8650F415}" type="presParOf" srcId="{310051B1-623A-4A10-B9EE-A9181F6DF23E}" destId="{F55DBD51-1544-4EBC-8F15-022BE911F8BF}" srcOrd="1" destOrd="0" presId="urn:microsoft.com/office/officeart/2005/8/layout/orgChart1"/>
    <dgm:cxn modelId="{F23E5118-5DB8-4A4D-9A31-0388F6505191}" type="presParOf" srcId="{F55DBD51-1544-4EBC-8F15-022BE911F8BF}" destId="{043233B3-7512-4FFB-BDBE-0AD7306AFA9D}" srcOrd="0" destOrd="0" presId="urn:microsoft.com/office/officeart/2005/8/layout/orgChart1"/>
    <dgm:cxn modelId="{295282CE-FBD7-4F4F-95BE-6256687AE95D}" type="presParOf" srcId="{043233B3-7512-4FFB-BDBE-0AD7306AFA9D}" destId="{8F1E3813-F1B1-4DC3-B0E0-426443DBBDAB}" srcOrd="0" destOrd="0" presId="urn:microsoft.com/office/officeart/2005/8/layout/orgChart1"/>
    <dgm:cxn modelId="{C6A49D5F-231F-4734-ADDC-79D15F0947EC}" type="presParOf" srcId="{043233B3-7512-4FFB-BDBE-0AD7306AFA9D}" destId="{50A38198-2057-4359-9369-AFD5B74E4D5F}" srcOrd="1" destOrd="0" presId="urn:microsoft.com/office/officeart/2005/8/layout/orgChart1"/>
    <dgm:cxn modelId="{5AFE1778-9003-4EB9-A462-064394F67A73}" type="presParOf" srcId="{F55DBD51-1544-4EBC-8F15-022BE911F8BF}" destId="{7344E9AA-8175-42E7-A6EA-CC00F8293DFB}" srcOrd="1" destOrd="0" presId="urn:microsoft.com/office/officeart/2005/8/layout/orgChart1"/>
    <dgm:cxn modelId="{9AB033AF-9A8B-430B-AB71-BD1714E3C55A}" type="presParOf" srcId="{F55DBD51-1544-4EBC-8F15-022BE911F8BF}" destId="{41F9F58E-6290-430F-BBAF-A0D3326E9D27}" srcOrd="2" destOrd="0" presId="urn:microsoft.com/office/officeart/2005/8/layout/orgChart1"/>
    <dgm:cxn modelId="{9BC4E052-ECD6-4855-81B2-7385DD9127B9}" type="presParOf" srcId="{5E87E0B0-AA0B-4877-8868-5A07DBDEF177}" destId="{416D9528-489F-4284-8BDA-163B558C08A1}" srcOrd="2" destOrd="0" presId="urn:microsoft.com/office/officeart/2005/8/layout/orgChart1"/>
    <dgm:cxn modelId="{646613D4-71DE-4946-89CF-C5D3C0AD450C}" type="presParOf" srcId="{4DDDC594-D7B1-4E2B-A2E3-18832B463813}" destId="{21BBCBE2-866C-4A54-BC04-A8A71A698335}" srcOrd="2" destOrd="0" presId="urn:microsoft.com/office/officeart/2005/8/layout/orgChart1"/>
    <dgm:cxn modelId="{4951AE47-7403-48BE-B7C0-9D97D7F3FB7D}" type="presParOf" srcId="{4DDDC594-D7B1-4E2B-A2E3-18832B463813}" destId="{847B894C-1502-43D8-9DEB-49C10C2A4ECD}" srcOrd="3" destOrd="0" presId="urn:microsoft.com/office/officeart/2005/8/layout/orgChart1"/>
    <dgm:cxn modelId="{6F13F96B-14C3-42CE-8008-EE2F4CEF9938}" type="presParOf" srcId="{847B894C-1502-43D8-9DEB-49C10C2A4ECD}" destId="{71880337-77E9-4CA7-AAF6-66F57393B18F}" srcOrd="0" destOrd="0" presId="urn:microsoft.com/office/officeart/2005/8/layout/orgChart1"/>
    <dgm:cxn modelId="{4D1ECBC6-631E-4F32-9355-F119CB643075}" type="presParOf" srcId="{71880337-77E9-4CA7-AAF6-66F57393B18F}" destId="{253C1E7E-EB2B-4107-A4BC-5763B7D9E5D1}" srcOrd="0" destOrd="0" presId="urn:microsoft.com/office/officeart/2005/8/layout/orgChart1"/>
    <dgm:cxn modelId="{A1AD3AE7-18FA-4344-ABE8-620FCB168E51}" type="presParOf" srcId="{71880337-77E9-4CA7-AAF6-66F57393B18F}" destId="{9145ECF4-B5AF-4AEF-94DA-86479C5358B4}" srcOrd="1" destOrd="0" presId="urn:microsoft.com/office/officeart/2005/8/layout/orgChart1"/>
    <dgm:cxn modelId="{0BBE4D79-9DF8-4FC4-BA6E-38C86C98BCC4}" type="presParOf" srcId="{847B894C-1502-43D8-9DEB-49C10C2A4ECD}" destId="{A4D86D80-F525-4730-BA8C-43D90E68B982}" srcOrd="1" destOrd="0" presId="urn:microsoft.com/office/officeart/2005/8/layout/orgChart1"/>
    <dgm:cxn modelId="{A937E95D-C3E4-4CA8-BF53-9F9BA2F6DA81}" type="presParOf" srcId="{A4D86D80-F525-4730-BA8C-43D90E68B982}" destId="{50E3A624-CECC-47E9-8F46-7D8C253E2790}" srcOrd="0" destOrd="0" presId="urn:microsoft.com/office/officeart/2005/8/layout/orgChart1"/>
    <dgm:cxn modelId="{9BB537CC-7A2E-457A-BEC5-1C43FD257DEF}" type="presParOf" srcId="{A4D86D80-F525-4730-BA8C-43D90E68B982}" destId="{43D63C3E-8F35-4A61-854F-5E00F9E1D946}" srcOrd="1" destOrd="0" presId="urn:microsoft.com/office/officeart/2005/8/layout/orgChart1"/>
    <dgm:cxn modelId="{A9517DD2-49F9-4744-89EB-C1E952F47D53}" type="presParOf" srcId="{43D63C3E-8F35-4A61-854F-5E00F9E1D946}" destId="{CFCD2FA9-E165-433C-8C5E-9487DE94BB2B}" srcOrd="0" destOrd="0" presId="urn:microsoft.com/office/officeart/2005/8/layout/orgChart1"/>
    <dgm:cxn modelId="{1A9D9BA4-E2D6-4239-8362-DDAB7AF2EE00}" type="presParOf" srcId="{CFCD2FA9-E165-433C-8C5E-9487DE94BB2B}" destId="{DD46C969-BEC8-4513-9313-E3B04CF50522}" srcOrd="0" destOrd="0" presId="urn:microsoft.com/office/officeart/2005/8/layout/orgChart1"/>
    <dgm:cxn modelId="{140CCC7A-BB27-4CEE-A29F-34E8A413A03D}" type="presParOf" srcId="{CFCD2FA9-E165-433C-8C5E-9487DE94BB2B}" destId="{2D938472-38E6-483C-A480-CB3055E29554}" srcOrd="1" destOrd="0" presId="urn:microsoft.com/office/officeart/2005/8/layout/orgChart1"/>
    <dgm:cxn modelId="{C408F5D4-E4F9-4232-93C4-D354445F496D}" type="presParOf" srcId="{43D63C3E-8F35-4A61-854F-5E00F9E1D946}" destId="{0CB59129-BBFB-40E8-B27D-D3847A85CD2C}" srcOrd="1" destOrd="0" presId="urn:microsoft.com/office/officeart/2005/8/layout/orgChart1"/>
    <dgm:cxn modelId="{562CD346-CF87-4B37-A8EB-7800AF0B61D9}" type="presParOf" srcId="{43D63C3E-8F35-4A61-854F-5E00F9E1D946}" destId="{EE770847-FC07-47D4-94AE-AD88C91F2049}" srcOrd="2" destOrd="0" presId="urn:microsoft.com/office/officeart/2005/8/layout/orgChart1"/>
    <dgm:cxn modelId="{D5E2E644-0298-4E5B-AAE8-F7BB8D576DDA}" type="presParOf" srcId="{847B894C-1502-43D8-9DEB-49C10C2A4ECD}" destId="{D03EC455-209F-4012-904D-F3E4BDF08445}" srcOrd="2" destOrd="0" presId="urn:microsoft.com/office/officeart/2005/8/layout/orgChart1"/>
    <dgm:cxn modelId="{E19231BC-BCE1-4D5B-9D4F-D657778485F4}" type="presParOf" srcId="{0D99DDBA-5C83-47E1-9446-E765B1AC9F74}" destId="{B11A5185-4F4A-41EC-9179-8BB006A97749}" srcOrd="2" destOrd="0" presId="urn:microsoft.com/office/officeart/2005/8/layout/orgChart1"/>
    <dgm:cxn modelId="{F65C4CB4-90F4-4C92-9C80-D1C22624F3CD}" type="presParOf" srcId="{25F9CB10-1F2C-492C-9738-C9B137458E64}" destId="{4E9A1058-9488-48EA-A073-5A473A562E30}" srcOrd="4" destOrd="0" presId="urn:microsoft.com/office/officeart/2005/8/layout/orgChart1"/>
    <dgm:cxn modelId="{7038C61B-317F-4BE0-B81E-102217FB266A}" type="presParOf" srcId="{25F9CB10-1F2C-492C-9738-C9B137458E64}" destId="{028A4E0E-C847-46A3-A760-2B21E257D7CE}" srcOrd="5" destOrd="0" presId="urn:microsoft.com/office/officeart/2005/8/layout/orgChart1"/>
    <dgm:cxn modelId="{8291A69E-81E6-4B39-8999-1145D4E3E889}" type="presParOf" srcId="{028A4E0E-C847-46A3-A760-2B21E257D7CE}" destId="{DE27C4A6-132C-442A-AB44-358B891CB694}" srcOrd="0" destOrd="0" presId="urn:microsoft.com/office/officeart/2005/8/layout/orgChart1"/>
    <dgm:cxn modelId="{E69C2BD9-087E-43C4-B4B3-AA93EFD157CA}" type="presParOf" srcId="{DE27C4A6-132C-442A-AB44-358B891CB694}" destId="{94AD9B42-F7EE-408C-A421-C48969BCE8EA}" srcOrd="0" destOrd="0" presId="urn:microsoft.com/office/officeart/2005/8/layout/orgChart1"/>
    <dgm:cxn modelId="{17A47B70-3490-4E0C-A85C-FEFED4A1789C}" type="presParOf" srcId="{DE27C4A6-132C-442A-AB44-358B891CB694}" destId="{17B6CEAC-DF7F-40E8-BD91-B140586B51E0}" srcOrd="1" destOrd="0" presId="urn:microsoft.com/office/officeart/2005/8/layout/orgChart1"/>
    <dgm:cxn modelId="{92643D70-6FE4-4290-9BE5-E6832F459CE0}" type="presParOf" srcId="{028A4E0E-C847-46A3-A760-2B21E257D7CE}" destId="{68C31C7F-22A6-4B71-AB11-EB5F8435B63F}" srcOrd="1" destOrd="0" presId="urn:microsoft.com/office/officeart/2005/8/layout/orgChart1"/>
    <dgm:cxn modelId="{1CE9106A-32F1-4540-A04B-1A7F5970101C}" type="presParOf" srcId="{68C31C7F-22A6-4B71-AB11-EB5F8435B63F}" destId="{A949C95A-486C-45DC-B5B5-E9FA7FBFBB79}" srcOrd="0" destOrd="0" presId="urn:microsoft.com/office/officeart/2005/8/layout/orgChart1"/>
    <dgm:cxn modelId="{88AA8CB5-39EC-471E-BC03-C1C8CB25B6C7}" type="presParOf" srcId="{68C31C7F-22A6-4B71-AB11-EB5F8435B63F}" destId="{A9AF21DE-8D1A-4873-A27E-62965D1B8BA3}" srcOrd="1" destOrd="0" presId="urn:microsoft.com/office/officeart/2005/8/layout/orgChart1"/>
    <dgm:cxn modelId="{D6FEBCE4-7C62-47ED-948F-23A9A49015A7}" type="presParOf" srcId="{A9AF21DE-8D1A-4873-A27E-62965D1B8BA3}" destId="{66510A10-076D-4F08-B208-6875BDF4429A}" srcOrd="0" destOrd="0" presId="urn:microsoft.com/office/officeart/2005/8/layout/orgChart1"/>
    <dgm:cxn modelId="{6EBE4547-0F67-4850-B44F-907BEFAE4F76}" type="presParOf" srcId="{66510A10-076D-4F08-B208-6875BDF4429A}" destId="{B85D7D2C-140F-41F3-9344-24233423F6D6}" srcOrd="0" destOrd="0" presId="urn:microsoft.com/office/officeart/2005/8/layout/orgChart1"/>
    <dgm:cxn modelId="{6DBF9EF9-7361-4021-8214-AA380A52A50D}" type="presParOf" srcId="{66510A10-076D-4F08-B208-6875BDF4429A}" destId="{296CC9FE-F4A9-4687-8D06-BE519B87E488}" srcOrd="1" destOrd="0" presId="urn:microsoft.com/office/officeart/2005/8/layout/orgChart1"/>
    <dgm:cxn modelId="{5F01F4A2-9913-4CB6-8012-2A9FF8561C19}" type="presParOf" srcId="{A9AF21DE-8D1A-4873-A27E-62965D1B8BA3}" destId="{7FB4C9CC-D1A8-437E-9BBF-E418B086572D}" srcOrd="1" destOrd="0" presId="urn:microsoft.com/office/officeart/2005/8/layout/orgChart1"/>
    <dgm:cxn modelId="{4F19FB13-8CFB-47F5-AA6C-029DFD0B69D7}" type="presParOf" srcId="{7FB4C9CC-D1A8-437E-9BBF-E418B086572D}" destId="{FC9383B1-A670-4DB9-8B04-2DCF84763969}" srcOrd="0" destOrd="0" presId="urn:microsoft.com/office/officeart/2005/8/layout/orgChart1"/>
    <dgm:cxn modelId="{7FF4D135-A2AA-4336-B65C-726B54092809}" type="presParOf" srcId="{7FB4C9CC-D1A8-437E-9BBF-E418B086572D}" destId="{8F8903B8-195B-4796-877E-2A973F8185C7}" srcOrd="1" destOrd="0" presId="urn:microsoft.com/office/officeart/2005/8/layout/orgChart1"/>
    <dgm:cxn modelId="{79622811-5666-4996-A050-975D794D7FDD}" type="presParOf" srcId="{8F8903B8-195B-4796-877E-2A973F8185C7}" destId="{CA6E5B05-A190-4D73-8B9A-FB647A6A7EF5}" srcOrd="0" destOrd="0" presId="urn:microsoft.com/office/officeart/2005/8/layout/orgChart1"/>
    <dgm:cxn modelId="{6C8513EC-641E-474A-9C28-A19CF5CE9BC3}" type="presParOf" srcId="{CA6E5B05-A190-4D73-8B9A-FB647A6A7EF5}" destId="{FB22960F-34A5-4ABB-8789-C30848579193}" srcOrd="0" destOrd="0" presId="urn:microsoft.com/office/officeart/2005/8/layout/orgChart1"/>
    <dgm:cxn modelId="{CB2F2886-4274-41F9-AC5B-E9281A702F24}" type="presParOf" srcId="{CA6E5B05-A190-4D73-8B9A-FB647A6A7EF5}" destId="{002B8E2F-78D2-4F9E-9989-A06652F030A9}" srcOrd="1" destOrd="0" presId="urn:microsoft.com/office/officeart/2005/8/layout/orgChart1"/>
    <dgm:cxn modelId="{76E40956-6711-4B07-AF9E-E9E6B1461F2D}" type="presParOf" srcId="{8F8903B8-195B-4796-877E-2A973F8185C7}" destId="{0B99D882-6662-4732-9F6F-B6C389D87488}" srcOrd="1" destOrd="0" presId="urn:microsoft.com/office/officeart/2005/8/layout/orgChart1"/>
    <dgm:cxn modelId="{3DDA1022-DB19-4D2E-9B79-316E7BBE1F08}" type="presParOf" srcId="{8F8903B8-195B-4796-877E-2A973F8185C7}" destId="{F005FA07-A7A8-448D-9E51-4E4A60A91DBF}" srcOrd="2" destOrd="0" presId="urn:microsoft.com/office/officeart/2005/8/layout/orgChart1"/>
    <dgm:cxn modelId="{689CA211-5664-4BD5-8FB3-272BAE16B008}" type="presParOf" srcId="{A9AF21DE-8D1A-4873-A27E-62965D1B8BA3}" destId="{883A56D3-7104-4CCE-804B-10FC5322D3FF}" srcOrd="2" destOrd="0" presId="urn:microsoft.com/office/officeart/2005/8/layout/orgChart1"/>
    <dgm:cxn modelId="{73AAE6AC-9017-4648-8C18-AE95726AF91F}" type="presParOf" srcId="{68C31C7F-22A6-4B71-AB11-EB5F8435B63F}" destId="{9CB9DE0A-E69D-420B-A2A7-97096DA4E6CC}" srcOrd="2" destOrd="0" presId="urn:microsoft.com/office/officeart/2005/8/layout/orgChart1"/>
    <dgm:cxn modelId="{B7C12A1B-F5F1-40CA-BDAD-ED9438E6208C}" type="presParOf" srcId="{68C31C7F-22A6-4B71-AB11-EB5F8435B63F}" destId="{D23251B6-9E4A-4E87-A9F1-A392C63CA996}" srcOrd="3" destOrd="0" presId="urn:microsoft.com/office/officeart/2005/8/layout/orgChart1"/>
    <dgm:cxn modelId="{92ABD53F-3677-4C86-A748-B6D2ABC1CA36}" type="presParOf" srcId="{D23251B6-9E4A-4E87-A9F1-A392C63CA996}" destId="{A285DBCF-D3D2-406E-9583-C6E8EEF43BA8}" srcOrd="0" destOrd="0" presId="urn:microsoft.com/office/officeart/2005/8/layout/orgChart1"/>
    <dgm:cxn modelId="{DE3B718D-D413-4F79-B230-BBB9A2D42DB2}" type="presParOf" srcId="{A285DBCF-D3D2-406E-9583-C6E8EEF43BA8}" destId="{FD2A1CFA-2BFE-47E6-B0BC-A8F645B21F1D}" srcOrd="0" destOrd="0" presId="urn:microsoft.com/office/officeart/2005/8/layout/orgChart1"/>
    <dgm:cxn modelId="{89F06208-5817-44E0-BF1F-2C0B6450B59A}" type="presParOf" srcId="{A285DBCF-D3D2-406E-9583-C6E8EEF43BA8}" destId="{65B0161D-5F5D-4074-8BAC-6AC27D601349}" srcOrd="1" destOrd="0" presId="urn:microsoft.com/office/officeart/2005/8/layout/orgChart1"/>
    <dgm:cxn modelId="{C7DB85CC-8CAF-4B2E-B57A-B5C81D420A9C}" type="presParOf" srcId="{D23251B6-9E4A-4E87-A9F1-A392C63CA996}" destId="{6A1DEED5-D99A-40B5-988B-1CCB60E69A0D}" srcOrd="1" destOrd="0" presId="urn:microsoft.com/office/officeart/2005/8/layout/orgChart1"/>
    <dgm:cxn modelId="{27A738AD-8AAE-4228-8B44-D95F8172B966}" type="presParOf" srcId="{6A1DEED5-D99A-40B5-988B-1CCB60E69A0D}" destId="{162F0EE4-7045-4806-A604-A1BAB0AD05CF}" srcOrd="0" destOrd="0" presId="urn:microsoft.com/office/officeart/2005/8/layout/orgChart1"/>
    <dgm:cxn modelId="{7E54D9DA-3769-4B03-BCCB-4DC3A4AB081F}" type="presParOf" srcId="{6A1DEED5-D99A-40B5-988B-1CCB60E69A0D}" destId="{9B5AE693-6F30-47D7-8A21-C443952685A0}" srcOrd="1" destOrd="0" presId="urn:microsoft.com/office/officeart/2005/8/layout/orgChart1"/>
    <dgm:cxn modelId="{1B400244-D02C-4089-92A4-8A5CAB5F2318}" type="presParOf" srcId="{9B5AE693-6F30-47D7-8A21-C443952685A0}" destId="{5D08AFC6-B26C-4375-91B8-EE6125063E89}" srcOrd="0" destOrd="0" presId="urn:microsoft.com/office/officeart/2005/8/layout/orgChart1"/>
    <dgm:cxn modelId="{50D943FD-104C-44CC-B735-418B93B94042}" type="presParOf" srcId="{5D08AFC6-B26C-4375-91B8-EE6125063E89}" destId="{45D2EC7B-AFC8-49EE-95CE-D0DB233EE8A9}" srcOrd="0" destOrd="0" presId="urn:microsoft.com/office/officeart/2005/8/layout/orgChart1"/>
    <dgm:cxn modelId="{BA815E06-509B-42C6-AF61-590BC47D9BCA}" type="presParOf" srcId="{5D08AFC6-B26C-4375-91B8-EE6125063E89}" destId="{E39E4ED9-6DE5-4ED6-8060-4DC1BD7FD585}" srcOrd="1" destOrd="0" presId="urn:microsoft.com/office/officeart/2005/8/layout/orgChart1"/>
    <dgm:cxn modelId="{2C80FE3D-A8C1-4246-8D88-963B619D2E1F}" type="presParOf" srcId="{9B5AE693-6F30-47D7-8A21-C443952685A0}" destId="{AC2C2647-E705-4F7D-8F8D-7B934C8FBBDD}" srcOrd="1" destOrd="0" presId="urn:microsoft.com/office/officeart/2005/8/layout/orgChart1"/>
    <dgm:cxn modelId="{359C262A-114C-4E7A-A695-2C691283D4D8}" type="presParOf" srcId="{9B5AE693-6F30-47D7-8A21-C443952685A0}" destId="{59F1AE6B-C572-40EE-B891-2FDF9CEF1568}" srcOrd="2" destOrd="0" presId="urn:microsoft.com/office/officeart/2005/8/layout/orgChart1"/>
    <dgm:cxn modelId="{BC36D184-1485-459E-ACC9-DEA595E019B1}" type="presParOf" srcId="{D23251B6-9E4A-4E87-A9F1-A392C63CA996}" destId="{6BF4CE3C-BA2F-41C7-999B-948E34DA03D8}" srcOrd="2" destOrd="0" presId="urn:microsoft.com/office/officeart/2005/8/layout/orgChart1"/>
    <dgm:cxn modelId="{D9AA702E-9B72-46CB-A400-303211BACA38}" type="presParOf" srcId="{028A4E0E-C847-46A3-A760-2B21E257D7CE}" destId="{CF7978E2-3B5C-4810-A995-95F524C8F6D0}" srcOrd="2" destOrd="0" presId="urn:microsoft.com/office/officeart/2005/8/layout/orgChart1"/>
    <dgm:cxn modelId="{42ED82AD-9F51-45C8-87EF-78B34BC110B4}" type="presParOf" srcId="{AB5AC498-4400-4E3E-9F9D-27578F0E8E9A}" destId="{E4ADDE6D-C05D-45C4-89EE-9B44BF00018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CC8485E2-170B-41F1-B619-44EDBF7F7AB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39D730E6-82DA-4495-A6AF-768377803773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Začetek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m1 / 68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BEDA3232-952E-40C5-8BF4-DBDC139EDBAD}" type="parTrans" cxnId="{4B778FBC-8F9D-4141-8A98-08ECF838C670}">
      <dgm:prSet/>
      <dgm:spPr/>
    </dgm:pt>
    <dgm:pt modelId="{A209A0A3-AD27-4191-BF07-07E81BB78974}" type="sibTrans" cxnId="{4B778FBC-8F9D-4141-8A98-08ECF838C670}">
      <dgm:prSet/>
      <dgm:spPr/>
    </dgm:pt>
    <dgm:pt modelId="{3607136E-E0C1-483B-A312-D52426949E8D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2 / m12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89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A67CB73F-43E4-4F21-8884-409935CC7EC4}" type="parTrans" cxnId="{747E8F03-BF8C-4606-9335-54BC3FC54FF2}">
      <dgm:prSet/>
      <dgm:spPr/>
    </dgm:pt>
    <dgm:pt modelId="{E56701D1-1D4B-4FB6-807C-B091562329D5}" type="sibTrans" cxnId="{747E8F03-BF8C-4606-9335-54BC3FC54FF2}">
      <dgm:prSet/>
      <dgm:spPr/>
    </dgm:pt>
    <dgm:pt modelId="{2FD54D07-4A1D-4F74-B170-ECA69E7E197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3 / m13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90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F077A27F-3677-49CC-84E9-5842964FA4A6}" type="parTrans" cxnId="{DC9E7680-3BFD-4D32-9BD2-70C0F6D2A129}">
      <dgm:prSet/>
      <dgm:spPr/>
    </dgm:pt>
    <dgm:pt modelId="{61DB1C37-A99C-4672-942C-34A0DD245354}" type="sibTrans" cxnId="{DC9E7680-3BFD-4D32-9BD2-70C0F6D2A129}">
      <dgm:prSet/>
      <dgm:spPr/>
    </dgm:pt>
    <dgm:pt modelId="{58F297B9-8615-4AD3-9E99-05C2DBAFE4F3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4 / m14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68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C38EFDC8-26C7-4E42-BB19-99187845E099}" type="parTrans" cxnId="{E6A9F87F-D90B-4D52-8EAD-E4048CB55329}">
      <dgm:prSet/>
      <dgm:spPr/>
    </dgm:pt>
    <dgm:pt modelId="{B15A27FD-938C-4135-A070-9D7A0ED51403}" type="sibTrans" cxnId="{E6A9F87F-D90B-4D52-8EAD-E4048CB55329}">
      <dgm:prSet/>
      <dgm:spPr/>
    </dgm:pt>
    <dgm:pt modelId="{CEF3347C-C5EB-4911-BC09-A253CD1D1599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5 / m15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76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E6981561-FAE2-42B6-A9FA-23DD8FF4A3EF}" type="parTrans" cxnId="{BF2C4093-B160-4591-97D4-4C99CAAE1E73}">
      <dgm:prSet/>
      <dgm:spPr/>
    </dgm:pt>
    <dgm:pt modelId="{C17B1713-81C5-41CF-B916-EC05CCD9411E}" type="sibTrans" cxnId="{BF2C4093-B160-4591-97D4-4C99CAAE1E73}">
      <dgm:prSet/>
      <dgm:spPr/>
    </dgm:pt>
    <dgm:pt modelId="{C7F28205-9F02-4A37-8E42-D1E431A665EF}" type="pres">
      <dgm:prSet presAssocID="{CC8485E2-170B-41F1-B619-44EDBF7F7AB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A5ABF17-EC4E-4B63-B90A-F8DDC986B087}" type="pres">
      <dgm:prSet presAssocID="{39D730E6-82DA-4495-A6AF-768377803773}" presName="hierRoot1" presStyleCnt="0">
        <dgm:presLayoutVars>
          <dgm:hierBranch/>
        </dgm:presLayoutVars>
      </dgm:prSet>
      <dgm:spPr/>
    </dgm:pt>
    <dgm:pt modelId="{E7E0809E-9BBB-47F8-9CF3-16008335A78B}" type="pres">
      <dgm:prSet presAssocID="{39D730E6-82DA-4495-A6AF-768377803773}" presName="rootComposite1" presStyleCnt="0"/>
      <dgm:spPr/>
    </dgm:pt>
    <dgm:pt modelId="{96599F1C-A277-45BB-98E7-D05600DEBD3B}" type="pres">
      <dgm:prSet presAssocID="{39D730E6-82DA-4495-A6AF-768377803773}" presName="rootText1" presStyleLbl="node0" presStyleIdx="0" presStyleCnt="1">
        <dgm:presLayoutVars>
          <dgm:chPref val="3"/>
        </dgm:presLayoutVars>
      </dgm:prSet>
      <dgm:spPr/>
    </dgm:pt>
    <dgm:pt modelId="{D0596CEF-F34E-49B4-A9C4-2596BE18B299}" type="pres">
      <dgm:prSet presAssocID="{39D730E6-82DA-4495-A6AF-768377803773}" presName="rootConnector1" presStyleLbl="node1" presStyleIdx="0" presStyleCnt="0"/>
      <dgm:spPr/>
    </dgm:pt>
    <dgm:pt modelId="{5E8376B8-6F62-4DF0-A354-4CAB8FB55121}" type="pres">
      <dgm:prSet presAssocID="{39D730E6-82DA-4495-A6AF-768377803773}" presName="hierChild2" presStyleCnt="0"/>
      <dgm:spPr/>
    </dgm:pt>
    <dgm:pt modelId="{9A726BAF-9940-4198-9B70-3C0E70213F05}" type="pres">
      <dgm:prSet presAssocID="{A67CB73F-43E4-4F21-8884-409935CC7EC4}" presName="Name35" presStyleLbl="parChTrans1D2" presStyleIdx="0" presStyleCnt="4"/>
      <dgm:spPr/>
    </dgm:pt>
    <dgm:pt modelId="{75F4C21F-41D0-44CF-8A9B-5E9B487E0AC8}" type="pres">
      <dgm:prSet presAssocID="{3607136E-E0C1-483B-A312-D52426949E8D}" presName="hierRoot2" presStyleCnt="0">
        <dgm:presLayoutVars>
          <dgm:hierBranch/>
        </dgm:presLayoutVars>
      </dgm:prSet>
      <dgm:spPr/>
    </dgm:pt>
    <dgm:pt modelId="{A30A9BE7-5995-4BD4-B7B2-598CD2302FA9}" type="pres">
      <dgm:prSet presAssocID="{3607136E-E0C1-483B-A312-D52426949E8D}" presName="rootComposite" presStyleCnt="0"/>
      <dgm:spPr/>
    </dgm:pt>
    <dgm:pt modelId="{CB919AB8-F2A7-4348-9BA5-8BEFD1DCF3A3}" type="pres">
      <dgm:prSet presAssocID="{3607136E-E0C1-483B-A312-D52426949E8D}" presName="rootText" presStyleLbl="node2" presStyleIdx="0" presStyleCnt="4">
        <dgm:presLayoutVars>
          <dgm:chPref val="3"/>
        </dgm:presLayoutVars>
      </dgm:prSet>
      <dgm:spPr/>
    </dgm:pt>
    <dgm:pt modelId="{14B297C3-292A-4B0E-B303-2E26006BCF1C}" type="pres">
      <dgm:prSet presAssocID="{3607136E-E0C1-483B-A312-D52426949E8D}" presName="rootConnector" presStyleLbl="node2" presStyleIdx="0" presStyleCnt="4"/>
      <dgm:spPr/>
    </dgm:pt>
    <dgm:pt modelId="{0358052A-344E-421E-911D-80E7855059D7}" type="pres">
      <dgm:prSet presAssocID="{3607136E-E0C1-483B-A312-D52426949E8D}" presName="hierChild4" presStyleCnt="0"/>
      <dgm:spPr/>
    </dgm:pt>
    <dgm:pt modelId="{34DB984B-4589-41CF-92E0-755BF876F1C3}" type="pres">
      <dgm:prSet presAssocID="{3607136E-E0C1-483B-A312-D52426949E8D}" presName="hierChild5" presStyleCnt="0"/>
      <dgm:spPr/>
    </dgm:pt>
    <dgm:pt modelId="{9A748279-7594-42EF-B010-00BB3F23D302}" type="pres">
      <dgm:prSet presAssocID="{F077A27F-3677-49CC-84E9-5842964FA4A6}" presName="Name35" presStyleLbl="parChTrans1D2" presStyleIdx="1" presStyleCnt="4"/>
      <dgm:spPr/>
    </dgm:pt>
    <dgm:pt modelId="{72C7050B-BA73-4B6A-9F15-4998221CBE49}" type="pres">
      <dgm:prSet presAssocID="{2FD54D07-4A1D-4F74-B170-ECA69E7E1974}" presName="hierRoot2" presStyleCnt="0">
        <dgm:presLayoutVars>
          <dgm:hierBranch/>
        </dgm:presLayoutVars>
      </dgm:prSet>
      <dgm:spPr/>
    </dgm:pt>
    <dgm:pt modelId="{874C7875-59A7-41B4-9421-2AF52CBC11CA}" type="pres">
      <dgm:prSet presAssocID="{2FD54D07-4A1D-4F74-B170-ECA69E7E1974}" presName="rootComposite" presStyleCnt="0"/>
      <dgm:spPr/>
    </dgm:pt>
    <dgm:pt modelId="{F4792F1E-6107-4A63-87C4-50F6DF091BDC}" type="pres">
      <dgm:prSet presAssocID="{2FD54D07-4A1D-4F74-B170-ECA69E7E1974}" presName="rootText" presStyleLbl="node2" presStyleIdx="1" presStyleCnt="4">
        <dgm:presLayoutVars>
          <dgm:chPref val="3"/>
        </dgm:presLayoutVars>
      </dgm:prSet>
      <dgm:spPr/>
    </dgm:pt>
    <dgm:pt modelId="{742E480F-8344-4BF9-9CBF-5B55055E5DB8}" type="pres">
      <dgm:prSet presAssocID="{2FD54D07-4A1D-4F74-B170-ECA69E7E1974}" presName="rootConnector" presStyleLbl="node2" presStyleIdx="1" presStyleCnt="4"/>
      <dgm:spPr/>
    </dgm:pt>
    <dgm:pt modelId="{E99DBF18-9360-43FA-AD8C-61D928F7C77F}" type="pres">
      <dgm:prSet presAssocID="{2FD54D07-4A1D-4F74-B170-ECA69E7E1974}" presName="hierChild4" presStyleCnt="0"/>
      <dgm:spPr/>
    </dgm:pt>
    <dgm:pt modelId="{6840E4FB-FC26-464B-AECC-BE7953C78A9A}" type="pres">
      <dgm:prSet presAssocID="{2FD54D07-4A1D-4F74-B170-ECA69E7E1974}" presName="hierChild5" presStyleCnt="0"/>
      <dgm:spPr/>
    </dgm:pt>
    <dgm:pt modelId="{7E79FFA7-D603-4A25-B629-925608BE4296}" type="pres">
      <dgm:prSet presAssocID="{C38EFDC8-26C7-4E42-BB19-99187845E099}" presName="Name35" presStyleLbl="parChTrans1D2" presStyleIdx="2" presStyleCnt="4"/>
      <dgm:spPr/>
    </dgm:pt>
    <dgm:pt modelId="{18CA8552-D817-417F-A5E4-F99567A62226}" type="pres">
      <dgm:prSet presAssocID="{58F297B9-8615-4AD3-9E99-05C2DBAFE4F3}" presName="hierRoot2" presStyleCnt="0">
        <dgm:presLayoutVars>
          <dgm:hierBranch/>
        </dgm:presLayoutVars>
      </dgm:prSet>
      <dgm:spPr/>
    </dgm:pt>
    <dgm:pt modelId="{88572074-17E8-44FB-A215-C6D26D408E9E}" type="pres">
      <dgm:prSet presAssocID="{58F297B9-8615-4AD3-9E99-05C2DBAFE4F3}" presName="rootComposite" presStyleCnt="0"/>
      <dgm:spPr/>
    </dgm:pt>
    <dgm:pt modelId="{899729BA-72FF-4C93-8193-060F054B793F}" type="pres">
      <dgm:prSet presAssocID="{58F297B9-8615-4AD3-9E99-05C2DBAFE4F3}" presName="rootText" presStyleLbl="node2" presStyleIdx="2" presStyleCnt="4">
        <dgm:presLayoutVars>
          <dgm:chPref val="3"/>
        </dgm:presLayoutVars>
      </dgm:prSet>
      <dgm:spPr/>
    </dgm:pt>
    <dgm:pt modelId="{585E81FE-343C-4C6C-8D4A-2EE7B9F01BE4}" type="pres">
      <dgm:prSet presAssocID="{58F297B9-8615-4AD3-9E99-05C2DBAFE4F3}" presName="rootConnector" presStyleLbl="node2" presStyleIdx="2" presStyleCnt="4"/>
      <dgm:spPr/>
    </dgm:pt>
    <dgm:pt modelId="{36643908-6244-4034-AF59-51971406F69E}" type="pres">
      <dgm:prSet presAssocID="{58F297B9-8615-4AD3-9E99-05C2DBAFE4F3}" presName="hierChild4" presStyleCnt="0"/>
      <dgm:spPr/>
    </dgm:pt>
    <dgm:pt modelId="{388FBFFF-3BEE-4033-8B1D-F1981EBC5E81}" type="pres">
      <dgm:prSet presAssocID="{58F297B9-8615-4AD3-9E99-05C2DBAFE4F3}" presName="hierChild5" presStyleCnt="0"/>
      <dgm:spPr/>
    </dgm:pt>
    <dgm:pt modelId="{DF748878-DA71-495D-A378-22E846B06DBC}" type="pres">
      <dgm:prSet presAssocID="{E6981561-FAE2-42B6-A9FA-23DD8FF4A3EF}" presName="Name35" presStyleLbl="parChTrans1D2" presStyleIdx="3" presStyleCnt="4"/>
      <dgm:spPr/>
    </dgm:pt>
    <dgm:pt modelId="{C02422AE-CA7D-4A9F-A41D-4FE06A16F097}" type="pres">
      <dgm:prSet presAssocID="{CEF3347C-C5EB-4911-BC09-A253CD1D1599}" presName="hierRoot2" presStyleCnt="0">
        <dgm:presLayoutVars>
          <dgm:hierBranch/>
        </dgm:presLayoutVars>
      </dgm:prSet>
      <dgm:spPr/>
    </dgm:pt>
    <dgm:pt modelId="{F74F36A2-B02A-4C62-8E9D-E36DEDE8958D}" type="pres">
      <dgm:prSet presAssocID="{CEF3347C-C5EB-4911-BC09-A253CD1D1599}" presName="rootComposite" presStyleCnt="0"/>
      <dgm:spPr/>
    </dgm:pt>
    <dgm:pt modelId="{2A277FEA-2700-4932-B9BF-D00422637FB8}" type="pres">
      <dgm:prSet presAssocID="{CEF3347C-C5EB-4911-BC09-A253CD1D1599}" presName="rootText" presStyleLbl="node2" presStyleIdx="3" presStyleCnt="4">
        <dgm:presLayoutVars>
          <dgm:chPref val="3"/>
        </dgm:presLayoutVars>
      </dgm:prSet>
      <dgm:spPr/>
    </dgm:pt>
    <dgm:pt modelId="{8384AA7D-D6A7-43F4-B3D9-961D22EA4E68}" type="pres">
      <dgm:prSet presAssocID="{CEF3347C-C5EB-4911-BC09-A253CD1D1599}" presName="rootConnector" presStyleLbl="node2" presStyleIdx="3" presStyleCnt="4"/>
      <dgm:spPr/>
    </dgm:pt>
    <dgm:pt modelId="{A28D3C96-CC4F-458D-991C-E3C16CEBA0D8}" type="pres">
      <dgm:prSet presAssocID="{CEF3347C-C5EB-4911-BC09-A253CD1D1599}" presName="hierChild4" presStyleCnt="0"/>
      <dgm:spPr/>
    </dgm:pt>
    <dgm:pt modelId="{D54B0BED-D6D7-467B-800C-1CE6500D7E65}" type="pres">
      <dgm:prSet presAssocID="{CEF3347C-C5EB-4911-BC09-A253CD1D1599}" presName="hierChild5" presStyleCnt="0"/>
      <dgm:spPr/>
    </dgm:pt>
    <dgm:pt modelId="{532778E4-D1D4-44A0-9942-0D3BB1389B3D}" type="pres">
      <dgm:prSet presAssocID="{39D730E6-82DA-4495-A6AF-768377803773}" presName="hierChild3" presStyleCnt="0"/>
      <dgm:spPr/>
    </dgm:pt>
  </dgm:ptLst>
  <dgm:cxnLst>
    <dgm:cxn modelId="{72980402-7230-4ABE-B0E5-FC2F8A076807}" type="presOf" srcId="{3607136E-E0C1-483B-A312-D52426949E8D}" destId="{14B297C3-292A-4B0E-B303-2E26006BCF1C}" srcOrd="1" destOrd="0" presId="urn:microsoft.com/office/officeart/2005/8/layout/orgChart1"/>
    <dgm:cxn modelId="{E6A9F87F-D90B-4D52-8EAD-E4048CB55329}" srcId="{39D730E6-82DA-4495-A6AF-768377803773}" destId="{58F297B9-8615-4AD3-9E99-05C2DBAFE4F3}" srcOrd="2" destOrd="0" parTransId="{C38EFDC8-26C7-4E42-BB19-99187845E099}" sibTransId="{B15A27FD-938C-4135-A070-9D7A0ED51403}"/>
    <dgm:cxn modelId="{BE0F9CC2-AD37-4649-BCC0-A878869F237F}" type="presOf" srcId="{58F297B9-8615-4AD3-9E99-05C2DBAFE4F3}" destId="{899729BA-72FF-4C93-8193-060F054B793F}" srcOrd="0" destOrd="0" presId="urn:microsoft.com/office/officeart/2005/8/layout/orgChart1"/>
    <dgm:cxn modelId="{D0650A84-9706-46EB-A241-B94BF1C82049}" type="presOf" srcId="{39D730E6-82DA-4495-A6AF-768377803773}" destId="{D0596CEF-F34E-49B4-A9C4-2596BE18B299}" srcOrd="1" destOrd="0" presId="urn:microsoft.com/office/officeart/2005/8/layout/orgChart1"/>
    <dgm:cxn modelId="{5E3F349A-5400-4859-A633-458BCCCC76BD}" type="presOf" srcId="{2FD54D07-4A1D-4F74-B170-ECA69E7E1974}" destId="{742E480F-8344-4BF9-9CBF-5B55055E5DB8}" srcOrd="1" destOrd="0" presId="urn:microsoft.com/office/officeart/2005/8/layout/orgChart1"/>
    <dgm:cxn modelId="{E59DB46C-C470-46A0-A634-466734B4C48C}" type="presOf" srcId="{A67CB73F-43E4-4F21-8884-409935CC7EC4}" destId="{9A726BAF-9940-4198-9B70-3C0E70213F05}" srcOrd="0" destOrd="0" presId="urn:microsoft.com/office/officeart/2005/8/layout/orgChart1"/>
    <dgm:cxn modelId="{4F4A45C6-C6A4-4A6D-99D9-8A68F4894356}" type="presOf" srcId="{39D730E6-82DA-4495-A6AF-768377803773}" destId="{96599F1C-A277-45BB-98E7-D05600DEBD3B}" srcOrd="0" destOrd="0" presId="urn:microsoft.com/office/officeart/2005/8/layout/orgChart1"/>
    <dgm:cxn modelId="{2D0A6853-A3B8-4727-AE02-9E9D3084C32D}" type="presOf" srcId="{F077A27F-3677-49CC-84E9-5842964FA4A6}" destId="{9A748279-7594-42EF-B010-00BB3F23D302}" srcOrd="0" destOrd="0" presId="urn:microsoft.com/office/officeart/2005/8/layout/orgChart1"/>
    <dgm:cxn modelId="{20D817E2-A9CD-4B10-A9F5-AABEECF8661F}" type="presOf" srcId="{CC8485E2-170B-41F1-B619-44EDBF7F7ABE}" destId="{C7F28205-9F02-4A37-8E42-D1E431A665EF}" srcOrd="0" destOrd="0" presId="urn:microsoft.com/office/officeart/2005/8/layout/orgChart1"/>
    <dgm:cxn modelId="{B3819FB6-60FA-4434-ACC7-73AF91D91E45}" type="presOf" srcId="{CEF3347C-C5EB-4911-BC09-A253CD1D1599}" destId="{8384AA7D-D6A7-43F4-B3D9-961D22EA4E68}" srcOrd="1" destOrd="0" presId="urn:microsoft.com/office/officeart/2005/8/layout/orgChart1"/>
    <dgm:cxn modelId="{4B778FBC-8F9D-4141-8A98-08ECF838C670}" srcId="{CC8485E2-170B-41F1-B619-44EDBF7F7ABE}" destId="{39D730E6-82DA-4495-A6AF-768377803773}" srcOrd="0" destOrd="0" parTransId="{BEDA3232-952E-40C5-8BF4-DBDC139EDBAD}" sibTransId="{A209A0A3-AD27-4191-BF07-07E81BB78974}"/>
    <dgm:cxn modelId="{0A1D097B-0AB9-41CC-B871-07CD622450C1}" type="presOf" srcId="{C38EFDC8-26C7-4E42-BB19-99187845E099}" destId="{7E79FFA7-D603-4A25-B629-925608BE4296}" srcOrd="0" destOrd="0" presId="urn:microsoft.com/office/officeart/2005/8/layout/orgChart1"/>
    <dgm:cxn modelId="{AFB95489-6C6A-439D-9E12-B6C00C2513FB}" type="presOf" srcId="{2FD54D07-4A1D-4F74-B170-ECA69E7E1974}" destId="{F4792F1E-6107-4A63-87C4-50F6DF091BDC}" srcOrd="0" destOrd="0" presId="urn:microsoft.com/office/officeart/2005/8/layout/orgChart1"/>
    <dgm:cxn modelId="{DC9E7680-3BFD-4D32-9BD2-70C0F6D2A129}" srcId="{39D730E6-82DA-4495-A6AF-768377803773}" destId="{2FD54D07-4A1D-4F74-B170-ECA69E7E1974}" srcOrd="1" destOrd="0" parTransId="{F077A27F-3677-49CC-84E9-5842964FA4A6}" sibTransId="{61DB1C37-A99C-4672-942C-34A0DD245354}"/>
    <dgm:cxn modelId="{1D0AC676-A4D0-4C98-8F58-A60885D054EE}" type="presOf" srcId="{E6981561-FAE2-42B6-A9FA-23DD8FF4A3EF}" destId="{DF748878-DA71-495D-A378-22E846B06DBC}" srcOrd="0" destOrd="0" presId="urn:microsoft.com/office/officeart/2005/8/layout/orgChart1"/>
    <dgm:cxn modelId="{BF2C4093-B160-4591-97D4-4C99CAAE1E73}" srcId="{39D730E6-82DA-4495-A6AF-768377803773}" destId="{CEF3347C-C5EB-4911-BC09-A253CD1D1599}" srcOrd="3" destOrd="0" parTransId="{E6981561-FAE2-42B6-A9FA-23DD8FF4A3EF}" sibTransId="{C17B1713-81C5-41CF-B916-EC05CCD9411E}"/>
    <dgm:cxn modelId="{BC5F83C6-FC27-4765-8772-35DA4005C444}" type="presOf" srcId="{58F297B9-8615-4AD3-9E99-05C2DBAFE4F3}" destId="{585E81FE-343C-4C6C-8D4A-2EE7B9F01BE4}" srcOrd="1" destOrd="0" presId="urn:microsoft.com/office/officeart/2005/8/layout/orgChart1"/>
    <dgm:cxn modelId="{747E8F03-BF8C-4606-9335-54BC3FC54FF2}" srcId="{39D730E6-82DA-4495-A6AF-768377803773}" destId="{3607136E-E0C1-483B-A312-D52426949E8D}" srcOrd="0" destOrd="0" parTransId="{A67CB73F-43E4-4F21-8884-409935CC7EC4}" sibTransId="{E56701D1-1D4B-4FB6-807C-B091562329D5}"/>
    <dgm:cxn modelId="{C4E6D08B-6D05-4F12-A1A5-87341B6BC512}" type="presOf" srcId="{CEF3347C-C5EB-4911-BC09-A253CD1D1599}" destId="{2A277FEA-2700-4932-B9BF-D00422637FB8}" srcOrd="0" destOrd="0" presId="urn:microsoft.com/office/officeart/2005/8/layout/orgChart1"/>
    <dgm:cxn modelId="{C395A441-6CFF-40B9-9A5F-4FE5D42CDE87}" type="presOf" srcId="{3607136E-E0C1-483B-A312-D52426949E8D}" destId="{CB919AB8-F2A7-4348-9BA5-8BEFD1DCF3A3}" srcOrd="0" destOrd="0" presId="urn:microsoft.com/office/officeart/2005/8/layout/orgChart1"/>
    <dgm:cxn modelId="{369E3314-4D7A-4127-93D1-D11395CE75BA}" type="presParOf" srcId="{C7F28205-9F02-4A37-8E42-D1E431A665EF}" destId="{4A5ABF17-EC4E-4B63-B90A-F8DDC986B087}" srcOrd="0" destOrd="0" presId="urn:microsoft.com/office/officeart/2005/8/layout/orgChart1"/>
    <dgm:cxn modelId="{4D3C24E1-DB71-4595-BBED-9E5072E68E75}" type="presParOf" srcId="{4A5ABF17-EC4E-4B63-B90A-F8DDC986B087}" destId="{E7E0809E-9BBB-47F8-9CF3-16008335A78B}" srcOrd="0" destOrd="0" presId="urn:microsoft.com/office/officeart/2005/8/layout/orgChart1"/>
    <dgm:cxn modelId="{3F6552ED-F4A1-46B2-A219-A78E4607E242}" type="presParOf" srcId="{E7E0809E-9BBB-47F8-9CF3-16008335A78B}" destId="{96599F1C-A277-45BB-98E7-D05600DEBD3B}" srcOrd="0" destOrd="0" presId="urn:microsoft.com/office/officeart/2005/8/layout/orgChart1"/>
    <dgm:cxn modelId="{C83A377B-6519-4015-8C7A-0EFE370F9980}" type="presParOf" srcId="{E7E0809E-9BBB-47F8-9CF3-16008335A78B}" destId="{D0596CEF-F34E-49B4-A9C4-2596BE18B299}" srcOrd="1" destOrd="0" presId="urn:microsoft.com/office/officeart/2005/8/layout/orgChart1"/>
    <dgm:cxn modelId="{99DE870A-E1A6-41CA-9033-75EAE6B57C31}" type="presParOf" srcId="{4A5ABF17-EC4E-4B63-B90A-F8DDC986B087}" destId="{5E8376B8-6F62-4DF0-A354-4CAB8FB55121}" srcOrd="1" destOrd="0" presId="urn:microsoft.com/office/officeart/2005/8/layout/orgChart1"/>
    <dgm:cxn modelId="{811DA100-F6F7-4075-B86D-82B2D5DEAFF4}" type="presParOf" srcId="{5E8376B8-6F62-4DF0-A354-4CAB8FB55121}" destId="{9A726BAF-9940-4198-9B70-3C0E70213F05}" srcOrd="0" destOrd="0" presId="urn:microsoft.com/office/officeart/2005/8/layout/orgChart1"/>
    <dgm:cxn modelId="{1576058B-FE3F-4794-9106-2A8778077D4F}" type="presParOf" srcId="{5E8376B8-6F62-4DF0-A354-4CAB8FB55121}" destId="{75F4C21F-41D0-44CF-8A9B-5E9B487E0AC8}" srcOrd="1" destOrd="0" presId="urn:microsoft.com/office/officeart/2005/8/layout/orgChart1"/>
    <dgm:cxn modelId="{7C3D203D-45A7-4B1B-8A2E-E96F231910E4}" type="presParOf" srcId="{75F4C21F-41D0-44CF-8A9B-5E9B487E0AC8}" destId="{A30A9BE7-5995-4BD4-B7B2-598CD2302FA9}" srcOrd="0" destOrd="0" presId="urn:microsoft.com/office/officeart/2005/8/layout/orgChart1"/>
    <dgm:cxn modelId="{C20FF7B8-3ECE-4347-A9AE-348688CF047E}" type="presParOf" srcId="{A30A9BE7-5995-4BD4-B7B2-598CD2302FA9}" destId="{CB919AB8-F2A7-4348-9BA5-8BEFD1DCF3A3}" srcOrd="0" destOrd="0" presId="urn:microsoft.com/office/officeart/2005/8/layout/orgChart1"/>
    <dgm:cxn modelId="{2F8CF101-57A3-4009-9A5E-AB523294B6DA}" type="presParOf" srcId="{A30A9BE7-5995-4BD4-B7B2-598CD2302FA9}" destId="{14B297C3-292A-4B0E-B303-2E26006BCF1C}" srcOrd="1" destOrd="0" presId="urn:microsoft.com/office/officeart/2005/8/layout/orgChart1"/>
    <dgm:cxn modelId="{2AFF7928-28D6-4448-BC74-F03F0E039CA4}" type="presParOf" srcId="{75F4C21F-41D0-44CF-8A9B-5E9B487E0AC8}" destId="{0358052A-344E-421E-911D-80E7855059D7}" srcOrd="1" destOrd="0" presId="urn:microsoft.com/office/officeart/2005/8/layout/orgChart1"/>
    <dgm:cxn modelId="{42548EEC-8004-47B0-9B55-433A9156770D}" type="presParOf" srcId="{75F4C21F-41D0-44CF-8A9B-5E9B487E0AC8}" destId="{34DB984B-4589-41CF-92E0-755BF876F1C3}" srcOrd="2" destOrd="0" presId="urn:microsoft.com/office/officeart/2005/8/layout/orgChart1"/>
    <dgm:cxn modelId="{3E39B44A-C743-4821-9CEC-A27639B4BF02}" type="presParOf" srcId="{5E8376B8-6F62-4DF0-A354-4CAB8FB55121}" destId="{9A748279-7594-42EF-B010-00BB3F23D302}" srcOrd="2" destOrd="0" presId="urn:microsoft.com/office/officeart/2005/8/layout/orgChart1"/>
    <dgm:cxn modelId="{4EB99D06-B372-4895-B58C-AEDF8BB3B89E}" type="presParOf" srcId="{5E8376B8-6F62-4DF0-A354-4CAB8FB55121}" destId="{72C7050B-BA73-4B6A-9F15-4998221CBE49}" srcOrd="3" destOrd="0" presId="urn:microsoft.com/office/officeart/2005/8/layout/orgChart1"/>
    <dgm:cxn modelId="{B6D2987F-F110-4433-902E-C2891BE34FAE}" type="presParOf" srcId="{72C7050B-BA73-4B6A-9F15-4998221CBE49}" destId="{874C7875-59A7-41B4-9421-2AF52CBC11CA}" srcOrd="0" destOrd="0" presId="urn:microsoft.com/office/officeart/2005/8/layout/orgChart1"/>
    <dgm:cxn modelId="{7D835C73-A8A1-4E4F-B753-36157BB74BB7}" type="presParOf" srcId="{874C7875-59A7-41B4-9421-2AF52CBC11CA}" destId="{F4792F1E-6107-4A63-87C4-50F6DF091BDC}" srcOrd="0" destOrd="0" presId="urn:microsoft.com/office/officeart/2005/8/layout/orgChart1"/>
    <dgm:cxn modelId="{3D237515-2E8B-41F1-9026-6738EF4F0361}" type="presParOf" srcId="{874C7875-59A7-41B4-9421-2AF52CBC11CA}" destId="{742E480F-8344-4BF9-9CBF-5B55055E5DB8}" srcOrd="1" destOrd="0" presId="urn:microsoft.com/office/officeart/2005/8/layout/orgChart1"/>
    <dgm:cxn modelId="{5DA3F795-4070-4120-9234-1C7544D1722B}" type="presParOf" srcId="{72C7050B-BA73-4B6A-9F15-4998221CBE49}" destId="{E99DBF18-9360-43FA-AD8C-61D928F7C77F}" srcOrd="1" destOrd="0" presId="urn:microsoft.com/office/officeart/2005/8/layout/orgChart1"/>
    <dgm:cxn modelId="{F9BC2331-C43C-47C8-85CE-89866337DE1A}" type="presParOf" srcId="{72C7050B-BA73-4B6A-9F15-4998221CBE49}" destId="{6840E4FB-FC26-464B-AECC-BE7953C78A9A}" srcOrd="2" destOrd="0" presId="urn:microsoft.com/office/officeart/2005/8/layout/orgChart1"/>
    <dgm:cxn modelId="{83ED4E21-B56C-4EE9-9D60-A070EF328208}" type="presParOf" srcId="{5E8376B8-6F62-4DF0-A354-4CAB8FB55121}" destId="{7E79FFA7-D603-4A25-B629-925608BE4296}" srcOrd="4" destOrd="0" presId="urn:microsoft.com/office/officeart/2005/8/layout/orgChart1"/>
    <dgm:cxn modelId="{1FD7C2E7-FD09-4186-9D6D-A6FC9A9BDC87}" type="presParOf" srcId="{5E8376B8-6F62-4DF0-A354-4CAB8FB55121}" destId="{18CA8552-D817-417F-A5E4-F99567A62226}" srcOrd="5" destOrd="0" presId="urn:microsoft.com/office/officeart/2005/8/layout/orgChart1"/>
    <dgm:cxn modelId="{46770F6E-E893-4F37-97B1-CE5FF2BBB034}" type="presParOf" srcId="{18CA8552-D817-417F-A5E4-F99567A62226}" destId="{88572074-17E8-44FB-A215-C6D26D408E9E}" srcOrd="0" destOrd="0" presId="urn:microsoft.com/office/officeart/2005/8/layout/orgChart1"/>
    <dgm:cxn modelId="{B011718C-C2BB-4948-85FA-CE482F2B848C}" type="presParOf" srcId="{88572074-17E8-44FB-A215-C6D26D408E9E}" destId="{899729BA-72FF-4C93-8193-060F054B793F}" srcOrd="0" destOrd="0" presId="urn:microsoft.com/office/officeart/2005/8/layout/orgChart1"/>
    <dgm:cxn modelId="{43D2A84C-C899-4447-A431-D65C1EA43D9B}" type="presParOf" srcId="{88572074-17E8-44FB-A215-C6D26D408E9E}" destId="{585E81FE-343C-4C6C-8D4A-2EE7B9F01BE4}" srcOrd="1" destOrd="0" presId="urn:microsoft.com/office/officeart/2005/8/layout/orgChart1"/>
    <dgm:cxn modelId="{11CE63A2-B732-4ED7-8DB0-4F60C2282DD0}" type="presParOf" srcId="{18CA8552-D817-417F-A5E4-F99567A62226}" destId="{36643908-6244-4034-AF59-51971406F69E}" srcOrd="1" destOrd="0" presId="urn:microsoft.com/office/officeart/2005/8/layout/orgChart1"/>
    <dgm:cxn modelId="{FE3330EA-B450-4A4C-BDC5-F50C69B13E53}" type="presParOf" srcId="{18CA8552-D817-417F-A5E4-F99567A62226}" destId="{388FBFFF-3BEE-4033-8B1D-F1981EBC5E81}" srcOrd="2" destOrd="0" presId="urn:microsoft.com/office/officeart/2005/8/layout/orgChart1"/>
    <dgm:cxn modelId="{B219783D-ADDA-4C30-B64C-CC4C6449570C}" type="presParOf" srcId="{5E8376B8-6F62-4DF0-A354-4CAB8FB55121}" destId="{DF748878-DA71-495D-A378-22E846B06DBC}" srcOrd="6" destOrd="0" presId="urn:microsoft.com/office/officeart/2005/8/layout/orgChart1"/>
    <dgm:cxn modelId="{499D078C-F0E6-4AF8-951A-E5840214E295}" type="presParOf" srcId="{5E8376B8-6F62-4DF0-A354-4CAB8FB55121}" destId="{C02422AE-CA7D-4A9F-A41D-4FE06A16F097}" srcOrd="7" destOrd="0" presId="urn:microsoft.com/office/officeart/2005/8/layout/orgChart1"/>
    <dgm:cxn modelId="{155895E5-1375-45E5-BD40-C0DB34850312}" type="presParOf" srcId="{C02422AE-CA7D-4A9F-A41D-4FE06A16F097}" destId="{F74F36A2-B02A-4C62-8E9D-E36DEDE8958D}" srcOrd="0" destOrd="0" presId="urn:microsoft.com/office/officeart/2005/8/layout/orgChart1"/>
    <dgm:cxn modelId="{1FD07CA2-14B2-487E-A456-A10A8EE33B76}" type="presParOf" srcId="{F74F36A2-B02A-4C62-8E9D-E36DEDE8958D}" destId="{2A277FEA-2700-4932-B9BF-D00422637FB8}" srcOrd="0" destOrd="0" presId="urn:microsoft.com/office/officeart/2005/8/layout/orgChart1"/>
    <dgm:cxn modelId="{802B93ED-DC3C-4349-9469-72DD323F55A3}" type="presParOf" srcId="{F74F36A2-B02A-4C62-8E9D-E36DEDE8958D}" destId="{8384AA7D-D6A7-43F4-B3D9-961D22EA4E68}" srcOrd="1" destOrd="0" presId="urn:microsoft.com/office/officeart/2005/8/layout/orgChart1"/>
    <dgm:cxn modelId="{96C72A04-3277-4546-BDC6-F7C962A92D88}" type="presParOf" srcId="{C02422AE-CA7D-4A9F-A41D-4FE06A16F097}" destId="{A28D3C96-CC4F-458D-991C-E3C16CEBA0D8}" srcOrd="1" destOrd="0" presId="urn:microsoft.com/office/officeart/2005/8/layout/orgChart1"/>
    <dgm:cxn modelId="{1F2D1721-4B4C-4417-ACEF-43283CEFA19D}" type="presParOf" srcId="{C02422AE-CA7D-4A9F-A41D-4FE06A16F097}" destId="{D54B0BED-D6D7-467B-800C-1CE6500D7E65}" srcOrd="2" destOrd="0" presId="urn:microsoft.com/office/officeart/2005/8/layout/orgChart1"/>
    <dgm:cxn modelId="{EB53A91E-87E8-4240-A2DE-7905BE63F964}" type="presParOf" srcId="{4A5ABF17-EC4E-4B63-B90A-F8DDC986B087}" destId="{532778E4-D1D4-44A0-9942-0D3BB1389B3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BA70BF2-DFC9-47EC-AD62-9C2AA9E2284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39F31286-15CE-45FE-9012-39E214BC1C5F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Začetek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m1 / 68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FB9B0BC6-689B-4F59-A699-4F7FBDAEFD33}" type="parTrans" cxnId="{50B9E0AC-6ACF-45DF-9420-BA3190CCB031}">
      <dgm:prSet/>
      <dgm:spPr/>
    </dgm:pt>
    <dgm:pt modelId="{F283D5A9-25BA-4AEB-8140-AA87EC5A73C9}" type="sibTrans" cxnId="{50B9E0AC-6ACF-45DF-9420-BA3190CCB031}">
      <dgm:prSet/>
      <dgm:spPr/>
    </dgm:pt>
    <dgm:pt modelId="{1CEE7CC9-A7D0-4F32-9597-9C82CA8EC853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2 / m12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89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381D1DD5-062F-4BA0-B63E-945E67622CCB}" type="parTrans" cxnId="{C33B786E-478E-4F31-A1C9-DA8C56F61D66}">
      <dgm:prSet/>
      <dgm:spPr/>
    </dgm:pt>
    <dgm:pt modelId="{ED806566-6BF5-4582-B365-F90EFBB92828}" type="sibTrans" cxnId="{C33B786E-478E-4F31-A1C9-DA8C56F61D66}">
      <dgm:prSet/>
      <dgm:spPr/>
    </dgm:pt>
    <dgm:pt modelId="{D8364F43-F536-4DE7-AC0D-962DBFC756E0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3 / m13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90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8E54F9F7-D727-46B6-9983-85E1E6B2DC87}" type="parTrans" cxnId="{3BA5490B-B73F-4919-9CA8-3214E146BDA3}">
      <dgm:prSet/>
      <dgm:spPr/>
    </dgm:pt>
    <dgm:pt modelId="{FD9B8C75-D985-48BE-8238-B99279D28DAB}" type="sibTrans" cxnId="{3BA5490B-B73F-4919-9CA8-3214E146BDA3}">
      <dgm:prSet/>
      <dgm:spPr/>
    </dgm:pt>
    <dgm:pt modelId="{575C8C16-D2F9-45CA-AEA5-85CD6BC37EB5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4 / m14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68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7B9BDDC5-BB5C-458E-A205-4BAD6722912A}" type="parTrans" cxnId="{5FDABDFC-A313-4115-8EA0-A120571C2B75}">
      <dgm:prSet/>
      <dgm:spPr/>
    </dgm:pt>
    <dgm:pt modelId="{30211D7C-88EE-4356-B26A-2A2EA4EB3D84}" type="sibTrans" cxnId="{5FDABDFC-A313-4115-8EA0-A120571C2B75}">
      <dgm:prSet/>
      <dgm:spPr/>
    </dgm:pt>
    <dgm:pt modelId="{75E30E1E-897E-4C90-8EE8-C97BF4BCCFEA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 – 2 /in seveda tudi 1 – 4/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 / m142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102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96817D8E-5FB8-4AEA-A004-134015FEA55B}" type="parTrans" cxnId="{DC6B5FDB-2F15-4F3D-94C8-F3E95CAF0699}">
      <dgm:prSet/>
      <dgm:spPr/>
    </dgm:pt>
    <dgm:pt modelId="{E1C7BE70-2DCE-4228-AF4D-A4F6509D4131}" type="sibTrans" cxnId="{DC6B5FDB-2F15-4F3D-94C8-F3E95CAF0699}">
      <dgm:prSet/>
      <dgm:spPr/>
    </dgm:pt>
    <dgm:pt modelId="{A0D44D1E-904D-4D51-A277-417BE0051CA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 – 3 / m143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77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FB5A0726-BCC2-4FA0-8E73-AB4F2AEA2B94}" type="parTrans" cxnId="{93FC1386-77C8-4795-B872-881632D13613}">
      <dgm:prSet/>
      <dgm:spPr/>
    </dgm:pt>
    <dgm:pt modelId="{81200E94-D787-48F0-A063-046510EDA194}" type="sibTrans" cxnId="{93FC1386-77C8-4795-B872-881632D13613}">
      <dgm:prSet/>
      <dgm:spPr/>
    </dgm:pt>
    <dgm:pt modelId="{F8C534EB-8BD4-4CFF-9F61-54C20B9836DE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 – 5 / m145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68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645F85F8-C1EC-426F-8FA5-303713FE9BCA}" type="parTrans" cxnId="{9ADD653F-4743-4989-A386-7AC1A7A34DE0}">
      <dgm:prSet/>
      <dgm:spPr/>
    </dgm:pt>
    <dgm:pt modelId="{27B79D27-9C29-413F-B207-C58C747BDF3F}" type="sibTrans" cxnId="{9ADD653F-4743-4989-A386-7AC1A7A34DE0}">
      <dgm:prSet/>
      <dgm:spPr/>
    </dgm:pt>
    <dgm:pt modelId="{19417C26-2EFF-4F5E-A1D3-A2017B8D88E0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potjo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4 - 5 – 2 / m1452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83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A4310557-6AA1-4202-82D8-BA78598E1799}" type="parTrans" cxnId="{9F68E786-3DC5-46DE-BEF7-834B3360F1F9}">
      <dgm:prSet/>
      <dgm:spPr/>
    </dgm:pt>
    <dgm:pt modelId="{F1136BC6-838E-4007-BC36-4C79F1A042E9}" type="sibTrans" cxnId="{9F68E786-3DC5-46DE-BEF7-834B3360F1F9}">
      <dgm:prSet/>
      <dgm:spPr/>
    </dgm:pt>
    <dgm:pt modelId="{0A2F8C6E-5280-44F1-91A5-1EE6282D124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5 – 3 / m1453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80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AAFE89EB-D340-4F78-909F-CE98314FAAA5}" type="parTrans" cxnId="{097817CE-44D3-4D6A-89BB-3C4D78FF921F}">
      <dgm:prSet/>
      <dgm:spPr/>
    </dgm:pt>
    <dgm:pt modelId="{ED4ED2F7-844B-40BB-A3F0-879D36863B54}" type="sibTrans" cxnId="{097817CE-44D3-4D6A-89BB-3C4D78FF921F}">
      <dgm:prSet/>
      <dgm:spPr/>
    </dgm:pt>
    <dgm:pt modelId="{D320D50A-BB09-4D06-BBB0-76FEBF7D5746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5 / m15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76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29C76522-B7CD-48A7-AF34-2DC507551C3B}" type="parTrans" cxnId="{05BEC199-C5A8-4FF1-969C-F93DB6E045E6}">
      <dgm:prSet/>
      <dgm:spPr/>
    </dgm:pt>
    <dgm:pt modelId="{F7C8CF52-3990-4A76-93E3-8E133DF752C5}" type="sibTrans" cxnId="{05BEC199-C5A8-4FF1-969C-F93DB6E045E6}">
      <dgm:prSet/>
      <dgm:spPr/>
    </dgm:pt>
    <dgm:pt modelId="{33F88FA1-43E0-48F9-AFF4-E479D0C63E14}" type="pres">
      <dgm:prSet presAssocID="{2BA70BF2-DFC9-47EC-AD62-9C2AA9E2284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A6B58ED-99AD-47DC-B69A-967D111F2308}" type="pres">
      <dgm:prSet presAssocID="{39F31286-15CE-45FE-9012-39E214BC1C5F}" presName="hierRoot1" presStyleCnt="0">
        <dgm:presLayoutVars>
          <dgm:hierBranch/>
        </dgm:presLayoutVars>
      </dgm:prSet>
      <dgm:spPr/>
    </dgm:pt>
    <dgm:pt modelId="{AEC719BE-6AFC-401F-852A-4B197D5372D7}" type="pres">
      <dgm:prSet presAssocID="{39F31286-15CE-45FE-9012-39E214BC1C5F}" presName="rootComposite1" presStyleCnt="0"/>
      <dgm:spPr/>
    </dgm:pt>
    <dgm:pt modelId="{7AD44127-4E67-416E-80AD-B3D9D0F3FAFB}" type="pres">
      <dgm:prSet presAssocID="{39F31286-15CE-45FE-9012-39E214BC1C5F}" presName="rootText1" presStyleLbl="node0" presStyleIdx="0" presStyleCnt="1">
        <dgm:presLayoutVars>
          <dgm:chPref val="3"/>
        </dgm:presLayoutVars>
      </dgm:prSet>
      <dgm:spPr/>
    </dgm:pt>
    <dgm:pt modelId="{2DA077BC-5730-47D7-9F8A-D1909B09D70D}" type="pres">
      <dgm:prSet presAssocID="{39F31286-15CE-45FE-9012-39E214BC1C5F}" presName="rootConnector1" presStyleLbl="node1" presStyleIdx="0" presStyleCnt="0"/>
      <dgm:spPr/>
    </dgm:pt>
    <dgm:pt modelId="{A40AA887-7B3B-4925-8065-CA01C1883493}" type="pres">
      <dgm:prSet presAssocID="{39F31286-15CE-45FE-9012-39E214BC1C5F}" presName="hierChild2" presStyleCnt="0"/>
      <dgm:spPr/>
    </dgm:pt>
    <dgm:pt modelId="{121D42B6-CAB2-4A2D-AB8B-3D02B6994CFA}" type="pres">
      <dgm:prSet presAssocID="{381D1DD5-062F-4BA0-B63E-945E67622CCB}" presName="Name35" presStyleLbl="parChTrans1D2" presStyleIdx="0" presStyleCnt="4"/>
      <dgm:spPr/>
    </dgm:pt>
    <dgm:pt modelId="{21D38C29-6CB2-4E9B-82D0-49364AC4C647}" type="pres">
      <dgm:prSet presAssocID="{1CEE7CC9-A7D0-4F32-9597-9C82CA8EC853}" presName="hierRoot2" presStyleCnt="0">
        <dgm:presLayoutVars>
          <dgm:hierBranch/>
        </dgm:presLayoutVars>
      </dgm:prSet>
      <dgm:spPr/>
    </dgm:pt>
    <dgm:pt modelId="{B50FB2C9-058D-4DAF-A85B-1650DF46F7BA}" type="pres">
      <dgm:prSet presAssocID="{1CEE7CC9-A7D0-4F32-9597-9C82CA8EC853}" presName="rootComposite" presStyleCnt="0"/>
      <dgm:spPr/>
    </dgm:pt>
    <dgm:pt modelId="{E0E68F62-28F7-4AF5-82A7-ABE5E9108832}" type="pres">
      <dgm:prSet presAssocID="{1CEE7CC9-A7D0-4F32-9597-9C82CA8EC853}" presName="rootText" presStyleLbl="node2" presStyleIdx="0" presStyleCnt="4">
        <dgm:presLayoutVars>
          <dgm:chPref val="3"/>
        </dgm:presLayoutVars>
      </dgm:prSet>
      <dgm:spPr/>
    </dgm:pt>
    <dgm:pt modelId="{F471F5A5-D89D-4940-B300-176DA16E5601}" type="pres">
      <dgm:prSet presAssocID="{1CEE7CC9-A7D0-4F32-9597-9C82CA8EC853}" presName="rootConnector" presStyleLbl="node2" presStyleIdx="0" presStyleCnt="4"/>
      <dgm:spPr/>
    </dgm:pt>
    <dgm:pt modelId="{A65323E7-F2F2-4C78-BD2D-DA7C4A2044BD}" type="pres">
      <dgm:prSet presAssocID="{1CEE7CC9-A7D0-4F32-9597-9C82CA8EC853}" presName="hierChild4" presStyleCnt="0"/>
      <dgm:spPr/>
    </dgm:pt>
    <dgm:pt modelId="{9D77F0EA-99C7-4E10-98EF-B059F1FFB1D6}" type="pres">
      <dgm:prSet presAssocID="{1CEE7CC9-A7D0-4F32-9597-9C82CA8EC853}" presName="hierChild5" presStyleCnt="0"/>
      <dgm:spPr/>
    </dgm:pt>
    <dgm:pt modelId="{FD7DDF17-6715-4B09-B10D-6218F7B82E86}" type="pres">
      <dgm:prSet presAssocID="{8E54F9F7-D727-46B6-9983-85E1E6B2DC87}" presName="Name35" presStyleLbl="parChTrans1D2" presStyleIdx="1" presStyleCnt="4"/>
      <dgm:spPr/>
    </dgm:pt>
    <dgm:pt modelId="{41621355-2CAA-4A9A-A416-C88838B3E3E5}" type="pres">
      <dgm:prSet presAssocID="{D8364F43-F536-4DE7-AC0D-962DBFC756E0}" presName="hierRoot2" presStyleCnt="0">
        <dgm:presLayoutVars>
          <dgm:hierBranch/>
        </dgm:presLayoutVars>
      </dgm:prSet>
      <dgm:spPr/>
    </dgm:pt>
    <dgm:pt modelId="{D1CBC1F7-CC03-43EB-A561-D2CADFD5B1D2}" type="pres">
      <dgm:prSet presAssocID="{D8364F43-F536-4DE7-AC0D-962DBFC756E0}" presName="rootComposite" presStyleCnt="0"/>
      <dgm:spPr/>
    </dgm:pt>
    <dgm:pt modelId="{CC5FE664-B7BB-437E-886C-BA0AAA8DD3B6}" type="pres">
      <dgm:prSet presAssocID="{D8364F43-F536-4DE7-AC0D-962DBFC756E0}" presName="rootText" presStyleLbl="node2" presStyleIdx="1" presStyleCnt="4">
        <dgm:presLayoutVars>
          <dgm:chPref val="3"/>
        </dgm:presLayoutVars>
      </dgm:prSet>
      <dgm:spPr/>
    </dgm:pt>
    <dgm:pt modelId="{F71F5ED9-0FC1-4ED6-B663-ACBD7478C2F7}" type="pres">
      <dgm:prSet presAssocID="{D8364F43-F536-4DE7-AC0D-962DBFC756E0}" presName="rootConnector" presStyleLbl="node2" presStyleIdx="1" presStyleCnt="4"/>
      <dgm:spPr/>
    </dgm:pt>
    <dgm:pt modelId="{49508A76-49CF-4B13-827E-464D1EB0A8C6}" type="pres">
      <dgm:prSet presAssocID="{D8364F43-F536-4DE7-AC0D-962DBFC756E0}" presName="hierChild4" presStyleCnt="0"/>
      <dgm:spPr/>
    </dgm:pt>
    <dgm:pt modelId="{918E7D01-FE3D-4CC6-910B-6DCD06B32A76}" type="pres">
      <dgm:prSet presAssocID="{D8364F43-F536-4DE7-AC0D-962DBFC756E0}" presName="hierChild5" presStyleCnt="0"/>
      <dgm:spPr/>
    </dgm:pt>
    <dgm:pt modelId="{A9B3A6A2-064C-4B9A-A754-6EB5F756156E}" type="pres">
      <dgm:prSet presAssocID="{7B9BDDC5-BB5C-458E-A205-4BAD6722912A}" presName="Name35" presStyleLbl="parChTrans1D2" presStyleIdx="2" presStyleCnt="4"/>
      <dgm:spPr/>
    </dgm:pt>
    <dgm:pt modelId="{B43D6CE7-4370-4656-9C80-2E4F16DB21D3}" type="pres">
      <dgm:prSet presAssocID="{575C8C16-D2F9-45CA-AEA5-85CD6BC37EB5}" presName="hierRoot2" presStyleCnt="0">
        <dgm:presLayoutVars>
          <dgm:hierBranch/>
        </dgm:presLayoutVars>
      </dgm:prSet>
      <dgm:spPr/>
    </dgm:pt>
    <dgm:pt modelId="{F974B274-2913-408D-9B5D-8D752E38C388}" type="pres">
      <dgm:prSet presAssocID="{575C8C16-D2F9-45CA-AEA5-85CD6BC37EB5}" presName="rootComposite" presStyleCnt="0"/>
      <dgm:spPr/>
    </dgm:pt>
    <dgm:pt modelId="{5490A814-85F1-4160-B9DD-C713B35DF586}" type="pres">
      <dgm:prSet presAssocID="{575C8C16-D2F9-45CA-AEA5-85CD6BC37EB5}" presName="rootText" presStyleLbl="node2" presStyleIdx="2" presStyleCnt="4">
        <dgm:presLayoutVars>
          <dgm:chPref val="3"/>
        </dgm:presLayoutVars>
      </dgm:prSet>
      <dgm:spPr/>
    </dgm:pt>
    <dgm:pt modelId="{B20448E9-4919-4113-B0E3-4A39E6710382}" type="pres">
      <dgm:prSet presAssocID="{575C8C16-D2F9-45CA-AEA5-85CD6BC37EB5}" presName="rootConnector" presStyleLbl="node2" presStyleIdx="2" presStyleCnt="4"/>
      <dgm:spPr/>
    </dgm:pt>
    <dgm:pt modelId="{3CF6A1F8-6562-41BA-82E2-799D9E97177E}" type="pres">
      <dgm:prSet presAssocID="{575C8C16-D2F9-45CA-AEA5-85CD6BC37EB5}" presName="hierChild4" presStyleCnt="0"/>
      <dgm:spPr/>
    </dgm:pt>
    <dgm:pt modelId="{C2A9E79F-ED2F-4AE0-9D97-3BA75E66A770}" type="pres">
      <dgm:prSet presAssocID="{96817D8E-5FB8-4AEA-A004-134015FEA55B}" presName="Name35" presStyleLbl="parChTrans1D3" presStyleIdx="0" presStyleCnt="3"/>
      <dgm:spPr/>
    </dgm:pt>
    <dgm:pt modelId="{8F44EAE4-2B7A-4433-862E-BE0F582242EE}" type="pres">
      <dgm:prSet presAssocID="{75E30E1E-897E-4C90-8EE8-C97BF4BCCFEA}" presName="hierRoot2" presStyleCnt="0">
        <dgm:presLayoutVars>
          <dgm:hierBranch val="r"/>
        </dgm:presLayoutVars>
      </dgm:prSet>
      <dgm:spPr/>
    </dgm:pt>
    <dgm:pt modelId="{4CEF2020-114E-47E8-B205-5F84ECD5C2C2}" type="pres">
      <dgm:prSet presAssocID="{75E30E1E-897E-4C90-8EE8-C97BF4BCCFEA}" presName="rootComposite" presStyleCnt="0"/>
      <dgm:spPr/>
    </dgm:pt>
    <dgm:pt modelId="{84961B15-661B-4533-99F5-4E96E725E7ED}" type="pres">
      <dgm:prSet presAssocID="{75E30E1E-897E-4C90-8EE8-C97BF4BCCFEA}" presName="rootText" presStyleLbl="node3" presStyleIdx="0" presStyleCnt="3">
        <dgm:presLayoutVars>
          <dgm:chPref val="3"/>
        </dgm:presLayoutVars>
      </dgm:prSet>
      <dgm:spPr/>
    </dgm:pt>
    <dgm:pt modelId="{AEBD7456-B6FD-4D1F-83B2-B65565E13B16}" type="pres">
      <dgm:prSet presAssocID="{75E30E1E-897E-4C90-8EE8-C97BF4BCCFEA}" presName="rootConnector" presStyleLbl="node3" presStyleIdx="0" presStyleCnt="3"/>
      <dgm:spPr/>
    </dgm:pt>
    <dgm:pt modelId="{B6D198F9-53D0-48BD-BA7A-2F6FDFBD6274}" type="pres">
      <dgm:prSet presAssocID="{75E30E1E-897E-4C90-8EE8-C97BF4BCCFEA}" presName="hierChild4" presStyleCnt="0"/>
      <dgm:spPr/>
    </dgm:pt>
    <dgm:pt modelId="{001C9242-32B0-46B6-9614-17CD1EF93A4B}" type="pres">
      <dgm:prSet presAssocID="{75E30E1E-897E-4C90-8EE8-C97BF4BCCFEA}" presName="hierChild5" presStyleCnt="0"/>
      <dgm:spPr/>
    </dgm:pt>
    <dgm:pt modelId="{61ABB411-925C-46BA-8792-DBE417AC49FD}" type="pres">
      <dgm:prSet presAssocID="{FB5A0726-BCC2-4FA0-8E73-AB4F2AEA2B94}" presName="Name35" presStyleLbl="parChTrans1D3" presStyleIdx="1" presStyleCnt="3"/>
      <dgm:spPr/>
    </dgm:pt>
    <dgm:pt modelId="{0E21C0A7-E2B8-463E-BEF7-98ED5039B25E}" type="pres">
      <dgm:prSet presAssocID="{A0D44D1E-904D-4D51-A277-417BE0051CA4}" presName="hierRoot2" presStyleCnt="0">
        <dgm:presLayoutVars>
          <dgm:hierBranch val="r"/>
        </dgm:presLayoutVars>
      </dgm:prSet>
      <dgm:spPr/>
    </dgm:pt>
    <dgm:pt modelId="{2E95C38A-D104-4960-B468-E3A2C753CF51}" type="pres">
      <dgm:prSet presAssocID="{A0D44D1E-904D-4D51-A277-417BE0051CA4}" presName="rootComposite" presStyleCnt="0"/>
      <dgm:spPr/>
    </dgm:pt>
    <dgm:pt modelId="{5A5EA239-0FDF-4949-97F6-4A5ADC2AE0BF}" type="pres">
      <dgm:prSet presAssocID="{A0D44D1E-904D-4D51-A277-417BE0051CA4}" presName="rootText" presStyleLbl="node3" presStyleIdx="1" presStyleCnt="3">
        <dgm:presLayoutVars>
          <dgm:chPref val="3"/>
        </dgm:presLayoutVars>
      </dgm:prSet>
      <dgm:spPr/>
    </dgm:pt>
    <dgm:pt modelId="{FBBCD35E-3543-4E44-8D1E-355F06E0B1D5}" type="pres">
      <dgm:prSet presAssocID="{A0D44D1E-904D-4D51-A277-417BE0051CA4}" presName="rootConnector" presStyleLbl="node3" presStyleIdx="1" presStyleCnt="3"/>
      <dgm:spPr/>
    </dgm:pt>
    <dgm:pt modelId="{9B89710B-FAB8-4282-AA22-C47C7D5388DD}" type="pres">
      <dgm:prSet presAssocID="{A0D44D1E-904D-4D51-A277-417BE0051CA4}" presName="hierChild4" presStyleCnt="0"/>
      <dgm:spPr/>
    </dgm:pt>
    <dgm:pt modelId="{35CED6F8-0476-40DB-BBB8-7DA930EB57EA}" type="pres">
      <dgm:prSet presAssocID="{A0D44D1E-904D-4D51-A277-417BE0051CA4}" presName="hierChild5" presStyleCnt="0"/>
      <dgm:spPr/>
    </dgm:pt>
    <dgm:pt modelId="{ACA62E60-1441-4E8A-A9E7-28D9A44BC412}" type="pres">
      <dgm:prSet presAssocID="{645F85F8-C1EC-426F-8FA5-303713FE9BCA}" presName="Name35" presStyleLbl="parChTrans1D3" presStyleIdx="2" presStyleCnt="3"/>
      <dgm:spPr/>
    </dgm:pt>
    <dgm:pt modelId="{11A072CA-F307-4960-AEE0-1B35AC25A557}" type="pres">
      <dgm:prSet presAssocID="{F8C534EB-8BD4-4CFF-9F61-54C20B9836DE}" presName="hierRoot2" presStyleCnt="0">
        <dgm:presLayoutVars>
          <dgm:hierBranch/>
        </dgm:presLayoutVars>
      </dgm:prSet>
      <dgm:spPr/>
    </dgm:pt>
    <dgm:pt modelId="{A009013B-D945-486D-8F5F-4941E1D3E22D}" type="pres">
      <dgm:prSet presAssocID="{F8C534EB-8BD4-4CFF-9F61-54C20B9836DE}" presName="rootComposite" presStyleCnt="0"/>
      <dgm:spPr/>
    </dgm:pt>
    <dgm:pt modelId="{E08219AD-5B43-4F6C-8515-59939CA5397F}" type="pres">
      <dgm:prSet presAssocID="{F8C534EB-8BD4-4CFF-9F61-54C20B9836DE}" presName="rootText" presStyleLbl="node3" presStyleIdx="2" presStyleCnt="3">
        <dgm:presLayoutVars>
          <dgm:chPref val="3"/>
        </dgm:presLayoutVars>
      </dgm:prSet>
      <dgm:spPr/>
    </dgm:pt>
    <dgm:pt modelId="{4EB017AE-EC05-4DF9-ACDF-7CF1E56A696E}" type="pres">
      <dgm:prSet presAssocID="{F8C534EB-8BD4-4CFF-9F61-54C20B9836DE}" presName="rootConnector" presStyleLbl="node3" presStyleIdx="2" presStyleCnt="3"/>
      <dgm:spPr/>
    </dgm:pt>
    <dgm:pt modelId="{F0AB04CD-AEA0-4B35-B7AA-BAE9690E1CD5}" type="pres">
      <dgm:prSet presAssocID="{F8C534EB-8BD4-4CFF-9F61-54C20B9836DE}" presName="hierChild4" presStyleCnt="0"/>
      <dgm:spPr/>
    </dgm:pt>
    <dgm:pt modelId="{F052B612-DB5C-4099-AE41-0C9FE058C3DF}" type="pres">
      <dgm:prSet presAssocID="{A4310557-6AA1-4202-82D8-BA78598E1799}" presName="Name35" presStyleLbl="parChTrans1D4" presStyleIdx="0" presStyleCnt="2"/>
      <dgm:spPr/>
    </dgm:pt>
    <dgm:pt modelId="{5E3E4418-ED33-4E69-BB0D-D3B78EB51682}" type="pres">
      <dgm:prSet presAssocID="{19417C26-2EFF-4F5E-A1D3-A2017B8D88E0}" presName="hierRoot2" presStyleCnt="0">
        <dgm:presLayoutVars>
          <dgm:hierBranch val="r"/>
        </dgm:presLayoutVars>
      </dgm:prSet>
      <dgm:spPr/>
    </dgm:pt>
    <dgm:pt modelId="{2E41841A-BF5B-4734-97AB-539BAEAEA74B}" type="pres">
      <dgm:prSet presAssocID="{19417C26-2EFF-4F5E-A1D3-A2017B8D88E0}" presName="rootComposite" presStyleCnt="0"/>
      <dgm:spPr/>
    </dgm:pt>
    <dgm:pt modelId="{54EDD243-8B2F-47E6-A446-4CB46DFF8F9F}" type="pres">
      <dgm:prSet presAssocID="{19417C26-2EFF-4F5E-A1D3-A2017B8D88E0}" presName="rootText" presStyleLbl="node4" presStyleIdx="0" presStyleCnt="2">
        <dgm:presLayoutVars>
          <dgm:chPref val="3"/>
        </dgm:presLayoutVars>
      </dgm:prSet>
      <dgm:spPr/>
    </dgm:pt>
    <dgm:pt modelId="{4F0F056E-3FFA-43CE-B7FE-51BC0E2367B8}" type="pres">
      <dgm:prSet presAssocID="{19417C26-2EFF-4F5E-A1D3-A2017B8D88E0}" presName="rootConnector" presStyleLbl="node4" presStyleIdx="0" presStyleCnt="2"/>
      <dgm:spPr/>
    </dgm:pt>
    <dgm:pt modelId="{C1287735-B191-4381-85BA-7993223A9CA6}" type="pres">
      <dgm:prSet presAssocID="{19417C26-2EFF-4F5E-A1D3-A2017B8D88E0}" presName="hierChild4" presStyleCnt="0"/>
      <dgm:spPr/>
    </dgm:pt>
    <dgm:pt modelId="{EBA0B7EF-B37F-4A4D-85D2-EEC5E2DC037D}" type="pres">
      <dgm:prSet presAssocID="{19417C26-2EFF-4F5E-A1D3-A2017B8D88E0}" presName="hierChild5" presStyleCnt="0"/>
      <dgm:spPr/>
    </dgm:pt>
    <dgm:pt modelId="{0A75EAC3-B39F-44FC-931E-B2461164E7C4}" type="pres">
      <dgm:prSet presAssocID="{AAFE89EB-D340-4F78-909F-CE98314FAAA5}" presName="Name35" presStyleLbl="parChTrans1D4" presStyleIdx="1" presStyleCnt="2"/>
      <dgm:spPr/>
    </dgm:pt>
    <dgm:pt modelId="{E6792454-3CBD-44B9-8549-26C8C0E341CD}" type="pres">
      <dgm:prSet presAssocID="{0A2F8C6E-5280-44F1-91A5-1EE6282D1244}" presName="hierRoot2" presStyleCnt="0">
        <dgm:presLayoutVars>
          <dgm:hierBranch val="r"/>
        </dgm:presLayoutVars>
      </dgm:prSet>
      <dgm:spPr/>
    </dgm:pt>
    <dgm:pt modelId="{D2281BD6-BE3E-4315-8B0B-43C72D2D8A6F}" type="pres">
      <dgm:prSet presAssocID="{0A2F8C6E-5280-44F1-91A5-1EE6282D1244}" presName="rootComposite" presStyleCnt="0"/>
      <dgm:spPr/>
    </dgm:pt>
    <dgm:pt modelId="{AD106FB5-8AEF-422B-B1E1-6BB8F57C5AF8}" type="pres">
      <dgm:prSet presAssocID="{0A2F8C6E-5280-44F1-91A5-1EE6282D1244}" presName="rootText" presStyleLbl="node4" presStyleIdx="1" presStyleCnt="2">
        <dgm:presLayoutVars>
          <dgm:chPref val="3"/>
        </dgm:presLayoutVars>
      </dgm:prSet>
      <dgm:spPr/>
    </dgm:pt>
    <dgm:pt modelId="{B254E8A3-A0AD-4ECB-986F-0E185E599AFD}" type="pres">
      <dgm:prSet presAssocID="{0A2F8C6E-5280-44F1-91A5-1EE6282D1244}" presName="rootConnector" presStyleLbl="node4" presStyleIdx="1" presStyleCnt="2"/>
      <dgm:spPr/>
    </dgm:pt>
    <dgm:pt modelId="{B8DBD8FF-5DB3-4DB5-BB77-F8DFA468CA93}" type="pres">
      <dgm:prSet presAssocID="{0A2F8C6E-5280-44F1-91A5-1EE6282D1244}" presName="hierChild4" presStyleCnt="0"/>
      <dgm:spPr/>
    </dgm:pt>
    <dgm:pt modelId="{CC151F4C-751B-432E-BE7B-2C8776F93A6F}" type="pres">
      <dgm:prSet presAssocID="{0A2F8C6E-5280-44F1-91A5-1EE6282D1244}" presName="hierChild5" presStyleCnt="0"/>
      <dgm:spPr/>
    </dgm:pt>
    <dgm:pt modelId="{EE6BE866-3F5B-4C03-885F-39AC68D46FAA}" type="pres">
      <dgm:prSet presAssocID="{F8C534EB-8BD4-4CFF-9F61-54C20B9836DE}" presName="hierChild5" presStyleCnt="0"/>
      <dgm:spPr/>
    </dgm:pt>
    <dgm:pt modelId="{DB883943-0835-4717-AD68-BFC486B19126}" type="pres">
      <dgm:prSet presAssocID="{575C8C16-D2F9-45CA-AEA5-85CD6BC37EB5}" presName="hierChild5" presStyleCnt="0"/>
      <dgm:spPr/>
    </dgm:pt>
    <dgm:pt modelId="{2BA3F463-E82E-4DD2-98B6-CB3CFAA83FF8}" type="pres">
      <dgm:prSet presAssocID="{29C76522-B7CD-48A7-AF34-2DC507551C3B}" presName="Name35" presStyleLbl="parChTrans1D2" presStyleIdx="3" presStyleCnt="4"/>
      <dgm:spPr/>
    </dgm:pt>
    <dgm:pt modelId="{4A66E18F-5FBD-44F9-A564-6E6FF796D4A2}" type="pres">
      <dgm:prSet presAssocID="{D320D50A-BB09-4D06-BBB0-76FEBF7D5746}" presName="hierRoot2" presStyleCnt="0">
        <dgm:presLayoutVars>
          <dgm:hierBranch/>
        </dgm:presLayoutVars>
      </dgm:prSet>
      <dgm:spPr/>
    </dgm:pt>
    <dgm:pt modelId="{88E0CA7F-2629-41B2-9487-E524BB3AE9A0}" type="pres">
      <dgm:prSet presAssocID="{D320D50A-BB09-4D06-BBB0-76FEBF7D5746}" presName="rootComposite" presStyleCnt="0"/>
      <dgm:spPr/>
    </dgm:pt>
    <dgm:pt modelId="{D6D5FE1D-C067-4C71-98B3-FE526BCD1D4F}" type="pres">
      <dgm:prSet presAssocID="{D320D50A-BB09-4D06-BBB0-76FEBF7D5746}" presName="rootText" presStyleLbl="node2" presStyleIdx="3" presStyleCnt="4">
        <dgm:presLayoutVars>
          <dgm:chPref val="3"/>
        </dgm:presLayoutVars>
      </dgm:prSet>
      <dgm:spPr/>
    </dgm:pt>
    <dgm:pt modelId="{FE60F567-B120-4934-86A7-A4C72EDF3F46}" type="pres">
      <dgm:prSet presAssocID="{D320D50A-BB09-4D06-BBB0-76FEBF7D5746}" presName="rootConnector" presStyleLbl="node2" presStyleIdx="3" presStyleCnt="4"/>
      <dgm:spPr/>
    </dgm:pt>
    <dgm:pt modelId="{3B6ABA9E-BA95-4B61-A590-5F604D8B81FF}" type="pres">
      <dgm:prSet presAssocID="{D320D50A-BB09-4D06-BBB0-76FEBF7D5746}" presName="hierChild4" presStyleCnt="0"/>
      <dgm:spPr/>
    </dgm:pt>
    <dgm:pt modelId="{8DFC049B-3503-4850-AB2C-36F03080BF36}" type="pres">
      <dgm:prSet presAssocID="{D320D50A-BB09-4D06-BBB0-76FEBF7D5746}" presName="hierChild5" presStyleCnt="0"/>
      <dgm:spPr/>
    </dgm:pt>
    <dgm:pt modelId="{82A9274B-0DE9-475E-8F1A-B7FA107FAFC2}" type="pres">
      <dgm:prSet presAssocID="{39F31286-15CE-45FE-9012-39E214BC1C5F}" presName="hierChild3" presStyleCnt="0"/>
      <dgm:spPr/>
    </dgm:pt>
  </dgm:ptLst>
  <dgm:cxnLst>
    <dgm:cxn modelId="{F716C22F-E227-4D0B-AFC8-123545C5E140}" type="presOf" srcId="{8E54F9F7-D727-46B6-9983-85E1E6B2DC87}" destId="{FD7DDF17-6715-4B09-B10D-6218F7B82E86}" srcOrd="0" destOrd="0" presId="urn:microsoft.com/office/officeart/2005/8/layout/orgChart1"/>
    <dgm:cxn modelId="{9F68E786-3DC5-46DE-BEF7-834B3360F1F9}" srcId="{F8C534EB-8BD4-4CFF-9F61-54C20B9836DE}" destId="{19417C26-2EFF-4F5E-A1D3-A2017B8D88E0}" srcOrd="0" destOrd="0" parTransId="{A4310557-6AA1-4202-82D8-BA78598E1799}" sibTransId="{F1136BC6-838E-4007-BC36-4C79F1A042E9}"/>
    <dgm:cxn modelId="{3BA5490B-B73F-4919-9CA8-3214E146BDA3}" srcId="{39F31286-15CE-45FE-9012-39E214BC1C5F}" destId="{D8364F43-F536-4DE7-AC0D-962DBFC756E0}" srcOrd="1" destOrd="0" parTransId="{8E54F9F7-D727-46B6-9983-85E1E6B2DC87}" sibTransId="{FD9B8C75-D985-48BE-8238-B99279D28DAB}"/>
    <dgm:cxn modelId="{F7C1380B-ED2C-4D6E-8415-B5A0CA8C4F48}" type="presOf" srcId="{0A2F8C6E-5280-44F1-91A5-1EE6282D1244}" destId="{B254E8A3-A0AD-4ECB-986F-0E185E599AFD}" srcOrd="1" destOrd="0" presId="urn:microsoft.com/office/officeart/2005/8/layout/orgChart1"/>
    <dgm:cxn modelId="{F1BC1B65-7EA4-41EE-A968-825698174CAB}" type="presOf" srcId="{19417C26-2EFF-4F5E-A1D3-A2017B8D88E0}" destId="{4F0F056E-3FFA-43CE-B7FE-51BC0E2367B8}" srcOrd="1" destOrd="0" presId="urn:microsoft.com/office/officeart/2005/8/layout/orgChart1"/>
    <dgm:cxn modelId="{5FDABDFC-A313-4115-8EA0-A120571C2B75}" srcId="{39F31286-15CE-45FE-9012-39E214BC1C5F}" destId="{575C8C16-D2F9-45CA-AEA5-85CD6BC37EB5}" srcOrd="2" destOrd="0" parTransId="{7B9BDDC5-BB5C-458E-A205-4BAD6722912A}" sibTransId="{30211D7C-88EE-4356-B26A-2A2EA4EB3D84}"/>
    <dgm:cxn modelId="{9C0E433A-8A14-4CD0-9A7C-F9072EF78D62}" type="presOf" srcId="{39F31286-15CE-45FE-9012-39E214BC1C5F}" destId="{2DA077BC-5730-47D7-9F8A-D1909B09D70D}" srcOrd="1" destOrd="0" presId="urn:microsoft.com/office/officeart/2005/8/layout/orgChart1"/>
    <dgm:cxn modelId="{C33B786E-478E-4F31-A1C9-DA8C56F61D66}" srcId="{39F31286-15CE-45FE-9012-39E214BC1C5F}" destId="{1CEE7CC9-A7D0-4F32-9597-9C82CA8EC853}" srcOrd="0" destOrd="0" parTransId="{381D1DD5-062F-4BA0-B63E-945E67622CCB}" sibTransId="{ED806566-6BF5-4582-B365-F90EFBB92828}"/>
    <dgm:cxn modelId="{29389DBC-C448-4225-9B65-12FAFBB349DF}" type="presOf" srcId="{575C8C16-D2F9-45CA-AEA5-85CD6BC37EB5}" destId="{B20448E9-4919-4113-B0E3-4A39E6710382}" srcOrd="1" destOrd="0" presId="urn:microsoft.com/office/officeart/2005/8/layout/orgChart1"/>
    <dgm:cxn modelId="{D717CCA1-943A-462F-845E-2A8C3637F750}" type="presOf" srcId="{FB5A0726-BCC2-4FA0-8E73-AB4F2AEA2B94}" destId="{61ABB411-925C-46BA-8792-DBE417AC49FD}" srcOrd="0" destOrd="0" presId="urn:microsoft.com/office/officeart/2005/8/layout/orgChart1"/>
    <dgm:cxn modelId="{25C8B1A4-ABEF-4156-ABE6-C1A8C8DD5E33}" type="presOf" srcId="{96817D8E-5FB8-4AEA-A004-134015FEA55B}" destId="{C2A9E79F-ED2F-4AE0-9D97-3BA75E66A770}" srcOrd="0" destOrd="0" presId="urn:microsoft.com/office/officeart/2005/8/layout/orgChart1"/>
    <dgm:cxn modelId="{A4C4D54B-7B01-49EB-8FF3-215CEF9C9624}" type="presOf" srcId="{A4310557-6AA1-4202-82D8-BA78598E1799}" destId="{F052B612-DB5C-4099-AE41-0C9FE058C3DF}" srcOrd="0" destOrd="0" presId="urn:microsoft.com/office/officeart/2005/8/layout/orgChart1"/>
    <dgm:cxn modelId="{AB531875-BE0A-4EED-9CD3-72F3139B03A0}" type="presOf" srcId="{645F85F8-C1EC-426F-8FA5-303713FE9BCA}" destId="{ACA62E60-1441-4E8A-A9E7-28D9A44BC412}" srcOrd="0" destOrd="0" presId="urn:microsoft.com/office/officeart/2005/8/layout/orgChart1"/>
    <dgm:cxn modelId="{EA315C35-7E67-41D4-9A09-185DE45A2E15}" type="presOf" srcId="{29C76522-B7CD-48A7-AF34-2DC507551C3B}" destId="{2BA3F463-E82E-4DD2-98B6-CB3CFAA83FF8}" srcOrd="0" destOrd="0" presId="urn:microsoft.com/office/officeart/2005/8/layout/orgChart1"/>
    <dgm:cxn modelId="{20AA6544-38C9-4380-ABFD-21AD96DDD3A7}" type="presOf" srcId="{AAFE89EB-D340-4F78-909F-CE98314FAAA5}" destId="{0A75EAC3-B39F-44FC-931E-B2461164E7C4}" srcOrd="0" destOrd="0" presId="urn:microsoft.com/office/officeart/2005/8/layout/orgChart1"/>
    <dgm:cxn modelId="{1CB666AF-1ED5-41C0-AEAD-9E796D60AACD}" type="presOf" srcId="{D8364F43-F536-4DE7-AC0D-962DBFC756E0}" destId="{F71F5ED9-0FC1-4ED6-B663-ACBD7478C2F7}" srcOrd="1" destOrd="0" presId="urn:microsoft.com/office/officeart/2005/8/layout/orgChart1"/>
    <dgm:cxn modelId="{615587E9-FE78-48AA-9FDD-488207C0533A}" type="presOf" srcId="{1CEE7CC9-A7D0-4F32-9597-9C82CA8EC853}" destId="{E0E68F62-28F7-4AF5-82A7-ABE5E9108832}" srcOrd="0" destOrd="0" presId="urn:microsoft.com/office/officeart/2005/8/layout/orgChart1"/>
    <dgm:cxn modelId="{F29E6977-D9BF-4CF8-8291-7F4F691BD41C}" type="presOf" srcId="{75E30E1E-897E-4C90-8EE8-C97BF4BCCFEA}" destId="{AEBD7456-B6FD-4D1F-83B2-B65565E13B16}" srcOrd="1" destOrd="0" presId="urn:microsoft.com/office/officeart/2005/8/layout/orgChart1"/>
    <dgm:cxn modelId="{0CEE3316-C857-41EE-AA8E-8AED0BCA97D1}" type="presOf" srcId="{1CEE7CC9-A7D0-4F32-9597-9C82CA8EC853}" destId="{F471F5A5-D89D-4940-B300-176DA16E5601}" srcOrd="1" destOrd="0" presId="urn:microsoft.com/office/officeart/2005/8/layout/orgChart1"/>
    <dgm:cxn modelId="{097817CE-44D3-4D6A-89BB-3C4D78FF921F}" srcId="{F8C534EB-8BD4-4CFF-9F61-54C20B9836DE}" destId="{0A2F8C6E-5280-44F1-91A5-1EE6282D1244}" srcOrd="1" destOrd="0" parTransId="{AAFE89EB-D340-4F78-909F-CE98314FAAA5}" sibTransId="{ED4ED2F7-844B-40BB-A3F0-879D36863B54}"/>
    <dgm:cxn modelId="{536D34D8-C23C-47FD-94A0-70F7AF08BAA9}" type="presOf" srcId="{2BA70BF2-DFC9-47EC-AD62-9C2AA9E22843}" destId="{33F88FA1-43E0-48F9-AFF4-E479D0C63E14}" srcOrd="0" destOrd="0" presId="urn:microsoft.com/office/officeart/2005/8/layout/orgChart1"/>
    <dgm:cxn modelId="{95F80C67-9FDF-4901-B731-A4FBD8FEF3F6}" type="presOf" srcId="{75E30E1E-897E-4C90-8EE8-C97BF4BCCFEA}" destId="{84961B15-661B-4533-99F5-4E96E725E7ED}" srcOrd="0" destOrd="0" presId="urn:microsoft.com/office/officeart/2005/8/layout/orgChart1"/>
    <dgm:cxn modelId="{E5731A44-BE3D-4020-950D-3BB4E6EF0801}" type="presOf" srcId="{F8C534EB-8BD4-4CFF-9F61-54C20B9836DE}" destId="{4EB017AE-EC05-4DF9-ACDF-7CF1E56A696E}" srcOrd="1" destOrd="0" presId="urn:microsoft.com/office/officeart/2005/8/layout/orgChart1"/>
    <dgm:cxn modelId="{ED9054F5-C410-4334-9685-3543CB91FA37}" type="presOf" srcId="{D320D50A-BB09-4D06-BBB0-76FEBF7D5746}" destId="{D6D5FE1D-C067-4C71-98B3-FE526BCD1D4F}" srcOrd="0" destOrd="0" presId="urn:microsoft.com/office/officeart/2005/8/layout/orgChart1"/>
    <dgm:cxn modelId="{B4F12496-15F2-4525-A3C0-E5F3403ADDCB}" type="presOf" srcId="{A0D44D1E-904D-4D51-A277-417BE0051CA4}" destId="{5A5EA239-0FDF-4949-97F6-4A5ADC2AE0BF}" srcOrd="0" destOrd="0" presId="urn:microsoft.com/office/officeart/2005/8/layout/orgChart1"/>
    <dgm:cxn modelId="{69ED6DF6-EAC8-45B0-BE1F-9A7EBD6C4D65}" type="presOf" srcId="{575C8C16-D2F9-45CA-AEA5-85CD6BC37EB5}" destId="{5490A814-85F1-4160-B9DD-C713B35DF586}" srcOrd="0" destOrd="0" presId="urn:microsoft.com/office/officeart/2005/8/layout/orgChart1"/>
    <dgm:cxn modelId="{50B9E0AC-6ACF-45DF-9420-BA3190CCB031}" srcId="{2BA70BF2-DFC9-47EC-AD62-9C2AA9E22843}" destId="{39F31286-15CE-45FE-9012-39E214BC1C5F}" srcOrd="0" destOrd="0" parTransId="{FB9B0BC6-689B-4F59-A699-4F7FBDAEFD33}" sibTransId="{F283D5A9-25BA-4AEB-8140-AA87EC5A73C9}"/>
    <dgm:cxn modelId="{A964E17A-DF05-476D-927F-3B9CD06A19A7}" type="presOf" srcId="{39F31286-15CE-45FE-9012-39E214BC1C5F}" destId="{7AD44127-4E67-416E-80AD-B3D9D0F3FAFB}" srcOrd="0" destOrd="0" presId="urn:microsoft.com/office/officeart/2005/8/layout/orgChart1"/>
    <dgm:cxn modelId="{0C74FDE4-0742-4B56-AF94-D2817E519D33}" type="presOf" srcId="{381D1DD5-062F-4BA0-B63E-945E67622CCB}" destId="{121D42B6-CAB2-4A2D-AB8B-3D02B6994CFA}" srcOrd="0" destOrd="0" presId="urn:microsoft.com/office/officeart/2005/8/layout/orgChart1"/>
    <dgm:cxn modelId="{46C47A88-482E-4A00-8280-B656A225D09D}" type="presOf" srcId="{0A2F8C6E-5280-44F1-91A5-1EE6282D1244}" destId="{AD106FB5-8AEF-422B-B1E1-6BB8F57C5AF8}" srcOrd="0" destOrd="0" presId="urn:microsoft.com/office/officeart/2005/8/layout/orgChart1"/>
    <dgm:cxn modelId="{29E2D426-3922-49E4-949C-BE5E1FD50EDF}" type="presOf" srcId="{F8C534EB-8BD4-4CFF-9F61-54C20B9836DE}" destId="{E08219AD-5B43-4F6C-8515-59939CA5397F}" srcOrd="0" destOrd="0" presId="urn:microsoft.com/office/officeart/2005/8/layout/orgChart1"/>
    <dgm:cxn modelId="{05BEC199-C5A8-4FF1-969C-F93DB6E045E6}" srcId="{39F31286-15CE-45FE-9012-39E214BC1C5F}" destId="{D320D50A-BB09-4D06-BBB0-76FEBF7D5746}" srcOrd="3" destOrd="0" parTransId="{29C76522-B7CD-48A7-AF34-2DC507551C3B}" sibTransId="{F7C8CF52-3990-4A76-93E3-8E133DF752C5}"/>
    <dgm:cxn modelId="{80C853C9-317F-41A8-BBE8-FA332CF8C9AB}" type="presOf" srcId="{D8364F43-F536-4DE7-AC0D-962DBFC756E0}" destId="{CC5FE664-B7BB-437E-886C-BA0AAA8DD3B6}" srcOrd="0" destOrd="0" presId="urn:microsoft.com/office/officeart/2005/8/layout/orgChart1"/>
    <dgm:cxn modelId="{9ADD653F-4743-4989-A386-7AC1A7A34DE0}" srcId="{575C8C16-D2F9-45CA-AEA5-85CD6BC37EB5}" destId="{F8C534EB-8BD4-4CFF-9F61-54C20B9836DE}" srcOrd="2" destOrd="0" parTransId="{645F85F8-C1EC-426F-8FA5-303713FE9BCA}" sibTransId="{27B79D27-9C29-413F-B207-C58C747BDF3F}"/>
    <dgm:cxn modelId="{BF40A2F6-23FB-45A8-81CA-B8C5443AF6BC}" type="presOf" srcId="{19417C26-2EFF-4F5E-A1D3-A2017B8D88E0}" destId="{54EDD243-8B2F-47E6-A446-4CB46DFF8F9F}" srcOrd="0" destOrd="0" presId="urn:microsoft.com/office/officeart/2005/8/layout/orgChart1"/>
    <dgm:cxn modelId="{62943A25-7266-4F43-9404-036B93C99704}" type="presOf" srcId="{D320D50A-BB09-4D06-BBB0-76FEBF7D5746}" destId="{FE60F567-B120-4934-86A7-A4C72EDF3F46}" srcOrd="1" destOrd="0" presId="urn:microsoft.com/office/officeart/2005/8/layout/orgChart1"/>
    <dgm:cxn modelId="{E3B6DDA5-ED45-4DE3-A254-270FE5102319}" type="presOf" srcId="{7B9BDDC5-BB5C-458E-A205-4BAD6722912A}" destId="{A9B3A6A2-064C-4B9A-A754-6EB5F756156E}" srcOrd="0" destOrd="0" presId="urn:microsoft.com/office/officeart/2005/8/layout/orgChart1"/>
    <dgm:cxn modelId="{93FC1386-77C8-4795-B872-881632D13613}" srcId="{575C8C16-D2F9-45CA-AEA5-85CD6BC37EB5}" destId="{A0D44D1E-904D-4D51-A277-417BE0051CA4}" srcOrd="1" destOrd="0" parTransId="{FB5A0726-BCC2-4FA0-8E73-AB4F2AEA2B94}" sibTransId="{81200E94-D787-48F0-A063-046510EDA194}"/>
    <dgm:cxn modelId="{DC6B5FDB-2F15-4F3D-94C8-F3E95CAF0699}" srcId="{575C8C16-D2F9-45CA-AEA5-85CD6BC37EB5}" destId="{75E30E1E-897E-4C90-8EE8-C97BF4BCCFEA}" srcOrd="0" destOrd="0" parTransId="{96817D8E-5FB8-4AEA-A004-134015FEA55B}" sibTransId="{E1C7BE70-2DCE-4228-AF4D-A4F6509D4131}"/>
    <dgm:cxn modelId="{44EDA097-DBB4-4E64-B928-08DD3E0C6F5C}" type="presOf" srcId="{A0D44D1E-904D-4D51-A277-417BE0051CA4}" destId="{FBBCD35E-3543-4E44-8D1E-355F06E0B1D5}" srcOrd="1" destOrd="0" presId="urn:microsoft.com/office/officeart/2005/8/layout/orgChart1"/>
    <dgm:cxn modelId="{0435B739-6FAB-4CBF-8847-8D8030F307F5}" type="presParOf" srcId="{33F88FA1-43E0-48F9-AFF4-E479D0C63E14}" destId="{1A6B58ED-99AD-47DC-B69A-967D111F2308}" srcOrd="0" destOrd="0" presId="urn:microsoft.com/office/officeart/2005/8/layout/orgChart1"/>
    <dgm:cxn modelId="{5E44225C-E54F-455E-A307-17413E153B0E}" type="presParOf" srcId="{1A6B58ED-99AD-47DC-B69A-967D111F2308}" destId="{AEC719BE-6AFC-401F-852A-4B197D5372D7}" srcOrd="0" destOrd="0" presId="urn:microsoft.com/office/officeart/2005/8/layout/orgChart1"/>
    <dgm:cxn modelId="{24D1A4E1-10C4-4AE4-9383-F6D88D07429C}" type="presParOf" srcId="{AEC719BE-6AFC-401F-852A-4B197D5372D7}" destId="{7AD44127-4E67-416E-80AD-B3D9D0F3FAFB}" srcOrd="0" destOrd="0" presId="urn:microsoft.com/office/officeart/2005/8/layout/orgChart1"/>
    <dgm:cxn modelId="{1EC94963-7A38-4DC8-89F0-BB713450338B}" type="presParOf" srcId="{AEC719BE-6AFC-401F-852A-4B197D5372D7}" destId="{2DA077BC-5730-47D7-9F8A-D1909B09D70D}" srcOrd="1" destOrd="0" presId="urn:microsoft.com/office/officeart/2005/8/layout/orgChart1"/>
    <dgm:cxn modelId="{E393E66E-A261-4F07-A3EC-4C02F5448B80}" type="presParOf" srcId="{1A6B58ED-99AD-47DC-B69A-967D111F2308}" destId="{A40AA887-7B3B-4925-8065-CA01C1883493}" srcOrd="1" destOrd="0" presId="urn:microsoft.com/office/officeart/2005/8/layout/orgChart1"/>
    <dgm:cxn modelId="{DCC5E528-44D5-4BB8-B06F-FA5F60434661}" type="presParOf" srcId="{A40AA887-7B3B-4925-8065-CA01C1883493}" destId="{121D42B6-CAB2-4A2D-AB8B-3D02B6994CFA}" srcOrd="0" destOrd="0" presId="urn:microsoft.com/office/officeart/2005/8/layout/orgChart1"/>
    <dgm:cxn modelId="{6BE8B4CD-3B4A-45D9-9F31-D47A9C987CFC}" type="presParOf" srcId="{A40AA887-7B3B-4925-8065-CA01C1883493}" destId="{21D38C29-6CB2-4E9B-82D0-49364AC4C647}" srcOrd="1" destOrd="0" presId="urn:microsoft.com/office/officeart/2005/8/layout/orgChart1"/>
    <dgm:cxn modelId="{804091B5-BA32-4B6E-B1A4-FEF41FDCC484}" type="presParOf" srcId="{21D38C29-6CB2-4E9B-82D0-49364AC4C647}" destId="{B50FB2C9-058D-4DAF-A85B-1650DF46F7BA}" srcOrd="0" destOrd="0" presId="urn:microsoft.com/office/officeart/2005/8/layout/orgChart1"/>
    <dgm:cxn modelId="{097CCE7B-D6AA-4113-B88F-79226A5AF662}" type="presParOf" srcId="{B50FB2C9-058D-4DAF-A85B-1650DF46F7BA}" destId="{E0E68F62-28F7-4AF5-82A7-ABE5E9108832}" srcOrd="0" destOrd="0" presId="urn:microsoft.com/office/officeart/2005/8/layout/orgChart1"/>
    <dgm:cxn modelId="{8550AA6F-C876-47EE-A152-7241F774BC66}" type="presParOf" srcId="{B50FB2C9-058D-4DAF-A85B-1650DF46F7BA}" destId="{F471F5A5-D89D-4940-B300-176DA16E5601}" srcOrd="1" destOrd="0" presId="urn:microsoft.com/office/officeart/2005/8/layout/orgChart1"/>
    <dgm:cxn modelId="{F7A8C5C8-E57C-4F7D-9CF2-A8A058A49CA1}" type="presParOf" srcId="{21D38C29-6CB2-4E9B-82D0-49364AC4C647}" destId="{A65323E7-F2F2-4C78-BD2D-DA7C4A2044BD}" srcOrd="1" destOrd="0" presId="urn:microsoft.com/office/officeart/2005/8/layout/orgChart1"/>
    <dgm:cxn modelId="{95396F44-3F1E-4FF4-A86F-EE4A3DBFAA8E}" type="presParOf" srcId="{21D38C29-6CB2-4E9B-82D0-49364AC4C647}" destId="{9D77F0EA-99C7-4E10-98EF-B059F1FFB1D6}" srcOrd="2" destOrd="0" presId="urn:microsoft.com/office/officeart/2005/8/layout/orgChart1"/>
    <dgm:cxn modelId="{46D4B1DB-1186-466E-873E-04DC0F0E8B3E}" type="presParOf" srcId="{A40AA887-7B3B-4925-8065-CA01C1883493}" destId="{FD7DDF17-6715-4B09-B10D-6218F7B82E86}" srcOrd="2" destOrd="0" presId="urn:microsoft.com/office/officeart/2005/8/layout/orgChart1"/>
    <dgm:cxn modelId="{C07EA9AB-5F09-43B7-A455-5EC9C4B2E025}" type="presParOf" srcId="{A40AA887-7B3B-4925-8065-CA01C1883493}" destId="{41621355-2CAA-4A9A-A416-C88838B3E3E5}" srcOrd="3" destOrd="0" presId="urn:microsoft.com/office/officeart/2005/8/layout/orgChart1"/>
    <dgm:cxn modelId="{E3109A93-CBAA-4158-B64E-F6F55C9F4E7B}" type="presParOf" srcId="{41621355-2CAA-4A9A-A416-C88838B3E3E5}" destId="{D1CBC1F7-CC03-43EB-A561-D2CADFD5B1D2}" srcOrd="0" destOrd="0" presId="urn:microsoft.com/office/officeart/2005/8/layout/orgChart1"/>
    <dgm:cxn modelId="{3059DDD5-6971-4920-B927-A4810FAC52F1}" type="presParOf" srcId="{D1CBC1F7-CC03-43EB-A561-D2CADFD5B1D2}" destId="{CC5FE664-B7BB-437E-886C-BA0AAA8DD3B6}" srcOrd="0" destOrd="0" presId="urn:microsoft.com/office/officeart/2005/8/layout/orgChart1"/>
    <dgm:cxn modelId="{4E792742-4A69-4B4F-83FF-DCA723D4D1B7}" type="presParOf" srcId="{D1CBC1F7-CC03-43EB-A561-D2CADFD5B1D2}" destId="{F71F5ED9-0FC1-4ED6-B663-ACBD7478C2F7}" srcOrd="1" destOrd="0" presId="urn:microsoft.com/office/officeart/2005/8/layout/orgChart1"/>
    <dgm:cxn modelId="{633C43B5-BA61-43EE-AB45-0D741DBCC81D}" type="presParOf" srcId="{41621355-2CAA-4A9A-A416-C88838B3E3E5}" destId="{49508A76-49CF-4B13-827E-464D1EB0A8C6}" srcOrd="1" destOrd="0" presId="urn:microsoft.com/office/officeart/2005/8/layout/orgChart1"/>
    <dgm:cxn modelId="{5C169372-9A18-4160-8284-22D297DBC9F4}" type="presParOf" srcId="{41621355-2CAA-4A9A-A416-C88838B3E3E5}" destId="{918E7D01-FE3D-4CC6-910B-6DCD06B32A76}" srcOrd="2" destOrd="0" presId="urn:microsoft.com/office/officeart/2005/8/layout/orgChart1"/>
    <dgm:cxn modelId="{C8646D20-BFA0-45BA-A4B4-18BF3A533151}" type="presParOf" srcId="{A40AA887-7B3B-4925-8065-CA01C1883493}" destId="{A9B3A6A2-064C-4B9A-A754-6EB5F756156E}" srcOrd="4" destOrd="0" presId="urn:microsoft.com/office/officeart/2005/8/layout/orgChart1"/>
    <dgm:cxn modelId="{FA36F0B3-0C83-46B9-81E0-BDF2B72C1598}" type="presParOf" srcId="{A40AA887-7B3B-4925-8065-CA01C1883493}" destId="{B43D6CE7-4370-4656-9C80-2E4F16DB21D3}" srcOrd="5" destOrd="0" presId="urn:microsoft.com/office/officeart/2005/8/layout/orgChart1"/>
    <dgm:cxn modelId="{A7615F79-73F6-46E0-8774-E87DB114B58A}" type="presParOf" srcId="{B43D6CE7-4370-4656-9C80-2E4F16DB21D3}" destId="{F974B274-2913-408D-9B5D-8D752E38C388}" srcOrd="0" destOrd="0" presId="urn:microsoft.com/office/officeart/2005/8/layout/orgChart1"/>
    <dgm:cxn modelId="{77C20D3B-58CA-4659-AB69-BF6EAD080172}" type="presParOf" srcId="{F974B274-2913-408D-9B5D-8D752E38C388}" destId="{5490A814-85F1-4160-B9DD-C713B35DF586}" srcOrd="0" destOrd="0" presId="urn:microsoft.com/office/officeart/2005/8/layout/orgChart1"/>
    <dgm:cxn modelId="{FF6DEB72-CB3E-4117-9A52-27DA44A1BE7B}" type="presParOf" srcId="{F974B274-2913-408D-9B5D-8D752E38C388}" destId="{B20448E9-4919-4113-B0E3-4A39E6710382}" srcOrd="1" destOrd="0" presId="urn:microsoft.com/office/officeart/2005/8/layout/orgChart1"/>
    <dgm:cxn modelId="{FFF0E0CD-8250-44EE-A0A7-881B99870684}" type="presParOf" srcId="{B43D6CE7-4370-4656-9C80-2E4F16DB21D3}" destId="{3CF6A1F8-6562-41BA-82E2-799D9E97177E}" srcOrd="1" destOrd="0" presId="urn:microsoft.com/office/officeart/2005/8/layout/orgChart1"/>
    <dgm:cxn modelId="{FAD12B64-E97F-4330-9872-4737CDBFE1B5}" type="presParOf" srcId="{3CF6A1F8-6562-41BA-82E2-799D9E97177E}" destId="{C2A9E79F-ED2F-4AE0-9D97-3BA75E66A770}" srcOrd="0" destOrd="0" presId="urn:microsoft.com/office/officeart/2005/8/layout/orgChart1"/>
    <dgm:cxn modelId="{44104314-21CB-48A2-873E-962754B402D5}" type="presParOf" srcId="{3CF6A1F8-6562-41BA-82E2-799D9E97177E}" destId="{8F44EAE4-2B7A-4433-862E-BE0F582242EE}" srcOrd="1" destOrd="0" presId="urn:microsoft.com/office/officeart/2005/8/layout/orgChart1"/>
    <dgm:cxn modelId="{78B39AC3-F8C3-412F-8A88-1BB3F32AE3A4}" type="presParOf" srcId="{8F44EAE4-2B7A-4433-862E-BE0F582242EE}" destId="{4CEF2020-114E-47E8-B205-5F84ECD5C2C2}" srcOrd="0" destOrd="0" presId="urn:microsoft.com/office/officeart/2005/8/layout/orgChart1"/>
    <dgm:cxn modelId="{67F352F4-0BAC-4274-B5DF-C7FCD783F32E}" type="presParOf" srcId="{4CEF2020-114E-47E8-B205-5F84ECD5C2C2}" destId="{84961B15-661B-4533-99F5-4E96E725E7ED}" srcOrd="0" destOrd="0" presId="urn:microsoft.com/office/officeart/2005/8/layout/orgChart1"/>
    <dgm:cxn modelId="{AC8C205B-3B9F-4C3F-BA52-6802797A5B08}" type="presParOf" srcId="{4CEF2020-114E-47E8-B205-5F84ECD5C2C2}" destId="{AEBD7456-B6FD-4D1F-83B2-B65565E13B16}" srcOrd="1" destOrd="0" presId="urn:microsoft.com/office/officeart/2005/8/layout/orgChart1"/>
    <dgm:cxn modelId="{7EEB0583-A0C4-4CF5-9F5B-5680EC238F5B}" type="presParOf" srcId="{8F44EAE4-2B7A-4433-862E-BE0F582242EE}" destId="{B6D198F9-53D0-48BD-BA7A-2F6FDFBD6274}" srcOrd="1" destOrd="0" presId="urn:microsoft.com/office/officeart/2005/8/layout/orgChart1"/>
    <dgm:cxn modelId="{B239E238-FF91-4A90-B696-D230C62FCD28}" type="presParOf" srcId="{8F44EAE4-2B7A-4433-862E-BE0F582242EE}" destId="{001C9242-32B0-46B6-9614-17CD1EF93A4B}" srcOrd="2" destOrd="0" presId="urn:microsoft.com/office/officeart/2005/8/layout/orgChart1"/>
    <dgm:cxn modelId="{C1E88264-E1AE-4A83-9E89-28BC6E77BD42}" type="presParOf" srcId="{3CF6A1F8-6562-41BA-82E2-799D9E97177E}" destId="{61ABB411-925C-46BA-8792-DBE417AC49FD}" srcOrd="2" destOrd="0" presId="urn:microsoft.com/office/officeart/2005/8/layout/orgChart1"/>
    <dgm:cxn modelId="{CCDB5A5B-B8D0-4373-BC23-4DB1E7FA40BB}" type="presParOf" srcId="{3CF6A1F8-6562-41BA-82E2-799D9E97177E}" destId="{0E21C0A7-E2B8-463E-BEF7-98ED5039B25E}" srcOrd="3" destOrd="0" presId="urn:microsoft.com/office/officeart/2005/8/layout/orgChart1"/>
    <dgm:cxn modelId="{00FE3668-6B51-48B0-A3A8-A6F2ED4987EA}" type="presParOf" srcId="{0E21C0A7-E2B8-463E-BEF7-98ED5039B25E}" destId="{2E95C38A-D104-4960-B468-E3A2C753CF51}" srcOrd="0" destOrd="0" presId="urn:microsoft.com/office/officeart/2005/8/layout/orgChart1"/>
    <dgm:cxn modelId="{D9E823AE-D674-45F4-8ABF-135B3439AEFE}" type="presParOf" srcId="{2E95C38A-D104-4960-B468-E3A2C753CF51}" destId="{5A5EA239-0FDF-4949-97F6-4A5ADC2AE0BF}" srcOrd="0" destOrd="0" presId="urn:microsoft.com/office/officeart/2005/8/layout/orgChart1"/>
    <dgm:cxn modelId="{9DAC5A0B-EDD3-44F1-9B32-1075548DB88E}" type="presParOf" srcId="{2E95C38A-D104-4960-B468-E3A2C753CF51}" destId="{FBBCD35E-3543-4E44-8D1E-355F06E0B1D5}" srcOrd="1" destOrd="0" presId="urn:microsoft.com/office/officeart/2005/8/layout/orgChart1"/>
    <dgm:cxn modelId="{80169788-FC20-4265-8647-0C1B87BD366A}" type="presParOf" srcId="{0E21C0A7-E2B8-463E-BEF7-98ED5039B25E}" destId="{9B89710B-FAB8-4282-AA22-C47C7D5388DD}" srcOrd="1" destOrd="0" presId="urn:microsoft.com/office/officeart/2005/8/layout/orgChart1"/>
    <dgm:cxn modelId="{80541047-F1D2-4E1C-B111-8ECCEF3914F7}" type="presParOf" srcId="{0E21C0A7-E2B8-463E-BEF7-98ED5039B25E}" destId="{35CED6F8-0476-40DB-BBB8-7DA930EB57EA}" srcOrd="2" destOrd="0" presId="urn:microsoft.com/office/officeart/2005/8/layout/orgChart1"/>
    <dgm:cxn modelId="{3FB490FC-966C-4685-A716-468972DA239F}" type="presParOf" srcId="{3CF6A1F8-6562-41BA-82E2-799D9E97177E}" destId="{ACA62E60-1441-4E8A-A9E7-28D9A44BC412}" srcOrd="4" destOrd="0" presId="urn:microsoft.com/office/officeart/2005/8/layout/orgChart1"/>
    <dgm:cxn modelId="{E844EE66-8C01-45AF-92AF-D2B4A5A7760F}" type="presParOf" srcId="{3CF6A1F8-6562-41BA-82E2-799D9E97177E}" destId="{11A072CA-F307-4960-AEE0-1B35AC25A557}" srcOrd="5" destOrd="0" presId="urn:microsoft.com/office/officeart/2005/8/layout/orgChart1"/>
    <dgm:cxn modelId="{B428658E-556D-4399-B448-3F8AD8F3A837}" type="presParOf" srcId="{11A072CA-F307-4960-AEE0-1B35AC25A557}" destId="{A009013B-D945-486D-8F5F-4941E1D3E22D}" srcOrd="0" destOrd="0" presId="urn:microsoft.com/office/officeart/2005/8/layout/orgChart1"/>
    <dgm:cxn modelId="{17080F34-E203-4639-A457-2C41570CDB5F}" type="presParOf" srcId="{A009013B-D945-486D-8F5F-4941E1D3E22D}" destId="{E08219AD-5B43-4F6C-8515-59939CA5397F}" srcOrd="0" destOrd="0" presId="urn:microsoft.com/office/officeart/2005/8/layout/orgChart1"/>
    <dgm:cxn modelId="{99CDAD66-B801-44C1-BF7B-137FC0115989}" type="presParOf" srcId="{A009013B-D945-486D-8F5F-4941E1D3E22D}" destId="{4EB017AE-EC05-4DF9-ACDF-7CF1E56A696E}" srcOrd="1" destOrd="0" presId="urn:microsoft.com/office/officeart/2005/8/layout/orgChart1"/>
    <dgm:cxn modelId="{78C5C3DD-6DCA-4D88-A861-B308B3322CE4}" type="presParOf" srcId="{11A072CA-F307-4960-AEE0-1B35AC25A557}" destId="{F0AB04CD-AEA0-4B35-B7AA-BAE9690E1CD5}" srcOrd="1" destOrd="0" presId="urn:microsoft.com/office/officeart/2005/8/layout/orgChart1"/>
    <dgm:cxn modelId="{9937933A-E0A8-4106-B893-47140626B4ED}" type="presParOf" srcId="{F0AB04CD-AEA0-4B35-B7AA-BAE9690E1CD5}" destId="{F052B612-DB5C-4099-AE41-0C9FE058C3DF}" srcOrd="0" destOrd="0" presId="urn:microsoft.com/office/officeart/2005/8/layout/orgChart1"/>
    <dgm:cxn modelId="{B1A08E0F-FC2A-4639-89EE-9B61CE160964}" type="presParOf" srcId="{F0AB04CD-AEA0-4B35-B7AA-BAE9690E1CD5}" destId="{5E3E4418-ED33-4E69-BB0D-D3B78EB51682}" srcOrd="1" destOrd="0" presId="urn:microsoft.com/office/officeart/2005/8/layout/orgChart1"/>
    <dgm:cxn modelId="{A9AB3D8E-8E80-4B5A-A679-20BBF211E455}" type="presParOf" srcId="{5E3E4418-ED33-4E69-BB0D-D3B78EB51682}" destId="{2E41841A-BF5B-4734-97AB-539BAEAEA74B}" srcOrd="0" destOrd="0" presId="urn:microsoft.com/office/officeart/2005/8/layout/orgChart1"/>
    <dgm:cxn modelId="{2CA51E57-282C-4780-B445-6EF55568794A}" type="presParOf" srcId="{2E41841A-BF5B-4734-97AB-539BAEAEA74B}" destId="{54EDD243-8B2F-47E6-A446-4CB46DFF8F9F}" srcOrd="0" destOrd="0" presId="urn:microsoft.com/office/officeart/2005/8/layout/orgChart1"/>
    <dgm:cxn modelId="{825AF22F-9D4A-4E84-93DE-BBEB7BA9E0D8}" type="presParOf" srcId="{2E41841A-BF5B-4734-97AB-539BAEAEA74B}" destId="{4F0F056E-3FFA-43CE-B7FE-51BC0E2367B8}" srcOrd="1" destOrd="0" presId="urn:microsoft.com/office/officeart/2005/8/layout/orgChart1"/>
    <dgm:cxn modelId="{8ED5807C-DFA4-417E-A452-58B934B04450}" type="presParOf" srcId="{5E3E4418-ED33-4E69-BB0D-D3B78EB51682}" destId="{C1287735-B191-4381-85BA-7993223A9CA6}" srcOrd="1" destOrd="0" presId="urn:microsoft.com/office/officeart/2005/8/layout/orgChart1"/>
    <dgm:cxn modelId="{E133BA1F-E401-41EB-96A4-9609BF548614}" type="presParOf" srcId="{5E3E4418-ED33-4E69-BB0D-D3B78EB51682}" destId="{EBA0B7EF-B37F-4A4D-85D2-EEC5E2DC037D}" srcOrd="2" destOrd="0" presId="urn:microsoft.com/office/officeart/2005/8/layout/orgChart1"/>
    <dgm:cxn modelId="{34EAAB20-4080-4C09-81C8-29981A4B9EB6}" type="presParOf" srcId="{F0AB04CD-AEA0-4B35-B7AA-BAE9690E1CD5}" destId="{0A75EAC3-B39F-44FC-931E-B2461164E7C4}" srcOrd="2" destOrd="0" presId="urn:microsoft.com/office/officeart/2005/8/layout/orgChart1"/>
    <dgm:cxn modelId="{EB64D6A7-FF20-4C20-9AF1-A6D4E1CEB9A8}" type="presParOf" srcId="{F0AB04CD-AEA0-4B35-B7AA-BAE9690E1CD5}" destId="{E6792454-3CBD-44B9-8549-26C8C0E341CD}" srcOrd="3" destOrd="0" presId="urn:microsoft.com/office/officeart/2005/8/layout/orgChart1"/>
    <dgm:cxn modelId="{4D7BF68C-78F3-41B7-890A-C0754D415659}" type="presParOf" srcId="{E6792454-3CBD-44B9-8549-26C8C0E341CD}" destId="{D2281BD6-BE3E-4315-8B0B-43C72D2D8A6F}" srcOrd="0" destOrd="0" presId="urn:microsoft.com/office/officeart/2005/8/layout/orgChart1"/>
    <dgm:cxn modelId="{409B69CD-E5A2-409D-B195-836ABBFE94EB}" type="presParOf" srcId="{D2281BD6-BE3E-4315-8B0B-43C72D2D8A6F}" destId="{AD106FB5-8AEF-422B-B1E1-6BB8F57C5AF8}" srcOrd="0" destOrd="0" presId="urn:microsoft.com/office/officeart/2005/8/layout/orgChart1"/>
    <dgm:cxn modelId="{C50AC91A-A9AB-4045-9F1E-FA6B6096D7B7}" type="presParOf" srcId="{D2281BD6-BE3E-4315-8B0B-43C72D2D8A6F}" destId="{B254E8A3-A0AD-4ECB-986F-0E185E599AFD}" srcOrd="1" destOrd="0" presId="urn:microsoft.com/office/officeart/2005/8/layout/orgChart1"/>
    <dgm:cxn modelId="{2CE03F20-A2C7-44B4-935D-E98943592150}" type="presParOf" srcId="{E6792454-3CBD-44B9-8549-26C8C0E341CD}" destId="{B8DBD8FF-5DB3-4DB5-BB77-F8DFA468CA93}" srcOrd="1" destOrd="0" presId="urn:microsoft.com/office/officeart/2005/8/layout/orgChart1"/>
    <dgm:cxn modelId="{CED303D4-E63E-4BDF-84B8-D058BB1FD9BA}" type="presParOf" srcId="{E6792454-3CBD-44B9-8549-26C8C0E341CD}" destId="{CC151F4C-751B-432E-BE7B-2C8776F93A6F}" srcOrd="2" destOrd="0" presId="urn:microsoft.com/office/officeart/2005/8/layout/orgChart1"/>
    <dgm:cxn modelId="{0D5EB6DA-2ABA-41CA-A74E-4A16A5872B1F}" type="presParOf" srcId="{11A072CA-F307-4960-AEE0-1B35AC25A557}" destId="{EE6BE866-3F5B-4C03-885F-39AC68D46FAA}" srcOrd="2" destOrd="0" presId="urn:microsoft.com/office/officeart/2005/8/layout/orgChart1"/>
    <dgm:cxn modelId="{43C14D06-BEB0-490F-AB2E-9F7BDA2DE3A6}" type="presParOf" srcId="{B43D6CE7-4370-4656-9C80-2E4F16DB21D3}" destId="{DB883943-0835-4717-AD68-BFC486B19126}" srcOrd="2" destOrd="0" presId="urn:microsoft.com/office/officeart/2005/8/layout/orgChart1"/>
    <dgm:cxn modelId="{EEA6F03E-390F-463E-A292-D536FC052D5C}" type="presParOf" srcId="{A40AA887-7B3B-4925-8065-CA01C1883493}" destId="{2BA3F463-E82E-4DD2-98B6-CB3CFAA83FF8}" srcOrd="6" destOrd="0" presId="urn:microsoft.com/office/officeart/2005/8/layout/orgChart1"/>
    <dgm:cxn modelId="{072EFFA6-E084-4E23-AD73-9A7314C32930}" type="presParOf" srcId="{A40AA887-7B3B-4925-8065-CA01C1883493}" destId="{4A66E18F-5FBD-44F9-A564-6E6FF796D4A2}" srcOrd="7" destOrd="0" presId="urn:microsoft.com/office/officeart/2005/8/layout/orgChart1"/>
    <dgm:cxn modelId="{ED504C9E-E560-4849-A5F7-4F29952C5656}" type="presParOf" srcId="{4A66E18F-5FBD-44F9-A564-6E6FF796D4A2}" destId="{88E0CA7F-2629-41B2-9487-E524BB3AE9A0}" srcOrd="0" destOrd="0" presId="urn:microsoft.com/office/officeart/2005/8/layout/orgChart1"/>
    <dgm:cxn modelId="{1BF4D50C-B950-448E-84DE-4486EDC11787}" type="presParOf" srcId="{88E0CA7F-2629-41B2-9487-E524BB3AE9A0}" destId="{D6D5FE1D-C067-4C71-98B3-FE526BCD1D4F}" srcOrd="0" destOrd="0" presId="urn:microsoft.com/office/officeart/2005/8/layout/orgChart1"/>
    <dgm:cxn modelId="{8CB98FA6-44BF-43A4-968B-7BB4D5779D5D}" type="presParOf" srcId="{88E0CA7F-2629-41B2-9487-E524BB3AE9A0}" destId="{FE60F567-B120-4934-86A7-A4C72EDF3F46}" srcOrd="1" destOrd="0" presId="urn:microsoft.com/office/officeart/2005/8/layout/orgChart1"/>
    <dgm:cxn modelId="{085BF78C-8F13-447C-9F6D-AFFF2786F070}" type="presParOf" srcId="{4A66E18F-5FBD-44F9-A564-6E6FF796D4A2}" destId="{3B6ABA9E-BA95-4B61-A590-5F604D8B81FF}" srcOrd="1" destOrd="0" presId="urn:microsoft.com/office/officeart/2005/8/layout/orgChart1"/>
    <dgm:cxn modelId="{F8989C0E-51E6-4006-88AD-B8C47215C921}" type="presParOf" srcId="{4A66E18F-5FBD-44F9-A564-6E6FF796D4A2}" destId="{8DFC049B-3503-4850-AB2C-36F03080BF36}" srcOrd="2" destOrd="0" presId="urn:microsoft.com/office/officeart/2005/8/layout/orgChart1"/>
    <dgm:cxn modelId="{7FCD9943-6876-4CD1-BB43-9E88B09310FB}" type="presParOf" srcId="{1A6B58ED-99AD-47DC-B69A-967D111F2308}" destId="{82A9274B-0DE9-475E-8F1A-B7FA107FAFC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9063D1D6-C84E-4F16-9291-73EE282C73B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BE60BDE9-C3C3-47E9-9693-8B40E8172893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Začetek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m1 / 68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3B02A6C1-3623-44E9-AC51-BB70BDC374E8}" type="parTrans" cxnId="{053DBE0C-2124-43F4-851F-A4F0665DD228}">
      <dgm:prSet/>
      <dgm:spPr/>
    </dgm:pt>
    <dgm:pt modelId="{686B1B79-8B1C-40AB-8582-CB766EC682B8}" type="sibTrans" cxnId="{053DBE0C-2124-43F4-851F-A4F0665DD228}">
      <dgm:prSet/>
      <dgm:spPr/>
    </dgm:pt>
    <dgm:pt modelId="{B2E37A33-6094-46C0-B430-99CE1AEC0EA6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2 / m12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89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17ADCDDF-5E40-4BB4-8F4A-9A82FEDF4F3A}" type="parTrans" cxnId="{1C50690D-03C5-4E3F-9C2D-BDAEBF0AECEB}">
      <dgm:prSet/>
      <dgm:spPr/>
    </dgm:pt>
    <dgm:pt modelId="{C903A639-7503-4AFB-8D3C-6E7CC2E0E958}" type="sibTrans" cxnId="{1C50690D-03C5-4E3F-9C2D-BDAEBF0AECEB}">
      <dgm:prSet/>
      <dgm:spPr/>
    </dgm:pt>
    <dgm:pt modelId="{947497C3-F40B-4542-82FF-1A7B4D900D38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3 / m13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90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9C4F0A2E-EDCE-4F6C-AA49-7040E3D55298}" type="parTrans" cxnId="{AB05B82B-986A-4D4E-B8EC-A51072CD2CC3}">
      <dgm:prSet/>
      <dgm:spPr/>
    </dgm:pt>
    <dgm:pt modelId="{B1A9974D-CDB2-4A70-A81C-49A8C8102F79}" type="sibTrans" cxnId="{AB05B82B-986A-4D4E-B8EC-A51072CD2CC3}">
      <dgm:prSet/>
      <dgm:spPr/>
    </dgm:pt>
    <dgm:pt modelId="{062CF43E-1F0D-4053-89F3-054639A7777A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4 / m14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68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1468E143-DB00-499A-822B-E623B4EAD709}" type="parTrans" cxnId="{8468319E-7D19-4955-8343-EF5F1357EA39}">
      <dgm:prSet/>
      <dgm:spPr/>
    </dgm:pt>
    <dgm:pt modelId="{5F871AA6-3289-48FC-A3ED-636BF429D363}" type="sibTrans" cxnId="{8468319E-7D19-4955-8343-EF5F1357EA39}">
      <dgm:prSet/>
      <dgm:spPr/>
    </dgm:pt>
    <dgm:pt modelId="{4AE6CD6A-8FDB-4C98-A7C5-76D9283EF689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 – 2 / m142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102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BB88283A-FFBA-46B3-86D4-13F62C27B104}" type="parTrans" cxnId="{5D9E8BF6-EF61-4B68-97EE-CDB3A5D0580C}">
      <dgm:prSet/>
      <dgm:spPr/>
    </dgm:pt>
    <dgm:pt modelId="{C32BC3E2-0330-4C84-ADB7-4A0C559395F7}" type="sibTrans" cxnId="{5D9E8BF6-EF61-4B68-97EE-CDB3A5D0580C}">
      <dgm:prSet/>
      <dgm:spPr/>
    </dgm:pt>
    <dgm:pt modelId="{251C0FFD-9874-423E-A25F-D3A93AC965F8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 – 3 / m143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77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C356D5B7-955B-4A8D-B89B-5784C3BAD97A}" type="parTrans" cxnId="{D5CAD468-4C4F-493E-9C35-7EA3D1EE16FC}">
      <dgm:prSet/>
      <dgm:spPr/>
    </dgm:pt>
    <dgm:pt modelId="{6BFA60A2-F63C-4AA3-9AEF-8455627B5610}" type="sibTrans" cxnId="{D5CAD468-4C4F-493E-9C35-7EA3D1EE16FC}">
      <dgm:prSet/>
      <dgm:spPr/>
    </dgm:pt>
    <dgm:pt modelId="{33D91DA3-10D1-492B-95B0-FB27A4FEC932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 – 5 / m145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68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15583D33-AB70-4526-9BFB-17B59C2BAD4C}" type="parTrans" cxnId="{C968B90D-E205-4980-82A6-349C7315C119}">
      <dgm:prSet/>
      <dgm:spPr/>
    </dgm:pt>
    <dgm:pt modelId="{31947B71-82DB-4B4A-9FD6-5978963061CA}" type="sibTrans" cxnId="{C968B90D-E205-4980-82A6-349C7315C119}">
      <dgm:prSet/>
      <dgm:spPr/>
    </dgm:pt>
    <dgm:pt modelId="{0B6FD8DF-944B-4EB6-AD1C-1621EFF17C32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5 – 2 / m1452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83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728EED16-910D-4B1C-9EC2-27055A81ABB2}" type="parTrans" cxnId="{B25D88C5-AED9-4304-AFC4-4BFF5985D4E1}">
      <dgm:prSet/>
      <dgm:spPr/>
    </dgm:pt>
    <dgm:pt modelId="{D8182129-C20B-4637-8AAB-679168AA7A9E}" type="sibTrans" cxnId="{B25D88C5-AED9-4304-AFC4-4BFF5985D4E1}">
      <dgm:prSet/>
      <dgm:spPr/>
    </dgm:pt>
    <dgm:pt modelId="{BCC7F683-C86B-4E84-84BC-5604CC5031C0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5 – 3 / m1453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80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97060DF6-7EAD-4821-A7DE-FB2D8CB63E9D}" type="parTrans" cxnId="{184C8C8E-EAF4-4F71-A0FC-A72F16CB7E9C}">
      <dgm:prSet/>
      <dgm:spPr/>
    </dgm:pt>
    <dgm:pt modelId="{C35932FF-0B6F-4455-9E83-F7D5092C95E7}" type="sibTrans" cxnId="{184C8C8E-EAF4-4F71-A0FC-A72F16CB7E9C}">
      <dgm:prSet/>
      <dgm:spPr/>
    </dgm:pt>
    <dgm:pt modelId="{DA5D025A-D86D-4ADA-97ED-D2BD78AD6DBE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5 / m15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76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9D19940D-1F95-45C2-BD87-FDA06E6CAF5B}" type="parTrans" cxnId="{3D896332-221F-4B47-9A82-7882067CEA11}">
      <dgm:prSet/>
      <dgm:spPr/>
    </dgm:pt>
    <dgm:pt modelId="{457C1B82-5A17-45E2-B8B3-DC3A712A7F40}" type="sibTrans" cxnId="{3D896332-221F-4B47-9A82-7882067CEA11}">
      <dgm:prSet/>
      <dgm:spPr/>
    </dgm:pt>
    <dgm:pt modelId="{B2F7832B-B89B-475F-8B13-84CDB59D2ED9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5 – 2 / m152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85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0B19D99E-2E8B-4737-B8DE-6770C9AC41CF}" type="parTrans" cxnId="{84D872C6-1A83-40BD-B101-00557CA604EA}">
      <dgm:prSet/>
      <dgm:spPr/>
    </dgm:pt>
    <dgm:pt modelId="{0C2AA514-9C53-412B-80F6-764FE2190D7E}" type="sibTrans" cxnId="{84D872C6-1A83-40BD-B101-00557CA604EA}">
      <dgm:prSet/>
      <dgm:spPr/>
    </dgm:pt>
    <dgm:pt modelId="{FD6C6863-5C11-4A85-BBCA-983BA27A78CB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5 – 3 / m153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97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FFD07B02-B3F6-49B3-A315-990187AC7934}" type="parTrans" cxnId="{48193407-A37C-43B7-BC89-9D7C28C1AFF3}">
      <dgm:prSet/>
      <dgm:spPr/>
    </dgm:pt>
    <dgm:pt modelId="{A754A2FC-B216-4E3F-A8C3-AB3E127AE2AE}" type="sibTrans" cxnId="{48193407-A37C-43B7-BC89-9D7C28C1AFF3}">
      <dgm:prSet/>
      <dgm:spPr/>
    </dgm:pt>
    <dgm:pt modelId="{8582AAEB-6122-4C3A-A596-AD8C90E265D8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5 – 4 / m154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76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03AE8F8D-382A-4278-AEAA-EB4AC023EA9C}" type="parTrans" cxnId="{E12DA5AA-0D40-4423-82CB-B632FEC96ACE}">
      <dgm:prSet/>
      <dgm:spPr/>
    </dgm:pt>
    <dgm:pt modelId="{2118867A-2310-4D07-819E-357823A17079}" type="sibTrans" cxnId="{E12DA5AA-0D40-4423-82CB-B632FEC96ACE}">
      <dgm:prSet/>
      <dgm:spPr/>
    </dgm:pt>
    <dgm:pt modelId="{6B89D29E-832F-4EB9-AED9-358D1A7DC8F1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 – 2 / m1542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7AFBCC1B-B24F-4068-9C3B-6303FB02202E}" type="parTrans" cxnId="{C9A6D806-1731-4EFE-8A49-AC4C6503F4D0}">
      <dgm:prSet/>
      <dgm:spPr/>
    </dgm:pt>
    <dgm:pt modelId="{5F1E3C6D-2281-4FD5-BFC4-35D450056CAB}" type="sibTrans" cxnId="{C9A6D806-1731-4EFE-8A49-AC4C6503F4D0}">
      <dgm:prSet/>
      <dgm:spPr/>
    </dgm:pt>
    <dgm:pt modelId="{ACBEC706-D937-46D3-895B-FB4B00F58860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 – 3 / m1543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044DC592-C6A8-4ABB-A327-DB10F820D8FF}" type="parTrans" cxnId="{E58441C4-3766-4D2A-887A-893D3FE0397D}">
      <dgm:prSet/>
      <dgm:spPr/>
    </dgm:pt>
    <dgm:pt modelId="{5AE91676-C87D-478D-BCF3-894324A8255D}" type="sibTrans" cxnId="{E58441C4-3766-4D2A-887A-893D3FE0397D}">
      <dgm:prSet/>
      <dgm:spPr/>
    </dgm:pt>
    <dgm:pt modelId="{1A6B3103-8FFB-4C0E-80E2-92EC27FA84EE}" type="pres">
      <dgm:prSet presAssocID="{9063D1D6-C84E-4F16-9291-73EE282C73B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CF0442DA-776F-4350-AEBB-58C6E151C844}" type="pres">
      <dgm:prSet presAssocID="{BE60BDE9-C3C3-47E9-9693-8B40E8172893}" presName="hierRoot1" presStyleCnt="0">
        <dgm:presLayoutVars>
          <dgm:hierBranch/>
        </dgm:presLayoutVars>
      </dgm:prSet>
      <dgm:spPr/>
    </dgm:pt>
    <dgm:pt modelId="{143FAF62-56D6-4B12-8217-F890791E57AF}" type="pres">
      <dgm:prSet presAssocID="{BE60BDE9-C3C3-47E9-9693-8B40E8172893}" presName="rootComposite1" presStyleCnt="0"/>
      <dgm:spPr/>
    </dgm:pt>
    <dgm:pt modelId="{4ED6A9FB-67CC-4024-BFFA-37B2E7921241}" type="pres">
      <dgm:prSet presAssocID="{BE60BDE9-C3C3-47E9-9693-8B40E8172893}" presName="rootText1" presStyleLbl="node0" presStyleIdx="0" presStyleCnt="1">
        <dgm:presLayoutVars>
          <dgm:chPref val="3"/>
        </dgm:presLayoutVars>
      </dgm:prSet>
      <dgm:spPr/>
    </dgm:pt>
    <dgm:pt modelId="{C4B8C04B-322B-4D94-B3DC-37600AB239BD}" type="pres">
      <dgm:prSet presAssocID="{BE60BDE9-C3C3-47E9-9693-8B40E8172893}" presName="rootConnector1" presStyleLbl="node1" presStyleIdx="0" presStyleCnt="0"/>
      <dgm:spPr/>
    </dgm:pt>
    <dgm:pt modelId="{D8DCF574-79C4-4404-B1A8-1F6AA1CEE357}" type="pres">
      <dgm:prSet presAssocID="{BE60BDE9-C3C3-47E9-9693-8B40E8172893}" presName="hierChild2" presStyleCnt="0"/>
      <dgm:spPr/>
    </dgm:pt>
    <dgm:pt modelId="{68FF2C80-1620-476B-85E9-36B3980FBADF}" type="pres">
      <dgm:prSet presAssocID="{17ADCDDF-5E40-4BB4-8F4A-9A82FEDF4F3A}" presName="Name35" presStyleLbl="parChTrans1D2" presStyleIdx="0" presStyleCnt="4"/>
      <dgm:spPr/>
    </dgm:pt>
    <dgm:pt modelId="{B37A6CEC-032B-438C-955F-7318AE8387F6}" type="pres">
      <dgm:prSet presAssocID="{B2E37A33-6094-46C0-B430-99CE1AEC0EA6}" presName="hierRoot2" presStyleCnt="0">
        <dgm:presLayoutVars>
          <dgm:hierBranch/>
        </dgm:presLayoutVars>
      </dgm:prSet>
      <dgm:spPr/>
    </dgm:pt>
    <dgm:pt modelId="{2BD57A8D-9DE6-42B2-B60C-CAA823162D58}" type="pres">
      <dgm:prSet presAssocID="{B2E37A33-6094-46C0-B430-99CE1AEC0EA6}" presName="rootComposite" presStyleCnt="0"/>
      <dgm:spPr/>
    </dgm:pt>
    <dgm:pt modelId="{AC3ABB97-8DF4-417A-ADBD-881205E48A5F}" type="pres">
      <dgm:prSet presAssocID="{B2E37A33-6094-46C0-B430-99CE1AEC0EA6}" presName="rootText" presStyleLbl="node2" presStyleIdx="0" presStyleCnt="4">
        <dgm:presLayoutVars>
          <dgm:chPref val="3"/>
        </dgm:presLayoutVars>
      </dgm:prSet>
      <dgm:spPr/>
    </dgm:pt>
    <dgm:pt modelId="{8D1C0226-EAE2-44AC-81B6-E691F4230DFD}" type="pres">
      <dgm:prSet presAssocID="{B2E37A33-6094-46C0-B430-99CE1AEC0EA6}" presName="rootConnector" presStyleLbl="node2" presStyleIdx="0" presStyleCnt="4"/>
      <dgm:spPr/>
    </dgm:pt>
    <dgm:pt modelId="{FF62EB55-F7EE-4BF6-AB10-0725384E3256}" type="pres">
      <dgm:prSet presAssocID="{B2E37A33-6094-46C0-B430-99CE1AEC0EA6}" presName="hierChild4" presStyleCnt="0"/>
      <dgm:spPr/>
    </dgm:pt>
    <dgm:pt modelId="{1149107B-C509-4E0B-B199-A1F0DBC3A1CB}" type="pres">
      <dgm:prSet presAssocID="{B2E37A33-6094-46C0-B430-99CE1AEC0EA6}" presName="hierChild5" presStyleCnt="0"/>
      <dgm:spPr/>
    </dgm:pt>
    <dgm:pt modelId="{9E515616-841D-490F-A956-5BD384EF46C5}" type="pres">
      <dgm:prSet presAssocID="{9C4F0A2E-EDCE-4F6C-AA49-7040E3D55298}" presName="Name35" presStyleLbl="parChTrans1D2" presStyleIdx="1" presStyleCnt="4"/>
      <dgm:spPr/>
    </dgm:pt>
    <dgm:pt modelId="{FF3467DF-823D-4427-A157-69F51607E09B}" type="pres">
      <dgm:prSet presAssocID="{947497C3-F40B-4542-82FF-1A7B4D900D38}" presName="hierRoot2" presStyleCnt="0">
        <dgm:presLayoutVars>
          <dgm:hierBranch/>
        </dgm:presLayoutVars>
      </dgm:prSet>
      <dgm:spPr/>
    </dgm:pt>
    <dgm:pt modelId="{6254EE0B-B2A1-421F-AD19-B66C31CAAC90}" type="pres">
      <dgm:prSet presAssocID="{947497C3-F40B-4542-82FF-1A7B4D900D38}" presName="rootComposite" presStyleCnt="0"/>
      <dgm:spPr/>
    </dgm:pt>
    <dgm:pt modelId="{EBFEC3B6-F8E3-4DAA-9C81-74DA45A32B93}" type="pres">
      <dgm:prSet presAssocID="{947497C3-F40B-4542-82FF-1A7B4D900D38}" presName="rootText" presStyleLbl="node2" presStyleIdx="1" presStyleCnt="4">
        <dgm:presLayoutVars>
          <dgm:chPref val="3"/>
        </dgm:presLayoutVars>
      </dgm:prSet>
      <dgm:spPr/>
    </dgm:pt>
    <dgm:pt modelId="{EDD41FB9-F0A1-481A-962C-82A660B51918}" type="pres">
      <dgm:prSet presAssocID="{947497C3-F40B-4542-82FF-1A7B4D900D38}" presName="rootConnector" presStyleLbl="node2" presStyleIdx="1" presStyleCnt="4"/>
      <dgm:spPr/>
    </dgm:pt>
    <dgm:pt modelId="{652182B5-E718-4660-AD62-36990EEC9A58}" type="pres">
      <dgm:prSet presAssocID="{947497C3-F40B-4542-82FF-1A7B4D900D38}" presName="hierChild4" presStyleCnt="0"/>
      <dgm:spPr/>
    </dgm:pt>
    <dgm:pt modelId="{2C6933F8-8B19-43B9-A4C0-00C5A106D55D}" type="pres">
      <dgm:prSet presAssocID="{947497C3-F40B-4542-82FF-1A7B4D900D38}" presName="hierChild5" presStyleCnt="0"/>
      <dgm:spPr/>
    </dgm:pt>
    <dgm:pt modelId="{D0859F78-3001-405A-9380-F882E89C1B59}" type="pres">
      <dgm:prSet presAssocID="{1468E143-DB00-499A-822B-E623B4EAD709}" presName="Name35" presStyleLbl="parChTrans1D2" presStyleIdx="2" presStyleCnt="4"/>
      <dgm:spPr/>
    </dgm:pt>
    <dgm:pt modelId="{2B5053A3-FA83-467D-9937-CE2FCD089D18}" type="pres">
      <dgm:prSet presAssocID="{062CF43E-1F0D-4053-89F3-054639A7777A}" presName="hierRoot2" presStyleCnt="0">
        <dgm:presLayoutVars>
          <dgm:hierBranch/>
        </dgm:presLayoutVars>
      </dgm:prSet>
      <dgm:spPr/>
    </dgm:pt>
    <dgm:pt modelId="{2B3CD408-02FA-46D0-8B22-DBF1190CA228}" type="pres">
      <dgm:prSet presAssocID="{062CF43E-1F0D-4053-89F3-054639A7777A}" presName="rootComposite" presStyleCnt="0"/>
      <dgm:spPr/>
    </dgm:pt>
    <dgm:pt modelId="{2CF4BAC7-6CCF-47DD-AE62-3F1F3F4EB61B}" type="pres">
      <dgm:prSet presAssocID="{062CF43E-1F0D-4053-89F3-054639A7777A}" presName="rootText" presStyleLbl="node2" presStyleIdx="2" presStyleCnt="4">
        <dgm:presLayoutVars>
          <dgm:chPref val="3"/>
        </dgm:presLayoutVars>
      </dgm:prSet>
      <dgm:spPr/>
    </dgm:pt>
    <dgm:pt modelId="{47C4E933-2707-46EB-A452-920B2B528B22}" type="pres">
      <dgm:prSet presAssocID="{062CF43E-1F0D-4053-89F3-054639A7777A}" presName="rootConnector" presStyleLbl="node2" presStyleIdx="2" presStyleCnt="4"/>
      <dgm:spPr/>
    </dgm:pt>
    <dgm:pt modelId="{AB437A57-8F3D-401D-B27D-65CD5880CD43}" type="pres">
      <dgm:prSet presAssocID="{062CF43E-1F0D-4053-89F3-054639A7777A}" presName="hierChild4" presStyleCnt="0"/>
      <dgm:spPr/>
    </dgm:pt>
    <dgm:pt modelId="{0582EAA6-71E4-452F-817A-5394F8FDA400}" type="pres">
      <dgm:prSet presAssocID="{BB88283A-FFBA-46B3-86D4-13F62C27B104}" presName="Name35" presStyleLbl="parChTrans1D3" presStyleIdx="0" presStyleCnt="6"/>
      <dgm:spPr/>
    </dgm:pt>
    <dgm:pt modelId="{2D24E8DF-F282-4045-82AE-76BF901807FB}" type="pres">
      <dgm:prSet presAssocID="{4AE6CD6A-8FDB-4C98-A7C5-76D9283EF689}" presName="hierRoot2" presStyleCnt="0">
        <dgm:presLayoutVars>
          <dgm:hierBranch val="r"/>
        </dgm:presLayoutVars>
      </dgm:prSet>
      <dgm:spPr/>
    </dgm:pt>
    <dgm:pt modelId="{6CDCCA78-0EEC-461F-AFF4-0D8FD3EAF5EE}" type="pres">
      <dgm:prSet presAssocID="{4AE6CD6A-8FDB-4C98-A7C5-76D9283EF689}" presName="rootComposite" presStyleCnt="0"/>
      <dgm:spPr/>
    </dgm:pt>
    <dgm:pt modelId="{BADBFBBE-B60C-4762-8387-ADD0998F9853}" type="pres">
      <dgm:prSet presAssocID="{4AE6CD6A-8FDB-4C98-A7C5-76D9283EF689}" presName="rootText" presStyleLbl="node3" presStyleIdx="0" presStyleCnt="6">
        <dgm:presLayoutVars>
          <dgm:chPref val="3"/>
        </dgm:presLayoutVars>
      </dgm:prSet>
      <dgm:spPr/>
    </dgm:pt>
    <dgm:pt modelId="{2DE77376-7435-4279-A54A-1441A3297D7C}" type="pres">
      <dgm:prSet presAssocID="{4AE6CD6A-8FDB-4C98-A7C5-76D9283EF689}" presName="rootConnector" presStyleLbl="node3" presStyleIdx="0" presStyleCnt="6"/>
      <dgm:spPr/>
    </dgm:pt>
    <dgm:pt modelId="{1C0AD677-3A98-4DA8-BF95-5CD6DD3450DE}" type="pres">
      <dgm:prSet presAssocID="{4AE6CD6A-8FDB-4C98-A7C5-76D9283EF689}" presName="hierChild4" presStyleCnt="0"/>
      <dgm:spPr/>
    </dgm:pt>
    <dgm:pt modelId="{FEE13B2B-8335-47CF-9F2A-D9C6A1A6E08C}" type="pres">
      <dgm:prSet presAssocID="{4AE6CD6A-8FDB-4C98-A7C5-76D9283EF689}" presName="hierChild5" presStyleCnt="0"/>
      <dgm:spPr/>
    </dgm:pt>
    <dgm:pt modelId="{20F291A7-E68B-4B1D-9AE2-4EB069B8BD52}" type="pres">
      <dgm:prSet presAssocID="{C356D5B7-955B-4A8D-B89B-5784C3BAD97A}" presName="Name35" presStyleLbl="parChTrans1D3" presStyleIdx="1" presStyleCnt="6"/>
      <dgm:spPr/>
    </dgm:pt>
    <dgm:pt modelId="{B0C90419-34F7-4759-ABF3-E7FF958E8E4E}" type="pres">
      <dgm:prSet presAssocID="{251C0FFD-9874-423E-A25F-D3A93AC965F8}" presName="hierRoot2" presStyleCnt="0">
        <dgm:presLayoutVars>
          <dgm:hierBranch val="r"/>
        </dgm:presLayoutVars>
      </dgm:prSet>
      <dgm:spPr/>
    </dgm:pt>
    <dgm:pt modelId="{800740A4-E2A7-4918-8EBD-75CEDB43C177}" type="pres">
      <dgm:prSet presAssocID="{251C0FFD-9874-423E-A25F-D3A93AC965F8}" presName="rootComposite" presStyleCnt="0"/>
      <dgm:spPr/>
    </dgm:pt>
    <dgm:pt modelId="{9791A402-4ACB-4DF7-9B6C-1BFA43F107EB}" type="pres">
      <dgm:prSet presAssocID="{251C0FFD-9874-423E-A25F-D3A93AC965F8}" presName="rootText" presStyleLbl="node3" presStyleIdx="1" presStyleCnt="6">
        <dgm:presLayoutVars>
          <dgm:chPref val="3"/>
        </dgm:presLayoutVars>
      </dgm:prSet>
      <dgm:spPr/>
    </dgm:pt>
    <dgm:pt modelId="{1FD853F4-41DE-4EA8-B65B-A8C8183746E6}" type="pres">
      <dgm:prSet presAssocID="{251C0FFD-9874-423E-A25F-D3A93AC965F8}" presName="rootConnector" presStyleLbl="node3" presStyleIdx="1" presStyleCnt="6"/>
      <dgm:spPr/>
    </dgm:pt>
    <dgm:pt modelId="{7ACD2E7E-D637-4CC7-8E42-AC61144B168B}" type="pres">
      <dgm:prSet presAssocID="{251C0FFD-9874-423E-A25F-D3A93AC965F8}" presName="hierChild4" presStyleCnt="0"/>
      <dgm:spPr/>
    </dgm:pt>
    <dgm:pt modelId="{5E94159E-5C56-4E69-A58F-EEFD045FC243}" type="pres">
      <dgm:prSet presAssocID="{251C0FFD-9874-423E-A25F-D3A93AC965F8}" presName="hierChild5" presStyleCnt="0"/>
      <dgm:spPr/>
    </dgm:pt>
    <dgm:pt modelId="{E01AE97F-D769-47A9-BAD0-73D7FA88E580}" type="pres">
      <dgm:prSet presAssocID="{15583D33-AB70-4526-9BFB-17B59C2BAD4C}" presName="Name35" presStyleLbl="parChTrans1D3" presStyleIdx="2" presStyleCnt="6"/>
      <dgm:spPr/>
    </dgm:pt>
    <dgm:pt modelId="{7CC457D2-4E41-4E8B-A073-B83C9E850090}" type="pres">
      <dgm:prSet presAssocID="{33D91DA3-10D1-492B-95B0-FB27A4FEC932}" presName="hierRoot2" presStyleCnt="0">
        <dgm:presLayoutVars>
          <dgm:hierBranch/>
        </dgm:presLayoutVars>
      </dgm:prSet>
      <dgm:spPr/>
    </dgm:pt>
    <dgm:pt modelId="{A47AF352-590F-4E91-AF91-DBF5495221BE}" type="pres">
      <dgm:prSet presAssocID="{33D91DA3-10D1-492B-95B0-FB27A4FEC932}" presName="rootComposite" presStyleCnt="0"/>
      <dgm:spPr/>
    </dgm:pt>
    <dgm:pt modelId="{88CC83B3-5113-4CDB-9ADF-1BA203F26025}" type="pres">
      <dgm:prSet presAssocID="{33D91DA3-10D1-492B-95B0-FB27A4FEC932}" presName="rootText" presStyleLbl="node3" presStyleIdx="2" presStyleCnt="6">
        <dgm:presLayoutVars>
          <dgm:chPref val="3"/>
        </dgm:presLayoutVars>
      </dgm:prSet>
      <dgm:spPr/>
    </dgm:pt>
    <dgm:pt modelId="{30646755-8F4D-476D-A26A-2B3D864DE9F7}" type="pres">
      <dgm:prSet presAssocID="{33D91DA3-10D1-492B-95B0-FB27A4FEC932}" presName="rootConnector" presStyleLbl="node3" presStyleIdx="2" presStyleCnt="6"/>
      <dgm:spPr/>
    </dgm:pt>
    <dgm:pt modelId="{E980C410-0773-42A6-8CC9-A0A1AC3BD680}" type="pres">
      <dgm:prSet presAssocID="{33D91DA3-10D1-492B-95B0-FB27A4FEC932}" presName="hierChild4" presStyleCnt="0"/>
      <dgm:spPr/>
    </dgm:pt>
    <dgm:pt modelId="{EA19DAEA-CC26-47E8-AB32-4F9CC5B43B91}" type="pres">
      <dgm:prSet presAssocID="{728EED16-910D-4B1C-9EC2-27055A81ABB2}" presName="Name35" presStyleLbl="parChTrans1D4" presStyleIdx="0" presStyleCnt="4"/>
      <dgm:spPr/>
    </dgm:pt>
    <dgm:pt modelId="{AECD81C8-6D5F-42E9-BDDF-07B1BA0E86FB}" type="pres">
      <dgm:prSet presAssocID="{0B6FD8DF-944B-4EB6-AD1C-1621EFF17C32}" presName="hierRoot2" presStyleCnt="0">
        <dgm:presLayoutVars>
          <dgm:hierBranch val="r"/>
        </dgm:presLayoutVars>
      </dgm:prSet>
      <dgm:spPr/>
    </dgm:pt>
    <dgm:pt modelId="{FE7044C0-E580-4A62-BA85-F334BCAEB631}" type="pres">
      <dgm:prSet presAssocID="{0B6FD8DF-944B-4EB6-AD1C-1621EFF17C32}" presName="rootComposite" presStyleCnt="0"/>
      <dgm:spPr/>
    </dgm:pt>
    <dgm:pt modelId="{91C3FC29-4494-4EF9-8DD0-41C56ECF9A33}" type="pres">
      <dgm:prSet presAssocID="{0B6FD8DF-944B-4EB6-AD1C-1621EFF17C32}" presName="rootText" presStyleLbl="node4" presStyleIdx="0" presStyleCnt="4">
        <dgm:presLayoutVars>
          <dgm:chPref val="3"/>
        </dgm:presLayoutVars>
      </dgm:prSet>
      <dgm:spPr/>
    </dgm:pt>
    <dgm:pt modelId="{0FC902CB-4638-4154-827F-8765D341A388}" type="pres">
      <dgm:prSet presAssocID="{0B6FD8DF-944B-4EB6-AD1C-1621EFF17C32}" presName="rootConnector" presStyleLbl="node4" presStyleIdx="0" presStyleCnt="4"/>
      <dgm:spPr/>
    </dgm:pt>
    <dgm:pt modelId="{199DD94B-5450-457A-9A24-BFE002F4930D}" type="pres">
      <dgm:prSet presAssocID="{0B6FD8DF-944B-4EB6-AD1C-1621EFF17C32}" presName="hierChild4" presStyleCnt="0"/>
      <dgm:spPr/>
    </dgm:pt>
    <dgm:pt modelId="{DC305F44-75BB-4585-BACF-4FCDA4AC59C3}" type="pres">
      <dgm:prSet presAssocID="{0B6FD8DF-944B-4EB6-AD1C-1621EFF17C32}" presName="hierChild5" presStyleCnt="0"/>
      <dgm:spPr/>
    </dgm:pt>
    <dgm:pt modelId="{4955BC0E-AA19-4F7C-BF9D-831DF0FFEBD3}" type="pres">
      <dgm:prSet presAssocID="{97060DF6-7EAD-4821-A7DE-FB2D8CB63E9D}" presName="Name35" presStyleLbl="parChTrans1D4" presStyleIdx="1" presStyleCnt="4"/>
      <dgm:spPr/>
    </dgm:pt>
    <dgm:pt modelId="{1975063C-BEC7-4D86-AC7C-66D796059CF9}" type="pres">
      <dgm:prSet presAssocID="{BCC7F683-C86B-4E84-84BC-5604CC5031C0}" presName="hierRoot2" presStyleCnt="0">
        <dgm:presLayoutVars>
          <dgm:hierBranch val="r"/>
        </dgm:presLayoutVars>
      </dgm:prSet>
      <dgm:spPr/>
    </dgm:pt>
    <dgm:pt modelId="{968C0023-C3CA-4E5D-9B8C-ACD349F8E701}" type="pres">
      <dgm:prSet presAssocID="{BCC7F683-C86B-4E84-84BC-5604CC5031C0}" presName="rootComposite" presStyleCnt="0"/>
      <dgm:spPr/>
    </dgm:pt>
    <dgm:pt modelId="{B431698E-0FB6-4A54-A71E-6729750F1111}" type="pres">
      <dgm:prSet presAssocID="{BCC7F683-C86B-4E84-84BC-5604CC5031C0}" presName="rootText" presStyleLbl="node4" presStyleIdx="1" presStyleCnt="4">
        <dgm:presLayoutVars>
          <dgm:chPref val="3"/>
        </dgm:presLayoutVars>
      </dgm:prSet>
      <dgm:spPr/>
    </dgm:pt>
    <dgm:pt modelId="{CC5B348C-BE0D-4C94-9C04-89EAF2485D97}" type="pres">
      <dgm:prSet presAssocID="{BCC7F683-C86B-4E84-84BC-5604CC5031C0}" presName="rootConnector" presStyleLbl="node4" presStyleIdx="1" presStyleCnt="4"/>
      <dgm:spPr/>
    </dgm:pt>
    <dgm:pt modelId="{7C00FE43-A96B-4F8D-8729-0E12293148E3}" type="pres">
      <dgm:prSet presAssocID="{BCC7F683-C86B-4E84-84BC-5604CC5031C0}" presName="hierChild4" presStyleCnt="0"/>
      <dgm:spPr/>
    </dgm:pt>
    <dgm:pt modelId="{EEA47DE4-004A-4683-8662-C4256E8618D1}" type="pres">
      <dgm:prSet presAssocID="{BCC7F683-C86B-4E84-84BC-5604CC5031C0}" presName="hierChild5" presStyleCnt="0"/>
      <dgm:spPr/>
    </dgm:pt>
    <dgm:pt modelId="{172F9658-C818-41CD-87C9-7C65F32BBB0A}" type="pres">
      <dgm:prSet presAssocID="{33D91DA3-10D1-492B-95B0-FB27A4FEC932}" presName="hierChild5" presStyleCnt="0"/>
      <dgm:spPr/>
    </dgm:pt>
    <dgm:pt modelId="{23353638-A965-4A41-866D-520101D93F3A}" type="pres">
      <dgm:prSet presAssocID="{062CF43E-1F0D-4053-89F3-054639A7777A}" presName="hierChild5" presStyleCnt="0"/>
      <dgm:spPr/>
    </dgm:pt>
    <dgm:pt modelId="{B14CE0A1-D70B-4B2B-B025-E94E49626F7E}" type="pres">
      <dgm:prSet presAssocID="{9D19940D-1F95-45C2-BD87-FDA06E6CAF5B}" presName="Name35" presStyleLbl="parChTrans1D2" presStyleIdx="3" presStyleCnt="4"/>
      <dgm:spPr/>
    </dgm:pt>
    <dgm:pt modelId="{7BBA0FDC-D539-4DCA-80C8-75D75642A8A6}" type="pres">
      <dgm:prSet presAssocID="{DA5D025A-D86D-4ADA-97ED-D2BD78AD6DBE}" presName="hierRoot2" presStyleCnt="0">
        <dgm:presLayoutVars>
          <dgm:hierBranch/>
        </dgm:presLayoutVars>
      </dgm:prSet>
      <dgm:spPr/>
    </dgm:pt>
    <dgm:pt modelId="{CFF18AA0-B14B-421E-8695-E465F699F7AA}" type="pres">
      <dgm:prSet presAssocID="{DA5D025A-D86D-4ADA-97ED-D2BD78AD6DBE}" presName="rootComposite" presStyleCnt="0"/>
      <dgm:spPr/>
    </dgm:pt>
    <dgm:pt modelId="{4C207880-9C4F-45A7-BC69-30B8378DDAF6}" type="pres">
      <dgm:prSet presAssocID="{DA5D025A-D86D-4ADA-97ED-D2BD78AD6DBE}" presName="rootText" presStyleLbl="node2" presStyleIdx="3" presStyleCnt="4">
        <dgm:presLayoutVars>
          <dgm:chPref val="3"/>
        </dgm:presLayoutVars>
      </dgm:prSet>
      <dgm:spPr/>
    </dgm:pt>
    <dgm:pt modelId="{00318700-759C-40EA-B126-B53A083544FA}" type="pres">
      <dgm:prSet presAssocID="{DA5D025A-D86D-4ADA-97ED-D2BD78AD6DBE}" presName="rootConnector" presStyleLbl="node2" presStyleIdx="3" presStyleCnt="4"/>
      <dgm:spPr/>
    </dgm:pt>
    <dgm:pt modelId="{4BD4CC99-0EB4-43AD-8D39-8CEAFB6AA7FE}" type="pres">
      <dgm:prSet presAssocID="{DA5D025A-D86D-4ADA-97ED-D2BD78AD6DBE}" presName="hierChild4" presStyleCnt="0"/>
      <dgm:spPr/>
    </dgm:pt>
    <dgm:pt modelId="{4F91F029-77AD-4BF6-BCF0-928BAC10C616}" type="pres">
      <dgm:prSet presAssocID="{0B19D99E-2E8B-4737-B8DE-6770C9AC41CF}" presName="Name35" presStyleLbl="parChTrans1D3" presStyleIdx="3" presStyleCnt="6"/>
      <dgm:spPr/>
    </dgm:pt>
    <dgm:pt modelId="{7117FBFF-AB36-4EB8-A960-AAE99B126137}" type="pres">
      <dgm:prSet presAssocID="{B2F7832B-B89B-475F-8B13-84CDB59D2ED9}" presName="hierRoot2" presStyleCnt="0">
        <dgm:presLayoutVars>
          <dgm:hierBranch val="r"/>
        </dgm:presLayoutVars>
      </dgm:prSet>
      <dgm:spPr/>
    </dgm:pt>
    <dgm:pt modelId="{9429B327-2F46-4C56-A057-4404DEB36B9B}" type="pres">
      <dgm:prSet presAssocID="{B2F7832B-B89B-475F-8B13-84CDB59D2ED9}" presName="rootComposite" presStyleCnt="0"/>
      <dgm:spPr/>
    </dgm:pt>
    <dgm:pt modelId="{6D18E778-13D4-4219-BE27-A1620D275A75}" type="pres">
      <dgm:prSet presAssocID="{B2F7832B-B89B-475F-8B13-84CDB59D2ED9}" presName="rootText" presStyleLbl="node3" presStyleIdx="3" presStyleCnt="6">
        <dgm:presLayoutVars>
          <dgm:chPref val="3"/>
        </dgm:presLayoutVars>
      </dgm:prSet>
      <dgm:spPr/>
    </dgm:pt>
    <dgm:pt modelId="{2BB07CC6-915B-4ECD-8C07-F19748E3DBE8}" type="pres">
      <dgm:prSet presAssocID="{B2F7832B-B89B-475F-8B13-84CDB59D2ED9}" presName="rootConnector" presStyleLbl="node3" presStyleIdx="3" presStyleCnt="6"/>
      <dgm:spPr/>
    </dgm:pt>
    <dgm:pt modelId="{5C38DFB3-51D3-4983-9C5E-ECA3DE27B442}" type="pres">
      <dgm:prSet presAssocID="{B2F7832B-B89B-475F-8B13-84CDB59D2ED9}" presName="hierChild4" presStyleCnt="0"/>
      <dgm:spPr/>
    </dgm:pt>
    <dgm:pt modelId="{FB200A1C-953E-4A55-ABE9-3833BF5B1EF8}" type="pres">
      <dgm:prSet presAssocID="{B2F7832B-B89B-475F-8B13-84CDB59D2ED9}" presName="hierChild5" presStyleCnt="0"/>
      <dgm:spPr/>
    </dgm:pt>
    <dgm:pt modelId="{997ED6C5-EB38-4929-BFF3-BCFB93721615}" type="pres">
      <dgm:prSet presAssocID="{FFD07B02-B3F6-49B3-A315-990187AC7934}" presName="Name35" presStyleLbl="parChTrans1D3" presStyleIdx="4" presStyleCnt="6"/>
      <dgm:spPr/>
    </dgm:pt>
    <dgm:pt modelId="{298CBEA5-0B66-4797-AB49-EDA10EC9716B}" type="pres">
      <dgm:prSet presAssocID="{FD6C6863-5C11-4A85-BBCA-983BA27A78CB}" presName="hierRoot2" presStyleCnt="0">
        <dgm:presLayoutVars>
          <dgm:hierBranch val="r"/>
        </dgm:presLayoutVars>
      </dgm:prSet>
      <dgm:spPr/>
    </dgm:pt>
    <dgm:pt modelId="{D75922EF-ACCB-43BB-B7D0-17EB6C054CDA}" type="pres">
      <dgm:prSet presAssocID="{FD6C6863-5C11-4A85-BBCA-983BA27A78CB}" presName="rootComposite" presStyleCnt="0"/>
      <dgm:spPr/>
    </dgm:pt>
    <dgm:pt modelId="{E9F84567-9D8E-44E8-A51E-210D332BF972}" type="pres">
      <dgm:prSet presAssocID="{FD6C6863-5C11-4A85-BBCA-983BA27A78CB}" presName="rootText" presStyleLbl="node3" presStyleIdx="4" presStyleCnt="6">
        <dgm:presLayoutVars>
          <dgm:chPref val="3"/>
        </dgm:presLayoutVars>
      </dgm:prSet>
      <dgm:spPr/>
    </dgm:pt>
    <dgm:pt modelId="{A2583CC9-E86B-4412-9F87-1EE780A7E75A}" type="pres">
      <dgm:prSet presAssocID="{FD6C6863-5C11-4A85-BBCA-983BA27A78CB}" presName="rootConnector" presStyleLbl="node3" presStyleIdx="4" presStyleCnt="6"/>
      <dgm:spPr/>
    </dgm:pt>
    <dgm:pt modelId="{FBC7645D-01A0-41CA-88D0-E97D7A94D16F}" type="pres">
      <dgm:prSet presAssocID="{FD6C6863-5C11-4A85-BBCA-983BA27A78CB}" presName="hierChild4" presStyleCnt="0"/>
      <dgm:spPr/>
    </dgm:pt>
    <dgm:pt modelId="{6A0BD4E5-8A6D-42E8-80DE-4E17A8A364DC}" type="pres">
      <dgm:prSet presAssocID="{FD6C6863-5C11-4A85-BBCA-983BA27A78CB}" presName="hierChild5" presStyleCnt="0"/>
      <dgm:spPr/>
    </dgm:pt>
    <dgm:pt modelId="{8B3CC2A8-8C79-4A82-BA32-7CF76A2135D1}" type="pres">
      <dgm:prSet presAssocID="{03AE8F8D-382A-4278-AEAA-EB4AC023EA9C}" presName="Name35" presStyleLbl="parChTrans1D3" presStyleIdx="5" presStyleCnt="6"/>
      <dgm:spPr/>
    </dgm:pt>
    <dgm:pt modelId="{AC8280AC-7390-4475-9ADE-A234D21101BC}" type="pres">
      <dgm:prSet presAssocID="{8582AAEB-6122-4C3A-A596-AD8C90E265D8}" presName="hierRoot2" presStyleCnt="0">
        <dgm:presLayoutVars>
          <dgm:hierBranch/>
        </dgm:presLayoutVars>
      </dgm:prSet>
      <dgm:spPr/>
    </dgm:pt>
    <dgm:pt modelId="{780C76DA-FE41-43ED-8BF2-59AE701F7FA4}" type="pres">
      <dgm:prSet presAssocID="{8582AAEB-6122-4C3A-A596-AD8C90E265D8}" presName="rootComposite" presStyleCnt="0"/>
      <dgm:spPr/>
    </dgm:pt>
    <dgm:pt modelId="{792D1E4D-5E0A-42B9-865C-81E64DB15FBB}" type="pres">
      <dgm:prSet presAssocID="{8582AAEB-6122-4C3A-A596-AD8C90E265D8}" presName="rootText" presStyleLbl="node3" presStyleIdx="5" presStyleCnt="6">
        <dgm:presLayoutVars>
          <dgm:chPref val="3"/>
        </dgm:presLayoutVars>
      </dgm:prSet>
      <dgm:spPr/>
    </dgm:pt>
    <dgm:pt modelId="{8E076775-B626-40F9-9F3A-9175692149F6}" type="pres">
      <dgm:prSet presAssocID="{8582AAEB-6122-4C3A-A596-AD8C90E265D8}" presName="rootConnector" presStyleLbl="node3" presStyleIdx="5" presStyleCnt="6"/>
      <dgm:spPr/>
    </dgm:pt>
    <dgm:pt modelId="{D90287FF-AA9E-4551-8A44-75DCE1C34434}" type="pres">
      <dgm:prSet presAssocID="{8582AAEB-6122-4C3A-A596-AD8C90E265D8}" presName="hierChild4" presStyleCnt="0"/>
      <dgm:spPr/>
    </dgm:pt>
    <dgm:pt modelId="{AB1E5155-54D9-40FE-9A00-8AC5D57189CC}" type="pres">
      <dgm:prSet presAssocID="{7AFBCC1B-B24F-4068-9C3B-6303FB02202E}" presName="Name35" presStyleLbl="parChTrans1D4" presStyleIdx="2" presStyleCnt="4"/>
      <dgm:spPr/>
    </dgm:pt>
    <dgm:pt modelId="{847DB0DF-5F60-4117-829D-31046A7074D4}" type="pres">
      <dgm:prSet presAssocID="{6B89D29E-832F-4EB9-AED9-358D1A7DC8F1}" presName="hierRoot2" presStyleCnt="0">
        <dgm:presLayoutVars>
          <dgm:hierBranch val="r"/>
        </dgm:presLayoutVars>
      </dgm:prSet>
      <dgm:spPr/>
    </dgm:pt>
    <dgm:pt modelId="{867DB36F-9541-469C-AC5E-F07E696B5F0D}" type="pres">
      <dgm:prSet presAssocID="{6B89D29E-832F-4EB9-AED9-358D1A7DC8F1}" presName="rootComposite" presStyleCnt="0"/>
      <dgm:spPr/>
    </dgm:pt>
    <dgm:pt modelId="{F997AB16-1479-4C46-9A79-025C897F1187}" type="pres">
      <dgm:prSet presAssocID="{6B89D29E-832F-4EB9-AED9-358D1A7DC8F1}" presName="rootText" presStyleLbl="node4" presStyleIdx="2" presStyleCnt="4">
        <dgm:presLayoutVars>
          <dgm:chPref val="3"/>
        </dgm:presLayoutVars>
      </dgm:prSet>
      <dgm:spPr/>
    </dgm:pt>
    <dgm:pt modelId="{61926686-246E-4FA7-8749-0F72A1CCB20B}" type="pres">
      <dgm:prSet presAssocID="{6B89D29E-832F-4EB9-AED9-358D1A7DC8F1}" presName="rootConnector" presStyleLbl="node4" presStyleIdx="2" presStyleCnt="4"/>
      <dgm:spPr/>
    </dgm:pt>
    <dgm:pt modelId="{E9D19A77-66AA-4070-9370-CD4C072EF8CC}" type="pres">
      <dgm:prSet presAssocID="{6B89D29E-832F-4EB9-AED9-358D1A7DC8F1}" presName="hierChild4" presStyleCnt="0"/>
      <dgm:spPr/>
    </dgm:pt>
    <dgm:pt modelId="{DD702FCD-E95D-486C-A39F-91A3C4BC70E8}" type="pres">
      <dgm:prSet presAssocID="{6B89D29E-832F-4EB9-AED9-358D1A7DC8F1}" presName="hierChild5" presStyleCnt="0"/>
      <dgm:spPr/>
    </dgm:pt>
    <dgm:pt modelId="{173ACB8F-AB2D-4B16-ADCD-158E52AE0258}" type="pres">
      <dgm:prSet presAssocID="{044DC592-C6A8-4ABB-A327-DB10F820D8FF}" presName="Name35" presStyleLbl="parChTrans1D4" presStyleIdx="3" presStyleCnt="4"/>
      <dgm:spPr/>
    </dgm:pt>
    <dgm:pt modelId="{D6F3C7C6-C117-409E-B751-D22335180E0D}" type="pres">
      <dgm:prSet presAssocID="{ACBEC706-D937-46D3-895B-FB4B00F58860}" presName="hierRoot2" presStyleCnt="0">
        <dgm:presLayoutVars>
          <dgm:hierBranch val="r"/>
        </dgm:presLayoutVars>
      </dgm:prSet>
      <dgm:spPr/>
    </dgm:pt>
    <dgm:pt modelId="{2F4FBCD7-E317-47BD-BFB2-F3992BFCEA61}" type="pres">
      <dgm:prSet presAssocID="{ACBEC706-D937-46D3-895B-FB4B00F58860}" presName="rootComposite" presStyleCnt="0"/>
      <dgm:spPr/>
    </dgm:pt>
    <dgm:pt modelId="{54F45097-25E7-4921-AFB1-E8D81FEDECD9}" type="pres">
      <dgm:prSet presAssocID="{ACBEC706-D937-46D3-895B-FB4B00F58860}" presName="rootText" presStyleLbl="node4" presStyleIdx="3" presStyleCnt="4">
        <dgm:presLayoutVars>
          <dgm:chPref val="3"/>
        </dgm:presLayoutVars>
      </dgm:prSet>
      <dgm:spPr/>
    </dgm:pt>
    <dgm:pt modelId="{5E2B4B44-21A5-482B-877C-AFC1300A2437}" type="pres">
      <dgm:prSet presAssocID="{ACBEC706-D937-46D3-895B-FB4B00F58860}" presName="rootConnector" presStyleLbl="node4" presStyleIdx="3" presStyleCnt="4"/>
      <dgm:spPr/>
    </dgm:pt>
    <dgm:pt modelId="{8B8A3564-91FF-4060-844D-21C56C8603BC}" type="pres">
      <dgm:prSet presAssocID="{ACBEC706-D937-46D3-895B-FB4B00F58860}" presName="hierChild4" presStyleCnt="0"/>
      <dgm:spPr/>
    </dgm:pt>
    <dgm:pt modelId="{B92BF00B-543D-4BDF-955E-322DCB9B3B0A}" type="pres">
      <dgm:prSet presAssocID="{ACBEC706-D937-46D3-895B-FB4B00F58860}" presName="hierChild5" presStyleCnt="0"/>
      <dgm:spPr/>
    </dgm:pt>
    <dgm:pt modelId="{B239DE49-DB45-4112-BA69-C8183ECDFE57}" type="pres">
      <dgm:prSet presAssocID="{8582AAEB-6122-4C3A-A596-AD8C90E265D8}" presName="hierChild5" presStyleCnt="0"/>
      <dgm:spPr/>
    </dgm:pt>
    <dgm:pt modelId="{8B582B3D-347F-4EF1-963D-46FE3DF66638}" type="pres">
      <dgm:prSet presAssocID="{DA5D025A-D86D-4ADA-97ED-D2BD78AD6DBE}" presName="hierChild5" presStyleCnt="0"/>
      <dgm:spPr/>
    </dgm:pt>
    <dgm:pt modelId="{ADD309F0-1AFD-4E71-B814-65EBC13AB439}" type="pres">
      <dgm:prSet presAssocID="{BE60BDE9-C3C3-47E9-9693-8B40E8172893}" presName="hierChild3" presStyleCnt="0"/>
      <dgm:spPr/>
    </dgm:pt>
  </dgm:ptLst>
  <dgm:cxnLst>
    <dgm:cxn modelId="{32D1B772-71E5-41A6-A94D-E07472F5F4B4}" type="presOf" srcId="{B2F7832B-B89B-475F-8B13-84CDB59D2ED9}" destId="{2BB07CC6-915B-4ECD-8C07-F19748E3DBE8}" srcOrd="1" destOrd="0" presId="urn:microsoft.com/office/officeart/2005/8/layout/orgChart1"/>
    <dgm:cxn modelId="{982E97F8-5125-42AC-8674-61AC2D50F7C5}" type="presOf" srcId="{0B19D99E-2E8B-4737-B8DE-6770C9AC41CF}" destId="{4F91F029-77AD-4BF6-BCF0-928BAC10C616}" srcOrd="0" destOrd="0" presId="urn:microsoft.com/office/officeart/2005/8/layout/orgChart1"/>
    <dgm:cxn modelId="{3D896332-221F-4B47-9A82-7882067CEA11}" srcId="{BE60BDE9-C3C3-47E9-9693-8B40E8172893}" destId="{DA5D025A-D86D-4ADA-97ED-D2BD78AD6DBE}" srcOrd="3" destOrd="0" parTransId="{9D19940D-1F95-45C2-BD87-FDA06E6CAF5B}" sibTransId="{457C1B82-5A17-45E2-B8B3-DC3A712A7F40}"/>
    <dgm:cxn modelId="{8C75FACB-F9F8-4BF8-BB3D-D85525439B04}" type="presOf" srcId="{4AE6CD6A-8FDB-4C98-A7C5-76D9283EF689}" destId="{2DE77376-7435-4279-A54A-1441A3297D7C}" srcOrd="1" destOrd="0" presId="urn:microsoft.com/office/officeart/2005/8/layout/orgChart1"/>
    <dgm:cxn modelId="{3DD6F799-C93A-4DC1-8095-04C685F11001}" type="presOf" srcId="{062CF43E-1F0D-4053-89F3-054639A7777A}" destId="{2CF4BAC7-6CCF-47DD-AE62-3F1F3F4EB61B}" srcOrd="0" destOrd="0" presId="urn:microsoft.com/office/officeart/2005/8/layout/orgChart1"/>
    <dgm:cxn modelId="{E6ABFEC5-C3A7-40AD-82BA-319F58B17543}" type="presOf" srcId="{17ADCDDF-5E40-4BB4-8F4A-9A82FEDF4F3A}" destId="{68FF2C80-1620-476B-85E9-36B3980FBADF}" srcOrd="0" destOrd="0" presId="urn:microsoft.com/office/officeart/2005/8/layout/orgChart1"/>
    <dgm:cxn modelId="{E7370583-4316-4C71-884A-13A15E78C78E}" type="presOf" srcId="{1468E143-DB00-499A-822B-E623B4EAD709}" destId="{D0859F78-3001-405A-9380-F882E89C1B59}" srcOrd="0" destOrd="0" presId="urn:microsoft.com/office/officeart/2005/8/layout/orgChart1"/>
    <dgm:cxn modelId="{4D61E8A2-39C9-4C10-89B6-AD0F2D749A18}" type="presOf" srcId="{7AFBCC1B-B24F-4068-9C3B-6303FB02202E}" destId="{AB1E5155-54D9-40FE-9A00-8AC5D57189CC}" srcOrd="0" destOrd="0" presId="urn:microsoft.com/office/officeart/2005/8/layout/orgChart1"/>
    <dgm:cxn modelId="{A9B6734D-99DD-4FBC-8568-AB9EDF27976F}" type="presOf" srcId="{8582AAEB-6122-4C3A-A596-AD8C90E265D8}" destId="{792D1E4D-5E0A-42B9-865C-81E64DB15FBB}" srcOrd="0" destOrd="0" presId="urn:microsoft.com/office/officeart/2005/8/layout/orgChart1"/>
    <dgm:cxn modelId="{CE4D19E4-644D-4B3B-9BD7-B94A24F80A10}" type="presOf" srcId="{BCC7F683-C86B-4E84-84BC-5604CC5031C0}" destId="{B431698E-0FB6-4A54-A71E-6729750F1111}" srcOrd="0" destOrd="0" presId="urn:microsoft.com/office/officeart/2005/8/layout/orgChart1"/>
    <dgm:cxn modelId="{8468319E-7D19-4955-8343-EF5F1357EA39}" srcId="{BE60BDE9-C3C3-47E9-9693-8B40E8172893}" destId="{062CF43E-1F0D-4053-89F3-054639A7777A}" srcOrd="2" destOrd="0" parTransId="{1468E143-DB00-499A-822B-E623B4EAD709}" sibTransId="{5F871AA6-3289-48FC-A3ED-636BF429D363}"/>
    <dgm:cxn modelId="{6EBC6601-A647-4A63-A97C-AD329C3C65F4}" type="presOf" srcId="{251C0FFD-9874-423E-A25F-D3A93AC965F8}" destId="{1FD853F4-41DE-4EA8-B65B-A8C8183746E6}" srcOrd="1" destOrd="0" presId="urn:microsoft.com/office/officeart/2005/8/layout/orgChart1"/>
    <dgm:cxn modelId="{8808B411-BFD4-4A94-8313-94FA96545264}" type="presOf" srcId="{33D91DA3-10D1-492B-95B0-FB27A4FEC932}" destId="{30646755-8F4D-476D-A26A-2B3D864DE9F7}" srcOrd="1" destOrd="0" presId="urn:microsoft.com/office/officeart/2005/8/layout/orgChart1"/>
    <dgm:cxn modelId="{AB59DC2B-10B7-4945-9A52-C1AF7BD8A9CF}" type="presOf" srcId="{B2E37A33-6094-46C0-B430-99CE1AEC0EA6}" destId="{8D1C0226-EAE2-44AC-81B6-E691F4230DFD}" srcOrd="1" destOrd="0" presId="urn:microsoft.com/office/officeart/2005/8/layout/orgChart1"/>
    <dgm:cxn modelId="{1DC4A539-AC1C-489B-AAE6-DBEE0CA94315}" type="presOf" srcId="{9063D1D6-C84E-4F16-9291-73EE282C73B8}" destId="{1A6B3103-8FFB-4C0E-80E2-92EC27FA84EE}" srcOrd="0" destOrd="0" presId="urn:microsoft.com/office/officeart/2005/8/layout/orgChart1"/>
    <dgm:cxn modelId="{D5CAD468-4C4F-493E-9C35-7EA3D1EE16FC}" srcId="{062CF43E-1F0D-4053-89F3-054639A7777A}" destId="{251C0FFD-9874-423E-A25F-D3A93AC965F8}" srcOrd="1" destOrd="0" parTransId="{C356D5B7-955B-4A8D-B89B-5784C3BAD97A}" sibTransId="{6BFA60A2-F63C-4AA3-9AEF-8455627B5610}"/>
    <dgm:cxn modelId="{E81E8E29-2ADC-4157-B989-4520154358EF}" type="presOf" srcId="{9D19940D-1F95-45C2-BD87-FDA06E6CAF5B}" destId="{B14CE0A1-D70B-4B2B-B025-E94E49626F7E}" srcOrd="0" destOrd="0" presId="urn:microsoft.com/office/officeart/2005/8/layout/orgChart1"/>
    <dgm:cxn modelId="{C9A6D806-1731-4EFE-8A49-AC4C6503F4D0}" srcId="{8582AAEB-6122-4C3A-A596-AD8C90E265D8}" destId="{6B89D29E-832F-4EB9-AED9-358D1A7DC8F1}" srcOrd="0" destOrd="0" parTransId="{7AFBCC1B-B24F-4068-9C3B-6303FB02202E}" sibTransId="{5F1E3C6D-2281-4FD5-BFC4-35D450056CAB}"/>
    <dgm:cxn modelId="{48193407-A37C-43B7-BC89-9D7C28C1AFF3}" srcId="{DA5D025A-D86D-4ADA-97ED-D2BD78AD6DBE}" destId="{FD6C6863-5C11-4A85-BBCA-983BA27A78CB}" srcOrd="1" destOrd="0" parTransId="{FFD07B02-B3F6-49B3-A315-990187AC7934}" sibTransId="{A754A2FC-B216-4E3F-A8C3-AB3E127AE2AE}"/>
    <dgm:cxn modelId="{C968B90D-E205-4980-82A6-349C7315C119}" srcId="{062CF43E-1F0D-4053-89F3-054639A7777A}" destId="{33D91DA3-10D1-492B-95B0-FB27A4FEC932}" srcOrd="2" destOrd="0" parTransId="{15583D33-AB70-4526-9BFB-17B59C2BAD4C}" sibTransId="{31947B71-82DB-4B4A-9FD6-5978963061CA}"/>
    <dgm:cxn modelId="{7CC03222-2854-4F55-9B2E-3FCA1EF12EC3}" type="presOf" srcId="{FD6C6863-5C11-4A85-BBCA-983BA27A78CB}" destId="{A2583CC9-E86B-4412-9F87-1EE780A7E75A}" srcOrd="1" destOrd="0" presId="urn:microsoft.com/office/officeart/2005/8/layout/orgChart1"/>
    <dgm:cxn modelId="{3007D7E1-0466-4858-A5FE-205F54C1EEC9}" type="presOf" srcId="{B2E37A33-6094-46C0-B430-99CE1AEC0EA6}" destId="{AC3ABB97-8DF4-417A-ADBD-881205E48A5F}" srcOrd="0" destOrd="0" presId="urn:microsoft.com/office/officeart/2005/8/layout/orgChart1"/>
    <dgm:cxn modelId="{9D9D525E-D2A2-48C7-A694-C0D8FBDEB19D}" type="presOf" srcId="{6B89D29E-832F-4EB9-AED9-358D1A7DC8F1}" destId="{F997AB16-1479-4C46-9A79-025C897F1187}" srcOrd="0" destOrd="0" presId="urn:microsoft.com/office/officeart/2005/8/layout/orgChart1"/>
    <dgm:cxn modelId="{AB6FEA8C-F719-4ED8-BCF5-7519B5A53372}" type="presOf" srcId="{BCC7F683-C86B-4E84-84BC-5604CC5031C0}" destId="{CC5B348C-BE0D-4C94-9C04-89EAF2485D97}" srcOrd="1" destOrd="0" presId="urn:microsoft.com/office/officeart/2005/8/layout/orgChart1"/>
    <dgm:cxn modelId="{9D11C021-113D-4776-B73A-273197B0521B}" type="presOf" srcId="{062CF43E-1F0D-4053-89F3-054639A7777A}" destId="{47C4E933-2707-46EB-A452-920B2B528B22}" srcOrd="1" destOrd="0" presId="urn:microsoft.com/office/officeart/2005/8/layout/orgChart1"/>
    <dgm:cxn modelId="{2FEA7326-1326-48DE-90C3-40363910A7B7}" type="presOf" srcId="{B2F7832B-B89B-475F-8B13-84CDB59D2ED9}" destId="{6D18E778-13D4-4219-BE27-A1620D275A75}" srcOrd="0" destOrd="0" presId="urn:microsoft.com/office/officeart/2005/8/layout/orgChart1"/>
    <dgm:cxn modelId="{B25D88C5-AED9-4304-AFC4-4BFF5985D4E1}" srcId="{33D91DA3-10D1-492B-95B0-FB27A4FEC932}" destId="{0B6FD8DF-944B-4EB6-AD1C-1621EFF17C32}" srcOrd="0" destOrd="0" parTransId="{728EED16-910D-4B1C-9EC2-27055A81ABB2}" sibTransId="{D8182129-C20B-4637-8AAB-679168AA7A9E}"/>
    <dgm:cxn modelId="{053DBE0C-2124-43F4-851F-A4F0665DD228}" srcId="{9063D1D6-C84E-4F16-9291-73EE282C73B8}" destId="{BE60BDE9-C3C3-47E9-9693-8B40E8172893}" srcOrd="0" destOrd="0" parTransId="{3B02A6C1-3623-44E9-AC51-BB70BDC374E8}" sibTransId="{686B1B79-8B1C-40AB-8582-CB766EC682B8}"/>
    <dgm:cxn modelId="{48FCEA16-D738-4205-A370-B0165241B9D1}" type="presOf" srcId="{9C4F0A2E-EDCE-4F6C-AA49-7040E3D55298}" destId="{9E515616-841D-490F-A956-5BD384EF46C5}" srcOrd="0" destOrd="0" presId="urn:microsoft.com/office/officeart/2005/8/layout/orgChart1"/>
    <dgm:cxn modelId="{C42CEEB6-349E-4DE9-9885-0F84291583E8}" type="presOf" srcId="{251C0FFD-9874-423E-A25F-D3A93AC965F8}" destId="{9791A402-4ACB-4DF7-9B6C-1BFA43F107EB}" srcOrd="0" destOrd="0" presId="urn:microsoft.com/office/officeart/2005/8/layout/orgChart1"/>
    <dgm:cxn modelId="{AB62D850-71F4-4237-B5F1-4082F5C19000}" type="presOf" srcId="{0B6FD8DF-944B-4EB6-AD1C-1621EFF17C32}" destId="{91C3FC29-4494-4EF9-8DD0-41C56ECF9A33}" srcOrd="0" destOrd="0" presId="urn:microsoft.com/office/officeart/2005/8/layout/orgChart1"/>
    <dgm:cxn modelId="{8B64726C-8B31-4830-ACD1-16A0DE1F9414}" type="presOf" srcId="{4AE6CD6A-8FDB-4C98-A7C5-76D9283EF689}" destId="{BADBFBBE-B60C-4762-8387-ADD0998F9853}" srcOrd="0" destOrd="0" presId="urn:microsoft.com/office/officeart/2005/8/layout/orgChart1"/>
    <dgm:cxn modelId="{84D872C6-1A83-40BD-B101-00557CA604EA}" srcId="{DA5D025A-D86D-4ADA-97ED-D2BD78AD6DBE}" destId="{B2F7832B-B89B-475F-8B13-84CDB59D2ED9}" srcOrd="0" destOrd="0" parTransId="{0B19D99E-2E8B-4737-B8DE-6770C9AC41CF}" sibTransId="{0C2AA514-9C53-412B-80F6-764FE2190D7E}"/>
    <dgm:cxn modelId="{EDD77B07-A2E3-47BE-A864-C78AAC603D26}" type="presOf" srcId="{ACBEC706-D937-46D3-895B-FB4B00F58860}" destId="{54F45097-25E7-4921-AFB1-E8D81FEDECD9}" srcOrd="0" destOrd="0" presId="urn:microsoft.com/office/officeart/2005/8/layout/orgChart1"/>
    <dgm:cxn modelId="{7561B261-0BB3-4C9E-9215-3F49FE70C4D5}" type="presOf" srcId="{DA5D025A-D86D-4ADA-97ED-D2BD78AD6DBE}" destId="{00318700-759C-40EA-B126-B53A083544FA}" srcOrd="1" destOrd="0" presId="urn:microsoft.com/office/officeart/2005/8/layout/orgChart1"/>
    <dgm:cxn modelId="{AB05B82B-986A-4D4E-B8EC-A51072CD2CC3}" srcId="{BE60BDE9-C3C3-47E9-9693-8B40E8172893}" destId="{947497C3-F40B-4542-82FF-1A7B4D900D38}" srcOrd="1" destOrd="0" parTransId="{9C4F0A2E-EDCE-4F6C-AA49-7040E3D55298}" sibTransId="{B1A9974D-CDB2-4A70-A81C-49A8C8102F79}"/>
    <dgm:cxn modelId="{E12DA5AA-0D40-4423-82CB-B632FEC96ACE}" srcId="{DA5D025A-D86D-4ADA-97ED-D2BD78AD6DBE}" destId="{8582AAEB-6122-4C3A-A596-AD8C90E265D8}" srcOrd="2" destOrd="0" parTransId="{03AE8F8D-382A-4278-AEAA-EB4AC023EA9C}" sibTransId="{2118867A-2310-4D07-819E-357823A17079}"/>
    <dgm:cxn modelId="{0123866D-E9C5-434D-B186-D358F6E0AA3A}" type="presOf" srcId="{ACBEC706-D937-46D3-895B-FB4B00F58860}" destId="{5E2B4B44-21A5-482B-877C-AFC1300A2437}" srcOrd="1" destOrd="0" presId="urn:microsoft.com/office/officeart/2005/8/layout/orgChart1"/>
    <dgm:cxn modelId="{98A93856-B80C-4733-8AB1-EA1F31A3AFFA}" type="presOf" srcId="{0B6FD8DF-944B-4EB6-AD1C-1621EFF17C32}" destId="{0FC902CB-4638-4154-827F-8765D341A388}" srcOrd="1" destOrd="0" presId="urn:microsoft.com/office/officeart/2005/8/layout/orgChart1"/>
    <dgm:cxn modelId="{D3BCA400-91D5-4CBE-A1E5-5DEAEBCF141E}" type="presOf" srcId="{728EED16-910D-4B1C-9EC2-27055A81ABB2}" destId="{EA19DAEA-CC26-47E8-AB32-4F9CC5B43B91}" srcOrd="0" destOrd="0" presId="urn:microsoft.com/office/officeart/2005/8/layout/orgChart1"/>
    <dgm:cxn modelId="{434253EA-B084-47B2-B28D-BEA3ACB3C382}" type="presOf" srcId="{947497C3-F40B-4542-82FF-1A7B4D900D38}" destId="{EBFEC3B6-F8E3-4DAA-9C81-74DA45A32B93}" srcOrd="0" destOrd="0" presId="urn:microsoft.com/office/officeart/2005/8/layout/orgChart1"/>
    <dgm:cxn modelId="{15FCBD31-92EC-4BD5-8058-554764AEC47A}" type="presOf" srcId="{8582AAEB-6122-4C3A-A596-AD8C90E265D8}" destId="{8E076775-B626-40F9-9F3A-9175692149F6}" srcOrd="1" destOrd="0" presId="urn:microsoft.com/office/officeart/2005/8/layout/orgChart1"/>
    <dgm:cxn modelId="{CF000E03-9F00-4B7A-8430-E5750A1427C4}" type="presOf" srcId="{33D91DA3-10D1-492B-95B0-FB27A4FEC932}" destId="{88CC83B3-5113-4CDB-9ADF-1BA203F26025}" srcOrd="0" destOrd="0" presId="urn:microsoft.com/office/officeart/2005/8/layout/orgChart1"/>
    <dgm:cxn modelId="{7F0E72BC-5807-456F-9B1E-C7BB8A771A3A}" type="presOf" srcId="{044DC592-C6A8-4ABB-A327-DB10F820D8FF}" destId="{173ACB8F-AB2D-4B16-ADCD-158E52AE0258}" srcOrd="0" destOrd="0" presId="urn:microsoft.com/office/officeart/2005/8/layout/orgChart1"/>
    <dgm:cxn modelId="{E58441C4-3766-4D2A-887A-893D3FE0397D}" srcId="{8582AAEB-6122-4C3A-A596-AD8C90E265D8}" destId="{ACBEC706-D937-46D3-895B-FB4B00F58860}" srcOrd="1" destOrd="0" parTransId="{044DC592-C6A8-4ABB-A327-DB10F820D8FF}" sibTransId="{5AE91676-C87D-478D-BCF3-894324A8255D}"/>
    <dgm:cxn modelId="{CA3BF93B-9A09-4CC5-8277-7B9356CC7BAA}" type="presOf" srcId="{15583D33-AB70-4526-9BFB-17B59C2BAD4C}" destId="{E01AE97F-D769-47A9-BAD0-73D7FA88E580}" srcOrd="0" destOrd="0" presId="urn:microsoft.com/office/officeart/2005/8/layout/orgChart1"/>
    <dgm:cxn modelId="{ED3CDDF5-06ED-4ACB-8426-38840FBD4B13}" type="presOf" srcId="{947497C3-F40B-4542-82FF-1A7B4D900D38}" destId="{EDD41FB9-F0A1-481A-962C-82A660B51918}" srcOrd="1" destOrd="0" presId="urn:microsoft.com/office/officeart/2005/8/layout/orgChart1"/>
    <dgm:cxn modelId="{6A8AC8DA-E77B-4F33-8BB8-A099B49C2DD2}" type="presOf" srcId="{97060DF6-7EAD-4821-A7DE-FB2D8CB63E9D}" destId="{4955BC0E-AA19-4F7C-BF9D-831DF0FFEBD3}" srcOrd="0" destOrd="0" presId="urn:microsoft.com/office/officeart/2005/8/layout/orgChart1"/>
    <dgm:cxn modelId="{FC1D8233-9CE6-4051-BEA2-7B85DA776D98}" type="presOf" srcId="{FD6C6863-5C11-4A85-BBCA-983BA27A78CB}" destId="{E9F84567-9D8E-44E8-A51E-210D332BF972}" srcOrd="0" destOrd="0" presId="urn:microsoft.com/office/officeart/2005/8/layout/orgChart1"/>
    <dgm:cxn modelId="{75FDE332-0D55-453E-B195-EA3EFEE5D2ED}" type="presOf" srcId="{BE60BDE9-C3C3-47E9-9693-8B40E8172893}" destId="{4ED6A9FB-67CC-4024-BFFA-37B2E7921241}" srcOrd="0" destOrd="0" presId="urn:microsoft.com/office/officeart/2005/8/layout/orgChart1"/>
    <dgm:cxn modelId="{1C50690D-03C5-4E3F-9C2D-BDAEBF0AECEB}" srcId="{BE60BDE9-C3C3-47E9-9693-8B40E8172893}" destId="{B2E37A33-6094-46C0-B430-99CE1AEC0EA6}" srcOrd="0" destOrd="0" parTransId="{17ADCDDF-5E40-4BB4-8F4A-9A82FEDF4F3A}" sibTransId="{C903A639-7503-4AFB-8D3C-6E7CC2E0E958}"/>
    <dgm:cxn modelId="{7302EC23-1813-42AD-A74F-E5D2470F9918}" type="presOf" srcId="{C356D5B7-955B-4A8D-B89B-5784C3BAD97A}" destId="{20F291A7-E68B-4B1D-9AE2-4EB069B8BD52}" srcOrd="0" destOrd="0" presId="urn:microsoft.com/office/officeart/2005/8/layout/orgChart1"/>
    <dgm:cxn modelId="{5546BDB5-F5F5-432C-8999-EC8C5CAF3F5C}" type="presOf" srcId="{BB88283A-FFBA-46B3-86D4-13F62C27B104}" destId="{0582EAA6-71E4-452F-817A-5394F8FDA400}" srcOrd="0" destOrd="0" presId="urn:microsoft.com/office/officeart/2005/8/layout/orgChart1"/>
    <dgm:cxn modelId="{37989989-F5F9-4573-A6FC-9A637D891E56}" type="presOf" srcId="{03AE8F8D-382A-4278-AEAA-EB4AC023EA9C}" destId="{8B3CC2A8-8C79-4A82-BA32-7CF76A2135D1}" srcOrd="0" destOrd="0" presId="urn:microsoft.com/office/officeart/2005/8/layout/orgChart1"/>
    <dgm:cxn modelId="{29D35E13-A6FF-41A9-9AF6-0BBEE2815942}" type="presOf" srcId="{DA5D025A-D86D-4ADA-97ED-D2BD78AD6DBE}" destId="{4C207880-9C4F-45A7-BC69-30B8378DDAF6}" srcOrd="0" destOrd="0" presId="urn:microsoft.com/office/officeart/2005/8/layout/orgChart1"/>
    <dgm:cxn modelId="{184C8C8E-EAF4-4F71-A0FC-A72F16CB7E9C}" srcId="{33D91DA3-10D1-492B-95B0-FB27A4FEC932}" destId="{BCC7F683-C86B-4E84-84BC-5604CC5031C0}" srcOrd="1" destOrd="0" parTransId="{97060DF6-7EAD-4821-A7DE-FB2D8CB63E9D}" sibTransId="{C35932FF-0B6F-4455-9E83-F7D5092C95E7}"/>
    <dgm:cxn modelId="{0A918279-7EAC-4DF1-8BE8-E5C375DAD337}" type="presOf" srcId="{6B89D29E-832F-4EB9-AED9-358D1A7DC8F1}" destId="{61926686-246E-4FA7-8749-0F72A1CCB20B}" srcOrd="1" destOrd="0" presId="urn:microsoft.com/office/officeart/2005/8/layout/orgChart1"/>
    <dgm:cxn modelId="{5D9E8BF6-EF61-4B68-97EE-CDB3A5D0580C}" srcId="{062CF43E-1F0D-4053-89F3-054639A7777A}" destId="{4AE6CD6A-8FDB-4C98-A7C5-76D9283EF689}" srcOrd="0" destOrd="0" parTransId="{BB88283A-FFBA-46B3-86D4-13F62C27B104}" sibTransId="{C32BC3E2-0330-4C84-ADB7-4A0C559395F7}"/>
    <dgm:cxn modelId="{FB07C2C8-024E-42A0-A4A6-DF573BFDD170}" type="presOf" srcId="{BE60BDE9-C3C3-47E9-9693-8B40E8172893}" destId="{C4B8C04B-322B-4D94-B3DC-37600AB239BD}" srcOrd="1" destOrd="0" presId="urn:microsoft.com/office/officeart/2005/8/layout/orgChart1"/>
    <dgm:cxn modelId="{110D7A05-BA18-4343-B382-ED433388E013}" type="presOf" srcId="{FFD07B02-B3F6-49B3-A315-990187AC7934}" destId="{997ED6C5-EB38-4929-BFF3-BCFB93721615}" srcOrd="0" destOrd="0" presId="urn:microsoft.com/office/officeart/2005/8/layout/orgChart1"/>
    <dgm:cxn modelId="{2A4E3BDD-5354-40BF-9A2B-2C209DD2C5FA}" type="presParOf" srcId="{1A6B3103-8FFB-4C0E-80E2-92EC27FA84EE}" destId="{CF0442DA-776F-4350-AEBB-58C6E151C844}" srcOrd="0" destOrd="0" presId="urn:microsoft.com/office/officeart/2005/8/layout/orgChart1"/>
    <dgm:cxn modelId="{4BEDB42B-EC5A-45A6-8404-6896E891FDE5}" type="presParOf" srcId="{CF0442DA-776F-4350-AEBB-58C6E151C844}" destId="{143FAF62-56D6-4B12-8217-F890791E57AF}" srcOrd="0" destOrd="0" presId="urn:microsoft.com/office/officeart/2005/8/layout/orgChart1"/>
    <dgm:cxn modelId="{12369651-08BC-4733-938F-538FD8300382}" type="presParOf" srcId="{143FAF62-56D6-4B12-8217-F890791E57AF}" destId="{4ED6A9FB-67CC-4024-BFFA-37B2E7921241}" srcOrd="0" destOrd="0" presId="urn:microsoft.com/office/officeart/2005/8/layout/orgChart1"/>
    <dgm:cxn modelId="{4836A1B4-9C6C-4497-A2BA-7E443FBAEA84}" type="presParOf" srcId="{143FAF62-56D6-4B12-8217-F890791E57AF}" destId="{C4B8C04B-322B-4D94-B3DC-37600AB239BD}" srcOrd="1" destOrd="0" presId="urn:microsoft.com/office/officeart/2005/8/layout/orgChart1"/>
    <dgm:cxn modelId="{8CA087C4-47E7-4570-B8D7-B9A805173F30}" type="presParOf" srcId="{CF0442DA-776F-4350-AEBB-58C6E151C844}" destId="{D8DCF574-79C4-4404-B1A8-1F6AA1CEE357}" srcOrd="1" destOrd="0" presId="urn:microsoft.com/office/officeart/2005/8/layout/orgChart1"/>
    <dgm:cxn modelId="{3BB2D1C3-5B66-41A5-A1AD-A701E8C3E819}" type="presParOf" srcId="{D8DCF574-79C4-4404-B1A8-1F6AA1CEE357}" destId="{68FF2C80-1620-476B-85E9-36B3980FBADF}" srcOrd="0" destOrd="0" presId="urn:microsoft.com/office/officeart/2005/8/layout/orgChart1"/>
    <dgm:cxn modelId="{EF240986-80B6-4B6A-8692-0800101661BD}" type="presParOf" srcId="{D8DCF574-79C4-4404-B1A8-1F6AA1CEE357}" destId="{B37A6CEC-032B-438C-955F-7318AE8387F6}" srcOrd="1" destOrd="0" presId="urn:microsoft.com/office/officeart/2005/8/layout/orgChart1"/>
    <dgm:cxn modelId="{29573418-D934-4345-8781-15AB31FC13A3}" type="presParOf" srcId="{B37A6CEC-032B-438C-955F-7318AE8387F6}" destId="{2BD57A8D-9DE6-42B2-B60C-CAA823162D58}" srcOrd="0" destOrd="0" presId="urn:microsoft.com/office/officeart/2005/8/layout/orgChart1"/>
    <dgm:cxn modelId="{58BD10E5-9DAD-4C41-97AE-1B4F1920BAC0}" type="presParOf" srcId="{2BD57A8D-9DE6-42B2-B60C-CAA823162D58}" destId="{AC3ABB97-8DF4-417A-ADBD-881205E48A5F}" srcOrd="0" destOrd="0" presId="urn:microsoft.com/office/officeart/2005/8/layout/orgChart1"/>
    <dgm:cxn modelId="{72ADC514-E08F-41B4-8037-B9A809C4DEB3}" type="presParOf" srcId="{2BD57A8D-9DE6-42B2-B60C-CAA823162D58}" destId="{8D1C0226-EAE2-44AC-81B6-E691F4230DFD}" srcOrd="1" destOrd="0" presId="urn:microsoft.com/office/officeart/2005/8/layout/orgChart1"/>
    <dgm:cxn modelId="{95DA6F89-5FFE-46DA-A1D5-B42EEBBB5CE0}" type="presParOf" srcId="{B37A6CEC-032B-438C-955F-7318AE8387F6}" destId="{FF62EB55-F7EE-4BF6-AB10-0725384E3256}" srcOrd="1" destOrd="0" presId="urn:microsoft.com/office/officeart/2005/8/layout/orgChart1"/>
    <dgm:cxn modelId="{954975FD-C7A8-4DB6-B751-38A7C711C4F1}" type="presParOf" srcId="{B37A6CEC-032B-438C-955F-7318AE8387F6}" destId="{1149107B-C509-4E0B-B199-A1F0DBC3A1CB}" srcOrd="2" destOrd="0" presId="urn:microsoft.com/office/officeart/2005/8/layout/orgChart1"/>
    <dgm:cxn modelId="{B3114233-9D7E-4D26-A0B6-8EB71B96F3C1}" type="presParOf" srcId="{D8DCF574-79C4-4404-B1A8-1F6AA1CEE357}" destId="{9E515616-841D-490F-A956-5BD384EF46C5}" srcOrd="2" destOrd="0" presId="urn:microsoft.com/office/officeart/2005/8/layout/orgChart1"/>
    <dgm:cxn modelId="{ED50F65A-6E7A-40A9-B785-4E0F7612B12B}" type="presParOf" srcId="{D8DCF574-79C4-4404-B1A8-1F6AA1CEE357}" destId="{FF3467DF-823D-4427-A157-69F51607E09B}" srcOrd="3" destOrd="0" presId="urn:microsoft.com/office/officeart/2005/8/layout/orgChart1"/>
    <dgm:cxn modelId="{1A804E77-9FE1-483A-A442-DA4ED555F5CF}" type="presParOf" srcId="{FF3467DF-823D-4427-A157-69F51607E09B}" destId="{6254EE0B-B2A1-421F-AD19-B66C31CAAC90}" srcOrd="0" destOrd="0" presId="urn:microsoft.com/office/officeart/2005/8/layout/orgChart1"/>
    <dgm:cxn modelId="{EC32AE1F-F7DE-4339-ADC8-F86CBA1708E8}" type="presParOf" srcId="{6254EE0B-B2A1-421F-AD19-B66C31CAAC90}" destId="{EBFEC3B6-F8E3-4DAA-9C81-74DA45A32B93}" srcOrd="0" destOrd="0" presId="urn:microsoft.com/office/officeart/2005/8/layout/orgChart1"/>
    <dgm:cxn modelId="{15B50970-9590-43C1-8F25-B236E1809BCE}" type="presParOf" srcId="{6254EE0B-B2A1-421F-AD19-B66C31CAAC90}" destId="{EDD41FB9-F0A1-481A-962C-82A660B51918}" srcOrd="1" destOrd="0" presId="urn:microsoft.com/office/officeart/2005/8/layout/orgChart1"/>
    <dgm:cxn modelId="{3F415118-8589-49BE-945B-5567D727C21C}" type="presParOf" srcId="{FF3467DF-823D-4427-A157-69F51607E09B}" destId="{652182B5-E718-4660-AD62-36990EEC9A58}" srcOrd="1" destOrd="0" presId="urn:microsoft.com/office/officeart/2005/8/layout/orgChart1"/>
    <dgm:cxn modelId="{0C3E040A-3336-4B62-81E8-ACBA0B3BD184}" type="presParOf" srcId="{FF3467DF-823D-4427-A157-69F51607E09B}" destId="{2C6933F8-8B19-43B9-A4C0-00C5A106D55D}" srcOrd="2" destOrd="0" presId="urn:microsoft.com/office/officeart/2005/8/layout/orgChart1"/>
    <dgm:cxn modelId="{035D4013-67BE-44E9-A5B8-ADF038A3ADD0}" type="presParOf" srcId="{D8DCF574-79C4-4404-B1A8-1F6AA1CEE357}" destId="{D0859F78-3001-405A-9380-F882E89C1B59}" srcOrd="4" destOrd="0" presId="urn:microsoft.com/office/officeart/2005/8/layout/orgChart1"/>
    <dgm:cxn modelId="{FA027ECC-22E5-4B53-B01E-FE5EE78F442A}" type="presParOf" srcId="{D8DCF574-79C4-4404-B1A8-1F6AA1CEE357}" destId="{2B5053A3-FA83-467D-9937-CE2FCD089D18}" srcOrd="5" destOrd="0" presId="urn:microsoft.com/office/officeart/2005/8/layout/orgChart1"/>
    <dgm:cxn modelId="{6FF27150-5498-4F93-BF9F-2E0589E2DB4A}" type="presParOf" srcId="{2B5053A3-FA83-467D-9937-CE2FCD089D18}" destId="{2B3CD408-02FA-46D0-8B22-DBF1190CA228}" srcOrd="0" destOrd="0" presId="urn:microsoft.com/office/officeart/2005/8/layout/orgChart1"/>
    <dgm:cxn modelId="{EA229308-50F4-4A79-A65B-43B46E7996EE}" type="presParOf" srcId="{2B3CD408-02FA-46D0-8B22-DBF1190CA228}" destId="{2CF4BAC7-6CCF-47DD-AE62-3F1F3F4EB61B}" srcOrd="0" destOrd="0" presId="urn:microsoft.com/office/officeart/2005/8/layout/orgChart1"/>
    <dgm:cxn modelId="{CDEF1E2F-203E-403E-9575-AE21E754FC57}" type="presParOf" srcId="{2B3CD408-02FA-46D0-8B22-DBF1190CA228}" destId="{47C4E933-2707-46EB-A452-920B2B528B22}" srcOrd="1" destOrd="0" presId="urn:microsoft.com/office/officeart/2005/8/layout/orgChart1"/>
    <dgm:cxn modelId="{8870ABC5-43D2-40CD-A63D-FCCBC0A3B4C1}" type="presParOf" srcId="{2B5053A3-FA83-467D-9937-CE2FCD089D18}" destId="{AB437A57-8F3D-401D-B27D-65CD5880CD43}" srcOrd="1" destOrd="0" presId="urn:microsoft.com/office/officeart/2005/8/layout/orgChart1"/>
    <dgm:cxn modelId="{ECB4315C-D5F9-4DEE-8C2B-DF6374273E6F}" type="presParOf" srcId="{AB437A57-8F3D-401D-B27D-65CD5880CD43}" destId="{0582EAA6-71E4-452F-817A-5394F8FDA400}" srcOrd="0" destOrd="0" presId="urn:microsoft.com/office/officeart/2005/8/layout/orgChart1"/>
    <dgm:cxn modelId="{A32F86B7-B99B-4852-930B-60D3F156CE28}" type="presParOf" srcId="{AB437A57-8F3D-401D-B27D-65CD5880CD43}" destId="{2D24E8DF-F282-4045-82AE-76BF901807FB}" srcOrd="1" destOrd="0" presId="urn:microsoft.com/office/officeart/2005/8/layout/orgChart1"/>
    <dgm:cxn modelId="{B55010DC-5E8A-40CE-BBEC-80D086D75714}" type="presParOf" srcId="{2D24E8DF-F282-4045-82AE-76BF901807FB}" destId="{6CDCCA78-0EEC-461F-AFF4-0D8FD3EAF5EE}" srcOrd="0" destOrd="0" presId="urn:microsoft.com/office/officeart/2005/8/layout/orgChart1"/>
    <dgm:cxn modelId="{43536523-DDBC-43D5-85B0-9A06449A190E}" type="presParOf" srcId="{6CDCCA78-0EEC-461F-AFF4-0D8FD3EAF5EE}" destId="{BADBFBBE-B60C-4762-8387-ADD0998F9853}" srcOrd="0" destOrd="0" presId="urn:microsoft.com/office/officeart/2005/8/layout/orgChart1"/>
    <dgm:cxn modelId="{E90BBAF5-B392-441F-9603-EFDC5820C8A4}" type="presParOf" srcId="{6CDCCA78-0EEC-461F-AFF4-0D8FD3EAF5EE}" destId="{2DE77376-7435-4279-A54A-1441A3297D7C}" srcOrd="1" destOrd="0" presId="urn:microsoft.com/office/officeart/2005/8/layout/orgChart1"/>
    <dgm:cxn modelId="{E523166C-2F57-4DF0-8925-F1B84DBAA83B}" type="presParOf" srcId="{2D24E8DF-F282-4045-82AE-76BF901807FB}" destId="{1C0AD677-3A98-4DA8-BF95-5CD6DD3450DE}" srcOrd="1" destOrd="0" presId="urn:microsoft.com/office/officeart/2005/8/layout/orgChart1"/>
    <dgm:cxn modelId="{6C775A07-EA78-4292-BB96-F66FB938BE0A}" type="presParOf" srcId="{2D24E8DF-F282-4045-82AE-76BF901807FB}" destId="{FEE13B2B-8335-47CF-9F2A-D9C6A1A6E08C}" srcOrd="2" destOrd="0" presId="urn:microsoft.com/office/officeart/2005/8/layout/orgChart1"/>
    <dgm:cxn modelId="{BF4CB6CE-9901-4387-BA01-ACF1B00B3D4D}" type="presParOf" srcId="{AB437A57-8F3D-401D-B27D-65CD5880CD43}" destId="{20F291A7-E68B-4B1D-9AE2-4EB069B8BD52}" srcOrd="2" destOrd="0" presId="urn:microsoft.com/office/officeart/2005/8/layout/orgChart1"/>
    <dgm:cxn modelId="{87DE9CF0-4622-4987-BFDF-1535056D9AE5}" type="presParOf" srcId="{AB437A57-8F3D-401D-B27D-65CD5880CD43}" destId="{B0C90419-34F7-4759-ABF3-E7FF958E8E4E}" srcOrd="3" destOrd="0" presId="urn:microsoft.com/office/officeart/2005/8/layout/orgChart1"/>
    <dgm:cxn modelId="{A3D5F54E-7B45-4093-9C61-F4ACDA1332BA}" type="presParOf" srcId="{B0C90419-34F7-4759-ABF3-E7FF958E8E4E}" destId="{800740A4-E2A7-4918-8EBD-75CEDB43C177}" srcOrd="0" destOrd="0" presId="urn:microsoft.com/office/officeart/2005/8/layout/orgChart1"/>
    <dgm:cxn modelId="{04A9C8BC-F5F2-463E-B116-ECA502174A83}" type="presParOf" srcId="{800740A4-E2A7-4918-8EBD-75CEDB43C177}" destId="{9791A402-4ACB-4DF7-9B6C-1BFA43F107EB}" srcOrd="0" destOrd="0" presId="urn:microsoft.com/office/officeart/2005/8/layout/orgChart1"/>
    <dgm:cxn modelId="{EF9248E1-76FB-4F11-814C-202216BEEBF0}" type="presParOf" srcId="{800740A4-E2A7-4918-8EBD-75CEDB43C177}" destId="{1FD853F4-41DE-4EA8-B65B-A8C8183746E6}" srcOrd="1" destOrd="0" presId="urn:microsoft.com/office/officeart/2005/8/layout/orgChart1"/>
    <dgm:cxn modelId="{9CA6F28A-2645-47CB-9946-60F59AE1EF5F}" type="presParOf" srcId="{B0C90419-34F7-4759-ABF3-E7FF958E8E4E}" destId="{7ACD2E7E-D637-4CC7-8E42-AC61144B168B}" srcOrd="1" destOrd="0" presId="urn:microsoft.com/office/officeart/2005/8/layout/orgChart1"/>
    <dgm:cxn modelId="{4574BB53-815F-471C-88C5-25D98CB85084}" type="presParOf" srcId="{B0C90419-34F7-4759-ABF3-E7FF958E8E4E}" destId="{5E94159E-5C56-4E69-A58F-EEFD045FC243}" srcOrd="2" destOrd="0" presId="urn:microsoft.com/office/officeart/2005/8/layout/orgChart1"/>
    <dgm:cxn modelId="{BC145B03-980F-459B-9AF0-303CE383A94E}" type="presParOf" srcId="{AB437A57-8F3D-401D-B27D-65CD5880CD43}" destId="{E01AE97F-D769-47A9-BAD0-73D7FA88E580}" srcOrd="4" destOrd="0" presId="urn:microsoft.com/office/officeart/2005/8/layout/orgChart1"/>
    <dgm:cxn modelId="{DD7E5069-BDB0-452D-AC7B-B78AB990281A}" type="presParOf" srcId="{AB437A57-8F3D-401D-B27D-65CD5880CD43}" destId="{7CC457D2-4E41-4E8B-A073-B83C9E850090}" srcOrd="5" destOrd="0" presId="urn:microsoft.com/office/officeart/2005/8/layout/orgChart1"/>
    <dgm:cxn modelId="{7D37E274-D772-43C8-96D0-68E009DFBC84}" type="presParOf" srcId="{7CC457D2-4E41-4E8B-A073-B83C9E850090}" destId="{A47AF352-590F-4E91-AF91-DBF5495221BE}" srcOrd="0" destOrd="0" presId="urn:microsoft.com/office/officeart/2005/8/layout/orgChart1"/>
    <dgm:cxn modelId="{9C9F843C-FEFD-40D2-B35B-2633FF89BB55}" type="presParOf" srcId="{A47AF352-590F-4E91-AF91-DBF5495221BE}" destId="{88CC83B3-5113-4CDB-9ADF-1BA203F26025}" srcOrd="0" destOrd="0" presId="urn:microsoft.com/office/officeart/2005/8/layout/orgChart1"/>
    <dgm:cxn modelId="{3AA40172-06E9-4F4E-A8CA-C45651AE5197}" type="presParOf" srcId="{A47AF352-590F-4E91-AF91-DBF5495221BE}" destId="{30646755-8F4D-476D-A26A-2B3D864DE9F7}" srcOrd="1" destOrd="0" presId="urn:microsoft.com/office/officeart/2005/8/layout/orgChart1"/>
    <dgm:cxn modelId="{2BD13C76-1FA3-443B-8069-BB1A1B5148E6}" type="presParOf" srcId="{7CC457D2-4E41-4E8B-A073-B83C9E850090}" destId="{E980C410-0773-42A6-8CC9-A0A1AC3BD680}" srcOrd="1" destOrd="0" presId="urn:microsoft.com/office/officeart/2005/8/layout/orgChart1"/>
    <dgm:cxn modelId="{244BE60D-7C7B-47FB-BE3E-0AAC96DA8570}" type="presParOf" srcId="{E980C410-0773-42A6-8CC9-A0A1AC3BD680}" destId="{EA19DAEA-CC26-47E8-AB32-4F9CC5B43B91}" srcOrd="0" destOrd="0" presId="urn:microsoft.com/office/officeart/2005/8/layout/orgChart1"/>
    <dgm:cxn modelId="{A247368D-D17B-4D43-938A-A083DB1A4472}" type="presParOf" srcId="{E980C410-0773-42A6-8CC9-A0A1AC3BD680}" destId="{AECD81C8-6D5F-42E9-BDDF-07B1BA0E86FB}" srcOrd="1" destOrd="0" presId="urn:microsoft.com/office/officeart/2005/8/layout/orgChart1"/>
    <dgm:cxn modelId="{0B67A395-077D-493A-B112-5C8F2AD7592D}" type="presParOf" srcId="{AECD81C8-6D5F-42E9-BDDF-07B1BA0E86FB}" destId="{FE7044C0-E580-4A62-BA85-F334BCAEB631}" srcOrd="0" destOrd="0" presId="urn:microsoft.com/office/officeart/2005/8/layout/orgChart1"/>
    <dgm:cxn modelId="{428780FD-F94D-415D-86B2-A8DB2124207C}" type="presParOf" srcId="{FE7044C0-E580-4A62-BA85-F334BCAEB631}" destId="{91C3FC29-4494-4EF9-8DD0-41C56ECF9A33}" srcOrd="0" destOrd="0" presId="urn:microsoft.com/office/officeart/2005/8/layout/orgChart1"/>
    <dgm:cxn modelId="{102E4F98-E899-4F20-8412-E888E25E1DDC}" type="presParOf" srcId="{FE7044C0-E580-4A62-BA85-F334BCAEB631}" destId="{0FC902CB-4638-4154-827F-8765D341A388}" srcOrd="1" destOrd="0" presId="urn:microsoft.com/office/officeart/2005/8/layout/orgChart1"/>
    <dgm:cxn modelId="{C30ED6A4-A7F2-488B-9E4F-D279D49E1C4D}" type="presParOf" srcId="{AECD81C8-6D5F-42E9-BDDF-07B1BA0E86FB}" destId="{199DD94B-5450-457A-9A24-BFE002F4930D}" srcOrd="1" destOrd="0" presId="urn:microsoft.com/office/officeart/2005/8/layout/orgChart1"/>
    <dgm:cxn modelId="{6E7A4548-5D36-44CD-A00E-6C9607296697}" type="presParOf" srcId="{AECD81C8-6D5F-42E9-BDDF-07B1BA0E86FB}" destId="{DC305F44-75BB-4585-BACF-4FCDA4AC59C3}" srcOrd="2" destOrd="0" presId="urn:microsoft.com/office/officeart/2005/8/layout/orgChart1"/>
    <dgm:cxn modelId="{700559ED-EE4A-44B2-8F60-F5C729C89853}" type="presParOf" srcId="{E980C410-0773-42A6-8CC9-A0A1AC3BD680}" destId="{4955BC0E-AA19-4F7C-BF9D-831DF0FFEBD3}" srcOrd="2" destOrd="0" presId="urn:microsoft.com/office/officeart/2005/8/layout/orgChart1"/>
    <dgm:cxn modelId="{AC29C43F-7C59-47C6-8E6D-AF8FB0DA898C}" type="presParOf" srcId="{E980C410-0773-42A6-8CC9-A0A1AC3BD680}" destId="{1975063C-BEC7-4D86-AC7C-66D796059CF9}" srcOrd="3" destOrd="0" presId="urn:microsoft.com/office/officeart/2005/8/layout/orgChart1"/>
    <dgm:cxn modelId="{A15B1BD5-C95F-4B6D-A246-3D789BF12861}" type="presParOf" srcId="{1975063C-BEC7-4D86-AC7C-66D796059CF9}" destId="{968C0023-C3CA-4E5D-9B8C-ACD349F8E701}" srcOrd="0" destOrd="0" presId="urn:microsoft.com/office/officeart/2005/8/layout/orgChart1"/>
    <dgm:cxn modelId="{7FBC0EC1-936A-41D1-A3AE-CA68D9F5E01C}" type="presParOf" srcId="{968C0023-C3CA-4E5D-9B8C-ACD349F8E701}" destId="{B431698E-0FB6-4A54-A71E-6729750F1111}" srcOrd="0" destOrd="0" presId="urn:microsoft.com/office/officeart/2005/8/layout/orgChart1"/>
    <dgm:cxn modelId="{0D0049DB-B761-4A7A-AFFF-FC05E0C9724A}" type="presParOf" srcId="{968C0023-C3CA-4E5D-9B8C-ACD349F8E701}" destId="{CC5B348C-BE0D-4C94-9C04-89EAF2485D97}" srcOrd="1" destOrd="0" presId="urn:microsoft.com/office/officeart/2005/8/layout/orgChart1"/>
    <dgm:cxn modelId="{D0FA0A29-70B6-46A3-9EE3-92E7EC275B6B}" type="presParOf" srcId="{1975063C-BEC7-4D86-AC7C-66D796059CF9}" destId="{7C00FE43-A96B-4F8D-8729-0E12293148E3}" srcOrd="1" destOrd="0" presId="urn:microsoft.com/office/officeart/2005/8/layout/orgChart1"/>
    <dgm:cxn modelId="{B8E77942-94E4-4B3F-875A-02E12B1274FC}" type="presParOf" srcId="{1975063C-BEC7-4D86-AC7C-66D796059CF9}" destId="{EEA47DE4-004A-4683-8662-C4256E8618D1}" srcOrd="2" destOrd="0" presId="urn:microsoft.com/office/officeart/2005/8/layout/orgChart1"/>
    <dgm:cxn modelId="{18C09BD7-6FAC-451E-9A5C-323BE071BDE4}" type="presParOf" srcId="{7CC457D2-4E41-4E8B-A073-B83C9E850090}" destId="{172F9658-C818-41CD-87C9-7C65F32BBB0A}" srcOrd="2" destOrd="0" presId="urn:microsoft.com/office/officeart/2005/8/layout/orgChart1"/>
    <dgm:cxn modelId="{4335D1CF-58AA-4AAE-A7D6-3556BEDD69A8}" type="presParOf" srcId="{2B5053A3-FA83-467D-9937-CE2FCD089D18}" destId="{23353638-A965-4A41-866D-520101D93F3A}" srcOrd="2" destOrd="0" presId="urn:microsoft.com/office/officeart/2005/8/layout/orgChart1"/>
    <dgm:cxn modelId="{8E0038EA-B36D-4114-A75D-A025C5CF3FE9}" type="presParOf" srcId="{D8DCF574-79C4-4404-B1A8-1F6AA1CEE357}" destId="{B14CE0A1-D70B-4B2B-B025-E94E49626F7E}" srcOrd="6" destOrd="0" presId="urn:microsoft.com/office/officeart/2005/8/layout/orgChart1"/>
    <dgm:cxn modelId="{65E51BF4-3E83-4216-897F-1A763D381C6B}" type="presParOf" srcId="{D8DCF574-79C4-4404-B1A8-1F6AA1CEE357}" destId="{7BBA0FDC-D539-4DCA-80C8-75D75642A8A6}" srcOrd="7" destOrd="0" presId="urn:microsoft.com/office/officeart/2005/8/layout/orgChart1"/>
    <dgm:cxn modelId="{EF6CE747-DE4E-4B40-B969-81732E087E39}" type="presParOf" srcId="{7BBA0FDC-D539-4DCA-80C8-75D75642A8A6}" destId="{CFF18AA0-B14B-421E-8695-E465F699F7AA}" srcOrd="0" destOrd="0" presId="urn:microsoft.com/office/officeart/2005/8/layout/orgChart1"/>
    <dgm:cxn modelId="{B98047D7-FCEE-4E11-81F2-DED7751D3ECC}" type="presParOf" srcId="{CFF18AA0-B14B-421E-8695-E465F699F7AA}" destId="{4C207880-9C4F-45A7-BC69-30B8378DDAF6}" srcOrd="0" destOrd="0" presId="urn:microsoft.com/office/officeart/2005/8/layout/orgChart1"/>
    <dgm:cxn modelId="{9FDD4DBD-F079-4A58-AFE6-27678F0A8E59}" type="presParOf" srcId="{CFF18AA0-B14B-421E-8695-E465F699F7AA}" destId="{00318700-759C-40EA-B126-B53A083544FA}" srcOrd="1" destOrd="0" presId="urn:microsoft.com/office/officeart/2005/8/layout/orgChart1"/>
    <dgm:cxn modelId="{49172CB6-9B7B-449A-A731-38DD73F1735E}" type="presParOf" srcId="{7BBA0FDC-D539-4DCA-80C8-75D75642A8A6}" destId="{4BD4CC99-0EB4-43AD-8D39-8CEAFB6AA7FE}" srcOrd="1" destOrd="0" presId="urn:microsoft.com/office/officeart/2005/8/layout/orgChart1"/>
    <dgm:cxn modelId="{1F20872E-D973-4F6A-96F7-61286BE47C32}" type="presParOf" srcId="{4BD4CC99-0EB4-43AD-8D39-8CEAFB6AA7FE}" destId="{4F91F029-77AD-4BF6-BCF0-928BAC10C616}" srcOrd="0" destOrd="0" presId="urn:microsoft.com/office/officeart/2005/8/layout/orgChart1"/>
    <dgm:cxn modelId="{E52D205A-8EA4-490D-9AC1-7D67F0257E1F}" type="presParOf" srcId="{4BD4CC99-0EB4-43AD-8D39-8CEAFB6AA7FE}" destId="{7117FBFF-AB36-4EB8-A960-AAE99B126137}" srcOrd="1" destOrd="0" presId="urn:microsoft.com/office/officeart/2005/8/layout/orgChart1"/>
    <dgm:cxn modelId="{77F5787B-25C2-41A6-8334-845D96B26738}" type="presParOf" srcId="{7117FBFF-AB36-4EB8-A960-AAE99B126137}" destId="{9429B327-2F46-4C56-A057-4404DEB36B9B}" srcOrd="0" destOrd="0" presId="urn:microsoft.com/office/officeart/2005/8/layout/orgChart1"/>
    <dgm:cxn modelId="{EA43659F-D6EC-4DF8-8E40-8D5DE0FB0DFA}" type="presParOf" srcId="{9429B327-2F46-4C56-A057-4404DEB36B9B}" destId="{6D18E778-13D4-4219-BE27-A1620D275A75}" srcOrd="0" destOrd="0" presId="urn:microsoft.com/office/officeart/2005/8/layout/orgChart1"/>
    <dgm:cxn modelId="{EC78ADAA-6D21-4F2C-B6B8-16054BBEC294}" type="presParOf" srcId="{9429B327-2F46-4C56-A057-4404DEB36B9B}" destId="{2BB07CC6-915B-4ECD-8C07-F19748E3DBE8}" srcOrd="1" destOrd="0" presId="urn:microsoft.com/office/officeart/2005/8/layout/orgChart1"/>
    <dgm:cxn modelId="{9E8440F2-F944-48D6-B0D9-A286E4D5638B}" type="presParOf" srcId="{7117FBFF-AB36-4EB8-A960-AAE99B126137}" destId="{5C38DFB3-51D3-4983-9C5E-ECA3DE27B442}" srcOrd="1" destOrd="0" presId="urn:microsoft.com/office/officeart/2005/8/layout/orgChart1"/>
    <dgm:cxn modelId="{A5EB8ED3-665D-4CB5-B19B-EC3B3D6640F0}" type="presParOf" srcId="{7117FBFF-AB36-4EB8-A960-AAE99B126137}" destId="{FB200A1C-953E-4A55-ABE9-3833BF5B1EF8}" srcOrd="2" destOrd="0" presId="urn:microsoft.com/office/officeart/2005/8/layout/orgChart1"/>
    <dgm:cxn modelId="{E25E3AC5-1E3A-46C3-AE01-B64AF39890B6}" type="presParOf" srcId="{4BD4CC99-0EB4-43AD-8D39-8CEAFB6AA7FE}" destId="{997ED6C5-EB38-4929-BFF3-BCFB93721615}" srcOrd="2" destOrd="0" presId="urn:microsoft.com/office/officeart/2005/8/layout/orgChart1"/>
    <dgm:cxn modelId="{34AC178D-7990-42DA-970B-B51514008108}" type="presParOf" srcId="{4BD4CC99-0EB4-43AD-8D39-8CEAFB6AA7FE}" destId="{298CBEA5-0B66-4797-AB49-EDA10EC9716B}" srcOrd="3" destOrd="0" presId="urn:microsoft.com/office/officeart/2005/8/layout/orgChart1"/>
    <dgm:cxn modelId="{14DEC6B0-12A5-4A7D-A4CC-E7B66A652A62}" type="presParOf" srcId="{298CBEA5-0B66-4797-AB49-EDA10EC9716B}" destId="{D75922EF-ACCB-43BB-B7D0-17EB6C054CDA}" srcOrd="0" destOrd="0" presId="urn:microsoft.com/office/officeart/2005/8/layout/orgChart1"/>
    <dgm:cxn modelId="{E7292E41-1C67-40F4-A7BE-DDC3414080C5}" type="presParOf" srcId="{D75922EF-ACCB-43BB-B7D0-17EB6C054CDA}" destId="{E9F84567-9D8E-44E8-A51E-210D332BF972}" srcOrd="0" destOrd="0" presId="urn:microsoft.com/office/officeart/2005/8/layout/orgChart1"/>
    <dgm:cxn modelId="{C7C40DEC-1FB5-4E74-9EC2-E9A48B2430B3}" type="presParOf" srcId="{D75922EF-ACCB-43BB-B7D0-17EB6C054CDA}" destId="{A2583CC9-E86B-4412-9F87-1EE780A7E75A}" srcOrd="1" destOrd="0" presId="urn:microsoft.com/office/officeart/2005/8/layout/orgChart1"/>
    <dgm:cxn modelId="{B2EAF235-9B7E-4007-A3CB-A0FF9B5B7F00}" type="presParOf" srcId="{298CBEA5-0B66-4797-AB49-EDA10EC9716B}" destId="{FBC7645D-01A0-41CA-88D0-E97D7A94D16F}" srcOrd="1" destOrd="0" presId="urn:microsoft.com/office/officeart/2005/8/layout/orgChart1"/>
    <dgm:cxn modelId="{7B5BEE45-F74F-4180-8863-02FAABC55FB5}" type="presParOf" srcId="{298CBEA5-0B66-4797-AB49-EDA10EC9716B}" destId="{6A0BD4E5-8A6D-42E8-80DE-4E17A8A364DC}" srcOrd="2" destOrd="0" presId="urn:microsoft.com/office/officeart/2005/8/layout/orgChart1"/>
    <dgm:cxn modelId="{EB3ADB90-E95E-4A12-B534-85F720E064B9}" type="presParOf" srcId="{4BD4CC99-0EB4-43AD-8D39-8CEAFB6AA7FE}" destId="{8B3CC2A8-8C79-4A82-BA32-7CF76A2135D1}" srcOrd="4" destOrd="0" presId="urn:microsoft.com/office/officeart/2005/8/layout/orgChart1"/>
    <dgm:cxn modelId="{FCABEDE6-B0B6-48E2-8339-CA598C35337D}" type="presParOf" srcId="{4BD4CC99-0EB4-43AD-8D39-8CEAFB6AA7FE}" destId="{AC8280AC-7390-4475-9ADE-A234D21101BC}" srcOrd="5" destOrd="0" presId="urn:microsoft.com/office/officeart/2005/8/layout/orgChart1"/>
    <dgm:cxn modelId="{36C3A286-636E-4866-8B7A-A3EDBCDB5FF8}" type="presParOf" srcId="{AC8280AC-7390-4475-9ADE-A234D21101BC}" destId="{780C76DA-FE41-43ED-8BF2-59AE701F7FA4}" srcOrd="0" destOrd="0" presId="urn:microsoft.com/office/officeart/2005/8/layout/orgChart1"/>
    <dgm:cxn modelId="{FF45CF8C-64EB-481A-98F0-D5C383A4AF15}" type="presParOf" srcId="{780C76DA-FE41-43ED-8BF2-59AE701F7FA4}" destId="{792D1E4D-5E0A-42B9-865C-81E64DB15FBB}" srcOrd="0" destOrd="0" presId="urn:microsoft.com/office/officeart/2005/8/layout/orgChart1"/>
    <dgm:cxn modelId="{B25290BD-AF3B-486C-9E65-31D9A7EB034B}" type="presParOf" srcId="{780C76DA-FE41-43ED-8BF2-59AE701F7FA4}" destId="{8E076775-B626-40F9-9F3A-9175692149F6}" srcOrd="1" destOrd="0" presId="urn:microsoft.com/office/officeart/2005/8/layout/orgChart1"/>
    <dgm:cxn modelId="{6A8077AB-6C78-456E-A58F-BDEA06D929C0}" type="presParOf" srcId="{AC8280AC-7390-4475-9ADE-A234D21101BC}" destId="{D90287FF-AA9E-4551-8A44-75DCE1C34434}" srcOrd="1" destOrd="0" presId="urn:microsoft.com/office/officeart/2005/8/layout/orgChart1"/>
    <dgm:cxn modelId="{5BA87866-9446-4BE5-9AA0-DB81E466BAE5}" type="presParOf" srcId="{D90287FF-AA9E-4551-8A44-75DCE1C34434}" destId="{AB1E5155-54D9-40FE-9A00-8AC5D57189CC}" srcOrd="0" destOrd="0" presId="urn:microsoft.com/office/officeart/2005/8/layout/orgChart1"/>
    <dgm:cxn modelId="{7AB03868-C4AC-4B11-BE0B-768C1FFE588F}" type="presParOf" srcId="{D90287FF-AA9E-4551-8A44-75DCE1C34434}" destId="{847DB0DF-5F60-4117-829D-31046A7074D4}" srcOrd="1" destOrd="0" presId="urn:microsoft.com/office/officeart/2005/8/layout/orgChart1"/>
    <dgm:cxn modelId="{74A2A0D8-5C70-4C6E-9915-3E948392D8E6}" type="presParOf" srcId="{847DB0DF-5F60-4117-829D-31046A7074D4}" destId="{867DB36F-9541-469C-AC5E-F07E696B5F0D}" srcOrd="0" destOrd="0" presId="urn:microsoft.com/office/officeart/2005/8/layout/orgChart1"/>
    <dgm:cxn modelId="{0643CA46-0465-426D-9876-405D45DCA79D}" type="presParOf" srcId="{867DB36F-9541-469C-AC5E-F07E696B5F0D}" destId="{F997AB16-1479-4C46-9A79-025C897F1187}" srcOrd="0" destOrd="0" presId="urn:microsoft.com/office/officeart/2005/8/layout/orgChart1"/>
    <dgm:cxn modelId="{F4A02CAA-6BF7-4A4D-BBD7-6BD0ACAE83F7}" type="presParOf" srcId="{867DB36F-9541-469C-AC5E-F07E696B5F0D}" destId="{61926686-246E-4FA7-8749-0F72A1CCB20B}" srcOrd="1" destOrd="0" presId="urn:microsoft.com/office/officeart/2005/8/layout/orgChart1"/>
    <dgm:cxn modelId="{F6049D70-C9B1-4BFC-82A3-1C931AB8291F}" type="presParOf" srcId="{847DB0DF-5F60-4117-829D-31046A7074D4}" destId="{E9D19A77-66AA-4070-9370-CD4C072EF8CC}" srcOrd="1" destOrd="0" presId="urn:microsoft.com/office/officeart/2005/8/layout/orgChart1"/>
    <dgm:cxn modelId="{9D8B8ADD-A879-42B9-9E06-54010EBD4C25}" type="presParOf" srcId="{847DB0DF-5F60-4117-829D-31046A7074D4}" destId="{DD702FCD-E95D-486C-A39F-91A3C4BC70E8}" srcOrd="2" destOrd="0" presId="urn:microsoft.com/office/officeart/2005/8/layout/orgChart1"/>
    <dgm:cxn modelId="{4BBC51BA-04B2-46C7-B6C4-D631468E5F99}" type="presParOf" srcId="{D90287FF-AA9E-4551-8A44-75DCE1C34434}" destId="{173ACB8F-AB2D-4B16-ADCD-158E52AE0258}" srcOrd="2" destOrd="0" presId="urn:microsoft.com/office/officeart/2005/8/layout/orgChart1"/>
    <dgm:cxn modelId="{38B53C8C-C025-4E2D-A8CB-3B507B8BB395}" type="presParOf" srcId="{D90287FF-AA9E-4551-8A44-75DCE1C34434}" destId="{D6F3C7C6-C117-409E-B751-D22335180E0D}" srcOrd="3" destOrd="0" presId="urn:microsoft.com/office/officeart/2005/8/layout/orgChart1"/>
    <dgm:cxn modelId="{02777E6F-73DE-437D-9AFF-3474BFAC47A6}" type="presParOf" srcId="{D6F3C7C6-C117-409E-B751-D22335180E0D}" destId="{2F4FBCD7-E317-47BD-BFB2-F3992BFCEA61}" srcOrd="0" destOrd="0" presId="urn:microsoft.com/office/officeart/2005/8/layout/orgChart1"/>
    <dgm:cxn modelId="{82EB4B85-BBB3-4ACA-9CF7-E0A6A1CBE48A}" type="presParOf" srcId="{2F4FBCD7-E317-47BD-BFB2-F3992BFCEA61}" destId="{54F45097-25E7-4921-AFB1-E8D81FEDECD9}" srcOrd="0" destOrd="0" presId="urn:microsoft.com/office/officeart/2005/8/layout/orgChart1"/>
    <dgm:cxn modelId="{786C40A9-789B-4B8F-8A98-F46D16E52F65}" type="presParOf" srcId="{2F4FBCD7-E317-47BD-BFB2-F3992BFCEA61}" destId="{5E2B4B44-21A5-482B-877C-AFC1300A2437}" srcOrd="1" destOrd="0" presId="urn:microsoft.com/office/officeart/2005/8/layout/orgChart1"/>
    <dgm:cxn modelId="{833331D6-7DAF-48FE-8C79-EDAFFC41C99E}" type="presParOf" srcId="{D6F3C7C6-C117-409E-B751-D22335180E0D}" destId="{8B8A3564-91FF-4060-844D-21C56C8603BC}" srcOrd="1" destOrd="0" presId="urn:microsoft.com/office/officeart/2005/8/layout/orgChart1"/>
    <dgm:cxn modelId="{44A05A82-83C6-4977-B9EA-AA5B41C03671}" type="presParOf" srcId="{D6F3C7C6-C117-409E-B751-D22335180E0D}" destId="{B92BF00B-543D-4BDF-955E-322DCB9B3B0A}" srcOrd="2" destOrd="0" presId="urn:microsoft.com/office/officeart/2005/8/layout/orgChart1"/>
    <dgm:cxn modelId="{86D3D813-2401-4469-A8A4-3FBE82E0AA8C}" type="presParOf" srcId="{AC8280AC-7390-4475-9ADE-A234D21101BC}" destId="{B239DE49-DB45-4112-BA69-C8183ECDFE57}" srcOrd="2" destOrd="0" presId="urn:microsoft.com/office/officeart/2005/8/layout/orgChart1"/>
    <dgm:cxn modelId="{348B0349-79D6-4AF1-9757-14A0C8110D5D}" type="presParOf" srcId="{7BBA0FDC-D539-4DCA-80C8-75D75642A8A6}" destId="{8B582B3D-347F-4EF1-963D-46FE3DF66638}" srcOrd="2" destOrd="0" presId="urn:microsoft.com/office/officeart/2005/8/layout/orgChart1"/>
    <dgm:cxn modelId="{04F46391-205F-4517-8DCF-36CE2D60150E}" type="presParOf" srcId="{CF0442DA-776F-4350-AEBB-58C6E151C844}" destId="{ADD309F0-1AFD-4E71-B814-65EBC13AB43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919CA2F1-AA1D-4D66-B08A-0F94A0D6D7F6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432649C2-A051-49AE-8FCE-9AC6A7DDC24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Začetek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m1 / 68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A8B34C94-D3DA-49D0-9D4B-F58D130F1CC4}" type="parTrans" cxnId="{FFB7FC2E-9173-4415-9A02-C038C84210F2}">
      <dgm:prSet/>
      <dgm:spPr/>
    </dgm:pt>
    <dgm:pt modelId="{C33A6007-D399-47F5-8D8E-F12932753D69}" type="sibTrans" cxnId="{FFB7FC2E-9173-4415-9A02-C038C84210F2}">
      <dgm:prSet/>
      <dgm:spPr/>
    </dgm:pt>
    <dgm:pt modelId="{E3A84261-C3DB-40ED-AF37-3E4099EAE608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2 / m12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89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C2A6239B-EA65-4406-B1D0-4D3FA16FE0BE}" type="parTrans" cxnId="{C88914ED-87B7-42C7-B9C4-093610F35144}">
      <dgm:prSet/>
      <dgm:spPr/>
    </dgm:pt>
    <dgm:pt modelId="{6FB524FF-A022-41E7-848B-7ABC37FC2BB8}" type="sibTrans" cxnId="{C88914ED-87B7-42C7-B9C4-093610F35144}">
      <dgm:prSet/>
      <dgm:spPr/>
    </dgm:pt>
    <dgm:pt modelId="{DEE374F4-EA4D-432F-BC7D-1585DF830F47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3 / m13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90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F246C86B-E684-4A1D-ADDF-C63D97D2A8A8}" type="parTrans" cxnId="{732A0CED-2E85-411B-BB3C-23DDA2B8D5B5}">
      <dgm:prSet/>
      <dgm:spPr/>
    </dgm:pt>
    <dgm:pt modelId="{AE9B43F2-732E-4139-AD63-96F414D0BB01}" type="sibTrans" cxnId="{732A0CED-2E85-411B-BB3C-23DDA2B8D5B5}">
      <dgm:prSet/>
      <dgm:spPr/>
    </dgm:pt>
    <dgm:pt modelId="{389F2E99-68E2-4E84-A4CA-9D746C61C18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4 / m14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68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8B7F043D-48AD-4AAA-A0AB-57A6814B10E2}" type="parTrans" cxnId="{A53708BD-A5CD-45E3-93FA-B8A78CA3A0E0}">
      <dgm:prSet/>
      <dgm:spPr/>
    </dgm:pt>
    <dgm:pt modelId="{8C421F2F-9FBD-4C52-A891-FA8771A62823}" type="sibTrans" cxnId="{A53708BD-A5CD-45E3-93FA-B8A78CA3A0E0}">
      <dgm:prSet/>
      <dgm:spPr/>
    </dgm:pt>
    <dgm:pt modelId="{0C228DB4-DB64-4E46-B03E-D8FBAE51B391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 – 2 / m142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102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2D6CE145-A83D-42EF-8444-75131EA6BF27}" type="parTrans" cxnId="{AF5DF99D-B75F-4CAC-BDFF-D1C78B976487}">
      <dgm:prSet/>
      <dgm:spPr/>
    </dgm:pt>
    <dgm:pt modelId="{1F0743CA-6B1E-4403-A579-BE9D89EA6609}" type="sibTrans" cxnId="{AF5DF99D-B75F-4CAC-BDFF-D1C78B976487}">
      <dgm:prSet/>
      <dgm:spPr/>
    </dgm:pt>
    <dgm:pt modelId="{B427CE0E-6CB4-4EA5-8B26-2980410AF459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 – 3 / m143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77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D0F1A011-7C66-4BEF-B0B1-6FAC0952F718}" type="parTrans" cxnId="{49F9A630-5906-42E8-B208-F2B1DFA3AC6A}">
      <dgm:prSet/>
      <dgm:spPr/>
    </dgm:pt>
    <dgm:pt modelId="{36B9F0F8-CA6C-4E5D-850E-85877810214D}" type="sibTrans" cxnId="{49F9A630-5906-42E8-B208-F2B1DFA3AC6A}">
      <dgm:prSet/>
      <dgm:spPr/>
    </dgm:pt>
    <dgm:pt modelId="{224346A9-73C0-4887-9B25-EF2185909233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 – 5 / m145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68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EDC1A7A6-CD4C-4D6A-A41D-BE0DB92E398C}" type="parTrans" cxnId="{954ED87F-7E77-4CCE-B191-5369589ABBF3}">
      <dgm:prSet/>
      <dgm:spPr/>
    </dgm:pt>
    <dgm:pt modelId="{3DB7FB25-7F12-45F6-B89A-F23E237262F7}" type="sibTrans" cxnId="{954ED87F-7E77-4CCE-B191-5369589ABBF3}">
      <dgm:prSet/>
      <dgm:spPr/>
    </dgm:pt>
    <dgm:pt modelId="{46D1BD79-0CD3-4551-88E2-26F521DF8DE7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5 – 2 / m1452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83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1B6E4C06-C8E4-437D-A98F-2DE0F574A7EE}" type="parTrans" cxnId="{4F82BCA0-35B3-4018-9BB6-14D9A2429141}">
      <dgm:prSet/>
      <dgm:spPr/>
    </dgm:pt>
    <dgm:pt modelId="{7AA93555-8C8C-428A-BC37-4BFB88DEA1AB}" type="sibTrans" cxnId="{4F82BCA0-35B3-4018-9BB6-14D9A2429141}">
      <dgm:prSet/>
      <dgm:spPr/>
    </dgm:pt>
    <dgm:pt modelId="{D96FDA68-0CDC-494D-8401-815D4D0F2765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5 – 3 / m1453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80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A4505B1D-08AF-4968-8694-446AE64C92CD}" type="parTrans" cxnId="{4219335E-A507-4232-BA4A-65735AAAD156}">
      <dgm:prSet/>
      <dgm:spPr/>
    </dgm:pt>
    <dgm:pt modelId="{CAF31F83-0CE4-41BD-AA82-3B079C505382}" type="sibTrans" cxnId="{4219335E-A507-4232-BA4A-65735AAAD156}">
      <dgm:prSet/>
      <dgm:spPr/>
    </dgm:pt>
    <dgm:pt modelId="{801D2A8B-9ADC-4EA0-A793-F3B3F67C10D8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5 / m15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76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13C9A49B-94E3-4812-B6C1-7C3A7081C211}" type="parTrans" cxnId="{9D4A9350-39C1-4345-9608-8644C91C0360}">
      <dgm:prSet/>
      <dgm:spPr/>
    </dgm:pt>
    <dgm:pt modelId="{59EB51B1-4401-4DFE-8DC3-58C4B634CC71}" type="sibTrans" cxnId="{9D4A9350-39C1-4345-9608-8644C91C0360}">
      <dgm:prSet/>
      <dgm:spPr/>
    </dgm:pt>
    <dgm:pt modelId="{566CCE29-6BF7-41E8-90AD-31C1E934AF45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5 – 2 / m152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85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D340DD70-B99D-4D91-8C60-08121FD6B4DD}" type="parTrans" cxnId="{A5B24346-2B2C-44DE-A02E-6FDCA4A0678D}">
      <dgm:prSet/>
      <dgm:spPr/>
    </dgm:pt>
    <dgm:pt modelId="{C2E2F3B5-9208-4754-8EAD-B83FE8D31A6C}" type="sibTrans" cxnId="{A5B24346-2B2C-44DE-A02E-6FDCA4A0678D}">
      <dgm:prSet/>
      <dgm:spPr/>
    </dgm:pt>
    <dgm:pt modelId="{62361B9F-6132-4EC7-8D15-7B788A7189FA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5 – 3 / m153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97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6FC7172F-9AD9-4AFD-8227-4531DCA98EF1}" type="parTrans" cxnId="{3CB82079-5942-4AEC-9451-40C45D141D17}">
      <dgm:prSet/>
      <dgm:spPr/>
    </dgm:pt>
    <dgm:pt modelId="{85F72350-F16E-4509-BEDD-91E1473B8DB7}" type="sibTrans" cxnId="{3CB82079-5942-4AEC-9451-40C45D141D17}">
      <dgm:prSet/>
      <dgm:spPr/>
    </dgm:pt>
    <dgm:pt modelId="{F26BBD7A-CEDE-48E8-B9CC-8704E88024DA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5 – 4 / m154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76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3C70AAD5-4125-4A3F-8AFC-C2478C24D340}" type="parTrans" cxnId="{5D903819-3284-4E3F-93D1-79FC58EDC207}">
      <dgm:prSet/>
      <dgm:spPr/>
    </dgm:pt>
    <dgm:pt modelId="{55891099-4B8E-49E4-A83D-A23B6D3341F4}" type="sibTrans" cxnId="{5D903819-3284-4E3F-93D1-79FC58EDC207}">
      <dgm:prSet/>
      <dgm:spPr/>
    </dgm:pt>
    <dgm:pt modelId="{EA929793-5A83-469F-A674-EA0CE79BE0C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 – 2 / m1542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100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295417AB-2419-4D34-8B8B-E254DF7FF8FD}" type="parTrans" cxnId="{CC657C54-6545-40C7-A6B1-3D8EFACBC036}">
      <dgm:prSet/>
      <dgm:spPr/>
    </dgm:pt>
    <dgm:pt modelId="{50D8AB6F-11C8-4DDF-B029-1931184DA36C}" type="sibTrans" cxnId="{CC657C54-6545-40C7-A6B1-3D8EFACBC036}">
      <dgm:prSet/>
      <dgm:spPr/>
    </dgm:pt>
    <dgm:pt modelId="{8AB8C9EF-5E29-40B5-A2E0-E8453D5CCD7E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 – 3 / m1543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76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94203AB1-E6F3-4E3D-BC7B-084D4B4FD5DC}" type="parTrans" cxnId="{B1E123FA-2E36-46A9-B018-26671F74C1DD}">
      <dgm:prSet/>
      <dgm:spPr/>
    </dgm:pt>
    <dgm:pt modelId="{E4E8BE7C-363C-448F-A92D-728872E82BC2}" type="sibTrans" cxnId="{B1E123FA-2E36-46A9-B018-26671F74C1DD}">
      <dgm:prSet/>
      <dgm:spPr/>
    </dgm:pt>
    <dgm:pt modelId="{1E42A7B9-603B-4D8E-9F2E-C270F67DE9BE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Povezava 3 -2 in 2 - 1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A5778D23-73CB-414C-B109-F15ECD0DC8F6}" type="parTrans" cxnId="{03536462-85EF-4D7E-849B-36911D7F9111}">
      <dgm:prSet/>
      <dgm:spPr/>
    </dgm:pt>
    <dgm:pt modelId="{825700B5-6A7C-4FD0-B0DF-9EAEFAAF343F}" type="sibTrans" cxnId="{03536462-85EF-4D7E-849B-36911D7F9111}">
      <dgm:prSet/>
      <dgm:spPr/>
    </dgm:pt>
    <dgm:pt modelId="{643CB287-A736-41F4-8722-AE21B74ABCC1}" type="pres">
      <dgm:prSet presAssocID="{919CA2F1-AA1D-4D66-B08A-0F94A0D6D7F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9D7A2A6-AAA8-4A9F-8576-52604972D85D}" type="pres">
      <dgm:prSet presAssocID="{432649C2-A051-49AE-8FCE-9AC6A7DDC244}" presName="hierRoot1" presStyleCnt="0">
        <dgm:presLayoutVars>
          <dgm:hierBranch/>
        </dgm:presLayoutVars>
      </dgm:prSet>
      <dgm:spPr/>
    </dgm:pt>
    <dgm:pt modelId="{6CC3B7DE-F3DF-4232-B1AA-F1E050DE2F0C}" type="pres">
      <dgm:prSet presAssocID="{432649C2-A051-49AE-8FCE-9AC6A7DDC244}" presName="rootComposite1" presStyleCnt="0"/>
      <dgm:spPr/>
    </dgm:pt>
    <dgm:pt modelId="{FA39FE1B-B0C6-4303-B291-6375109C58A4}" type="pres">
      <dgm:prSet presAssocID="{432649C2-A051-49AE-8FCE-9AC6A7DDC244}" presName="rootText1" presStyleLbl="node0" presStyleIdx="0" presStyleCnt="1">
        <dgm:presLayoutVars>
          <dgm:chPref val="3"/>
        </dgm:presLayoutVars>
      </dgm:prSet>
      <dgm:spPr/>
    </dgm:pt>
    <dgm:pt modelId="{73D2DA1D-C56F-4140-B09E-8C7FDB43724D}" type="pres">
      <dgm:prSet presAssocID="{432649C2-A051-49AE-8FCE-9AC6A7DDC244}" presName="rootConnector1" presStyleLbl="node1" presStyleIdx="0" presStyleCnt="0"/>
      <dgm:spPr/>
    </dgm:pt>
    <dgm:pt modelId="{FD10D0F1-451D-4877-89B3-E09B713D6915}" type="pres">
      <dgm:prSet presAssocID="{432649C2-A051-49AE-8FCE-9AC6A7DDC244}" presName="hierChild2" presStyleCnt="0"/>
      <dgm:spPr/>
    </dgm:pt>
    <dgm:pt modelId="{4DBBFF33-F138-464E-887E-AC66A706BE69}" type="pres">
      <dgm:prSet presAssocID="{C2A6239B-EA65-4406-B1D0-4D3FA16FE0BE}" presName="Name35" presStyleLbl="parChTrans1D2" presStyleIdx="0" presStyleCnt="4"/>
      <dgm:spPr/>
    </dgm:pt>
    <dgm:pt modelId="{79949D5C-C3A9-4EFE-9E27-5AC6746FF6E5}" type="pres">
      <dgm:prSet presAssocID="{E3A84261-C3DB-40ED-AF37-3E4099EAE608}" presName="hierRoot2" presStyleCnt="0">
        <dgm:presLayoutVars>
          <dgm:hierBranch/>
        </dgm:presLayoutVars>
      </dgm:prSet>
      <dgm:spPr/>
    </dgm:pt>
    <dgm:pt modelId="{60FD4EF4-442E-4CD1-AE04-11CC43A1A82B}" type="pres">
      <dgm:prSet presAssocID="{E3A84261-C3DB-40ED-AF37-3E4099EAE608}" presName="rootComposite" presStyleCnt="0"/>
      <dgm:spPr/>
    </dgm:pt>
    <dgm:pt modelId="{DE3383F0-2CD0-48EA-9631-A3CE40C0D213}" type="pres">
      <dgm:prSet presAssocID="{E3A84261-C3DB-40ED-AF37-3E4099EAE608}" presName="rootText" presStyleLbl="node2" presStyleIdx="0" presStyleCnt="4">
        <dgm:presLayoutVars>
          <dgm:chPref val="3"/>
        </dgm:presLayoutVars>
      </dgm:prSet>
      <dgm:spPr/>
    </dgm:pt>
    <dgm:pt modelId="{56B3026F-3F0F-4604-AA0B-733A8AA01D02}" type="pres">
      <dgm:prSet presAssocID="{E3A84261-C3DB-40ED-AF37-3E4099EAE608}" presName="rootConnector" presStyleLbl="node2" presStyleIdx="0" presStyleCnt="4"/>
      <dgm:spPr/>
    </dgm:pt>
    <dgm:pt modelId="{7F06408D-5C31-4195-A314-EFB9B8253FB7}" type="pres">
      <dgm:prSet presAssocID="{E3A84261-C3DB-40ED-AF37-3E4099EAE608}" presName="hierChild4" presStyleCnt="0"/>
      <dgm:spPr/>
    </dgm:pt>
    <dgm:pt modelId="{497D9E91-E37A-4520-A5E4-4228AA10FEC4}" type="pres">
      <dgm:prSet presAssocID="{E3A84261-C3DB-40ED-AF37-3E4099EAE608}" presName="hierChild5" presStyleCnt="0"/>
      <dgm:spPr/>
    </dgm:pt>
    <dgm:pt modelId="{B9A23240-6B3D-4051-8ABF-178B62D313AB}" type="pres">
      <dgm:prSet presAssocID="{F246C86B-E684-4A1D-ADDF-C63D97D2A8A8}" presName="Name35" presStyleLbl="parChTrans1D2" presStyleIdx="1" presStyleCnt="4"/>
      <dgm:spPr/>
    </dgm:pt>
    <dgm:pt modelId="{06BCB6AC-CDB5-4C89-926E-B36F1DFA754A}" type="pres">
      <dgm:prSet presAssocID="{DEE374F4-EA4D-432F-BC7D-1585DF830F47}" presName="hierRoot2" presStyleCnt="0">
        <dgm:presLayoutVars>
          <dgm:hierBranch/>
        </dgm:presLayoutVars>
      </dgm:prSet>
      <dgm:spPr/>
    </dgm:pt>
    <dgm:pt modelId="{272E9464-B4C2-4289-B72B-13046F5CE238}" type="pres">
      <dgm:prSet presAssocID="{DEE374F4-EA4D-432F-BC7D-1585DF830F47}" presName="rootComposite" presStyleCnt="0"/>
      <dgm:spPr/>
    </dgm:pt>
    <dgm:pt modelId="{D70B84FA-F8A0-4AAE-8ADF-681160E27F9D}" type="pres">
      <dgm:prSet presAssocID="{DEE374F4-EA4D-432F-BC7D-1585DF830F47}" presName="rootText" presStyleLbl="node2" presStyleIdx="1" presStyleCnt="4">
        <dgm:presLayoutVars>
          <dgm:chPref val="3"/>
        </dgm:presLayoutVars>
      </dgm:prSet>
      <dgm:spPr/>
    </dgm:pt>
    <dgm:pt modelId="{A40ED447-CDF3-4AD7-B7F7-D82CB70878B4}" type="pres">
      <dgm:prSet presAssocID="{DEE374F4-EA4D-432F-BC7D-1585DF830F47}" presName="rootConnector" presStyleLbl="node2" presStyleIdx="1" presStyleCnt="4"/>
      <dgm:spPr/>
    </dgm:pt>
    <dgm:pt modelId="{20FE8E0B-FF3B-49DC-B313-E8E9004BBF35}" type="pres">
      <dgm:prSet presAssocID="{DEE374F4-EA4D-432F-BC7D-1585DF830F47}" presName="hierChild4" presStyleCnt="0"/>
      <dgm:spPr/>
    </dgm:pt>
    <dgm:pt modelId="{E0085310-0CA7-42A5-8D8B-1E143E5D910B}" type="pres">
      <dgm:prSet presAssocID="{DEE374F4-EA4D-432F-BC7D-1585DF830F47}" presName="hierChild5" presStyleCnt="0"/>
      <dgm:spPr/>
    </dgm:pt>
    <dgm:pt modelId="{70CAEACC-9639-434D-A4DB-837D9D64C621}" type="pres">
      <dgm:prSet presAssocID="{8B7F043D-48AD-4AAA-A0AB-57A6814B10E2}" presName="Name35" presStyleLbl="parChTrans1D2" presStyleIdx="2" presStyleCnt="4"/>
      <dgm:spPr/>
    </dgm:pt>
    <dgm:pt modelId="{5789B37A-7227-4BE7-8176-51C5070F6C77}" type="pres">
      <dgm:prSet presAssocID="{389F2E99-68E2-4E84-A4CA-9D746C61C184}" presName="hierRoot2" presStyleCnt="0">
        <dgm:presLayoutVars>
          <dgm:hierBranch/>
        </dgm:presLayoutVars>
      </dgm:prSet>
      <dgm:spPr/>
    </dgm:pt>
    <dgm:pt modelId="{E7C11785-B073-4009-8C6C-5465BDB6F8EB}" type="pres">
      <dgm:prSet presAssocID="{389F2E99-68E2-4E84-A4CA-9D746C61C184}" presName="rootComposite" presStyleCnt="0"/>
      <dgm:spPr/>
    </dgm:pt>
    <dgm:pt modelId="{33A72D30-842A-4D34-B424-44B5FA3F4368}" type="pres">
      <dgm:prSet presAssocID="{389F2E99-68E2-4E84-A4CA-9D746C61C184}" presName="rootText" presStyleLbl="node2" presStyleIdx="2" presStyleCnt="4">
        <dgm:presLayoutVars>
          <dgm:chPref val="3"/>
        </dgm:presLayoutVars>
      </dgm:prSet>
      <dgm:spPr/>
    </dgm:pt>
    <dgm:pt modelId="{999BDB8F-B8DC-45BE-BB11-2CA730147946}" type="pres">
      <dgm:prSet presAssocID="{389F2E99-68E2-4E84-A4CA-9D746C61C184}" presName="rootConnector" presStyleLbl="node2" presStyleIdx="2" presStyleCnt="4"/>
      <dgm:spPr/>
    </dgm:pt>
    <dgm:pt modelId="{0FF9F8E9-8AB2-4FC2-9A94-83696E4708CE}" type="pres">
      <dgm:prSet presAssocID="{389F2E99-68E2-4E84-A4CA-9D746C61C184}" presName="hierChild4" presStyleCnt="0"/>
      <dgm:spPr/>
    </dgm:pt>
    <dgm:pt modelId="{0D266103-10BE-4056-8760-03548DD9AF76}" type="pres">
      <dgm:prSet presAssocID="{2D6CE145-A83D-42EF-8444-75131EA6BF27}" presName="Name35" presStyleLbl="parChTrans1D3" presStyleIdx="0" presStyleCnt="6"/>
      <dgm:spPr/>
    </dgm:pt>
    <dgm:pt modelId="{E8892D6E-CA3C-4741-ADB6-48EC75F38889}" type="pres">
      <dgm:prSet presAssocID="{0C228DB4-DB64-4E46-B03E-D8FBAE51B391}" presName="hierRoot2" presStyleCnt="0">
        <dgm:presLayoutVars>
          <dgm:hierBranch val="r"/>
        </dgm:presLayoutVars>
      </dgm:prSet>
      <dgm:spPr/>
    </dgm:pt>
    <dgm:pt modelId="{9023BB18-EE6C-435B-BB0F-D5D4782AABB0}" type="pres">
      <dgm:prSet presAssocID="{0C228DB4-DB64-4E46-B03E-D8FBAE51B391}" presName="rootComposite" presStyleCnt="0"/>
      <dgm:spPr/>
    </dgm:pt>
    <dgm:pt modelId="{2B199A7F-A8A2-4914-8826-9AF459644EEA}" type="pres">
      <dgm:prSet presAssocID="{0C228DB4-DB64-4E46-B03E-D8FBAE51B391}" presName="rootText" presStyleLbl="node3" presStyleIdx="0" presStyleCnt="6">
        <dgm:presLayoutVars>
          <dgm:chPref val="3"/>
        </dgm:presLayoutVars>
      </dgm:prSet>
      <dgm:spPr/>
    </dgm:pt>
    <dgm:pt modelId="{DD09C54C-AACE-4F3C-8A81-621F68372441}" type="pres">
      <dgm:prSet presAssocID="{0C228DB4-DB64-4E46-B03E-D8FBAE51B391}" presName="rootConnector" presStyleLbl="node3" presStyleIdx="0" presStyleCnt="6"/>
      <dgm:spPr/>
    </dgm:pt>
    <dgm:pt modelId="{B296137E-6DAB-402A-946A-B2B6DDC590BC}" type="pres">
      <dgm:prSet presAssocID="{0C228DB4-DB64-4E46-B03E-D8FBAE51B391}" presName="hierChild4" presStyleCnt="0"/>
      <dgm:spPr/>
    </dgm:pt>
    <dgm:pt modelId="{23C56937-B549-4E08-982D-6546D0880CFE}" type="pres">
      <dgm:prSet presAssocID="{0C228DB4-DB64-4E46-B03E-D8FBAE51B391}" presName="hierChild5" presStyleCnt="0"/>
      <dgm:spPr/>
    </dgm:pt>
    <dgm:pt modelId="{F56FF2DE-26AA-4CF6-8B53-A56A47159322}" type="pres">
      <dgm:prSet presAssocID="{D0F1A011-7C66-4BEF-B0B1-6FAC0952F718}" presName="Name35" presStyleLbl="parChTrans1D3" presStyleIdx="1" presStyleCnt="6"/>
      <dgm:spPr/>
    </dgm:pt>
    <dgm:pt modelId="{DBBF39B4-DEC8-456C-85B5-D23CEBECB445}" type="pres">
      <dgm:prSet presAssocID="{B427CE0E-6CB4-4EA5-8B26-2980410AF459}" presName="hierRoot2" presStyleCnt="0">
        <dgm:presLayoutVars>
          <dgm:hierBranch val="r"/>
        </dgm:presLayoutVars>
      </dgm:prSet>
      <dgm:spPr/>
    </dgm:pt>
    <dgm:pt modelId="{71E14DB2-DFAA-434C-9C18-6B7630C9ECDB}" type="pres">
      <dgm:prSet presAssocID="{B427CE0E-6CB4-4EA5-8B26-2980410AF459}" presName="rootComposite" presStyleCnt="0"/>
      <dgm:spPr/>
    </dgm:pt>
    <dgm:pt modelId="{CEE0690C-E176-42C8-836C-F9DD02D0D6D4}" type="pres">
      <dgm:prSet presAssocID="{B427CE0E-6CB4-4EA5-8B26-2980410AF459}" presName="rootText" presStyleLbl="node3" presStyleIdx="1" presStyleCnt="6">
        <dgm:presLayoutVars>
          <dgm:chPref val="3"/>
        </dgm:presLayoutVars>
      </dgm:prSet>
      <dgm:spPr/>
    </dgm:pt>
    <dgm:pt modelId="{F2133B38-B6E3-4288-ACD2-F4596CE1DCB5}" type="pres">
      <dgm:prSet presAssocID="{B427CE0E-6CB4-4EA5-8B26-2980410AF459}" presName="rootConnector" presStyleLbl="node3" presStyleIdx="1" presStyleCnt="6"/>
      <dgm:spPr/>
    </dgm:pt>
    <dgm:pt modelId="{ACCDB2D7-99B8-4AB6-B7CE-9E584D3C6930}" type="pres">
      <dgm:prSet presAssocID="{B427CE0E-6CB4-4EA5-8B26-2980410AF459}" presName="hierChild4" presStyleCnt="0"/>
      <dgm:spPr/>
    </dgm:pt>
    <dgm:pt modelId="{9E8C248B-772D-4007-BBCE-0021874AD6D7}" type="pres">
      <dgm:prSet presAssocID="{B427CE0E-6CB4-4EA5-8B26-2980410AF459}" presName="hierChild5" presStyleCnt="0"/>
      <dgm:spPr/>
    </dgm:pt>
    <dgm:pt modelId="{2963F818-AFB7-456E-8A44-BD7EF6A830E8}" type="pres">
      <dgm:prSet presAssocID="{EDC1A7A6-CD4C-4D6A-A41D-BE0DB92E398C}" presName="Name35" presStyleLbl="parChTrans1D3" presStyleIdx="2" presStyleCnt="6"/>
      <dgm:spPr/>
    </dgm:pt>
    <dgm:pt modelId="{83E93902-315F-48DC-8B17-6074D0E1AE62}" type="pres">
      <dgm:prSet presAssocID="{224346A9-73C0-4887-9B25-EF2185909233}" presName="hierRoot2" presStyleCnt="0">
        <dgm:presLayoutVars>
          <dgm:hierBranch/>
        </dgm:presLayoutVars>
      </dgm:prSet>
      <dgm:spPr/>
    </dgm:pt>
    <dgm:pt modelId="{D4AD65BC-CF44-4E9E-AD8F-52F4CFFF02F2}" type="pres">
      <dgm:prSet presAssocID="{224346A9-73C0-4887-9B25-EF2185909233}" presName="rootComposite" presStyleCnt="0"/>
      <dgm:spPr/>
    </dgm:pt>
    <dgm:pt modelId="{E8E41700-A11C-49BE-8733-535DFA43052B}" type="pres">
      <dgm:prSet presAssocID="{224346A9-73C0-4887-9B25-EF2185909233}" presName="rootText" presStyleLbl="node3" presStyleIdx="2" presStyleCnt="6">
        <dgm:presLayoutVars>
          <dgm:chPref val="3"/>
        </dgm:presLayoutVars>
      </dgm:prSet>
      <dgm:spPr/>
    </dgm:pt>
    <dgm:pt modelId="{805B21F0-73E4-4F02-AD90-CF08DE225D85}" type="pres">
      <dgm:prSet presAssocID="{224346A9-73C0-4887-9B25-EF2185909233}" presName="rootConnector" presStyleLbl="node3" presStyleIdx="2" presStyleCnt="6"/>
      <dgm:spPr/>
    </dgm:pt>
    <dgm:pt modelId="{1EF1CCF6-E458-44FA-AC83-7555BCEA6C3D}" type="pres">
      <dgm:prSet presAssocID="{224346A9-73C0-4887-9B25-EF2185909233}" presName="hierChild4" presStyleCnt="0"/>
      <dgm:spPr/>
    </dgm:pt>
    <dgm:pt modelId="{4396E56B-5ECC-4674-90FD-FD9EAD6BFDA5}" type="pres">
      <dgm:prSet presAssocID="{1B6E4C06-C8E4-437D-A98F-2DE0F574A7EE}" presName="Name35" presStyleLbl="parChTrans1D4" presStyleIdx="0" presStyleCnt="5"/>
      <dgm:spPr/>
    </dgm:pt>
    <dgm:pt modelId="{ADF1E18F-F4B6-4EE6-8B88-C828D8AD1B9F}" type="pres">
      <dgm:prSet presAssocID="{46D1BD79-0CD3-4551-88E2-26F521DF8DE7}" presName="hierRoot2" presStyleCnt="0">
        <dgm:presLayoutVars>
          <dgm:hierBranch val="r"/>
        </dgm:presLayoutVars>
      </dgm:prSet>
      <dgm:spPr/>
    </dgm:pt>
    <dgm:pt modelId="{C6ADACB2-8192-4D33-AF19-4A6C9596A556}" type="pres">
      <dgm:prSet presAssocID="{46D1BD79-0CD3-4551-88E2-26F521DF8DE7}" presName="rootComposite" presStyleCnt="0"/>
      <dgm:spPr/>
    </dgm:pt>
    <dgm:pt modelId="{032DB185-F836-4A66-9B8C-5AF1E0558A5C}" type="pres">
      <dgm:prSet presAssocID="{46D1BD79-0CD3-4551-88E2-26F521DF8DE7}" presName="rootText" presStyleLbl="node4" presStyleIdx="0" presStyleCnt="5">
        <dgm:presLayoutVars>
          <dgm:chPref val="3"/>
        </dgm:presLayoutVars>
      </dgm:prSet>
      <dgm:spPr/>
    </dgm:pt>
    <dgm:pt modelId="{1F0089B8-65B5-43CB-B49D-FC8BCC5DD9D0}" type="pres">
      <dgm:prSet presAssocID="{46D1BD79-0CD3-4551-88E2-26F521DF8DE7}" presName="rootConnector" presStyleLbl="node4" presStyleIdx="0" presStyleCnt="5"/>
      <dgm:spPr/>
    </dgm:pt>
    <dgm:pt modelId="{532DF504-66BC-463A-9FB8-45F32236D1BF}" type="pres">
      <dgm:prSet presAssocID="{46D1BD79-0CD3-4551-88E2-26F521DF8DE7}" presName="hierChild4" presStyleCnt="0"/>
      <dgm:spPr/>
    </dgm:pt>
    <dgm:pt modelId="{6DB44DF4-B0D4-4DF5-A023-FB6E6C862D97}" type="pres">
      <dgm:prSet presAssocID="{46D1BD79-0CD3-4551-88E2-26F521DF8DE7}" presName="hierChild5" presStyleCnt="0"/>
      <dgm:spPr/>
    </dgm:pt>
    <dgm:pt modelId="{F437C4B9-B7B2-457A-B7D7-D9E60EAE3D09}" type="pres">
      <dgm:prSet presAssocID="{A4505B1D-08AF-4968-8694-446AE64C92CD}" presName="Name35" presStyleLbl="parChTrans1D4" presStyleIdx="1" presStyleCnt="5"/>
      <dgm:spPr/>
    </dgm:pt>
    <dgm:pt modelId="{A2160B04-DF8E-41A2-8280-2E769D13145C}" type="pres">
      <dgm:prSet presAssocID="{D96FDA68-0CDC-494D-8401-815D4D0F2765}" presName="hierRoot2" presStyleCnt="0">
        <dgm:presLayoutVars>
          <dgm:hierBranch val="r"/>
        </dgm:presLayoutVars>
      </dgm:prSet>
      <dgm:spPr/>
    </dgm:pt>
    <dgm:pt modelId="{4BA595B6-EC32-41E9-A918-798F42CD7123}" type="pres">
      <dgm:prSet presAssocID="{D96FDA68-0CDC-494D-8401-815D4D0F2765}" presName="rootComposite" presStyleCnt="0"/>
      <dgm:spPr/>
    </dgm:pt>
    <dgm:pt modelId="{96C8ED95-EC13-4836-83FD-27A39FCE2C3F}" type="pres">
      <dgm:prSet presAssocID="{D96FDA68-0CDC-494D-8401-815D4D0F2765}" presName="rootText" presStyleLbl="node4" presStyleIdx="1" presStyleCnt="5">
        <dgm:presLayoutVars>
          <dgm:chPref val="3"/>
        </dgm:presLayoutVars>
      </dgm:prSet>
      <dgm:spPr/>
    </dgm:pt>
    <dgm:pt modelId="{445C4ABE-BBAA-4288-916A-0849406D5AA4}" type="pres">
      <dgm:prSet presAssocID="{D96FDA68-0CDC-494D-8401-815D4D0F2765}" presName="rootConnector" presStyleLbl="node4" presStyleIdx="1" presStyleCnt="5"/>
      <dgm:spPr/>
    </dgm:pt>
    <dgm:pt modelId="{C1F659D2-383C-4A89-B448-42EC03F85CC1}" type="pres">
      <dgm:prSet presAssocID="{D96FDA68-0CDC-494D-8401-815D4D0F2765}" presName="hierChild4" presStyleCnt="0"/>
      <dgm:spPr/>
    </dgm:pt>
    <dgm:pt modelId="{2D1490B7-69FB-487F-9AA3-CE0A96915338}" type="pres">
      <dgm:prSet presAssocID="{D96FDA68-0CDC-494D-8401-815D4D0F2765}" presName="hierChild5" presStyleCnt="0"/>
      <dgm:spPr/>
    </dgm:pt>
    <dgm:pt modelId="{EE6768D9-9E75-48EA-8526-AEFAEC5D4E02}" type="pres">
      <dgm:prSet presAssocID="{224346A9-73C0-4887-9B25-EF2185909233}" presName="hierChild5" presStyleCnt="0"/>
      <dgm:spPr/>
    </dgm:pt>
    <dgm:pt modelId="{FF0C357E-E58E-4D76-AFF2-56557B9DABFB}" type="pres">
      <dgm:prSet presAssocID="{389F2E99-68E2-4E84-A4CA-9D746C61C184}" presName="hierChild5" presStyleCnt="0"/>
      <dgm:spPr/>
    </dgm:pt>
    <dgm:pt modelId="{40745839-4171-4B7D-9C8A-77D34B237DFA}" type="pres">
      <dgm:prSet presAssocID="{13C9A49B-94E3-4812-B6C1-7C3A7081C211}" presName="Name35" presStyleLbl="parChTrans1D2" presStyleIdx="3" presStyleCnt="4"/>
      <dgm:spPr/>
    </dgm:pt>
    <dgm:pt modelId="{C765F059-AE69-469E-960D-E94396A130B1}" type="pres">
      <dgm:prSet presAssocID="{801D2A8B-9ADC-4EA0-A793-F3B3F67C10D8}" presName="hierRoot2" presStyleCnt="0">
        <dgm:presLayoutVars>
          <dgm:hierBranch/>
        </dgm:presLayoutVars>
      </dgm:prSet>
      <dgm:spPr/>
    </dgm:pt>
    <dgm:pt modelId="{4AE3B845-D22E-4004-A926-EC5DA643551D}" type="pres">
      <dgm:prSet presAssocID="{801D2A8B-9ADC-4EA0-A793-F3B3F67C10D8}" presName="rootComposite" presStyleCnt="0"/>
      <dgm:spPr/>
    </dgm:pt>
    <dgm:pt modelId="{AED0AA1F-78AF-413B-A1A2-E351BD0B7A9B}" type="pres">
      <dgm:prSet presAssocID="{801D2A8B-9ADC-4EA0-A793-F3B3F67C10D8}" presName="rootText" presStyleLbl="node2" presStyleIdx="3" presStyleCnt="4">
        <dgm:presLayoutVars>
          <dgm:chPref val="3"/>
        </dgm:presLayoutVars>
      </dgm:prSet>
      <dgm:spPr/>
    </dgm:pt>
    <dgm:pt modelId="{90BA570E-72F1-4B15-9126-F870E8C0EA50}" type="pres">
      <dgm:prSet presAssocID="{801D2A8B-9ADC-4EA0-A793-F3B3F67C10D8}" presName="rootConnector" presStyleLbl="node2" presStyleIdx="3" presStyleCnt="4"/>
      <dgm:spPr/>
    </dgm:pt>
    <dgm:pt modelId="{E02CE893-817C-4B73-BFD6-08593D2C7ADF}" type="pres">
      <dgm:prSet presAssocID="{801D2A8B-9ADC-4EA0-A793-F3B3F67C10D8}" presName="hierChild4" presStyleCnt="0"/>
      <dgm:spPr/>
    </dgm:pt>
    <dgm:pt modelId="{E4B8B879-2106-4349-A4D3-5F855863D54F}" type="pres">
      <dgm:prSet presAssocID="{D340DD70-B99D-4D91-8C60-08121FD6B4DD}" presName="Name35" presStyleLbl="parChTrans1D3" presStyleIdx="3" presStyleCnt="6"/>
      <dgm:spPr/>
    </dgm:pt>
    <dgm:pt modelId="{86191633-1028-460F-AEB9-CFABA644DD3F}" type="pres">
      <dgm:prSet presAssocID="{566CCE29-6BF7-41E8-90AD-31C1E934AF45}" presName="hierRoot2" presStyleCnt="0">
        <dgm:presLayoutVars>
          <dgm:hierBranch val="r"/>
        </dgm:presLayoutVars>
      </dgm:prSet>
      <dgm:spPr/>
    </dgm:pt>
    <dgm:pt modelId="{6D49F886-DF39-4E73-80E3-03A3D7A75B69}" type="pres">
      <dgm:prSet presAssocID="{566CCE29-6BF7-41E8-90AD-31C1E934AF45}" presName="rootComposite" presStyleCnt="0"/>
      <dgm:spPr/>
    </dgm:pt>
    <dgm:pt modelId="{E019674E-55E9-436C-B54F-6883DCD2F1AC}" type="pres">
      <dgm:prSet presAssocID="{566CCE29-6BF7-41E8-90AD-31C1E934AF45}" presName="rootText" presStyleLbl="node3" presStyleIdx="3" presStyleCnt="6">
        <dgm:presLayoutVars>
          <dgm:chPref val="3"/>
        </dgm:presLayoutVars>
      </dgm:prSet>
      <dgm:spPr/>
    </dgm:pt>
    <dgm:pt modelId="{67EC98E2-37A4-4146-9188-3A78CD6513A8}" type="pres">
      <dgm:prSet presAssocID="{566CCE29-6BF7-41E8-90AD-31C1E934AF45}" presName="rootConnector" presStyleLbl="node3" presStyleIdx="3" presStyleCnt="6"/>
      <dgm:spPr/>
    </dgm:pt>
    <dgm:pt modelId="{E8334DC6-05B3-4400-8F76-F12536393558}" type="pres">
      <dgm:prSet presAssocID="{566CCE29-6BF7-41E8-90AD-31C1E934AF45}" presName="hierChild4" presStyleCnt="0"/>
      <dgm:spPr/>
    </dgm:pt>
    <dgm:pt modelId="{57525D79-5CAB-41E9-A71D-FAF385F1F129}" type="pres">
      <dgm:prSet presAssocID="{566CCE29-6BF7-41E8-90AD-31C1E934AF45}" presName="hierChild5" presStyleCnt="0"/>
      <dgm:spPr/>
    </dgm:pt>
    <dgm:pt modelId="{8901827B-BF8A-4886-9DAC-D1379559244F}" type="pres">
      <dgm:prSet presAssocID="{6FC7172F-9AD9-4AFD-8227-4531DCA98EF1}" presName="Name35" presStyleLbl="parChTrans1D3" presStyleIdx="4" presStyleCnt="6"/>
      <dgm:spPr/>
    </dgm:pt>
    <dgm:pt modelId="{C9BF1CC2-141C-4447-B613-3A3F736369EB}" type="pres">
      <dgm:prSet presAssocID="{62361B9F-6132-4EC7-8D15-7B788A7189FA}" presName="hierRoot2" presStyleCnt="0">
        <dgm:presLayoutVars>
          <dgm:hierBranch val="r"/>
        </dgm:presLayoutVars>
      </dgm:prSet>
      <dgm:spPr/>
    </dgm:pt>
    <dgm:pt modelId="{FCFC0A3D-2CC9-4198-9A5C-DEEB78EEB3D9}" type="pres">
      <dgm:prSet presAssocID="{62361B9F-6132-4EC7-8D15-7B788A7189FA}" presName="rootComposite" presStyleCnt="0"/>
      <dgm:spPr/>
    </dgm:pt>
    <dgm:pt modelId="{31E460BC-5E32-4495-AC17-245EDF2835CC}" type="pres">
      <dgm:prSet presAssocID="{62361B9F-6132-4EC7-8D15-7B788A7189FA}" presName="rootText" presStyleLbl="node3" presStyleIdx="4" presStyleCnt="6">
        <dgm:presLayoutVars>
          <dgm:chPref val="3"/>
        </dgm:presLayoutVars>
      </dgm:prSet>
      <dgm:spPr/>
    </dgm:pt>
    <dgm:pt modelId="{C06A4AB8-ACED-4AC5-906E-520488A663E4}" type="pres">
      <dgm:prSet presAssocID="{62361B9F-6132-4EC7-8D15-7B788A7189FA}" presName="rootConnector" presStyleLbl="node3" presStyleIdx="4" presStyleCnt="6"/>
      <dgm:spPr/>
    </dgm:pt>
    <dgm:pt modelId="{0E53899D-A7A4-441C-AA48-9A0CE08F263B}" type="pres">
      <dgm:prSet presAssocID="{62361B9F-6132-4EC7-8D15-7B788A7189FA}" presName="hierChild4" presStyleCnt="0"/>
      <dgm:spPr/>
    </dgm:pt>
    <dgm:pt modelId="{0B611B55-1851-447B-90BC-563658E759D5}" type="pres">
      <dgm:prSet presAssocID="{62361B9F-6132-4EC7-8D15-7B788A7189FA}" presName="hierChild5" presStyleCnt="0"/>
      <dgm:spPr/>
    </dgm:pt>
    <dgm:pt modelId="{E6A6785C-5DA1-475F-A8A5-CA65BA09E79A}" type="pres">
      <dgm:prSet presAssocID="{3C70AAD5-4125-4A3F-8AFC-C2478C24D340}" presName="Name35" presStyleLbl="parChTrans1D3" presStyleIdx="5" presStyleCnt="6"/>
      <dgm:spPr/>
    </dgm:pt>
    <dgm:pt modelId="{8E801C4E-CA20-47C5-8642-D5E5B62A03B6}" type="pres">
      <dgm:prSet presAssocID="{F26BBD7A-CEDE-48E8-B9CC-8704E88024DA}" presName="hierRoot2" presStyleCnt="0">
        <dgm:presLayoutVars>
          <dgm:hierBranch/>
        </dgm:presLayoutVars>
      </dgm:prSet>
      <dgm:spPr/>
    </dgm:pt>
    <dgm:pt modelId="{A5A4203C-A9D2-4843-99E1-70EE3C837C84}" type="pres">
      <dgm:prSet presAssocID="{F26BBD7A-CEDE-48E8-B9CC-8704E88024DA}" presName="rootComposite" presStyleCnt="0"/>
      <dgm:spPr/>
    </dgm:pt>
    <dgm:pt modelId="{34DC6391-AAC9-4E89-8C02-5F6AB039D1D7}" type="pres">
      <dgm:prSet presAssocID="{F26BBD7A-CEDE-48E8-B9CC-8704E88024DA}" presName="rootText" presStyleLbl="node3" presStyleIdx="5" presStyleCnt="6">
        <dgm:presLayoutVars>
          <dgm:chPref val="3"/>
        </dgm:presLayoutVars>
      </dgm:prSet>
      <dgm:spPr/>
    </dgm:pt>
    <dgm:pt modelId="{AA2468FA-AF09-4EAE-A829-B509876B05DD}" type="pres">
      <dgm:prSet presAssocID="{F26BBD7A-CEDE-48E8-B9CC-8704E88024DA}" presName="rootConnector" presStyleLbl="node3" presStyleIdx="5" presStyleCnt="6"/>
      <dgm:spPr/>
    </dgm:pt>
    <dgm:pt modelId="{8765E3AD-9731-487E-B7EB-C12B3DC049AC}" type="pres">
      <dgm:prSet presAssocID="{F26BBD7A-CEDE-48E8-B9CC-8704E88024DA}" presName="hierChild4" presStyleCnt="0"/>
      <dgm:spPr/>
    </dgm:pt>
    <dgm:pt modelId="{D8A3F102-1956-4FF1-8F20-4414884597B3}" type="pres">
      <dgm:prSet presAssocID="{295417AB-2419-4D34-8B8B-E254DF7FF8FD}" presName="Name35" presStyleLbl="parChTrans1D4" presStyleIdx="2" presStyleCnt="5"/>
      <dgm:spPr/>
    </dgm:pt>
    <dgm:pt modelId="{7938EAF2-E503-49E0-9152-85FDA2C54655}" type="pres">
      <dgm:prSet presAssocID="{EA929793-5A83-469F-A674-EA0CE79BE0C4}" presName="hierRoot2" presStyleCnt="0">
        <dgm:presLayoutVars>
          <dgm:hierBranch val="r"/>
        </dgm:presLayoutVars>
      </dgm:prSet>
      <dgm:spPr/>
    </dgm:pt>
    <dgm:pt modelId="{E33160C9-C20C-471F-B5EA-20C665D52772}" type="pres">
      <dgm:prSet presAssocID="{EA929793-5A83-469F-A674-EA0CE79BE0C4}" presName="rootComposite" presStyleCnt="0"/>
      <dgm:spPr/>
    </dgm:pt>
    <dgm:pt modelId="{3FAB1E50-B242-43CA-9AD4-35DBBB04D813}" type="pres">
      <dgm:prSet presAssocID="{EA929793-5A83-469F-A674-EA0CE79BE0C4}" presName="rootText" presStyleLbl="node4" presStyleIdx="2" presStyleCnt="5">
        <dgm:presLayoutVars>
          <dgm:chPref val="3"/>
        </dgm:presLayoutVars>
      </dgm:prSet>
      <dgm:spPr/>
    </dgm:pt>
    <dgm:pt modelId="{42EFDCBA-6964-4DB4-A73C-137D5F6FB4FB}" type="pres">
      <dgm:prSet presAssocID="{EA929793-5A83-469F-A674-EA0CE79BE0C4}" presName="rootConnector" presStyleLbl="node4" presStyleIdx="2" presStyleCnt="5"/>
      <dgm:spPr/>
    </dgm:pt>
    <dgm:pt modelId="{FA6C1F22-FB55-41D9-BE26-E0774AB360AE}" type="pres">
      <dgm:prSet presAssocID="{EA929793-5A83-469F-A674-EA0CE79BE0C4}" presName="hierChild4" presStyleCnt="0"/>
      <dgm:spPr/>
    </dgm:pt>
    <dgm:pt modelId="{A2670AF3-BBE1-46DE-A008-003FAFF1CAA0}" type="pres">
      <dgm:prSet presAssocID="{EA929793-5A83-469F-A674-EA0CE79BE0C4}" presName="hierChild5" presStyleCnt="0"/>
      <dgm:spPr/>
    </dgm:pt>
    <dgm:pt modelId="{B9D46B6F-5688-4615-B4CD-AD0769251141}" type="pres">
      <dgm:prSet presAssocID="{94203AB1-E6F3-4E3D-BC7B-084D4B4FD5DC}" presName="Name35" presStyleLbl="parChTrans1D4" presStyleIdx="3" presStyleCnt="5"/>
      <dgm:spPr/>
    </dgm:pt>
    <dgm:pt modelId="{6D913389-2A1B-4B27-B22B-15D781992304}" type="pres">
      <dgm:prSet presAssocID="{8AB8C9EF-5E29-40B5-A2E0-E8453D5CCD7E}" presName="hierRoot2" presStyleCnt="0">
        <dgm:presLayoutVars>
          <dgm:hierBranch/>
        </dgm:presLayoutVars>
      </dgm:prSet>
      <dgm:spPr/>
    </dgm:pt>
    <dgm:pt modelId="{E75DF736-98CC-4383-BAAF-E535E9F71199}" type="pres">
      <dgm:prSet presAssocID="{8AB8C9EF-5E29-40B5-A2E0-E8453D5CCD7E}" presName="rootComposite" presStyleCnt="0"/>
      <dgm:spPr/>
    </dgm:pt>
    <dgm:pt modelId="{D1D34F64-1ECD-4A56-B1C7-08BD58E55E12}" type="pres">
      <dgm:prSet presAssocID="{8AB8C9EF-5E29-40B5-A2E0-E8453D5CCD7E}" presName="rootText" presStyleLbl="node4" presStyleIdx="3" presStyleCnt="5">
        <dgm:presLayoutVars>
          <dgm:chPref val="3"/>
        </dgm:presLayoutVars>
      </dgm:prSet>
      <dgm:spPr/>
    </dgm:pt>
    <dgm:pt modelId="{736AF62E-6E4F-4FB0-8B2F-1B7EF94007DE}" type="pres">
      <dgm:prSet presAssocID="{8AB8C9EF-5E29-40B5-A2E0-E8453D5CCD7E}" presName="rootConnector" presStyleLbl="node4" presStyleIdx="3" presStyleCnt="5"/>
      <dgm:spPr/>
    </dgm:pt>
    <dgm:pt modelId="{A8FB8CCC-0E50-4FA9-BC2F-CF562386CF65}" type="pres">
      <dgm:prSet presAssocID="{8AB8C9EF-5E29-40B5-A2E0-E8453D5CCD7E}" presName="hierChild4" presStyleCnt="0"/>
      <dgm:spPr/>
    </dgm:pt>
    <dgm:pt modelId="{6D0C8F01-9F9B-40B3-B51E-65BCE834BB3B}" type="pres">
      <dgm:prSet presAssocID="{A5778D23-73CB-414C-B109-F15ECD0DC8F6}" presName="Name35" presStyleLbl="parChTrans1D4" presStyleIdx="4" presStyleCnt="5"/>
      <dgm:spPr/>
    </dgm:pt>
    <dgm:pt modelId="{6293FD2F-BA9B-4BAD-9AA1-7BA42900980E}" type="pres">
      <dgm:prSet presAssocID="{1E42A7B9-603B-4D8E-9F2E-C270F67DE9BE}" presName="hierRoot2" presStyleCnt="0">
        <dgm:presLayoutVars>
          <dgm:hierBranch val="r"/>
        </dgm:presLayoutVars>
      </dgm:prSet>
      <dgm:spPr/>
    </dgm:pt>
    <dgm:pt modelId="{83CC49D5-C454-4A80-9367-E177F80822B7}" type="pres">
      <dgm:prSet presAssocID="{1E42A7B9-603B-4D8E-9F2E-C270F67DE9BE}" presName="rootComposite" presStyleCnt="0"/>
      <dgm:spPr/>
    </dgm:pt>
    <dgm:pt modelId="{225B5AFE-C07F-48E3-AB30-8358D283987B}" type="pres">
      <dgm:prSet presAssocID="{1E42A7B9-603B-4D8E-9F2E-C270F67DE9BE}" presName="rootText" presStyleLbl="node4" presStyleIdx="4" presStyleCnt="5">
        <dgm:presLayoutVars>
          <dgm:chPref val="3"/>
        </dgm:presLayoutVars>
      </dgm:prSet>
      <dgm:spPr/>
    </dgm:pt>
    <dgm:pt modelId="{47DD497A-FE5A-416A-9823-DD1349F8230A}" type="pres">
      <dgm:prSet presAssocID="{1E42A7B9-603B-4D8E-9F2E-C270F67DE9BE}" presName="rootConnector" presStyleLbl="node4" presStyleIdx="4" presStyleCnt="5"/>
      <dgm:spPr/>
    </dgm:pt>
    <dgm:pt modelId="{A74C9CBF-CC54-413F-BD57-040E78A06AC8}" type="pres">
      <dgm:prSet presAssocID="{1E42A7B9-603B-4D8E-9F2E-C270F67DE9BE}" presName="hierChild4" presStyleCnt="0"/>
      <dgm:spPr/>
    </dgm:pt>
    <dgm:pt modelId="{968CE0E0-263A-4BE4-A285-2D64FD19AF5D}" type="pres">
      <dgm:prSet presAssocID="{1E42A7B9-603B-4D8E-9F2E-C270F67DE9BE}" presName="hierChild5" presStyleCnt="0"/>
      <dgm:spPr/>
    </dgm:pt>
    <dgm:pt modelId="{E4118C34-B656-40A4-819F-D54B2FE59946}" type="pres">
      <dgm:prSet presAssocID="{8AB8C9EF-5E29-40B5-A2E0-E8453D5CCD7E}" presName="hierChild5" presStyleCnt="0"/>
      <dgm:spPr/>
    </dgm:pt>
    <dgm:pt modelId="{DAC642DA-C768-45E0-B9E5-7A96B9064D83}" type="pres">
      <dgm:prSet presAssocID="{F26BBD7A-CEDE-48E8-B9CC-8704E88024DA}" presName="hierChild5" presStyleCnt="0"/>
      <dgm:spPr/>
    </dgm:pt>
    <dgm:pt modelId="{4E132E19-CD4F-45E3-868A-9D6C0EEAD3FA}" type="pres">
      <dgm:prSet presAssocID="{801D2A8B-9ADC-4EA0-A793-F3B3F67C10D8}" presName="hierChild5" presStyleCnt="0"/>
      <dgm:spPr/>
    </dgm:pt>
    <dgm:pt modelId="{75D781EE-D3C4-4D10-86FA-B949278D176F}" type="pres">
      <dgm:prSet presAssocID="{432649C2-A051-49AE-8FCE-9AC6A7DDC244}" presName="hierChild3" presStyleCnt="0"/>
      <dgm:spPr/>
    </dgm:pt>
  </dgm:ptLst>
  <dgm:cxnLst>
    <dgm:cxn modelId="{6046E90D-847A-4E7B-A4C0-1AA9167D732C}" type="presOf" srcId="{E3A84261-C3DB-40ED-AF37-3E4099EAE608}" destId="{DE3383F0-2CD0-48EA-9631-A3CE40C0D213}" srcOrd="0" destOrd="0" presId="urn:microsoft.com/office/officeart/2005/8/layout/orgChart1"/>
    <dgm:cxn modelId="{03536462-85EF-4D7E-849B-36911D7F9111}" srcId="{8AB8C9EF-5E29-40B5-A2E0-E8453D5CCD7E}" destId="{1E42A7B9-603B-4D8E-9F2E-C270F67DE9BE}" srcOrd="0" destOrd="0" parTransId="{A5778D23-73CB-414C-B109-F15ECD0DC8F6}" sibTransId="{825700B5-6A7C-4FD0-B0DF-9EAEFAAF343F}"/>
    <dgm:cxn modelId="{FFB7FC2E-9173-4415-9A02-C038C84210F2}" srcId="{919CA2F1-AA1D-4D66-B08A-0F94A0D6D7F6}" destId="{432649C2-A051-49AE-8FCE-9AC6A7DDC244}" srcOrd="0" destOrd="0" parTransId="{A8B34C94-D3DA-49D0-9D4B-F58D130F1CC4}" sibTransId="{C33A6007-D399-47F5-8D8E-F12932753D69}"/>
    <dgm:cxn modelId="{DA67341A-2CBC-4043-AA52-7A371A11AF82}" type="presOf" srcId="{801D2A8B-9ADC-4EA0-A793-F3B3F67C10D8}" destId="{90BA570E-72F1-4B15-9126-F870E8C0EA50}" srcOrd="1" destOrd="0" presId="urn:microsoft.com/office/officeart/2005/8/layout/orgChart1"/>
    <dgm:cxn modelId="{B1E123FA-2E36-46A9-B018-26671F74C1DD}" srcId="{F26BBD7A-CEDE-48E8-B9CC-8704E88024DA}" destId="{8AB8C9EF-5E29-40B5-A2E0-E8453D5CCD7E}" srcOrd="1" destOrd="0" parTransId="{94203AB1-E6F3-4E3D-BC7B-084D4B4FD5DC}" sibTransId="{E4E8BE7C-363C-448F-A92D-728872E82BC2}"/>
    <dgm:cxn modelId="{CC657C54-6545-40C7-A6B1-3D8EFACBC036}" srcId="{F26BBD7A-CEDE-48E8-B9CC-8704E88024DA}" destId="{EA929793-5A83-469F-A674-EA0CE79BE0C4}" srcOrd="0" destOrd="0" parTransId="{295417AB-2419-4D34-8B8B-E254DF7FF8FD}" sibTransId="{50D8AB6F-11C8-4DDF-B029-1931184DA36C}"/>
    <dgm:cxn modelId="{D77E193F-79D5-4FA2-A5A4-F0B8063A6766}" type="presOf" srcId="{224346A9-73C0-4887-9B25-EF2185909233}" destId="{805B21F0-73E4-4F02-AD90-CF08DE225D85}" srcOrd="1" destOrd="0" presId="urn:microsoft.com/office/officeart/2005/8/layout/orgChart1"/>
    <dgm:cxn modelId="{87E11907-D4CF-413F-AFF2-6615282ED939}" type="presOf" srcId="{D0F1A011-7C66-4BEF-B0B1-6FAC0952F718}" destId="{F56FF2DE-26AA-4CF6-8B53-A56A47159322}" srcOrd="0" destOrd="0" presId="urn:microsoft.com/office/officeart/2005/8/layout/orgChart1"/>
    <dgm:cxn modelId="{4219335E-A507-4232-BA4A-65735AAAD156}" srcId="{224346A9-73C0-4887-9B25-EF2185909233}" destId="{D96FDA68-0CDC-494D-8401-815D4D0F2765}" srcOrd="1" destOrd="0" parTransId="{A4505B1D-08AF-4968-8694-446AE64C92CD}" sibTransId="{CAF31F83-0CE4-41BD-AA82-3B079C505382}"/>
    <dgm:cxn modelId="{6AB1CAA0-EC38-4540-8AE2-F8FBEDE4608F}" type="presOf" srcId="{F26BBD7A-CEDE-48E8-B9CC-8704E88024DA}" destId="{34DC6391-AAC9-4E89-8C02-5F6AB039D1D7}" srcOrd="0" destOrd="0" presId="urn:microsoft.com/office/officeart/2005/8/layout/orgChart1"/>
    <dgm:cxn modelId="{20FB17F9-2EC9-433C-A645-B65BD6EB8D3B}" type="presOf" srcId="{B427CE0E-6CB4-4EA5-8B26-2980410AF459}" destId="{F2133B38-B6E3-4288-ACD2-F4596CE1DCB5}" srcOrd="1" destOrd="0" presId="urn:microsoft.com/office/officeart/2005/8/layout/orgChart1"/>
    <dgm:cxn modelId="{954ED87F-7E77-4CCE-B191-5369589ABBF3}" srcId="{389F2E99-68E2-4E84-A4CA-9D746C61C184}" destId="{224346A9-73C0-4887-9B25-EF2185909233}" srcOrd="2" destOrd="0" parTransId="{EDC1A7A6-CD4C-4D6A-A41D-BE0DB92E398C}" sibTransId="{3DB7FB25-7F12-45F6-B89A-F23E237262F7}"/>
    <dgm:cxn modelId="{3EE5FF97-D0EA-43A8-8DE6-011C42681BAC}" type="presOf" srcId="{D340DD70-B99D-4D91-8C60-08121FD6B4DD}" destId="{E4B8B879-2106-4349-A4D3-5F855863D54F}" srcOrd="0" destOrd="0" presId="urn:microsoft.com/office/officeart/2005/8/layout/orgChart1"/>
    <dgm:cxn modelId="{DB622ADE-21DC-4E69-9577-9B74E0E69A8A}" type="presOf" srcId="{389F2E99-68E2-4E84-A4CA-9D746C61C184}" destId="{999BDB8F-B8DC-45BE-BB11-2CA730147946}" srcOrd="1" destOrd="0" presId="urn:microsoft.com/office/officeart/2005/8/layout/orgChart1"/>
    <dgm:cxn modelId="{3BF51F24-7E84-4144-8471-4CCAC0A843D7}" type="presOf" srcId="{A5778D23-73CB-414C-B109-F15ECD0DC8F6}" destId="{6D0C8F01-9F9B-40B3-B51E-65BCE834BB3B}" srcOrd="0" destOrd="0" presId="urn:microsoft.com/office/officeart/2005/8/layout/orgChart1"/>
    <dgm:cxn modelId="{1E92542C-63FC-4B12-82A3-0C37FB81BA6E}" type="presOf" srcId="{566CCE29-6BF7-41E8-90AD-31C1E934AF45}" destId="{E019674E-55E9-436C-B54F-6883DCD2F1AC}" srcOrd="0" destOrd="0" presId="urn:microsoft.com/office/officeart/2005/8/layout/orgChart1"/>
    <dgm:cxn modelId="{40F2D2A1-146A-44C3-BFF3-A467ED81C3D9}" type="presOf" srcId="{8B7F043D-48AD-4AAA-A0AB-57A6814B10E2}" destId="{70CAEACC-9639-434D-A4DB-837D9D64C621}" srcOrd="0" destOrd="0" presId="urn:microsoft.com/office/officeart/2005/8/layout/orgChart1"/>
    <dgm:cxn modelId="{0BE71732-01F4-4CAF-85DD-A6DD979EE428}" type="presOf" srcId="{62361B9F-6132-4EC7-8D15-7B788A7189FA}" destId="{31E460BC-5E32-4495-AC17-245EDF2835CC}" srcOrd="0" destOrd="0" presId="urn:microsoft.com/office/officeart/2005/8/layout/orgChart1"/>
    <dgm:cxn modelId="{196ABA5B-19EF-4323-BC20-9CB4320CE12D}" type="presOf" srcId="{EDC1A7A6-CD4C-4D6A-A41D-BE0DB92E398C}" destId="{2963F818-AFB7-456E-8A44-BD7EF6A830E8}" srcOrd="0" destOrd="0" presId="urn:microsoft.com/office/officeart/2005/8/layout/orgChart1"/>
    <dgm:cxn modelId="{E89B6282-EF4C-485E-AC81-F29D3FBBF4F8}" type="presOf" srcId="{1B6E4C06-C8E4-437D-A98F-2DE0F574A7EE}" destId="{4396E56B-5ECC-4674-90FD-FD9EAD6BFDA5}" srcOrd="0" destOrd="0" presId="urn:microsoft.com/office/officeart/2005/8/layout/orgChart1"/>
    <dgm:cxn modelId="{E437D9CF-A75B-4F76-AE71-A6130712E94B}" type="presOf" srcId="{801D2A8B-9ADC-4EA0-A793-F3B3F67C10D8}" destId="{AED0AA1F-78AF-413B-A1A2-E351BD0B7A9B}" srcOrd="0" destOrd="0" presId="urn:microsoft.com/office/officeart/2005/8/layout/orgChart1"/>
    <dgm:cxn modelId="{AF5DF99D-B75F-4CAC-BDFF-D1C78B976487}" srcId="{389F2E99-68E2-4E84-A4CA-9D746C61C184}" destId="{0C228DB4-DB64-4E46-B03E-D8FBAE51B391}" srcOrd="0" destOrd="0" parTransId="{2D6CE145-A83D-42EF-8444-75131EA6BF27}" sibTransId="{1F0743CA-6B1E-4403-A579-BE9D89EA6609}"/>
    <dgm:cxn modelId="{C70F6168-ECF3-4292-8B96-8029901360AE}" type="presOf" srcId="{D96FDA68-0CDC-494D-8401-815D4D0F2765}" destId="{445C4ABE-BBAA-4288-916A-0849406D5AA4}" srcOrd="1" destOrd="0" presId="urn:microsoft.com/office/officeart/2005/8/layout/orgChart1"/>
    <dgm:cxn modelId="{9D4A9350-39C1-4345-9608-8644C91C0360}" srcId="{432649C2-A051-49AE-8FCE-9AC6A7DDC244}" destId="{801D2A8B-9ADC-4EA0-A793-F3B3F67C10D8}" srcOrd="3" destOrd="0" parTransId="{13C9A49B-94E3-4812-B6C1-7C3A7081C211}" sibTransId="{59EB51B1-4401-4DFE-8DC3-58C4B634CC71}"/>
    <dgm:cxn modelId="{4F82BCA0-35B3-4018-9BB6-14D9A2429141}" srcId="{224346A9-73C0-4887-9B25-EF2185909233}" destId="{46D1BD79-0CD3-4551-88E2-26F521DF8DE7}" srcOrd="0" destOrd="0" parTransId="{1B6E4C06-C8E4-437D-A98F-2DE0F574A7EE}" sibTransId="{7AA93555-8C8C-428A-BC37-4BFB88DEA1AB}"/>
    <dgm:cxn modelId="{5E69A177-1255-4080-A3FF-640944E33F07}" type="presOf" srcId="{DEE374F4-EA4D-432F-BC7D-1585DF830F47}" destId="{D70B84FA-F8A0-4AAE-8ADF-681160E27F9D}" srcOrd="0" destOrd="0" presId="urn:microsoft.com/office/officeart/2005/8/layout/orgChart1"/>
    <dgm:cxn modelId="{864E2672-8BDF-4169-8F25-D02DDD2E2441}" type="presOf" srcId="{B427CE0E-6CB4-4EA5-8B26-2980410AF459}" destId="{CEE0690C-E176-42C8-836C-F9DD02D0D6D4}" srcOrd="0" destOrd="0" presId="urn:microsoft.com/office/officeart/2005/8/layout/orgChart1"/>
    <dgm:cxn modelId="{14C18FAA-377E-4B25-B7BB-5B3BCC14C7F4}" type="presOf" srcId="{D96FDA68-0CDC-494D-8401-815D4D0F2765}" destId="{96C8ED95-EC13-4836-83FD-27A39FCE2C3F}" srcOrd="0" destOrd="0" presId="urn:microsoft.com/office/officeart/2005/8/layout/orgChart1"/>
    <dgm:cxn modelId="{732A0CED-2E85-411B-BB3C-23DDA2B8D5B5}" srcId="{432649C2-A051-49AE-8FCE-9AC6A7DDC244}" destId="{DEE374F4-EA4D-432F-BC7D-1585DF830F47}" srcOrd="1" destOrd="0" parTransId="{F246C86B-E684-4A1D-ADDF-C63D97D2A8A8}" sibTransId="{AE9B43F2-732E-4139-AD63-96F414D0BB01}"/>
    <dgm:cxn modelId="{33F30543-B70C-40AA-BDB3-C998B02340ED}" type="presOf" srcId="{919CA2F1-AA1D-4D66-B08A-0F94A0D6D7F6}" destId="{643CB287-A736-41F4-8722-AE21B74ABCC1}" srcOrd="0" destOrd="0" presId="urn:microsoft.com/office/officeart/2005/8/layout/orgChart1"/>
    <dgm:cxn modelId="{19D52271-BA88-40C4-986F-925AEC930D14}" type="presOf" srcId="{1E42A7B9-603B-4D8E-9F2E-C270F67DE9BE}" destId="{225B5AFE-C07F-48E3-AB30-8358D283987B}" srcOrd="0" destOrd="0" presId="urn:microsoft.com/office/officeart/2005/8/layout/orgChart1"/>
    <dgm:cxn modelId="{A39C49ED-BF95-4585-80FB-F8357898C1F1}" type="presOf" srcId="{F26BBD7A-CEDE-48E8-B9CC-8704E88024DA}" destId="{AA2468FA-AF09-4EAE-A829-B509876B05DD}" srcOrd="1" destOrd="0" presId="urn:microsoft.com/office/officeart/2005/8/layout/orgChart1"/>
    <dgm:cxn modelId="{0A82409D-F6F3-4377-8BB3-5778C27EBD8D}" type="presOf" srcId="{46D1BD79-0CD3-4551-88E2-26F521DF8DE7}" destId="{032DB185-F836-4A66-9B8C-5AF1E0558A5C}" srcOrd="0" destOrd="0" presId="urn:microsoft.com/office/officeart/2005/8/layout/orgChart1"/>
    <dgm:cxn modelId="{C88914ED-87B7-42C7-B9C4-093610F35144}" srcId="{432649C2-A051-49AE-8FCE-9AC6A7DDC244}" destId="{E3A84261-C3DB-40ED-AF37-3E4099EAE608}" srcOrd="0" destOrd="0" parTransId="{C2A6239B-EA65-4406-B1D0-4D3FA16FE0BE}" sibTransId="{6FB524FF-A022-41E7-848B-7ABC37FC2BB8}"/>
    <dgm:cxn modelId="{F47A4B78-5836-40A2-BEEA-EB267D0DA2D7}" type="presOf" srcId="{8AB8C9EF-5E29-40B5-A2E0-E8453D5CCD7E}" destId="{736AF62E-6E4F-4FB0-8B2F-1B7EF94007DE}" srcOrd="1" destOrd="0" presId="urn:microsoft.com/office/officeart/2005/8/layout/orgChart1"/>
    <dgm:cxn modelId="{A5B24346-2B2C-44DE-A02E-6FDCA4A0678D}" srcId="{801D2A8B-9ADC-4EA0-A793-F3B3F67C10D8}" destId="{566CCE29-6BF7-41E8-90AD-31C1E934AF45}" srcOrd="0" destOrd="0" parTransId="{D340DD70-B99D-4D91-8C60-08121FD6B4DD}" sibTransId="{C2E2F3B5-9208-4754-8EAD-B83FE8D31A6C}"/>
    <dgm:cxn modelId="{05940C52-A070-4985-976E-C381884431AA}" type="presOf" srcId="{2D6CE145-A83D-42EF-8444-75131EA6BF27}" destId="{0D266103-10BE-4056-8760-03548DD9AF76}" srcOrd="0" destOrd="0" presId="urn:microsoft.com/office/officeart/2005/8/layout/orgChart1"/>
    <dgm:cxn modelId="{B20CCA0C-3017-4EFE-B6DB-329B1CE03AD1}" type="presOf" srcId="{62361B9F-6132-4EC7-8D15-7B788A7189FA}" destId="{C06A4AB8-ACED-4AC5-906E-520488A663E4}" srcOrd="1" destOrd="0" presId="urn:microsoft.com/office/officeart/2005/8/layout/orgChart1"/>
    <dgm:cxn modelId="{6A15E7B2-856B-483E-986E-9DD1EBB58D36}" type="presOf" srcId="{432649C2-A051-49AE-8FCE-9AC6A7DDC244}" destId="{73D2DA1D-C56F-4140-B09E-8C7FDB43724D}" srcOrd="1" destOrd="0" presId="urn:microsoft.com/office/officeart/2005/8/layout/orgChart1"/>
    <dgm:cxn modelId="{F5440D51-C1CF-46AA-AD64-C0698A70933D}" type="presOf" srcId="{C2A6239B-EA65-4406-B1D0-4D3FA16FE0BE}" destId="{4DBBFF33-F138-464E-887E-AC66A706BE69}" srcOrd="0" destOrd="0" presId="urn:microsoft.com/office/officeart/2005/8/layout/orgChart1"/>
    <dgm:cxn modelId="{4C2A1175-8134-4748-B2BD-123FA364AEB4}" type="presOf" srcId="{432649C2-A051-49AE-8FCE-9AC6A7DDC244}" destId="{FA39FE1B-B0C6-4303-B291-6375109C58A4}" srcOrd="0" destOrd="0" presId="urn:microsoft.com/office/officeart/2005/8/layout/orgChart1"/>
    <dgm:cxn modelId="{A53708BD-A5CD-45E3-93FA-B8A78CA3A0E0}" srcId="{432649C2-A051-49AE-8FCE-9AC6A7DDC244}" destId="{389F2E99-68E2-4E84-A4CA-9D746C61C184}" srcOrd="2" destOrd="0" parTransId="{8B7F043D-48AD-4AAA-A0AB-57A6814B10E2}" sibTransId="{8C421F2F-9FBD-4C52-A891-FA8771A62823}"/>
    <dgm:cxn modelId="{92721BB5-60B3-42D5-9CB1-7697A5FEE4FA}" type="presOf" srcId="{46D1BD79-0CD3-4551-88E2-26F521DF8DE7}" destId="{1F0089B8-65B5-43CB-B49D-FC8BCC5DD9D0}" srcOrd="1" destOrd="0" presId="urn:microsoft.com/office/officeart/2005/8/layout/orgChart1"/>
    <dgm:cxn modelId="{8659C203-C270-48A3-B4F6-767B7A5ED7F1}" type="presOf" srcId="{F246C86B-E684-4A1D-ADDF-C63D97D2A8A8}" destId="{B9A23240-6B3D-4051-8ABF-178B62D313AB}" srcOrd="0" destOrd="0" presId="urn:microsoft.com/office/officeart/2005/8/layout/orgChart1"/>
    <dgm:cxn modelId="{5D903819-3284-4E3F-93D1-79FC58EDC207}" srcId="{801D2A8B-9ADC-4EA0-A793-F3B3F67C10D8}" destId="{F26BBD7A-CEDE-48E8-B9CC-8704E88024DA}" srcOrd="2" destOrd="0" parTransId="{3C70AAD5-4125-4A3F-8AFC-C2478C24D340}" sibTransId="{55891099-4B8E-49E4-A83D-A23B6D3341F4}"/>
    <dgm:cxn modelId="{0DA84529-1A01-45F4-BFD5-D871DDCC357F}" type="presOf" srcId="{295417AB-2419-4D34-8B8B-E254DF7FF8FD}" destId="{D8A3F102-1956-4FF1-8F20-4414884597B3}" srcOrd="0" destOrd="0" presId="urn:microsoft.com/office/officeart/2005/8/layout/orgChart1"/>
    <dgm:cxn modelId="{5F9910AE-6B92-419D-80CA-A5D5C1976471}" type="presOf" srcId="{13C9A49B-94E3-4812-B6C1-7C3A7081C211}" destId="{40745839-4171-4B7D-9C8A-77D34B237DFA}" srcOrd="0" destOrd="0" presId="urn:microsoft.com/office/officeart/2005/8/layout/orgChart1"/>
    <dgm:cxn modelId="{1FF8A046-5E6E-4836-ACC8-D8394EAC36FB}" type="presOf" srcId="{3C70AAD5-4125-4A3F-8AFC-C2478C24D340}" destId="{E6A6785C-5DA1-475F-A8A5-CA65BA09E79A}" srcOrd="0" destOrd="0" presId="urn:microsoft.com/office/officeart/2005/8/layout/orgChart1"/>
    <dgm:cxn modelId="{AE3DFEB2-9DFC-48FE-A84E-8DA92C64746B}" type="presOf" srcId="{566CCE29-6BF7-41E8-90AD-31C1E934AF45}" destId="{67EC98E2-37A4-4146-9188-3A78CD6513A8}" srcOrd="1" destOrd="0" presId="urn:microsoft.com/office/officeart/2005/8/layout/orgChart1"/>
    <dgm:cxn modelId="{073ADB16-E074-4676-8B8E-53CCD5EDF1DC}" type="presOf" srcId="{8AB8C9EF-5E29-40B5-A2E0-E8453D5CCD7E}" destId="{D1D34F64-1ECD-4A56-B1C7-08BD58E55E12}" srcOrd="0" destOrd="0" presId="urn:microsoft.com/office/officeart/2005/8/layout/orgChart1"/>
    <dgm:cxn modelId="{851AFFC0-8F08-46D1-89C9-D74610BC45B9}" type="presOf" srcId="{0C228DB4-DB64-4E46-B03E-D8FBAE51B391}" destId="{2B199A7F-A8A2-4914-8826-9AF459644EEA}" srcOrd="0" destOrd="0" presId="urn:microsoft.com/office/officeart/2005/8/layout/orgChart1"/>
    <dgm:cxn modelId="{C6A616A8-0A00-4AA8-90B7-830EE23F9DC5}" type="presOf" srcId="{E3A84261-C3DB-40ED-AF37-3E4099EAE608}" destId="{56B3026F-3F0F-4604-AA0B-733A8AA01D02}" srcOrd="1" destOrd="0" presId="urn:microsoft.com/office/officeart/2005/8/layout/orgChart1"/>
    <dgm:cxn modelId="{49F9A630-5906-42E8-B208-F2B1DFA3AC6A}" srcId="{389F2E99-68E2-4E84-A4CA-9D746C61C184}" destId="{B427CE0E-6CB4-4EA5-8B26-2980410AF459}" srcOrd="1" destOrd="0" parTransId="{D0F1A011-7C66-4BEF-B0B1-6FAC0952F718}" sibTransId="{36B9F0F8-CA6C-4E5D-850E-85877810214D}"/>
    <dgm:cxn modelId="{96E4D355-71F1-4FC2-9A58-A147533572E7}" type="presOf" srcId="{EA929793-5A83-469F-A674-EA0CE79BE0C4}" destId="{3FAB1E50-B242-43CA-9AD4-35DBBB04D813}" srcOrd="0" destOrd="0" presId="urn:microsoft.com/office/officeart/2005/8/layout/orgChart1"/>
    <dgm:cxn modelId="{838539DF-B1E7-4F1D-909A-781C4894C880}" type="presOf" srcId="{94203AB1-E6F3-4E3D-BC7B-084D4B4FD5DC}" destId="{B9D46B6F-5688-4615-B4CD-AD0769251141}" srcOrd="0" destOrd="0" presId="urn:microsoft.com/office/officeart/2005/8/layout/orgChart1"/>
    <dgm:cxn modelId="{3EE85873-E8ED-4A88-B548-B7C93526EDA4}" type="presOf" srcId="{0C228DB4-DB64-4E46-B03E-D8FBAE51B391}" destId="{DD09C54C-AACE-4F3C-8A81-621F68372441}" srcOrd="1" destOrd="0" presId="urn:microsoft.com/office/officeart/2005/8/layout/orgChart1"/>
    <dgm:cxn modelId="{B6C0BCAA-6202-4DA1-9FD8-23A870A85E39}" type="presOf" srcId="{224346A9-73C0-4887-9B25-EF2185909233}" destId="{E8E41700-A11C-49BE-8733-535DFA43052B}" srcOrd="0" destOrd="0" presId="urn:microsoft.com/office/officeart/2005/8/layout/orgChart1"/>
    <dgm:cxn modelId="{91943C30-A83F-4BCD-BE5E-DCCE541C6C28}" type="presOf" srcId="{A4505B1D-08AF-4968-8694-446AE64C92CD}" destId="{F437C4B9-B7B2-457A-B7D7-D9E60EAE3D09}" srcOrd="0" destOrd="0" presId="urn:microsoft.com/office/officeart/2005/8/layout/orgChart1"/>
    <dgm:cxn modelId="{BAB5F1E7-5E99-40D3-AB6B-3274BB220D8A}" type="presOf" srcId="{EA929793-5A83-469F-A674-EA0CE79BE0C4}" destId="{42EFDCBA-6964-4DB4-A73C-137D5F6FB4FB}" srcOrd="1" destOrd="0" presId="urn:microsoft.com/office/officeart/2005/8/layout/orgChart1"/>
    <dgm:cxn modelId="{9A6AF583-A655-48CB-BDC1-191C0133BE48}" type="presOf" srcId="{1E42A7B9-603B-4D8E-9F2E-C270F67DE9BE}" destId="{47DD497A-FE5A-416A-9823-DD1349F8230A}" srcOrd="1" destOrd="0" presId="urn:microsoft.com/office/officeart/2005/8/layout/orgChart1"/>
    <dgm:cxn modelId="{C4F38BBE-AE5B-4C07-B4AB-202162DBBC82}" type="presOf" srcId="{DEE374F4-EA4D-432F-BC7D-1585DF830F47}" destId="{A40ED447-CDF3-4AD7-B7F7-D82CB70878B4}" srcOrd="1" destOrd="0" presId="urn:microsoft.com/office/officeart/2005/8/layout/orgChart1"/>
    <dgm:cxn modelId="{3CB82079-5942-4AEC-9451-40C45D141D17}" srcId="{801D2A8B-9ADC-4EA0-A793-F3B3F67C10D8}" destId="{62361B9F-6132-4EC7-8D15-7B788A7189FA}" srcOrd="1" destOrd="0" parTransId="{6FC7172F-9AD9-4AFD-8227-4531DCA98EF1}" sibTransId="{85F72350-F16E-4509-BEDD-91E1473B8DB7}"/>
    <dgm:cxn modelId="{B771C7B3-018F-45AB-AF93-5A4EFB3C2CA5}" type="presOf" srcId="{6FC7172F-9AD9-4AFD-8227-4531DCA98EF1}" destId="{8901827B-BF8A-4886-9DAC-D1379559244F}" srcOrd="0" destOrd="0" presId="urn:microsoft.com/office/officeart/2005/8/layout/orgChart1"/>
    <dgm:cxn modelId="{77CA5E6C-A51F-4549-AFB4-46D383D5CCCA}" type="presOf" srcId="{389F2E99-68E2-4E84-A4CA-9D746C61C184}" destId="{33A72D30-842A-4D34-B424-44B5FA3F4368}" srcOrd="0" destOrd="0" presId="urn:microsoft.com/office/officeart/2005/8/layout/orgChart1"/>
    <dgm:cxn modelId="{16FD75C7-5693-4A2A-BE5F-B1453A90A35A}" type="presParOf" srcId="{643CB287-A736-41F4-8722-AE21B74ABCC1}" destId="{39D7A2A6-AAA8-4A9F-8576-52604972D85D}" srcOrd="0" destOrd="0" presId="urn:microsoft.com/office/officeart/2005/8/layout/orgChart1"/>
    <dgm:cxn modelId="{66AAA1E3-1E33-4CAD-9DBE-8E5254B08965}" type="presParOf" srcId="{39D7A2A6-AAA8-4A9F-8576-52604972D85D}" destId="{6CC3B7DE-F3DF-4232-B1AA-F1E050DE2F0C}" srcOrd="0" destOrd="0" presId="urn:microsoft.com/office/officeart/2005/8/layout/orgChart1"/>
    <dgm:cxn modelId="{DC02CA14-7C79-4174-A81A-FC451ECE1844}" type="presParOf" srcId="{6CC3B7DE-F3DF-4232-B1AA-F1E050DE2F0C}" destId="{FA39FE1B-B0C6-4303-B291-6375109C58A4}" srcOrd="0" destOrd="0" presId="urn:microsoft.com/office/officeart/2005/8/layout/orgChart1"/>
    <dgm:cxn modelId="{186DE1EE-5F4F-473D-AD05-8188A93CCB6D}" type="presParOf" srcId="{6CC3B7DE-F3DF-4232-B1AA-F1E050DE2F0C}" destId="{73D2DA1D-C56F-4140-B09E-8C7FDB43724D}" srcOrd="1" destOrd="0" presId="urn:microsoft.com/office/officeart/2005/8/layout/orgChart1"/>
    <dgm:cxn modelId="{2BCF5B08-BBE8-459D-80CF-3CA696CA1EE9}" type="presParOf" srcId="{39D7A2A6-AAA8-4A9F-8576-52604972D85D}" destId="{FD10D0F1-451D-4877-89B3-E09B713D6915}" srcOrd="1" destOrd="0" presId="urn:microsoft.com/office/officeart/2005/8/layout/orgChart1"/>
    <dgm:cxn modelId="{BE64735B-CE87-4F01-8E96-81E821EB3D87}" type="presParOf" srcId="{FD10D0F1-451D-4877-89B3-E09B713D6915}" destId="{4DBBFF33-F138-464E-887E-AC66A706BE69}" srcOrd="0" destOrd="0" presId="urn:microsoft.com/office/officeart/2005/8/layout/orgChart1"/>
    <dgm:cxn modelId="{605DEAF2-359B-4210-B577-DFD17A1D6DAA}" type="presParOf" srcId="{FD10D0F1-451D-4877-89B3-E09B713D6915}" destId="{79949D5C-C3A9-4EFE-9E27-5AC6746FF6E5}" srcOrd="1" destOrd="0" presId="urn:microsoft.com/office/officeart/2005/8/layout/orgChart1"/>
    <dgm:cxn modelId="{FAFC6FB7-A208-4FF3-B3AA-65572E36E6B6}" type="presParOf" srcId="{79949D5C-C3A9-4EFE-9E27-5AC6746FF6E5}" destId="{60FD4EF4-442E-4CD1-AE04-11CC43A1A82B}" srcOrd="0" destOrd="0" presId="urn:microsoft.com/office/officeart/2005/8/layout/orgChart1"/>
    <dgm:cxn modelId="{1A779B22-6F7C-4167-A95A-3D23E541DF47}" type="presParOf" srcId="{60FD4EF4-442E-4CD1-AE04-11CC43A1A82B}" destId="{DE3383F0-2CD0-48EA-9631-A3CE40C0D213}" srcOrd="0" destOrd="0" presId="urn:microsoft.com/office/officeart/2005/8/layout/orgChart1"/>
    <dgm:cxn modelId="{07AF335A-2325-43CC-9C82-8380B04229E2}" type="presParOf" srcId="{60FD4EF4-442E-4CD1-AE04-11CC43A1A82B}" destId="{56B3026F-3F0F-4604-AA0B-733A8AA01D02}" srcOrd="1" destOrd="0" presId="urn:microsoft.com/office/officeart/2005/8/layout/orgChart1"/>
    <dgm:cxn modelId="{58CA6C8A-32FE-4B0C-9257-78FD96B7DE6F}" type="presParOf" srcId="{79949D5C-C3A9-4EFE-9E27-5AC6746FF6E5}" destId="{7F06408D-5C31-4195-A314-EFB9B8253FB7}" srcOrd="1" destOrd="0" presId="urn:microsoft.com/office/officeart/2005/8/layout/orgChart1"/>
    <dgm:cxn modelId="{954E401D-964D-46A8-B562-8E5E676EB377}" type="presParOf" srcId="{79949D5C-C3A9-4EFE-9E27-5AC6746FF6E5}" destId="{497D9E91-E37A-4520-A5E4-4228AA10FEC4}" srcOrd="2" destOrd="0" presId="urn:microsoft.com/office/officeart/2005/8/layout/orgChart1"/>
    <dgm:cxn modelId="{3852AF44-7618-416A-954E-2ECD017BBFE0}" type="presParOf" srcId="{FD10D0F1-451D-4877-89B3-E09B713D6915}" destId="{B9A23240-6B3D-4051-8ABF-178B62D313AB}" srcOrd="2" destOrd="0" presId="urn:microsoft.com/office/officeart/2005/8/layout/orgChart1"/>
    <dgm:cxn modelId="{90779DCC-6F65-45FD-99D1-A066AEC7C028}" type="presParOf" srcId="{FD10D0F1-451D-4877-89B3-E09B713D6915}" destId="{06BCB6AC-CDB5-4C89-926E-B36F1DFA754A}" srcOrd="3" destOrd="0" presId="urn:microsoft.com/office/officeart/2005/8/layout/orgChart1"/>
    <dgm:cxn modelId="{D9F78949-95BC-45A9-8D0D-18FFB00C8D68}" type="presParOf" srcId="{06BCB6AC-CDB5-4C89-926E-B36F1DFA754A}" destId="{272E9464-B4C2-4289-B72B-13046F5CE238}" srcOrd="0" destOrd="0" presId="urn:microsoft.com/office/officeart/2005/8/layout/orgChart1"/>
    <dgm:cxn modelId="{BD14D668-F5FF-4F3A-9D74-36E023B085C4}" type="presParOf" srcId="{272E9464-B4C2-4289-B72B-13046F5CE238}" destId="{D70B84FA-F8A0-4AAE-8ADF-681160E27F9D}" srcOrd="0" destOrd="0" presId="urn:microsoft.com/office/officeart/2005/8/layout/orgChart1"/>
    <dgm:cxn modelId="{25714021-4C71-42A4-AC58-0309A333BD93}" type="presParOf" srcId="{272E9464-B4C2-4289-B72B-13046F5CE238}" destId="{A40ED447-CDF3-4AD7-B7F7-D82CB70878B4}" srcOrd="1" destOrd="0" presId="urn:microsoft.com/office/officeart/2005/8/layout/orgChart1"/>
    <dgm:cxn modelId="{A80A8BF2-D872-4349-9EDC-A1C5BF8A4BA4}" type="presParOf" srcId="{06BCB6AC-CDB5-4C89-926E-B36F1DFA754A}" destId="{20FE8E0B-FF3B-49DC-B313-E8E9004BBF35}" srcOrd="1" destOrd="0" presId="urn:microsoft.com/office/officeart/2005/8/layout/orgChart1"/>
    <dgm:cxn modelId="{73E982D5-9E37-475B-80C1-C76C1E7A7D91}" type="presParOf" srcId="{06BCB6AC-CDB5-4C89-926E-B36F1DFA754A}" destId="{E0085310-0CA7-42A5-8D8B-1E143E5D910B}" srcOrd="2" destOrd="0" presId="urn:microsoft.com/office/officeart/2005/8/layout/orgChart1"/>
    <dgm:cxn modelId="{841A1C07-B8E1-40D0-9260-42B75D0234E3}" type="presParOf" srcId="{FD10D0F1-451D-4877-89B3-E09B713D6915}" destId="{70CAEACC-9639-434D-A4DB-837D9D64C621}" srcOrd="4" destOrd="0" presId="urn:microsoft.com/office/officeart/2005/8/layout/orgChart1"/>
    <dgm:cxn modelId="{9FB834E6-FDAE-4BFD-AE7E-83E0BB8E3A5F}" type="presParOf" srcId="{FD10D0F1-451D-4877-89B3-E09B713D6915}" destId="{5789B37A-7227-4BE7-8176-51C5070F6C77}" srcOrd="5" destOrd="0" presId="urn:microsoft.com/office/officeart/2005/8/layout/orgChart1"/>
    <dgm:cxn modelId="{D1D13852-FF30-4782-9857-506EA97B3016}" type="presParOf" srcId="{5789B37A-7227-4BE7-8176-51C5070F6C77}" destId="{E7C11785-B073-4009-8C6C-5465BDB6F8EB}" srcOrd="0" destOrd="0" presId="urn:microsoft.com/office/officeart/2005/8/layout/orgChart1"/>
    <dgm:cxn modelId="{740FF07A-BEFC-436D-9E24-D7A4BE179C19}" type="presParOf" srcId="{E7C11785-B073-4009-8C6C-5465BDB6F8EB}" destId="{33A72D30-842A-4D34-B424-44B5FA3F4368}" srcOrd="0" destOrd="0" presId="urn:microsoft.com/office/officeart/2005/8/layout/orgChart1"/>
    <dgm:cxn modelId="{92425541-A8E0-4CB5-AC74-A22ACA65FFAA}" type="presParOf" srcId="{E7C11785-B073-4009-8C6C-5465BDB6F8EB}" destId="{999BDB8F-B8DC-45BE-BB11-2CA730147946}" srcOrd="1" destOrd="0" presId="urn:microsoft.com/office/officeart/2005/8/layout/orgChart1"/>
    <dgm:cxn modelId="{66001B07-8750-499E-88CC-A9469C5A7737}" type="presParOf" srcId="{5789B37A-7227-4BE7-8176-51C5070F6C77}" destId="{0FF9F8E9-8AB2-4FC2-9A94-83696E4708CE}" srcOrd="1" destOrd="0" presId="urn:microsoft.com/office/officeart/2005/8/layout/orgChart1"/>
    <dgm:cxn modelId="{B8AD8033-ED11-4C46-9983-18FE4CD016BE}" type="presParOf" srcId="{0FF9F8E9-8AB2-4FC2-9A94-83696E4708CE}" destId="{0D266103-10BE-4056-8760-03548DD9AF76}" srcOrd="0" destOrd="0" presId="urn:microsoft.com/office/officeart/2005/8/layout/orgChart1"/>
    <dgm:cxn modelId="{3298636A-89F8-44A8-A3A7-A6BCC72C0054}" type="presParOf" srcId="{0FF9F8E9-8AB2-4FC2-9A94-83696E4708CE}" destId="{E8892D6E-CA3C-4741-ADB6-48EC75F38889}" srcOrd="1" destOrd="0" presId="urn:microsoft.com/office/officeart/2005/8/layout/orgChart1"/>
    <dgm:cxn modelId="{751E328B-4A19-4931-B26A-5886EA475034}" type="presParOf" srcId="{E8892D6E-CA3C-4741-ADB6-48EC75F38889}" destId="{9023BB18-EE6C-435B-BB0F-D5D4782AABB0}" srcOrd="0" destOrd="0" presId="urn:microsoft.com/office/officeart/2005/8/layout/orgChart1"/>
    <dgm:cxn modelId="{1DE10CB2-DEAE-431E-82BC-AAE5FA7A1FC0}" type="presParOf" srcId="{9023BB18-EE6C-435B-BB0F-D5D4782AABB0}" destId="{2B199A7F-A8A2-4914-8826-9AF459644EEA}" srcOrd="0" destOrd="0" presId="urn:microsoft.com/office/officeart/2005/8/layout/orgChart1"/>
    <dgm:cxn modelId="{A4575B02-BF4C-4F58-B081-D8E8DDD717CA}" type="presParOf" srcId="{9023BB18-EE6C-435B-BB0F-D5D4782AABB0}" destId="{DD09C54C-AACE-4F3C-8A81-621F68372441}" srcOrd="1" destOrd="0" presId="urn:microsoft.com/office/officeart/2005/8/layout/orgChart1"/>
    <dgm:cxn modelId="{7DC56478-04C5-4B56-86D0-DB963DF7015A}" type="presParOf" srcId="{E8892D6E-CA3C-4741-ADB6-48EC75F38889}" destId="{B296137E-6DAB-402A-946A-B2B6DDC590BC}" srcOrd="1" destOrd="0" presId="urn:microsoft.com/office/officeart/2005/8/layout/orgChart1"/>
    <dgm:cxn modelId="{00F816F6-78B1-4DBA-B170-0A99171657B5}" type="presParOf" srcId="{E8892D6E-CA3C-4741-ADB6-48EC75F38889}" destId="{23C56937-B549-4E08-982D-6546D0880CFE}" srcOrd="2" destOrd="0" presId="urn:microsoft.com/office/officeart/2005/8/layout/orgChart1"/>
    <dgm:cxn modelId="{F913D612-9456-4367-8E5F-E7F97C9C4EC3}" type="presParOf" srcId="{0FF9F8E9-8AB2-4FC2-9A94-83696E4708CE}" destId="{F56FF2DE-26AA-4CF6-8B53-A56A47159322}" srcOrd="2" destOrd="0" presId="urn:microsoft.com/office/officeart/2005/8/layout/orgChart1"/>
    <dgm:cxn modelId="{114E707F-B340-433C-AD06-1B8D710E931F}" type="presParOf" srcId="{0FF9F8E9-8AB2-4FC2-9A94-83696E4708CE}" destId="{DBBF39B4-DEC8-456C-85B5-D23CEBECB445}" srcOrd="3" destOrd="0" presId="urn:microsoft.com/office/officeart/2005/8/layout/orgChart1"/>
    <dgm:cxn modelId="{2A0B0BAB-5DDF-4550-971B-496949087D92}" type="presParOf" srcId="{DBBF39B4-DEC8-456C-85B5-D23CEBECB445}" destId="{71E14DB2-DFAA-434C-9C18-6B7630C9ECDB}" srcOrd="0" destOrd="0" presId="urn:microsoft.com/office/officeart/2005/8/layout/orgChart1"/>
    <dgm:cxn modelId="{8DF0641A-1F75-46C2-8816-3820C9A9D511}" type="presParOf" srcId="{71E14DB2-DFAA-434C-9C18-6B7630C9ECDB}" destId="{CEE0690C-E176-42C8-836C-F9DD02D0D6D4}" srcOrd="0" destOrd="0" presId="urn:microsoft.com/office/officeart/2005/8/layout/orgChart1"/>
    <dgm:cxn modelId="{B18971F9-50F6-46A8-9599-1A28F1403924}" type="presParOf" srcId="{71E14DB2-DFAA-434C-9C18-6B7630C9ECDB}" destId="{F2133B38-B6E3-4288-ACD2-F4596CE1DCB5}" srcOrd="1" destOrd="0" presId="urn:microsoft.com/office/officeart/2005/8/layout/orgChart1"/>
    <dgm:cxn modelId="{CBE334D7-C10A-467E-AD25-4569644F2B7A}" type="presParOf" srcId="{DBBF39B4-DEC8-456C-85B5-D23CEBECB445}" destId="{ACCDB2D7-99B8-4AB6-B7CE-9E584D3C6930}" srcOrd="1" destOrd="0" presId="urn:microsoft.com/office/officeart/2005/8/layout/orgChart1"/>
    <dgm:cxn modelId="{7DEF50FD-7961-47BD-9172-F0FC00122A39}" type="presParOf" srcId="{DBBF39B4-DEC8-456C-85B5-D23CEBECB445}" destId="{9E8C248B-772D-4007-BBCE-0021874AD6D7}" srcOrd="2" destOrd="0" presId="urn:microsoft.com/office/officeart/2005/8/layout/orgChart1"/>
    <dgm:cxn modelId="{C84050DD-D66B-470D-B722-CA2F962DC151}" type="presParOf" srcId="{0FF9F8E9-8AB2-4FC2-9A94-83696E4708CE}" destId="{2963F818-AFB7-456E-8A44-BD7EF6A830E8}" srcOrd="4" destOrd="0" presId="urn:microsoft.com/office/officeart/2005/8/layout/orgChart1"/>
    <dgm:cxn modelId="{5C9F0F42-C4D4-432E-98DC-91D411FB8107}" type="presParOf" srcId="{0FF9F8E9-8AB2-4FC2-9A94-83696E4708CE}" destId="{83E93902-315F-48DC-8B17-6074D0E1AE62}" srcOrd="5" destOrd="0" presId="urn:microsoft.com/office/officeart/2005/8/layout/orgChart1"/>
    <dgm:cxn modelId="{A8D5C76C-CCE3-4B67-B13D-87C12E8CE79C}" type="presParOf" srcId="{83E93902-315F-48DC-8B17-6074D0E1AE62}" destId="{D4AD65BC-CF44-4E9E-AD8F-52F4CFFF02F2}" srcOrd="0" destOrd="0" presId="urn:microsoft.com/office/officeart/2005/8/layout/orgChart1"/>
    <dgm:cxn modelId="{8397A0D6-6415-4E0B-982F-08EA225A19DB}" type="presParOf" srcId="{D4AD65BC-CF44-4E9E-AD8F-52F4CFFF02F2}" destId="{E8E41700-A11C-49BE-8733-535DFA43052B}" srcOrd="0" destOrd="0" presId="urn:microsoft.com/office/officeart/2005/8/layout/orgChart1"/>
    <dgm:cxn modelId="{149C2167-01D3-4422-AC41-3661BC02E2BF}" type="presParOf" srcId="{D4AD65BC-CF44-4E9E-AD8F-52F4CFFF02F2}" destId="{805B21F0-73E4-4F02-AD90-CF08DE225D85}" srcOrd="1" destOrd="0" presId="urn:microsoft.com/office/officeart/2005/8/layout/orgChart1"/>
    <dgm:cxn modelId="{84B87AED-081F-4820-BCF7-8DDE69E74579}" type="presParOf" srcId="{83E93902-315F-48DC-8B17-6074D0E1AE62}" destId="{1EF1CCF6-E458-44FA-AC83-7555BCEA6C3D}" srcOrd="1" destOrd="0" presId="urn:microsoft.com/office/officeart/2005/8/layout/orgChart1"/>
    <dgm:cxn modelId="{B94F1932-A006-40BB-B221-0747496C6A58}" type="presParOf" srcId="{1EF1CCF6-E458-44FA-AC83-7555BCEA6C3D}" destId="{4396E56B-5ECC-4674-90FD-FD9EAD6BFDA5}" srcOrd="0" destOrd="0" presId="urn:microsoft.com/office/officeart/2005/8/layout/orgChart1"/>
    <dgm:cxn modelId="{830C9757-DA4D-4CB4-9DC9-F7D3B81DCFAA}" type="presParOf" srcId="{1EF1CCF6-E458-44FA-AC83-7555BCEA6C3D}" destId="{ADF1E18F-F4B6-4EE6-8B88-C828D8AD1B9F}" srcOrd="1" destOrd="0" presId="urn:microsoft.com/office/officeart/2005/8/layout/orgChart1"/>
    <dgm:cxn modelId="{980ABBC1-528A-42C3-8C74-9D8AA7351FA7}" type="presParOf" srcId="{ADF1E18F-F4B6-4EE6-8B88-C828D8AD1B9F}" destId="{C6ADACB2-8192-4D33-AF19-4A6C9596A556}" srcOrd="0" destOrd="0" presId="urn:microsoft.com/office/officeart/2005/8/layout/orgChart1"/>
    <dgm:cxn modelId="{BC6B1AF6-6E47-4462-AFE5-EA1ADAC78FCB}" type="presParOf" srcId="{C6ADACB2-8192-4D33-AF19-4A6C9596A556}" destId="{032DB185-F836-4A66-9B8C-5AF1E0558A5C}" srcOrd="0" destOrd="0" presId="urn:microsoft.com/office/officeart/2005/8/layout/orgChart1"/>
    <dgm:cxn modelId="{CF3175B2-36A3-45A6-879C-3B55AF6CA1E8}" type="presParOf" srcId="{C6ADACB2-8192-4D33-AF19-4A6C9596A556}" destId="{1F0089B8-65B5-43CB-B49D-FC8BCC5DD9D0}" srcOrd="1" destOrd="0" presId="urn:microsoft.com/office/officeart/2005/8/layout/orgChart1"/>
    <dgm:cxn modelId="{0079B2D3-F50E-4CB6-BBA9-B62BB59C8424}" type="presParOf" srcId="{ADF1E18F-F4B6-4EE6-8B88-C828D8AD1B9F}" destId="{532DF504-66BC-463A-9FB8-45F32236D1BF}" srcOrd="1" destOrd="0" presId="urn:microsoft.com/office/officeart/2005/8/layout/orgChart1"/>
    <dgm:cxn modelId="{8E726F37-2397-4F42-B123-C9534438761E}" type="presParOf" srcId="{ADF1E18F-F4B6-4EE6-8B88-C828D8AD1B9F}" destId="{6DB44DF4-B0D4-4DF5-A023-FB6E6C862D97}" srcOrd="2" destOrd="0" presId="urn:microsoft.com/office/officeart/2005/8/layout/orgChart1"/>
    <dgm:cxn modelId="{1E87FF52-47BF-43CA-A801-4B3872FA7BF7}" type="presParOf" srcId="{1EF1CCF6-E458-44FA-AC83-7555BCEA6C3D}" destId="{F437C4B9-B7B2-457A-B7D7-D9E60EAE3D09}" srcOrd="2" destOrd="0" presId="urn:microsoft.com/office/officeart/2005/8/layout/orgChart1"/>
    <dgm:cxn modelId="{8BA5C4FB-3138-48DE-B3E0-DF5AF7FC4E06}" type="presParOf" srcId="{1EF1CCF6-E458-44FA-AC83-7555BCEA6C3D}" destId="{A2160B04-DF8E-41A2-8280-2E769D13145C}" srcOrd="3" destOrd="0" presId="urn:microsoft.com/office/officeart/2005/8/layout/orgChart1"/>
    <dgm:cxn modelId="{3D7717A5-4DD2-457C-A186-C60458D99F39}" type="presParOf" srcId="{A2160B04-DF8E-41A2-8280-2E769D13145C}" destId="{4BA595B6-EC32-41E9-A918-798F42CD7123}" srcOrd="0" destOrd="0" presId="urn:microsoft.com/office/officeart/2005/8/layout/orgChart1"/>
    <dgm:cxn modelId="{68A4AA8C-1B8C-4EA6-BA30-8B0AF3DE72D3}" type="presParOf" srcId="{4BA595B6-EC32-41E9-A918-798F42CD7123}" destId="{96C8ED95-EC13-4836-83FD-27A39FCE2C3F}" srcOrd="0" destOrd="0" presId="urn:microsoft.com/office/officeart/2005/8/layout/orgChart1"/>
    <dgm:cxn modelId="{8D9B9B3F-3B7E-4D33-8944-A613C5E540AE}" type="presParOf" srcId="{4BA595B6-EC32-41E9-A918-798F42CD7123}" destId="{445C4ABE-BBAA-4288-916A-0849406D5AA4}" srcOrd="1" destOrd="0" presId="urn:microsoft.com/office/officeart/2005/8/layout/orgChart1"/>
    <dgm:cxn modelId="{66F389C0-97EA-4ABF-9196-B713D6DB9236}" type="presParOf" srcId="{A2160B04-DF8E-41A2-8280-2E769D13145C}" destId="{C1F659D2-383C-4A89-B448-42EC03F85CC1}" srcOrd="1" destOrd="0" presId="urn:microsoft.com/office/officeart/2005/8/layout/orgChart1"/>
    <dgm:cxn modelId="{0DFAA2CE-EA78-49D0-AE28-D460F4B1E41F}" type="presParOf" srcId="{A2160B04-DF8E-41A2-8280-2E769D13145C}" destId="{2D1490B7-69FB-487F-9AA3-CE0A96915338}" srcOrd="2" destOrd="0" presId="urn:microsoft.com/office/officeart/2005/8/layout/orgChart1"/>
    <dgm:cxn modelId="{8240522A-39AF-4569-89C3-3813FB8A223B}" type="presParOf" srcId="{83E93902-315F-48DC-8B17-6074D0E1AE62}" destId="{EE6768D9-9E75-48EA-8526-AEFAEC5D4E02}" srcOrd="2" destOrd="0" presId="urn:microsoft.com/office/officeart/2005/8/layout/orgChart1"/>
    <dgm:cxn modelId="{2DAA5676-2DE8-4943-B58C-07B5AEABEF2E}" type="presParOf" srcId="{5789B37A-7227-4BE7-8176-51C5070F6C77}" destId="{FF0C357E-E58E-4D76-AFF2-56557B9DABFB}" srcOrd="2" destOrd="0" presId="urn:microsoft.com/office/officeart/2005/8/layout/orgChart1"/>
    <dgm:cxn modelId="{29237A99-3B24-4F40-9163-59BF3B8A8E4E}" type="presParOf" srcId="{FD10D0F1-451D-4877-89B3-E09B713D6915}" destId="{40745839-4171-4B7D-9C8A-77D34B237DFA}" srcOrd="6" destOrd="0" presId="urn:microsoft.com/office/officeart/2005/8/layout/orgChart1"/>
    <dgm:cxn modelId="{234EF433-DF21-489F-9A5B-43732101301C}" type="presParOf" srcId="{FD10D0F1-451D-4877-89B3-E09B713D6915}" destId="{C765F059-AE69-469E-960D-E94396A130B1}" srcOrd="7" destOrd="0" presId="urn:microsoft.com/office/officeart/2005/8/layout/orgChart1"/>
    <dgm:cxn modelId="{4CA23D40-65C0-4DE8-ACC2-4C017A7961EF}" type="presParOf" srcId="{C765F059-AE69-469E-960D-E94396A130B1}" destId="{4AE3B845-D22E-4004-A926-EC5DA643551D}" srcOrd="0" destOrd="0" presId="urn:microsoft.com/office/officeart/2005/8/layout/orgChart1"/>
    <dgm:cxn modelId="{A5E1F495-8B7A-4FE4-867F-ED94B69AA6D5}" type="presParOf" srcId="{4AE3B845-D22E-4004-A926-EC5DA643551D}" destId="{AED0AA1F-78AF-413B-A1A2-E351BD0B7A9B}" srcOrd="0" destOrd="0" presId="urn:microsoft.com/office/officeart/2005/8/layout/orgChart1"/>
    <dgm:cxn modelId="{45822352-C7BC-43FE-A286-332AD2A8B978}" type="presParOf" srcId="{4AE3B845-D22E-4004-A926-EC5DA643551D}" destId="{90BA570E-72F1-4B15-9126-F870E8C0EA50}" srcOrd="1" destOrd="0" presId="urn:microsoft.com/office/officeart/2005/8/layout/orgChart1"/>
    <dgm:cxn modelId="{7294EFD1-3F66-45C5-A661-4F0BDE037BA1}" type="presParOf" srcId="{C765F059-AE69-469E-960D-E94396A130B1}" destId="{E02CE893-817C-4B73-BFD6-08593D2C7ADF}" srcOrd="1" destOrd="0" presId="urn:microsoft.com/office/officeart/2005/8/layout/orgChart1"/>
    <dgm:cxn modelId="{73598C22-6D63-4971-9C6C-95D971EA2273}" type="presParOf" srcId="{E02CE893-817C-4B73-BFD6-08593D2C7ADF}" destId="{E4B8B879-2106-4349-A4D3-5F855863D54F}" srcOrd="0" destOrd="0" presId="urn:microsoft.com/office/officeart/2005/8/layout/orgChart1"/>
    <dgm:cxn modelId="{E2F04C6D-9F81-4FF8-80CC-D9264205DBA9}" type="presParOf" srcId="{E02CE893-817C-4B73-BFD6-08593D2C7ADF}" destId="{86191633-1028-460F-AEB9-CFABA644DD3F}" srcOrd="1" destOrd="0" presId="urn:microsoft.com/office/officeart/2005/8/layout/orgChart1"/>
    <dgm:cxn modelId="{7E1FE343-D9D3-4972-93FF-CDD3869CB63F}" type="presParOf" srcId="{86191633-1028-460F-AEB9-CFABA644DD3F}" destId="{6D49F886-DF39-4E73-80E3-03A3D7A75B69}" srcOrd="0" destOrd="0" presId="urn:microsoft.com/office/officeart/2005/8/layout/orgChart1"/>
    <dgm:cxn modelId="{CE83AD11-E912-434E-B170-6BA94B00797C}" type="presParOf" srcId="{6D49F886-DF39-4E73-80E3-03A3D7A75B69}" destId="{E019674E-55E9-436C-B54F-6883DCD2F1AC}" srcOrd="0" destOrd="0" presId="urn:microsoft.com/office/officeart/2005/8/layout/orgChart1"/>
    <dgm:cxn modelId="{8409652F-0D04-4DF0-A98B-C5934E0DF371}" type="presParOf" srcId="{6D49F886-DF39-4E73-80E3-03A3D7A75B69}" destId="{67EC98E2-37A4-4146-9188-3A78CD6513A8}" srcOrd="1" destOrd="0" presId="urn:microsoft.com/office/officeart/2005/8/layout/orgChart1"/>
    <dgm:cxn modelId="{CAEABFEA-EE76-43C8-B5DC-580E1E52A51A}" type="presParOf" srcId="{86191633-1028-460F-AEB9-CFABA644DD3F}" destId="{E8334DC6-05B3-4400-8F76-F12536393558}" srcOrd="1" destOrd="0" presId="urn:microsoft.com/office/officeart/2005/8/layout/orgChart1"/>
    <dgm:cxn modelId="{2469C83B-4792-4F17-A487-FF6C01C405D4}" type="presParOf" srcId="{86191633-1028-460F-AEB9-CFABA644DD3F}" destId="{57525D79-5CAB-41E9-A71D-FAF385F1F129}" srcOrd="2" destOrd="0" presId="urn:microsoft.com/office/officeart/2005/8/layout/orgChart1"/>
    <dgm:cxn modelId="{C937FA97-05F4-401A-8D91-901B017AE829}" type="presParOf" srcId="{E02CE893-817C-4B73-BFD6-08593D2C7ADF}" destId="{8901827B-BF8A-4886-9DAC-D1379559244F}" srcOrd="2" destOrd="0" presId="urn:microsoft.com/office/officeart/2005/8/layout/orgChart1"/>
    <dgm:cxn modelId="{F30D6CEC-FC62-4296-8D04-53CA64020619}" type="presParOf" srcId="{E02CE893-817C-4B73-BFD6-08593D2C7ADF}" destId="{C9BF1CC2-141C-4447-B613-3A3F736369EB}" srcOrd="3" destOrd="0" presId="urn:microsoft.com/office/officeart/2005/8/layout/orgChart1"/>
    <dgm:cxn modelId="{D660DC65-ADE9-492E-9974-3734A59CEEF0}" type="presParOf" srcId="{C9BF1CC2-141C-4447-B613-3A3F736369EB}" destId="{FCFC0A3D-2CC9-4198-9A5C-DEEB78EEB3D9}" srcOrd="0" destOrd="0" presId="urn:microsoft.com/office/officeart/2005/8/layout/orgChart1"/>
    <dgm:cxn modelId="{C791BEBE-4A30-47EF-A5B5-FB792B61ABC9}" type="presParOf" srcId="{FCFC0A3D-2CC9-4198-9A5C-DEEB78EEB3D9}" destId="{31E460BC-5E32-4495-AC17-245EDF2835CC}" srcOrd="0" destOrd="0" presId="urn:microsoft.com/office/officeart/2005/8/layout/orgChart1"/>
    <dgm:cxn modelId="{E0B1CDE8-1732-49C5-B426-D4CC469E89B3}" type="presParOf" srcId="{FCFC0A3D-2CC9-4198-9A5C-DEEB78EEB3D9}" destId="{C06A4AB8-ACED-4AC5-906E-520488A663E4}" srcOrd="1" destOrd="0" presId="urn:microsoft.com/office/officeart/2005/8/layout/orgChart1"/>
    <dgm:cxn modelId="{9EB5CEAF-4147-47A4-B92D-F7DD461C1C7A}" type="presParOf" srcId="{C9BF1CC2-141C-4447-B613-3A3F736369EB}" destId="{0E53899D-A7A4-441C-AA48-9A0CE08F263B}" srcOrd="1" destOrd="0" presId="urn:microsoft.com/office/officeart/2005/8/layout/orgChart1"/>
    <dgm:cxn modelId="{FB1A8E0E-F72B-427F-8EC6-A15A439B3628}" type="presParOf" srcId="{C9BF1CC2-141C-4447-B613-3A3F736369EB}" destId="{0B611B55-1851-447B-90BC-563658E759D5}" srcOrd="2" destOrd="0" presId="urn:microsoft.com/office/officeart/2005/8/layout/orgChart1"/>
    <dgm:cxn modelId="{CB44A3D8-53C0-4850-99FE-64827ED01E61}" type="presParOf" srcId="{E02CE893-817C-4B73-BFD6-08593D2C7ADF}" destId="{E6A6785C-5DA1-475F-A8A5-CA65BA09E79A}" srcOrd="4" destOrd="0" presId="urn:microsoft.com/office/officeart/2005/8/layout/orgChart1"/>
    <dgm:cxn modelId="{9C9C2B6A-E018-4687-84B9-111815044DB0}" type="presParOf" srcId="{E02CE893-817C-4B73-BFD6-08593D2C7ADF}" destId="{8E801C4E-CA20-47C5-8642-D5E5B62A03B6}" srcOrd="5" destOrd="0" presId="urn:microsoft.com/office/officeart/2005/8/layout/orgChart1"/>
    <dgm:cxn modelId="{2FB29FA7-11E3-401C-AC7C-A035915E553C}" type="presParOf" srcId="{8E801C4E-CA20-47C5-8642-D5E5B62A03B6}" destId="{A5A4203C-A9D2-4843-99E1-70EE3C837C84}" srcOrd="0" destOrd="0" presId="urn:microsoft.com/office/officeart/2005/8/layout/orgChart1"/>
    <dgm:cxn modelId="{DFB1F7C7-97BB-4E31-A763-271D8FC55349}" type="presParOf" srcId="{A5A4203C-A9D2-4843-99E1-70EE3C837C84}" destId="{34DC6391-AAC9-4E89-8C02-5F6AB039D1D7}" srcOrd="0" destOrd="0" presId="urn:microsoft.com/office/officeart/2005/8/layout/orgChart1"/>
    <dgm:cxn modelId="{F31B1346-A041-4ADE-AB85-FE88994FA378}" type="presParOf" srcId="{A5A4203C-A9D2-4843-99E1-70EE3C837C84}" destId="{AA2468FA-AF09-4EAE-A829-B509876B05DD}" srcOrd="1" destOrd="0" presId="urn:microsoft.com/office/officeart/2005/8/layout/orgChart1"/>
    <dgm:cxn modelId="{7D8E7F41-9990-427C-A2A0-44A295E6275E}" type="presParOf" srcId="{8E801C4E-CA20-47C5-8642-D5E5B62A03B6}" destId="{8765E3AD-9731-487E-B7EB-C12B3DC049AC}" srcOrd="1" destOrd="0" presId="urn:microsoft.com/office/officeart/2005/8/layout/orgChart1"/>
    <dgm:cxn modelId="{60E88C6B-E2C7-48E7-8C1A-07BC6254669A}" type="presParOf" srcId="{8765E3AD-9731-487E-B7EB-C12B3DC049AC}" destId="{D8A3F102-1956-4FF1-8F20-4414884597B3}" srcOrd="0" destOrd="0" presId="urn:microsoft.com/office/officeart/2005/8/layout/orgChart1"/>
    <dgm:cxn modelId="{FAA29D07-27BC-48A0-AE4F-BFB2C275A2E8}" type="presParOf" srcId="{8765E3AD-9731-487E-B7EB-C12B3DC049AC}" destId="{7938EAF2-E503-49E0-9152-85FDA2C54655}" srcOrd="1" destOrd="0" presId="urn:microsoft.com/office/officeart/2005/8/layout/orgChart1"/>
    <dgm:cxn modelId="{BDD4B999-F045-41D3-AD66-A7E4044D8D2B}" type="presParOf" srcId="{7938EAF2-E503-49E0-9152-85FDA2C54655}" destId="{E33160C9-C20C-471F-B5EA-20C665D52772}" srcOrd="0" destOrd="0" presId="urn:microsoft.com/office/officeart/2005/8/layout/orgChart1"/>
    <dgm:cxn modelId="{F4CF0953-6516-4B81-A37E-E561CDA1C7E2}" type="presParOf" srcId="{E33160C9-C20C-471F-B5EA-20C665D52772}" destId="{3FAB1E50-B242-43CA-9AD4-35DBBB04D813}" srcOrd="0" destOrd="0" presId="urn:microsoft.com/office/officeart/2005/8/layout/orgChart1"/>
    <dgm:cxn modelId="{02BA2912-347F-495D-9186-8F0167E6C34F}" type="presParOf" srcId="{E33160C9-C20C-471F-B5EA-20C665D52772}" destId="{42EFDCBA-6964-4DB4-A73C-137D5F6FB4FB}" srcOrd="1" destOrd="0" presId="urn:microsoft.com/office/officeart/2005/8/layout/orgChart1"/>
    <dgm:cxn modelId="{587AF560-1D70-4684-96F7-B2E38FCF78F0}" type="presParOf" srcId="{7938EAF2-E503-49E0-9152-85FDA2C54655}" destId="{FA6C1F22-FB55-41D9-BE26-E0774AB360AE}" srcOrd="1" destOrd="0" presId="urn:microsoft.com/office/officeart/2005/8/layout/orgChart1"/>
    <dgm:cxn modelId="{BDA880DA-63DC-4D28-A11C-1B0B98584382}" type="presParOf" srcId="{7938EAF2-E503-49E0-9152-85FDA2C54655}" destId="{A2670AF3-BBE1-46DE-A008-003FAFF1CAA0}" srcOrd="2" destOrd="0" presId="urn:microsoft.com/office/officeart/2005/8/layout/orgChart1"/>
    <dgm:cxn modelId="{469BD74B-A6EE-464C-A40C-521BB8F9753A}" type="presParOf" srcId="{8765E3AD-9731-487E-B7EB-C12B3DC049AC}" destId="{B9D46B6F-5688-4615-B4CD-AD0769251141}" srcOrd="2" destOrd="0" presId="urn:microsoft.com/office/officeart/2005/8/layout/orgChart1"/>
    <dgm:cxn modelId="{BB3E35C2-EFED-4E58-B7E8-02DBAD9C8DBD}" type="presParOf" srcId="{8765E3AD-9731-487E-B7EB-C12B3DC049AC}" destId="{6D913389-2A1B-4B27-B22B-15D781992304}" srcOrd="3" destOrd="0" presId="urn:microsoft.com/office/officeart/2005/8/layout/orgChart1"/>
    <dgm:cxn modelId="{C6E174AF-5A6D-4102-B3BA-4C207B5136A6}" type="presParOf" srcId="{6D913389-2A1B-4B27-B22B-15D781992304}" destId="{E75DF736-98CC-4383-BAAF-E535E9F71199}" srcOrd="0" destOrd="0" presId="urn:microsoft.com/office/officeart/2005/8/layout/orgChart1"/>
    <dgm:cxn modelId="{68105028-2AEE-42E6-BE93-33F3BF4A6318}" type="presParOf" srcId="{E75DF736-98CC-4383-BAAF-E535E9F71199}" destId="{D1D34F64-1ECD-4A56-B1C7-08BD58E55E12}" srcOrd="0" destOrd="0" presId="urn:microsoft.com/office/officeart/2005/8/layout/orgChart1"/>
    <dgm:cxn modelId="{B6561252-3E6F-42DF-BEAD-538C3A10C99D}" type="presParOf" srcId="{E75DF736-98CC-4383-BAAF-E535E9F71199}" destId="{736AF62E-6E4F-4FB0-8B2F-1B7EF94007DE}" srcOrd="1" destOrd="0" presId="urn:microsoft.com/office/officeart/2005/8/layout/orgChart1"/>
    <dgm:cxn modelId="{8AE03121-A44F-4F36-AAFB-555A1B912987}" type="presParOf" srcId="{6D913389-2A1B-4B27-B22B-15D781992304}" destId="{A8FB8CCC-0E50-4FA9-BC2F-CF562386CF65}" srcOrd="1" destOrd="0" presId="urn:microsoft.com/office/officeart/2005/8/layout/orgChart1"/>
    <dgm:cxn modelId="{D5B1C494-CEE8-4524-89C6-35549338660F}" type="presParOf" srcId="{A8FB8CCC-0E50-4FA9-BC2F-CF562386CF65}" destId="{6D0C8F01-9F9B-40B3-B51E-65BCE834BB3B}" srcOrd="0" destOrd="0" presId="urn:microsoft.com/office/officeart/2005/8/layout/orgChart1"/>
    <dgm:cxn modelId="{9AFE500E-291F-4587-9690-4B86FDBADA6B}" type="presParOf" srcId="{A8FB8CCC-0E50-4FA9-BC2F-CF562386CF65}" destId="{6293FD2F-BA9B-4BAD-9AA1-7BA42900980E}" srcOrd="1" destOrd="0" presId="urn:microsoft.com/office/officeart/2005/8/layout/orgChart1"/>
    <dgm:cxn modelId="{D22FC658-56FA-4C3C-97C0-06428D7DB001}" type="presParOf" srcId="{6293FD2F-BA9B-4BAD-9AA1-7BA42900980E}" destId="{83CC49D5-C454-4A80-9367-E177F80822B7}" srcOrd="0" destOrd="0" presId="urn:microsoft.com/office/officeart/2005/8/layout/orgChart1"/>
    <dgm:cxn modelId="{828C5203-5FE6-4978-A9D5-6E7224C9C4F3}" type="presParOf" srcId="{83CC49D5-C454-4A80-9367-E177F80822B7}" destId="{225B5AFE-C07F-48E3-AB30-8358D283987B}" srcOrd="0" destOrd="0" presId="urn:microsoft.com/office/officeart/2005/8/layout/orgChart1"/>
    <dgm:cxn modelId="{2338E289-E3F6-4932-B5D8-FE133ED45E95}" type="presParOf" srcId="{83CC49D5-C454-4A80-9367-E177F80822B7}" destId="{47DD497A-FE5A-416A-9823-DD1349F8230A}" srcOrd="1" destOrd="0" presId="urn:microsoft.com/office/officeart/2005/8/layout/orgChart1"/>
    <dgm:cxn modelId="{001155B3-889D-4D09-BDB3-0EC985627043}" type="presParOf" srcId="{6293FD2F-BA9B-4BAD-9AA1-7BA42900980E}" destId="{A74C9CBF-CC54-413F-BD57-040E78A06AC8}" srcOrd="1" destOrd="0" presId="urn:microsoft.com/office/officeart/2005/8/layout/orgChart1"/>
    <dgm:cxn modelId="{D18EA871-3CD2-4E16-8AC6-468C79C3977C}" type="presParOf" srcId="{6293FD2F-BA9B-4BAD-9AA1-7BA42900980E}" destId="{968CE0E0-263A-4BE4-A285-2D64FD19AF5D}" srcOrd="2" destOrd="0" presId="urn:microsoft.com/office/officeart/2005/8/layout/orgChart1"/>
    <dgm:cxn modelId="{4140073B-4BB2-40BC-891E-2417E81A7F17}" type="presParOf" srcId="{6D913389-2A1B-4B27-B22B-15D781992304}" destId="{E4118C34-B656-40A4-819F-D54B2FE59946}" srcOrd="2" destOrd="0" presId="urn:microsoft.com/office/officeart/2005/8/layout/orgChart1"/>
    <dgm:cxn modelId="{3725967D-AEA4-4479-B6E5-0D9958AE9102}" type="presParOf" srcId="{8E801C4E-CA20-47C5-8642-D5E5B62A03B6}" destId="{DAC642DA-C768-45E0-B9E5-7A96B9064D83}" srcOrd="2" destOrd="0" presId="urn:microsoft.com/office/officeart/2005/8/layout/orgChart1"/>
    <dgm:cxn modelId="{A0BFB181-47D7-46B7-BF89-84087EA9DE88}" type="presParOf" srcId="{C765F059-AE69-469E-960D-E94396A130B1}" destId="{4E132E19-CD4F-45E3-868A-9D6C0EEAD3FA}" srcOrd="2" destOrd="0" presId="urn:microsoft.com/office/officeart/2005/8/layout/orgChart1"/>
    <dgm:cxn modelId="{0E46AC5E-E51C-40D2-A4FD-230CF3FC54ED}" type="presParOf" srcId="{39D7A2A6-AAA8-4A9F-8576-52604972D85D}" destId="{75D781EE-D3C4-4D10-86FA-B949278D176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BF9BC2E0-8437-4D5F-8115-C969A72C340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EF305FE0-92D0-4C07-A492-03FB45F543A6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Začetek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m1 / 68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89BE51BE-413C-481A-84F4-1B4EEC5948DD}" type="parTrans" cxnId="{FA7394B7-0719-4934-B416-E8A3E3364740}">
      <dgm:prSet/>
      <dgm:spPr/>
      <dgm:t>
        <a:bodyPr/>
        <a:lstStyle/>
        <a:p>
          <a:endParaRPr lang="sl-SI"/>
        </a:p>
      </dgm:t>
    </dgm:pt>
    <dgm:pt modelId="{5CED710A-8ADB-4D4E-91FD-BCB56CD15EE9}" type="sibTrans" cxnId="{FA7394B7-0719-4934-B416-E8A3E3364740}">
      <dgm:prSet/>
      <dgm:spPr/>
      <dgm:t>
        <a:bodyPr/>
        <a:lstStyle/>
        <a:p>
          <a:endParaRPr lang="sl-SI"/>
        </a:p>
      </dgm:t>
    </dgm:pt>
    <dgm:pt modelId="{D3172848-C8B0-48D3-B67C-652ADF3EEB50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2 / m12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89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D71DE739-E013-473B-92A2-86581319E029}" type="parTrans" cxnId="{C43A0B51-D904-4DC8-9629-4E7EBD78CC3D}">
      <dgm:prSet/>
      <dgm:spPr/>
      <dgm:t>
        <a:bodyPr/>
        <a:lstStyle/>
        <a:p>
          <a:endParaRPr lang="sl-SI"/>
        </a:p>
      </dgm:t>
    </dgm:pt>
    <dgm:pt modelId="{CDE32CA7-F2A9-4A04-94DC-EACFC63C7296}" type="sibTrans" cxnId="{C43A0B51-D904-4DC8-9629-4E7EBD78CC3D}">
      <dgm:prSet/>
      <dgm:spPr/>
      <dgm:t>
        <a:bodyPr/>
        <a:lstStyle/>
        <a:p>
          <a:endParaRPr lang="sl-SI"/>
        </a:p>
      </dgm:t>
    </dgm:pt>
    <dgm:pt modelId="{5624362B-C209-4B71-A1E6-BCBAD2648F0B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3 / m13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90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D6D0D043-1C2F-473D-A323-442773A31E5E}" type="parTrans" cxnId="{8A153048-224A-418E-8994-6549A141BC70}">
      <dgm:prSet/>
      <dgm:spPr/>
      <dgm:t>
        <a:bodyPr/>
        <a:lstStyle/>
        <a:p>
          <a:endParaRPr lang="sl-SI"/>
        </a:p>
      </dgm:t>
    </dgm:pt>
    <dgm:pt modelId="{6311EC7D-4AB1-4ABA-B3E9-0204345C597B}" type="sibTrans" cxnId="{8A153048-224A-418E-8994-6549A141BC70}">
      <dgm:prSet/>
      <dgm:spPr/>
      <dgm:t>
        <a:bodyPr/>
        <a:lstStyle/>
        <a:p>
          <a:endParaRPr lang="sl-SI"/>
        </a:p>
      </dgm:t>
    </dgm:pt>
    <dgm:pt modelId="{015B46D4-BC76-493A-8AAE-E17319143FBD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4 / m14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68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5B221048-952C-4FE7-ACB2-31B0E112F806}" type="parTrans" cxnId="{84F32D2D-DD0B-4D1F-9AB9-89EE0CC9DF2B}">
      <dgm:prSet/>
      <dgm:spPr/>
      <dgm:t>
        <a:bodyPr/>
        <a:lstStyle/>
        <a:p>
          <a:endParaRPr lang="sl-SI"/>
        </a:p>
      </dgm:t>
    </dgm:pt>
    <dgm:pt modelId="{887F84EF-FA36-4451-8B27-226B047781F7}" type="sibTrans" cxnId="{84F32D2D-DD0B-4D1F-9AB9-89EE0CC9DF2B}">
      <dgm:prSet/>
      <dgm:spPr/>
      <dgm:t>
        <a:bodyPr/>
        <a:lstStyle/>
        <a:p>
          <a:endParaRPr lang="sl-SI"/>
        </a:p>
      </dgm:t>
    </dgm:pt>
    <dgm:pt modelId="{0E96D8A8-64A4-45CD-A4BF-B7C2E5451051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 – 2 / m142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102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62EF7B05-6D2A-43D6-A5B4-D1DD265F68DD}" type="parTrans" cxnId="{CE499F95-57FB-488C-9DD0-DE21E6374616}">
      <dgm:prSet/>
      <dgm:spPr/>
      <dgm:t>
        <a:bodyPr/>
        <a:lstStyle/>
        <a:p>
          <a:endParaRPr lang="sl-SI"/>
        </a:p>
      </dgm:t>
    </dgm:pt>
    <dgm:pt modelId="{1D624DAE-CDDD-4D74-A521-E2DAC780B295}" type="sibTrans" cxnId="{CE499F95-57FB-488C-9DD0-DE21E6374616}">
      <dgm:prSet/>
      <dgm:spPr/>
      <dgm:t>
        <a:bodyPr/>
        <a:lstStyle/>
        <a:p>
          <a:endParaRPr lang="sl-SI"/>
        </a:p>
      </dgm:t>
    </dgm:pt>
    <dgm:pt modelId="{251D05D3-DEE1-491C-9D60-64959A766488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 – 3 / m143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77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12B00045-5CB6-41DB-9BF3-F66B88AB8B67}" type="parTrans" cxnId="{1B11880B-0E60-433B-8954-FA22C4BDA063}">
      <dgm:prSet/>
      <dgm:spPr/>
      <dgm:t>
        <a:bodyPr/>
        <a:lstStyle/>
        <a:p>
          <a:endParaRPr lang="sl-SI"/>
        </a:p>
      </dgm:t>
    </dgm:pt>
    <dgm:pt modelId="{9602066E-CE8C-45EE-B4F3-F9D72786E75D}" type="sibTrans" cxnId="{1B11880B-0E60-433B-8954-FA22C4BDA063}">
      <dgm:prSet/>
      <dgm:spPr/>
      <dgm:t>
        <a:bodyPr/>
        <a:lstStyle/>
        <a:p>
          <a:endParaRPr lang="sl-SI"/>
        </a:p>
      </dgm:t>
    </dgm:pt>
    <dgm:pt modelId="{2C3C7670-95F4-44D2-84F5-ADCF2664A11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 – 5 / m145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68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E8719133-2CEF-415F-B2EF-88F0C0F8679F}" type="parTrans" cxnId="{0763D2AC-EBCC-42FA-B556-88C7D4293A8B}">
      <dgm:prSet/>
      <dgm:spPr/>
      <dgm:t>
        <a:bodyPr/>
        <a:lstStyle/>
        <a:p>
          <a:endParaRPr lang="sl-SI"/>
        </a:p>
      </dgm:t>
    </dgm:pt>
    <dgm:pt modelId="{CA043030-4990-4DC8-B606-100422EEC3CC}" type="sibTrans" cxnId="{0763D2AC-EBCC-42FA-B556-88C7D4293A8B}">
      <dgm:prSet/>
      <dgm:spPr/>
      <dgm:t>
        <a:bodyPr/>
        <a:lstStyle/>
        <a:p>
          <a:endParaRPr lang="sl-SI"/>
        </a:p>
      </dgm:t>
    </dgm:pt>
    <dgm:pt modelId="{39F7BFE3-0458-4B55-9F0B-32269424A42F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5 – 2 / m1452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83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D98A9969-13D2-4F0F-BAE5-8CCF3703FB2C}" type="parTrans" cxnId="{0BCD2C6B-38C4-4983-8A7A-9FB1C1B6F2D7}">
      <dgm:prSet/>
      <dgm:spPr/>
      <dgm:t>
        <a:bodyPr/>
        <a:lstStyle/>
        <a:p>
          <a:endParaRPr lang="sl-SI"/>
        </a:p>
      </dgm:t>
    </dgm:pt>
    <dgm:pt modelId="{D3AFA0C6-264E-4675-8A85-DF073EF1BAFA}" type="sibTrans" cxnId="{0BCD2C6B-38C4-4983-8A7A-9FB1C1B6F2D7}">
      <dgm:prSet/>
      <dgm:spPr/>
      <dgm:t>
        <a:bodyPr/>
        <a:lstStyle/>
        <a:p>
          <a:endParaRPr lang="sl-SI"/>
        </a:p>
      </dgm:t>
    </dgm:pt>
    <dgm:pt modelId="{65F3731C-BFE5-44AC-8EA3-6A1744BF3E5B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5 – 3 / m1453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80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08108D49-8F18-424D-825B-91C4EEC38151}" type="parTrans" cxnId="{AA453A84-7CF7-4025-ABD9-F44C5244F752}">
      <dgm:prSet/>
      <dgm:spPr/>
      <dgm:t>
        <a:bodyPr/>
        <a:lstStyle/>
        <a:p>
          <a:endParaRPr lang="sl-SI"/>
        </a:p>
      </dgm:t>
    </dgm:pt>
    <dgm:pt modelId="{F5CB7D13-006D-4025-AB89-3FDBE57F04D5}" type="sibTrans" cxnId="{AA453A84-7CF7-4025-ABD9-F44C5244F752}">
      <dgm:prSet/>
      <dgm:spPr/>
      <dgm:t>
        <a:bodyPr/>
        <a:lstStyle/>
        <a:p>
          <a:endParaRPr lang="sl-SI"/>
        </a:p>
      </dgm:t>
    </dgm:pt>
    <dgm:pt modelId="{87957E8A-3FA4-4A97-A8C2-05BA943822C3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5 / m15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76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D75BB7C2-6A50-45A7-85C5-F5BA4F0A04AD}" type="parTrans" cxnId="{69EF5600-F2F4-44A4-B266-6EE00C2C8720}">
      <dgm:prSet/>
      <dgm:spPr/>
      <dgm:t>
        <a:bodyPr/>
        <a:lstStyle/>
        <a:p>
          <a:endParaRPr lang="sl-SI"/>
        </a:p>
      </dgm:t>
    </dgm:pt>
    <dgm:pt modelId="{EE44587A-B669-425B-B57F-33B36624AF71}" type="sibTrans" cxnId="{69EF5600-F2F4-44A4-B266-6EE00C2C8720}">
      <dgm:prSet/>
      <dgm:spPr/>
      <dgm:t>
        <a:bodyPr/>
        <a:lstStyle/>
        <a:p>
          <a:endParaRPr lang="sl-SI"/>
        </a:p>
      </dgm:t>
    </dgm:pt>
    <dgm:pt modelId="{C4AA0E4D-F5A8-490F-B13B-3B7A816955BF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5 – 2 / m152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85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8BB635B9-255F-4F53-B9B1-0BBBAE6CF734}" type="parTrans" cxnId="{1E215FCB-B291-4A7E-9212-D79DC62E528F}">
      <dgm:prSet/>
      <dgm:spPr/>
      <dgm:t>
        <a:bodyPr/>
        <a:lstStyle/>
        <a:p>
          <a:endParaRPr lang="sl-SI"/>
        </a:p>
      </dgm:t>
    </dgm:pt>
    <dgm:pt modelId="{49CA0B65-2653-4E61-AE22-5E333264B231}" type="sibTrans" cxnId="{1E215FCB-B291-4A7E-9212-D79DC62E528F}">
      <dgm:prSet/>
      <dgm:spPr/>
      <dgm:t>
        <a:bodyPr/>
        <a:lstStyle/>
        <a:p>
          <a:endParaRPr lang="sl-SI"/>
        </a:p>
      </dgm:t>
    </dgm:pt>
    <dgm:pt modelId="{829530F3-DF70-4E64-9FDD-B937DF34E5FF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5 – 3 / m153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97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03733452-E0C4-4142-8DE8-4A9AC81152C2}" type="parTrans" cxnId="{92A8B2C5-F4CC-4923-89C9-98AC9005DBC1}">
      <dgm:prSet/>
      <dgm:spPr/>
      <dgm:t>
        <a:bodyPr/>
        <a:lstStyle/>
        <a:p>
          <a:endParaRPr lang="sl-SI"/>
        </a:p>
      </dgm:t>
    </dgm:pt>
    <dgm:pt modelId="{FE2D460B-E130-47E6-9967-CA0ABB50A2FB}" type="sibTrans" cxnId="{92A8B2C5-F4CC-4923-89C9-98AC9005DBC1}">
      <dgm:prSet/>
      <dgm:spPr/>
      <dgm:t>
        <a:bodyPr/>
        <a:lstStyle/>
        <a:p>
          <a:endParaRPr lang="sl-SI"/>
        </a:p>
      </dgm:t>
    </dgm:pt>
    <dgm:pt modelId="{EF07046B-BB02-4F82-BBA2-613E4914B13C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5 – 4 / m154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76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45CA9637-BD69-46EB-9D0F-909089BFCD26}" type="parTrans" cxnId="{B1142748-AC0F-447D-8005-B5355082DD55}">
      <dgm:prSet/>
      <dgm:spPr/>
      <dgm:t>
        <a:bodyPr/>
        <a:lstStyle/>
        <a:p>
          <a:endParaRPr lang="sl-SI"/>
        </a:p>
      </dgm:t>
    </dgm:pt>
    <dgm:pt modelId="{982EF273-FD2A-41CA-B607-BE6FC1D964BF}" type="sibTrans" cxnId="{B1142748-AC0F-447D-8005-B5355082DD55}">
      <dgm:prSet/>
      <dgm:spPr/>
      <dgm:t>
        <a:bodyPr/>
        <a:lstStyle/>
        <a:p>
          <a:endParaRPr lang="sl-SI"/>
        </a:p>
      </dgm:t>
    </dgm:pt>
    <dgm:pt modelId="{1449BB26-D12B-453A-A4ED-1B0BA93C0870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 – 2 / m1542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100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C25E79DC-BCE7-4FE4-9437-45CCAF25034B}" type="parTrans" cxnId="{94CE5F11-18F6-44BA-90C3-BBF6302461BB}">
      <dgm:prSet/>
      <dgm:spPr/>
      <dgm:t>
        <a:bodyPr/>
        <a:lstStyle/>
        <a:p>
          <a:endParaRPr lang="sl-SI"/>
        </a:p>
      </dgm:t>
    </dgm:pt>
    <dgm:pt modelId="{2C02CF6D-6D36-48ED-BD91-C3C904FEEB44}" type="sibTrans" cxnId="{94CE5F11-18F6-44BA-90C3-BBF6302461BB}">
      <dgm:prSet/>
      <dgm:spPr/>
      <dgm:t>
        <a:bodyPr/>
        <a:lstStyle/>
        <a:p>
          <a:endParaRPr lang="sl-SI"/>
        </a:p>
      </dgm:t>
    </dgm:pt>
    <dgm:pt modelId="{2825B6F8-1E58-49B6-AC3F-26FD528ECFEB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 – 3 / m1543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76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D4740851-E551-47FB-8A07-10E8FBDE5E98}" type="parTrans" cxnId="{60A2D5A8-CFAD-40CB-93FE-948484008C0A}">
      <dgm:prSet/>
      <dgm:spPr/>
      <dgm:t>
        <a:bodyPr/>
        <a:lstStyle/>
        <a:p>
          <a:endParaRPr lang="sl-SI"/>
        </a:p>
      </dgm:t>
    </dgm:pt>
    <dgm:pt modelId="{89CE9387-A394-4F30-934E-5740376AB8F1}" type="sibTrans" cxnId="{60A2D5A8-CFAD-40CB-93FE-948484008C0A}">
      <dgm:prSet/>
      <dgm:spPr/>
      <dgm:t>
        <a:bodyPr/>
        <a:lstStyle/>
        <a:p>
          <a:endParaRPr lang="sl-SI"/>
        </a:p>
      </dgm:t>
    </dgm:pt>
    <dgm:pt modelId="{E83035D0-35D2-4401-9380-BD86563BBE01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Povezava 3 -2 in 2 - 1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5A18FA7F-767F-4083-8EF3-3A3B64D35CC8}" type="parTrans" cxnId="{D6CDF02D-860B-47C0-A826-556CABCFBA44}">
      <dgm:prSet/>
      <dgm:spPr/>
      <dgm:t>
        <a:bodyPr/>
        <a:lstStyle/>
        <a:p>
          <a:endParaRPr lang="sl-SI"/>
        </a:p>
      </dgm:t>
    </dgm:pt>
    <dgm:pt modelId="{2AFDCFF1-C18A-4CE7-969C-5EBEFB370DC5}" type="sibTrans" cxnId="{D6CDF02D-860B-47C0-A826-556CABCFBA44}">
      <dgm:prSet/>
      <dgm:spPr/>
      <dgm:t>
        <a:bodyPr/>
        <a:lstStyle/>
        <a:p>
          <a:endParaRPr lang="sl-SI"/>
        </a:p>
      </dgm:t>
    </dgm:pt>
    <dgm:pt modelId="{63E6D0CA-471E-43A6-8067-95FDA42C4324}" type="pres">
      <dgm:prSet presAssocID="{BF9BC2E0-8437-4D5F-8115-C969A72C340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C6B5172-F741-4237-A1F2-88DBC05496BA}" type="pres">
      <dgm:prSet presAssocID="{EF305FE0-92D0-4C07-A492-03FB45F543A6}" presName="hierRoot1" presStyleCnt="0">
        <dgm:presLayoutVars>
          <dgm:hierBranch/>
        </dgm:presLayoutVars>
      </dgm:prSet>
      <dgm:spPr/>
    </dgm:pt>
    <dgm:pt modelId="{749B6488-292E-417A-A69F-139D5DF2D6D2}" type="pres">
      <dgm:prSet presAssocID="{EF305FE0-92D0-4C07-A492-03FB45F543A6}" presName="rootComposite1" presStyleCnt="0"/>
      <dgm:spPr/>
    </dgm:pt>
    <dgm:pt modelId="{C46C0BA1-A443-4EF3-82BA-385E6F914B88}" type="pres">
      <dgm:prSet presAssocID="{EF305FE0-92D0-4C07-A492-03FB45F543A6}" presName="rootText1" presStyleLbl="node0" presStyleIdx="0" presStyleCnt="1">
        <dgm:presLayoutVars>
          <dgm:chPref val="3"/>
        </dgm:presLayoutVars>
      </dgm:prSet>
      <dgm:spPr/>
    </dgm:pt>
    <dgm:pt modelId="{99764932-7109-46B5-96E8-26946E212E62}" type="pres">
      <dgm:prSet presAssocID="{EF305FE0-92D0-4C07-A492-03FB45F543A6}" presName="rootConnector1" presStyleLbl="node1" presStyleIdx="0" presStyleCnt="0"/>
      <dgm:spPr/>
    </dgm:pt>
    <dgm:pt modelId="{FAB61DB3-640F-4786-941B-267DA78AA55E}" type="pres">
      <dgm:prSet presAssocID="{EF305FE0-92D0-4C07-A492-03FB45F543A6}" presName="hierChild2" presStyleCnt="0"/>
      <dgm:spPr/>
    </dgm:pt>
    <dgm:pt modelId="{1A30B959-74B9-404E-954E-6C20ADE7E061}" type="pres">
      <dgm:prSet presAssocID="{D71DE739-E013-473B-92A2-86581319E029}" presName="Name35" presStyleLbl="parChTrans1D2" presStyleIdx="0" presStyleCnt="4"/>
      <dgm:spPr/>
    </dgm:pt>
    <dgm:pt modelId="{CB486334-6D65-41A6-A692-20255BD14581}" type="pres">
      <dgm:prSet presAssocID="{D3172848-C8B0-48D3-B67C-652ADF3EEB50}" presName="hierRoot2" presStyleCnt="0">
        <dgm:presLayoutVars>
          <dgm:hierBranch/>
        </dgm:presLayoutVars>
      </dgm:prSet>
      <dgm:spPr/>
    </dgm:pt>
    <dgm:pt modelId="{3F86B065-4D2A-4CE2-9AE7-565C3B573224}" type="pres">
      <dgm:prSet presAssocID="{D3172848-C8B0-48D3-B67C-652ADF3EEB50}" presName="rootComposite" presStyleCnt="0"/>
      <dgm:spPr/>
    </dgm:pt>
    <dgm:pt modelId="{22B15C8A-7440-420C-9C9A-0FAE6B88C561}" type="pres">
      <dgm:prSet presAssocID="{D3172848-C8B0-48D3-B67C-652ADF3EEB50}" presName="rootText" presStyleLbl="node2" presStyleIdx="0" presStyleCnt="4">
        <dgm:presLayoutVars>
          <dgm:chPref val="3"/>
        </dgm:presLayoutVars>
      </dgm:prSet>
      <dgm:spPr/>
    </dgm:pt>
    <dgm:pt modelId="{357C5C40-66B8-42EB-9258-33E410FDAB79}" type="pres">
      <dgm:prSet presAssocID="{D3172848-C8B0-48D3-B67C-652ADF3EEB50}" presName="rootConnector" presStyleLbl="node2" presStyleIdx="0" presStyleCnt="4"/>
      <dgm:spPr/>
    </dgm:pt>
    <dgm:pt modelId="{FB085039-BDED-4674-B6D0-ED0D4E7401F0}" type="pres">
      <dgm:prSet presAssocID="{D3172848-C8B0-48D3-B67C-652ADF3EEB50}" presName="hierChild4" presStyleCnt="0"/>
      <dgm:spPr/>
    </dgm:pt>
    <dgm:pt modelId="{23695355-CB1D-4C57-BBC8-4B3F5AF992F0}" type="pres">
      <dgm:prSet presAssocID="{D3172848-C8B0-48D3-B67C-652ADF3EEB50}" presName="hierChild5" presStyleCnt="0"/>
      <dgm:spPr/>
    </dgm:pt>
    <dgm:pt modelId="{86420C03-0650-48EE-A187-4ED7C49D1839}" type="pres">
      <dgm:prSet presAssocID="{D6D0D043-1C2F-473D-A323-442773A31E5E}" presName="Name35" presStyleLbl="parChTrans1D2" presStyleIdx="1" presStyleCnt="4"/>
      <dgm:spPr/>
    </dgm:pt>
    <dgm:pt modelId="{11BAFF52-1A0C-44A0-A931-01F3DF7BE373}" type="pres">
      <dgm:prSet presAssocID="{5624362B-C209-4B71-A1E6-BCBAD2648F0B}" presName="hierRoot2" presStyleCnt="0">
        <dgm:presLayoutVars>
          <dgm:hierBranch/>
        </dgm:presLayoutVars>
      </dgm:prSet>
      <dgm:spPr/>
    </dgm:pt>
    <dgm:pt modelId="{DA8E6203-2531-42E7-9247-48713F06A997}" type="pres">
      <dgm:prSet presAssocID="{5624362B-C209-4B71-A1E6-BCBAD2648F0B}" presName="rootComposite" presStyleCnt="0"/>
      <dgm:spPr/>
    </dgm:pt>
    <dgm:pt modelId="{D1064DD2-5452-4A9F-BF84-7DD49EA830B7}" type="pres">
      <dgm:prSet presAssocID="{5624362B-C209-4B71-A1E6-BCBAD2648F0B}" presName="rootText" presStyleLbl="node2" presStyleIdx="1" presStyleCnt="4">
        <dgm:presLayoutVars>
          <dgm:chPref val="3"/>
        </dgm:presLayoutVars>
      </dgm:prSet>
      <dgm:spPr/>
    </dgm:pt>
    <dgm:pt modelId="{B550A564-8570-434B-8ED7-FA2CDE040271}" type="pres">
      <dgm:prSet presAssocID="{5624362B-C209-4B71-A1E6-BCBAD2648F0B}" presName="rootConnector" presStyleLbl="node2" presStyleIdx="1" presStyleCnt="4"/>
      <dgm:spPr/>
    </dgm:pt>
    <dgm:pt modelId="{E9411319-BE64-4082-ACDC-19171B44FE59}" type="pres">
      <dgm:prSet presAssocID="{5624362B-C209-4B71-A1E6-BCBAD2648F0B}" presName="hierChild4" presStyleCnt="0"/>
      <dgm:spPr/>
    </dgm:pt>
    <dgm:pt modelId="{BF68FF23-98E7-473C-BE3B-2FE45A5DD990}" type="pres">
      <dgm:prSet presAssocID="{5624362B-C209-4B71-A1E6-BCBAD2648F0B}" presName="hierChild5" presStyleCnt="0"/>
      <dgm:spPr/>
    </dgm:pt>
    <dgm:pt modelId="{578CCF25-8C44-4EF8-86C7-4DCAB3DCE283}" type="pres">
      <dgm:prSet presAssocID="{5B221048-952C-4FE7-ACB2-31B0E112F806}" presName="Name35" presStyleLbl="parChTrans1D2" presStyleIdx="2" presStyleCnt="4"/>
      <dgm:spPr/>
    </dgm:pt>
    <dgm:pt modelId="{30264512-1463-46C4-9E34-7590C6D84243}" type="pres">
      <dgm:prSet presAssocID="{015B46D4-BC76-493A-8AAE-E17319143FBD}" presName="hierRoot2" presStyleCnt="0">
        <dgm:presLayoutVars>
          <dgm:hierBranch/>
        </dgm:presLayoutVars>
      </dgm:prSet>
      <dgm:spPr/>
    </dgm:pt>
    <dgm:pt modelId="{605344D2-2B5D-43A2-890E-13FE26DD7AD7}" type="pres">
      <dgm:prSet presAssocID="{015B46D4-BC76-493A-8AAE-E17319143FBD}" presName="rootComposite" presStyleCnt="0"/>
      <dgm:spPr/>
    </dgm:pt>
    <dgm:pt modelId="{70FE28B2-2070-4E36-9F55-7CF74BD29221}" type="pres">
      <dgm:prSet presAssocID="{015B46D4-BC76-493A-8AAE-E17319143FBD}" presName="rootText" presStyleLbl="node2" presStyleIdx="2" presStyleCnt="4">
        <dgm:presLayoutVars>
          <dgm:chPref val="3"/>
        </dgm:presLayoutVars>
      </dgm:prSet>
      <dgm:spPr/>
    </dgm:pt>
    <dgm:pt modelId="{E41A8D90-41C3-4562-9887-6367E4882265}" type="pres">
      <dgm:prSet presAssocID="{015B46D4-BC76-493A-8AAE-E17319143FBD}" presName="rootConnector" presStyleLbl="node2" presStyleIdx="2" presStyleCnt="4"/>
      <dgm:spPr/>
    </dgm:pt>
    <dgm:pt modelId="{7574E1A7-D8E6-4397-8B22-006D2AF61983}" type="pres">
      <dgm:prSet presAssocID="{015B46D4-BC76-493A-8AAE-E17319143FBD}" presName="hierChild4" presStyleCnt="0"/>
      <dgm:spPr/>
    </dgm:pt>
    <dgm:pt modelId="{FF2F0F90-4978-439C-953C-7D8E5BB70C58}" type="pres">
      <dgm:prSet presAssocID="{62EF7B05-6D2A-43D6-A5B4-D1DD265F68DD}" presName="Name35" presStyleLbl="parChTrans1D3" presStyleIdx="0" presStyleCnt="6"/>
      <dgm:spPr/>
    </dgm:pt>
    <dgm:pt modelId="{C115BB50-0133-42A1-A833-196ADC1E3AA4}" type="pres">
      <dgm:prSet presAssocID="{0E96D8A8-64A4-45CD-A4BF-B7C2E5451051}" presName="hierRoot2" presStyleCnt="0">
        <dgm:presLayoutVars>
          <dgm:hierBranch val="r"/>
        </dgm:presLayoutVars>
      </dgm:prSet>
      <dgm:spPr/>
    </dgm:pt>
    <dgm:pt modelId="{4BEF0138-3AC1-454C-BCE9-95B815BB1BEB}" type="pres">
      <dgm:prSet presAssocID="{0E96D8A8-64A4-45CD-A4BF-B7C2E5451051}" presName="rootComposite" presStyleCnt="0"/>
      <dgm:spPr/>
    </dgm:pt>
    <dgm:pt modelId="{9A5F30FC-F5AD-4B3E-A39D-D91569CD26F8}" type="pres">
      <dgm:prSet presAssocID="{0E96D8A8-64A4-45CD-A4BF-B7C2E5451051}" presName="rootText" presStyleLbl="node3" presStyleIdx="0" presStyleCnt="6">
        <dgm:presLayoutVars>
          <dgm:chPref val="3"/>
        </dgm:presLayoutVars>
      </dgm:prSet>
      <dgm:spPr/>
    </dgm:pt>
    <dgm:pt modelId="{32BA4332-3E38-4DAE-BE2A-AB7755D77E60}" type="pres">
      <dgm:prSet presAssocID="{0E96D8A8-64A4-45CD-A4BF-B7C2E5451051}" presName="rootConnector" presStyleLbl="node3" presStyleIdx="0" presStyleCnt="6"/>
      <dgm:spPr/>
    </dgm:pt>
    <dgm:pt modelId="{4A2286A5-5B85-4146-8DFB-58E6E4B43B2A}" type="pres">
      <dgm:prSet presAssocID="{0E96D8A8-64A4-45CD-A4BF-B7C2E5451051}" presName="hierChild4" presStyleCnt="0"/>
      <dgm:spPr/>
    </dgm:pt>
    <dgm:pt modelId="{349E641F-E82F-4CDF-86C8-A7DEFAA12422}" type="pres">
      <dgm:prSet presAssocID="{0E96D8A8-64A4-45CD-A4BF-B7C2E5451051}" presName="hierChild5" presStyleCnt="0"/>
      <dgm:spPr/>
    </dgm:pt>
    <dgm:pt modelId="{34B2167A-3A09-4805-8849-14D431C51A7F}" type="pres">
      <dgm:prSet presAssocID="{12B00045-5CB6-41DB-9BF3-F66B88AB8B67}" presName="Name35" presStyleLbl="parChTrans1D3" presStyleIdx="1" presStyleCnt="6"/>
      <dgm:spPr/>
    </dgm:pt>
    <dgm:pt modelId="{8273F87A-C578-4C2C-B0A7-2CD10A493D5C}" type="pres">
      <dgm:prSet presAssocID="{251D05D3-DEE1-491C-9D60-64959A766488}" presName="hierRoot2" presStyleCnt="0">
        <dgm:presLayoutVars>
          <dgm:hierBranch val="r"/>
        </dgm:presLayoutVars>
      </dgm:prSet>
      <dgm:spPr/>
    </dgm:pt>
    <dgm:pt modelId="{B45396AC-3131-479A-BE49-3A44E4A799D4}" type="pres">
      <dgm:prSet presAssocID="{251D05D3-DEE1-491C-9D60-64959A766488}" presName="rootComposite" presStyleCnt="0"/>
      <dgm:spPr/>
    </dgm:pt>
    <dgm:pt modelId="{31225A64-3CB0-42FC-B650-C94589833677}" type="pres">
      <dgm:prSet presAssocID="{251D05D3-DEE1-491C-9D60-64959A766488}" presName="rootText" presStyleLbl="node3" presStyleIdx="1" presStyleCnt="6">
        <dgm:presLayoutVars>
          <dgm:chPref val="3"/>
        </dgm:presLayoutVars>
      </dgm:prSet>
      <dgm:spPr/>
    </dgm:pt>
    <dgm:pt modelId="{7FF63BAB-486C-432D-B8B0-2D3EF8223A1C}" type="pres">
      <dgm:prSet presAssocID="{251D05D3-DEE1-491C-9D60-64959A766488}" presName="rootConnector" presStyleLbl="node3" presStyleIdx="1" presStyleCnt="6"/>
      <dgm:spPr/>
    </dgm:pt>
    <dgm:pt modelId="{35C16C85-DF59-47D2-9FB9-CEEE73393B6E}" type="pres">
      <dgm:prSet presAssocID="{251D05D3-DEE1-491C-9D60-64959A766488}" presName="hierChild4" presStyleCnt="0"/>
      <dgm:spPr/>
    </dgm:pt>
    <dgm:pt modelId="{EA5423C2-B3E5-4850-BB31-DEB1C7660D16}" type="pres">
      <dgm:prSet presAssocID="{251D05D3-DEE1-491C-9D60-64959A766488}" presName="hierChild5" presStyleCnt="0"/>
      <dgm:spPr/>
    </dgm:pt>
    <dgm:pt modelId="{FC1D9B65-ED00-47FC-A2BA-8D59304C44B7}" type="pres">
      <dgm:prSet presAssocID="{E8719133-2CEF-415F-B2EF-88F0C0F8679F}" presName="Name35" presStyleLbl="parChTrans1D3" presStyleIdx="2" presStyleCnt="6"/>
      <dgm:spPr/>
    </dgm:pt>
    <dgm:pt modelId="{B1E47B08-EAC7-46A3-9B8F-38991C837769}" type="pres">
      <dgm:prSet presAssocID="{2C3C7670-95F4-44D2-84F5-ADCF2664A114}" presName="hierRoot2" presStyleCnt="0">
        <dgm:presLayoutVars>
          <dgm:hierBranch/>
        </dgm:presLayoutVars>
      </dgm:prSet>
      <dgm:spPr/>
    </dgm:pt>
    <dgm:pt modelId="{BD8FAC42-7C2B-4B86-B8BE-FA234807A766}" type="pres">
      <dgm:prSet presAssocID="{2C3C7670-95F4-44D2-84F5-ADCF2664A114}" presName="rootComposite" presStyleCnt="0"/>
      <dgm:spPr/>
    </dgm:pt>
    <dgm:pt modelId="{74824858-049B-4EF6-92AA-9E0A59EDC027}" type="pres">
      <dgm:prSet presAssocID="{2C3C7670-95F4-44D2-84F5-ADCF2664A114}" presName="rootText" presStyleLbl="node3" presStyleIdx="2" presStyleCnt="6">
        <dgm:presLayoutVars>
          <dgm:chPref val="3"/>
        </dgm:presLayoutVars>
      </dgm:prSet>
      <dgm:spPr/>
    </dgm:pt>
    <dgm:pt modelId="{88616499-F449-4F95-9AC5-CF037B4C679C}" type="pres">
      <dgm:prSet presAssocID="{2C3C7670-95F4-44D2-84F5-ADCF2664A114}" presName="rootConnector" presStyleLbl="node3" presStyleIdx="2" presStyleCnt="6"/>
      <dgm:spPr/>
    </dgm:pt>
    <dgm:pt modelId="{F8263467-5352-40E8-9C1A-E4AE901657FA}" type="pres">
      <dgm:prSet presAssocID="{2C3C7670-95F4-44D2-84F5-ADCF2664A114}" presName="hierChild4" presStyleCnt="0"/>
      <dgm:spPr/>
    </dgm:pt>
    <dgm:pt modelId="{00F013C1-6818-4D3E-A141-B5870B1E5264}" type="pres">
      <dgm:prSet presAssocID="{D98A9969-13D2-4F0F-BAE5-8CCF3703FB2C}" presName="Name35" presStyleLbl="parChTrans1D4" presStyleIdx="0" presStyleCnt="5"/>
      <dgm:spPr/>
    </dgm:pt>
    <dgm:pt modelId="{8DBCC1F1-4D05-4CBC-BEF1-BEE94B882CD7}" type="pres">
      <dgm:prSet presAssocID="{39F7BFE3-0458-4B55-9F0B-32269424A42F}" presName="hierRoot2" presStyleCnt="0">
        <dgm:presLayoutVars>
          <dgm:hierBranch val="r"/>
        </dgm:presLayoutVars>
      </dgm:prSet>
      <dgm:spPr/>
    </dgm:pt>
    <dgm:pt modelId="{A79A7279-3E0A-4DC7-87E3-71F4A59A41CE}" type="pres">
      <dgm:prSet presAssocID="{39F7BFE3-0458-4B55-9F0B-32269424A42F}" presName="rootComposite" presStyleCnt="0"/>
      <dgm:spPr/>
    </dgm:pt>
    <dgm:pt modelId="{61445597-90C3-402B-A6B2-D00A23DC3162}" type="pres">
      <dgm:prSet presAssocID="{39F7BFE3-0458-4B55-9F0B-32269424A42F}" presName="rootText" presStyleLbl="node4" presStyleIdx="0" presStyleCnt="5">
        <dgm:presLayoutVars>
          <dgm:chPref val="3"/>
        </dgm:presLayoutVars>
      </dgm:prSet>
      <dgm:spPr/>
    </dgm:pt>
    <dgm:pt modelId="{CD1E1E16-3DB0-4B53-9B97-823E708242B6}" type="pres">
      <dgm:prSet presAssocID="{39F7BFE3-0458-4B55-9F0B-32269424A42F}" presName="rootConnector" presStyleLbl="node4" presStyleIdx="0" presStyleCnt="5"/>
      <dgm:spPr/>
    </dgm:pt>
    <dgm:pt modelId="{3C3E1995-E15F-4C31-A1F3-05DDB12D2259}" type="pres">
      <dgm:prSet presAssocID="{39F7BFE3-0458-4B55-9F0B-32269424A42F}" presName="hierChild4" presStyleCnt="0"/>
      <dgm:spPr/>
    </dgm:pt>
    <dgm:pt modelId="{3ED89E9A-17F8-406F-8687-3D7060331E28}" type="pres">
      <dgm:prSet presAssocID="{39F7BFE3-0458-4B55-9F0B-32269424A42F}" presName="hierChild5" presStyleCnt="0"/>
      <dgm:spPr/>
    </dgm:pt>
    <dgm:pt modelId="{84B8BAFE-5E15-439E-AE17-BAECA83A4485}" type="pres">
      <dgm:prSet presAssocID="{08108D49-8F18-424D-825B-91C4EEC38151}" presName="Name35" presStyleLbl="parChTrans1D4" presStyleIdx="1" presStyleCnt="5"/>
      <dgm:spPr/>
    </dgm:pt>
    <dgm:pt modelId="{8B50F9FE-4B75-4F12-8559-4A23B356055C}" type="pres">
      <dgm:prSet presAssocID="{65F3731C-BFE5-44AC-8EA3-6A1744BF3E5B}" presName="hierRoot2" presStyleCnt="0">
        <dgm:presLayoutVars>
          <dgm:hierBranch val="r"/>
        </dgm:presLayoutVars>
      </dgm:prSet>
      <dgm:spPr/>
    </dgm:pt>
    <dgm:pt modelId="{9C370573-A665-4357-9A51-BC9561F6C127}" type="pres">
      <dgm:prSet presAssocID="{65F3731C-BFE5-44AC-8EA3-6A1744BF3E5B}" presName="rootComposite" presStyleCnt="0"/>
      <dgm:spPr/>
    </dgm:pt>
    <dgm:pt modelId="{98F60BD9-17C6-4933-A988-BB68F969BA4D}" type="pres">
      <dgm:prSet presAssocID="{65F3731C-BFE5-44AC-8EA3-6A1744BF3E5B}" presName="rootText" presStyleLbl="node4" presStyleIdx="1" presStyleCnt="5">
        <dgm:presLayoutVars>
          <dgm:chPref val="3"/>
        </dgm:presLayoutVars>
      </dgm:prSet>
      <dgm:spPr/>
    </dgm:pt>
    <dgm:pt modelId="{2FB4D254-88B9-4A6D-8E17-308CB47300E0}" type="pres">
      <dgm:prSet presAssocID="{65F3731C-BFE5-44AC-8EA3-6A1744BF3E5B}" presName="rootConnector" presStyleLbl="node4" presStyleIdx="1" presStyleCnt="5"/>
      <dgm:spPr/>
    </dgm:pt>
    <dgm:pt modelId="{C9512AB5-7575-456D-8A78-3B04F3F7CBDB}" type="pres">
      <dgm:prSet presAssocID="{65F3731C-BFE5-44AC-8EA3-6A1744BF3E5B}" presName="hierChild4" presStyleCnt="0"/>
      <dgm:spPr/>
    </dgm:pt>
    <dgm:pt modelId="{93F17E1A-C457-4213-A5F4-30547B0BFF46}" type="pres">
      <dgm:prSet presAssocID="{65F3731C-BFE5-44AC-8EA3-6A1744BF3E5B}" presName="hierChild5" presStyleCnt="0"/>
      <dgm:spPr/>
    </dgm:pt>
    <dgm:pt modelId="{2E7561D3-B294-4C4B-8F31-72ED14B38044}" type="pres">
      <dgm:prSet presAssocID="{2C3C7670-95F4-44D2-84F5-ADCF2664A114}" presName="hierChild5" presStyleCnt="0"/>
      <dgm:spPr/>
    </dgm:pt>
    <dgm:pt modelId="{58B9A391-032D-48D3-A3B6-2AC5E4524A2B}" type="pres">
      <dgm:prSet presAssocID="{015B46D4-BC76-493A-8AAE-E17319143FBD}" presName="hierChild5" presStyleCnt="0"/>
      <dgm:spPr/>
    </dgm:pt>
    <dgm:pt modelId="{48EEA984-05A6-4690-B312-002592EBBA23}" type="pres">
      <dgm:prSet presAssocID="{D75BB7C2-6A50-45A7-85C5-F5BA4F0A04AD}" presName="Name35" presStyleLbl="parChTrans1D2" presStyleIdx="3" presStyleCnt="4"/>
      <dgm:spPr/>
    </dgm:pt>
    <dgm:pt modelId="{0F16E233-7C98-406C-98C0-50A51A1491CF}" type="pres">
      <dgm:prSet presAssocID="{87957E8A-3FA4-4A97-A8C2-05BA943822C3}" presName="hierRoot2" presStyleCnt="0">
        <dgm:presLayoutVars>
          <dgm:hierBranch/>
        </dgm:presLayoutVars>
      </dgm:prSet>
      <dgm:spPr/>
    </dgm:pt>
    <dgm:pt modelId="{B7E67207-6114-450E-8F8E-0BEE29E3500C}" type="pres">
      <dgm:prSet presAssocID="{87957E8A-3FA4-4A97-A8C2-05BA943822C3}" presName="rootComposite" presStyleCnt="0"/>
      <dgm:spPr/>
    </dgm:pt>
    <dgm:pt modelId="{CC0B3556-11DC-4DD4-80A4-9E57F79E97C0}" type="pres">
      <dgm:prSet presAssocID="{87957E8A-3FA4-4A97-A8C2-05BA943822C3}" presName="rootText" presStyleLbl="node2" presStyleIdx="3" presStyleCnt="4">
        <dgm:presLayoutVars>
          <dgm:chPref val="3"/>
        </dgm:presLayoutVars>
      </dgm:prSet>
      <dgm:spPr/>
    </dgm:pt>
    <dgm:pt modelId="{1780357E-1B3F-4FEF-A96A-21AB14EF7EFD}" type="pres">
      <dgm:prSet presAssocID="{87957E8A-3FA4-4A97-A8C2-05BA943822C3}" presName="rootConnector" presStyleLbl="node2" presStyleIdx="3" presStyleCnt="4"/>
      <dgm:spPr/>
    </dgm:pt>
    <dgm:pt modelId="{23E59184-D6B5-46BE-AD33-958F48DB22E0}" type="pres">
      <dgm:prSet presAssocID="{87957E8A-3FA4-4A97-A8C2-05BA943822C3}" presName="hierChild4" presStyleCnt="0"/>
      <dgm:spPr/>
    </dgm:pt>
    <dgm:pt modelId="{8584EC60-EE69-4A60-865D-8B659CF9D0E0}" type="pres">
      <dgm:prSet presAssocID="{8BB635B9-255F-4F53-B9B1-0BBBAE6CF734}" presName="Name35" presStyleLbl="parChTrans1D3" presStyleIdx="3" presStyleCnt="6"/>
      <dgm:spPr/>
    </dgm:pt>
    <dgm:pt modelId="{58E5CA14-BCE5-4074-BF34-A0DE4007F97D}" type="pres">
      <dgm:prSet presAssocID="{C4AA0E4D-F5A8-490F-B13B-3B7A816955BF}" presName="hierRoot2" presStyleCnt="0">
        <dgm:presLayoutVars>
          <dgm:hierBranch val="r"/>
        </dgm:presLayoutVars>
      </dgm:prSet>
      <dgm:spPr/>
    </dgm:pt>
    <dgm:pt modelId="{BE38A223-6ECC-4D81-832E-4ECA1352A607}" type="pres">
      <dgm:prSet presAssocID="{C4AA0E4D-F5A8-490F-B13B-3B7A816955BF}" presName="rootComposite" presStyleCnt="0"/>
      <dgm:spPr/>
    </dgm:pt>
    <dgm:pt modelId="{1CAEB0BB-B7D3-46D2-864F-36C42BD59978}" type="pres">
      <dgm:prSet presAssocID="{C4AA0E4D-F5A8-490F-B13B-3B7A816955BF}" presName="rootText" presStyleLbl="node3" presStyleIdx="3" presStyleCnt="6">
        <dgm:presLayoutVars>
          <dgm:chPref val="3"/>
        </dgm:presLayoutVars>
      </dgm:prSet>
      <dgm:spPr/>
    </dgm:pt>
    <dgm:pt modelId="{FEC31F29-587D-4FA2-8922-65AD51DE6180}" type="pres">
      <dgm:prSet presAssocID="{C4AA0E4D-F5A8-490F-B13B-3B7A816955BF}" presName="rootConnector" presStyleLbl="node3" presStyleIdx="3" presStyleCnt="6"/>
      <dgm:spPr/>
    </dgm:pt>
    <dgm:pt modelId="{799A79F4-7D7B-4FB0-9930-353D35A2C3D3}" type="pres">
      <dgm:prSet presAssocID="{C4AA0E4D-F5A8-490F-B13B-3B7A816955BF}" presName="hierChild4" presStyleCnt="0"/>
      <dgm:spPr/>
    </dgm:pt>
    <dgm:pt modelId="{CAB85945-0B4B-4D80-B7ED-4EB0A978ED4E}" type="pres">
      <dgm:prSet presAssocID="{C4AA0E4D-F5A8-490F-B13B-3B7A816955BF}" presName="hierChild5" presStyleCnt="0"/>
      <dgm:spPr/>
    </dgm:pt>
    <dgm:pt modelId="{E7869CA3-A452-4B0B-ACB3-F164165D96FA}" type="pres">
      <dgm:prSet presAssocID="{03733452-E0C4-4142-8DE8-4A9AC81152C2}" presName="Name35" presStyleLbl="parChTrans1D3" presStyleIdx="4" presStyleCnt="6"/>
      <dgm:spPr/>
    </dgm:pt>
    <dgm:pt modelId="{87556D83-3940-48A8-9B8A-8878A64CD649}" type="pres">
      <dgm:prSet presAssocID="{829530F3-DF70-4E64-9FDD-B937DF34E5FF}" presName="hierRoot2" presStyleCnt="0">
        <dgm:presLayoutVars>
          <dgm:hierBranch val="r"/>
        </dgm:presLayoutVars>
      </dgm:prSet>
      <dgm:spPr/>
    </dgm:pt>
    <dgm:pt modelId="{4BAC2333-E1F2-4446-8F11-E31A6CA79380}" type="pres">
      <dgm:prSet presAssocID="{829530F3-DF70-4E64-9FDD-B937DF34E5FF}" presName="rootComposite" presStyleCnt="0"/>
      <dgm:spPr/>
    </dgm:pt>
    <dgm:pt modelId="{4BC2E1A6-F7AD-4238-BFDC-F609A35779D2}" type="pres">
      <dgm:prSet presAssocID="{829530F3-DF70-4E64-9FDD-B937DF34E5FF}" presName="rootText" presStyleLbl="node3" presStyleIdx="4" presStyleCnt="6">
        <dgm:presLayoutVars>
          <dgm:chPref val="3"/>
        </dgm:presLayoutVars>
      </dgm:prSet>
      <dgm:spPr/>
    </dgm:pt>
    <dgm:pt modelId="{644469DE-4E11-4444-85F9-FCA02170E113}" type="pres">
      <dgm:prSet presAssocID="{829530F3-DF70-4E64-9FDD-B937DF34E5FF}" presName="rootConnector" presStyleLbl="node3" presStyleIdx="4" presStyleCnt="6"/>
      <dgm:spPr/>
    </dgm:pt>
    <dgm:pt modelId="{36C7D309-4493-48A9-B261-0CEC1084B37E}" type="pres">
      <dgm:prSet presAssocID="{829530F3-DF70-4E64-9FDD-B937DF34E5FF}" presName="hierChild4" presStyleCnt="0"/>
      <dgm:spPr/>
    </dgm:pt>
    <dgm:pt modelId="{6DBAFE59-0D2E-4355-BAC5-1A88927DF9F2}" type="pres">
      <dgm:prSet presAssocID="{829530F3-DF70-4E64-9FDD-B937DF34E5FF}" presName="hierChild5" presStyleCnt="0"/>
      <dgm:spPr/>
    </dgm:pt>
    <dgm:pt modelId="{8121FD65-69FE-4450-AF34-94EEEA0B42D4}" type="pres">
      <dgm:prSet presAssocID="{45CA9637-BD69-46EB-9D0F-909089BFCD26}" presName="Name35" presStyleLbl="parChTrans1D3" presStyleIdx="5" presStyleCnt="6"/>
      <dgm:spPr/>
    </dgm:pt>
    <dgm:pt modelId="{C4900048-BB88-45D6-B175-FA807118A55D}" type="pres">
      <dgm:prSet presAssocID="{EF07046B-BB02-4F82-BBA2-613E4914B13C}" presName="hierRoot2" presStyleCnt="0">
        <dgm:presLayoutVars>
          <dgm:hierBranch/>
        </dgm:presLayoutVars>
      </dgm:prSet>
      <dgm:spPr/>
    </dgm:pt>
    <dgm:pt modelId="{25D79DC3-6561-4737-86E4-F7B51728236B}" type="pres">
      <dgm:prSet presAssocID="{EF07046B-BB02-4F82-BBA2-613E4914B13C}" presName="rootComposite" presStyleCnt="0"/>
      <dgm:spPr/>
    </dgm:pt>
    <dgm:pt modelId="{238C7DE6-FC5B-43F2-9708-FE6D92074D3D}" type="pres">
      <dgm:prSet presAssocID="{EF07046B-BB02-4F82-BBA2-613E4914B13C}" presName="rootText" presStyleLbl="node3" presStyleIdx="5" presStyleCnt="6">
        <dgm:presLayoutVars>
          <dgm:chPref val="3"/>
        </dgm:presLayoutVars>
      </dgm:prSet>
      <dgm:spPr/>
    </dgm:pt>
    <dgm:pt modelId="{543843F4-E3A3-480A-B2BA-2E2083C50BC4}" type="pres">
      <dgm:prSet presAssocID="{EF07046B-BB02-4F82-BBA2-613E4914B13C}" presName="rootConnector" presStyleLbl="node3" presStyleIdx="5" presStyleCnt="6"/>
      <dgm:spPr/>
    </dgm:pt>
    <dgm:pt modelId="{11F8B590-23BC-480B-8FFF-44C774F8C152}" type="pres">
      <dgm:prSet presAssocID="{EF07046B-BB02-4F82-BBA2-613E4914B13C}" presName="hierChild4" presStyleCnt="0"/>
      <dgm:spPr/>
    </dgm:pt>
    <dgm:pt modelId="{A755D09B-831E-46DC-9BCB-91DA8D5B4107}" type="pres">
      <dgm:prSet presAssocID="{C25E79DC-BCE7-4FE4-9437-45CCAF25034B}" presName="Name35" presStyleLbl="parChTrans1D4" presStyleIdx="2" presStyleCnt="5"/>
      <dgm:spPr/>
    </dgm:pt>
    <dgm:pt modelId="{0B0C336A-FC10-4D6C-9B86-A7B7FB6ABD63}" type="pres">
      <dgm:prSet presAssocID="{1449BB26-D12B-453A-A4ED-1B0BA93C0870}" presName="hierRoot2" presStyleCnt="0">
        <dgm:presLayoutVars>
          <dgm:hierBranch val="r"/>
        </dgm:presLayoutVars>
      </dgm:prSet>
      <dgm:spPr/>
    </dgm:pt>
    <dgm:pt modelId="{ACB302A9-4615-42E6-A37E-6972484550BF}" type="pres">
      <dgm:prSet presAssocID="{1449BB26-D12B-453A-A4ED-1B0BA93C0870}" presName="rootComposite" presStyleCnt="0"/>
      <dgm:spPr/>
    </dgm:pt>
    <dgm:pt modelId="{D6FB9606-5D07-4EC6-9425-D1175C1674A3}" type="pres">
      <dgm:prSet presAssocID="{1449BB26-D12B-453A-A4ED-1B0BA93C0870}" presName="rootText" presStyleLbl="node4" presStyleIdx="2" presStyleCnt="5">
        <dgm:presLayoutVars>
          <dgm:chPref val="3"/>
        </dgm:presLayoutVars>
      </dgm:prSet>
      <dgm:spPr/>
    </dgm:pt>
    <dgm:pt modelId="{0A47F72F-53E5-4B7E-B309-F4B8E1B1A174}" type="pres">
      <dgm:prSet presAssocID="{1449BB26-D12B-453A-A4ED-1B0BA93C0870}" presName="rootConnector" presStyleLbl="node4" presStyleIdx="2" presStyleCnt="5"/>
      <dgm:spPr/>
    </dgm:pt>
    <dgm:pt modelId="{18F31C1F-A3A3-40C6-983D-BD00CBAC4414}" type="pres">
      <dgm:prSet presAssocID="{1449BB26-D12B-453A-A4ED-1B0BA93C0870}" presName="hierChild4" presStyleCnt="0"/>
      <dgm:spPr/>
    </dgm:pt>
    <dgm:pt modelId="{44A31989-EE0D-4060-BD8D-14489AF8597C}" type="pres">
      <dgm:prSet presAssocID="{1449BB26-D12B-453A-A4ED-1B0BA93C0870}" presName="hierChild5" presStyleCnt="0"/>
      <dgm:spPr/>
    </dgm:pt>
    <dgm:pt modelId="{14808061-4300-412A-9905-3F7F988153BC}" type="pres">
      <dgm:prSet presAssocID="{D4740851-E551-47FB-8A07-10E8FBDE5E98}" presName="Name35" presStyleLbl="parChTrans1D4" presStyleIdx="3" presStyleCnt="5"/>
      <dgm:spPr/>
    </dgm:pt>
    <dgm:pt modelId="{5EF2E2FC-B4BC-4833-A3FE-3C81D528A6D8}" type="pres">
      <dgm:prSet presAssocID="{2825B6F8-1E58-49B6-AC3F-26FD528ECFEB}" presName="hierRoot2" presStyleCnt="0">
        <dgm:presLayoutVars>
          <dgm:hierBranch/>
        </dgm:presLayoutVars>
      </dgm:prSet>
      <dgm:spPr/>
    </dgm:pt>
    <dgm:pt modelId="{2EB397AF-E700-4808-AD80-9D5CA7867123}" type="pres">
      <dgm:prSet presAssocID="{2825B6F8-1E58-49B6-AC3F-26FD528ECFEB}" presName="rootComposite" presStyleCnt="0"/>
      <dgm:spPr/>
    </dgm:pt>
    <dgm:pt modelId="{CCD2CEA2-B4E0-4253-8BF7-7D1ADF4886B5}" type="pres">
      <dgm:prSet presAssocID="{2825B6F8-1E58-49B6-AC3F-26FD528ECFEB}" presName="rootText" presStyleLbl="node4" presStyleIdx="3" presStyleCnt="5">
        <dgm:presLayoutVars>
          <dgm:chPref val="3"/>
        </dgm:presLayoutVars>
      </dgm:prSet>
      <dgm:spPr/>
    </dgm:pt>
    <dgm:pt modelId="{5D29817C-0B87-41A7-A34D-58A0A5071471}" type="pres">
      <dgm:prSet presAssocID="{2825B6F8-1E58-49B6-AC3F-26FD528ECFEB}" presName="rootConnector" presStyleLbl="node4" presStyleIdx="3" presStyleCnt="5"/>
      <dgm:spPr/>
    </dgm:pt>
    <dgm:pt modelId="{AE395FF9-7D70-459A-AA54-779CF6549D4D}" type="pres">
      <dgm:prSet presAssocID="{2825B6F8-1E58-49B6-AC3F-26FD528ECFEB}" presName="hierChild4" presStyleCnt="0"/>
      <dgm:spPr/>
    </dgm:pt>
    <dgm:pt modelId="{8514205F-03B6-44C3-908C-F632AFFB53AF}" type="pres">
      <dgm:prSet presAssocID="{5A18FA7F-767F-4083-8EF3-3A3B64D35CC8}" presName="Name35" presStyleLbl="parChTrans1D4" presStyleIdx="4" presStyleCnt="5"/>
      <dgm:spPr/>
    </dgm:pt>
    <dgm:pt modelId="{0A3ED31D-5B42-4CB4-907B-4368D7D7FB4D}" type="pres">
      <dgm:prSet presAssocID="{E83035D0-35D2-4401-9380-BD86563BBE01}" presName="hierRoot2" presStyleCnt="0">
        <dgm:presLayoutVars>
          <dgm:hierBranch val="r"/>
        </dgm:presLayoutVars>
      </dgm:prSet>
      <dgm:spPr/>
    </dgm:pt>
    <dgm:pt modelId="{A4D86065-E689-4C75-86AB-D79E9119FAD3}" type="pres">
      <dgm:prSet presAssocID="{E83035D0-35D2-4401-9380-BD86563BBE01}" presName="rootComposite" presStyleCnt="0"/>
      <dgm:spPr/>
    </dgm:pt>
    <dgm:pt modelId="{1FBA7C4C-5D5F-45B7-B92E-618ED099DC24}" type="pres">
      <dgm:prSet presAssocID="{E83035D0-35D2-4401-9380-BD86563BBE01}" presName="rootText" presStyleLbl="node4" presStyleIdx="4" presStyleCnt="5">
        <dgm:presLayoutVars>
          <dgm:chPref val="3"/>
        </dgm:presLayoutVars>
      </dgm:prSet>
      <dgm:spPr/>
    </dgm:pt>
    <dgm:pt modelId="{F51CE131-5312-4898-AF6D-6511C2E36169}" type="pres">
      <dgm:prSet presAssocID="{E83035D0-35D2-4401-9380-BD86563BBE01}" presName="rootConnector" presStyleLbl="node4" presStyleIdx="4" presStyleCnt="5"/>
      <dgm:spPr/>
    </dgm:pt>
    <dgm:pt modelId="{5827345E-D43D-4AC5-BF1F-76D9A231D233}" type="pres">
      <dgm:prSet presAssocID="{E83035D0-35D2-4401-9380-BD86563BBE01}" presName="hierChild4" presStyleCnt="0"/>
      <dgm:spPr/>
    </dgm:pt>
    <dgm:pt modelId="{AE78352F-49FB-40B6-AB14-E9D506408444}" type="pres">
      <dgm:prSet presAssocID="{E83035D0-35D2-4401-9380-BD86563BBE01}" presName="hierChild5" presStyleCnt="0"/>
      <dgm:spPr/>
    </dgm:pt>
    <dgm:pt modelId="{88519DE4-968D-4FD3-BBBF-98E1A9178045}" type="pres">
      <dgm:prSet presAssocID="{2825B6F8-1E58-49B6-AC3F-26FD528ECFEB}" presName="hierChild5" presStyleCnt="0"/>
      <dgm:spPr/>
    </dgm:pt>
    <dgm:pt modelId="{2324BFB6-2874-44CD-957B-4203A7E1EE15}" type="pres">
      <dgm:prSet presAssocID="{EF07046B-BB02-4F82-BBA2-613E4914B13C}" presName="hierChild5" presStyleCnt="0"/>
      <dgm:spPr/>
    </dgm:pt>
    <dgm:pt modelId="{5A0DE7E5-15CD-4F79-9246-ADF875A3B319}" type="pres">
      <dgm:prSet presAssocID="{87957E8A-3FA4-4A97-A8C2-05BA943822C3}" presName="hierChild5" presStyleCnt="0"/>
      <dgm:spPr/>
    </dgm:pt>
    <dgm:pt modelId="{53C06E9D-B029-4C9C-B834-68EFE2FE1F1C}" type="pres">
      <dgm:prSet presAssocID="{EF305FE0-92D0-4C07-A492-03FB45F543A6}" presName="hierChild3" presStyleCnt="0"/>
      <dgm:spPr/>
    </dgm:pt>
  </dgm:ptLst>
  <dgm:cxnLst>
    <dgm:cxn modelId="{4CF58009-87D2-413A-AF8E-00F8B06A5380}" type="presOf" srcId="{03733452-E0C4-4142-8DE8-4A9AC81152C2}" destId="{E7869CA3-A452-4B0B-ACB3-F164165D96FA}" srcOrd="0" destOrd="0" presId="urn:microsoft.com/office/officeart/2005/8/layout/orgChart1"/>
    <dgm:cxn modelId="{8A153048-224A-418E-8994-6549A141BC70}" srcId="{EF305FE0-92D0-4C07-A492-03FB45F543A6}" destId="{5624362B-C209-4B71-A1E6-BCBAD2648F0B}" srcOrd="1" destOrd="0" parTransId="{D6D0D043-1C2F-473D-A323-442773A31E5E}" sibTransId="{6311EC7D-4AB1-4ABA-B3E9-0204345C597B}"/>
    <dgm:cxn modelId="{60A2D5A8-CFAD-40CB-93FE-948484008C0A}" srcId="{EF07046B-BB02-4F82-BBA2-613E4914B13C}" destId="{2825B6F8-1E58-49B6-AC3F-26FD528ECFEB}" srcOrd="1" destOrd="0" parTransId="{D4740851-E551-47FB-8A07-10E8FBDE5E98}" sibTransId="{89CE9387-A394-4F30-934E-5740376AB8F1}"/>
    <dgm:cxn modelId="{A228BDE3-27C9-448F-92B7-070A5706CB8E}" type="presOf" srcId="{D4740851-E551-47FB-8A07-10E8FBDE5E98}" destId="{14808061-4300-412A-9905-3F7F988153BC}" srcOrd="0" destOrd="0" presId="urn:microsoft.com/office/officeart/2005/8/layout/orgChart1"/>
    <dgm:cxn modelId="{5BB8E91C-EEE4-45C2-863D-7E65BC35D1D1}" type="presOf" srcId="{015B46D4-BC76-493A-8AAE-E17319143FBD}" destId="{E41A8D90-41C3-4562-9887-6367E4882265}" srcOrd="1" destOrd="0" presId="urn:microsoft.com/office/officeart/2005/8/layout/orgChart1"/>
    <dgm:cxn modelId="{AA453A84-7CF7-4025-ABD9-F44C5244F752}" srcId="{2C3C7670-95F4-44D2-84F5-ADCF2664A114}" destId="{65F3731C-BFE5-44AC-8EA3-6A1744BF3E5B}" srcOrd="1" destOrd="0" parTransId="{08108D49-8F18-424D-825B-91C4EEC38151}" sibTransId="{F5CB7D13-006D-4025-AB89-3FDBE57F04D5}"/>
    <dgm:cxn modelId="{8A729459-44E9-4118-9CEA-4869C99FE38C}" type="presOf" srcId="{C25E79DC-BCE7-4FE4-9437-45CCAF25034B}" destId="{A755D09B-831E-46DC-9BCB-91DA8D5B4107}" srcOrd="0" destOrd="0" presId="urn:microsoft.com/office/officeart/2005/8/layout/orgChart1"/>
    <dgm:cxn modelId="{F51CD569-C268-4BFC-A362-20EEEBBAC9CC}" type="presOf" srcId="{D71DE739-E013-473B-92A2-86581319E029}" destId="{1A30B959-74B9-404E-954E-6C20ADE7E061}" srcOrd="0" destOrd="0" presId="urn:microsoft.com/office/officeart/2005/8/layout/orgChart1"/>
    <dgm:cxn modelId="{CE499F95-57FB-488C-9DD0-DE21E6374616}" srcId="{015B46D4-BC76-493A-8AAE-E17319143FBD}" destId="{0E96D8A8-64A4-45CD-A4BF-B7C2E5451051}" srcOrd="0" destOrd="0" parTransId="{62EF7B05-6D2A-43D6-A5B4-D1DD265F68DD}" sibTransId="{1D624DAE-CDDD-4D74-A521-E2DAC780B295}"/>
    <dgm:cxn modelId="{63E765DD-68EE-490E-9314-63BD51AB0335}" type="presOf" srcId="{D6D0D043-1C2F-473D-A323-442773A31E5E}" destId="{86420C03-0650-48EE-A187-4ED7C49D1839}" srcOrd="0" destOrd="0" presId="urn:microsoft.com/office/officeart/2005/8/layout/orgChart1"/>
    <dgm:cxn modelId="{A003D03D-B366-4A82-874A-3E0C730216F7}" type="presOf" srcId="{5A18FA7F-767F-4083-8EF3-3A3B64D35CC8}" destId="{8514205F-03B6-44C3-908C-F632AFFB53AF}" srcOrd="0" destOrd="0" presId="urn:microsoft.com/office/officeart/2005/8/layout/orgChart1"/>
    <dgm:cxn modelId="{C43A0B51-D904-4DC8-9629-4E7EBD78CC3D}" srcId="{EF305FE0-92D0-4C07-A492-03FB45F543A6}" destId="{D3172848-C8B0-48D3-B67C-652ADF3EEB50}" srcOrd="0" destOrd="0" parTransId="{D71DE739-E013-473B-92A2-86581319E029}" sibTransId="{CDE32CA7-F2A9-4A04-94DC-EACFC63C7296}"/>
    <dgm:cxn modelId="{5B302631-F9B8-4187-B5CC-AC9744DAC769}" type="presOf" srcId="{EF07046B-BB02-4F82-BBA2-613E4914B13C}" destId="{543843F4-E3A3-480A-B2BA-2E2083C50BC4}" srcOrd="1" destOrd="0" presId="urn:microsoft.com/office/officeart/2005/8/layout/orgChart1"/>
    <dgm:cxn modelId="{B07B4024-7F57-4712-A6A9-10B8CEC4D463}" type="presOf" srcId="{2C3C7670-95F4-44D2-84F5-ADCF2664A114}" destId="{88616499-F449-4F95-9AC5-CF037B4C679C}" srcOrd="1" destOrd="0" presId="urn:microsoft.com/office/officeart/2005/8/layout/orgChart1"/>
    <dgm:cxn modelId="{1FE6944E-A925-4F87-92E4-94F5E8E64B7A}" type="presOf" srcId="{2825B6F8-1E58-49B6-AC3F-26FD528ECFEB}" destId="{5D29817C-0B87-41A7-A34D-58A0A5071471}" srcOrd="1" destOrd="0" presId="urn:microsoft.com/office/officeart/2005/8/layout/orgChart1"/>
    <dgm:cxn modelId="{44BAD874-34E4-4162-AA2C-3F820880A805}" type="presOf" srcId="{1449BB26-D12B-453A-A4ED-1B0BA93C0870}" destId="{0A47F72F-53E5-4B7E-B309-F4B8E1B1A174}" srcOrd="1" destOrd="0" presId="urn:microsoft.com/office/officeart/2005/8/layout/orgChart1"/>
    <dgm:cxn modelId="{FD120DAD-1420-4017-98B9-8450C69375D8}" type="presOf" srcId="{2C3C7670-95F4-44D2-84F5-ADCF2664A114}" destId="{74824858-049B-4EF6-92AA-9E0A59EDC027}" srcOrd="0" destOrd="0" presId="urn:microsoft.com/office/officeart/2005/8/layout/orgChart1"/>
    <dgm:cxn modelId="{C8BA6641-9FFF-4652-AD4F-5DDF55269592}" type="presOf" srcId="{015B46D4-BC76-493A-8AAE-E17319143FBD}" destId="{70FE28B2-2070-4E36-9F55-7CF74BD29221}" srcOrd="0" destOrd="0" presId="urn:microsoft.com/office/officeart/2005/8/layout/orgChart1"/>
    <dgm:cxn modelId="{AD5861B3-0EB6-4C82-AFE8-5FB7D0A5C85B}" type="presOf" srcId="{12B00045-5CB6-41DB-9BF3-F66B88AB8B67}" destId="{34B2167A-3A09-4805-8849-14D431C51A7F}" srcOrd="0" destOrd="0" presId="urn:microsoft.com/office/officeart/2005/8/layout/orgChart1"/>
    <dgm:cxn modelId="{B7E53DE9-43DB-4756-A632-1EE8F52E7267}" type="presOf" srcId="{39F7BFE3-0458-4B55-9F0B-32269424A42F}" destId="{61445597-90C3-402B-A6B2-D00A23DC3162}" srcOrd="0" destOrd="0" presId="urn:microsoft.com/office/officeart/2005/8/layout/orgChart1"/>
    <dgm:cxn modelId="{8E1A588F-DAEC-4585-AC1E-F80F62C9521C}" type="presOf" srcId="{251D05D3-DEE1-491C-9D60-64959A766488}" destId="{31225A64-3CB0-42FC-B650-C94589833677}" srcOrd="0" destOrd="0" presId="urn:microsoft.com/office/officeart/2005/8/layout/orgChart1"/>
    <dgm:cxn modelId="{1B11880B-0E60-433B-8954-FA22C4BDA063}" srcId="{015B46D4-BC76-493A-8AAE-E17319143FBD}" destId="{251D05D3-DEE1-491C-9D60-64959A766488}" srcOrd="1" destOrd="0" parTransId="{12B00045-5CB6-41DB-9BF3-F66B88AB8B67}" sibTransId="{9602066E-CE8C-45EE-B4F3-F9D72786E75D}"/>
    <dgm:cxn modelId="{2ADC6BA1-280A-405B-81C6-C7AAFBF6912A}" type="presOf" srcId="{0E96D8A8-64A4-45CD-A4BF-B7C2E5451051}" destId="{32BA4332-3E38-4DAE-BE2A-AB7755D77E60}" srcOrd="1" destOrd="0" presId="urn:microsoft.com/office/officeart/2005/8/layout/orgChart1"/>
    <dgm:cxn modelId="{00F2BF3D-2340-4813-9D1C-94300D5419FA}" type="presOf" srcId="{EF305FE0-92D0-4C07-A492-03FB45F543A6}" destId="{99764932-7109-46B5-96E8-26946E212E62}" srcOrd="1" destOrd="0" presId="urn:microsoft.com/office/officeart/2005/8/layout/orgChart1"/>
    <dgm:cxn modelId="{0763D2AC-EBCC-42FA-B556-88C7D4293A8B}" srcId="{015B46D4-BC76-493A-8AAE-E17319143FBD}" destId="{2C3C7670-95F4-44D2-84F5-ADCF2664A114}" srcOrd="2" destOrd="0" parTransId="{E8719133-2CEF-415F-B2EF-88F0C0F8679F}" sibTransId="{CA043030-4990-4DC8-B606-100422EEC3CC}"/>
    <dgm:cxn modelId="{180F1C4C-E107-4F19-AEAA-FF0AB72CA677}" type="presOf" srcId="{65F3731C-BFE5-44AC-8EA3-6A1744BF3E5B}" destId="{98F60BD9-17C6-4933-A988-BB68F969BA4D}" srcOrd="0" destOrd="0" presId="urn:microsoft.com/office/officeart/2005/8/layout/orgChart1"/>
    <dgm:cxn modelId="{FA7394B7-0719-4934-B416-E8A3E3364740}" srcId="{BF9BC2E0-8437-4D5F-8115-C969A72C3407}" destId="{EF305FE0-92D0-4C07-A492-03FB45F543A6}" srcOrd="0" destOrd="0" parTransId="{89BE51BE-413C-481A-84F4-1B4EEC5948DD}" sibTransId="{5CED710A-8ADB-4D4E-91FD-BCB56CD15EE9}"/>
    <dgm:cxn modelId="{D6CDF02D-860B-47C0-A826-556CABCFBA44}" srcId="{2825B6F8-1E58-49B6-AC3F-26FD528ECFEB}" destId="{E83035D0-35D2-4401-9380-BD86563BBE01}" srcOrd="0" destOrd="0" parTransId="{5A18FA7F-767F-4083-8EF3-3A3B64D35CC8}" sibTransId="{2AFDCFF1-C18A-4CE7-969C-5EBEFB370DC5}"/>
    <dgm:cxn modelId="{60403A9A-B616-4FA4-B71A-A6952159ECD8}" type="presOf" srcId="{D3172848-C8B0-48D3-B67C-652ADF3EEB50}" destId="{22B15C8A-7440-420C-9C9A-0FAE6B88C561}" srcOrd="0" destOrd="0" presId="urn:microsoft.com/office/officeart/2005/8/layout/orgChart1"/>
    <dgm:cxn modelId="{1EB658EF-3334-4115-A7BF-FDBBF3D640D5}" type="presOf" srcId="{D3172848-C8B0-48D3-B67C-652ADF3EEB50}" destId="{357C5C40-66B8-42EB-9258-33E410FDAB79}" srcOrd="1" destOrd="0" presId="urn:microsoft.com/office/officeart/2005/8/layout/orgChart1"/>
    <dgm:cxn modelId="{D9523513-2914-476A-9286-8A00175595FB}" type="presOf" srcId="{E8719133-2CEF-415F-B2EF-88F0C0F8679F}" destId="{FC1D9B65-ED00-47FC-A2BA-8D59304C44B7}" srcOrd="0" destOrd="0" presId="urn:microsoft.com/office/officeart/2005/8/layout/orgChart1"/>
    <dgm:cxn modelId="{0B827C82-0557-4C31-99CF-505801B023B8}" type="presOf" srcId="{BF9BC2E0-8437-4D5F-8115-C969A72C3407}" destId="{63E6D0CA-471E-43A6-8067-95FDA42C4324}" srcOrd="0" destOrd="0" presId="urn:microsoft.com/office/officeart/2005/8/layout/orgChart1"/>
    <dgm:cxn modelId="{5317BBBB-8610-43B8-BE23-1CD266CE737B}" type="presOf" srcId="{87957E8A-3FA4-4A97-A8C2-05BA943822C3}" destId="{CC0B3556-11DC-4DD4-80A4-9E57F79E97C0}" srcOrd="0" destOrd="0" presId="urn:microsoft.com/office/officeart/2005/8/layout/orgChart1"/>
    <dgm:cxn modelId="{CD54FD88-F851-40F5-8179-42B9E8E19CC9}" type="presOf" srcId="{EF07046B-BB02-4F82-BBA2-613E4914B13C}" destId="{238C7DE6-FC5B-43F2-9708-FE6D92074D3D}" srcOrd="0" destOrd="0" presId="urn:microsoft.com/office/officeart/2005/8/layout/orgChart1"/>
    <dgm:cxn modelId="{FF8F3D41-7BB2-4191-AB33-37C978A82B18}" type="presOf" srcId="{2825B6F8-1E58-49B6-AC3F-26FD528ECFEB}" destId="{CCD2CEA2-B4E0-4253-8BF7-7D1ADF4886B5}" srcOrd="0" destOrd="0" presId="urn:microsoft.com/office/officeart/2005/8/layout/orgChart1"/>
    <dgm:cxn modelId="{D608DA85-E34A-4DDA-8C9A-100485E8A962}" type="presOf" srcId="{39F7BFE3-0458-4B55-9F0B-32269424A42F}" destId="{CD1E1E16-3DB0-4B53-9B97-823E708242B6}" srcOrd="1" destOrd="0" presId="urn:microsoft.com/office/officeart/2005/8/layout/orgChart1"/>
    <dgm:cxn modelId="{109E1640-A350-4141-A247-39B27CD830BD}" type="presOf" srcId="{65F3731C-BFE5-44AC-8EA3-6A1744BF3E5B}" destId="{2FB4D254-88B9-4A6D-8E17-308CB47300E0}" srcOrd="1" destOrd="0" presId="urn:microsoft.com/office/officeart/2005/8/layout/orgChart1"/>
    <dgm:cxn modelId="{8A5F7016-DC4E-4455-B9C8-341F1C78DA79}" type="presOf" srcId="{D98A9969-13D2-4F0F-BAE5-8CCF3703FB2C}" destId="{00F013C1-6818-4D3E-A141-B5870B1E5264}" srcOrd="0" destOrd="0" presId="urn:microsoft.com/office/officeart/2005/8/layout/orgChart1"/>
    <dgm:cxn modelId="{639E501C-1B6C-49FB-A55E-A9DC3BE7C96B}" type="presOf" srcId="{08108D49-8F18-424D-825B-91C4EEC38151}" destId="{84B8BAFE-5E15-439E-AE17-BAECA83A4485}" srcOrd="0" destOrd="0" presId="urn:microsoft.com/office/officeart/2005/8/layout/orgChart1"/>
    <dgm:cxn modelId="{89729F72-F3B6-4197-AF8F-48ADD9E73707}" type="presOf" srcId="{5B221048-952C-4FE7-ACB2-31B0E112F806}" destId="{578CCF25-8C44-4EF8-86C7-4DCAB3DCE283}" srcOrd="0" destOrd="0" presId="urn:microsoft.com/office/officeart/2005/8/layout/orgChart1"/>
    <dgm:cxn modelId="{9F42AF2C-3F61-4E58-B5F9-E01609C0C39A}" type="presOf" srcId="{251D05D3-DEE1-491C-9D60-64959A766488}" destId="{7FF63BAB-486C-432D-B8B0-2D3EF8223A1C}" srcOrd="1" destOrd="0" presId="urn:microsoft.com/office/officeart/2005/8/layout/orgChart1"/>
    <dgm:cxn modelId="{84F32D2D-DD0B-4D1F-9AB9-89EE0CC9DF2B}" srcId="{EF305FE0-92D0-4C07-A492-03FB45F543A6}" destId="{015B46D4-BC76-493A-8AAE-E17319143FBD}" srcOrd="2" destOrd="0" parTransId="{5B221048-952C-4FE7-ACB2-31B0E112F806}" sibTransId="{887F84EF-FA36-4451-8B27-226B047781F7}"/>
    <dgm:cxn modelId="{6C5DD2D8-D6D6-488A-944C-91AC5BE33011}" type="presOf" srcId="{E83035D0-35D2-4401-9380-BD86563BBE01}" destId="{1FBA7C4C-5D5F-45B7-B92E-618ED099DC24}" srcOrd="0" destOrd="0" presId="urn:microsoft.com/office/officeart/2005/8/layout/orgChart1"/>
    <dgm:cxn modelId="{32A89E39-C4CE-4349-B72D-79A2CE4E0C1A}" type="presOf" srcId="{829530F3-DF70-4E64-9FDD-B937DF34E5FF}" destId="{644469DE-4E11-4444-85F9-FCA02170E113}" srcOrd="1" destOrd="0" presId="urn:microsoft.com/office/officeart/2005/8/layout/orgChart1"/>
    <dgm:cxn modelId="{AEF6EBEB-709C-48D1-AE0B-026BDCFED3EA}" type="presOf" srcId="{EF305FE0-92D0-4C07-A492-03FB45F543A6}" destId="{C46C0BA1-A443-4EF3-82BA-385E6F914B88}" srcOrd="0" destOrd="0" presId="urn:microsoft.com/office/officeart/2005/8/layout/orgChart1"/>
    <dgm:cxn modelId="{94CE5F11-18F6-44BA-90C3-BBF6302461BB}" srcId="{EF07046B-BB02-4F82-BBA2-613E4914B13C}" destId="{1449BB26-D12B-453A-A4ED-1B0BA93C0870}" srcOrd="0" destOrd="0" parTransId="{C25E79DC-BCE7-4FE4-9437-45CCAF25034B}" sibTransId="{2C02CF6D-6D36-48ED-BD91-C3C904FEEB44}"/>
    <dgm:cxn modelId="{1E215FCB-B291-4A7E-9212-D79DC62E528F}" srcId="{87957E8A-3FA4-4A97-A8C2-05BA943822C3}" destId="{C4AA0E4D-F5A8-490F-B13B-3B7A816955BF}" srcOrd="0" destOrd="0" parTransId="{8BB635B9-255F-4F53-B9B1-0BBBAE6CF734}" sibTransId="{49CA0B65-2653-4E61-AE22-5E333264B231}"/>
    <dgm:cxn modelId="{9098FD06-0F1A-45E0-9A20-9B11260729B0}" type="presOf" srcId="{87957E8A-3FA4-4A97-A8C2-05BA943822C3}" destId="{1780357E-1B3F-4FEF-A96A-21AB14EF7EFD}" srcOrd="1" destOrd="0" presId="urn:microsoft.com/office/officeart/2005/8/layout/orgChart1"/>
    <dgm:cxn modelId="{F799E262-E15B-4EC0-AEC8-7694335DF33A}" type="presOf" srcId="{829530F3-DF70-4E64-9FDD-B937DF34E5FF}" destId="{4BC2E1A6-F7AD-4238-BFDC-F609A35779D2}" srcOrd="0" destOrd="0" presId="urn:microsoft.com/office/officeart/2005/8/layout/orgChart1"/>
    <dgm:cxn modelId="{B1142748-AC0F-447D-8005-B5355082DD55}" srcId="{87957E8A-3FA4-4A97-A8C2-05BA943822C3}" destId="{EF07046B-BB02-4F82-BBA2-613E4914B13C}" srcOrd="2" destOrd="0" parTransId="{45CA9637-BD69-46EB-9D0F-909089BFCD26}" sibTransId="{982EF273-FD2A-41CA-B607-BE6FC1D964BF}"/>
    <dgm:cxn modelId="{45E2A369-97F3-4D85-81F8-236588B53D20}" type="presOf" srcId="{E83035D0-35D2-4401-9380-BD86563BBE01}" destId="{F51CE131-5312-4898-AF6D-6511C2E36169}" srcOrd="1" destOrd="0" presId="urn:microsoft.com/office/officeart/2005/8/layout/orgChart1"/>
    <dgm:cxn modelId="{0BCD2C6B-38C4-4983-8A7A-9FB1C1B6F2D7}" srcId="{2C3C7670-95F4-44D2-84F5-ADCF2664A114}" destId="{39F7BFE3-0458-4B55-9F0B-32269424A42F}" srcOrd="0" destOrd="0" parTransId="{D98A9969-13D2-4F0F-BAE5-8CCF3703FB2C}" sibTransId="{D3AFA0C6-264E-4675-8A85-DF073EF1BAFA}"/>
    <dgm:cxn modelId="{40297E25-DF22-4D10-9046-A07C32F54D26}" type="presOf" srcId="{C4AA0E4D-F5A8-490F-B13B-3B7A816955BF}" destId="{1CAEB0BB-B7D3-46D2-864F-36C42BD59978}" srcOrd="0" destOrd="0" presId="urn:microsoft.com/office/officeart/2005/8/layout/orgChart1"/>
    <dgm:cxn modelId="{3CE5859E-4343-4B4D-9BC0-A2D98F7C99A8}" type="presOf" srcId="{45CA9637-BD69-46EB-9D0F-909089BFCD26}" destId="{8121FD65-69FE-4450-AF34-94EEEA0B42D4}" srcOrd="0" destOrd="0" presId="urn:microsoft.com/office/officeart/2005/8/layout/orgChart1"/>
    <dgm:cxn modelId="{051318A5-013A-43EE-8915-BAA9EFFA4D3E}" type="presOf" srcId="{0E96D8A8-64A4-45CD-A4BF-B7C2E5451051}" destId="{9A5F30FC-F5AD-4B3E-A39D-D91569CD26F8}" srcOrd="0" destOrd="0" presId="urn:microsoft.com/office/officeart/2005/8/layout/orgChart1"/>
    <dgm:cxn modelId="{6CAB8591-7AC8-41BB-A42D-67624A437522}" type="presOf" srcId="{8BB635B9-255F-4F53-B9B1-0BBBAE6CF734}" destId="{8584EC60-EE69-4A60-865D-8B659CF9D0E0}" srcOrd="0" destOrd="0" presId="urn:microsoft.com/office/officeart/2005/8/layout/orgChart1"/>
    <dgm:cxn modelId="{69EF5600-F2F4-44A4-B266-6EE00C2C8720}" srcId="{EF305FE0-92D0-4C07-A492-03FB45F543A6}" destId="{87957E8A-3FA4-4A97-A8C2-05BA943822C3}" srcOrd="3" destOrd="0" parTransId="{D75BB7C2-6A50-45A7-85C5-F5BA4F0A04AD}" sibTransId="{EE44587A-B669-425B-B57F-33B36624AF71}"/>
    <dgm:cxn modelId="{597270E6-7C66-4ED8-982D-94ED18471C9E}" type="presOf" srcId="{C4AA0E4D-F5A8-490F-B13B-3B7A816955BF}" destId="{FEC31F29-587D-4FA2-8922-65AD51DE6180}" srcOrd="1" destOrd="0" presId="urn:microsoft.com/office/officeart/2005/8/layout/orgChart1"/>
    <dgm:cxn modelId="{BA43364E-5F05-491C-8A1B-0907D30E9605}" type="presOf" srcId="{5624362B-C209-4B71-A1E6-BCBAD2648F0B}" destId="{B550A564-8570-434B-8ED7-FA2CDE040271}" srcOrd="1" destOrd="0" presId="urn:microsoft.com/office/officeart/2005/8/layout/orgChart1"/>
    <dgm:cxn modelId="{92A8B2C5-F4CC-4923-89C9-98AC9005DBC1}" srcId="{87957E8A-3FA4-4A97-A8C2-05BA943822C3}" destId="{829530F3-DF70-4E64-9FDD-B937DF34E5FF}" srcOrd="1" destOrd="0" parTransId="{03733452-E0C4-4142-8DE8-4A9AC81152C2}" sibTransId="{FE2D460B-E130-47E6-9967-CA0ABB50A2FB}"/>
    <dgm:cxn modelId="{98EA6275-62E7-4849-948D-4DDC8B7155F6}" type="presOf" srcId="{D75BB7C2-6A50-45A7-85C5-F5BA4F0A04AD}" destId="{48EEA984-05A6-4690-B312-002592EBBA23}" srcOrd="0" destOrd="0" presId="urn:microsoft.com/office/officeart/2005/8/layout/orgChart1"/>
    <dgm:cxn modelId="{D1DCB94A-3EAC-4DB0-924A-44738E85AFFA}" type="presOf" srcId="{62EF7B05-6D2A-43D6-A5B4-D1DD265F68DD}" destId="{FF2F0F90-4978-439C-953C-7D8E5BB70C58}" srcOrd="0" destOrd="0" presId="urn:microsoft.com/office/officeart/2005/8/layout/orgChart1"/>
    <dgm:cxn modelId="{42077FCC-E64F-4BEB-9F24-C63048600B63}" type="presOf" srcId="{5624362B-C209-4B71-A1E6-BCBAD2648F0B}" destId="{D1064DD2-5452-4A9F-BF84-7DD49EA830B7}" srcOrd="0" destOrd="0" presId="urn:microsoft.com/office/officeart/2005/8/layout/orgChart1"/>
    <dgm:cxn modelId="{BBAC9486-5725-448F-8679-D1A280D09A86}" type="presOf" srcId="{1449BB26-D12B-453A-A4ED-1B0BA93C0870}" destId="{D6FB9606-5D07-4EC6-9425-D1175C1674A3}" srcOrd="0" destOrd="0" presId="urn:microsoft.com/office/officeart/2005/8/layout/orgChart1"/>
    <dgm:cxn modelId="{149E57D3-EF75-4AE2-B635-B9E764D56D58}" type="presParOf" srcId="{63E6D0CA-471E-43A6-8067-95FDA42C4324}" destId="{0C6B5172-F741-4237-A1F2-88DBC05496BA}" srcOrd="0" destOrd="0" presId="urn:microsoft.com/office/officeart/2005/8/layout/orgChart1"/>
    <dgm:cxn modelId="{06BC2FAA-15C5-4FAA-9CD6-A03CDD7AE9E5}" type="presParOf" srcId="{0C6B5172-F741-4237-A1F2-88DBC05496BA}" destId="{749B6488-292E-417A-A69F-139D5DF2D6D2}" srcOrd="0" destOrd="0" presId="urn:microsoft.com/office/officeart/2005/8/layout/orgChart1"/>
    <dgm:cxn modelId="{0A93D7C6-3DAB-4B4D-AD9B-EA4DEAED8413}" type="presParOf" srcId="{749B6488-292E-417A-A69F-139D5DF2D6D2}" destId="{C46C0BA1-A443-4EF3-82BA-385E6F914B88}" srcOrd="0" destOrd="0" presId="urn:microsoft.com/office/officeart/2005/8/layout/orgChart1"/>
    <dgm:cxn modelId="{C67DCD16-787F-4C19-91F7-EFFDC18296A4}" type="presParOf" srcId="{749B6488-292E-417A-A69F-139D5DF2D6D2}" destId="{99764932-7109-46B5-96E8-26946E212E62}" srcOrd="1" destOrd="0" presId="urn:microsoft.com/office/officeart/2005/8/layout/orgChart1"/>
    <dgm:cxn modelId="{E7E5E8D0-B163-45A5-8759-EF2AE2288BE8}" type="presParOf" srcId="{0C6B5172-F741-4237-A1F2-88DBC05496BA}" destId="{FAB61DB3-640F-4786-941B-267DA78AA55E}" srcOrd="1" destOrd="0" presId="urn:microsoft.com/office/officeart/2005/8/layout/orgChart1"/>
    <dgm:cxn modelId="{4CDFC7D1-B264-4154-A3D3-D850E41667D2}" type="presParOf" srcId="{FAB61DB3-640F-4786-941B-267DA78AA55E}" destId="{1A30B959-74B9-404E-954E-6C20ADE7E061}" srcOrd="0" destOrd="0" presId="urn:microsoft.com/office/officeart/2005/8/layout/orgChart1"/>
    <dgm:cxn modelId="{CA0E9164-AE71-4F25-BE9D-43EAE54FACFB}" type="presParOf" srcId="{FAB61DB3-640F-4786-941B-267DA78AA55E}" destId="{CB486334-6D65-41A6-A692-20255BD14581}" srcOrd="1" destOrd="0" presId="urn:microsoft.com/office/officeart/2005/8/layout/orgChart1"/>
    <dgm:cxn modelId="{1AEA37A5-A8F3-47DC-8835-5966F1E4255E}" type="presParOf" srcId="{CB486334-6D65-41A6-A692-20255BD14581}" destId="{3F86B065-4D2A-4CE2-9AE7-565C3B573224}" srcOrd="0" destOrd="0" presId="urn:microsoft.com/office/officeart/2005/8/layout/orgChart1"/>
    <dgm:cxn modelId="{7D213E12-F30B-4F9A-A369-2E70FE2FEF4F}" type="presParOf" srcId="{3F86B065-4D2A-4CE2-9AE7-565C3B573224}" destId="{22B15C8A-7440-420C-9C9A-0FAE6B88C561}" srcOrd="0" destOrd="0" presId="urn:microsoft.com/office/officeart/2005/8/layout/orgChart1"/>
    <dgm:cxn modelId="{1C72CF83-277C-4D2F-84E3-503963491594}" type="presParOf" srcId="{3F86B065-4D2A-4CE2-9AE7-565C3B573224}" destId="{357C5C40-66B8-42EB-9258-33E410FDAB79}" srcOrd="1" destOrd="0" presId="urn:microsoft.com/office/officeart/2005/8/layout/orgChart1"/>
    <dgm:cxn modelId="{36A111BF-A641-48A4-B184-8E6B6D5A0A5C}" type="presParOf" srcId="{CB486334-6D65-41A6-A692-20255BD14581}" destId="{FB085039-BDED-4674-B6D0-ED0D4E7401F0}" srcOrd="1" destOrd="0" presId="urn:microsoft.com/office/officeart/2005/8/layout/orgChart1"/>
    <dgm:cxn modelId="{628CB21A-DA29-40D5-BD06-CB18F2375E41}" type="presParOf" srcId="{CB486334-6D65-41A6-A692-20255BD14581}" destId="{23695355-CB1D-4C57-BBC8-4B3F5AF992F0}" srcOrd="2" destOrd="0" presId="urn:microsoft.com/office/officeart/2005/8/layout/orgChart1"/>
    <dgm:cxn modelId="{99FAD93D-BE30-4CA4-A2F1-78F03DABF2A7}" type="presParOf" srcId="{FAB61DB3-640F-4786-941B-267DA78AA55E}" destId="{86420C03-0650-48EE-A187-4ED7C49D1839}" srcOrd="2" destOrd="0" presId="urn:microsoft.com/office/officeart/2005/8/layout/orgChart1"/>
    <dgm:cxn modelId="{4BF45DAB-7112-4E81-A2A7-BAEBED77A366}" type="presParOf" srcId="{FAB61DB3-640F-4786-941B-267DA78AA55E}" destId="{11BAFF52-1A0C-44A0-A931-01F3DF7BE373}" srcOrd="3" destOrd="0" presId="urn:microsoft.com/office/officeart/2005/8/layout/orgChart1"/>
    <dgm:cxn modelId="{775D0249-145E-43AD-AD69-4B92876233DF}" type="presParOf" srcId="{11BAFF52-1A0C-44A0-A931-01F3DF7BE373}" destId="{DA8E6203-2531-42E7-9247-48713F06A997}" srcOrd="0" destOrd="0" presId="urn:microsoft.com/office/officeart/2005/8/layout/orgChart1"/>
    <dgm:cxn modelId="{0A547049-BA62-4249-8794-D300D91776BB}" type="presParOf" srcId="{DA8E6203-2531-42E7-9247-48713F06A997}" destId="{D1064DD2-5452-4A9F-BF84-7DD49EA830B7}" srcOrd="0" destOrd="0" presId="urn:microsoft.com/office/officeart/2005/8/layout/orgChart1"/>
    <dgm:cxn modelId="{6A7C2490-6561-4F46-8295-50BF7A931A06}" type="presParOf" srcId="{DA8E6203-2531-42E7-9247-48713F06A997}" destId="{B550A564-8570-434B-8ED7-FA2CDE040271}" srcOrd="1" destOrd="0" presId="urn:microsoft.com/office/officeart/2005/8/layout/orgChart1"/>
    <dgm:cxn modelId="{922D8F7A-95EC-43A6-B38F-C5788BE019F7}" type="presParOf" srcId="{11BAFF52-1A0C-44A0-A931-01F3DF7BE373}" destId="{E9411319-BE64-4082-ACDC-19171B44FE59}" srcOrd="1" destOrd="0" presId="urn:microsoft.com/office/officeart/2005/8/layout/orgChart1"/>
    <dgm:cxn modelId="{CB9E5E60-CDCF-4D0C-A506-4931B048C961}" type="presParOf" srcId="{11BAFF52-1A0C-44A0-A931-01F3DF7BE373}" destId="{BF68FF23-98E7-473C-BE3B-2FE45A5DD990}" srcOrd="2" destOrd="0" presId="urn:microsoft.com/office/officeart/2005/8/layout/orgChart1"/>
    <dgm:cxn modelId="{CAD32ADA-B638-436B-B7A5-EAF68649CA22}" type="presParOf" srcId="{FAB61DB3-640F-4786-941B-267DA78AA55E}" destId="{578CCF25-8C44-4EF8-86C7-4DCAB3DCE283}" srcOrd="4" destOrd="0" presId="urn:microsoft.com/office/officeart/2005/8/layout/orgChart1"/>
    <dgm:cxn modelId="{F7F47A03-51A1-40DD-A787-9D36A1077A1B}" type="presParOf" srcId="{FAB61DB3-640F-4786-941B-267DA78AA55E}" destId="{30264512-1463-46C4-9E34-7590C6D84243}" srcOrd="5" destOrd="0" presId="urn:microsoft.com/office/officeart/2005/8/layout/orgChart1"/>
    <dgm:cxn modelId="{5BEDC186-BE47-4673-B5CC-33C1BEC03A8A}" type="presParOf" srcId="{30264512-1463-46C4-9E34-7590C6D84243}" destId="{605344D2-2B5D-43A2-890E-13FE26DD7AD7}" srcOrd="0" destOrd="0" presId="urn:microsoft.com/office/officeart/2005/8/layout/orgChart1"/>
    <dgm:cxn modelId="{B30A0489-CFBF-412A-A04C-B197A4D03AA8}" type="presParOf" srcId="{605344D2-2B5D-43A2-890E-13FE26DD7AD7}" destId="{70FE28B2-2070-4E36-9F55-7CF74BD29221}" srcOrd="0" destOrd="0" presId="urn:microsoft.com/office/officeart/2005/8/layout/orgChart1"/>
    <dgm:cxn modelId="{622E4C14-1252-49A6-893A-1BED87B13EE5}" type="presParOf" srcId="{605344D2-2B5D-43A2-890E-13FE26DD7AD7}" destId="{E41A8D90-41C3-4562-9887-6367E4882265}" srcOrd="1" destOrd="0" presId="urn:microsoft.com/office/officeart/2005/8/layout/orgChart1"/>
    <dgm:cxn modelId="{4A4EA208-7A0E-4EF2-8F28-809A9780C623}" type="presParOf" srcId="{30264512-1463-46C4-9E34-7590C6D84243}" destId="{7574E1A7-D8E6-4397-8B22-006D2AF61983}" srcOrd="1" destOrd="0" presId="urn:microsoft.com/office/officeart/2005/8/layout/orgChart1"/>
    <dgm:cxn modelId="{78251382-A77D-43FE-A6DC-5180CAA4F955}" type="presParOf" srcId="{7574E1A7-D8E6-4397-8B22-006D2AF61983}" destId="{FF2F0F90-4978-439C-953C-7D8E5BB70C58}" srcOrd="0" destOrd="0" presId="urn:microsoft.com/office/officeart/2005/8/layout/orgChart1"/>
    <dgm:cxn modelId="{6B7F143C-4828-4F6D-8388-486B3260B959}" type="presParOf" srcId="{7574E1A7-D8E6-4397-8B22-006D2AF61983}" destId="{C115BB50-0133-42A1-A833-196ADC1E3AA4}" srcOrd="1" destOrd="0" presId="urn:microsoft.com/office/officeart/2005/8/layout/orgChart1"/>
    <dgm:cxn modelId="{370A3816-9D9A-4329-A68D-79D6EE4EEB16}" type="presParOf" srcId="{C115BB50-0133-42A1-A833-196ADC1E3AA4}" destId="{4BEF0138-3AC1-454C-BCE9-95B815BB1BEB}" srcOrd="0" destOrd="0" presId="urn:microsoft.com/office/officeart/2005/8/layout/orgChart1"/>
    <dgm:cxn modelId="{54F100EF-4411-4D19-B46B-5D485745C555}" type="presParOf" srcId="{4BEF0138-3AC1-454C-BCE9-95B815BB1BEB}" destId="{9A5F30FC-F5AD-4B3E-A39D-D91569CD26F8}" srcOrd="0" destOrd="0" presId="urn:microsoft.com/office/officeart/2005/8/layout/orgChart1"/>
    <dgm:cxn modelId="{66FEC1BC-6C28-4A59-909B-2624E8FB9B91}" type="presParOf" srcId="{4BEF0138-3AC1-454C-BCE9-95B815BB1BEB}" destId="{32BA4332-3E38-4DAE-BE2A-AB7755D77E60}" srcOrd="1" destOrd="0" presId="urn:microsoft.com/office/officeart/2005/8/layout/orgChart1"/>
    <dgm:cxn modelId="{BB8B7D39-A18D-41C2-B402-06A8847B9C6C}" type="presParOf" srcId="{C115BB50-0133-42A1-A833-196ADC1E3AA4}" destId="{4A2286A5-5B85-4146-8DFB-58E6E4B43B2A}" srcOrd="1" destOrd="0" presId="urn:microsoft.com/office/officeart/2005/8/layout/orgChart1"/>
    <dgm:cxn modelId="{78E32A52-DA24-4951-81C0-9EB9E2CB21B9}" type="presParOf" srcId="{C115BB50-0133-42A1-A833-196ADC1E3AA4}" destId="{349E641F-E82F-4CDF-86C8-A7DEFAA12422}" srcOrd="2" destOrd="0" presId="urn:microsoft.com/office/officeart/2005/8/layout/orgChart1"/>
    <dgm:cxn modelId="{0B411D6F-8135-4DC5-A3F7-7B3EA8D25B9A}" type="presParOf" srcId="{7574E1A7-D8E6-4397-8B22-006D2AF61983}" destId="{34B2167A-3A09-4805-8849-14D431C51A7F}" srcOrd="2" destOrd="0" presId="urn:microsoft.com/office/officeart/2005/8/layout/orgChart1"/>
    <dgm:cxn modelId="{17BD6377-C2A6-4711-B68E-042D8445C841}" type="presParOf" srcId="{7574E1A7-D8E6-4397-8B22-006D2AF61983}" destId="{8273F87A-C578-4C2C-B0A7-2CD10A493D5C}" srcOrd="3" destOrd="0" presId="urn:microsoft.com/office/officeart/2005/8/layout/orgChart1"/>
    <dgm:cxn modelId="{2A435D2B-3CAE-4AB8-BD33-7EBCEC9C9B07}" type="presParOf" srcId="{8273F87A-C578-4C2C-B0A7-2CD10A493D5C}" destId="{B45396AC-3131-479A-BE49-3A44E4A799D4}" srcOrd="0" destOrd="0" presId="urn:microsoft.com/office/officeart/2005/8/layout/orgChart1"/>
    <dgm:cxn modelId="{E06935AC-9CB7-4239-AEE0-5367008DD56E}" type="presParOf" srcId="{B45396AC-3131-479A-BE49-3A44E4A799D4}" destId="{31225A64-3CB0-42FC-B650-C94589833677}" srcOrd="0" destOrd="0" presId="urn:microsoft.com/office/officeart/2005/8/layout/orgChart1"/>
    <dgm:cxn modelId="{9BC46C62-22CC-4098-90F6-E201124B851A}" type="presParOf" srcId="{B45396AC-3131-479A-BE49-3A44E4A799D4}" destId="{7FF63BAB-486C-432D-B8B0-2D3EF8223A1C}" srcOrd="1" destOrd="0" presId="urn:microsoft.com/office/officeart/2005/8/layout/orgChart1"/>
    <dgm:cxn modelId="{F179866C-E8B5-4F6C-A9B2-FE04A2C1C104}" type="presParOf" srcId="{8273F87A-C578-4C2C-B0A7-2CD10A493D5C}" destId="{35C16C85-DF59-47D2-9FB9-CEEE73393B6E}" srcOrd="1" destOrd="0" presId="urn:microsoft.com/office/officeart/2005/8/layout/orgChart1"/>
    <dgm:cxn modelId="{20371E98-8953-447B-8DD9-13BB111123D0}" type="presParOf" srcId="{8273F87A-C578-4C2C-B0A7-2CD10A493D5C}" destId="{EA5423C2-B3E5-4850-BB31-DEB1C7660D16}" srcOrd="2" destOrd="0" presId="urn:microsoft.com/office/officeart/2005/8/layout/orgChart1"/>
    <dgm:cxn modelId="{3B872BCC-3C12-46E3-8D7D-F8585B17F2AF}" type="presParOf" srcId="{7574E1A7-D8E6-4397-8B22-006D2AF61983}" destId="{FC1D9B65-ED00-47FC-A2BA-8D59304C44B7}" srcOrd="4" destOrd="0" presId="urn:microsoft.com/office/officeart/2005/8/layout/orgChart1"/>
    <dgm:cxn modelId="{210F4365-6063-4C47-9688-99DFF8BEC111}" type="presParOf" srcId="{7574E1A7-D8E6-4397-8B22-006D2AF61983}" destId="{B1E47B08-EAC7-46A3-9B8F-38991C837769}" srcOrd="5" destOrd="0" presId="urn:microsoft.com/office/officeart/2005/8/layout/orgChart1"/>
    <dgm:cxn modelId="{53DE001A-A654-45A5-8612-0ACF44E883D4}" type="presParOf" srcId="{B1E47B08-EAC7-46A3-9B8F-38991C837769}" destId="{BD8FAC42-7C2B-4B86-B8BE-FA234807A766}" srcOrd="0" destOrd="0" presId="urn:microsoft.com/office/officeart/2005/8/layout/orgChart1"/>
    <dgm:cxn modelId="{014650ED-5D0F-400D-81B0-3D39DEA90754}" type="presParOf" srcId="{BD8FAC42-7C2B-4B86-B8BE-FA234807A766}" destId="{74824858-049B-4EF6-92AA-9E0A59EDC027}" srcOrd="0" destOrd="0" presId="urn:microsoft.com/office/officeart/2005/8/layout/orgChart1"/>
    <dgm:cxn modelId="{3C79C514-D07C-43B5-8E5B-0165BAC8186E}" type="presParOf" srcId="{BD8FAC42-7C2B-4B86-B8BE-FA234807A766}" destId="{88616499-F449-4F95-9AC5-CF037B4C679C}" srcOrd="1" destOrd="0" presId="urn:microsoft.com/office/officeart/2005/8/layout/orgChart1"/>
    <dgm:cxn modelId="{7D342DAE-978C-4814-8B30-61018FC9ECF4}" type="presParOf" srcId="{B1E47B08-EAC7-46A3-9B8F-38991C837769}" destId="{F8263467-5352-40E8-9C1A-E4AE901657FA}" srcOrd="1" destOrd="0" presId="urn:microsoft.com/office/officeart/2005/8/layout/orgChart1"/>
    <dgm:cxn modelId="{7BE86759-7C0D-44A9-9131-2C83A6712570}" type="presParOf" srcId="{F8263467-5352-40E8-9C1A-E4AE901657FA}" destId="{00F013C1-6818-4D3E-A141-B5870B1E5264}" srcOrd="0" destOrd="0" presId="urn:microsoft.com/office/officeart/2005/8/layout/orgChart1"/>
    <dgm:cxn modelId="{5DC6ADA5-A7F5-4065-B226-C056DAE3F2D6}" type="presParOf" srcId="{F8263467-5352-40E8-9C1A-E4AE901657FA}" destId="{8DBCC1F1-4D05-4CBC-BEF1-BEE94B882CD7}" srcOrd="1" destOrd="0" presId="urn:microsoft.com/office/officeart/2005/8/layout/orgChart1"/>
    <dgm:cxn modelId="{AA618424-C09D-4639-A959-10918F8DA4BE}" type="presParOf" srcId="{8DBCC1F1-4D05-4CBC-BEF1-BEE94B882CD7}" destId="{A79A7279-3E0A-4DC7-87E3-71F4A59A41CE}" srcOrd="0" destOrd="0" presId="urn:microsoft.com/office/officeart/2005/8/layout/orgChart1"/>
    <dgm:cxn modelId="{4B92BD66-3AF4-4B54-86A5-354FBBEC1A6A}" type="presParOf" srcId="{A79A7279-3E0A-4DC7-87E3-71F4A59A41CE}" destId="{61445597-90C3-402B-A6B2-D00A23DC3162}" srcOrd="0" destOrd="0" presId="urn:microsoft.com/office/officeart/2005/8/layout/orgChart1"/>
    <dgm:cxn modelId="{3078F177-D0C9-4F6B-848A-5610BD0B7C6E}" type="presParOf" srcId="{A79A7279-3E0A-4DC7-87E3-71F4A59A41CE}" destId="{CD1E1E16-3DB0-4B53-9B97-823E708242B6}" srcOrd="1" destOrd="0" presId="urn:microsoft.com/office/officeart/2005/8/layout/orgChart1"/>
    <dgm:cxn modelId="{33F0AF5C-3EB2-4FFF-A108-222F550203B3}" type="presParOf" srcId="{8DBCC1F1-4D05-4CBC-BEF1-BEE94B882CD7}" destId="{3C3E1995-E15F-4C31-A1F3-05DDB12D2259}" srcOrd="1" destOrd="0" presId="urn:microsoft.com/office/officeart/2005/8/layout/orgChart1"/>
    <dgm:cxn modelId="{BEF5E0C7-17A1-433C-9946-3B261B77A581}" type="presParOf" srcId="{8DBCC1F1-4D05-4CBC-BEF1-BEE94B882CD7}" destId="{3ED89E9A-17F8-406F-8687-3D7060331E28}" srcOrd="2" destOrd="0" presId="urn:microsoft.com/office/officeart/2005/8/layout/orgChart1"/>
    <dgm:cxn modelId="{5AF72C8B-3B19-4D57-B664-A4AF9C886987}" type="presParOf" srcId="{F8263467-5352-40E8-9C1A-E4AE901657FA}" destId="{84B8BAFE-5E15-439E-AE17-BAECA83A4485}" srcOrd="2" destOrd="0" presId="urn:microsoft.com/office/officeart/2005/8/layout/orgChart1"/>
    <dgm:cxn modelId="{C99B1BF7-2EF4-4D63-B06B-9C260B97AE4C}" type="presParOf" srcId="{F8263467-5352-40E8-9C1A-E4AE901657FA}" destId="{8B50F9FE-4B75-4F12-8559-4A23B356055C}" srcOrd="3" destOrd="0" presId="urn:microsoft.com/office/officeart/2005/8/layout/orgChart1"/>
    <dgm:cxn modelId="{6F60BA1F-8E06-498C-B30C-03ACC687D03D}" type="presParOf" srcId="{8B50F9FE-4B75-4F12-8559-4A23B356055C}" destId="{9C370573-A665-4357-9A51-BC9561F6C127}" srcOrd="0" destOrd="0" presId="urn:microsoft.com/office/officeart/2005/8/layout/orgChart1"/>
    <dgm:cxn modelId="{54610A21-3ACF-4D67-9E54-C78A3FE2F424}" type="presParOf" srcId="{9C370573-A665-4357-9A51-BC9561F6C127}" destId="{98F60BD9-17C6-4933-A988-BB68F969BA4D}" srcOrd="0" destOrd="0" presId="urn:microsoft.com/office/officeart/2005/8/layout/orgChart1"/>
    <dgm:cxn modelId="{711B3B07-184E-41F1-A123-06B7BE50E5D0}" type="presParOf" srcId="{9C370573-A665-4357-9A51-BC9561F6C127}" destId="{2FB4D254-88B9-4A6D-8E17-308CB47300E0}" srcOrd="1" destOrd="0" presId="urn:microsoft.com/office/officeart/2005/8/layout/orgChart1"/>
    <dgm:cxn modelId="{7A1C4B9E-FAE4-4337-A73D-20EEB0086FB6}" type="presParOf" srcId="{8B50F9FE-4B75-4F12-8559-4A23B356055C}" destId="{C9512AB5-7575-456D-8A78-3B04F3F7CBDB}" srcOrd="1" destOrd="0" presId="urn:microsoft.com/office/officeart/2005/8/layout/orgChart1"/>
    <dgm:cxn modelId="{E03500DA-B866-47B9-A0BA-EDF1EE6ADE5F}" type="presParOf" srcId="{8B50F9FE-4B75-4F12-8559-4A23B356055C}" destId="{93F17E1A-C457-4213-A5F4-30547B0BFF46}" srcOrd="2" destOrd="0" presId="urn:microsoft.com/office/officeart/2005/8/layout/orgChart1"/>
    <dgm:cxn modelId="{F3E0307A-AC70-4251-A5A3-18DAF2C16E9E}" type="presParOf" srcId="{B1E47B08-EAC7-46A3-9B8F-38991C837769}" destId="{2E7561D3-B294-4C4B-8F31-72ED14B38044}" srcOrd="2" destOrd="0" presId="urn:microsoft.com/office/officeart/2005/8/layout/orgChart1"/>
    <dgm:cxn modelId="{870C7030-9743-4712-92C6-2FD90ABE200B}" type="presParOf" srcId="{30264512-1463-46C4-9E34-7590C6D84243}" destId="{58B9A391-032D-48D3-A3B6-2AC5E4524A2B}" srcOrd="2" destOrd="0" presId="urn:microsoft.com/office/officeart/2005/8/layout/orgChart1"/>
    <dgm:cxn modelId="{2E9EEE08-657F-45D5-851F-811D9A3810D0}" type="presParOf" srcId="{FAB61DB3-640F-4786-941B-267DA78AA55E}" destId="{48EEA984-05A6-4690-B312-002592EBBA23}" srcOrd="6" destOrd="0" presId="urn:microsoft.com/office/officeart/2005/8/layout/orgChart1"/>
    <dgm:cxn modelId="{CB6E567B-7E2C-431E-B1CE-ED190F7079FD}" type="presParOf" srcId="{FAB61DB3-640F-4786-941B-267DA78AA55E}" destId="{0F16E233-7C98-406C-98C0-50A51A1491CF}" srcOrd="7" destOrd="0" presId="urn:microsoft.com/office/officeart/2005/8/layout/orgChart1"/>
    <dgm:cxn modelId="{4849E60A-06D4-411C-8A33-74EF835FC1D4}" type="presParOf" srcId="{0F16E233-7C98-406C-98C0-50A51A1491CF}" destId="{B7E67207-6114-450E-8F8E-0BEE29E3500C}" srcOrd="0" destOrd="0" presId="urn:microsoft.com/office/officeart/2005/8/layout/orgChart1"/>
    <dgm:cxn modelId="{F4018297-B7DA-45C3-90E5-D4B221256C54}" type="presParOf" srcId="{B7E67207-6114-450E-8F8E-0BEE29E3500C}" destId="{CC0B3556-11DC-4DD4-80A4-9E57F79E97C0}" srcOrd="0" destOrd="0" presId="urn:microsoft.com/office/officeart/2005/8/layout/orgChart1"/>
    <dgm:cxn modelId="{9469D2F9-AA5B-4945-A7C0-A22C9E5FD657}" type="presParOf" srcId="{B7E67207-6114-450E-8F8E-0BEE29E3500C}" destId="{1780357E-1B3F-4FEF-A96A-21AB14EF7EFD}" srcOrd="1" destOrd="0" presId="urn:microsoft.com/office/officeart/2005/8/layout/orgChart1"/>
    <dgm:cxn modelId="{1609F1C8-9AFD-4AAA-B836-FDA5EC4DC1A0}" type="presParOf" srcId="{0F16E233-7C98-406C-98C0-50A51A1491CF}" destId="{23E59184-D6B5-46BE-AD33-958F48DB22E0}" srcOrd="1" destOrd="0" presId="urn:microsoft.com/office/officeart/2005/8/layout/orgChart1"/>
    <dgm:cxn modelId="{AC7F28E4-6ADE-46FB-ACA7-F050BC175325}" type="presParOf" srcId="{23E59184-D6B5-46BE-AD33-958F48DB22E0}" destId="{8584EC60-EE69-4A60-865D-8B659CF9D0E0}" srcOrd="0" destOrd="0" presId="urn:microsoft.com/office/officeart/2005/8/layout/orgChart1"/>
    <dgm:cxn modelId="{202756A6-48DC-4288-8BF0-F1E8B487625E}" type="presParOf" srcId="{23E59184-D6B5-46BE-AD33-958F48DB22E0}" destId="{58E5CA14-BCE5-4074-BF34-A0DE4007F97D}" srcOrd="1" destOrd="0" presId="urn:microsoft.com/office/officeart/2005/8/layout/orgChart1"/>
    <dgm:cxn modelId="{2FC44907-CEF3-47BC-BA4D-0A73481D904A}" type="presParOf" srcId="{58E5CA14-BCE5-4074-BF34-A0DE4007F97D}" destId="{BE38A223-6ECC-4D81-832E-4ECA1352A607}" srcOrd="0" destOrd="0" presId="urn:microsoft.com/office/officeart/2005/8/layout/orgChart1"/>
    <dgm:cxn modelId="{B34EA2D1-C878-4891-AA42-B10541EEE90F}" type="presParOf" srcId="{BE38A223-6ECC-4D81-832E-4ECA1352A607}" destId="{1CAEB0BB-B7D3-46D2-864F-36C42BD59978}" srcOrd="0" destOrd="0" presId="urn:microsoft.com/office/officeart/2005/8/layout/orgChart1"/>
    <dgm:cxn modelId="{9E473C09-B103-4050-AEEA-EEEF685A0EC2}" type="presParOf" srcId="{BE38A223-6ECC-4D81-832E-4ECA1352A607}" destId="{FEC31F29-587D-4FA2-8922-65AD51DE6180}" srcOrd="1" destOrd="0" presId="urn:microsoft.com/office/officeart/2005/8/layout/orgChart1"/>
    <dgm:cxn modelId="{A9EF35B6-9505-48B1-A2F9-CE9E5DFA5FF7}" type="presParOf" srcId="{58E5CA14-BCE5-4074-BF34-A0DE4007F97D}" destId="{799A79F4-7D7B-4FB0-9930-353D35A2C3D3}" srcOrd="1" destOrd="0" presId="urn:microsoft.com/office/officeart/2005/8/layout/orgChart1"/>
    <dgm:cxn modelId="{BACEDDAA-93E9-4F18-8820-05BA668BE22A}" type="presParOf" srcId="{58E5CA14-BCE5-4074-BF34-A0DE4007F97D}" destId="{CAB85945-0B4B-4D80-B7ED-4EB0A978ED4E}" srcOrd="2" destOrd="0" presId="urn:microsoft.com/office/officeart/2005/8/layout/orgChart1"/>
    <dgm:cxn modelId="{F238A3F2-744B-43C7-B051-A1C7A1D6A9A8}" type="presParOf" srcId="{23E59184-D6B5-46BE-AD33-958F48DB22E0}" destId="{E7869CA3-A452-4B0B-ACB3-F164165D96FA}" srcOrd="2" destOrd="0" presId="urn:microsoft.com/office/officeart/2005/8/layout/orgChart1"/>
    <dgm:cxn modelId="{E8A7FAED-7845-4D99-A544-2D005872ED0D}" type="presParOf" srcId="{23E59184-D6B5-46BE-AD33-958F48DB22E0}" destId="{87556D83-3940-48A8-9B8A-8878A64CD649}" srcOrd="3" destOrd="0" presId="urn:microsoft.com/office/officeart/2005/8/layout/orgChart1"/>
    <dgm:cxn modelId="{6050DCDA-7DB1-4EA0-B51C-78B2A090AD21}" type="presParOf" srcId="{87556D83-3940-48A8-9B8A-8878A64CD649}" destId="{4BAC2333-E1F2-4446-8F11-E31A6CA79380}" srcOrd="0" destOrd="0" presId="urn:microsoft.com/office/officeart/2005/8/layout/orgChart1"/>
    <dgm:cxn modelId="{FBD3D146-EB16-4EFC-855E-23C668AA5B6E}" type="presParOf" srcId="{4BAC2333-E1F2-4446-8F11-E31A6CA79380}" destId="{4BC2E1A6-F7AD-4238-BFDC-F609A35779D2}" srcOrd="0" destOrd="0" presId="urn:microsoft.com/office/officeart/2005/8/layout/orgChart1"/>
    <dgm:cxn modelId="{0B6EC2A6-A79B-4E64-A731-74D7E0A3C0E9}" type="presParOf" srcId="{4BAC2333-E1F2-4446-8F11-E31A6CA79380}" destId="{644469DE-4E11-4444-85F9-FCA02170E113}" srcOrd="1" destOrd="0" presId="urn:microsoft.com/office/officeart/2005/8/layout/orgChart1"/>
    <dgm:cxn modelId="{6D0CE028-3DCC-4DED-A80E-E1FF9A2D04C8}" type="presParOf" srcId="{87556D83-3940-48A8-9B8A-8878A64CD649}" destId="{36C7D309-4493-48A9-B261-0CEC1084B37E}" srcOrd="1" destOrd="0" presId="urn:microsoft.com/office/officeart/2005/8/layout/orgChart1"/>
    <dgm:cxn modelId="{52CCBC8B-A0BD-4314-B60E-E3C5880F7AF1}" type="presParOf" srcId="{87556D83-3940-48A8-9B8A-8878A64CD649}" destId="{6DBAFE59-0D2E-4355-BAC5-1A88927DF9F2}" srcOrd="2" destOrd="0" presId="urn:microsoft.com/office/officeart/2005/8/layout/orgChart1"/>
    <dgm:cxn modelId="{B6B14C10-2767-4D5C-B4D9-71D8CF863E3C}" type="presParOf" srcId="{23E59184-D6B5-46BE-AD33-958F48DB22E0}" destId="{8121FD65-69FE-4450-AF34-94EEEA0B42D4}" srcOrd="4" destOrd="0" presId="urn:microsoft.com/office/officeart/2005/8/layout/orgChart1"/>
    <dgm:cxn modelId="{C3BB8BBE-9FCA-42E1-B449-AD78BF8A6128}" type="presParOf" srcId="{23E59184-D6B5-46BE-AD33-958F48DB22E0}" destId="{C4900048-BB88-45D6-B175-FA807118A55D}" srcOrd="5" destOrd="0" presId="urn:microsoft.com/office/officeart/2005/8/layout/orgChart1"/>
    <dgm:cxn modelId="{6C6A2960-7CCF-42A4-9135-CD1CE65217FF}" type="presParOf" srcId="{C4900048-BB88-45D6-B175-FA807118A55D}" destId="{25D79DC3-6561-4737-86E4-F7B51728236B}" srcOrd="0" destOrd="0" presId="urn:microsoft.com/office/officeart/2005/8/layout/orgChart1"/>
    <dgm:cxn modelId="{6239DC5B-E1F4-4C16-8605-D191F4849FBD}" type="presParOf" srcId="{25D79DC3-6561-4737-86E4-F7B51728236B}" destId="{238C7DE6-FC5B-43F2-9708-FE6D92074D3D}" srcOrd="0" destOrd="0" presId="urn:microsoft.com/office/officeart/2005/8/layout/orgChart1"/>
    <dgm:cxn modelId="{8B03B3EA-B9DE-4F9F-BABA-20C0B05B835E}" type="presParOf" srcId="{25D79DC3-6561-4737-86E4-F7B51728236B}" destId="{543843F4-E3A3-480A-B2BA-2E2083C50BC4}" srcOrd="1" destOrd="0" presId="urn:microsoft.com/office/officeart/2005/8/layout/orgChart1"/>
    <dgm:cxn modelId="{C52EBBE8-0744-4E02-B8A4-090C9165E78D}" type="presParOf" srcId="{C4900048-BB88-45D6-B175-FA807118A55D}" destId="{11F8B590-23BC-480B-8FFF-44C774F8C152}" srcOrd="1" destOrd="0" presId="urn:microsoft.com/office/officeart/2005/8/layout/orgChart1"/>
    <dgm:cxn modelId="{B6388433-4308-45BD-8559-08FF8B7B69D7}" type="presParOf" srcId="{11F8B590-23BC-480B-8FFF-44C774F8C152}" destId="{A755D09B-831E-46DC-9BCB-91DA8D5B4107}" srcOrd="0" destOrd="0" presId="urn:microsoft.com/office/officeart/2005/8/layout/orgChart1"/>
    <dgm:cxn modelId="{A4AAE707-6BDA-43E5-A095-E7A20C3D5CC1}" type="presParOf" srcId="{11F8B590-23BC-480B-8FFF-44C774F8C152}" destId="{0B0C336A-FC10-4D6C-9B86-A7B7FB6ABD63}" srcOrd="1" destOrd="0" presId="urn:microsoft.com/office/officeart/2005/8/layout/orgChart1"/>
    <dgm:cxn modelId="{7BA014C7-B0A0-4157-B328-EF7C012BC140}" type="presParOf" srcId="{0B0C336A-FC10-4D6C-9B86-A7B7FB6ABD63}" destId="{ACB302A9-4615-42E6-A37E-6972484550BF}" srcOrd="0" destOrd="0" presId="urn:microsoft.com/office/officeart/2005/8/layout/orgChart1"/>
    <dgm:cxn modelId="{4B0E125A-1176-46D5-B4A9-88023EFB5037}" type="presParOf" srcId="{ACB302A9-4615-42E6-A37E-6972484550BF}" destId="{D6FB9606-5D07-4EC6-9425-D1175C1674A3}" srcOrd="0" destOrd="0" presId="urn:microsoft.com/office/officeart/2005/8/layout/orgChart1"/>
    <dgm:cxn modelId="{607DCD59-5686-4496-99A1-9EE6E81259F5}" type="presParOf" srcId="{ACB302A9-4615-42E6-A37E-6972484550BF}" destId="{0A47F72F-53E5-4B7E-B309-F4B8E1B1A174}" srcOrd="1" destOrd="0" presId="urn:microsoft.com/office/officeart/2005/8/layout/orgChart1"/>
    <dgm:cxn modelId="{EF37E986-942D-497C-B2FB-F58C783636A0}" type="presParOf" srcId="{0B0C336A-FC10-4D6C-9B86-A7B7FB6ABD63}" destId="{18F31C1F-A3A3-40C6-983D-BD00CBAC4414}" srcOrd="1" destOrd="0" presId="urn:microsoft.com/office/officeart/2005/8/layout/orgChart1"/>
    <dgm:cxn modelId="{F7E4ABFD-4948-46DE-9C09-60B16A422C14}" type="presParOf" srcId="{0B0C336A-FC10-4D6C-9B86-A7B7FB6ABD63}" destId="{44A31989-EE0D-4060-BD8D-14489AF8597C}" srcOrd="2" destOrd="0" presId="urn:microsoft.com/office/officeart/2005/8/layout/orgChart1"/>
    <dgm:cxn modelId="{6D090080-581B-4598-A2C4-37760A4A85B8}" type="presParOf" srcId="{11F8B590-23BC-480B-8FFF-44C774F8C152}" destId="{14808061-4300-412A-9905-3F7F988153BC}" srcOrd="2" destOrd="0" presId="urn:microsoft.com/office/officeart/2005/8/layout/orgChart1"/>
    <dgm:cxn modelId="{ACFAAC2D-72B6-4AD8-A7AB-17AE7FFAB1E0}" type="presParOf" srcId="{11F8B590-23BC-480B-8FFF-44C774F8C152}" destId="{5EF2E2FC-B4BC-4833-A3FE-3C81D528A6D8}" srcOrd="3" destOrd="0" presId="urn:microsoft.com/office/officeart/2005/8/layout/orgChart1"/>
    <dgm:cxn modelId="{FD909279-DC55-4204-9CEE-67F9F1C26876}" type="presParOf" srcId="{5EF2E2FC-B4BC-4833-A3FE-3C81D528A6D8}" destId="{2EB397AF-E700-4808-AD80-9D5CA7867123}" srcOrd="0" destOrd="0" presId="urn:microsoft.com/office/officeart/2005/8/layout/orgChart1"/>
    <dgm:cxn modelId="{BFA77FD8-7FD8-413E-A8D9-0857B8C0278F}" type="presParOf" srcId="{2EB397AF-E700-4808-AD80-9D5CA7867123}" destId="{CCD2CEA2-B4E0-4253-8BF7-7D1ADF4886B5}" srcOrd="0" destOrd="0" presId="urn:microsoft.com/office/officeart/2005/8/layout/orgChart1"/>
    <dgm:cxn modelId="{CFD06FE8-8502-43B2-A502-78EA3F6D27BD}" type="presParOf" srcId="{2EB397AF-E700-4808-AD80-9D5CA7867123}" destId="{5D29817C-0B87-41A7-A34D-58A0A5071471}" srcOrd="1" destOrd="0" presId="urn:microsoft.com/office/officeart/2005/8/layout/orgChart1"/>
    <dgm:cxn modelId="{052D583C-9A76-4DD2-98E6-C9F78712658B}" type="presParOf" srcId="{5EF2E2FC-B4BC-4833-A3FE-3C81D528A6D8}" destId="{AE395FF9-7D70-459A-AA54-779CF6549D4D}" srcOrd="1" destOrd="0" presId="urn:microsoft.com/office/officeart/2005/8/layout/orgChart1"/>
    <dgm:cxn modelId="{AC28BD59-E355-461E-B995-A0E146FAFCE9}" type="presParOf" srcId="{AE395FF9-7D70-459A-AA54-779CF6549D4D}" destId="{8514205F-03B6-44C3-908C-F632AFFB53AF}" srcOrd="0" destOrd="0" presId="urn:microsoft.com/office/officeart/2005/8/layout/orgChart1"/>
    <dgm:cxn modelId="{7694F7C4-857B-4EFD-B0BB-DEEDF75ACB17}" type="presParOf" srcId="{AE395FF9-7D70-459A-AA54-779CF6549D4D}" destId="{0A3ED31D-5B42-4CB4-907B-4368D7D7FB4D}" srcOrd="1" destOrd="0" presId="urn:microsoft.com/office/officeart/2005/8/layout/orgChart1"/>
    <dgm:cxn modelId="{A48073A0-813F-4A52-9547-71A73903F3F3}" type="presParOf" srcId="{0A3ED31D-5B42-4CB4-907B-4368D7D7FB4D}" destId="{A4D86065-E689-4C75-86AB-D79E9119FAD3}" srcOrd="0" destOrd="0" presId="urn:microsoft.com/office/officeart/2005/8/layout/orgChart1"/>
    <dgm:cxn modelId="{8A5BE297-77B6-4E40-9782-E4747D936241}" type="presParOf" srcId="{A4D86065-E689-4C75-86AB-D79E9119FAD3}" destId="{1FBA7C4C-5D5F-45B7-B92E-618ED099DC24}" srcOrd="0" destOrd="0" presId="urn:microsoft.com/office/officeart/2005/8/layout/orgChart1"/>
    <dgm:cxn modelId="{CF78B332-93F2-4C45-A43C-A3DE1348B0DB}" type="presParOf" srcId="{A4D86065-E689-4C75-86AB-D79E9119FAD3}" destId="{F51CE131-5312-4898-AF6D-6511C2E36169}" srcOrd="1" destOrd="0" presId="urn:microsoft.com/office/officeart/2005/8/layout/orgChart1"/>
    <dgm:cxn modelId="{D4298FB8-909E-487E-B407-65AD8F165474}" type="presParOf" srcId="{0A3ED31D-5B42-4CB4-907B-4368D7D7FB4D}" destId="{5827345E-D43D-4AC5-BF1F-76D9A231D233}" srcOrd="1" destOrd="0" presId="urn:microsoft.com/office/officeart/2005/8/layout/orgChart1"/>
    <dgm:cxn modelId="{985481A9-9B4F-4DC4-9686-A3A690111F9A}" type="presParOf" srcId="{0A3ED31D-5B42-4CB4-907B-4368D7D7FB4D}" destId="{AE78352F-49FB-40B6-AB14-E9D506408444}" srcOrd="2" destOrd="0" presId="urn:microsoft.com/office/officeart/2005/8/layout/orgChart1"/>
    <dgm:cxn modelId="{10F922C0-22AB-4505-A52F-EC696E344BE8}" type="presParOf" srcId="{5EF2E2FC-B4BC-4833-A3FE-3C81D528A6D8}" destId="{88519DE4-968D-4FD3-BBBF-98E1A9178045}" srcOrd="2" destOrd="0" presId="urn:microsoft.com/office/officeart/2005/8/layout/orgChart1"/>
    <dgm:cxn modelId="{227C7FBE-6C51-471A-84C2-036C40717BA9}" type="presParOf" srcId="{C4900048-BB88-45D6-B175-FA807118A55D}" destId="{2324BFB6-2874-44CD-957B-4203A7E1EE15}" srcOrd="2" destOrd="0" presId="urn:microsoft.com/office/officeart/2005/8/layout/orgChart1"/>
    <dgm:cxn modelId="{3569485C-B922-4318-9B7C-A09E9A3EA1CD}" type="presParOf" srcId="{0F16E233-7C98-406C-98C0-50A51A1491CF}" destId="{5A0DE7E5-15CD-4F79-9246-ADF875A3B319}" srcOrd="2" destOrd="0" presId="urn:microsoft.com/office/officeart/2005/8/layout/orgChart1"/>
    <dgm:cxn modelId="{BA96F9FD-B2DB-4FFA-A6FC-A04ED8852550}" type="presParOf" srcId="{0C6B5172-F741-4237-A1F2-88DBC05496BA}" destId="{53C06E9D-B029-4C9C-B834-68EFE2FE1F1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3ECDE69-F0E5-4624-8A2A-F8EF7563A475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CADA33CF-3A94-4E7E-A55F-123D99816FC5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v1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399171DE-0BF6-4D2E-A2D7-C2D3F82D59EF}" type="parTrans" cxnId="{E4CAF0F6-F9FF-4576-84DF-213BD1060BE1}">
      <dgm:prSet/>
      <dgm:spPr/>
    </dgm:pt>
    <dgm:pt modelId="{EB113CEB-E15A-4B26-AE8A-D85F0C23012D}" type="sibTrans" cxnId="{E4CAF0F6-F9FF-4576-84DF-213BD1060BE1}">
      <dgm:prSet/>
      <dgm:spPr/>
    </dgm:pt>
    <dgm:pt modelId="{3D2879ED-EFCF-421F-AD53-A34700CA6186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x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508EAFCB-7919-46FD-AA4A-741B47BA9663}" type="parTrans" cxnId="{A887827A-5599-42EE-8FC9-31D24382EA4B}">
      <dgm:prSet/>
      <dgm:spPr/>
    </dgm:pt>
    <dgm:pt modelId="{79E17F2C-6D19-4A0C-AE91-97288FC0C218}" type="sibTrans" cxnId="{A887827A-5599-42EE-8FC9-31D24382EA4B}">
      <dgm:prSet/>
      <dgm:spPr/>
    </dgm:pt>
    <dgm:pt modelId="{6E7D6C74-C3D1-4E7B-8378-2EC1E2D4216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CBBF7253-90E8-476F-9092-9D8E4765271C}" type="parTrans" cxnId="{53FD126F-C37B-43AD-BFA5-90F6D3A5F9E6}">
      <dgm:prSet/>
      <dgm:spPr/>
    </dgm:pt>
    <dgm:pt modelId="{B29625B3-6A58-4AFB-89C0-037ADCFBBCFE}" type="sibTrans" cxnId="{53FD126F-C37B-43AD-BFA5-90F6D3A5F9E6}">
      <dgm:prSet/>
      <dgm:spPr/>
    </dgm:pt>
    <dgm:pt modelId="{D684395D-F465-45C7-89D6-743327978B8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36574354-6138-4B6D-9CCE-A334BDE237CB}" type="parTrans" cxnId="{B7D1CC93-41C7-4ED9-B7B4-D2CADB016E7A}">
      <dgm:prSet/>
      <dgm:spPr/>
    </dgm:pt>
    <dgm:pt modelId="{1F62C0EC-2F5F-44AE-B42B-EF2B3D597A86}" type="sibTrans" cxnId="{B7D1CC93-41C7-4ED9-B7B4-D2CADB016E7A}">
      <dgm:prSet/>
      <dgm:spPr/>
    </dgm:pt>
    <dgm:pt modelId="{7B73AF9F-6061-48A0-A46F-8C9A145D5596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A85BE245-710E-4BCA-BE95-93748A9D54E1}" type="parTrans" cxnId="{3D7E26DD-9058-4A2E-AB71-01D07B7C1AC5}">
      <dgm:prSet/>
      <dgm:spPr/>
    </dgm:pt>
    <dgm:pt modelId="{A60FC45D-DEB5-4220-93F5-E7AB01DCAF45}" type="sibTrans" cxnId="{3D7E26DD-9058-4A2E-AB71-01D07B7C1AC5}">
      <dgm:prSet/>
      <dgm:spPr/>
    </dgm:pt>
    <dgm:pt modelId="{DEE265BE-47BD-42C9-BA35-2D952E50102A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46AEEE87-D2E7-4403-9726-5E56DAF99B66}" type="parTrans" cxnId="{F8717507-A52E-46AE-B706-C05AD1062A7E}">
      <dgm:prSet/>
      <dgm:spPr/>
    </dgm:pt>
    <dgm:pt modelId="{C9992951-EA92-46B8-95F1-549FDE31C645}" type="sibTrans" cxnId="{F8717507-A52E-46AE-B706-C05AD1062A7E}">
      <dgm:prSet/>
      <dgm:spPr/>
    </dgm:pt>
    <dgm:pt modelId="{B02675FC-9D59-4BC6-BF23-146194C45B3E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y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22E76899-8C3B-4877-87C9-82513C5173B1}" type="parTrans" cxnId="{12D994FF-833D-4586-B2D5-18C37E1057DA}">
      <dgm:prSet/>
      <dgm:spPr/>
    </dgm:pt>
    <dgm:pt modelId="{9C8DAB71-A149-4103-AC38-67F802215DDE}" type="sibTrans" cxnId="{12D994FF-833D-4586-B2D5-18C37E1057DA}">
      <dgm:prSet/>
      <dgm:spPr/>
    </dgm:pt>
    <dgm:pt modelId="{9F1DAA23-75BB-4036-9BF2-A32648B495F8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48E56861-D7D9-4DE4-8CE3-BFFD601A8D38}" type="parTrans" cxnId="{FAE2C221-E295-45B3-A20E-68B81CD5E490}">
      <dgm:prSet/>
      <dgm:spPr/>
    </dgm:pt>
    <dgm:pt modelId="{DB239BE3-AADE-4AA3-8FB3-B5076F6458A2}" type="sibTrans" cxnId="{FAE2C221-E295-45B3-A20E-68B81CD5E490}">
      <dgm:prSet/>
      <dgm:spPr/>
    </dgm:pt>
    <dgm:pt modelId="{577B753B-B321-4E88-8A55-4702A4100A81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4A0BC9C0-C9E3-4D55-90F1-9F77ADC0E7FD}" type="parTrans" cxnId="{0B87F2FB-28AA-48DD-97EC-45065586F7A6}">
      <dgm:prSet/>
      <dgm:spPr/>
    </dgm:pt>
    <dgm:pt modelId="{E4A72C78-3E1C-47DA-A928-E92B7C9EAC68}" type="sibTrans" cxnId="{0B87F2FB-28AA-48DD-97EC-45065586F7A6}">
      <dgm:prSet/>
      <dgm:spPr/>
    </dgm:pt>
    <dgm:pt modelId="{DD14FFE7-E963-4CB0-8987-4C9D0C9E366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9068AEC4-0C42-4AEA-B405-7998B62177AA}" type="parTrans" cxnId="{A7DCAB55-FC4B-4ED4-A4E1-2DA7063749B3}">
      <dgm:prSet/>
      <dgm:spPr/>
    </dgm:pt>
    <dgm:pt modelId="{48F8915A-6976-4100-A889-99F6174C4FC0}" type="sibTrans" cxnId="{A7DCAB55-FC4B-4ED4-A4E1-2DA7063749B3}">
      <dgm:prSet/>
      <dgm:spPr/>
    </dgm:pt>
    <dgm:pt modelId="{552E1303-062A-4721-9288-6F6BDC46842E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90C9B764-AD17-44EF-8B5E-D2DD5FC1893D}" type="parTrans" cxnId="{E5C392E4-E3B9-4F13-A961-553F37AB8111}">
      <dgm:prSet/>
      <dgm:spPr/>
    </dgm:pt>
    <dgm:pt modelId="{F08577C1-6452-4FFC-9509-64A82488D984}" type="sibTrans" cxnId="{E5C392E4-E3B9-4F13-A961-553F37AB8111}">
      <dgm:prSet/>
      <dgm:spPr/>
    </dgm:pt>
    <dgm:pt modelId="{80C272CF-65D3-4909-8583-FFB9D1E52D6B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z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1ACD515E-F1C3-4E09-A4E5-5F070FC84483}" type="parTrans" cxnId="{0AD03007-BEFD-4756-8A1D-F2F87D3CF589}">
      <dgm:prSet/>
      <dgm:spPr/>
    </dgm:pt>
    <dgm:pt modelId="{CE117E9D-2BE3-4AF6-9A46-93C2097B931E}" type="sibTrans" cxnId="{0AD03007-BEFD-4756-8A1D-F2F87D3CF589}">
      <dgm:prSet/>
      <dgm:spPr/>
    </dgm:pt>
    <dgm:pt modelId="{4F931CC8-813E-49E2-96F0-4F460FB6E31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93E8B707-F526-4A1B-AA86-E34761B62ACC}" type="parTrans" cxnId="{C7793771-86AC-4194-B61C-3EF9B536ED70}">
      <dgm:prSet/>
      <dgm:spPr/>
    </dgm:pt>
    <dgm:pt modelId="{D6A00C54-A1C9-48C9-821B-3CB6E807B510}" type="sibTrans" cxnId="{C7793771-86AC-4194-B61C-3EF9B536ED70}">
      <dgm:prSet/>
      <dgm:spPr/>
    </dgm:pt>
    <dgm:pt modelId="{ACA992B9-B3FF-4C9D-B763-53078C739A8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3F05B495-35DD-4061-9163-9358090335A6}" type="parTrans" cxnId="{78443A4D-A44C-4985-A4D9-10EDDC6986CE}">
      <dgm:prSet/>
      <dgm:spPr/>
    </dgm:pt>
    <dgm:pt modelId="{D6E9AF79-99CD-4FF8-AFE4-D446484A8F78}" type="sibTrans" cxnId="{78443A4D-A44C-4985-A4D9-10EDDC6986CE}">
      <dgm:prSet/>
      <dgm:spPr/>
    </dgm:pt>
    <dgm:pt modelId="{CD6D67EA-ADE8-417E-BCE1-CC22DB9832DF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4ED56513-5FD3-4134-994C-7275CD7B0435}" type="parTrans" cxnId="{3179E054-6E47-4B65-8332-A04EE12B1690}">
      <dgm:prSet/>
      <dgm:spPr/>
    </dgm:pt>
    <dgm:pt modelId="{AF886DC6-D09A-4875-B9CE-02F19219ABDE}" type="sibTrans" cxnId="{3179E054-6E47-4B65-8332-A04EE12B1690}">
      <dgm:prSet/>
      <dgm:spPr/>
    </dgm:pt>
    <dgm:pt modelId="{E5DC1F57-84C9-4DD6-8C23-B9276B783067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69F7A1DF-ED0C-4759-B604-782CE759F47B}" type="parTrans" cxnId="{D463ECC3-467A-4E84-8F1F-E7524C545335}">
      <dgm:prSet/>
      <dgm:spPr/>
    </dgm:pt>
    <dgm:pt modelId="{BA821DA9-9E8F-4510-8319-F051809CACB4}" type="sibTrans" cxnId="{D463ECC3-467A-4E84-8F1F-E7524C545335}">
      <dgm:prSet/>
      <dgm:spPr/>
    </dgm:pt>
    <dgm:pt modelId="{59241689-236B-4541-B6F7-899FFB1CDC41}" type="pres">
      <dgm:prSet presAssocID="{23ECDE69-F0E5-4624-8A2A-F8EF7563A47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FEDCC14-D2F3-4C68-BB13-1A35435BE13B}" type="pres">
      <dgm:prSet presAssocID="{CADA33CF-3A94-4E7E-A55F-123D99816FC5}" presName="hierRoot1" presStyleCnt="0">
        <dgm:presLayoutVars>
          <dgm:hierBranch/>
        </dgm:presLayoutVars>
      </dgm:prSet>
      <dgm:spPr/>
    </dgm:pt>
    <dgm:pt modelId="{08133C11-78CA-4E5C-A089-220095F19B5F}" type="pres">
      <dgm:prSet presAssocID="{CADA33CF-3A94-4E7E-A55F-123D99816FC5}" presName="rootComposite1" presStyleCnt="0"/>
      <dgm:spPr/>
    </dgm:pt>
    <dgm:pt modelId="{BD4088E9-75B8-42E6-9EBB-1CD2E6AE8649}" type="pres">
      <dgm:prSet presAssocID="{CADA33CF-3A94-4E7E-A55F-123D99816FC5}" presName="rootText1" presStyleLbl="node0" presStyleIdx="0" presStyleCnt="1">
        <dgm:presLayoutVars>
          <dgm:chPref val="3"/>
        </dgm:presLayoutVars>
      </dgm:prSet>
      <dgm:spPr/>
    </dgm:pt>
    <dgm:pt modelId="{9B6F5F8D-B249-4923-9D8E-7F95A19B489F}" type="pres">
      <dgm:prSet presAssocID="{CADA33CF-3A94-4E7E-A55F-123D99816FC5}" presName="rootConnector1" presStyleLbl="node1" presStyleIdx="0" presStyleCnt="0"/>
      <dgm:spPr/>
    </dgm:pt>
    <dgm:pt modelId="{14C5FE78-1F36-4E25-B5A2-909A9F09A6B6}" type="pres">
      <dgm:prSet presAssocID="{CADA33CF-3A94-4E7E-A55F-123D99816FC5}" presName="hierChild2" presStyleCnt="0"/>
      <dgm:spPr/>
    </dgm:pt>
    <dgm:pt modelId="{EA5F9D3C-3DA4-44F2-8BD0-B7729072A5BD}" type="pres">
      <dgm:prSet presAssocID="{508EAFCB-7919-46FD-AA4A-741B47BA9663}" presName="Name35" presStyleLbl="parChTrans1D2" presStyleIdx="0" presStyleCnt="3"/>
      <dgm:spPr/>
    </dgm:pt>
    <dgm:pt modelId="{8C58BC6F-A9DB-4538-8002-1FEE7C695B27}" type="pres">
      <dgm:prSet presAssocID="{3D2879ED-EFCF-421F-AD53-A34700CA6186}" presName="hierRoot2" presStyleCnt="0">
        <dgm:presLayoutVars>
          <dgm:hierBranch/>
        </dgm:presLayoutVars>
      </dgm:prSet>
      <dgm:spPr/>
    </dgm:pt>
    <dgm:pt modelId="{13AC1633-3044-4F10-BDDF-9D937F1481FE}" type="pres">
      <dgm:prSet presAssocID="{3D2879ED-EFCF-421F-AD53-A34700CA6186}" presName="rootComposite" presStyleCnt="0"/>
      <dgm:spPr/>
    </dgm:pt>
    <dgm:pt modelId="{7CB08EB4-C87D-47A4-AC4B-72A4496C763A}" type="pres">
      <dgm:prSet presAssocID="{3D2879ED-EFCF-421F-AD53-A34700CA6186}" presName="rootText" presStyleLbl="node2" presStyleIdx="0" presStyleCnt="3">
        <dgm:presLayoutVars>
          <dgm:chPref val="3"/>
        </dgm:presLayoutVars>
      </dgm:prSet>
      <dgm:spPr/>
    </dgm:pt>
    <dgm:pt modelId="{ED6C7CA8-40BF-4947-852B-04400D507547}" type="pres">
      <dgm:prSet presAssocID="{3D2879ED-EFCF-421F-AD53-A34700CA6186}" presName="rootConnector" presStyleLbl="node2" presStyleIdx="0" presStyleCnt="3"/>
      <dgm:spPr/>
    </dgm:pt>
    <dgm:pt modelId="{85F9EB6E-0FC6-4784-9B6D-7434724C9933}" type="pres">
      <dgm:prSet presAssocID="{3D2879ED-EFCF-421F-AD53-A34700CA6186}" presName="hierChild4" presStyleCnt="0"/>
      <dgm:spPr/>
    </dgm:pt>
    <dgm:pt modelId="{70E735A4-EE4E-4C27-AE4C-E6D2905A4312}" type="pres">
      <dgm:prSet presAssocID="{CBBF7253-90E8-476F-9092-9D8E4765271C}" presName="Name35" presStyleLbl="parChTrans1D3" presStyleIdx="0" presStyleCnt="6"/>
      <dgm:spPr/>
    </dgm:pt>
    <dgm:pt modelId="{1354E29E-DBD2-49EB-A397-BD51E8A58077}" type="pres">
      <dgm:prSet presAssocID="{6E7D6C74-C3D1-4E7B-8378-2EC1E2D42164}" presName="hierRoot2" presStyleCnt="0">
        <dgm:presLayoutVars>
          <dgm:hierBranch/>
        </dgm:presLayoutVars>
      </dgm:prSet>
      <dgm:spPr/>
    </dgm:pt>
    <dgm:pt modelId="{ED9D2DC8-8C1B-4873-80E2-67B89EAD2B7B}" type="pres">
      <dgm:prSet presAssocID="{6E7D6C74-C3D1-4E7B-8378-2EC1E2D42164}" presName="rootComposite" presStyleCnt="0"/>
      <dgm:spPr/>
    </dgm:pt>
    <dgm:pt modelId="{BD3E8D2B-E516-44CA-8C64-FF2F0D6E9800}" type="pres">
      <dgm:prSet presAssocID="{6E7D6C74-C3D1-4E7B-8378-2EC1E2D42164}" presName="rootText" presStyleLbl="node3" presStyleIdx="0" presStyleCnt="6">
        <dgm:presLayoutVars>
          <dgm:chPref val="3"/>
        </dgm:presLayoutVars>
      </dgm:prSet>
      <dgm:spPr/>
    </dgm:pt>
    <dgm:pt modelId="{AC2C11C4-BE9C-473C-BA00-68CD6003D2D7}" type="pres">
      <dgm:prSet presAssocID="{6E7D6C74-C3D1-4E7B-8378-2EC1E2D42164}" presName="rootConnector" presStyleLbl="node3" presStyleIdx="0" presStyleCnt="6"/>
      <dgm:spPr/>
    </dgm:pt>
    <dgm:pt modelId="{9575E78C-81FE-493A-A873-D6DA4AC99ABC}" type="pres">
      <dgm:prSet presAssocID="{6E7D6C74-C3D1-4E7B-8378-2EC1E2D42164}" presName="hierChild4" presStyleCnt="0"/>
      <dgm:spPr/>
    </dgm:pt>
    <dgm:pt modelId="{724F32FC-C837-4F10-B1D0-CE1593B1B6E1}" type="pres">
      <dgm:prSet presAssocID="{36574354-6138-4B6D-9CCE-A334BDE237CB}" presName="Name35" presStyleLbl="parChTrans1D4" presStyleIdx="0" presStyleCnt="6"/>
      <dgm:spPr/>
    </dgm:pt>
    <dgm:pt modelId="{8287A7C9-CBA2-404A-AC82-D4FB1D6DF306}" type="pres">
      <dgm:prSet presAssocID="{D684395D-F465-45C7-89D6-743327978B84}" presName="hierRoot2" presStyleCnt="0">
        <dgm:presLayoutVars>
          <dgm:hierBranch val="r"/>
        </dgm:presLayoutVars>
      </dgm:prSet>
      <dgm:spPr/>
    </dgm:pt>
    <dgm:pt modelId="{56BBB227-E3BC-408E-BB4D-9932CF851A6C}" type="pres">
      <dgm:prSet presAssocID="{D684395D-F465-45C7-89D6-743327978B84}" presName="rootComposite" presStyleCnt="0"/>
      <dgm:spPr/>
    </dgm:pt>
    <dgm:pt modelId="{061AE280-6F23-4D4D-A406-91BF25BEB9F7}" type="pres">
      <dgm:prSet presAssocID="{D684395D-F465-45C7-89D6-743327978B84}" presName="rootText" presStyleLbl="node4" presStyleIdx="0" presStyleCnt="6">
        <dgm:presLayoutVars>
          <dgm:chPref val="3"/>
        </dgm:presLayoutVars>
      </dgm:prSet>
      <dgm:spPr/>
    </dgm:pt>
    <dgm:pt modelId="{D57E2704-C4EC-4833-BDDD-83790175568C}" type="pres">
      <dgm:prSet presAssocID="{D684395D-F465-45C7-89D6-743327978B84}" presName="rootConnector" presStyleLbl="node4" presStyleIdx="0" presStyleCnt="6"/>
      <dgm:spPr/>
    </dgm:pt>
    <dgm:pt modelId="{AE1D42A8-4832-4BD6-BF60-21708215EDCA}" type="pres">
      <dgm:prSet presAssocID="{D684395D-F465-45C7-89D6-743327978B84}" presName="hierChild4" presStyleCnt="0"/>
      <dgm:spPr/>
    </dgm:pt>
    <dgm:pt modelId="{021AB56C-94FB-4D94-A9F8-F301B4FCFC7D}" type="pres">
      <dgm:prSet presAssocID="{D684395D-F465-45C7-89D6-743327978B84}" presName="hierChild5" presStyleCnt="0"/>
      <dgm:spPr/>
    </dgm:pt>
    <dgm:pt modelId="{047C8D3A-2E46-4DF7-9BF4-C32169D8A16F}" type="pres">
      <dgm:prSet presAssocID="{6E7D6C74-C3D1-4E7B-8378-2EC1E2D42164}" presName="hierChild5" presStyleCnt="0"/>
      <dgm:spPr/>
    </dgm:pt>
    <dgm:pt modelId="{23FB6581-822C-4671-A2DF-C5C7C9C76BD3}" type="pres">
      <dgm:prSet presAssocID="{A85BE245-710E-4BCA-BE95-93748A9D54E1}" presName="Name35" presStyleLbl="parChTrans1D3" presStyleIdx="1" presStyleCnt="6"/>
      <dgm:spPr/>
    </dgm:pt>
    <dgm:pt modelId="{2C60F604-4115-458F-BA00-6DF7A0D7781C}" type="pres">
      <dgm:prSet presAssocID="{7B73AF9F-6061-48A0-A46F-8C9A145D5596}" presName="hierRoot2" presStyleCnt="0">
        <dgm:presLayoutVars>
          <dgm:hierBranch/>
        </dgm:presLayoutVars>
      </dgm:prSet>
      <dgm:spPr/>
    </dgm:pt>
    <dgm:pt modelId="{EE675E8D-4557-4FD6-ACA0-DEE10F82D4BF}" type="pres">
      <dgm:prSet presAssocID="{7B73AF9F-6061-48A0-A46F-8C9A145D5596}" presName="rootComposite" presStyleCnt="0"/>
      <dgm:spPr/>
    </dgm:pt>
    <dgm:pt modelId="{05485467-5023-4213-ACEE-FBC4E20D652B}" type="pres">
      <dgm:prSet presAssocID="{7B73AF9F-6061-48A0-A46F-8C9A145D5596}" presName="rootText" presStyleLbl="node3" presStyleIdx="1" presStyleCnt="6">
        <dgm:presLayoutVars>
          <dgm:chPref val="3"/>
        </dgm:presLayoutVars>
      </dgm:prSet>
      <dgm:spPr/>
    </dgm:pt>
    <dgm:pt modelId="{46B9132D-28B0-4C65-AEC2-6F8A44F8EE48}" type="pres">
      <dgm:prSet presAssocID="{7B73AF9F-6061-48A0-A46F-8C9A145D5596}" presName="rootConnector" presStyleLbl="node3" presStyleIdx="1" presStyleCnt="6"/>
      <dgm:spPr/>
    </dgm:pt>
    <dgm:pt modelId="{A507DE51-AA69-4483-9D5C-6DFD962FBB70}" type="pres">
      <dgm:prSet presAssocID="{7B73AF9F-6061-48A0-A46F-8C9A145D5596}" presName="hierChild4" presStyleCnt="0"/>
      <dgm:spPr/>
    </dgm:pt>
    <dgm:pt modelId="{6103C82E-C107-4F40-BB6F-895DDB14CA40}" type="pres">
      <dgm:prSet presAssocID="{46AEEE87-D2E7-4403-9726-5E56DAF99B66}" presName="Name35" presStyleLbl="parChTrans1D4" presStyleIdx="1" presStyleCnt="6"/>
      <dgm:spPr/>
    </dgm:pt>
    <dgm:pt modelId="{062ECA7F-BDD2-4B6E-91CB-5F2FBA5331BC}" type="pres">
      <dgm:prSet presAssocID="{DEE265BE-47BD-42C9-BA35-2D952E50102A}" presName="hierRoot2" presStyleCnt="0">
        <dgm:presLayoutVars>
          <dgm:hierBranch val="r"/>
        </dgm:presLayoutVars>
      </dgm:prSet>
      <dgm:spPr/>
    </dgm:pt>
    <dgm:pt modelId="{F70AEE18-C897-410C-9967-531ECC6361BA}" type="pres">
      <dgm:prSet presAssocID="{DEE265BE-47BD-42C9-BA35-2D952E50102A}" presName="rootComposite" presStyleCnt="0"/>
      <dgm:spPr/>
    </dgm:pt>
    <dgm:pt modelId="{F936223D-9505-4ED0-85A4-E161739DEA8B}" type="pres">
      <dgm:prSet presAssocID="{DEE265BE-47BD-42C9-BA35-2D952E50102A}" presName="rootText" presStyleLbl="node4" presStyleIdx="1" presStyleCnt="6">
        <dgm:presLayoutVars>
          <dgm:chPref val="3"/>
        </dgm:presLayoutVars>
      </dgm:prSet>
      <dgm:spPr/>
    </dgm:pt>
    <dgm:pt modelId="{4EC37A3A-37D6-44C4-81C7-1575EF6A3C26}" type="pres">
      <dgm:prSet presAssocID="{DEE265BE-47BD-42C9-BA35-2D952E50102A}" presName="rootConnector" presStyleLbl="node4" presStyleIdx="1" presStyleCnt="6"/>
      <dgm:spPr/>
    </dgm:pt>
    <dgm:pt modelId="{6F6B4DD1-BBD4-4049-B440-FD73E04E4FC7}" type="pres">
      <dgm:prSet presAssocID="{DEE265BE-47BD-42C9-BA35-2D952E50102A}" presName="hierChild4" presStyleCnt="0"/>
      <dgm:spPr/>
    </dgm:pt>
    <dgm:pt modelId="{568B8C74-72F5-4A8F-A277-54C7023A18EF}" type="pres">
      <dgm:prSet presAssocID="{DEE265BE-47BD-42C9-BA35-2D952E50102A}" presName="hierChild5" presStyleCnt="0"/>
      <dgm:spPr/>
    </dgm:pt>
    <dgm:pt modelId="{1A1D1C3F-06C3-46DE-AA6A-59BD9DFB7961}" type="pres">
      <dgm:prSet presAssocID="{7B73AF9F-6061-48A0-A46F-8C9A145D5596}" presName="hierChild5" presStyleCnt="0"/>
      <dgm:spPr/>
    </dgm:pt>
    <dgm:pt modelId="{F6FAE07F-0F9B-4A67-8414-24D575B5BE46}" type="pres">
      <dgm:prSet presAssocID="{3D2879ED-EFCF-421F-AD53-A34700CA6186}" presName="hierChild5" presStyleCnt="0"/>
      <dgm:spPr/>
    </dgm:pt>
    <dgm:pt modelId="{E44883B0-E519-446C-9319-57F1FDF4C453}" type="pres">
      <dgm:prSet presAssocID="{22E76899-8C3B-4877-87C9-82513C5173B1}" presName="Name35" presStyleLbl="parChTrans1D2" presStyleIdx="1" presStyleCnt="3"/>
      <dgm:spPr/>
    </dgm:pt>
    <dgm:pt modelId="{96ABE3C2-C31E-43F6-BCC5-65B0D744B54A}" type="pres">
      <dgm:prSet presAssocID="{B02675FC-9D59-4BC6-BF23-146194C45B3E}" presName="hierRoot2" presStyleCnt="0">
        <dgm:presLayoutVars>
          <dgm:hierBranch/>
        </dgm:presLayoutVars>
      </dgm:prSet>
      <dgm:spPr/>
    </dgm:pt>
    <dgm:pt modelId="{E73A1871-22D6-404C-80B8-3DE56D7E7AFF}" type="pres">
      <dgm:prSet presAssocID="{B02675FC-9D59-4BC6-BF23-146194C45B3E}" presName="rootComposite" presStyleCnt="0"/>
      <dgm:spPr/>
    </dgm:pt>
    <dgm:pt modelId="{47C904C2-F661-43C5-93F4-BD7C0AE8C1EE}" type="pres">
      <dgm:prSet presAssocID="{B02675FC-9D59-4BC6-BF23-146194C45B3E}" presName="rootText" presStyleLbl="node2" presStyleIdx="1" presStyleCnt="3">
        <dgm:presLayoutVars>
          <dgm:chPref val="3"/>
        </dgm:presLayoutVars>
      </dgm:prSet>
      <dgm:spPr/>
    </dgm:pt>
    <dgm:pt modelId="{9F7070AB-9FA5-4A84-BB28-A5136755B046}" type="pres">
      <dgm:prSet presAssocID="{B02675FC-9D59-4BC6-BF23-146194C45B3E}" presName="rootConnector" presStyleLbl="node2" presStyleIdx="1" presStyleCnt="3"/>
      <dgm:spPr/>
    </dgm:pt>
    <dgm:pt modelId="{DA0CBE92-410C-4F9F-88E3-A969CE398DBD}" type="pres">
      <dgm:prSet presAssocID="{B02675FC-9D59-4BC6-BF23-146194C45B3E}" presName="hierChild4" presStyleCnt="0"/>
      <dgm:spPr/>
    </dgm:pt>
    <dgm:pt modelId="{4FD1D8C1-7455-435E-945A-D477ADFBC9E4}" type="pres">
      <dgm:prSet presAssocID="{48E56861-D7D9-4DE4-8CE3-BFFD601A8D38}" presName="Name35" presStyleLbl="parChTrans1D3" presStyleIdx="2" presStyleCnt="6"/>
      <dgm:spPr/>
    </dgm:pt>
    <dgm:pt modelId="{60066698-DCC1-4D71-B598-AACAEE49349E}" type="pres">
      <dgm:prSet presAssocID="{9F1DAA23-75BB-4036-9BF2-A32648B495F8}" presName="hierRoot2" presStyleCnt="0">
        <dgm:presLayoutVars>
          <dgm:hierBranch/>
        </dgm:presLayoutVars>
      </dgm:prSet>
      <dgm:spPr/>
    </dgm:pt>
    <dgm:pt modelId="{2387AD34-735E-410D-A036-18B8F4B2621C}" type="pres">
      <dgm:prSet presAssocID="{9F1DAA23-75BB-4036-9BF2-A32648B495F8}" presName="rootComposite" presStyleCnt="0"/>
      <dgm:spPr/>
    </dgm:pt>
    <dgm:pt modelId="{CE1F5C40-F450-4362-8061-FBF7F2D82C46}" type="pres">
      <dgm:prSet presAssocID="{9F1DAA23-75BB-4036-9BF2-A32648B495F8}" presName="rootText" presStyleLbl="node3" presStyleIdx="2" presStyleCnt="6">
        <dgm:presLayoutVars>
          <dgm:chPref val="3"/>
        </dgm:presLayoutVars>
      </dgm:prSet>
      <dgm:spPr/>
    </dgm:pt>
    <dgm:pt modelId="{449C94CE-A20E-4710-8AAB-5C594CCDB581}" type="pres">
      <dgm:prSet presAssocID="{9F1DAA23-75BB-4036-9BF2-A32648B495F8}" presName="rootConnector" presStyleLbl="node3" presStyleIdx="2" presStyleCnt="6"/>
      <dgm:spPr/>
    </dgm:pt>
    <dgm:pt modelId="{DF33A2D2-1785-44DA-BDCD-F0B2C37580D8}" type="pres">
      <dgm:prSet presAssocID="{9F1DAA23-75BB-4036-9BF2-A32648B495F8}" presName="hierChild4" presStyleCnt="0"/>
      <dgm:spPr/>
    </dgm:pt>
    <dgm:pt modelId="{FE55C6E0-6BD5-4A12-9C6D-B7B3FE3D4BA5}" type="pres">
      <dgm:prSet presAssocID="{4A0BC9C0-C9E3-4D55-90F1-9F77ADC0E7FD}" presName="Name35" presStyleLbl="parChTrans1D4" presStyleIdx="2" presStyleCnt="6"/>
      <dgm:spPr/>
    </dgm:pt>
    <dgm:pt modelId="{CFECCFEB-E5F5-4E18-BC8C-BF0D236C9AE5}" type="pres">
      <dgm:prSet presAssocID="{577B753B-B321-4E88-8A55-4702A4100A81}" presName="hierRoot2" presStyleCnt="0">
        <dgm:presLayoutVars>
          <dgm:hierBranch val="r"/>
        </dgm:presLayoutVars>
      </dgm:prSet>
      <dgm:spPr/>
    </dgm:pt>
    <dgm:pt modelId="{A7823A32-17E8-49A2-98FF-181AF4E7D7BB}" type="pres">
      <dgm:prSet presAssocID="{577B753B-B321-4E88-8A55-4702A4100A81}" presName="rootComposite" presStyleCnt="0"/>
      <dgm:spPr/>
    </dgm:pt>
    <dgm:pt modelId="{3CFCB51F-7E51-42A5-AA83-74B8BDBCC7D5}" type="pres">
      <dgm:prSet presAssocID="{577B753B-B321-4E88-8A55-4702A4100A81}" presName="rootText" presStyleLbl="node4" presStyleIdx="2" presStyleCnt="6">
        <dgm:presLayoutVars>
          <dgm:chPref val="3"/>
        </dgm:presLayoutVars>
      </dgm:prSet>
      <dgm:spPr/>
    </dgm:pt>
    <dgm:pt modelId="{A34EB382-4DE5-4550-98EE-EAA7E79EF929}" type="pres">
      <dgm:prSet presAssocID="{577B753B-B321-4E88-8A55-4702A4100A81}" presName="rootConnector" presStyleLbl="node4" presStyleIdx="2" presStyleCnt="6"/>
      <dgm:spPr/>
    </dgm:pt>
    <dgm:pt modelId="{B4C0D1B5-4266-4F38-B448-C5873CF990EB}" type="pres">
      <dgm:prSet presAssocID="{577B753B-B321-4E88-8A55-4702A4100A81}" presName="hierChild4" presStyleCnt="0"/>
      <dgm:spPr/>
    </dgm:pt>
    <dgm:pt modelId="{8C129FC0-FF8D-4E46-96FD-326A34FB6904}" type="pres">
      <dgm:prSet presAssocID="{577B753B-B321-4E88-8A55-4702A4100A81}" presName="hierChild5" presStyleCnt="0"/>
      <dgm:spPr/>
    </dgm:pt>
    <dgm:pt modelId="{33824D4E-7C63-4DFF-B375-579238F781BE}" type="pres">
      <dgm:prSet presAssocID="{9F1DAA23-75BB-4036-9BF2-A32648B495F8}" presName="hierChild5" presStyleCnt="0"/>
      <dgm:spPr/>
    </dgm:pt>
    <dgm:pt modelId="{E138401C-EE7B-4222-80FD-918CCA06CE77}" type="pres">
      <dgm:prSet presAssocID="{9068AEC4-0C42-4AEA-B405-7998B62177AA}" presName="Name35" presStyleLbl="parChTrans1D3" presStyleIdx="3" presStyleCnt="6"/>
      <dgm:spPr/>
    </dgm:pt>
    <dgm:pt modelId="{17896E10-48C9-45D6-B391-4B4D14F70F01}" type="pres">
      <dgm:prSet presAssocID="{DD14FFE7-E963-4CB0-8987-4C9D0C9E3664}" presName="hierRoot2" presStyleCnt="0">
        <dgm:presLayoutVars>
          <dgm:hierBranch/>
        </dgm:presLayoutVars>
      </dgm:prSet>
      <dgm:spPr/>
    </dgm:pt>
    <dgm:pt modelId="{BB028DA7-F6E2-4892-B913-3E8E986B38C5}" type="pres">
      <dgm:prSet presAssocID="{DD14FFE7-E963-4CB0-8987-4C9D0C9E3664}" presName="rootComposite" presStyleCnt="0"/>
      <dgm:spPr/>
    </dgm:pt>
    <dgm:pt modelId="{31083A59-2CF0-4CBB-9308-952658169F9C}" type="pres">
      <dgm:prSet presAssocID="{DD14FFE7-E963-4CB0-8987-4C9D0C9E3664}" presName="rootText" presStyleLbl="node3" presStyleIdx="3" presStyleCnt="6">
        <dgm:presLayoutVars>
          <dgm:chPref val="3"/>
        </dgm:presLayoutVars>
      </dgm:prSet>
      <dgm:spPr/>
    </dgm:pt>
    <dgm:pt modelId="{2AD81066-7966-4124-9816-C192222FA25E}" type="pres">
      <dgm:prSet presAssocID="{DD14FFE7-E963-4CB0-8987-4C9D0C9E3664}" presName="rootConnector" presStyleLbl="node3" presStyleIdx="3" presStyleCnt="6"/>
      <dgm:spPr/>
    </dgm:pt>
    <dgm:pt modelId="{6C8FF566-462E-4B96-9C81-D68B8B2ABEE8}" type="pres">
      <dgm:prSet presAssocID="{DD14FFE7-E963-4CB0-8987-4C9D0C9E3664}" presName="hierChild4" presStyleCnt="0"/>
      <dgm:spPr/>
    </dgm:pt>
    <dgm:pt modelId="{C15A3C3B-9D9D-47C0-AED3-2BD453A37CA5}" type="pres">
      <dgm:prSet presAssocID="{90C9B764-AD17-44EF-8B5E-D2DD5FC1893D}" presName="Name35" presStyleLbl="parChTrans1D4" presStyleIdx="3" presStyleCnt="6"/>
      <dgm:spPr/>
    </dgm:pt>
    <dgm:pt modelId="{9C02D404-F3DC-44F8-8596-55E963C000E2}" type="pres">
      <dgm:prSet presAssocID="{552E1303-062A-4721-9288-6F6BDC46842E}" presName="hierRoot2" presStyleCnt="0">
        <dgm:presLayoutVars>
          <dgm:hierBranch val="r"/>
        </dgm:presLayoutVars>
      </dgm:prSet>
      <dgm:spPr/>
    </dgm:pt>
    <dgm:pt modelId="{76A6065E-01AB-4897-8132-9C6CB3BA9783}" type="pres">
      <dgm:prSet presAssocID="{552E1303-062A-4721-9288-6F6BDC46842E}" presName="rootComposite" presStyleCnt="0"/>
      <dgm:spPr/>
    </dgm:pt>
    <dgm:pt modelId="{D78B7DB9-B7C4-447B-949A-2B57F1E639F3}" type="pres">
      <dgm:prSet presAssocID="{552E1303-062A-4721-9288-6F6BDC46842E}" presName="rootText" presStyleLbl="node4" presStyleIdx="3" presStyleCnt="6">
        <dgm:presLayoutVars>
          <dgm:chPref val="3"/>
        </dgm:presLayoutVars>
      </dgm:prSet>
      <dgm:spPr/>
    </dgm:pt>
    <dgm:pt modelId="{1C790C3F-ADF1-4472-B04F-D76EAC105E6A}" type="pres">
      <dgm:prSet presAssocID="{552E1303-062A-4721-9288-6F6BDC46842E}" presName="rootConnector" presStyleLbl="node4" presStyleIdx="3" presStyleCnt="6"/>
      <dgm:spPr/>
    </dgm:pt>
    <dgm:pt modelId="{8E529EE9-F65D-4A2C-9085-C25AD4AFFBBA}" type="pres">
      <dgm:prSet presAssocID="{552E1303-062A-4721-9288-6F6BDC46842E}" presName="hierChild4" presStyleCnt="0"/>
      <dgm:spPr/>
    </dgm:pt>
    <dgm:pt modelId="{070A5ABC-8721-4147-B2CA-112D78502614}" type="pres">
      <dgm:prSet presAssocID="{552E1303-062A-4721-9288-6F6BDC46842E}" presName="hierChild5" presStyleCnt="0"/>
      <dgm:spPr/>
    </dgm:pt>
    <dgm:pt modelId="{05CEB04F-1055-4214-AFB1-A61543D5DC7B}" type="pres">
      <dgm:prSet presAssocID="{DD14FFE7-E963-4CB0-8987-4C9D0C9E3664}" presName="hierChild5" presStyleCnt="0"/>
      <dgm:spPr/>
    </dgm:pt>
    <dgm:pt modelId="{5B0324EB-941A-4441-9CB2-4921707C8F82}" type="pres">
      <dgm:prSet presAssocID="{B02675FC-9D59-4BC6-BF23-146194C45B3E}" presName="hierChild5" presStyleCnt="0"/>
      <dgm:spPr/>
    </dgm:pt>
    <dgm:pt modelId="{82602361-DE2F-464F-9808-19ABDD87AD7E}" type="pres">
      <dgm:prSet presAssocID="{1ACD515E-F1C3-4E09-A4E5-5F070FC84483}" presName="Name35" presStyleLbl="parChTrans1D2" presStyleIdx="2" presStyleCnt="3"/>
      <dgm:spPr/>
    </dgm:pt>
    <dgm:pt modelId="{5D63402F-77A6-4E58-BACE-7051E7A6A621}" type="pres">
      <dgm:prSet presAssocID="{80C272CF-65D3-4909-8583-FFB9D1E52D6B}" presName="hierRoot2" presStyleCnt="0">
        <dgm:presLayoutVars>
          <dgm:hierBranch/>
        </dgm:presLayoutVars>
      </dgm:prSet>
      <dgm:spPr/>
    </dgm:pt>
    <dgm:pt modelId="{27BCDB1B-8AFA-4CC1-BBB1-67687A119FB6}" type="pres">
      <dgm:prSet presAssocID="{80C272CF-65D3-4909-8583-FFB9D1E52D6B}" presName="rootComposite" presStyleCnt="0"/>
      <dgm:spPr/>
    </dgm:pt>
    <dgm:pt modelId="{B58047AD-4042-4DC0-B992-A8F0A9C514C0}" type="pres">
      <dgm:prSet presAssocID="{80C272CF-65D3-4909-8583-FFB9D1E52D6B}" presName="rootText" presStyleLbl="node2" presStyleIdx="2" presStyleCnt="3">
        <dgm:presLayoutVars>
          <dgm:chPref val="3"/>
        </dgm:presLayoutVars>
      </dgm:prSet>
      <dgm:spPr/>
    </dgm:pt>
    <dgm:pt modelId="{97188C6F-CF51-40C0-BBE2-9E35916219A5}" type="pres">
      <dgm:prSet presAssocID="{80C272CF-65D3-4909-8583-FFB9D1E52D6B}" presName="rootConnector" presStyleLbl="node2" presStyleIdx="2" presStyleCnt="3"/>
      <dgm:spPr/>
    </dgm:pt>
    <dgm:pt modelId="{90AC6770-5BC6-4C45-AE2D-664035CB3C50}" type="pres">
      <dgm:prSet presAssocID="{80C272CF-65D3-4909-8583-FFB9D1E52D6B}" presName="hierChild4" presStyleCnt="0"/>
      <dgm:spPr/>
    </dgm:pt>
    <dgm:pt modelId="{CE75511D-D81E-4624-A67E-8E3CFDA7CCC6}" type="pres">
      <dgm:prSet presAssocID="{93E8B707-F526-4A1B-AA86-E34761B62ACC}" presName="Name35" presStyleLbl="parChTrans1D3" presStyleIdx="4" presStyleCnt="6"/>
      <dgm:spPr/>
    </dgm:pt>
    <dgm:pt modelId="{5B963F2E-B262-425F-8B9B-E9038241AF51}" type="pres">
      <dgm:prSet presAssocID="{4F931CC8-813E-49E2-96F0-4F460FB6E314}" presName="hierRoot2" presStyleCnt="0">
        <dgm:presLayoutVars>
          <dgm:hierBranch/>
        </dgm:presLayoutVars>
      </dgm:prSet>
      <dgm:spPr/>
    </dgm:pt>
    <dgm:pt modelId="{9E374002-CF1B-4601-89DF-3BCA0F966221}" type="pres">
      <dgm:prSet presAssocID="{4F931CC8-813E-49E2-96F0-4F460FB6E314}" presName="rootComposite" presStyleCnt="0"/>
      <dgm:spPr/>
    </dgm:pt>
    <dgm:pt modelId="{044A1B48-7CF6-4490-BCF8-8520271C1B18}" type="pres">
      <dgm:prSet presAssocID="{4F931CC8-813E-49E2-96F0-4F460FB6E314}" presName="rootText" presStyleLbl="node3" presStyleIdx="4" presStyleCnt="6">
        <dgm:presLayoutVars>
          <dgm:chPref val="3"/>
        </dgm:presLayoutVars>
      </dgm:prSet>
      <dgm:spPr/>
    </dgm:pt>
    <dgm:pt modelId="{36416031-5942-45FD-8450-7446B6A7D237}" type="pres">
      <dgm:prSet presAssocID="{4F931CC8-813E-49E2-96F0-4F460FB6E314}" presName="rootConnector" presStyleLbl="node3" presStyleIdx="4" presStyleCnt="6"/>
      <dgm:spPr/>
    </dgm:pt>
    <dgm:pt modelId="{51377B16-50BE-4796-A3E9-81EDD4729965}" type="pres">
      <dgm:prSet presAssocID="{4F931CC8-813E-49E2-96F0-4F460FB6E314}" presName="hierChild4" presStyleCnt="0"/>
      <dgm:spPr/>
    </dgm:pt>
    <dgm:pt modelId="{D0CDACDB-9743-4252-8A2D-BD180C3D31CD}" type="pres">
      <dgm:prSet presAssocID="{3F05B495-35DD-4061-9163-9358090335A6}" presName="Name35" presStyleLbl="parChTrans1D4" presStyleIdx="4" presStyleCnt="6"/>
      <dgm:spPr/>
    </dgm:pt>
    <dgm:pt modelId="{7534E90A-BAA3-46EF-A859-3BD2A948F3F7}" type="pres">
      <dgm:prSet presAssocID="{ACA992B9-B3FF-4C9D-B763-53078C739A84}" presName="hierRoot2" presStyleCnt="0">
        <dgm:presLayoutVars>
          <dgm:hierBranch val="r"/>
        </dgm:presLayoutVars>
      </dgm:prSet>
      <dgm:spPr/>
    </dgm:pt>
    <dgm:pt modelId="{E9C8517A-AFE4-4045-9229-8A5C5D96C164}" type="pres">
      <dgm:prSet presAssocID="{ACA992B9-B3FF-4C9D-B763-53078C739A84}" presName="rootComposite" presStyleCnt="0"/>
      <dgm:spPr/>
    </dgm:pt>
    <dgm:pt modelId="{75031DD6-8928-46B8-BB80-7D3D844C0E60}" type="pres">
      <dgm:prSet presAssocID="{ACA992B9-B3FF-4C9D-B763-53078C739A84}" presName="rootText" presStyleLbl="node4" presStyleIdx="4" presStyleCnt="6">
        <dgm:presLayoutVars>
          <dgm:chPref val="3"/>
        </dgm:presLayoutVars>
      </dgm:prSet>
      <dgm:spPr/>
    </dgm:pt>
    <dgm:pt modelId="{8EC453BA-780A-4313-8C8A-5044542EEECD}" type="pres">
      <dgm:prSet presAssocID="{ACA992B9-B3FF-4C9D-B763-53078C739A84}" presName="rootConnector" presStyleLbl="node4" presStyleIdx="4" presStyleCnt="6"/>
      <dgm:spPr/>
    </dgm:pt>
    <dgm:pt modelId="{AD83A999-16B4-4399-9896-18AA71372749}" type="pres">
      <dgm:prSet presAssocID="{ACA992B9-B3FF-4C9D-B763-53078C739A84}" presName="hierChild4" presStyleCnt="0"/>
      <dgm:spPr/>
    </dgm:pt>
    <dgm:pt modelId="{89B35781-1DCA-4EA0-A8AA-77999F160FD3}" type="pres">
      <dgm:prSet presAssocID="{ACA992B9-B3FF-4C9D-B763-53078C739A84}" presName="hierChild5" presStyleCnt="0"/>
      <dgm:spPr/>
    </dgm:pt>
    <dgm:pt modelId="{14F38800-155A-4954-B2B0-427F3308115A}" type="pres">
      <dgm:prSet presAssocID="{4F931CC8-813E-49E2-96F0-4F460FB6E314}" presName="hierChild5" presStyleCnt="0"/>
      <dgm:spPr/>
    </dgm:pt>
    <dgm:pt modelId="{B402D1BA-46E6-46A0-9A4D-13359CCCC853}" type="pres">
      <dgm:prSet presAssocID="{4ED56513-5FD3-4134-994C-7275CD7B0435}" presName="Name35" presStyleLbl="parChTrans1D3" presStyleIdx="5" presStyleCnt="6"/>
      <dgm:spPr/>
    </dgm:pt>
    <dgm:pt modelId="{10AB16C5-7D7E-4039-A9FA-853062E057F0}" type="pres">
      <dgm:prSet presAssocID="{CD6D67EA-ADE8-417E-BCE1-CC22DB9832DF}" presName="hierRoot2" presStyleCnt="0">
        <dgm:presLayoutVars>
          <dgm:hierBranch/>
        </dgm:presLayoutVars>
      </dgm:prSet>
      <dgm:spPr/>
    </dgm:pt>
    <dgm:pt modelId="{13C8DC9E-A6B3-4AEC-869E-23A18875A1CA}" type="pres">
      <dgm:prSet presAssocID="{CD6D67EA-ADE8-417E-BCE1-CC22DB9832DF}" presName="rootComposite" presStyleCnt="0"/>
      <dgm:spPr/>
    </dgm:pt>
    <dgm:pt modelId="{91F60CCF-12EE-48D7-A19F-CEB7795B55C4}" type="pres">
      <dgm:prSet presAssocID="{CD6D67EA-ADE8-417E-BCE1-CC22DB9832DF}" presName="rootText" presStyleLbl="node3" presStyleIdx="5" presStyleCnt="6">
        <dgm:presLayoutVars>
          <dgm:chPref val="3"/>
        </dgm:presLayoutVars>
      </dgm:prSet>
      <dgm:spPr/>
    </dgm:pt>
    <dgm:pt modelId="{83255156-48FD-414A-A1BF-638FA480C47E}" type="pres">
      <dgm:prSet presAssocID="{CD6D67EA-ADE8-417E-BCE1-CC22DB9832DF}" presName="rootConnector" presStyleLbl="node3" presStyleIdx="5" presStyleCnt="6"/>
      <dgm:spPr/>
    </dgm:pt>
    <dgm:pt modelId="{300BC2F1-924A-41CE-A1ED-5E47A44519FB}" type="pres">
      <dgm:prSet presAssocID="{CD6D67EA-ADE8-417E-BCE1-CC22DB9832DF}" presName="hierChild4" presStyleCnt="0"/>
      <dgm:spPr/>
    </dgm:pt>
    <dgm:pt modelId="{D81BD128-522F-4E76-B75D-9B88EF5E911F}" type="pres">
      <dgm:prSet presAssocID="{69F7A1DF-ED0C-4759-B604-782CE759F47B}" presName="Name35" presStyleLbl="parChTrans1D4" presStyleIdx="5" presStyleCnt="6"/>
      <dgm:spPr/>
    </dgm:pt>
    <dgm:pt modelId="{F823CF65-CD10-4842-82B8-D812639F1283}" type="pres">
      <dgm:prSet presAssocID="{E5DC1F57-84C9-4DD6-8C23-B9276B783067}" presName="hierRoot2" presStyleCnt="0">
        <dgm:presLayoutVars>
          <dgm:hierBranch val="r"/>
        </dgm:presLayoutVars>
      </dgm:prSet>
      <dgm:spPr/>
    </dgm:pt>
    <dgm:pt modelId="{7DB5AE57-7EEE-4091-A3B5-110F91C32D6C}" type="pres">
      <dgm:prSet presAssocID="{E5DC1F57-84C9-4DD6-8C23-B9276B783067}" presName="rootComposite" presStyleCnt="0"/>
      <dgm:spPr/>
    </dgm:pt>
    <dgm:pt modelId="{25A4C01F-57C1-4763-8FAB-7D195588B9DC}" type="pres">
      <dgm:prSet presAssocID="{E5DC1F57-84C9-4DD6-8C23-B9276B783067}" presName="rootText" presStyleLbl="node4" presStyleIdx="5" presStyleCnt="6">
        <dgm:presLayoutVars>
          <dgm:chPref val="3"/>
        </dgm:presLayoutVars>
      </dgm:prSet>
      <dgm:spPr/>
    </dgm:pt>
    <dgm:pt modelId="{273F0552-B532-47C2-B5EA-CCB0AD8B1A26}" type="pres">
      <dgm:prSet presAssocID="{E5DC1F57-84C9-4DD6-8C23-B9276B783067}" presName="rootConnector" presStyleLbl="node4" presStyleIdx="5" presStyleCnt="6"/>
      <dgm:spPr/>
    </dgm:pt>
    <dgm:pt modelId="{88221800-46D2-4A1A-A275-DEDE1912C055}" type="pres">
      <dgm:prSet presAssocID="{E5DC1F57-84C9-4DD6-8C23-B9276B783067}" presName="hierChild4" presStyleCnt="0"/>
      <dgm:spPr/>
    </dgm:pt>
    <dgm:pt modelId="{EA1E9626-6F21-4557-AEC2-CEA60510AB15}" type="pres">
      <dgm:prSet presAssocID="{E5DC1F57-84C9-4DD6-8C23-B9276B783067}" presName="hierChild5" presStyleCnt="0"/>
      <dgm:spPr/>
    </dgm:pt>
    <dgm:pt modelId="{73A6B926-71F8-41DE-A2A5-5A0A7700696E}" type="pres">
      <dgm:prSet presAssocID="{CD6D67EA-ADE8-417E-BCE1-CC22DB9832DF}" presName="hierChild5" presStyleCnt="0"/>
      <dgm:spPr/>
    </dgm:pt>
    <dgm:pt modelId="{D07044AD-E34D-4524-96B5-2556A70196E9}" type="pres">
      <dgm:prSet presAssocID="{80C272CF-65D3-4909-8583-FFB9D1E52D6B}" presName="hierChild5" presStyleCnt="0"/>
      <dgm:spPr/>
    </dgm:pt>
    <dgm:pt modelId="{3B031E5A-1675-4B1F-9E17-6710ED69BB31}" type="pres">
      <dgm:prSet presAssocID="{CADA33CF-3A94-4E7E-A55F-123D99816FC5}" presName="hierChild3" presStyleCnt="0"/>
      <dgm:spPr/>
    </dgm:pt>
  </dgm:ptLst>
  <dgm:cxnLst>
    <dgm:cxn modelId="{09BAE2C9-175D-4ECB-B468-957A131D893D}" type="presOf" srcId="{D684395D-F465-45C7-89D6-743327978B84}" destId="{061AE280-6F23-4D4D-A406-91BF25BEB9F7}" srcOrd="0" destOrd="0" presId="urn:microsoft.com/office/officeart/2005/8/layout/orgChart1"/>
    <dgm:cxn modelId="{40A369A9-1B9E-4E56-88FC-01D15EC62293}" type="presOf" srcId="{B02675FC-9D59-4BC6-BF23-146194C45B3E}" destId="{47C904C2-F661-43C5-93F4-BD7C0AE8C1EE}" srcOrd="0" destOrd="0" presId="urn:microsoft.com/office/officeart/2005/8/layout/orgChart1"/>
    <dgm:cxn modelId="{6D52CF54-A0F4-4499-AB2A-AB9C075A3CD5}" type="presOf" srcId="{9068AEC4-0C42-4AEA-B405-7998B62177AA}" destId="{E138401C-EE7B-4222-80FD-918CCA06CE77}" srcOrd="0" destOrd="0" presId="urn:microsoft.com/office/officeart/2005/8/layout/orgChart1"/>
    <dgm:cxn modelId="{A88EA2E8-D400-4497-BC27-379D299DD8DD}" type="presOf" srcId="{69F7A1DF-ED0C-4759-B604-782CE759F47B}" destId="{D81BD128-522F-4E76-B75D-9B88EF5E911F}" srcOrd="0" destOrd="0" presId="urn:microsoft.com/office/officeart/2005/8/layout/orgChart1"/>
    <dgm:cxn modelId="{A6CC1C62-E450-40DD-92EA-D1DC2B6C61D4}" type="presOf" srcId="{93E8B707-F526-4A1B-AA86-E34761B62ACC}" destId="{CE75511D-D81E-4624-A67E-8E3CFDA7CCC6}" srcOrd="0" destOrd="0" presId="urn:microsoft.com/office/officeart/2005/8/layout/orgChart1"/>
    <dgm:cxn modelId="{C8FBB970-B0F1-4F3C-A3FB-439670B0BC5F}" type="presOf" srcId="{B02675FC-9D59-4BC6-BF23-146194C45B3E}" destId="{9F7070AB-9FA5-4A84-BB28-A5136755B046}" srcOrd="1" destOrd="0" presId="urn:microsoft.com/office/officeart/2005/8/layout/orgChart1"/>
    <dgm:cxn modelId="{F99960B5-1383-4D9A-96D4-F20D898AEB02}" type="presOf" srcId="{CD6D67EA-ADE8-417E-BCE1-CC22DB9832DF}" destId="{83255156-48FD-414A-A1BF-638FA480C47E}" srcOrd="1" destOrd="0" presId="urn:microsoft.com/office/officeart/2005/8/layout/orgChart1"/>
    <dgm:cxn modelId="{4947EB7B-8099-4245-AA0F-5C3DD5616B81}" type="presOf" srcId="{6E7D6C74-C3D1-4E7B-8378-2EC1E2D42164}" destId="{AC2C11C4-BE9C-473C-BA00-68CD6003D2D7}" srcOrd="1" destOrd="0" presId="urn:microsoft.com/office/officeart/2005/8/layout/orgChart1"/>
    <dgm:cxn modelId="{290E11E9-6CEA-498E-B6E9-2E9A4F0A76AE}" type="presOf" srcId="{23ECDE69-F0E5-4624-8A2A-F8EF7563A475}" destId="{59241689-236B-4541-B6F7-899FFB1CDC41}" srcOrd="0" destOrd="0" presId="urn:microsoft.com/office/officeart/2005/8/layout/orgChart1"/>
    <dgm:cxn modelId="{CE5BB9E5-A843-484C-9865-5116505D7013}" type="presOf" srcId="{552E1303-062A-4721-9288-6F6BDC46842E}" destId="{D78B7DB9-B7C4-447B-949A-2B57F1E639F3}" srcOrd="0" destOrd="0" presId="urn:microsoft.com/office/officeart/2005/8/layout/orgChart1"/>
    <dgm:cxn modelId="{3D7E26DD-9058-4A2E-AB71-01D07B7C1AC5}" srcId="{3D2879ED-EFCF-421F-AD53-A34700CA6186}" destId="{7B73AF9F-6061-48A0-A46F-8C9A145D5596}" srcOrd="1" destOrd="0" parTransId="{A85BE245-710E-4BCA-BE95-93748A9D54E1}" sibTransId="{A60FC45D-DEB5-4220-93F5-E7AB01DCAF45}"/>
    <dgm:cxn modelId="{FFC53EFF-37D4-4CA1-BA5F-ED1AAFA5D071}" type="presOf" srcId="{22E76899-8C3B-4877-87C9-82513C5173B1}" destId="{E44883B0-E519-446C-9319-57F1FDF4C453}" srcOrd="0" destOrd="0" presId="urn:microsoft.com/office/officeart/2005/8/layout/orgChart1"/>
    <dgm:cxn modelId="{D1252995-A999-4E6B-9F85-C39B64555E0F}" type="presOf" srcId="{48E56861-D7D9-4DE4-8CE3-BFFD601A8D38}" destId="{4FD1D8C1-7455-435E-945A-D477ADFBC9E4}" srcOrd="0" destOrd="0" presId="urn:microsoft.com/office/officeart/2005/8/layout/orgChart1"/>
    <dgm:cxn modelId="{78443A4D-A44C-4985-A4D9-10EDDC6986CE}" srcId="{4F931CC8-813E-49E2-96F0-4F460FB6E314}" destId="{ACA992B9-B3FF-4C9D-B763-53078C739A84}" srcOrd="0" destOrd="0" parTransId="{3F05B495-35DD-4061-9163-9358090335A6}" sibTransId="{D6E9AF79-99CD-4FF8-AFE4-D446484A8F78}"/>
    <dgm:cxn modelId="{7B1581C9-F31E-4A5F-B3AE-D1A5FF6C6EEA}" type="presOf" srcId="{9F1DAA23-75BB-4036-9BF2-A32648B495F8}" destId="{449C94CE-A20E-4710-8AAB-5C594CCDB581}" srcOrd="1" destOrd="0" presId="urn:microsoft.com/office/officeart/2005/8/layout/orgChart1"/>
    <dgm:cxn modelId="{DA189852-F0FC-4394-A8B1-C97EAB139044}" type="presOf" srcId="{80C272CF-65D3-4909-8583-FFB9D1E52D6B}" destId="{B58047AD-4042-4DC0-B992-A8F0A9C514C0}" srcOrd="0" destOrd="0" presId="urn:microsoft.com/office/officeart/2005/8/layout/orgChart1"/>
    <dgm:cxn modelId="{E8B5BD10-AEFA-468F-A337-4B2D3BC552FE}" type="presOf" srcId="{6E7D6C74-C3D1-4E7B-8378-2EC1E2D42164}" destId="{BD3E8D2B-E516-44CA-8C64-FF2F0D6E9800}" srcOrd="0" destOrd="0" presId="urn:microsoft.com/office/officeart/2005/8/layout/orgChart1"/>
    <dgm:cxn modelId="{53FD126F-C37B-43AD-BFA5-90F6D3A5F9E6}" srcId="{3D2879ED-EFCF-421F-AD53-A34700CA6186}" destId="{6E7D6C74-C3D1-4E7B-8378-2EC1E2D42164}" srcOrd="0" destOrd="0" parTransId="{CBBF7253-90E8-476F-9092-9D8E4765271C}" sibTransId="{B29625B3-6A58-4AFB-89C0-037ADCFBBCFE}"/>
    <dgm:cxn modelId="{4D6CED19-7F0B-456F-B49B-81F24DF81DAF}" type="presOf" srcId="{CD6D67EA-ADE8-417E-BCE1-CC22DB9832DF}" destId="{91F60CCF-12EE-48D7-A19F-CEB7795B55C4}" srcOrd="0" destOrd="0" presId="urn:microsoft.com/office/officeart/2005/8/layout/orgChart1"/>
    <dgm:cxn modelId="{61CA1BFD-F3F1-4BAA-A772-7CAB73495147}" type="presOf" srcId="{DEE265BE-47BD-42C9-BA35-2D952E50102A}" destId="{4EC37A3A-37D6-44C4-81C7-1575EF6A3C26}" srcOrd="1" destOrd="0" presId="urn:microsoft.com/office/officeart/2005/8/layout/orgChart1"/>
    <dgm:cxn modelId="{B7D1CC93-41C7-4ED9-B7B4-D2CADB016E7A}" srcId="{6E7D6C74-C3D1-4E7B-8378-2EC1E2D42164}" destId="{D684395D-F465-45C7-89D6-743327978B84}" srcOrd="0" destOrd="0" parTransId="{36574354-6138-4B6D-9CCE-A334BDE237CB}" sibTransId="{1F62C0EC-2F5F-44AE-B42B-EF2B3D597A86}"/>
    <dgm:cxn modelId="{642C7B0E-5CD5-4C04-A6A8-D06C3A73EC94}" type="presOf" srcId="{CADA33CF-3A94-4E7E-A55F-123D99816FC5}" destId="{BD4088E9-75B8-42E6-9EBB-1CD2E6AE8649}" srcOrd="0" destOrd="0" presId="urn:microsoft.com/office/officeart/2005/8/layout/orgChart1"/>
    <dgm:cxn modelId="{464787E5-0969-4AB6-9E7A-8336EC1EC58F}" type="presOf" srcId="{552E1303-062A-4721-9288-6F6BDC46842E}" destId="{1C790C3F-ADF1-4472-B04F-D76EAC105E6A}" srcOrd="1" destOrd="0" presId="urn:microsoft.com/office/officeart/2005/8/layout/orgChart1"/>
    <dgm:cxn modelId="{0AD03007-BEFD-4756-8A1D-F2F87D3CF589}" srcId="{CADA33CF-3A94-4E7E-A55F-123D99816FC5}" destId="{80C272CF-65D3-4909-8583-FFB9D1E52D6B}" srcOrd="2" destOrd="0" parTransId="{1ACD515E-F1C3-4E09-A4E5-5F070FC84483}" sibTransId="{CE117E9D-2BE3-4AF6-9A46-93C2097B931E}"/>
    <dgm:cxn modelId="{901508A3-1019-4A65-BE55-0893929253AF}" type="presOf" srcId="{DD14FFE7-E963-4CB0-8987-4C9D0C9E3664}" destId="{2AD81066-7966-4124-9816-C192222FA25E}" srcOrd="1" destOrd="0" presId="urn:microsoft.com/office/officeart/2005/8/layout/orgChart1"/>
    <dgm:cxn modelId="{07617FD0-89C7-4161-B5EA-3A52EE139DC6}" type="presOf" srcId="{DEE265BE-47BD-42C9-BA35-2D952E50102A}" destId="{F936223D-9505-4ED0-85A4-E161739DEA8B}" srcOrd="0" destOrd="0" presId="urn:microsoft.com/office/officeart/2005/8/layout/orgChart1"/>
    <dgm:cxn modelId="{12D994FF-833D-4586-B2D5-18C37E1057DA}" srcId="{CADA33CF-3A94-4E7E-A55F-123D99816FC5}" destId="{B02675FC-9D59-4BC6-BF23-146194C45B3E}" srcOrd="1" destOrd="0" parTransId="{22E76899-8C3B-4877-87C9-82513C5173B1}" sibTransId="{9C8DAB71-A149-4103-AC38-67F802215DDE}"/>
    <dgm:cxn modelId="{A7DCAB55-FC4B-4ED4-A4E1-2DA7063749B3}" srcId="{B02675FC-9D59-4BC6-BF23-146194C45B3E}" destId="{DD14FFE7-E963-4CB0-8987-4C9D0C9E3664}" srcOrd="1" destOrd="0" parTransId="{9068AEC4-0C42-4AEA-B405-7998B62177AA}" sibTransId="{48F8915A-6976-4100-A889-99F6174C4FC0}"/>
    <dgm:cxn modelId="{3492BA12-9B38-44A2-A876-E416BA25E611}" type="presOf" srcId="{508EAFCB-7919-46FD-AA4A-741B47BA9663}" destId="{EA5F9D3C-3DA4-44F2-8BD0-B7729072A5BD}" srcOrd="0" destOrd="0" presId="urn:microsoft.com/office/officeart/2005/8/layout/orgChart1"/>
    <dgm:cxn modelId="{4DAA8413-9657-4677-B2F2-C961EB2D1A92}" type="presOf" srcId="{577B753B-B321-4E88-8A55-4702A4100A81}" destId="{A34EB382-4DE5-4550-98EE-EAA7E79EF929}" srcOrd="1" destOrd="0" presId="urn:microsoft.com/office/officeart/2005/8/layout/orgChart1"/>
    <dgm:cxn modelId="{6E662B48-0BF1-46ED-9DD1-1DA126E54719}" type="presOf" srcId="{ACA992B9-B3FF-4C9D-B763-53078C739A84}" destId="{75031DD6-8928-46B8-BB80-7D3D844C0E60}" srcOrd="0" destOrd="0" presId="urn:microsoft.com/office/officeart/2005/8/layout/orgChart1"/>
    <dgm:cxn modelId="{D463ECC3-467A-4E84-8F1F-E7524C545335}" srcId="{CD6D67EA-ADE8-417E-BCE1-CC22DB9832DF}" destId="{E5DC1F57-84C9-4DD6-8C23-B9276B783067}" srcOrd="0" destOrd="0" parTransId="{69F7A1DF-ED0C-4759-B604-782CE759F47B}" sibTransId="{BA821DA9-9E8F-4510-8319-F051809CACB4}"/>
    <dgm:cxn modelId="{FD32D2AB-778B-45A4-9167-70CA739650E8}" type="presOf" srcId="{4F931CC8-813E-49E2-96F0-4F460FB6E314}" destId="{044A1B48-7CF6-4490-BCF8-8520271C1B18}" srcOrd="0" destOrd="0" presId="urn:microsoft.com/office/officeart/2005/8/layout/orgChart1"/>
    <dgm:cxn modelId="{1518C50E-B23E-4E72-8547-DF8FBD0E77D6}" type="presOf" srcId="{DD14FFE7-E963-4CB0-8987-4C9D0C9E3664}" destId="{31083A59-2CF0-4CBB-9308-952658169F9C}" srcOrd="0" destOrd="0" presId="urn:microsoft.com/office/officeart/2005/8/layout/orgChart1"/>
    <dgm:cxn modelId="{FAE2C221-E295-45B3-A20E-68B81CD5E490}" srcId="{B02675FC-9D59-4BC6-BF23-146194C45B3E}" destId="{9F1DAA23-75BB-4036-9BF2-A32648B495F8}" srcOrd="0" destOrd="0" parTransId="{48E56861-D7D9-4DE4-8CE3-BFFD601A8D38}" sibTransId="{DB239BE3-AADE-4AA3-8FB3-B5076F6458A2}"/>
    <dgm:cxn modelId="{160EDE0D-13C1-495C-AE29-6653AA286F82}" type="presOf" srcId="{3D2879ED-EFCF-421F-AD53-A34700CA6186}" destId="{ED6C7CA8-40BF-4947-852B-04400D507547}" srcOrd="1" destOrd="0" presId="urn:microsoft.com/office/officeart/2005/8/layout/orgChart1"/>
    <dgm:cxn modelId="{49C2F167-DB4F-486C-8A64-6ECFC6D4E905}" type="presOf" srcId="{7B73AF9F-6061-48A0-A46F-8C9A145D5596}" destId="{05485467-5023-4213-ACEE-FBC4E20D652B}" srcOrd="0" destOrd="0" presId="urn:microsoft.com/office/officeart/2005/8/layout/orgChart1"/>
    <dgm:cxn modelId="{A887827A-5599-42EE-8FC9-31D24382EA4B}" srcId="{CADA33CF-3A94-4E7E-A55F-123D99816FC5}" destId="{3D2879ED-EFCF-421F-AD53-A34700CA6186}" srcOrd="0" destOrd="0" parTransId="{508EAFCB-7919-46FD-AA4A-741B47BA9663}" sibTransId="{79E17F2C-6D19-4A0C-AE91-97288FC0C218}"/>
    <dgm:cxn modelId="{A83336E6-6FFF-4B90-9F04-4FB0482D80A8}" type="presOf" srcId="{80C272CF-65D3-4909-8583-FFB9D1E52D6B}" destId="{97188C6F-CF51-40C0-BBE2-9E35916219A5}" srcOrd="1" destOrd="0" presId="urn:microsoft.com/office/officeart/2005/8/layout/orgChart1"/>
    <dgm:cxn modelId="{A9EF65C0-03BE-40CB-9358-0A352051BCBD}" type="presOf" srcId="{1ACD515E-F1C3-4E09-A4E5-5F070FC84483}" destId="{82602361-DE2F-464F-9808-19ABDD87AD7E}" srcOrd="0" destOrd="0" presId="urn:microsoft.com/office/officeart/2005/8/layout/orgChart1"/>
    <dgm:cxn modelId="{5C73C097-37E1-45EF-838D-5F87420C1C98}" type="presOf" srcId="{CADA33CF-3A94-4E7E-A55F-123D99816FC5}" destId="{9B6F5F8D-B249-4923-9D8E-7F95A19B489F}" srcOrd="1" destOrd="0" presId="urn:microsoft.com/office/officeart/2005/8/layout/orgChart1"/>
    <dgm:cxn modelId="{1943905B-9EB7-4EAE-9ABB-7793D9A2EE78}" type="presOf" srcId="{4A0BC9C0-C9E3-4D55-90F1-9F77ADC0E7FD}" destId="{FE55C6E0-6BD5-4A12-9C6D-B7B3FE3D4BA5}" srcOrd="0" destOrd="0" presId="urn:microsoft.com/office/officeart/2005/8/layout/orgChart1"/>
    <dgm:cxn modelId="{AE397AB2-9079-4A16-BBDC-A288E733A3F6}" type="presOf" srcId="{4ED56513-5FD3-4134-994C-7275CD7B0435}" destId="{B402D1BA-46E6-46A0-9A4D-13359CCCC853}" srcOrd="0" destOrd="0" presId="urn:microsoft.com/office/officeart/2005/8/layout/orgChart1"/>
    <dgm:cxn modelId="{36914989-A5B5-40F1-97B8-8463941E65F1}" type="presOf" srcId="{36574354-6138-4B6D-9CCE-A334BDE237CB}" destId="{724F32FC-C837-4F10-B1D0-CE1593B1B6E1}" srcOrd="0" destOrd="0" presId="urn:microsoft.com/office/officeart/2005/8/layout/orgChart1"/>
    <dgm:cxn modelId="{BFED0732-2795-4E26-8FDD-C9F717AB0C9F}" type="presOf" srcId="{9F1DAA23-75BB-4036-9BF2-A32648B495F8}" destId="{CE1F5C40-F450-4362-8061-FBF7F2D82C46}" srcOrd="0" destOrd="0" presId="urn:microsoft.com/office/officeart/2005/8/layout/orgChart1"/>
    <dgm:cxn modelId="{34F5428E-33F7-4496-8A43-287F24D36427}" type="presOf" srcId="{4F931CC8-813E-49E2-96F0-4F460FB6E314}" destId="{36416031-5942-45FD-8450-7446B6A7D237}" srcOrd="1" destOrd="0" presId="urn:microsoft.com/office/officeart/2005/8/layout/orgChart1"/>
    <dgm:cxn modelId="{F1A374C4-6F5B-4471-B3AD-D611BC604892}" type="presOf" srcId="{3F05B495-35DD-4061-9163-9358090335A6}" destId="{D0CDACDB-9743-4252-8A2D-BD180C3D31CD}" srcOrd="0" destOrd="0" presId="urn:microsoft.com/office/officeart/2005/8/layout/orgChart1"/>
    <dgm:cxn modelId="{E0BDFD37-4252-4CEC-8168-DDACD9C829EB}" type="presOf" srcId="{ACA992B9-B3FF-4C9D-B763-53078C739A84}" destId="{8EC453BA-780A-4313-8C8A-5044542EEECD}" srcOrd="1" destOrd="0" presId="urn:microsoft.com/office/officeart/2005/8/layout/orgChart1"/>
    <dgm:cxn modelId="{E5C392E4-E3B9-4F13-A961-553F37AB8111}" srcId="{DD14FFE7-E963-4CB0-8987-4C9D0C9E3664}" destId="{552E1303-062A-4721-9288-6F6BDC46842E}" srcOrd="0" destOrd="0" parTransId="{90C9B764-AD17-44EF-8B5E-D2DD5FC1893D}" sibTransId="{F08577C1-6452-4FFC-9509-64A82488D984}"/>
    <dgm:cxn modelId="{E4CAF0F6-F9FF-4576-84DF-213BD1060BE1}" srcId="{23ECDE69-F0E5-4624-8A2A-F8EF7563A475}" destId="{CADA33CF-3A94-4E7E-A55F-123D99816FC5}" srcOrd="0" destOrd="0" parTransId="{399171DE-0BF6-4D2E-A2D7-C2D3F82D59EF}" sibTransId="{EB113CEB-E15A-4B26-AE8A-D85F0C23012D}"/>
    <dgm:cxn modelId="{34B6D4A8-4510-4E93-920F-524A2E0ABAE4}" type="presOf" srcId="{3D2879ED-EFCF-421F-AD53-A34700CA6186}" destId="{7CB08EB4-C87D-47A4-AC4B-72A4496C763A}" srcOrd="0" destOrd="0" presId="urn:microsoft.com/office/officeart/2005/8/layout/orgChart1"/>
    <dgm:cxn modelId="{0B87F2FB-28AA-48DD-97EC-45065586F7A6}" srcId="{9F1DAA23-75BB-4036-9BF2-A32648B495F8}" destId="{577B753B-B321-4E88-8A55-4702A4100A81}" srcOrd="0" destOrd="0" parTransId="{4A0BC9C0-C9E3-4D55-90F1-9F77ADC0E7FD}" sibTransId="{E4A72C78-3E1C-47DA-A928-E92B7C9EAC68}"/>
    <dgm:cxn modelId="{C7793771-86AC-4194-B61C-3EF9B536ED70}" srcId="{80C272CF-65D3-4909-8583-FFB9D1E52D6B}" destId="{4F931CC8-813E-49E2-96F0-4F460FB6E314}" srcOrd="0" destOrd="0" parTransId="{93E8B707-F526-4A1B-AA86-E34761B62ACC}" sibTransId="{D6A00C54-A1C9-48C9-821B-3CB6E807B510}"/>
    <dgm:cxn modelId="{3179E054-6E47-4B65-8332-A04EE12B1690}" srcId="{80C272CF-65D3-4909-8583-FFB9D1E52D6B}" destId="{CD6D67EA-ADE8-417E-BCE1-CC22DB9832DF}" srcOrd="1" destOrd="0" parTransId="{4ED56513-5FD3-4134-994C-7275CD7B0435}" sibTransId="{AF886DC6-D09A-4875-B9CE-02F19219ABDE}"/>
    <dgm:cxn modelId="{10E50D36-23DB-4853-8EE9-F36D32722F3E}" type="presOf" srcId="{46AEEE87-D2E7-4403-9726-5E56DAF99B66}" destId="{6103C82E-C107-4F40-BB6F-895DDB14CA40}" srcOrd="0" destOrd="0" presId="urn:microsoft.com/office/officeart/2005/8/layout/orgChart1"/>
    <dgm:cxn modelId="{F1F24B43-7CF3-451F-870E-816D5C957B03}" type="presOf" srcId="{577B753B-B321-4E88-8A55-4702A4100A81}" destId="{3CFCB51F-7E51-42A5-AA83-74B8BDBCC7D5}" srcOrd="0" destOrd="0" presId="urn:microsoft.com/office/officeart/2005/8/layout/orgChart1"/>
    <dgm:cxn modelId="{52023696-3816-4D2D-8852-54C0960A1FA3}" type="presOf" srcId="{90C9B764-AD17-44EF-8B5E-D2DD5FC1893D}" destId="{C15A3C3B-9D9D-47C0-AED3-2BD453A37CA5}" srcOrd="0" destOrd="0" presId="urn:microsoft.com/office/officeart/2005/8/layout/orgChart1"/>
    <dgm:cxn modelId="{80F96F07-DF5E-4CBD-BCF6-209C2F556EDF}" type="presOf" srcId="{D684395D-F465-45C7-89D6-743327978B84}" destId="{D57E2704-C4EC-4833-BDDD-83790175568C}" srcOrd="1" destOrd="0" presId="urn:microsoft.com/office/officeart/2005/8/layout/orgChart1"/>
    <dgm:cxn modelId="{018DC5F3-917C-4D9E-88BE-DAFE573B83CE}" type="presOf" srcId="{7B73AF9F-6061-48A0-A46F-8C9A145D5596}" destId="{46B9132D-28B0-4C65-AEC2-6F8A44F8EE48}" srcOrd="1" destOrd="0" presId="urn:microsoft.com/office/officeart/2005/8/layout/orgChart1"/>
    <dgm:cxn modelId="{1BDB76CD-41CA-4B8B-992F-D34E6B2563A2}" type="presOf" srcId="{A85BE245-710E-4BCA-BE95-93748A9D54E1}" destId="{23FB6581-822C-4671-A2DF-C5C7C9C76BD3}" srcOrd="0" destOrd="0" presId="urn:microsoft.com/office/officeart/2005/8/layout/orgChart1"/>
    <dgm:cxn modelId="{EB6B949F-745B-41F3-BC5F-911FF5BA8DD0}" type="presOf" srcId="{E5DC1F57-84C9-4DD6-8C23-B9276B783067}" destId="{273F0552-B532-47C2-B5EA-CCB0AD8B1A26}" srcOrd="1" destOrd="0" presId="urn:microsoft.com/office/officeart/2005/8/layout/orgChart1"/>
    <dgm:cxn modelId="{0D5CA2A6-1CD0-4DEC-8B6A-DF66CEC63A50}" type="presOf" srcId="{CBBF7253-90E8-476F-9092-9D8E4765271C}" destId="{70E735A4-EE4E-4C27-AE4C-E6D2905A4312}" srcOrd="0" destOrd="0" presId="urn:microsoft.com/office/officeart/2005/8/layout/orgChart1"/>
    <dgm:cxn modelId="{F8717507-A52E-46AE-B706-C05AD1062A7E}" srcId="{7B73AF9F-6061-48A0-A46F-8C9A145D5596}" destId="{DEE265BE-47BD-42C9-BA35-2D952E50102A}" srcOrd="0" destOrd="0" parTransId="{46AEEE87-D2E7-4403-9726-5E56DAF99B66}" sibTransId="{C9992951-EA92-46B8-95F1-549FDE31C645}"/>
    <dgm:cxn modelId="{C8460DA5-3C10-4F4C-B9C4-7FBAE1276FE2}" type="presOf" srcId="{E5DC1F57-84C9-4DD6-8C23-B9276B783067}" destId="{25A4C01F-57C1-4763-8FAB-7D195588B9DC}" srcOrd="0" destOrd="0" presId="urn:microsoft.com/office/officeart/2005/8/layout/orgChart1"/>
    <dgm:cxn modelId="{1A5E829E-2A98-4108-B6C7-E3B291D71F48}" type="presParOf" srcId="{59241689-236B-4541-B6F7-899FFB1CDC41}" destId="{1FEDCC14-D2F3-4C68-BB13-1A35435BE13B}" srcOrd="0" destOrd="0" presId="urn:microsoft.com/office/officeart/2005/8/layout/orgChart1"/>
    <dgm:cxn modelId="{815B4B98-5DE3-4636-8486-608133CDD76D}" type="presParOf" srcId="{1FEDCC14-D2F3-4C68-BB13-1A35435BE13B}" destId="{08133C11-78CA-4E5C-A089-220095F19B5F}" srcOrd="0" destOrd="0" presId="urn:microsoft.com/office/officeart/2005/8/layout/orgChart1"/>
    <dgm:cxn modelId="{C47F9CDD-71CD-4306-841E-49633AB3584C}" type="presParOf" srcId="{08133C11-78CA-4E5C-A089-220095F19B5F}" destId="{BD4088E9-75B8-42E6-9EBB-1CD2E6AE8649}" srcOrd="0" destOrd="0" presId="urn:microsoft.com/office/officeart/2005/8/layout/orgChart1"/>
    <dgm:cxn modelId="{89E220ED-B7B4-4EB3-A6D4-B87DE1519BF5}" type="presParOf" srcId="{08133C11-78CA-4E5C-A089-220095F19B5F}" destId="{9B6F5F8D-B249-4923-9D8E-7F95A19B489F}" srcOrd="1" destOrd="0" presId="urn:microsoft.com/office/officeart/2005/8/layout/orgChart1"/>
    <dgm:cxn modelId="{3DA08D36-A28D-463B-B7E4-15394296AB74}" type="presParOf" srcId="{1FEDCC14-D2F3-4C68-BB13-1A35435BE13B}" destId="{14C5FE78-1F36-4E25-B5A2-909A9F09A6B6}" srcOrd="1" destOrd="0" presId="urn:microsoft.com/office/officeart/2005/8/layout/orgChart1"/>
    <dgm:cxn modelId="{FEF83660-6F8A-492A-92B5-04ACE428C074}" type="presParOf" srcId="{14C5FE78-1F36-4E25-B5A2-909A9F09A6B6}" destId="{EA5F9D3C-3DA4-44F2-8BD0-B7729072A5BD}" srcOrd="0" destOrd="0" presId="urn:microsoft.com/office/officeart/2005/8/layout/orgChart1"/>
    <dgm:cxn modelId="{5F770794-D92A-4132-9A2B-83315B7677DD}" type="presParOf" srcId="{14C5FE78-1F36-4E25-B5A2-909A9F09A6B6}" destId="{8C58BC6F-A9DB-4538-8002-1FEE7C695B27}" srcOrd="1" destOrd="0" presId="urn:microsoft.com/office/officeart/2005/8/layout/orgChart1"/>
    <dgm:cxn modelId="{830012B0-F0AF-4279-9242-2ACC51D822B2}" type="presParOf" srcId="{8C58BC6F-A9DB-4538-8002-1FEE7C695B27}" destId="{13AC1633-3044-4F10-BDDF-9D937F1481FE}" srcOrd="0" destOrd="0" presId="urn:microsoft.com/office/officeart/2005/8/layout/orgChart1"/>
    <dgm:cxn modelId="{A4803169-D6FD-494F-A91B-9D37D978F24C}" type="presParOf" srcId="{13AC1633-3044-4F10-BDDF-9D937F1481FE}" destId="{7CB08EB4-C87D-47A4-AC4B-72A4496C763A}" srcOrd="0" destOrd="0" presId="urn:microsoft.com/office/officeart/2005/8/layout/orgChart1"/>
    <dgm:cxn modelId="{2A3B09B4-2F6F-4FA6-9626-EE1A04F132CC}" type="presParOf" srcId="{13AC1633-3044-4F10-BDDF-9D937F1481FE}" destId="{ED6C7CA8-40BF-4947-852B-04400D507547}" srcOrd="1" destOrd="0" presId="urn:microsoft.com/office/officeart/2005/8/layout/orgChart1"/>
    <dgm:cxn modelId="{C9CF504E-5639-4B48-B806-3BAC67D3C3FE}" type="presParOf" srcId="{8C58BC6F-A9DB-4538-8002-1FEE7C695B27}" destId="{85F9EB6E-0FC6-4784-9B6D-7434724C9933}" srcOrd="1" destOrd="0" presId="urn:microsoft.com/office/officeart/2005/8/layout/orgChart1"/>
    <dgm:cxn modelId="{A38F69C2-7047-4BC9-A66A-4CE8847CF668}" type="presParOf" srcId="{85F9EB6E-0FC6-4784-9B6D-7434724C9933}" destId="{70E735A4-EE4E-4C27-AE4C-E6D2905A4312}" srcOrd="0" destOrd="0" presId="urn:microsoft.com/office/officeart/2005/8/layout/orgChart1"/>
    <dgm:cxn modelId="{745CC66A-8E06-4264-99D5-BF6B9D8944F6}" type="presParOf" srcId="{85F9EB6E-0FC6-4784-9B6D-7434724C9933}" destId="{1354E29E-DBD2-49EB-A397-BD51E8A58077}" srcOrd="1" destOrd="0" presId="urn:microsoft.com/office/officeart/2005/8/layout/orgChart1"/>
    <dgm:cxn modelId="{55E9C9A3-CE51-45DF-8FCD-6B74D78C24AD}" type="presParOf" srcId="{1354E29E-DBD2-49EB-A397-BD51E8A58077}" destId="{ED9D2DC8-8C1B-4873-80E2-67B89EAD2B7B}" srcOrd="0" destOrd="0" presId="urn:microsoft.com/office/officeart/2005/8/layout/orgChart1"/>
    <dgm:cxn modelId="{EA1D530C-065F-49D2-94B1-FD424733E305}" type="presParOf" srcId="{ED9D2DC8-8C1B-4873-80E2-67B89EAD2B7B}" destId="{BD3E8D2B-E516-44CA-8C64-FF2F0D6E9800}" srcOrd="0" destOrd="0" presId="urn:microsoft.com/office/officeart/2005/8/layout/orgChart1"/>
    <dgm:cxn modelId="{997F2AA4-EEF3-4DCA-9B73-628EEFFF8E82}" type="presParOf" srcId="{ED9D2DC8-8C1B-4873-80E2-67B89EAD2B7B}" destId="{AC2C11C4-BE9C-473C-BA00-68CD6003D2D7}" srcOrd="1" destOrd="0" presId="urn:microsoft.com/office/officeart/2005/8/layout/orgChart1"/>
    <dgm:cxn modelId="{F1A9C4FC-7FEB-4327-A3F9-3F1E64F13AF4}" type="presParOf" srcId="{1354E29E-DBD2-49EB-A397-BD51E8A58077}" destId="{9575E78C-81FE-493A-A873-D6DA4AC99ABC}" srcOrd="1" destOrd="0" presId="urn:microsoft.com/office/officeart/2005/8/layout/orgChart1"/>
    <dgm:cxn modelId="{3890A061-FFA9-410A-A937-7533540B94D6}" type="presParOf" srcId="{9575E78C-81FE-493A-A873-D6DA4AC99ABC}" destId="{724F32FC-C837-4F10-B1D0-CE1593B1B6E1}" srcOrd="0" destOrd="0" presId="urn:microsoft.com/office/officeart/2005/8/layout/orgChart1"/>
    <dgm:cxn modelId="{DECD7DC1-7ADA-466C-B290-B97DE7520D07}" type="presParOf" srcId="{9575E78C-81FE-493A-A873-D6DA4AC99ABC}" destId="{8287A7C9-CBA2-404A-AC82-D4FB1D6DF306}" srcOrd="1" destOrd="0" presId="urn:microsoft.com/office/officeart/2005/8/layout/orgChart1"/>
    <dgm:cxn modelId="{9FFEDC55-7CD5-4922-8B36-0FC3B57494D9}" type="presParOf" srcId="{8287A7C9-CBA2-404A-AC82-D4FB1D6DF306}" destId="{56BBB227-E3BC-408E-BB4D-9932CF851A6C}" srcOrd="0" destOrd="0" presId="urn:microsoft.com/office/officeart/2005/8/layout/orgChart1"/>
    <dgm:cxn modelId="{09E0AC25-AEC6-42BC-8420-6B40BD6A7F07}" type="presParOf" srcId="{56BBB227-E3BC-408E-BB4D-9932CF851A6C}" destId="{061AE280-6F23-4D4D-A406-91BF25BEB9F7}" srcOrd="0" destOrd="0" presId="urn:microsoft.com/office/officeart/2005/8/layout/orgChart1"/>
    <dgm:cxn modelId="{74380DF2-08FE-4268-BD83-34AA3DD5CD0C}" type="presParOf" srcId="{56BBB227-E3BC-408E-BB4D-9932CF851A6C}" destId="{D57E2704-C4EC-4833-BDDD-83790175568C}" srcOrd="1" destOrd="0" presId="urn:microsoft.com/office/officeart/2005/8/layout/orgChart1"/>
    <dgm:cxn modelId="{C89CC41D-15F1-4F9E-901B-1BB2F47CA875}" type="presParOf" srcId="{8287A7C9-CBA2-404A-AC82-D4FB1D6DF306}" destId="{AE1D42A8-4832-4BD6-BF60-21708215EDCA}" srcOrd="1" destOrd="0" presId="urn:microsoft.com/office/officeart/2005/8/layout/orgChart1"/>
    <dgm:cxn modelId="{5142617E-8EB2-481F-9D99-0AF5C5537050}" type="presParOf" srcId="{8287A7C9-CBA2-404A-AC82-D4FB1D6DF306}" destId="{021AB56C-94FB-4D94-A9F8-F301B4FCFC7D}" srcOrd="2" destOrd="0" presId="urn:microsoft.com/office/officeart/2005/8/layout/orgChart1"/>
    <dgm:cxn modelId="{0A880AB4-69B0-4B3E-9C45-1234DA05D5B1}" type="presParOf" srcId="{1354E29E-DBD2-49EB-A397-BD51E8A58077}" destId="{047C8D3A-2E46-4DF7-9BF4-C32169D8A16F}" srcOrd="2" destOrd="0" presId="urn:microsoft.com/office/officeart/2005/8/layout/orgChart1"/>
    <dgm:cxn modelId="{9CAE993F-DF73-4FAE-87C5-D06D089F2E81}" type="presParOf" srcId="{85F9EB6E-0FC6-4784-9B6D-7434724C9933}" destId="{23FB6581-822C-4671-A2DF-C5C7C9C76BD3}" srcOrd="2" destOrd="0" presId="urn:microsoft.com/office/officeart/2005/8/layout/orgChart1"/>
    <dgm:cxn modelId="{E8B03D45-8EC7-4E11-A30A-2EDA7C256530}" type="presParOf" srcId="{85F9EB6E-0FC6-4784-9B6D-7434724C9933}" destId="{2C60F604-4115-458F-BA00-6DF7A0D7781C}" srcOrd="3" destOrd="0" presId="urn:microsoft.com/office/officeart/2005/8/layout/orgChart1"/>
    <dgm:cxn modelId="{D78E4585-A093-4629-8C94-9B8658EBFF4A}" type="presParOf" srcId="{2C60F604-4115-458F-BA00-6DF7A0D7781C}" destId="{EE675E8D-4557-4FD6-ACA0-DEE10F82D4BF}" srcOrd="0" destOrd="0" presId="urn:microsoft.com/office/officeart/2005/8/layout/orgChart1"/>
    <dgm:cxn modelId="{463B6C4D-7EFA-4171-ADE5-B385F7F5F44C}" type="presParOf" srcId="{EE675E8D-4557-4FD6-ACA0-DEE10F82D4BF}" destId="{05485467-5023-4213-ACEE-FBC4E20D652B}" srcOrd="0" destOrd="0" presId="urn:microsoft.com/office/officeart/2005/8/layout/orgChart1"/>
    <dgm:cxn modelId="{6800DCCA-80DE-48F1-BA1F-46E92E0C57D5}" type="presParOf" srcId="{EE675E8D-4557-4FD6-ACA0-DEE10F82D4BF}" destId="{46B9132D-28B0-4C65-AEC2-6F8A44F8EE48}" srcOrd="1" destOrd="0" presId="urn:microsoft.com/office/officeart/2005/8/layout/orgChart1"/>
    <dgm:cxn modelId="{A2832056-ACA9-4FBB-865F-A2C27BB9F55F}" type="presParOf" srcId="{2C60F604-4115-458F-BA00-6DF7A0D7781C}" destId="{A507DE51-AA69-4483-9D5C-6DFD962FBB70}" srcOrd="1" destOrd="0" presId="urn:microsoft.com/office/officeart/2005/8/layout/orgChart1"/>
    <dgm:cxn modelId="{2DBB9125-9B5E-4E74-958D-AB4D5428F119}" type="presParOf" srcId="{A507DE51-AA69-4483-9D5C-6DFD962FBB70}" destId="{6103C82E-C107-4F40-BB6F-895DDB14CA40}" srcOrd="0" destOrd="0" presId="urn:microsoft.com/office/officeart/2005/8/layout/orgChart1"/>
    <dgm:cxn modelId="{0845A9D4-4A67-4740-826E-EDCAB9351940}" type="presParOf" srcId="{A507DE51-AA69-4483-9D5C-6DFD962FBB70}" destId="{062ECA7F-BDD2-4B6E-91CB-5F2FBA5331BC}" srcOrd="1" destOrd="0" presId="urn:microsoft.com/office/officeart/2005/8/layout/orgChart1"/>
    <dgm:cxn modelId="{D5E1AA4F-3CC5-4111-B784-8D39E1A1050D}" type="presParOf" srcId="{062ECA7F-BDD2-4B6E-91CB-5F2FBA5331BC}" destId="{F70AEE18-C897-410C-9967-531ECC6361BA}" srcOrd="0" destOrd="0" presId="urn:microsoft.com/office/officeart/2005/8/layout/orgChart1"/>
    <dgm:cxn modelId="{140CA42F-9B78-48BA-8E63-2C1B2FA88EC5}" type="presParOf" srcId="{F70AEE18-C897-410C-9967-531ECC6361BA}" destId="{F936223D-9505-4ED0-85A4-E161739DEA8B}" srcOrd="0" destOrd="0" presId="urn:microsoft.com/office/officeart/2005/8/layout/orgChart1"/>
    <dgm:cxn modelId="{F157D512-B70E-4C4D-AE49-4F7EB9AAEE96}" type="presParOf" srcId="{F70AEE18-C897-410C-9967-531ECC6361BA}" destId="{4EC37A3A-37D6-44C4-81C7-1575EF6A3C26}" srcOrd="1" destOrd="0" presId="urn:microsoft.com/office/officeart/2005/8/layout/orgChart1"/>
    <dgm:cxn modelId="{5868A0A6-34E9-4D35-8EFA-9142EF928A74}" type="presParOf" srcId="{062ECA7F-BDD2-4B6E-91CB-5F2FBA5331BC}" destId="{6F6B4DD1-BBD4-4049-B440-FD73E04E4FC7}" srcOrd="1" destOrd="0" presId="urn:microsoft.com/office/officeart/2005/8/layout/orgChart1"/>
    <dgm:cxn modelId="{CDBFF649-9A04-45E9-936E-253DBFD37BA4}" type="presParOf" srcId="{062ECA7F-BDD2-4B6E-91CB-5F2FBA5331BC}" destId="{568B8C74-72F5-4A8F-A277-54C7023A18EF}" srcOrd="2" destOrd="0" presId="urn:microsoft.com/office/officeart/2005/8/layout/orgChart1"/>
    <dgm:cxn modelId="{80482F6A-F31A-4E36-BCDC-E03CDC2468F2}" type="presParOf" srcId="{2C60F604-4115-458F-BA00-6DF7A0D7781C}" destId="{1A1D1C3F-06C3-46DE-AA6A-59BD9DFB7961}" srcOrd="2" destOrd="0" presId="urn:microsoft.com/office/officeart/2005/8/layout/orgChart1"/>
    <dgm:cxn modelId="{B55930F7-6F25-49EA-BABF-B64D3B24603D}" type="presParOf" srcId="{8C58BC6F-A9DB-4538-8002-1FEE7C695B27}" destId="{F6FAE07F-0F9B-4A67-8414-24D575B5BE46}" srcOrd="2" destOrd="0" presId="urn:microsoft.com/office/officeart/2005/8/layout/orgChart1"/>
    <dgm:cxn modelId="{6588F929-4919-45D0-8AFD-30F234646F80}" type="presParOf" srcId="{14C5FE78-1F36-4E25-B5A2-909A9F09A6B6}" destId="{E44883B0-E519-446C-9319-57F1FDF4C453}" srcOrd="2" destOrd="0" presId="urn:microsoft.com/office/officeart/2005/8/layout/orgChart1"/>
    <dgm:cxn modelId="{DF20238B-D9FE-49D2-BA72-3373A63C52DD}" type="presParOf" srcId="{14C5FE78-1F36-4E25-B5A2-909A9F09A6B6}" destId="{96ABE3C2-C31E-43F6-BCC5-65B0D744B54A}" srcOrd="3" destOrd="0" presId="urn:microsoft.com/office/officeart/2005/8/layout/orgChart1"/>
    <dgm:cxn modelId="{CAE93B2A-F905-4938-B913-ED95839B9F7D}" type="presParOf" srcId="{96ABE3C2-C31E-43F6-BCC5-65B0D744B54A}" destId="{E73A1871-22D6-404C-80B8-3DE56D7E7AFF}" srcOrd="0" destOrd="0" presId="urn:microsoft.com/office/officeart/2005/8/layout/orgChart1"/>
    <dgm:cxn modelId="{E91F9506-BC72-4AF5-A825-D757C310E35B}" type="presParOf" srcId="{E73A1871-22D6-404C-80B8-3DE56D7E7AFF}" destId="{47C904C2-F661-43C5-93F4-BD7C0AE8C1EE}" srcOrd="0" destOrd="0" presId="urn:microsoft.com/office/officeart/2005/8/layout/orgChart1"/>
    <dgm:cxn modelId="{4993C0F0-FCB6-44D6-904C-ED988D61E034}" type="presParOf" srcId="{E73A1871-22D6-404C-80B8-3DE56D7E7AFF}" destId="{9F7070AB-9FA5-4A84-BB28-A5136755B046}" srcOrd="1" destOrd="0" presId="urn:microsoft.com/office/officeart/2005/8/layout/orgChart1"/>
    <dgm:cxn modelId="{1A9D5C36-409F-46EB-82E7-E4396C4FB1D4}" type="presParOf" srcId="{96ABE3C2-C31E-43F6-BCC5-65B0D744B54A}" destId="{DA0CBE92-410C-4F9F-88E3-A969CE398DBD}" srcOrd="1" destOrd="0" presId="urn:microsoft.com/office/officeart/2005/8/layout/orgChart1"/>
    <dgm:cxn modelId="{793BAC7E-E091-4725-8FA3-930F2E039040}" type="presParOf" srcId="{DA0CBE92-410C-4F9F-88E3-A969CE398DBD}" destId="{4FD1D8C1-7455-435E-945A-D477ADFBC9E4}" srcOrd="0" destOrd="0" presId="urn:microsoft.com/office/officeart/2005/8/layout/orgChart1"/>
    <dgm:cxn modelId="{1AD19AC2-9CE2-4457-9D68-65BB8D5A3F25}" type="presParOf" srcId="{DA0CBE92-410C-4F9F-88E3-A969CE398DBD}" destId="{60066698-DCC1-4D71-B598-AACAEE49349E}" srcOrd="1" destOrd="0" presId="urn:microsoft.com/office/officeart/2005/8/layout/orgChart1"/>
    <dgm:cxn modelId="{F98D9910-E622-4403-AC04-79F8FB3EDE2A}" type="presParOf" srcId="{60066698-DCC1-4D71-B598-AACAEE49349E}" destId="{2387AD34-735E-410D-A036-18B8F4B2621C}" srcOrd="0" destOrd="0" presId="urn:microsoft.com/office/officeart/2005/8/layout/orgChart1"/>
    <dgm:cxn modelId="{B292EF7A-CBF6-4293-92D1-C851D70DEC6F}" type="presParOf" srcId="{2387AD34-735E-410D-A036-18B8F4B2621C}" destId="{CE1F5C40-F450-4362-8061-FBF7F2D82C46}" srcOrd="0" destOrd="0" presId="urn:microsoft.com/office/officeart/2005/8/layout/orgChart1"/>
    <dgm:cxn modelId="{15A31351-552E-4451-9E09-1C7CD4FE67F9}" type="presParOf" srcId="{2387AD34-735E-410D-A036-18B8F4B2621C}" destId="{449C94CE-A20E-4710-8AAB-5C594CCDB581}" srcOrd="1" destOrd="0" presId="urn:microsoft.com/office/officeart/2005/8/layout/orgChart1"/>
    <dgm:cxn modelId="{3D5E37CC-3C89-4241-9F01-BEB8D9818CA5}" type="presParOf" srcId="{60066698-DCC1-4D71-B598-AACAEE49349E}" destId="{DF33A2D2-1785-44DA-BDCD-F0B2C37580D8}" srcOrd="1" destOrd="0" presId="urn:microsoft.com/office/officeart/2005/8/layout/orgChart1"/>
    <dgm:cxn modelId="{62BA2E1B-09DF-4C23-9331-99028DA0610D}" type="presParOf" srcId="{DF33A2D2-1785-44DA-BDCD-F0B2C37580D8}" destId="{FE55C6E0-6BD5-4A12-9C6D-B7B3FE3D4BA5}" srcOrd="0" destOrd="0" presId="urn:microsoft.com/office/officeart/2005/8/layout/orgChart1"/>
    <dgm:cxn modelId="{E23335E3-C7C4-4217-83B2-B2FDED372D5B}" type="presParOf" srcId="{DF33A2D2-1785-44DA-BDCD-F0B2C37580D8}" destId="{CFECCFEB-E5F5-4E18-BC8C-BF0D236C9AE5}" srcOrd="1" destOrd="0" presId="urn:microsoft.com/office/officeart/2005/8/layout/orgChart1"/>
    <dgm:cxn modelId="{7BE258FF-41BE-4FBA-AD2F-C6AC29D4EF5F}" type="presParOf" srcId="{CFECCFEB-E5F5-4E18-BC8C-BF0D236C9AE5}" destId="{A7823A32-17E8-49A2-98FF-181AF4E7D7BB}" srcOrd="0" destOrd="0" presId="urn:microsoft.com/office/officeart/2005/8/layout/orgChart1"/>
    <dgm:cxn modelId="{34DA3A0F-257B-4315-9857-DD84FFDB4E83}" type="presParOf" srcId="{A7823A32-17E8-49A2-98FF-181AF4E7D7BB}" destId="{3CFCB51F-7E51-42A5-AA83-74B8BDBCC7D5}" srcOrd="0" destOrd="0" presId="urn:microsoft.com/office/officeart/2005/8/layout/orgChart1"/>
    <dgm:cxn modelId="{1F28A774-4444-4914-9AAE-9B130A3B3AEF}" type="presParOf" srcId="{A7823A32-17E8-49A2-98FF-181AF4E7D7BB}" destId="{A34EB382-4DE5-4550-98EE-EAA7E79EF929}" srcOrd="1" destOrd="0" presId="urn:microsoft.com/office/officeart/2005/8/layout/orgChart1"/>
    <dgm:cxn modelId="{58709B72-3BE2-42EE-A03B-B7C8D2EAB433}" type="presParOf" srcId="{CFECCFEB-E5F5-4E18-BC8C-BF0D236C9AE5}" destId="{B4C0D1B5-4266-4F38-B448-C5873CF990EB}" srcOrd="1" destOrd="0" presId="urn:microsoft.com/office/officeart/2005/8/layout/orgChart1"/>
    <dgm:cxn modelId="{32706195-2FE5-41F0-A10B-E62FB7B945BE}" type="presParOf" srcId="{CFECCFEB-E5F5-4E18-BC8C-BF0D236C9AE5}" destId="{8C129FC0-FF8D-4E46-96FD-326A34FB6904}" srcOrd="2" destOrd="0" presId="urn:microsoft.com/office/officeart/2005/8/layout/orgChart1"/>
    <dgm:cxn modelId="{8D81B004-1A88-46F3-8BBC-69A10BCF503F}" type="presParOf" srcId="{60066698-DCC1-4D71-B598-AACAEE49349E}" destId="{33824D4E-7C63-4DFF-B375-579238F781BE}" srcOrd="2" destOrd="0" presId="urn:microsoft.com/office/officeart/2005/8/layout/orgChart1"/>
    <dgm:cxn modelId="{31008F29-6864-47A7-8C61-1351B5F4768C}" type="presParOf" srcId="{DA0CBE92-410C-4F9F-88E3-A969CE398DBD}" destId="{E138401C-EE7B-4222-80FD-918CCA06CE77}" srcOrd="2" destOrd="0" presId="urn:microsoft.com/office/officeart/2005/8/layout/orgChart1"/>
    <dgm:cxn modelId="{5A168733-13A8-4FC7-AD09-3A260D8126BC}" type="presParOf" srcId="{DA0CBE92-410C-4F9F-88E3-A969CE398DBD}" destId="{17896E10-48C9-45D6-B391-4B4D14F70F01}" srcOrd="3" destOrd="0" presId="urn:microsoft.com/office/officeart/2005/8/layout/orgChart1"/>
    <dgm:cxn modelId="{2568EF94-45BB-4E17-A8E1-1EEBC0A75B51}" type="presParOf" srcId="{17896E10-48C9-45D6-B391-4B4D14F70F01}" destId="{BB028DA7-F6E2-4892-B913-3E8E986B38C5}" srcOrd="0" destOrd="0" presId="urn:microsoft.com/office/officeart/2005/8/layout/orgChart1"/>
    <dgm:cxn modelId="{9B91ABFD-8EBD-4D0B-A7B2-92FBB54B2680}" type="presParOf" srcId="{BB028DA7-F6E2-4892-B913-3E8E986B38C5}" destId="{31083A59-2CF0-4CBB-9308-952658169F9C}" srcOrd="0" destOrd="0" presId="urn:microsoft.com/office/officeart/2005/8/layout/orgChart1"/>
    <dgm:cxn modelId="{AD28A169-8767-4AE7-B2BF-CBA02117B3EC}" type="presParOf" srcId="{BB028DA7-F6E2-4892-B913-3E8E986B38C5}" destId="{2AD81066-7966-4124-9816-C192222FA25E}" srcOrd="1" destOrd="0" presId="urn:microsoft.com/office/officeart/2005/8/layout/orgChart1"/>
    <dgm:cxn modelId="{CE95B84E-B362-4BDE-9526-69A03CB70240}" type="presParOf" srcId="{17896E10-48C9-45D6-B391-4B4D14F70F01}" destId="{6C8FF566-462E-4B96-9C81-D68B8B2ABEE8}" srcOrd="1" destOrd="0" presId="urn:microsoft.com/office/officeart/2005/8/layout/orgChart1"/>
    <dgm:cxn modelId="{D731957D-C1D3-4547-8F80-A2E4AD6E206A}" type="presParOf" srcId="{6C8FF566-462E-4B96-9C81-D68B8B2ABEE8}" destId="{C15A3C3B-9D9D-47C0-AED3-2BD453A37CA5}" srcOrd="0" destOrd="0" presId="urn:microsoft.com/office/officeart/2005/8/layout/orgChart1"/>
    <dgm:cxn modelId="{BA3FBAB7-CDBC-4D40-AAB0-6063986A12D3}" type="presParOf" srcId="{6C8FF566-462E-4B96-9C81-D68B8B2ABEE8}" destId="{9C02D404-F3DC-44F8-8596-55E963C000E2}" srcOrd="1" destOrd="0" presId="urn:microsoft.com/office/officeart/2005/8/layout/orgChart1"/>
    <dgm:cxn modelId="{FE7C8CD7-3C1E-4983-B65C-E1853584347A}" type="presParOf" srcId="{9C02D404-F3DC-44F8-8596-55E963C000E2}" destId="{76A6065E-01AB-4897-8132-9C6CB3BA9783}" srcOrd="0" destOrd="0" presId="urn:microsoft.com/office/officeart/2005/8/layout/orgChart1"/>
    <dgm:cxn modelId="{4AB9D7AB-F6A0-4268-8348-4FF6340803BB}" type="presParOf" srcId="{76A6065E-01AB-4897-8132-9C6CB3BA9783}" destId="{D78B7DB9-B7C4-447B-949A-2B57F1E639F3}" srcOrd="0" destOrd="0" presId="urn:microsoft.com/office/officeart/2005/8/layout/orgChart1"/>
    <dgm:cxn modelId="{07838BB1-9EC7-4F44-8780-0A462F6728C8}" type="presParOf" srcId="{76A6065E-01AB-4897-8132-9C6CB3BA9783}" destId="{1C790C3F-ADF1-4472-B04F-D76EAC105E6A}" srcOrd="1" destOrd="0" presId="urn:microsoft.com/office/officeart/2005/8/layout/orgChart1"/>
    <dgm:cxn modelId="{6A15D270-7FA8-4EA2-A3EB-BA75DCCE292B}" type="presParOf" srcId="{9C02D404-F3DC-44F8-8596-55E963C000E2}" destId="{8E529EE9-F65D-4A2C-9085-C25AD4AFFBBA}" srcOrd="1" destOrd="0" presId="urn:microsoft.com/office/officeart/2005/8/layout/orgChart1"/>
    <dgm:cxn modelId="{E7A434DF-EC09-4B1A-AAC7-4E6448F11543}" type="presParOf" srcId="{9C02D404-F3DC-44F8-8596-55E963C000E2}" destId="{070A5ABC-8721-4147-B2CA-112D78502614}" srcOrd="2" destOrd="0" presId="urn:microsoft.com/office/officeart/2005/8/layout/orgChart1"/>
    <dgm:cxn modelId="{40BCE996-EEE7-4DE3-B074-E34E17B4622D}" type="presParOf" srcId="{17896E10-48C9-45D6-B391-4B4D14F70F01}" destId="{05CEB04F-1055-4214-AFB1-A61543D5DC7B}" srcOrd="2" destOrd="0" presId="urn:microsoft.com/office/officeart/2005/8/layout/orgChart1"/>
    <dgm:cxn modelId="{1417EB81-5332-46C7-B809-4C1B2CB96EEA}" type="presParOf" srcId="{96ABE3C2-C31E-43F6-BCC5-65B0D744B54A}" destId="{5B0324EB-941A-4441-9CB2-4921707C8F82}" srcOrd="2" destOrd="0" presId="urn:microsoft.com/office/officeart/2005/8/layout/orgChart1"/>
    <dgm:cxn modelId="{A497309D-39FB-4874-9D07-CD95C3E92546}" type="presParOf" srcId="{14C5FE78-1F36-4E25-B5A2-909A9F09A6B6}" destId="{82602361-DE2F-464F-9808-19ABDD87AD7E}" srcOrd="4" destOrd="0" presId="urn:microsoft.com/office/officeart/2005/8/layout/orgChart1"/>
    <dgm:cxn modelId="{F020C786-5813-44A3-AD71-1B8D89F3682D}" type="presParOf" srcId="{14C5FE78-1F36-4E25-B5A2-909A9F09A6B6}" destId="{5D63402F-77A6-4E58-BACE-7051E7A6A621}" srcOrd="5" destOrd="0" presId="urn:microsoft.com/office/officeart/2005/8/layout/orgChart1"/>
    <dgm:cxn modelId="{42536279-D341-4A34-A2ED-DB5EE0F49C55}" type="presParOf" srcId="{5D63402F-77A6-4E58-BACE-7051E7A6A621}" destId="{27BCDB1B-8AFA-4CC1-BBB1-67687A119FB6}" srcOrd="0" destOrd="0" presId="urn:microsoft.com/office/officeart/2005/8/layout/orgChart1"/>
    <dgm:cxn modelId="{58659C3E-5B6A-4846-AEC5-7287D241727B}" type="presParOf" srcId="{27BCDB1B-8AFA-4CC1-BBB1-67687A119FB6}" destId="{B58047AD-4042-4DC0-B992-A8F0A9C514C0}" srcOrd="0" destOrd="0" presId="urn:microsoft.com/office/officeart/2005/8/layout/orgChart1"/>
    <dgm:cxn modelId="{9E3741C6-0A1F-48A7-A4FD-41002DE143B9}" type="presParOf" srcId="{27BCDB1B-8AFA-4CC1-BBB1-67687A119FB6}" destId="{97188C6F-CF51-40C0-BBE2-9E35916219A5}" srcOrd="1" destOrd="0" presId="urn:microsoft.com/office/officeart/2005/8/layout/orgChart1"/>
    <dgm:cxn modelId="{DCB75E25-E13D-4123-82C5-1F2C927A1862}" type="presParOf" srcId="{5D63402F-77A6-4E58-BACE-7051E7A6A621}" destId="{90AC6770-5BC6-4C45-AE2D-664035CB3C50}" srcOrd="1" destOrd="0" presId="urn:microsoft.com/office/officeart/2005/8/layout/orgChart1"/>
    <dgm:cxn modelId="{23D7F189-56F3-46AB-8F6B-44A866DC24B8}" type="presParOf" srcId="{90AC6770-5BC6-4C45-AE2D-664035CB3C50}" destId="{CE75511D-D81E-4624-A67E-8E3CFDA7CCC6}" srcOrd="0" destOrd="0" presId="urn:microsoft.com/office/officeart/2005/8/layout/orgChart1"/>
    <dgm:cxn modelId="{07865C7E-9544-4F0D-97A0-337E8C225B1C}" type="presParOf" srcId="{90AC6770-5BC6-4C45-AE2D-664035CB3C50}" destId="{5B963F2E-B262-425F-8B9B-E9038241AF51}" srcOrd="1" destOrd="0" presId="urn:microsoft.com/office/officeart/2005/8/layout/orgChart1"/>
    <dgm:cxn modelId="{0600ED74-E709-42C4-A138-8BEEFAC4E529}" type="presParOf" srcId="{5B963F2E-B262-425F-8B9B-E9038241AF51}" destId="{9E374002-CF1B-4601-89DF-3BCA0F966221}" srcOrd="0" destOrd="0" presId="urn:microsoft.com/office/officeart/2005/8/layout/orgChart1"/>
    <dgm:cxn modelId="{31F2D438-8449-417D-85C0-2E56FF68A0AD}" type="presParOf" srcId="{9E374002-CF1B-4601-89DF-3BCA0F966221}" destId="{044A1B48-7CF6-4490-BCF8-8520271C1B18}" srcOrd="0" destOrd="0" presId="urn:microsoft.com/office/officeart/2005/8/layout/orgChart1"/>
    <dgm:cxn modelId="{76E38659-622A-4BEF-B28D-EA61F555305B}" type="presParOf" srcId="{9E374002-CF1B-4601-89DF-3BCA0F966221}" destId="{36416031-5942-45FD-8450-7446B6A7D237}" srcOrd="1" destOrd="0" presId="urn:microsoft.com/office/officeart/2005/8/layout/orgChart1"/>
    <dgm:cxn modelId="{FAE83503-0F72-4EAF-90C3-2352B8952279}" type="presParOf" srcId="{5B963F2E-B262-425F-8B9B-E9038241AF51}" destId="{51377B16-50BE-4796-A3E9-81EDD4729965}" srcOrd="1" destOrd="0" presId="urn:microsoft.com/office/officeart/2005/8/layout/orgChart1"/>
    <dgm:cxn modelId="{5FB1B360-595C-45CF-A291-0E6E96CD13C8}" type="presParOf" srcId="{51377B16-50BE-4796-A3E9-81EDD4729965}" destId="{D0CDACDB-9743-4252-8A2D-BD180C3D31CD}" srcOrd="0" destOrd="0" presId="urn:microsoft.com/office/officeart/2005/8/layout/orgChart1"/>
    <dgm:cxn modelId="{552FE237-A063-4AC0-BD57-0300891C7881}" type="presParOf" srcId="{51377B16-50BE-4796-A3E9-81EDD4729965}" destId="{7534E90A-BAA3-46EF-A859-3BD2A948F3F7}" srcOrd="1" destOrd="0" presId="urn:microsoft.com/office/officeart/2005/8/layout/orgChart1"/>
    <dgm:cxn modelId="{79384F54-7353-4586-8F1C-36D62F8AEB74}" type="presParOf" srcId="{7534E90A-BAA3-46EF-A859-3BD2A948F3F7}" destId="{E9C8517A-AFE4-4045-9229-8A5C5D96C164}" srcOrd="0" destOrd="0" presId="urn:microsoft.com/office/officeart/2005/8/layout/orgChart1"/>
    <dgm:cxn modelId="{16ECE103-4DDA-421F-A48A-833A2DD37BA2}" type="presParOf" srcId="{E9C8517A-AFE4-4045-9229-8A5C5D96C164}" destId="{75031DD6-8928-46B8-BB80-7D3D844C0E60}" srcOrd="0" destOrd="0" presId="urn:microsoft.com/office/officeart/2005/8/layout/orgChart1"/>
    <dgm:cxn modelId="{605B7807-D2D2-4699-9B7F-6C3154212D82}" type="presParOf" srcId="{E9C8517A-AFE4-4045-9229-8A5C5D96C164}" destId="{8EC453BA-780A-4313-8C8A-5044542EEECD}" srcOrd="1" destOrd="0" presId="urn:microsoft.com/office/officeart/2005/8/layout/orgChart1"/>
    <dgm:cxn modelId="{DBABCEFD-C6DB-4DD2-8E17-1AE35D9DA21B}" type="presParOf" srcId="{7534E90A-BAA3-46EF-A859-3BD2A948F3F7}" destId="{AD83A999-16B4-4399-9896-18AA71372749}" srcOrd="1" destOrd="0" presId="urn:microsoft.com/office/officeart/2005/8/layout/orgChart1"/>
    <dgm:cxn modelId="{4E8CB036-452D-40E6-8B8C-8FE7321656D7}" type="presParOf" srcId="{7534E90A-BAA3-46EF-A859-3BD2A948F3F7}" destId="{89B35781-1DCA-4EA0-A8AA-77999F160FD3}" srcOrd="2" destOrd="0" presId="urn:microsoft.com/office/officeart/2005/8/layout/orgChart1"/>
    <dgm:cxn modelId="{DEEABC08-4C20-453D-AA8E-D394B5B6EFEE}" type="presParOf" srcId="{5B963F2E-B262-425F-8B9B-E9038241AF51}" destId="{14F38800-155A-4954-B2B0-427F3308115A}" srcOrd="2" destOrd="0" presId="urn:microsoft.com/office/officeart/2005/8/layout/orgChart1"/>
    <dgm:cxn modelId="{F62BED4B-8B59-4DFF-AB8D-9AEF5873E7BA}" type="presParOf" srcId="{90AC6770-5BC6-4C45-AE2D-664035CB3C50}" destId="{B402D1BA-46E6-46A0-9A4D-13359CCCC853}" srcOrd="2" destOrd="0" presId="urn:microsoft.com/office/officeart/2005/8/layout/orgChart1"/>
    <dgm:cxn modelId="{F9A0DB44-07DA-4894-AF35-0DC0048F40B9}" type="presParOf" srcId="{90AC6770-5BC6-4C45-AE2D-664035CB3C50}" destId="{10AB16C5-7D7E-4039-A9FA-853062E057F0}" srcOrd="3" destOrd="0" presId="urn:microsoft.com/office/officeart/2005/8/layout/orgChart1"/>
    <dgm:cxn modelId="{762E47EA-7EB3-4D40-A52E-B9BEAEE37F9C}" type="presParOf" srcId="{10AB16C5-7D7E-4039-A9FA-853062E057F0}" destId="{13C8DC9E-A6B3-4AEC-869E-23A18875A1CA}" srcOrd="0" destOrd="0" presId="urn:microsoft.com/office/officeart/2005/8/layout/orgChart1"/>
    <dgm:cxn modelId="{5F54752A-4477-4DE7-A4DC-53F77EAAFDAC}" type="presParOf" srcId="{13C8DC9E-A6B3-4AEC-869E-23A18875A1CA}" destId="{91F60CCF-12EE-48D7-A19F-CEB7795B55C4}" srcOrd="0" destOrd="0" presId="urn:microsoft.com/office/officeart/2005/8/layout/orgChart1"/>
    <dgm:cxn modelId="{979B3887-AD89-449A-8BFC-E85CD08AAD6D}" type="presParOf" srcId="{13C8DC9E-A6B3-4AEC-869E-23A18875A1CA}" destId="{83255156-48FD-414A-A1BF-638FA480C47E}" srcOrd="1" destOrd="0" presId="urn:microsoft.com/office/officeart/2005/8/layout/orgChart1"/>
    <dgm:cxn modelId="{EB26AEFD-B19D-4283-8EFE-08D2DDE6D36C}" type="presParOf" srcId="{10AB16C5-7D7E-4039-A9FA-853062E057F0}" destId="{300BC2F1-924A-41CE-A1ED-5E47A44519FB}" srcOrd="1" destOrd="0" presId="urn:microsoft.com/office/officeart/2005/8/layout/orgChart1"/>
    <dgm:cxn modelId="{315AFEBB-1907-4B29-AE3C-75A9324B93B8}" type="presParOf" srcId="{300BC2F1-924A-41CE-A1ED-5E47A44519FB}" destId="{D81BD128-522F-4E76-B75D-9B88EF5E911F}" srcOrd="0" destOrd="0" presId="urn:microsoft.com/office/officeart/2005/8/layout/orgChart1"/>
    <dgm:cxn modelId="{86D484EB-615C-4DDC-8D3B-79469F734389}" type="presParOf" srcId="{300BC2F1-924A-41CE-A1ED-5E47A44519FB}" destId="{F823CF65-CD10-4842-82B8-D812639F1283}" srcOrd="1" destOrd="0" presId="urn:microsoft.com/office/officeart/2005/8/layout/orgChart1"/>
    <dgm:cxn modelId="{BD2F257F-6A99-4472-8DA9-FB586CC9DF61}" type="presParOf" srcId="{F823CF65-CD10-4842-82B8-D812639F1283}" destId="{7DB5AE57-7EEE-4091-A3B5-110F91C32D6C}" srcOrd="0" destOrd="0" presId="urn:microsoft.com/office/officeart/2005/8/layout/orgChart1"/>
    <dgm:cxn modelId="{13C419B2-B997-4481-99F4-3807023C6468}" type="presParOf" srcId="{7DB5AE57-7EEE-4091-A3B5-110F91C32D6C}" destId="{25A4C01F-57C1-4763-8FAB-7D195588B9DC}" srcOrd="0" destOrd="0" presId="urn:microsoft.com/office/officeart/2005/8/layout/orgChart1"/>
    <dgm:cxn modelId="{E3A38E99-A6DD-44D9-A211-B00973972743}" type="presParOf" srcId="{7DB5AE57-7EEE-4091-A3B5-110F91C32D6C}" destId="{273F0552-B532-47C2-B5EA-CCB0AD8B1A26}" srcOrd="1" destOrd="0" presId="urn:microsoft.com/office/officeart/2005/8/layout/orgChart1"/>
    <dgm:cxn modelId="{4D518E99-C09D-4EC6-9CD1-A74C135B4246}" type="presParOf" srcId="{F823CF65-CD10-4842-82B8-D812639F1283}" destId="{88221800-46D2-4A1A-A275-DEDE1912C055}" srcOrd="1" destOrd="0" presId="urn:microsoft.com/office/officeart/2005/8/layout/orgChart1"/>
    <dgm:cxn modelId="{746C467A-ED5E-412B-9DA2-49F7F417581E}" type="presParOf" srcId="{F823CF65-CD10-4842-82B8-D812639F1283}" destId="{EA1E9626-6F21-4557-AEC2-CEA60510AB15}" srcOrd="2" destOrd="0" presId="urn:microsoft.com/office/officeart/2005/8/layout/orgChart1"/>
    <dgm:cxn modelId="{C0CD291A-F731-40CD-AD0A-56D6DA87C633}" type="presParOf" srcId="{10AB16C5-7D7E-4039-A9FA-853062E057F0}" destId="{73A6B926-71F8-41DE-A2A5-5A0A7700696E}" srcOrd="2" destOrd="0" presId="urn:microsoft.com/office/officeart/2005/8/layout/orgChart1"/>
    <dgm:cxn modelId="{5057F94F-C243-4A65-803C-EEB63E96B433}" type="presParOf" srcId="{5D63402F-77A6-4E58-BACE-7051E7A6A621}" destId="{D07044AD-E34D-4524-96B5-2556A70196E9}" srcOrd="2" destOrd="0" presId="urn:microsoft.com/office/officeart/2005/8/layout/orgChart1"/>
    <dgm:cxn modelId="{6461CCBD-A1F6-4CEB-A7CD-B78EE9260F29}" type="presParOf" srcId="{1FEDCC14-D2F3-4C68-BB13-1A35435BE13B}" destId="{3B031E5A-1675-4B1F-9E17-6710ED69BB3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A7E9CE3-DE04-4157-B910-C58CBE8643B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190C65E9-5122-44D5-B362-7B5C69751B09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v1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76EDEC67-5251-4F3E-94F9-2FD7463D5148}" type="parTrans" cxnId="{8366D801-D532-48B7-A658-5C73A97C018B}">
      <dgm:prSet/>
      <dgm:spPr/>
    </dgm:pt>
    <dgm:pt modelId="{71080A14-A092-40F5-90B9-15620271E383}" type="sibTrans" cxnId="{8366D801-D532-48B7-A658-5C73A97C018B}">
      <dgm:prSet/>
      <dgm:spPr/>
    </dgm:pt>
    <dgm:pt modelId="{D4F179EF-C2ED-4AB9-9F1A-D89A25573928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C40D421B-6E74-4325-B697-BC17407C7171}" type="parTrans" cxnId="{E56FC479-4C28-4350-8723-9FCB903858B4}">
      <dgm:prSet/>
      <dgm:spPr/>
    </dgm:pt>
    <dgm:pt modelId="{FB80D7F7-7981-47D2-8C44-71F15D431794}" type="sibTrans" cxnId="{E56FC479-4C28-4350-8723-9FCB903858B4}">
      <dgm:prSet/>
      <dgm:spPr/>
    </dgm:pt>
    <dgm:pt modelId="{F529EE39-15D9-4068-AF73-3F5829A4ACC6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BCD15984-FF9A-45E3-908D-651A8C69540E}" type="parTrans" cxnId="{3C43902B-0701-4FB6-965F-7097AF448DBD}">
      <dgm:prSet/>
      <dgm:spPr/>
    </dgm:pt>
    <dgm:pt modelId="{1F388D3A-F919-4D94-B842-6F702AD66481}" type="sibTrans" cxnId="{3C43902B-0701-4FB6-965F-7097AF448DBD}">
      <dgm:prSet/>
      <dgm:spPr/>
    </dgm:pt>
    <dgm:pt modelId="{EA255AB1-4CE8-409C-A155-9858D0A2DD7C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39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890E9BAE-CB31-4299-B3D4-90F3176DED96}" type="parTrans" cxnId="{D5D3BF79-38B3-4CF3-85B8-20E523795167}">
      <dgm:prSet/>
      <dgm:spPr/>
    </dgm:pt>
    <dgm:pt modelId="{B979D875-0800-481B-84AB-20FFD41DBAA5}" type="sibTrans" cxnId="{D5D3BF79-38B3-4CF3-85B8-20E523795167}">
      <dgm:prSet/>
      <dgm:spPr/>
    </dgm:pt>
    <dgm:pt modelId="{C86D3333-962B-4380-8DDD-372941D6E462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27656BF5-40D2-422F-8D44-DD56987FBC7D}" type="parTrans" cxnId="{D03CAF1C-5D20-4CC5-9878-6F7C860B0A20}">
      <dgm:prSet/>
      <dgm:spPr/>
    </dgm:pt>
    <dgm:pt modelId="{3D751695-34C0-4404-B182-2E63BD607F5A}" type="sibTrans" cxnId="{D03CAF1C-5D20-4CC5-9878-6F7C860B0A20}">
      <dgm:prSet/>
      <dgm:spPr/>
    </dgm:pt>
    <dgm:pt modelId="{6B55D998-3644-4107-A8C4-5378D9256B55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35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B1C45FE7-AB92-4428-9E45-7CB141EF9435}" type="parTrans" cxnId="{3C5D4029-D06A-4EA9-A4E8-1FD4B6A3EFE7}">
      <dgm:prSet/>
      <dgm:spPr/>
    </dgm:pt>
    <dgm:pt modelId="{09AB3F2F-1165-4DD9-B29E-ABBDE61CAC9F}" type="sibTrans" cxnId="{3C5D4029-D06A-4EA9-A4E8-1FD4B6A3EFE7}">
      <dgm:prSet/>
      <dgm:spPr/>
    </dgm:pt>
    <dgm:pt modelId="{B3E6E8DB-C90F-4DF5-869D-A5CE410E6556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0B48E329-F27D-4261-968C-63A5E6EBCF07}" type="parTrans" cxnId="{6C463625-A047-48D8-BF42-92D41F3B9E11}">
      <dgm:prSet/>
      <dgm:spPr/>
    </dgm:pt>
    <dgm:pt modelId="{154C7749-74BB-4147-A439-3063F662AB53}" type="sibTrans" cxnId="{6C463625-A047-48D8-BF42-92D41F3B9E11}">
      <dgm:prSet/>
      <dgm:spPr/>
    </dgm:pt>
    <dgm:pt modelId="{7ACA4D69-8B23-4A86-A2EB-BF31218F04B7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B656EEA9-E6B8-47C3-93D0-71D6569B3834}" type="parTrans" cxnId="{A2C2A53B-C73A-4B2E-B7CB-2C70D6C6C6B8}">
      <dgm:prSet/>
      <dgm:spPr/>
    </dgm:pt>
    <dgm:pt modelId="{929CEC9E-3CA6-41D0-9563-A3F0069FC19E}" type="sibTrans" cxnId="{A2C2A53B-C73A-4B2E-B7CB-2C70D6C6C6B8}">
      <dgm:prSet/>
      <dgm:spPr/>
    </dgm:pt>
    <dgm:pt modelId="{D8E292E5-8123-41CB-B29E-E69585F595D0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46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97F885B0-C549-4026-B6D4-E3AD203F7203}" type="parTrans" cxnId="{A5AF682C-3751-4285-A1C3-B429914C23A6}">
      <dgm:prSet/>
      <dgm:spPr/>
    </dgm:pt>
    <dgm:pt modelId="{023C19A2-DA7A-4774-A348-4103753B2C19}" type="sibTrans" cxnId="{A5AF682C-3751-4285-A1C3-B429914C23A6}">
      <dgm:prSet/>
      <dgm:spPr/>
    </dgm:pt>
    <dgm:pt modelId="{78D581B3-808F-4AAB-A3A3-D6FC573AAF2B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F35A36AA-0821-44AB-A9CB-8A1F8B39D9A4}" type="parTrans" cxnId="{EA403B32-2071-4AC0-A4EA-C75B3B917188}">
      <dgm:prSet/>
      <dgm:spPr/>
    </dgm:pt>
    <dgm:pt modelId="{D296DE90-4E94-4E8A-B00E-7CD76783FFEA}" type="sibTrans" cxnId="{EA403B32-2071-4AC0-A4EA-C75B3B917188}">
      <dgm:prSet/>
      <dgm:spPr/>
    </dgm:pt>
    <dgm:pt modelId="{1B23A26D-710B-423A-807C-385EDA46D51B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40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85DF9A67-39A2-4828-A4DC-0FB67387BB98}" type="parTrans" cxnId="{5534A78C-CD46-4308-B42F-592D406CF5F0}">
      <dgm:prSet/>
      <dgm:spPr/>
    </dgm:pt>
    <dgm:pt modelId="{03DE292B-5873-4452-8E2B-BB364885CCF5}" type="sibTrans" cxnId="{5534A78C-CD46-4308-B42F-592D406CF5F0}">
      <dgm:prSet/>
      <dgm:spPr/>
    </dgm:pt>
    <dgm:pt modelId="{FD05AD9E-B9E4-45D2-B88C-BBB2B3B3C8D9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53755527-3054-4E15-BB23-5B2BEE8250D7}" type="parTrans" cxnId="{7A88D121-5FD3-49D8-B067-287D20931666}">
      <dgm:prSet/>
      <dgm:spPr/>
    </dgm:pt>
    <dgm:pt modelId="{B4129AF4-7DA5-4AF5-A328-E9E582B44E28}" type="sibTrans" cxnId="{7A88D121-5FD3-49D8-B067-287D20931666}">
      <dgm:prSet/>
      <dgm:spPr/>
    </dgm:pt>
    <dgm:pt modelId="{E69B5349-5094-4C56-9064-3B16BD477A46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8A46A350-E252-494E-9597-9B7B1A67C081}" type="parTrans" cxnId="{2CA3FB22-E817-40EC-B210-5280B580330F}">
      <dgm:prSet/>
      <dgm:spPr/>
    </dgm:pt>
    <dgm:pt modelId="{094CE6CB-8667-4895-BC8B-BA78391EDCD9}" type="sibTrans" cxnId="{2CA3FB22-E817-40EC-B210-5280B580330F}">
      <dgm:prSet/>
      <dgm:spPr/>
    </dgm:pt>
    <dgm:pt modelId="{CFBE9A8B-40B6-4633-A5E5-461594E7DAA2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43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25FD4F8F-171D-4312-86F3-63EE8FAEC190}" type="parTrans" cxnId="{BB512647-37FD-4878-B8BA-12ABFBBABB1E}">
      <dgm:prSet/>
      <dgm:spPr/>
    </dgm:pt>
    <dgm:pt modelId="{A2790F23-E142-4A1E-8BEB-4D3422FC1021}" type="sibTrans" cxnId="{BB512647-37FD-4878-B8BA-12ABFBBABB1E}">
      <dgm:prSet/>
      <dgm:spPr/>
    </dgm:pt>
    <dgm:pt modelId="{5F589020-8337-4790-BCCA-9AF18AD2B61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DFB18E60-559A-4486-88CE-A7CFC25CF7C0}" type="parTrans" cxnId="{8491DA02-5FBD-4D26-95AD-D83E7E8A9D31}">
      <dgm:prSet/>
      <dgm:spPr/>
    </dgm:pt>
    <dgm:pt modelId="{47590914-1576-44AD-AB16-F4DD618AE765}" type="sibTrans" cxnId="{8491DA02-5FBD-4D26-95AD-D83E7E8A9D31}">
      <dgm:prSet/>
      <dgm:spPr/>
    </dgm:pt>
    <dgm:pt modelId="{48F9B78B-320A-4A3F-BF8E-99D5A1EFF987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47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B360C185-85B8-4E7C-847A-30CA905DEAC9}" type="parTrans" cxnId="{F5AD3D90-64C6-4810-A521-007E04EB0D7D}">
      <dgm:prSet/>
      <dgm:spPr/>
    </dgm:pt>
    <dgm:pt modelId="{054F0F1E-DDCC-4A92-9CAF-3CC54BE7C5C1}" type="sibTrans" cxnId="{F5AD3D90-64C6-4810-A521-007E04EB0D7D}">
      <dgm:prSet/>
      <dgm:spPr/>
    </dgm:pt>
    <dgm:pt modelId="{CA4B6756-ECA8-4A42-97C8-9025D0E5322B}" type="pres">
      <dgm:prSet presAssocID="{1A7E9CE3-DE04-4157-B910-C58CBE8643B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470A427-1B69-41DF-A782-811CE9142CE2}" type="pres">
      <dgm:prSet presAssocID="{190C65E9-5122-44D5-B362-7B5C69751B09}" presName="hierRoot1" presStyleCnt="0">
        <dgm:presLayoutVars>
          <dgm:hierBranch/>
        </dgm:presLayoutVars>
      </dgm:prSet>
      <dgm:spPr/>
    </dgm:pt>
    <dgm:pt modelId="{AE0D5110-EBA5-4FAF-8D65-BE4C9E0AE8E1}" type="pres">
      <dgm:prSet presAssocID="{190C65E9-5122-44D5-B362-7B5C69751B09}" presName="rootComposite1" presStyleCnt="0"/>
      <dgm:spPr/>
    </dgm:pt>
    <dgm:pt modelId="{38F3F9F1-90D4-43A5-AEC2-F3D6181456D4}" type="pres">
      <dgm:prSet presAssocID="{190C65E9-5122-44D5-B362-7B5C69751B09}" presName="rootText1" presStyleLbl="node0" presStyleIdx="0" presStyleCnt="1">
        <dgm:presLayoutVars>
          <dgm:chPref val="3"/>
        </dgm:presLayoutVars>
      </dgm:prSet>
      <dgm:spPr/>
    </dgm:pt>
    <dgm:pt modelId="{5269F794-F21B-4E65-8632-D93150A68273}" type="pres">
      <dgm:prSet presAssocID="{190C65E9-5122-44D5-B362-7B5C69751B09}" presName="rootConnector1" presStyleLbl="node1" presStyleIdx="0" presStyleCnt="0"/>
      <dgm:spPr/>
    </dgm:pt>
    <dgm:pt modelId="{7199B97B-68D3-4178-AEC4-75DBC9BA8C7D}" type="pres">
      <dgm:prSet presAssocID="{190C65E9-5122-44D5-B362-7B5C69751B09}" presName="hierChild2" presStyleCnt="0"/>
      <dgm:spPr/>
    </dgm:pt>
    <dgm:pt modelId="{09F86F5E-0AD3-4452-A73F-F3F76A104293}" type="pres">
      <dgm:prSet presAssocID="{C40D421B-6E74-4325-B697-BC17407C7171}" presName="Name35" presStyleLbl="parChTrans1D2" presStyleIdx="0" presStyleCnt="3"/>
      <dgm:spPr/>
    </dgm:pt>
    <dgm:pt modelId="{885ABD6A-629B-489E-8B79-AD1BA3E4502D}" type="pres">
      <dgm:prSet presAssocID="{D4F179EF-C2ED-4AB9-9F1A-D89A25573928}" presName="hierRoot2" presStyleCnt="0">
        <dgm:presLayoutVars>
          <dgm:hierBranch/>
        </dgm:presLayoutVars>
      </dgm:prSet>
      <dgm:spPr/>
    </dgm:pt>
    <dgm:pt modelId="{896AC244-D643-4977-93CB-B09E1852463F}" type="pres">
      <dgm:prSet presAssocID="{D4F179EF-C2ED-4AB9-9F1A-D89A25573928}" presName="rootComposite" presStyleCnt="0"/>
      <dgm:spPr/>
    </dgm:pt>
    <dgm:pt modelId="{463D0B6A-CDD1-449C-9FC4-897EF6DEC438}" type="pres">
      <dgm:prSet presAssocID="{D4F179EF-C2ED-4AB9-9F1A-D89A25573928}" presName="rootText" presStyleLbl="node2" presStyleIdx="0" presStyleCnt="3">
        <dgm:presLayoutVars>
          <dgm:chPref val="3"/>
        </dgm:presLayoutVars>
      </dgm:prSet>
      <dgm:spPr/>
    </dgm:pt>
    <dgm:pt modelId="{A8FC10D9-642E-407C-B316-CD1F7C48AA52}" type="pres">
      <dgm:prSet presAssocID="{D4F179EF-C2ED-4AB9-9F1A-D89A25573928}" presName="rootConnector" presStyleLbl="node2" presStyleIdx="0" presStyleCnt="3"/>
      <dgm:spPr/>
    </dgm:pt>
    <dgm:pt modelId="{53DCC5D1-C1DB-496B-8D53-D61FD38F3DB9}" type="pres">
      <dgm:prSet presAssocID="{D4F179EF-C2ED-4AB9-9F1A-D89A25573928}" presName="hierChild4" presStyleCnt="0"/>
      <dgm:spPr/>
    </dgm:pt>
    <dgm:pt modelId="{79C7E278-56D3-4CFA-9EAA-EBB16DA3AB54}" type="pres">
      <dgm:prSet presAssocID="{BCD15984-FF9A-45E3-908D-651A8C69540E}" presName="Name35" presStyleLbl="parChTrans1D3" presStyleIdx="0" presStyleCnt="6"/>
      <dgm:spPr/>
    </dgm:pt>
    <dgm:pt modelId="{C660F61E-7E55-4876-AE08-2C172F522419}" type="pres">
      <dgm:prSet presAssocID="{F529EE39-15D9-4068-AF73-3F5829A4ACC6}" presName="hierRoot2" presStyleCnt="0">
        <dgm:presLayoutVars>
          <dgm:hierBranch/>
        </dgm:presLayoutVars>
      </dgm:prSet>
      <dgm:spPr/>
    </dgm:pt>
    <dgm:pt modelId="{DAF08E64-11B2-4D1C-8D6A-82DFBD3FC95B}" type="pres">
      <dgm:prSet presAssocID="{F529EE39-15D9-4068-AF73-3F5829A4ACC6}" presName="rootComposite" presStyleCnt="0"/>
      <dgm:spPr/>
    </dgm:pt>
    <dgm:pt modelId="{54E0A77E-C9B3-401A-962E-C227458A55E3}" type="pres">
      <dgm:prSet presAssocID="{F529EE39-15D9-4068-AF73-3F5829A4ACC6}" presName="rootText" presStyleLbl="node3" presStyleIdx="0" presStyleCnt="6">
        <dgm:presLayoutVars>
          <dgm:chPref val="3"/>
        </dgm:presLayoutVars>
      </dgm:prSet>
      <dgm:spPr/>
    </dgm:pt>
    <dgm:pt modelId="{8C5E457F-A3D2-4EC0-906D-8AB9B3832A94}" type="pres">
      <dgm:prSet presAssocID="{F529EE39-15D9-4068-AF73-3F5829A4ACC6}" presName="rootConnector" presStyleLbl="node3" presStyleIdx="0" presStyleCnt="6"/>
      <dgm:spPr/>
    </dgm:pt>
    <dgm:pt modelId="{4B88CFDD-1A1B-4D08-8923-7B2A7FF6E0CC}" type="pres">
      <dgm:prSet presAssocID="{F529EE39-15D9-4068-AF73-3F5829A4ACC6}" presName="hierChild4" presStyleCnt="0"/>
      <dgm:spPr/>
    </dgm:pt>
    <dgm:pt modelId="{B63D3397-EA0D-4CA6-9F39-806ED2AAC53D}" type="pres">
      <dgm:prSet presAssocID="{890E9BAE-CB31-4299-B3D4-90F3176DED96}" presName="Name35" presStyleLbl="parChTrans1D4" presStyleIdx="0" presStyleCnt="6"/>
      <dgm:spPr/>
    </dgm:pt>
    <dgm:pt modelId="{3C9F2B96-4DB1-403B-9809-1CD89AF33F0E}" type="pres">
      <dgm:prSet presAssocID="{EA255AB1-4CE8-409C-A155-9858D0A2DD7C}" presName="hierRoot2" presStyleCnt="0">
        <dgm:presLayoutVars>
          <dgm:hierBranch val="r"/>
        </dgm:presLayoutVars>
      </dgm:prSet>
      <dgm:spPr/>
    </dgm:pt>
    <dgm:pt modelId="{BB8EF24B-AE13-439B-904B-552963F5EFDE}" type="pres">
      <dgm:prSet presAssocID="{EA255AB1-4CE8-409C-A155-9858D0A2DD7C}" presName="rootComposite" presStyleCnt="0"/>
      <dgm:spPr/>
    </dgm:pt>
    <dgm:pt modelId="{4A7CEB95-B9E6-4F7F-AD37-D0A86414666D}" type="pres">
      <dgm:prSet presAssocID="{EA255AB1-4CE8-409C-A155-9858D0A2DD7C}" presName="rootText" presStyleLbl="node4" presStyleIdx="0" presStyleCnt="6">
        <dgm:presLayoutVars>
          <dgm:chPref val="3"/>
        </dgm:presLayoutVars>
      </dgm:prSet>
      <dgm:spPr/>
    </dgm:pt>
    <dgm:pt modelId="{5ED85F1D-456C-4A06-8E3E-49DE494AB214}" type="pres">
      <dgm:prSet presAssocID="{EA255AB1-4CE8-409C-A155-9858D0A2DD7C}" presName="rootConnector" presStyleLbl="node4" presStyleIdx="0" presStyleCnt="6"/>
      <dgm:spPr/>
    </dgm:pt>
    <dgm:pt modelId="{18B8C49E-E30E-4A0C-A5EA-4C057B660685}" type="pres">
      <dgm:prSet presAssocID="{EA255AB1-4CE8-409C-A155-9858D0A2DD7C}" presName="hierChild4" presStyleCnt="0"/>
      <dgm:spPr/>
    </dgm:pt>
    <dgm:pt modelId="{31BFFA03-9B3B-4BD4-9B98-CDA669E37C72}" type="pres">
      <dgm:prSet presAssocID="{EA255AB1-4CE8-409C-A155-9858D0A2DD7C}" presName="hierChild5" presStyleCnt="0"/>
      <dgm:spPr/>
    </dgm:pt>
    <dgm:pt modelId="{3805C574-DACD-4BAB-8860-1AC9B90A09C5}" type="pres">
      <dgm:prSet presAssocID="{F529EE39-15D9-4068-AF73-3F5829A4ACC6}" presName="hierChild5" presStyleCnt="0"/>
      <dgm:spPr/>
    </dgm:pt>
    <dgm:pt modelId="{D453B1D3-2833-44CB-A8AB-450F7A8F0CCB}" type="pres">
      <dgm:prSet presAssocID="{27656BF5-40D2-422F-8D44-DD56987FBC7D}" presName="Name35" presStyleLbl="parChTrans1D3" presStyleIdx="1" presStyleCnt="6"/>
      <dgm:spPr/>
    </dgm:pt>
    <dgm:pt modelId="{8A2FEB51-24A5-4BEC-B56E-1BFF8BCB6182}" type="pres">
      <dgm:prSet presAssocID="{C86D3333-962B-4380-8DDD-372941D6E462}" presName="hierRoot2" presStyleCnt="0">
        <dgm:presLayoutVars>
          <dgm:hierBranch/>
        </dgm:presLayoutVars>
      </dgm:prSet>
      <dgm:spPr/>
    </dgm:pt>
    <dgm:pt modelId="{0F76C1EA-3577-4963-A013-5EB1D80AE633}" type="pres">
      <dgm:prSet presAssocID="{C86D3333-962B-4380-8DDD-372941D6E462}" presName="rootComposite" presStyleCnt="0"/>
      <dgm:spPr/>
    </dgm:pt>
    <dgm:pt modelId="{A108FF98-D749-43F2-AD91-6A02B08D1878}" type="pres">
      <dgm:prSet presAssocID="{C86D3333-962B-4380-8DDD-372941D6E462}" presName="rootText" presStyleLbl="node3" presStyleIdx="1" presStyleCnt="6">
        <dgm:presLayoutVars>
          <dgm:chPref val="3"/>
        </dgm:presLayoutVars>
      </dgm:prSet>
      <dgm:spPr/>
    </dgm:pt>
    <dgm:pt modelId="{44D8235E-72E8-4B1C-AD90-4D6692567BDB}" type="pres">
      <dgm:prSet presAssocID="{C86D3333-962B-4380-8DDD-372941D6E462}" presName="rootConnector" presStyleLbl="node3" presStyleIdx="1" presStyleCnt="6"/>
      <dgm:spPr/>
    </dgm:pt>
    <dgm:pt modelId="{EF746B5B-8566-44E4-9BC4-865E8F71E8CC}" type="pres">
      <dgm:prSet presAssocID="{C86D3333-962B-4380-8DDD-372941D6E462}" presName="hierChild4" presStyleCnt="0"/>
      <dgm:spPr/>
    </dgm:pt>
    <dgm:pt modelId="{29BB4837-DA0E-4FD5-9A43-15A37C8BBB94}" type="pres">
      <dgm:prSet presAssocID="{B1C45FE7-AB92-4428-9E45-7CB141EF9435}" presName="Name35" presStyleLbl="parChTrans1D4" presStyleIdx="1" presStyleCnt="6"/>
      <dgm:spPr/>
    </dgm:pt>
    <dgm:pt modelId="{344E2532-86BF-477C-8DBA-C9E5758860D1}" type="pres">
      <dgm:prSet presAssocID="{6B55D998-3644-4107-A8C4-5378D9256B55}" presName="hierRoot2" presStyleCnt="0">
        <dgm:presLayoutVars>
          <dgm:hierBranch val="r"/>
        </dgm:presLayoutVars>
      </dgm:prSet>
      <dgm:spPr/>
    </dgm:pt>
    <dgm:pt modelId="{A7D27203-C477-4E78-A2A6-7627041EC19E}" type="pres">
      <dgm:prSet presAssocID="{6B55D998-3644-4107-A8C4-5378D9256B55}" presName="rootComposite" presStyleCnt="0"/>
      <dgm:spPr/>
    </dgm:pt>
    <dgm:pt modelId="{24DC9922-8E8C-4FB5-9E62-76D3737B5FEC}" type="pres">
      <dgm:prSet presAssocID="{6B55D998-3644-4107-A8C4-5378D9256B55}" presName="rootText" presStyleLbl="node4" presStyleIdx="1" presStyleCnt="6">
        <dgm:presLayoutVars>
          <dgm:chPref val="3"/>
        </dgm:presLayoutVars>
      </dgm:prSet>
      <dgm:spPr/>
    </dgm:pt>
    <dgm:pt modelId="{2CC275D8-2690-40C9-850A-69378F7C0FC3}" type="pres">
      <dgm:prSet presAssocID="{6B55D998-3644-4107-A8C4-5378D9256B55}" presName="rootConnector" presStyleLbl="node4" presStyleIdx="1" presStyleCnt="6"/>
      <dgm:spPr/>
    </dgm:pt>
    <dgm:pt modelId="{A11E02AE-FA94-49A4-8941-165241F4513F}" type="pres">
      <dgm:prSet presAssocID="{6B55D998-3644-4107-A8C4-5378D9256B55}" presName="hierChild4" presStyleCnt="0"/>
      <dgm:spPr/>
    </dgm:pt>
    <dgm:pt modelId="{FE2344CF-9517-4C7E-BACA-7CF6FF105A49}" type="pres">
      <dgm:prSet presAssocID="{6B55D998-3644-4107-A8C4-5378D9256B55}" presName="hierChild5" presStyleCnt="0"/>
      <dgm:spPr/>
    </dgm:pt>
    <dgm:pt modelId="{8F1EB788-E294-464C-A1FE-260425D5EC21}" type="pres">
      <dgm:prSet presAssocID="{C86D3333-962B-4380-8DDD-372941D6E462}" presName="hierChild5" presStyleCnt="0"/>
      <dgm:spPr/>
    </dgm:pt>
    <dgm:pt modelId="{E06157CF-B67E-4A9B-B64A-CE3AB89A4E7F}" type="pres">
      <dgm:prSet presAssocID="{D4F179EF-C2ED-4AB9-9F1A-D89A25573928}" presName="hierChild5" presStyleCnt="0"/>
      <dgm:spPr/>
    </dgm:pt>
    <dgm:pt modelId="{445C61E8-6CCF-4A09-8F3D-5D708EB6CE62}" type="pres">
      <dgm:prSet presAssocID="{0B48E329-F27D-4261-968C-63A5E6EBCF07}" presName="Name35" presStyleLbl="parChTrans1D2" presStyleIdx="1" presStyleCnt="3"/>
      <dgm:spPr/>
    </dgm:pt>
    <dgm:pt modelId="{3DE6994E-F87D-43F9-BA2F-4552A20256D3}" type="pres">
      <dgm:prSet presAssocID="{B3E6E8DB-C90F-4DF5-869D-A5CE410E6556}" presName="hierRoot2" presStyleCnt="0">
        <dgm:presLayoutVars>
          <dgm:hierBranch/>
        </dgm:presLayoutVars>
      </dgm:prSet>
      <dgm:spPr/>
    </dgm:pt>
    <dgm:pt modelId="{83253643-9360-48CA-8336-DE541F28ECF4}" type="pres">
      <dgm:prSet presAssocID="{B3E6E8DB-C90F-4DF5-869D-A5CE410E6556}" presName="rootComposite" presStyleCnt="0"/>
      <dgm:spPr/>
    </dgm:pt>
    <dgm:pt modelId="{45121E25-DFF5-455E-97C1-B1424B03A9F5}" type="pres">
      <dgm:prSet presAssocID="{B3E6E8DB-C90F-4DF5-869D-A5CE410E6556}" presName="rootText" presStyleLbl="node2" presStyleIdx="1" presStyleCnt="3">
        <dgm:presLayoutVars>
          <dgm:chPref val="3"/>
        </dgm:presLayoutVars>
      </dgm:prSet>
      <dgm:spPr/>
    </dgm:pt>
    <dgm:pt modelId="{B952AB30-B7BC-4E8A-AE7B-13F255705E96}" type="pres">
      <dgm:prSet presAssocID="{B3E6E8DB-C90F-4DF5-869D-A5CE410E6556}" presName="rootConnector" presStyleLbl="node2" presStyleIdx="1" presStyleCnt="3"/>
      <dgm:spPr/>
    </dgm:pt>
    <dgm:pt modelId="{543FE2DF-1708-4239-90FD-646708653F3F}" type="pres">
      <dgm:prSet presAssocID="{B3E6E8DB-C90F-4DF5-869D-A5CE410E6556}" presName="hierChild4" presStyleCnt="0"/>
      <dgm:spPr/>
    </dgm:pt>
    <dgm:pt modelId="{24E6B06F-92DC-4A7B-92BA-8AD25DBAD52F}" type="pres">
      <dgm:prSet presAssocID="{B656EEA9-E6B8-47C3-93D0-71D6569B3834}" presName="Name35" presStyleLbl="parChTrans1D3" presStyleIdx="2" presStyleCnt="6"/>
      <dgm:spPr/>
    </dgm:pt>
    <dgm:pt modelId="{79F946C7-6E70-4823-9336-10EA9398EF3E}" type="pres">
      <dgm:prSet presAssocID="{7ACA4D69-8B23-4A86-A2EB-BF31218F04B7}" presName="hierRoot2" presStyleCnt="0">
        <dgm:presLayoutVars>
          <dgm:hierBranch/>
        </dgm:presLayoutVars>
      </dgm:prSet>
      <dgm:spPr/>
    </dgm:pt>
    <dgm:pt modelId="{1E941DDC-2DCE-4BBF-A04B-BBA7416862F9}" type="pres">
      <dgm:prSet presAssocID="{7ACA4D69-8B23-4A86-A2EB-BF31218F04B7}" presName="rootComposite" presStyleCnt="0"/>
      <dgm:spPr/>
    </dgm:pt>
    <dgm:pt modelId="{2729AA16-A51E-43D2-B4BB-95A73327C803}" type="pres">
      <dgm:prSet presAssocID="{7ACA4D69-8B23-4A86-A2EB-BF31218F04B7}" presName="rootText" presStyleLbl="node3" presStyleIdx="2" presStyleCnt="6">
        <dgm:presLayoutVars>
          <dgm:chPref val="3"/>
        </dgm:presLayoutVars>
      </dgm:prSet>
      <dgm:spPr/>
    </dgm:pt>
    <dgm:pt modelId="{B11B3DE4-FE8E-4206-AD2A-FE697B4682C6}" type="pres">
      <dgm:prSet presAssocID="{7ACA4D69-8B23-4A86-A2EB-BF31218F04B7}" presName="rootConnector" presStyleLbl="node3" presStyleIdx="2" presStyleCnt="6"/>
      <dgm:spPr/>
    </dgm:pt>
    <dgm:pt modelId="{B972533C-626D-4F70-9D02-EAC887EF5599}" type="pres">
      <dgm:prSet presAssocID="{7ACA4D69-8B23-4A86-A2EB-BF31218F04B7}" presName="hierChild4" presStyleCnt="0"/>
      <dgm:spPr/>
    </dgm:pt>
    <dgm:pt modelId="{D87B84E2-4D01-46BA-9AC3-2EE4B58AD268}" type="pres">
      <dgm:prSet presAssocID="{97F885B0-C549-4026-B6D4-E3AD203F7203}" presName="Name35" presStyleLbl="parChTrans1D4" presStyleIdx="2" presStyleCnt="6"/>
      <dgm:spPr/>
    </dgm:pt>
    <dgm:pt modelId="{05C860C7-27AB-48DF-AB84-51AEDCDE4B1C}" type="pres">
      <dgm:prSet presAssocID="{D8E292E5-8123-41CB-B29E-E69585F595D0}" presName="hierRoot2" presStyleCnt="0">
        <dgm:presLayoutVars>
          <dgm:hierBranch val="r"/>
        </dgm:presLayoutVars>
      </dgm:prSet>
      <dgm:spPr/>
    </dgm:pt>
    <dgm:pt modelId="{6706DA4F-8ED5-4996-B055-9E7CC6D38428}" type="pres">
      <dgm:prSet presAssocID="{D8E292E5-8123-41CB-B29E-E69585F595D0}" presName="rootComposite" presStyleCnt="0"/>
      <dgm:spPr/>
    </dgm:pt>
    <dgm:pt modelId="{6D6F877E-38DC-4CEF-8546-DB4CEF389607}" type="pres">
      <dgm:prSet presAssocID="{D8E292E5-8123-41CB-B29E-E69585F595D0}" presName="rootText" presStyleLbl="node4" presStyleIdx="2" presStyleCnt="6">
        <dgm:presLayoutVars>
          <dgm:chPref val="3"/>
        </dgm:presLayoutVars>
      </dgm:prSet>
      <dgm:spPr/>
    </dgm:pt>
    <dgm:pt modelId="{0BEFD2E7-A71B-4F23-B090-EE3796385B3A}" type="pres">
      <dgm:prSet presAssocID="{D8E292E5-8123-41CB-B29E-E69585F595D0}" presName="rootConnector" presStyleLbl="node4" presStyleIdx="2" presStyleCnt="6"/>
      <dgm:spPr/>
    </dgm:pt>
    <dgm:pt modelId="{ABE8C785-1058-4624-8C29-81265B6AFFFF}" type="pres">
      <dgm:prSet presAssocID="{D8E292E5-8123-41CB-B29E-E69585F595D0}" presName="hierChild4" presStyleCnt="0"/>
      <dgm:spPr/>
    </dgm:pt>
    <dgm:pt modelId="{C7141CB9-D155-4895-9A45-BC07E28AACBC}" type="pres">
      <dgm:prSet presAssocID="{D8E292E5-8123-41CB-B29E-E69585F595D0}" presName="hierChild5" presStyleCnt="0"/>
      <dgm:spPr/>
    </dgm:pt>
    <dgm:pt modelId="{66A83229-0671-46B9-A9B3-A781C683E955}" type="pres">
      <dgm:prSet presAssocID="{7ACA4D69-8B23-4A86-A2EB-BF31218F04B7}" presName="hierChild5" presStyleCnt="0"/>
      <dgm:spPr/>
    </dgm:pt>
    <dgm:pt modelId="{0B3B4D77-1C0E-4747-A62B-56768F6FDCFD}" type="pres">
      <dgm:prSet presAssocID="{F35A36AA-0821-44AB-A9CB-8A1F8B39D9A4}" presName="Name35" presStyleLbl="parChTrans1D3" presStyleIdx="3" presStyleCnt="6"/>
      <dgm:spPr/>
    </dgm:pt>
    <dgm:pt modelId="{64DEB77E-A919-4AB6-8685-D9A7CB9EB77A}" type="pres">
      <dgm:prSet presAssocID="{78D581B3-808F-4AAB-A3A3-D6FC573AAF2B}" presName="hierRoot2" presStyleCnt="0">
        <dgm:presLayoutVars>
          <dgm:hierBranch/>
        </dgm:presLayoutVars>
      </dgm:prSet>
      <dgm:spPr/>
    </dgm:pt>
    <dgm:pt modelId="{CC318D45-8D49-4703-B732-9CC5B47C7741}" type="pres">
      <dgm:prSet presAssocID="{78D581B3-808F-4AAB-A3A3-D6FC573AAF2B}" presName="rootComposite" presStyleCnt="0"/>
      <dgm:spPr/>
    </dgm:pt>
    <dgm:pt modelId="{2395D8FE-77FE-471A-BC99-88CB05928748}" type="pres">
      <dgm:prSet presAssocID="{78D581B3-808F-4AAB-A3A3-D6FC573AAF2B}" presName="rootText" presStyleLbl="node3" presStyleIdx="3" presStyleCnt="6">
        <dgm:presLayoutVars>
          <dgm:chPref val="3"/>
        </dgm:presLayoutVars>
      </dgm:prSet>
      <dgm:spPr/>
    </dgm:pt>
    <dgm:pt modelId="{17A56DA8-E512-4C9F-AEC7-07A344DD179B}" type="pres">
      <dgm:prSet presAssocID="{78D581B3-808F-4AAB-A3A3-D6FC573AAF2B}" presName="rootConnector" presStyleLbl="node3" presStyleIdx="3" presStyleCnt="6"/>
      <dgm:spPr/>
    </dgm:pt>
    <dgm:pt modelId="{D38E8EC0-609D-44AE-98C6-D3515FE1308B}" type="pres">
      <dgm:prSet presAssocID="{78D581B3-808F-4AAB-A3A3-D6FC573AAF2B}" presName="hierChild4" presStyleCnt="0"/>
      <dgm:spPr/>
    </dgm:pt>
    <dgm:pt modelId="{BD73D237-CA8A-40C6-BDE1-CE8B487F07C8}" type="pres">
      <dgm:prSet presAssocID="{85DF9A67-39A2-4828-A4DC-0FB67387BB98}" presName="Name35" presStyleLbl="parChTrans1D4" presStyleIdx="3" presStyleCnt="6"/>
      <dgm:spPr/>
    </dgm:pt>
    <dgm:pt modelId="{240B4DC4-D183-4C26-8B70-81D9B14D822D}" type="pres">
      <dgm:prSet presAssocID="{1B23A26D-710B-423A-807C-385EDA46D51B}" presName="hierRoot2" presStyleCnt="0">
        <dgm:presLayoutVars>
          <dgm:hierBranch val="r"/>
        </dgm:presLayoutVars>
      </dgm:prSet>
      <dgm:spPr/>
    </dgm:pt>
    <dgm:pt modelId="{3946B027-976D-4D1E-82D3-3BE70BC6B7A9}" type="pres">
      <dgm:prSet presAssocID="{1B23A26D-710B-423A-807C-385EDA46D51B}" presName="rootComposite" presStyleCnt="0"/>
      <dgm:spPr/>
    </dgm:pt>
    <dgm:pt modelId="{2F36CDE2-3911-4A0D-BF96-665CC64C2FFC}" type="pres">
      <dgm:prSet presAssocID="{1B23A26D-710B-423A-807C-385EDA46D51B}" presName="rootText" presStyleLbl="node4" presStyleIdx="3" presStyleCnt="6">
        <dgm:presLayoutVars>
          <dgm:chPref val="3"/>
        </dgm:presLayoutVars>
      </dgm:prSet>
      <dgm:spPr/>
    </dgm:pt>
    <dgm:pt modelId="{94BC6949-8F0F-4652-AE8E-FB3B37E62E32}" type="pres">
      <dgm:prSet presAssocID="{1B23A26D-710B-423A-807C-385EDA46D51B}" presName="rootConnector" presStyleLbl="node4" presStyleIdx="3" presStyleCnt="6"/>
      <dgm:spPr/>
    </dgm:pt>
    <dgm:pt modelId="{90C7F978-CC07-46FF-BBE0-F2A8AAD89B7F}" type="pres">
      <dgm:prSet presAssocID="{1B23A26D-710B-423A-807C-385EDA46D51B}" presName="hierChild4" presStyleCnt="0"/>
      <dgm:spPr/>
    </dgm:pt>
    <dgm:pt modelId="{E947C2F3-0A61-43A0-AD2F-4D5720918798}" type="pres">
      <dgm:prSet presAssocID="{1B23A26D-710B-423A-807C-385EDA46D51B}" presName="hierChild5" presStyleCnt="0"/>
      <dgm:spPr/>
    </dgm:pt>
    <dgm:pt modelId="{DF5FCA84-8996-4094-B9A5-AAD9644B5857}" type="pres">
      <dgm:prSet presAssocID="{78D581B3-808F-4AAB-A3A3-D6FC573AAF2B}" presName="hierChild5" presStyleCnt="0"/>
      <dgm:spPr/>
    </dgm:pt>
    <dgm:pt modelId="{CA0E253D-4303-4EEF-91D3-F4D335E1EC23}" type="pres">
      <dgm:prSet presAssocID="{B3E6E8DB-C90F-4DF5-869D-A5CE410E6556}" presName="hierChild5" presStyleCnt="0"/>
      <dgm:spPr/>
    </dgm:pt>
    <dgm:pt modelId="{6EDD249F-DA11-4764-9EA1-47E2F5039C8A}" type="pres">
      <dgm:prSet presAssocID="{53755527-3054-4E15-BB23-5B2BEE8250D7}" presName="Name35" presStyleLbl="parChTrans1D2" presStyleIdx="2" presStyleCnt="3"/>
      <dgm:spPr/>
    </dgm:pt>
    <dgm:pt modelId="{9341F18A-29DB-4286-B2F6-6DC9B8A9937C}" type="pres">
      <dgm:prSet presAssocID="{FD05AD9E-B9E4-45D2-B88C-BBB2B3B3C8D9}" presName="hierRoot2" presStyleCnt="0">
        <dgm:presLayoutVars>
          <dgm:hierBranch/>
        </dgm:presLayoutVars>
      </dgm:prSet>
      <dgm:spPr/>
    </dgm:pt>
    <dgm:pt modelId="{A3AB4F42-964E-4359-946F-5CDA910AE881}" type="pres">
      <dgm:prSet presAssocID="{FD05AD9E-B9E4-45D2-B88C-BBB2B3B3C8D9}" presName="rootComposite" presStyleCnt="0"/>
      <dgm:spPr/>
    </dgm:pt>
    <dgm:pt modelId="{67EF8342-87AD-42C5-8D84-9C2026E2643C}" type="pres">
      <dgm:prSet presAssocID="{FD05AD9E-B9E4-45D2-B88C-BBB2B3B3C8D9}" presName="rootText" presStyleLbl="node2" presStyleIdx="2" presStyleCnt="3">
        <dgm:presLayoutVars>
          <dgm:chPref val="3"/>
        </dgm:presLayoutVars>
      </dgm:prSet>
      <dgm:spPr/>
    </dgm:pt>
    <dgm:pt modelId="{8C680614-30BD-48F0-9C86-8A82443FFDCB}" type="pres">
      <dgm:prSet presAssocID="{FD05AD9E-B9E4-45D2-B88C-BBB2B3B3C8D9}" presName="rootConnector" presStyleLbl="node2" presStyleIdx="2" presStyleCnt="3"/>
      <dgm:spPr/>
    </dgm:pt>
    <dgm:pt modelId="{14EF3878-08DC-4535-A36A-1E8C2D59C644}" type="pres">
      <dgm:prSet presAssocID="{FD05AD9E-B9E4-45D2-B88C-BBB2B3B3C8D9}" presName="hierChild4" presStyleCnt="0"/>
      <dgm:spPr/>
    </dgm:pt>
    <dgm:pt modelId="{13B8511C-8A09-4272-94C2-A2914F0282C8}" type="pres">
      <dgm:prSet presAssocID="{8A46A350-E252-494E-9597-9B7B1A67C081}" presName="Name35" presStyleLbl="parChTrans1D3" presStyleIdx="4" presStyleCnt="6"/>
      <dgm:spPr/>
    </dgm:pt>
    <dgm:pt modelId="{7345DE93-5300-4448-883D-147C1B2CCC37}" type="pres">
      <dgm:prSet presAssocID="{E69B5349-5094-4C56-9064-3B16BD477A46}" presName="hierRoot2" presStyleCnt="0">
        <dgm:presLayoutVars>
          <dgm:hierBranch/>
        </dgm:presLayoutVars>
      </dgm:prSet>
      <dgm:spPr/>
    </dgm:pt>
    <dgm:pt modelId="{4DDEE2DB-7829-4087-8F61-40639B7697ED}" type="pres">
      <dgm:prSet presAssocID="{E69B5349-5094-4C56-9064-3B16BD477A46}" presName="rootComposite" presStyleCnt="0"/>
      <dgm:spPr/>
    </dgm:pt>
    <dgm:pt modelId="{470058A1-48A0-42C6-8CDB-F81378396DBF}" type="pres">
      <dgm:prSet presAssocID="{E69B5349-5094-4C56-9064-3B16BD477A46}" presName="rootText" presStyleLbl="node3" presStyleIdx="4" presStyleCnt="6">
        <dgm:presLayoutVars>
          <dgm:chPref val="3"/>
        </dgm:presLayoutVars>
      </dgm:prSet>
      <dgm:spPr/>
    </dgm:pt>
    <dgm:pt modelId="{C5789EA2-DBA1-495F-98E8-B6EABEAE25B6}" type="pres">
      <dgm:prSet presAssocID="{E69B5349-5094-4C56-9064-3B16BD477A46}" presName="rootConnector" presStyleLbl="node3" presStyleIdx="4" presStyleCnt="6"/>
      <dgm:spPr/>
    </dgm:pt>
    <dgm:pt modelId="{CD3477C3-46BA-4B2A-9487-9A249FD648C5}" type="pres">
      <dgm:prSet presAssocID="{E69B5349-5094-4C56-9064-3B16BD477A46}" presName="hierChild4" presStyleCnt="0"/>
      <dgm:spPr/>
    </dgm:pt>
    <dgm:pt modelId="{08131E6C-2ED9-48DF-88CB-E09DF5C22956}" type="pres">
      <dgm:prSet presAssocID="{25FD4F8F-171D-4312-86F3-63EE8FAEC190}" presName="Name35" presStyleLbl="parChTrans1D4" presStyleIdx="4" presStyleCnt="6"/>
      <dgm:spPr/>
    </dgm:pt>
    <dgm:pt modelId="{288E4B0A-63F3-4D37-B95B-00E88002924B}" type="pres">
      <dgm:prSet presAssocID="{CFBE9A8B-40B6-4633-A5E5-461594E7DAA2}" presName="hierRoot2" presStyleCnt="0">
        <dgm:presLayoutVars>
          <dgm:hierBranch val="r"/>
        </dgm:presLayoutVars>
      </dgm:prSet>
      <dgm:spPr/>
    </dgm:pt>
    <dgm:pt modelId="{C8C95B32-6DF1-4CE1-8FB3-150556A68032}" type="pres">
      <dgm:prSet presAssocID="{CFBE9A8B-40B6-4633-A5E5-461594E7DAA2}" presName="rootComposite" presStyleCnt="0"/>
      <dgm:spPr/>
    </dgm:pt>
    <dgm:pt modelId="{7173F390-A503-48F9-BE8F-B9CC6BC3B850}" type="pres">
      <dgm:prSet presAssocID="{CFBE9A8B-40B6-4633-A5E5-461594E7DAA2}" presName="rootText" presStyleLbl="node4" presStyleIdx="4" presStyleCnt="6">
        <dgm:presLayoutVars>
          <dgm:chPref val="3"/>
        </dgm:presLayoutVars>
      </dgm:prSet>
      <dgm:spPr/>
    </dgm:pt>
    <dgm:pt modelId="{564FA0C6-A153-4DA6-A7B6-5219123C5DA5}" type="pres">
      <dgm:prSet presAssocID="{CFBE9A8B-40B6-4633-A5E5-461594E7DAA2}" presName="rootConnector" presStyleLbl="node4" presStyleIdx="4" presStyleCnt="6"/>
      <dgm:spPr/>
    </dgm:pt>
    <dgm:pt modelId="{F645DED3-69FA-43FC-AEE1-452CFD3380DD}" type="pres">
      <dgm:prSet presAssocID="{CFBE9A8B-40B6-4633-A5E5-461594E7DAA2}" presName="hierChild4" presStyleCnt="0"/>
      <dgm:spPr/>
    </dgm:pt>
    <dgm:pt modelId="{FCE1A105-524A-4D89-8C30-4BB15C436467}" type="pres">
      <dgm:prSet presAssocID="{CFBE9A8B-40B6-4633-A5E5-461594E7DAA2}" presName="hierChild5" presStyleCnt="0"/>
      <dgm:spPr/>
    </dgm:pt>
    <dgm:pt modelId="{8B6BB973-DB8E-4AFA-8970-BB4C9F1D4D9F}" type="pres">
      <dgm:prSet presAssocID="{E69B5349-5094-4C56-9064-3B16BD477A46}" presName="hierChild5" presStyleCnt="0"/>
      <dgm:spPr/>
    </dgm:pt>
    <dgm:pt modelId="{E06F8CB7-963D-4EE3-9262-BBDF2B6AA4AD}" type="pres">
      <dgm:prSet presAssocID="{DFB18E60-559A-4486-88CE-A7CFC25CF7C0}" presName="Name35" presStyleLbl="parChTrans1D3" presStyleIdx="5" presStyleCnt="6"/>
      <dgm:spPr/>
    </dgm:pt>
    <dgm:pt modelId="{C46F311C-6AFF-4A98-BCC9-AC487F9CADCA}" type="pres">
      <dgm:prSet presAssocID="{5F589020-8337-4790-BCCA-9AF18AD2B614}" presName="hierRoot2" presStyleCnt="0">
        <dgm:presLayoutVars>
          <dgm:hierBranch/>
        </dgm:presLayoutVars>
      </dgm:prSet>
      <dgm:spPr/>
    </dgm:pt>
    <dgm:pt modelId="{0162C3AC-031E-48F9-8783-A434EF181782}" type="pres">
      <dgm:prSet presAssocID="{5F589020-8337-4790-BCCA-9AF18AD2B614}" presName="rootComposite" presStyleCnt="0"/>
      <dgm:spPr/>
    </dgm:pt>
    <dgm:pt modelId="{A12E524B-E676-4798-ACDD-0A3736A0BF28}" type="pres">
      <dgm:prSet presAssocID="{5F589020-8337-4790-BCCA-9AF18AD2B614}" presName="rootText" presStyleLbl="node3" presStyleIdx="5" presStyleCnt="6">
        <dgm:presLayoutVars>
          <dgm:chPref val="3"/>
        </dgm:presLayoutVars>
      </dgm:prSet>
      <dgm:spPr/>
    </dgm:pt>
    <dgm:pt modelId="{4C43F09F-F7A9-437F-8E08-2F5AA974722E}" type="pres">
      <dgm:prSet presAssocID="{5F589020-8337-4790-BCCA-9AF18AD2B614}" presName="rootConnector" presStyleLbl="node3" presStyleIdx="5" presStyleCnt="6"/>
      <dgm:spPr/>
    </dgm:pt>
    <dgm:pt modelId="{5CEFF6C1-0CFA-426E-BDA7-5B2BAA65C294}" type="pres">
      <dgm:prSet presAssocID="{5F589020-8337-4790-BCCA-9AF18AD2B614}" presName="hierChild4" presStyleCnt="0"/>
      <dgm:spPr/>
    </dgm:pt>
    <dgm:pt modelId="{AFB39597-64AD-443D-9183-33DEDAEB5A10}" type="pres">
      <dgm:prSet presAssocID="{B360C185-85B8-4E7C-847A-30CA905DEAC9}" presName="Name35" presStyleLbl="parChTrans1D4" presStyleIdx="5" presStyleCnt="6"/>
      <dgm:spPr/>
    </dgm:pt>
    <dgm:pt modelId="{D350DA5B-87DE-4703-BEA6-A34A7AD1F872}" type="pres">
      <dgm:prSet presAssocID="{48F9B78B-320A-4A3F-BF8E-99D5A1EFF987}" presName="hierRoot2" presStyleCnt="0">
        <dgm:presLayoutVars>
          <dgm:hierBranch val="r"/>
        </dgm:presLayoutVars>
      </dgm:prSet>
      <dgm:spPr/>
    </dgm:pt>
    <dgm:pt modelId="{3F6C0C6B-1461-4FD1-B78C-83FFC7A0F1E9}" type="pres">
      <dgm:prSet presAssocID="{48F9B78B-320A-4A3F-BF8E-99D5A1EFF987}" presName="rootComposite" presStyleCnt="0"/>
      <dgm:spPr/>
    </dgm:pt>
    <dgm:pt modelId="{CAE1EFD4-E668-4A49-B678-10006CF95BED}" type="pres">
      <dgm:prSet presAssocID="{48F9B78B-320A-4A3F-BF8E-99D5A1EFF987}" presName="rootText" presStyleLbl="node4" presStyleIdx="5" presStyleCnt="6">
        <dgm:presLayoutVars>
          <dgm:chPref val="3"/>
        </dgm:presLayoutVars>
      </dgm:prSet>
      <dgm:spPr/>
    </dgm:pt>
    <dgm:pt modelId="{ACB34943-3862-4254-81CD-CD0B241E2B78}" type="pres">
      <dgm:prSet presAssocID="{48F9B78B-320A-4A3F-BF8E-99D5A1EFF987}" presName="rootConnector" presStyleLbl="node4" presStyleIdx="5" presStyleCnt="6"/>
      <dgm:spPr/>
    </dgm:pt>
    <dgm:pt modelId="{053CBBAC-293F-4B10-8C33-C817C0847D51}" type="pres">
      <dgm:prSet presAssocID="{48F9B78B-320A-4A3F-BF8E-99D5A1EFF987}" presName="hierChild4" presStyleCnt="0"/>
      <dgm:spPr/>
    </dgm:pt>
    <dgm:pt modelId="{4942E0BC-B7E4-4F5F-BA26-D7D962E90190}" type="pres">
      <dgm:prSet presAssocID="{48F9B78B-320A-4A3F-BF8E-99D5A1EFF987}" presName="hierChild5" presStyleCnt="0"/>
      <dgm:spPr/>
    </dgm:pt>
    <dgm:pt modelId="{2C32073F-FE14-4CCA-B5F1-153DFFCD3FE5}" type="pres">
      <dgm:prSet presAssocID="{5F589020-8337-4790-BCCA-9AF18AD2B614}" presName="hierChild5" presStyleCnt="0"/>
      <dgm:spPr/>
    </dgm:pt>
    <dgm:pt modelId="{A544732E-A17E-441E-BFBD-E8ACBA8487A3}" type="pres">
      <dgm:prSet presAssocID="{FD05AD9E-B9E4-45D2-B88C-BBB2B3B3C8D9}" presName="hierChild5" presStyleCnt="0"/>
      <dgm:spPr/>
    </dgm:pt>
    <dgm:pt modelId="{591FA034-EF2D-4F9A-813C-D9A7E8E9513C}" type="pres">
      <dgm:prSet presAssocID="{190C65E9-5122-44D5-B362-7B5C69751B09}" presName="hierChild3" presStyleCnt="0"/>
      <dgm:spPr/>
    </dgm:pt>
  </dgm:ptLst>
  <dgm:cxnLst>
    <dgm:cxn modelId="{2CA3FB22-E817-40EC-B210-5280B580330F}" srcId="{FD05AD9E-B9E4-45D2-B88C-BBB2B3B3C8D9}" destId="{E69B5349-5094-4C56-9064-3B16BD477A46}" srcOrd="0" destOrd="0" parTransId="{8A46A350-E252-494E-9597-9B7B1A67C081}" sibTransId="{094CE6CB-8667-4895-BC8B-BA78391EDCD9}"/>
    <dgm:cxn modelId="{BB512647-37FD-4878-B8BA-12ABFBBABB1E}" srcId="{E69B5349-5094-4C56-9064-3B16BD477A46}" destId="{CFBE9A8B-40B6-4633-A5E5-461594E7DAA2}" srcOrd="0" destOrd="0" parTransId="{25FD4F8F-171D-4312-86F3-63EE8FAEC190}" sibTransId="{A2790F23-E142-4A1E-8BEB-4D3422FC1021}"/>
    <dgm:cxn modelId="{9A7955EF-7BF7-4DA6-A2FF-6EFEF37B0B22}" type="presOf" srcId="{1A7E9CE3-DE04-4157-B910-C58CBE8643B7}" destId="{CA4B6756-ECA8-4A42-97C8-9025D0E5322B}" srcOrd="0" destOrd="0" presId="urn:microsoft.com/office/officeart/2005/8/layout/orgChart1"/>
    <dgm:cxn modelId="{A2464542-BE0A-4FEF-B28F-BF86B5B2CC22}" type="presOf" srcId="{FD05AD9E-B9E4-45D2-B88C-BBB2B3B3C8D9}" destId="{67EF8342-87AD-42C5-8D84-9C2026E2643C}" srcOrd="0" destOrd="0" presId="urn:microsoft.com/office/officeart/2005/8/layout/orgChart1"/>
    <dgm:cxn modelId="{8366D801-D532-48B7-A658-5C73A97C018B}" srcId="{1A7E9CE3-DE04-4157-B910-C58CBE8643B7}" destId="{190C65E9-5122-44D5-B362-7B5C69751B09}" srcOrd="0" destOrd="0" parTransId="{76EDEC67-5251-4F3E-94F9-2FD7463D5148}" sibTransId="{71080A14-A092-40F5-90B9-15620271E383}"/>
    <dgm:cxn modelId="{2630749D-B9F6-478B-BB9A-D1B056B03455}" type="presOf" srcId="{B3E6E8DB-C90F-4DF5-869D-A5CE410E6556}" destId="{45121E25-DFF5-455E-97C1-B1424B03A9F5}" srcOrd="0" destOrd="0" presId="urn:microsoft.com/office/officeart/2005/8/layout/orgChart1"/>
    <dgm:cxn modelId="{6E8334C7-1A50-4B76-9AD8-C937EA6B8566}" type="presOf" srcId="{DFB18E60-559A-4486-88CE-A7CFC25CF7C0}" destId="{E06F8CB7-963D-4EE3-9262-BBDF2B6AA4AD}" srcOrd="0" destOrd="0" presId="urn:microsoft.com/office/officeart/2005/8/layout/orgChart1"/>
    <dgm:cxn modelId="{746609E1-6825-4F1C-A301-54D9FC525907}" type="presOf" srcId="{CFBE9A8B-40B6-4633-A5E5-461594E7DAA2}" destId="{7173F390-A503-48F9-BE8F-B9CC6BC3B850}" srcOrd="0" destOrd="0" presId="urn:microsoft.com/office/officeart/2005/8/layout/orgChart1"/>
    <dgm:cxn modelId="{84ABD720-4CC2-4DF9-8F3C-AF519FC44A87}" type="presOf" srcId="{53755527-3054-4E15-BB23-5B2BEE8250D7}" destId="{6EDD249F-DA11-4764-9EA1-47E2F5039C8A}" srcOrd="0" destOrd="0" presId="urn:microsoft.com/office/officeart/2005/8/layout/orgChart1"/>
    <dgm:cxn modelId="{EF90B226-7FCF-4977-B8F1-F158E64C6013}" type="presOf" srcId="{1B23A26D-710B-423A-807C-385EDA46D51B}" destId="{94BC6949-8F0F-4652-AE8E-FB3B37E62E32}" srcOrd="1" destOrd="0" presId="urn:microsoft.com/office/officeart/2005/8/layout/orgChart1"/>
    <dgm:cxn modelId="{EA403B32-2071-4AC0-A4EA-C75B3B917188}" srcId="{B3E6E8DB-C90F-4DF5-869D-A5CE410E6556}" destId="{78D581B3-808F-4AAB-A3A3-D6FC573AAF2B}" srcOrd="1" destOrd="0" parTransId="{F35A36AA-0821-44AB-A9CB-8A1F8B39D9A4}" sibTransId="{D296DE90-4E94-4E8A-B00E-7CD76783FFEA}"/>
    <dgm:cxn modelId="{DF9D6657-DE2A-43BA-A290-4E3E81C633B5}" type="presOf" srcId="{78D581B3-808F-4AAB-A3A3-D6FC573AAF2B}" destId="{2395D8FE-77FE-471A-BC99-88CB05928748}" srcOrd="0" destOrd="0" presId="urn:microsoft.com/office/officeart/2005/8/layout/orgChart1"/>
    <dgm:cxn modelId="{9FB7A245-E820-48A8-B63F-E283627645FB}" type="presOf" srcId="{BCD15984-FF9A-45E3-908D-651A8C69540E}" destId="{79C7E278-56D3-4CFA-9EAA-EBB16DA3AB54}" srcOrd="0" destOrd="0" presId="urn:microsoft.com/office/officeart/2005/8/layout/orgChart1"/>
    <dgm:cxn modelId="{1845B317-2721-4B9E-9C88-F13F9D333D0B}" type="presOf" srcId="{B360C185-85B8-4E7C-847A-30CA905DEAC9}" destId="{AFB39597-64AD-443D-9183-33DEDAEB5A10}" srcOrd="0" destOrd="0" presId="urn:microsoft.com/office/officeart/2005/8/layout/orgChart1"/>
    <dgm:cxn modelId="{06720162-0126-4D30-9878-C32E0B8F070D}" type="presOf" srcId="{25FD4F8F-171D-4312-86F3-63EE8FAEC190}" destId="{08131E6C-2ED9-48DF-88CB-E09DF5C22956}" srcOrd="0" destOrd="0" presId="urn:microsoft.com/office/officeart/2005/8/layout/orgChart1"/>
    <dgm:cxn modelId="{5534A78C-CD46-4308-B42F-592D406CF5F0}" srcId="{78D581B3-808F-4AAB-A3A3-D6FC573AAF2B}" destId="{1B23A26D-710B-423A-807C-385EDA46D51B}" srcOrd="0" destOrd="0" parTransId="{85DF9A67-39A2-4828-A4DC-0FB67387BB98}" sibTransId="{03DE292B-5873-4452-8E2B-BB364885CCF5}"/>
    <dgm:cxn modelId="{CA1E3F94-1742-4F4C-ADD1-5D5541788A77}" type="presOf" srcId="{E69B5349-5094-4C56-9064-3B16BD477A46}" destId="{C5789EA2-DBA1-495F-98E8-B6EABEAE25B6}" srcOrd="1" destOrd="0" presId="urn:microsoft.com/office/officeart/2005/8/layout/orgChart1"/>
    <dgm:cxn modelId="{6DE6B59C-7224-4DE7-96B0-43A1F94D4BE2}" type="presOf" srcId="{5F589020-8337-4790-BCCA-9AF18AD2B614}" destId="{A12E524B-E676-4798-ACDD-0A3736A0BF28}" srcOrd="0" destOrd="0" presId="urn:microsoft.com/office/officeart/2005/8/layout/orgChart1"/>
    <dgm:cxn modelId="{7DF1F7AE-374A-44DA-95DB-8FE887B6139A}" type="presOf" srcId="{F529EE39-15D9-4068-AF73-3F5829A4ACC6}" destId="{54E0A77E-C9B3-401A-962E-C227458A55E3}" srcOrd="0" destOrd="0" presId="urn:microsoft.com/office/officeart/2005/8/layout/orgChart1"/>
    <dgm:cxn modelId="{30AE8900-D3B8-425C-BDCA-729D292D4C9B}" type="presOf" srcId="{F35A36AA-0821-44AB-A9CB-8A1F8B39D9A4}" destId="{0B3B4D77-1C0E-4747-A62B-56768F6FDCFD}" srcOrd="0" destOrd="0" presId="urn:microsoft.com/office/officeart/2005/8/layout/orgChart1"/>
    <dgm:cxn modelId="{FA3D5D7A-A211-49AB-9FFF-8302FFBD5FB4}" type="presOf" srcId="{B3E6E8DB-C90F-4DF5-869D-A5CE410E6556}" destId="{B952AB30-B7BC-4E8A-AE7B-13F255705E96}" srcOrd="1" destOrd="0" presId="urn:microsoft.com/office/officeart/2005/8/layout/orgChart1"/>
    <dgm:cxn modelId="{6580AFD5-6747-4383-9AB0-B4192306431E}" type="presOf" srcId="{D4F179EF-C2ED-4AB9-9F1A-D89A25573928}" destId="{A8FC10D9-642E-407C-B316-CD1F7C48AA52}" srcOrd="1" destOrd="0" presId="urn:microsoft.com/office/officeart/2005/8/layout/orgChart1"/>
    <dgm:cxn modelId="{A5AF682C-3751-4285-A1C3-B429914C23A6}" srcId="{7ACA4D69-8B23-4A86-A2EB-BF31218F04B7}" destId="{D8E292E5-8123-41CB-B29E-E69585F595D0}" srcOrd="0" destOrd="0" parTransId="{97F885B0-C549-4026-B6D4-E3AD203F7203}" sibTransId="{023C19A2-DA7A-4774-A348-4103753B2C19}"/>
    <dgm:cxn modelId="{4C4D14BB-9B51-48FB-85C3-8C4EC4C12E39}" type="presOf" srcId="{85DF9A67-39A2-4828-A4DC-0FB67387BB98}" destId="{BD73D237-CA8A-40C6-BDE1-CE8B487F07C8}" srcOrd="0" destOrd="0" presId="urn:microsoft.com/office/officeart/2005/8/layout/orgChart1"/>
    <dgm:cxn modelId="{E354690D-E7BE-4983-B4E9-16F81E12CA9A}" type="presOf" srcId="{B656EEA9-E6B8-47C3-93D0-71D6569B3834}" destId="{24E6B06F-92DC-4A7B-92BA-8AD25DBAD52F}" srcOrd="0" destOrd="0" presId="urn:microsoft.com/office/officeart/2005/8/layout/orgChart1"/>
    <dgm:cxn modelId="{055E9AC1-F85F-4537-85D9-5B5D85308382}" type="presOf" srcId="{5F589020-8337-4790-BCCA-9AF18AD2B614}" destId="{4C43F09F-F7A9-437F-8E08-2F5AA974722E}" srcOrd="1" destOrd="0" presId="urn:microsoft.com/office/officeart/2005/8/layout/orgChart1"/>
    <dgm:cxn modelId="{6C463625-A047-48D8-BF42-92D41F3B9E11}" srcId="{190C65E9-5122-44D5-B362-7B5C69751B09}" destId="{B3E6E8DB-C90F-4DF5-869D-A5CE410E6556}" srcOrd="1" destOrd="0" parTransId="{0B48E329-F27D-4261-968C-63A5E6EBCF07}" sibTransId="{154C7749-74BB-4147-A439-3063F662AB53}"/>
    <dgm:cxn modelId="{8491DA02-5FBD-4D26-95AD-D83E7E8A9D31}" srcId="{FD05AD9E-B9E4-45D2-B88C-BBB2B3B3C8D9}" destId="{5F589020-8337-4790-BCCA-9AF18AD2B614}" srcOrd="1" destOrd="0" parTransId="{DFB18E60-559A-4486-88CE-A7CFC25CF7C0}" sibTransId="{47590914-1576-44AD-AB16-F4DD618AE765}"/>
    <dgm:cxn modelId="{DAB53F08-085A-4A75-9983-7DD73231F155}" type="presOf" srcId="{D8E292E5-8123-41CB-B29E-E69585F595D0}" destId="{0BEFD2E7-A71B-4F23-B090-EE3796385B3A}" srcOrd="1" destOrd="0" presId="urn:microsoft.com/office/officeart/2005/8/layout/orgChart1"/>
    <dgm:cxn modelId="{CD6C4E44-9DC3-480F-AEFF-58663A25A62A}" type="presOf" srcId="{48F9B78B-320A-4A3F-BF8E-99D5A1EFF987}" destId="{CAE1EFD4-E668-4A49-B678-10006CF95BED}" srcOrd="0" destOrd="0" presId="urn:microsoft.com/office/officeart/2005/8/layout/orgChart1"/>
    <dgm:cxn modelId="{E56FC479-4C28-4350-8723-9FCB903858B4}" srcId="{190C65E9-5122-44D5-B362-7B5C69751B09}" destId="{D4F179EF-C2ED-4AB9-9F1A-D89A25573928}" srcOrd="0" destOrd="0" parTransId="{C40D421B-6E74-4325-B697-BC17407C7171}" sibTransId="{FB80D7F7-7981-47D2-8C44-71F15D431794}"/>
    <dgm:cxn modelId="{A6A91AEF-D2E8-49E6-BC74-6F067648CEDD}" type="presOf" srcId="{78D581B3-808F-4AAB-A3A3-D6FC573AAF2B}" destId="{17A56DA8-E512-4C9F-AEC7-07A344DD179B}" srcOrd="1" destOrd="0" presId="urn:microsoft.com/office/officeart/2005/8/layout/orgChart1"/>
    <dgm:cxn modelId="{03111CCE-555B-453B-9714-9B1E19BC9841}" type="presOf" srcId="{190C65E9-5122-44D5-B362-7B5C69751B09}" destId="{38F3F9F1-90D4-43A5-AEC2-F3D6181456D4}" srcOrd="0" destOrd="0" presId="urn:microsoft.com/office/officeart/2005/8/layout/orgChart1"/>
    <dgm:cxn modelId="{A6414824-4212-4E2D-9A5F-1EF10F74C8DC}" type="presOf" srcId="{190C65E9-5122-44D5-B362-7B5C69751B09}" destId="{5269F794-F21B-4E65-8632-D93150A68273}" srcOrd="1" destOrd="0" presId="urn:microsoft.com/office/officeart/2005/8/layout/orgChart1"/>
    <dgm:cxn modelId="{301DC648-2CF2-4A51-9233-96BD0CD06F6B}" type="presOf" srcId="{890E9BAE-CB31-4299-B3D4-90F3176DED96}" destId="{B63D3397-EA0D-4CA6-9F39-806ED2AAC53D}" srcOrd="0" destOrd="0" presId="urn:microsoft.com/office/officeart/2005/8/layout/orgChart1"/>
    <dgm:cxn modelId="{CC978A96-A639-4D82-9091-AF4194BDC0F5}" type="presOf" srcId="{C86D3333-962B-4380-8DDD-372941D6E462}" destId="{44D8235E-72E8-4B1C-AD90-4D6692567BDB}" srcOrd="1" destOrd="0" presId="urn:microsoft.com/office/officeart/2005/8/layout/orgChart1"/>
    <dgm:cxn modelId="{D447D6CC-0B3A-4B60-A06F-983047E98733}" type="presOf" srcId="{F529EE39-15D9-4068-AF73-3F5829A4ACC6}" destId="{8C5E457F-A3D2-4EC0-906D-8AB9B3832A94}" srcOrd="1" destOrd="0" presId="urn:microsoft.com/office/officeart/2005/8/layout/orgChart1"/>
    <dgm:cxn modelId="{162E392F-809D-4678-99B6-3C3D8016564F}" type="presOf" srcId="{7ACA4D69-8B23-4A86-A2EB-BF31218F04B7}" destId="{2729AA16-A51E-43D2-B4BB-95A73327C803}" srcOrd="0" destOrd="0" presId="urn:microsoft.com/office/officeart/2005/8/layout/orgChart1"/>
    <dgm:cxn modelId="{3FA5D5B0-C560-4B76-AD16-1E9B996E6FCF}" type="presOf" srcId="{48F9B78B-320A-4A3F-BF8E-99D5A1EFF987}" destId="{ACB34943-3862-4254-81CD-CD0B241E2B78}" srcOrd="1" destOrd="0" presId="urn:microsoft.com/office/officeart/2005/8/layout/orgChart1"/>
    <dgm:cxn modelId="{D5D3BF79-38B3-4CF3-85B8-20E523795167}" srcId="{F529EE39-15D9-4068-AF73-3F5829A4ACC6}" destId="{EA255AB1-4CE8-409C-A155-9858D0A2DD7C}" srcOrd="0" destOrd="0" parTransId="{890E9BAE-CB31-4299-B3D4-90F3176DED96}" sibTransId="{B979D875-0800-481B-84AB-20FFD41DBAA5}"/>
    <dgm:cxn modelId="{C8454508-5C77-4F1C-BE0A-F5C2F997BA02}" type="presOf" srcId="{7ACA4D69-8B23-4A86-A2EB-BF31218F04B7}" destId="{B11B3DE4-FE8E-4206-AD2A-FE697B4682C6}" srcOrd="1" destOrd="0" presId="urn:microsoft.com/office/officeart/2005/8/layout/orgChart1"/>
    <dgm:cxn modelId="{C2F3EC77-24E3-4FBD-B710-9150301E5929}" type="presOf" srcId="{D8E292E5-8123-41CB-B29E-E69585F595D0}" destId="{6D6F877E-38DC-4CEF-8546-DB4CEF389607}" srcOrd="0" destOrd="0" presId="urn:microsoft.com/office/officeart/2005/8/layout/orgChart1"/>
    <dgm:cxn modelId="{C1C4D58C-C0C5-4838-A5CA-6AAFBE1A226A}" type="presOf" srcId="{6B55D998-3644-4107-A8C4-5378D9256B55}" destId="{24DC9922-8E8C-4FB5-9E62-76D3737B5FEC}" srcOrd="0" destOrd="0" presId="urn:microsoft.com/office/officeart/2005/8/layout/orgChart1"/>
    <dgm:cxn modelId="{95440B48-3204-42F7-A6E8-FB89E9B5BA92}" type="presOf" srcId="{C86D3333-962B-4380-8DDD-372941D6E462}" destId="{A108FF98-D749-43F2-AD91-6A02B08D1878}" srcOrd="0" destOrd="0" presId="urn:microsoft.com/office/officeart/2005/8/layout/orgChart1"/>
    <dgm:cxn modelId="{D03CAF1C-5D20-4CC5-9878-6F7C860B0A20}" srcId="{D4F179EF-C2ED-4AB9-9F1A-D89A25573928}" destId="{C86D3333-962B-4380-8DDD-372941D6E462}" srcOrd="1" destOrd="0" parTransId="{27656BF5-40D2-422F-8D44-DD56987FBC7D}" sibTransId="{3D751695-34C0-4404-B182-2E63BD607F5A}"/>
    <dgm:cxn modelId="{46024DCF-5E1B-4CC4-80EC-FEE4210F8A0A}" type="presOf" srcId="{CFBE9A8B-40B6-4633-A5E5-461594E7DAA2}" destId="{564FA0C6-A153-4DA6-A7B6-5219123C5DA5}" srcOrd="1" destOrd="0" presId="urn:microsoft.com/office/officeart/2005/8/layout/orgChart1"/>
    <dgm:cxn modelId="{A2C2A53B-C73A-4B2E-B7CB-2C70D6C6C6B8}" srcId="{B3E6E8DB-C90F-4DF5-869D-A5CE410E6556}" destId="{7ACA4D69-8B23-4A86-A2EB-BF31218F04B7}" srcOrd="0" destOrd="0" parTransId="{B656EEA9-E6B8-47C3-93D0-71D6569B3834}" sibTransId="{929CEC9E-3CA6-41D0-9563-A3F0069FC19E}"/>
    <dgm:cxn modelId="{30A2AA27-04FE-4035-BDB4-1A9BD5F8044E}" type="presOf" srcId="{FD05AD9E-B9E4-45D2-B88C-BBB2B3B3C8D9}" destId="{8C680614-30BD-48F0-9C86-8A82443FFDCB}" srcOrd="1" destOrd="0" presId="urn:microsoft.com/office/officeart/2005/8/layout/orgChart1"/>
    <dgm:cxn modelId="{6BA7A117-0520-4375-9C09-DA4F9CE4A672}" type="presOf" srcId="{6B55D998-3644-4107-A8C4-5378D9256B55}" destId="{2CC275D8-2690-40C9-850A-69378F7C0FC3}" srcOrd="1" destOrd="0" presId="urn:microsoft.com/office/officeart/2005/8/layout/orgChart1"/>
    <dgm:cxn modelId="{D2C074DB-CCE3-4747-8C82-D5C8F48236F5}" type="presOf" srcId="{C40D421B-6E74-4325-B697-BC17407C7171}" destId="{09F86F5E-0AD3-4452-A73F-F3F76A104293}" srcOrd="0" destOrd="0" presId="urn:microsoft.com/office/officeart/2005/8/layout/orgChart1"/>
    <dgm:cxn modelId="{7A88D121-5FD3-49D8-B067-287D20931666}" srcId="{190C65E9-5122-44D5-B362-7B5C69751B09}" destId="{FD05AD9E-B9E4-45D2-B88C-BBB2B3B3C8D9}" srcOrd="2" destOrd="0" parTransId="{53755527-3054-4E15-BB23-5B2BEE8250D7}" sibTransId="{B4129AF4-7DA5-4AF5-A328-E9E582B44E28}"/>
    <dgm:cxn modelId="{093634EA-B273-4DFB-B036-93130F8954DE}" type="presOf" srcId="{97F885B0-C549-4026-B6D4-E3AD203F7203}" destId="{D87B84E2-4D01-46BA-9AC3-2EE4B58AD268}" srcOrd="0" destOrd="0" presId="urn:microsoft.com/office/officeart/2005/8/layout/orgChart1"/>
    <dgm:cxn modelId="{7B04CD2D-1A0D-461A-A776-82D139D0EC13}" type="presOf" srcId="{1B23A26D-710B-423A-807C-385EDA46D51B}" destId="{2F36CDE2-3911-4A0D-BF96-665CC64C2FFC}" srcOrd="0" destOrd="0" presId="urn:microsoft.com/office/officeart/2005/8/layout/orgChart1"/>
    <dgm:cxn modelId="{3C43902B-0701-4FB6-965F-7097AF448DBD}" srcId="{D4F179EF-C2ED-4AB9-9F1A-D89A25573928}" destId="{F529EE39-15D9-4068-AF73-3F5829A4ACC6}" srcOrd="0" destOrd="0" parTransId="{BCD15984-FF9A-45E3-908D-651A8C69540E}" sibTransId="{1F388D3A-F919-4D94-B842-6F702AD66481}"/>
    <dgm:cxn modelId="{0A9AEEEB-70EA-4B2A-A794-B3916EDA213F}" type="presOf" srcId="{D4F179EF-C2ED-4AB9-9F1A-D89A25573928}" destId="{463D0B6A-CDD1-449C-9FC4-897EF6DEC438}" srcOrd="0" destOrd="0" presId="urn:microsoft.com/office/officeart/2005/8/layout/orgChart1"/>
    <dgm:cxn modelId="{F5AD3D90-64C6-4810-A521-007E04EB0D7D}" srcId="{5F589020-8337-4790-BCCA-9AF18AD2B614}" destId="{48F9B78B-320A-4A3F-BF8E-99D5A1EFF987}" srcOrd="0" destOrd="0" parTransId="{B360C185-85B8-4E7C-847A-30CA905DEAC9}" sibTransId="{054F0F1E-DDCC-4A92-9CAF-3CC54BE7C5C1}"/>
    <dgm:cxn modelId="{B779220A-E5D0-410F-86FD-8B0270AC7391}" type="presOf" srcId="{B1C45FE7-AB92-4428-9E45-7CB141EF9435}" destId="{29BB4837-DA0E-4FD5-9A43-15A37C8BBB94}" srcOrd="0" destOrd="0" presId="urn:microsoft.com/office/officeart/2005/8/layout/orgChart1"/>
    <dgm:cxn modelId="{EE6E2B0D-B0CA-49C5-99D3-34C023BA7EFD}" type="presOf" srcId="{E69B5349-5094-4C56-9064-3B16BD477A46}" destId="{470058A1-48A0-42C6-8CDB-F81378396DBF}" srcOrd="0" destOrd="0" presId="urn:microsoft.com/office/officeart/2005/8/layout/orgChart1"/>
    <dgm:cxn modelId="{8FA46B5B-646A-4419-B1C3-095C0904C21B}" type="presOf" srcId="{27656BF5-40D2-422F-8D44-DD56987FBC7D}" destId="{D453B1D3-2833-44CB-A8AB-450F7A8F0CCB}" srcOrd="0" destOrd="0" presId="urn:microsoft.com/office/officeart/2005/8/layout/orgChart1"/>
    <dgm:cxn modelId="{5521E4F5-2E8D-42E8-9939-02FB2207D7B5}" type="presOf" srcId="{EA255AB1-4CE8-409C-A155-9858D0A2DD7C}" destId="{4A7CEB95-B9E6-4F7F-AD37-D0A86414666D}" srcOrd="0" destOrd="0" presId="urn:microsoft.com/office/officeart/2005/8/layout/orgChart1"/>
    <dgm:cxn modelId="{CDA06B74-9F09-4D74-AFD0-BB154C6A98CB}" type="presOf" srcId="{0B48E329-F27D-4261-968C-63A5E6EBCF07}" destId="{445C61E8-6CCF-4A09-8F3D-5D708EB6CE62}" srcOrd="0" destOrd="0" presId="urn:microsoft.com/office/officeart/2005/8/layout/orgChart1"/>
    <dgm:cxn modelId="{3C5D4029-D06A-4EA9-A4E8-1FD4B6A3EFE7}" srcId="{C86D3333-962B-4380-8DDD-372941D6E462}" destId="{6B55D998-3644-4107-A8C4-5378D9256B55}" srcOrd="0" destOrd="0" parTransId="{B1C45FE7-AB92-4428-9E45-7CB141EF9435}" sibTransId="{09AB3F2F-1165-4DD9-B29E-ABBDE61CAC9F}"/>
    <dgm:cxn modelId="{00ADB8C9-D62A-4AE3-A531-339BF5470C45}" type="presOf" srcId="{EA255AB1-4CE8-409C-A155-9858D0A2DD7C}" destId="{5ED85F1D-456C-4A06-8E3E-49DE494AB214}" srcOrd="1" destOrd="0" presId="urn:microsoft.com/office/officeart/2005/8/layout/orgChart1"/>
    <dgm:cxn modelId="{EF88145E-EDD6-48B6-A04B-82D9E2D0D02D}" type="presOf" srcId="{8A46A350-E252-494E-9597-9B7B1A67C081}" destId="{13B8511C-8A09-4272-94C2-A2914F0282C8}" srcOrd="0" destOrd="0" presId="urn:microsoft.com/office/officeart/2005/8/layout/orgChart1"/>
    <dgm:cxn modelId="{AE2548B1-81FC-43A7-982D-422FE81B7FAC}" type="presParOf" srcId="{CA4B6756-ECA8-4A42-97C8-9025D0E5322B}" destId="{2470A427-1B69-41DF-A782-811CE9142CE2}" srcOrd="0" destOrd="0" presId="urn:microsoft.com/office/officeart/2005/8/layout/orgChart1"/>
    <dgm:cxn modelId="{A9C74B8A-D64B-4C69-B036-4065AAAD5943}" type="presParOf" srcId="{2470A427-1B69-41DF-A782-811CE9142CE2}" destId="{AE0D5110-EBA5-4FAF-8D65-BE4C9E0AE8E1}" srcOrd="0" destOrd="0" presId="urn:microsoft.com/office/officeart/2005/8/layout/orgChart1"/>
    <dgm:cxn modelId="{75D4A1B6-0F4F-4F11-BD6F-FC253CCA112D}" type="presParOf" srcId="{AE0D5110-EBA5-4FAF-8D65-BE4C9E0AE8E1}" destId="{38F3F9F1-90D4-43A5-AEC2-F3D6181456D4}" srcOrd="0" destOrd="0" presId="urn:microsoft.com/office/officeart/2005/8/layout/orgChart1"/>
    <dgm:cxn modelId="{56045D5E-A547-4806-92DD-C785A19BF908}" type="presParOf" srcId="{AE0D5110-EBA5-4FAF-8D65-BE4C9E0AE8E1}" destId="{5269F794-F21B-4E65-8632-D93150A68273}" srcOrd="1" destOrd="0" presId="urn:microsoft.com/office/officeart/2005/8/layout/orgChart1"/>
    <dgm:cxn modelId="{655E8885-1E24-4911-A756-960EBE3F045F}" type="presParOf" srcId="{2470A427-1B69-41DF-A782-811CE9142CE2}" destId="{7199B97B-68D3-4178-AEC4-75DBC9BA8C7D}" srcOrd="1" destOrd="0" presId="urn:microsoft.com/office/officeart/2005/8/layout/orgChart1"/>
    <dgm:cxn modelId="{1B67AB8D-52A0-4CE3-A84A-8414CDBFF618}" type="presParOf" srcId="{7199B97B-68D3-4178-AEC4-75DBC9BA8C7D}" destId="{09F86F5E-0AD3-4452-A73F-F3F76A104293}" srcOrd="0" destOrd="0" presId="urn:microsoft.com/office/officeart/2005/8/layout/orgChart1"/>
    <dgm:cxn modelId="{AEC95629-72A6-4787-A2AA-A6E5F396D360}" type="presParOf" srcId="{7199B97B-68D3-4178-AEC4-75DBC9BA8C7D}" destId="{885ABD6A-629B-489E-8B79-AD1BA3E4502D}" srcOrd="1" destOrd="0" presId="urn:microsoft.com/office/officeart/2005/8/layout/orgChart1"/>
    <dgm:cxn modelId="{8E9197A9-0EC2-4CB9-8A2B-DB79C0274686}" type="presParOf" srcId="{885ABD6A-629B-489E-8B79-AD1BA3E4502D}" destId="{896AC244-D643-4977-93CB-B09E1852463F}" srcOrd="0" destOrd="0" presId="urn:microsoft.com/office/officeart/2005/8/layout/orgChart1"/>
    <dgm:cxn modelId="{77817409-357D-467B-A49B-B84ABDE3B5BE}" type="presParOf" srcId="{896AC244-D643-4977-93CB-B09E1852463F}" destId="{463D0B6A-CDD1-449C-9FC4-897EF6DEC438}" srcOrd="0" destOrd="0" presId="urn:microsoft.com/office/officeart/2005/8/layout/orgChart1"/>
    <dgm:cxn modelId="{811DB823-F997-4905-B3C8-D09D2D8D3520}" type="presParOf" srcId="{896AC244-D643-4977-93CB-B09E1852463F}" destId="{A8FC10D9-642E-407C-B316-CD1F7C48AA52}" srcOrd="1" destOrd="0" presId="urn:microsoft.com/office/officeart/2005/8/layout/orgChart1"/>
    <dgm:cxn modelId="{BC4FEECD-E690-42DB-A269-D149EF2B74F9}" type="presParOf" srcId="{885ABD6A-629B-489E-8B79-AD1BA3E4502D}" destId="{53DCC5D1-C1DB-496B-8D53-D61FD38F3DB9}" srcOrd="1" destOrd="0" presId="urn:microsoft.com/office/officeart/2005/8/layout/orgChart1"/>
    <dgm:cxn modelId="{1249CBF0-D13C-4B73-92D6-B6E65BD14359}" type="presParOf" srcId="{53DCC5D1-C1DB-496B-8D53-D61FD38F3DB9}" destId="{79C7E278-56D3-4CFA-9EAA-EBB16DA3AB54}" srcOrd="0" destOrd="0" presId="urn:microsoft.com/office/officeart/2005/8/layout/orgChart1"/>
    <dgm:cxn modelId="{F97DA3FD-D473-4BA9-B3B5-39B6EF3CDD68}" type="presParOf" srcId="{53DCC5D1-C1DB-496B-8D53-D61FD38F3DB9}" destId="{C660F61E-7E55-4876-AE08-2C172F522419}" srcOrd="1" destOrd="0" presId="urn:microsoft.com/office/officeart/2005/8/layout/orgChart1"/>
    <dgm:cxn modelId="{C6902723-9FAB-4005-8037-0C394645DD31}" type="presParOf" srcId="{C660F61E-7E55-4876-AE08-2C172F522419}" destId="{DAF08E64-11B2-4D1C-8D6A-82DFBD3FC95B}" srcOrd="0" destOrd="0" presId="urn:microsoft.com/office/officeart/2005/8/layout/orgChart1"/>
    <dgm:cxn modelId="{E1395FE5-34D9-427F-85AC-6C33787B779E}" type="presParOf" srcId="{DAF08E64-11B2-4D1C-8D6A-82DFBD3FC95B}" destId="{54E0A77E-C9B3-401A-962E-C227458A55E3}" srcOrd="0" destOrd="0" presId="urn:microsoft.com/office/officeart/2005/8/layout/orgChart1"/>
    <dgm:cxn modelId="{D1C69DE3-BA12-48C8-8A96-EA4D0134AA00}" type="presParOf" srcId="{DAF08E64-11B2-4D1C-8D6A-82DFBD3FC95B}" destId="{8C5E457F-A3D2-4EC0-906D-8AB9B3832A94}" srcOrd="1" destOrd="0" presId="urn:microsoft.com/office/officeart/2005/8/layout/orgChart1"/>
    <dgm:cxn modelId="{CEEDD30B-06A2-45B0-99F7-FEC3A21A650E}" type="presParOf" srcId="{C660F61E-7E55-4876-AE08-2C172F522419}" destId="{4B88CFDD-1A1B-4D08-8923-7B2A7FF6E0CC}" srcOrd="1" destOrd="0" presId="urn:microsoft.com/office/officeart/2005/8/layout/orgChart1"/>
    <dgm:cxn modelId="{0E93D424-A741-4554-8583-3F361E84B607}" type="presParOf" srcId="{4B88CFDD-1A1B-4D08-8923-7B2A7FF6E0CC}" destId="{B63D3397-EA0D-4CA6-9F39-806ED2AAC53D}" srcOrd="0" destOrd="0" presId="urn:microsoft.com/office/officeart/2005/8/layout/orgChart1"/>
    <dgm:cxn modelId="{B18EB91D-4971-4F9D-9C49-20EB251B5FA7}" type="presParOf" srcId="{4B88CFDD-1A1B-4D08-8923-7B2A7FF6E0CC}" destId="{3C9F2B96-4DB1-403B-9809-1CD89AF33F0E}" srcOrd="1" destOrd="0" presId="urn:microsoft.com/office/officeart/2005/8/layout/orgChart1"/>
    <dgm:cxn modelId="{6B7D15AF-1B87-4081-A7B9-6E24833B0932}" type="presParOf" srcId="{3C9F2B96-4DB1-403B-9809-1CD89AF33F0E}" destId="{BB8EF24B-AE13-439B-904B-552963F5EFDE}" srcOrd="0" destOrd="0" presId="urn:microsoft.com/office/officeart/2005/8/layout/orgChart1"/>
    <dgm:cxn modelId="{996E88EE-C68D-4993-9C27-7CC5BBDC0466}" type="presParOf" srcId="{BB8EF24B-AE13-439B-904B-552963F5EFDE}" destId="{4A7CEB95-B9E6-4F7F-AD37-D0A86414666D}" srcOrd="0" destOrd="0" presId="urn:microsoft.com/office/officeart/2005/8/layout/orgChart1"/>
    <dgm:cxn modelId="{884BB272-C146-4686-8EB8-ED28047DF977}" type="presParOf" srcId="{BB8EF24B-AE13-439B-904B-552963F5EFDE}" destId="{5ED85F1D-456C-4A06-8E3E-49DE494AB214}" srcOrd="1" destOrd="0" presId="urn:microsoft.com/office/officeart/2005/8/layout/orgChart1"/>
    <dgm:cxn modelId="{C9197D0A-08F7-4CD8-904E-2D91DEF2CCC4}" type="presParOf" srcId="{3C9F2B96-4DB1-403B-9809-1CD89AF33F0E}" destId="{18B8C49E-E30E-4A0C-A5EA-4C057B660685}" srcOrd="1" destOrd="0" presId="urn:microsoft.com/office/officeart/2005/8/layout/orgChart1"/>
    <dgm:cxn modelId="{65B98C2E-098E-4D16-8C8A-4CC5C9C68E64}" type="presParOf" srcId="{3C9F2B96-4DB1-403B-9809-1CD89AF33F0E}" destId="{31BFFA03-9B3B-4BD4-9B98-CDA669E37C72}" srcOrd="2" destOrd="0" presId="urn:microsoft.com/office/officeart/2005/8/layout/orgChart1"/>
    <dgm:cxn modelId="{22A904CF-F0A0-454A-B89C-581C8ADA1EB5}" type="presParOf" srcId="{C660F61E-7E55-4876-AE08-2C172F522419}" destId="{3805C574-DACD-4BAB-8860-1AC9B90A09C5}" srcOrd="2" destOrd="0" presId="urn:microsoft.com/office/officeart/2005/8/layout/orgChart1"/>
    <dgm:cxn modelId="{036862F3-16D9-49FE-80FF-40A482A8D2BE}" type="presParOf" srcId="{53DCC5D1-C1DB-496B-8D53-D61FD38F3DB9}" destId="{D453B1D3-2833-44CB-A8AB-450F7A8F0CCB}" srcOrd="2" destOrd="0" presId="urn:microsoft.com/office/officeart/2005/8/layout/orgChart1"/>
    <dgm:cxn modelId="{1AD41089-A676-4F7E-8209-7FD693CBE6AF}" type="presParOf" srcId="{53DCC5D1-C1DB-496B-8D53-D61FD38F3DB9}" destId="{8A2FEB51-24A5-4BEC-B56E-1BFF8BCB6182}" srcOrd="3" destOrd="0" presId="urn:microsoft.com/office/officeart/2005/8/layout/orgChart1"/>
    <dgm:cxn modelId="{208CCF10-751B-4C03-8748-92FFF98EEAF1}" type="presParOf" srcId="{8A2FEB51-24A5-4BEC-B56E-1BFF8BCB6182}" destId="{0F76C1EA-3577-4963-A013-5EB1D80AE633}" srcOrd="0" destOrd="0" presId="urn:microsoft.com/office/officeart/2005/8/layout/orgChart1"/>
    <dgm:cxn modelId="{29C16643-BF63-4096-8CB9-AE54A0562CDD}" type="presParOf" srcId="{0F76C1EA-3577-4963-A013-5EB1D80AE633}" destId="{A108FF98-D749-43F2-AD91-6A02B08D1878}" srcOrd="0" destOrd="0" presId="urn:microsoft.com/office/officeart/2005/8/layout/orgChart1"/>
    <dgm:cxn modelId="{0BDB28F9-B96A-43D8-8191-FB80C4232644}" type="presParOf" srcId="{0F76C1EA-3577-4963-A013-5EB1D80AE633}" destId="{44D8235E-72E8-4B1C-AD90-4D6692567BDB}" srcOrd="1" destOrd="0" presId="urn:microsoft.com/office/officeart/2005/8/layout/orgChart1"/>
    <dgm:cxn modelId="{41E5C3A7-A4CB-454C-B549-C6B42B7A3DEE}" type="presParOf" srcId="{8A2FEB51-24A5-4BEC-B56E-1BFF8BCB6182}" destId="{EF746B5B-8566-44E4-9BC4-865E8F71E8CC}" srcOrd="1" destOrd="0" presId="urn:microsoft.com/office/officeart/2005/8/layout/orgChart1"/>
    <dgm:cxn modelId="{68E04361-AF8E-4374-83FE-CBAC64099C83}" type="presParOf" srcId="{EF746B5B-8566-44E4-9BC4-865E8F71E8CC}" destId="{29BB4837-DA0E-4FD5-9A43-15A37C8BBB94}" srcOrd="0" destOrd="0" presId="urn:microsoft.com/office/officeart/2005/8/layout/orgChart1"/>
    <dgm:cxn modelId="{DF97A2CD-B08E-4BC2-AAB4-CFB0708AC190}" type="presParOf" srcId="{EF746B5B-8566-44E4-9BC4-865E8F71E8CC}" destId="{344E2532-86BF-477C-8DBA-C9E5758860D1}" srcOrd="1" destOrd="0" presId="urn:microsoft.com/office/officeart/2005/8/layout/orgChart1"/>
    <dgm:cxn modelId="{0DBA96EE-1F0D-4486-801E-35C1A6F20CA4}" type="presParOf" srcId="{344E2532-86BF-477C-8DBA-C9E5758860D1}" destId="{A7D27203-C477-4E78-A2A6-7627041EC19E}" srcOrd="0" destOrd="0" presId="urn:microsoft.com/office/officeart/2005/8/layout/orgChart1"/>
    <dgm:cxn modelId="{4E1C7BB6-A63C-425F-8971-4ED74083E4DB}" type="presParOf" srcId="{A7D27203-C477-4E78-A2A6-7627041EC19E}" destId="{24DC9922-8E8C-4FB5-9E62-76D3737B5FEC}" srcOrd="0" destOrd="0" presId="urn:microsoft.com/office/officeart/2005/8/layout/orgChart1"/>
    <dgm:cxn modelId="{900797D7-5F0F-4300-83C9-852908752640}" type="presParOf" srcId="{A7D27203-C477-4E78-A2A6-7627041EC19E}" destId="{2CC275D8-2690-40C9-850A-69378F7C0FC3}" srcOrd="1" destOrd="0" presId="urn:microsoft.com/office/officeart/2005/8/layout/orgChart1"/>
    <dgm:cxn modelId="{EB3EAE15-C37B-438C-B27D-470DD191BE78}" type="presParOf" srcId="{344E2532-86BF-477C-8DBA-C9E5758860D1}" destId="{A11E02AE-FA94-49A4-8941-165241F4513F}" srcOrd="1" destOrd="0" presId="urn:microsoft.com/office/officeart/2005/8/layout/orgChart1"/>
    <dgm:cxn modelId="{695AF6D9-35F2-4BE7-9F02-C34D254F8EF3}" type="presParOf" srcId="{344E2532-86BF-477C-8DBA-C9E5758860D1}" destId="{FE2344CF-9517-4C7E-BACA-7CF6FF105A49}" srcOrd="2" destOrd="0" presId="urn:microsoft.com/office/officeart/2005/8/layout/orgChart1"/>
    <dgm:cxn modelId="{C73B0C00-AB84-424A-86B9-CEAFC1B61DA0}" type="presParOf" srcId="{8A2FEB51-24A5-4BEC-B56E-1BFF8BCB6182}" destId="{8F1EB788-E294-464C-A1FE-260425D5EC21}" srcOrd="2" destOrd="0" presId="urn:microsoft.com/office/officeart/2005/8/layout/orgChart1"/>
    <dgm:cxn modelId="{FCDF61B9-3FA3-4A71-B4A7-FDCF99C11F8E}" type="presParOf" srcId="{885ABD6A-629B-489E-8B79-AD1BA3E4502D}" destId="{E06157CF-B67E-4A9B-B64A-CE3AB89A4E7F}" srcOrd="2" destOrd="0" presId="urn:microsoft.com/office/officeart/2005/8/layout/orgChart1"/>
    <dgm:cxn modelId="{BC84D6B7-5325-4D29-B832-D961BB2FBEAE}" type="presParOf" srcId="{7199B97B-68D3-4178-AEC4-75DBC9BA8C7D}" destId="{445C61E8-6CCF-4A09-8F3D-5D708EB6CE62}" srcOrd="2" destOrd="0" presId="urn:microsoft.com/office/officeart/2005/8/layout/orgChart1"/>
    <dgm:cxn modelId="{D754F1C7-CC13-4DE7-A064-5D6B3E777779}" type="presParOf" srcId="{7199B97B-68D3-4178-AEC4-75DBC9BA8C7D}" destId="{3DE6994E-F87D-43F9-BA2F-4552A20256D3}" srcOrd="3" destOrd="0" presId="urn:microsoft.com/office/officeart/2005/8/layout/orgChart1"/>
    <dgm:cxn modelId="{E97EE4CB-DFBF-4E4F-B7BF-1E1AE7D77092}" type="presParOf" srcId="{3DE6994E-F87D-43F9-BA2F-4552A20256D3}" destId="{83253643-9360-48CA-8336-DE541F28ECF4}" srcOrd="0" destOrd="0" presId="urn:microsoft.com/office/officeart/2005/8/layout/orgChart1"/>
    <dgm:cxn modelId="{4CC8C18F-985F-4355-A0B7-6D77628D3704}" type="presParOf" srcId="{83253643-9360-48CA-8336-DE541F28ECF4}" destId="{45121E25-DFF5-455E-97C1-B1424B03A9F5}" srcOrd="0" destOrd="0" presId="urn:microsoft.com/office/officeart/2005/8/layout/orgChart1"/>
    <dgm:cxn modelId="{0D6A5241-E92E-4CF1-8380-7C828C8336F0}" type="presParOf" srcId="{83253643-9360-48CA-8336-DE541F28ECF4}" destId="{B952AB30-B7BC-4E8A-AE7B-13F255705E96}" srcOrd="1" destOrd="0" presId="urn:microsoft.com/office/officeart/2005/8/layout/orgChart1"/>
    <dgm:cxn modelId="{3E795724-6665-4777-B4AE-A5496CEA4BB8}" type="presParOf" srcId="{3DE6994E-F87D-43F9-BA2F-4552A20256D3}" destId="{543FE2DF-1708-4239-90FD-646708653F3F}" srcOrd="1" destOrd="0" presId="urn:microsoft.com/office/officeart/2005/8/layout/orgChart1"/>
    <dgm:cxn modelId="{02037ACC-BF38-4A93-9E93-B762D6D87068}" type="presParOf" srcId="{543FE2DF-1708-4239-90FD-646708653F3F}" destId="{24E6B06F-92DC-4A7B-92BA-8AD25DBAD52F}" srcOrd="0" destOrd="0" presId="urn:microsoft.com/office/officeart/2005/8/layout/orgChart1"/>
    <dgm:cxn modelId="{4F554415-E76C-4609-B2D9-A34824E65653}" type="presParOf" srcId="{543FE2DF-1708-4239-90FD-646708653F3F}" destId="{79F946C7-6E70-4823-9336-10EA9398EF3E}" srcOrd="1" destOrd="0" presId="urn:microsoft.com/office/officeart/2005/8/layout/orgChart1"/>
    <dgm:cxn modelId="{46067755-413F-463F-931A-40DC245D5814}" type="presParOf" srcId="{79F946C7-6E70-4823-9336-10EA9398EF3E}" destId="{1E941DDC-2DCE-4BBF-A04B-BBA7416862F9}" srcOrd="0" destOrd="0" presId="urn:microsoft.com/office/officeart/2005/8/layout/orgChart1"/>
    <dgm:cxn modelId="{53B1E1CA-6406-48F4-8BFC-E69756B24DD3}" type="presParOf" srcId="{1E941DDC-2DCE-4BBF-A04B-BBA7416862F9}" destId="{2729AA16-A51E-43D2-B4BB-95A73327C803}" srcOrd="0" destOrd="0" presId="urn:microsoft.com/office/officeart/2005/8/layout/orgChart1"/>
    <dgm:cxn modelId="{1B54CD02-5200-4285-B0D7-8382016A0562}" type="presParOf" srcId="{1E941DDC-2DCE-4BBF-A04B-BBA7416862F9}" destId="{B11B3DE4-FE8E-4206-AD2A-FE697B4682C6}" srcOrd="1" destOrd="0" presId="urn:microsoft.com/office/officeart/2005/8/layout/orgChart1"/>
    <dgm:cxn modelId="{C2AEC9A1-6CD4-45C2-9B3E-4DEE1FD97B9C}" type="presParOf" srcId="{79F946C7-6E70-4823-9336-10EA9398EF3E}" destId="{B972533C-626D-4F70-9D02-EAC887EF5599}" srcOrd="1" destOrd="0" presId="urn:microsoft.com/office/officeart/2005/8/layout/orgChart1"/>
    <dgm:cxn modelId="{79DA9A85-5ECD-4D1C-BAF2-6ED85A7AAB03}" type="presParOf" srcId="{B972533C-626D-4F70-9D02-EAC887EF5599}" destId="{D87B84E2-4D01-46BA-9AC3-2EE4B58AD268}" srcOrd="0" destOrd="0" presId="urn:microsoft.com/office/officeart/2005/8/layout/orgChart1"/>
    <dgm:cxn modelId="{2DE6635F-D17B-4B2D-A1B8-79402FF86972}" type="presParOf" srcId="{B972533C-626D-4F70-9D02-EAC887EF5599}" destId="{05C860C7-27AB-48DF-AB84-51AEDCDE4B1C}" srcOrd="1" destOrd="0" presId="urn:microsoft.com/office/officeart/2005/8/layout/orgChart1"/>
    <dgm:cxn modelId="{1A2F46C6-7DC4-4686-B0BC-5409E795F2F4}" type="presParOf" srcId="{05C860C7-27AB-48DF-AB84-51AEDCDE4B1C}" destId="{6706DA4F-8ED5-4996-B055-9E7CC6D38428}" srcOrd="0" destOrd="0" presId="urn:microsoft.com/office/officeart/2005/8/layout/orgChart1"/>
    <dgm:cxn modelId="{E8B7C30B-4612-4C4A-850E-A5E11531BA9A}" type="presParOf" srcId="{6706DA4F-8ED5-4996-B055-9E7CC6D38428}" destId="{6D6F877E-38DC-4CEF-8546-DB4CEF389607}" srcOrd="0" destOrd="0" presId="urn:microsoft.com/office/officeart/2005/8/layout/orgChart1"/>
    <dgm:cxn modelId="{FE12FAEA-A119-40D4-A88F-1F999AEFFC0A}" type="presParOf" srcId="{6706DA4F-8ED5-4996-B055-9E7CC6D38428}" destId="{0BEFD2E7-A71B-4F23-B090-EE3796385B3A}" srcOrd="1" destOrd="0" presId="urn:microsoft.com/office/officeart/2005/8/layout/orgChart1"/>
    <dgm:cxn modelId="{3E49AB0E-F892-4202-AACE-F62F8152918C}" type="presParOf" srcId="{05C860C7-27AB-48DF-AB84-51AEDCDE4B1C}" destId="{ABE8C785-1058-4624-8C29-81265B6AFFFF}" srcOrd="1" destOrd="0" presId="urn:microsoft.com/office/officeart/2005/8/layout/orgChart1"/>
    <dgm:cxn modelId="{6083ACA7-8E33-41F2-B0DF-D5481C4ABDDE}" type="presParOf" srcId="{05C860C7-27AB-48DF-AB84-51AEDCDE4B1C}" destId="{C7141CB9-D155-4895-9A45-BC07E28AACBC}" srcOrd="2" destOrd="0" presId="urn:microsoft.com/office/officeart/2005/8/layout/orgChart1"/>
    <dgm:cxn modelId="{D9ACB84B-786B-4E21-A260-BC760D9F85BB}" type="presParOf" srcId="{79F946C7-6E70-4823-9336-10EA9398EF3E}" destId="{66A83229-0671-46B9-A9B3-A781C683E955}" srcOrd="2" destOrd="0" presId="urn:microsoft.com/office/officeart/2005/8/layout/orgChart1"/>
    <dgm:cxn modelId="{367BC0FD-A70C-468F-AE3D-2836A2BDBC67}" type="presParOf" srcId="{543FE2DF-1708-4239-90FD-646708653F3F}" destId="{0B3B4D77-1C0E-4747-A62B-56768F6FDCFD}" srcOrd="2" destOrd="0" presId="urn:microsoft.com/office/officeart/2005/8/layout/orgChart1"/>
    <dgm:cxn modelId="{A77ADCC7-C089-4D62-9578-18F3B0693049}" type="presParOf" srcId="{543FE2DF-1708-4239-90FD-646708653F3F}" destId="{64DEB77E-A919-4AB6-8685-D9A7CB9EB77A}" srcOrd="3" destOrd="0" presId="urn:microsoft.com/office/officeart/2005/8/layout/orgChart1"/>
    <dgm:cxn modelId="{24E5007E-8DDA-44D1-AF8E-59DBFB20E9B6}" type="presParOf" srcId="{64DEB77E-A919-4AB6-8685-D9A7CB9EB77A}" destId="{CC318D45-8D49-4703-B732-9CC5B47C7741}" srcOrd="0" destOrd="0" presId="urn:microsoft.com/office/officeart/2005/8/layout/orgChart1"/>
    <dgm:cxn modelId="{CED8ED8A-7A72-4B66-9657-17AD9E5D565E}" type="presParOf" srcId="{CC318D45-8D49-4703-B732-9CC5B47C7741}" destId="{2395D8FE-77FE-471A-BC99-88CB05928748}" srcOrd="0" destOrd="0" presId="urn:microsoft.com/office/officeart/2005/8/layout/orgChart1"/>
    <dgm:cxn modelId="{8A040893-69FF-4EE2-946E-4E0A9CB73422}" type="presParOf" srcId="{CC318D45-8D49-4703-B732-9CC5B47C7741}" destId="{17A56DA8-E512-4C9F-AEC7-07A344DD179B}" srcOrd="1" destOrd="0" presId="urn:microsoft.com/office/officeart/2005/8/layout/orgChart1"/>
    <dgm:cxn modelId="{73F9EE07-A9D2-49E7-8C35-30B198AE004F}" type="presParOf" srcId="{64DEB77E-A919-4AB6-8685-D9A7CB9EB77A}" destId="{D38E8EC0-609D-44AE-98C6-D3515FE1308B}" srcOrd="1" destOrd="0" presId="urn:microsoft.com/office/officeart/2005/8/layout/orgChart1"/>
    <dgm:cxn modelId="{7596D4BE-FC4C-406B-8CCE-043E691730F4}" type="presParOf" srcId="{D38E8EC0-609D-44AE-98C6-D3515FE1308B}" destId="{BD73D237-CA8A-40C6-BDE1-CE8B487F07C8}" srcOrd="0" destOrd="0" presId="urn:microsoft.com/office/officeart/2005/8/layout/orgChart1"/>
    <dgm:cxn modelId="{1E822C75-1769-4078-B163-8B0174D31D7D}" type="presParOf" srcId="{D38E8EC0-609D-44AE-98C6-D3515FE1308B}" destId="{240B4DC4-D183-4C26-8B70-81D9B14D822D}" srcOrd="1" destOrd="0" presId="urn:microsoft.com/office/officeart/2005/8/layout/orgChart1"/>
    <dgm:cxn modelId="{10F47785-7E32-40F4-9B47-2287B8BFB955}" type="presParOf" srcId="{240B4DC4-D183-4C26-8B70-81D9B14D822D}" destId="{3946B027-976D-4D1E-82D3-3BE70BC6B7A9}" srcOrd="0" destOrd="0" presId="urn:microsoft.com/office/officeart/2005/8/layout/orgChart1"/>
    <dgm:cxn modelId="{87A6B4EB-8FD9-43E7-B4ED-2E9CDF9C6428}" type="presParOf" srcId="{3946B027-976D-4D1E-82D3-3BE70BC6B7A9}" destId="{2F36CDE2-3911-4A0D-BF96-665CC64C2FFC}" srcOrd="0" destOrd="0" presId="urn:microsoft.com/office/officeart/2005/8/layout/orgChart1"/>
    <dgm:cxn modelId="{5DF07DFF-9DC5-459C-852D-5219BC49C8C3}" type="presParOf" srcId="{3946B027-976D-4D1E-82D3-3BE70BC6B7A9}" destId="{94BC6949-8F0F-4652-AE8E-FB3B37E62E32}" srcOrd="1" destOrd="0" presId="urn:microsoft.com/office/officeart/2005/8/layout/orgChart1"/>
    <dgm:cxn modelId="{6B77188E-0D85-438D-8D79-4FDEDC68E76D}" type="presParOf" srcId="{240B4DC4-D183-4C26-8B70-81D9B14D822D}" destId="{90C7F978-CC07-46FF-BBE0-F2A8AAD89B7F}" srcOrd="1" destOrd="0" presId="urn:microsoft.com/office/officeart/2005/8/layout/orgChart1"/>
    <dgm:cxn modelId="{B26F1595-887D-4F5E-8D7A-66DEA70FA21C}" type="presParOf" srcId="{240B4DC4-D183-4C26-8B70-81D9B14D822D}" destId="{E947C2F3-0A61-43A0-AD2F-4D5720918798}" srcOrd="2" destOrd="0" presId="urn:microsoft.com/office/officeart/2005/8/layout/orgChart1"/>
    <dgm:cxn modelId="{2986AD70-8E9F-49FC-BE83-ED39F56E1567}" type="presParOf" srcId="{64DEB77E-A919-4AB6-8685-D9A7CB9EB77A}" destId="{DF5FCA84-8996-4094-B9A5-AAD9644B5857}" srcOrd="2" destOrd="0" presId="urn:microsoft.com/office/officeart/2005/8/layout/orgChart1"/>
    <dgm:cxn modelId="{5C904B4B-9DB1-4704-A87F-A4E1CF0282E5}" type="presParOf" srcId="{3DE6994E-F87D-43F9-BA2F-4552A20256D3}" destId="{CA0E253D-4303-4EEF-91D3-F4D335E1EC23}" srcOrd="2" destOrd="0" presId="urn:microsoft.com/office/officeart/2005/8/layout/orgChart1"/>
    <dgm:cxn modelId="{5AE73847-86C6-4014-ACBB-7DCD068A8654}" type="presParOf" srcId="{7199B97B-68D3-4178-AEC4-75DBC9BA8C7D}" destId="{6EDD249F-DA11-4764-9EA1-47E2F5039C8A}" srcOrd="4" destOrd="0" presId="urn:microsoft.com/office/officeart/2005/8/layout/orgChart1"/>
    <dgm:cxn modelId="{E6F77063-4091-4283-A8EA-BA7575818B2B}" type="presParOf" srcId="{7199B97B-68D3-4178-AEC4-75DBC9BA8C7D}" destId="{9341F18A-29DB-4286-B2F6-6DC9B8A9937C}" srcOrd="5" destOrd="0" presId="urn:microsoft.com/office/officeart/2005/8/layout/orgChart1"/>
    <dgm:cxn modelId="{84F9CADD-A9C9-4F75-A0CE-6A62673FC80F}" type="presParOf" srcId="{9341F18A-29DB-4286-B2F6-6DC9B8A9937C}" destId="{A3AB4F42-964E-4359-946F-5CDA910AE881}" srcOrd="0" destOrd="0" presId="urn:microsoft.com/office/officeart/2005/8/layout/orgChart1"/>
    <dgm:cxn modelId="{FA30FC75-27A4-441B-8A3A-3A9CFFAF7C7F}" type="presParOf" srcId="{A3AB4F42-964E-4359-946F-5CDA910AE881}" destId="{67EF8342-87AD-42C5-8D84-9C2026E2643C}" srcOrd="0" destOrd="0" presId="urn:microsoft.com/office/officeart/2005/8/layout/orgChart1"/>
    <dgm:cxn modelId="{3FE60B9C-D1F9-406E-B931-FD0724809108}" type="presParOf" srcId="{A3AB4F42-964E-4359-946F-5CDA910AE881}" destId="{8C680614-30BD-48F0-9C86-8A82443FFDCB}" srcOrd="1" destOrd="0" presId="urn:microsoft.com/office/officeart/2005/8/layout/orgChart1"/>
    <dgm:cxn modelId="{9FC033A3-8E58-40EE-9E3C-FD08E72666E3}" type="presParOf" srcId="{9341F18A-29DB-4286-B2F6-6DC9B8A9937C}" destId="{14EF3878-08DC-4535-A36A-1E8C2D59C644}" srcOrd="1" destOrd="0" presId="urn:microsoft.com/office/officeart/2005/8/layout/orgChart1"/>
    <dgm:cxn modelId="{BFD4EF0E-BC03-4FB0-A9AF-5AA6DC6C9DCB}" type="presParOf" srcId="{14EF3878-08DC-4535-A36A-1E8C2D59C644}" destId="{13B8511C-8A09-4272-94C2-A2914F0282C8}" srcOrd="0" destOrd="0" presId="urn:microsoft.com/office/officeart/2005/8/layout/orgChart1"/>
    <dgm:cxn modelId="{911CC31D-65C3-41C5-8738-CC94F6D941FB}" type="presParOf" srcId="{14EF3878-08DC-4535-A36A-1E8C2D59C644}" destId="{7345DE93-5300-4448-883D-147C1B2CCC37}" srcOrd="1" destOrd="0" presId="urn:microsoft.com/office/officeart/2005/8/layout/orgChart1"/>
    <dgm:cxn modelId="{96D6B51C-4141-487F-8960-67D1BC0EDF64}" type="presParOf" srcId="{7345DE93-5300-4448-883D-147C1B2CCC37}" destId="{4DDEE2DB-7829-4087-8F61-40639B7697ED}" srcOrd="0" destOrd="0" presId="urn:microsoft.com/office/officeart/2005/8/layout/orgChart1"/>
    <dgm:cxn modelId="{BF9D500B-50FA-4EEC-90F5-1236A7137B4A}" type="presParOf" srcId="{4DDEE2DB-7829-4087-8F61-40639B7697ED}" destId="{470058A1-48A0-42C6-8CDB-F81378396DBF}" srcOrd="0" destOrd="0" presId="urn:microsoft.com/office/officeart/2005/8/layout/orgChart1"/>
    <dgm:cxn modelId="{998BE6D7-26E4-40F5-8E6D-B07BC74C6977}" type="presParOf" srcId="{4DDEE2DB-7829-4087-8F61-40639B7697ED}" destId="{C5789EA2-DBA1-495F-98E8-B6EABEAE25B6}" srcOrd="1" destOrd="0" presId="urn:microsoft.com/office/officeart/2005/8/layout/orgChart1"/>
    <dgm:cxn modelId="{44FF1318-982D-4C38-A3A0-4648FB52069F}" type="presParOf" srcId="{7345DE93-5300-4448-883D-147C1B2CCC37}" destId="{CD3477C3-46BA-4B2A-9487-9A249FD648C5}" srcOrd="1" destOrd="0" presId="urn:microsoft.com/office/officeart/2005/8/layout/orgChart1"/>
    <dgm:cxn modelId="{27558F1F-B8F5-4655-BB56-9672E06E8E61}" type="presParOf" srcId="{CD3477C3-46BA-4B2A-9487-9A249FD648C5}" destId="{08131E6C-2ED9-48DF-88CB-E09DF5C22956}" srcOrd="0" destOrd="0" presId="urn:microsoft.com/office/officeart/2005/8/layout/orgChart1"/>
    <dgm:cxn modelId="{B5DF7C8E-6371-4857-9BAC-A20BECD97AFC}" type="presParOf" srcId="{CD3477C3-46BA-4B2A-9487-9A249FD648C5}" destId="{288E4B0A-63F3-4D37-B95B-00E88002924B}" srcOrd="1" destOrd="0" presId="urn:microsoft.com/office/officeart/2005/8/layout/orgChart1"/>
    <dgm:cxn modelId="{009AB855-3343-4AA6-A095-127D7646C000}" type="presParOf" srcId="{288E4B0A-63F3-4D37-B95B-00E88002924B}" destId="{C8C95B32-6DF1-4CE1-8FB3-150556A68032}" srcOrd="0" destOrd="0" presId="urn:microsoft.com/office/officeart/2005/8/layout/orgChart1"/>
    <dgm:cxn modelId="{8E529869-59F3-46F2-9B77-6C2EBADF9A11}" type="presParOf" srcId="{C8C95B32-6DF1-4CE1-8FB3-150556A68032}" destId="{7173F390-A503-48F9-BE8F-B9CC6BC3B850}" srcOrd="0" destOrd="0" presId="urn:microsoft.com/office/officeart/2005/8/layout/orgChart1"/>
    <dgm:cxn modelId="{16AABD79-A01F-4306-BFF8-8CB0675B18BE}" type="presParOf" srcId="{C8C95B32-6DF1-4CE1-8FB3-150556A68032}" destId="{564FA0C6-A153-4DA6-A7B6-5219123C5DA5}" srcOrd="1" destOrd="0" presId="urn:microsoft.com/office/officeart/2005/8/layout/orgChart1"/>
    <dgm:cxn modelId="{0008154F-1D03-4FCA-B45B-FB1DC4DC28CC}" type="presParOf" srcId="{288E4B0A-63F3-4D37-B95B-00E88002924B}" destId="{F645DED3-69FA-43FC-AEE1-452CFD3380DD}" srcOrd="1" destOrd="0" presId="urn:microsoft.com/office/officeart/2005/8/layout/orgChart1"/>
    <dgm:cxn modelId="{C862B897-9801-480C-9B89-EE8A042555EA}" type="presParOf" srcId="{288E4B0A-63F3-4D37-B95B-00E88002924B}" destId="{FCE1A105-524A-4D89-8C30-4BB15C436467}" srcOrd="2" destOrd="0" presId="urn:microsoft.com/office/officeart/2005/8/layout/orgChart1"/>
    <dgm:cxn modelId="{815BC899-810A-4942-99A0-D411404B73B1}" type="presParOf" srcId="{7345DE93-5300-4448-883D-147C1B2CCC37}" destId="{8B6BB973-DB8E-4AFA-8970-BB4C9F1D4D9F}" srcOrd="2" destOrd="0" presId="urn:microsoft.com/office/officeart/2005/8/layout/orgChart1"/>
    <dgm:cxn modelId="{EAEB910E-3952-4D59-87FF-F4D6D55404E4}" type="presParOf" srcId="{14EF3878-08DC-4535-A36A-1E8C2D59C644}" destId="{E06F8CB7-963D-4EE3-9262-BBDF2B6AA4AD}" srcOrd="2" destOrd="0" presId="urn:microsoft.com/office/officeart/2005/8/layout/orgChart1"/>
    <dgm:cxn modelId="{C05C9F72-2316-4688-97C5-D0E60FA3974B}" type="presParOf" srcId="{14EF3878-08DC-4535-A36A-1E8C2D59C644}" destId="{C46F311C-6AFF-4A98-BCC9-AC487F9CADCA}" srcOrd="3" destOrd="0" presId="urn:microsoft.com/office/officeart/2005/8/layout/orgChart1"/>
    <dgm:cxn modelId="{5643A326-C0C7-4808-905B-EC25D5CACB47}" type="presParOf" srcId="{C46F311C-6AFF-4A98-BCC9-AC487F9CADCA}" destId="{0162C3AC-031E-48F9-8783-A434EF181782}" srcOrd="0" destOrd="0" presId="urn:microsoft.com/office/officeart/2005/8/layout/orgChart1"/>
    <dgm:cxn modelId="{8E3516B2-E9A0-4C1F-A339-A947B392C3DB}" type="presParOf" srcId="{0162C3AC-031E-48F9-8783-A434EF181782}" destId="{A12E524B-E676-4798-ACDD-0A3736A0BF28}" srcOrd="0" destOrd="0" presId="urn:microsoft.com/office/officeart/2005/8/layout/orgChart1"/>
    <dgm:cxn modelId="{096DEA77-9E41-4C6A-89A5-C20D842158A3}" type="presParOf" srcId="{0162C3AC-031E-48F9-8783-A434EF181782}" destId="{4C43F09F-F7A9-437F-8E08-2F5AA974722E}" srcOrd="1" destOrd="0" presId="urn:microsoft.com/office/officeart/2005/8/layout/orgChart1"/>
    <dgm:cxn modelId="{84405452-A75B-48DF-947A-3A613D6DC600}" type="presParOf" srcId="{C46F311C-6AFF-4A98-BCC9-AC487F9CADCA}" destId="{5CEFF6C1-0CFA-426E-BDA7-5B2BAA65C294}" srcOrd="1" destOrd="0" presId="urn:microsoft.com/office/officeart/2005/8/layout/orgChart1"/>
    <dgm:cxn modelId="{927336B9-B1CE-492F-931E-09CC0174C3FE}" type="presParOf" srcId="{5CEFF6C1-0CFA-426E-BDA7-5B2BAA65C294}" destId="{AFB39597-64AD-443D-9183-33DEDAEB5A10}" srcOrd="0" destOrd="0" presId="urn:microsoft.com/office/officeart/2005/8/layout/orgChart1"/>
    <dgm:cxn modelId="{885315E8-C10E-4B67-872F-675905C9F39C}" type="presParOf" srcId="{5CEFF6C1-0CFA-426E-BDA7-5B2BAA65C294}" destId="{D350DA5B-87DE-4703-BEA6-A34A7AD1F872}" srcOrd="1" destOrd="0" presId="urn:microsoft.com/office/officeart/2005/8/layout/orgChart1"/>
    <dgm:cxn modelId="{9A416EBB-FBB4-4685-A1D9-BD46E9A587B0}" type="presParOf" srcId="{D350DA5B-87DE-4703-BEA6-A34A7AD1F872}" destId="{3F6C0C6B-1461-4FD1-B78C-83FFC7A0F1E9}" srcOrd="0" destOrd="0" presId="urn:microsoft.com/office/officeart/2005/8/layout/orgChart1"/>
    <dgm:cxn modelId="{0BFE324B-3D77-4A72-ACA6-E92B43E58079}" type="presParOf" srcId="{3F6C0C6B-1461-4FD1-B78C-83FFC7A0F1E9}" destId="{CAE1EFD4-E668-4A49-B678-10006CF95BED}" srcOrd="0" destOrd="0" presId="urn:microsoft.com/office/officeart/2005/8/layout/orgChart1"/>
    <dgm:cxn modelId="{14C1083D-D242-4218-9650-6C87E6ACF75A}" type="presParOf" srcId="{3F6C0C6B-1461-4FD1-B78C-83FFC7A0F1E9}" destId="{ACB34943-3862-4254-81CD-CD0B241E2B78}" srcOrd="1" destOrd="0" presId="urn:microsoft.com/office/officeart/2005/8/layout/orgChart1"/>
    <dgm:cxn modelId="{9C90F82E-D04C-4E02-B5F6-BC77C48F9D0E}" type="presParOf" srcId="{D350DA5B-87DE-4703-BEA6-A34A7AD1F872}" destId="{053CBBAC-293F-4B10-8C33-C817C0847D51}" srcOrd="1" destOrd="0" presId="urn:microsoft.com/office/officeart/2005/8/layout/orgChart1"/>
    <dgm:cxn modelId="{3AF26C69-CC0B-430C-A985-848CC389596E}" type="presParOf" srcId="{D350DA5B-87DE-4703-BEA6-A34A7AD1F872}" destId="{4942E0BC-B7E4-4F5F-BA26-D7D962E90190}" srcOrd="2" destOrd="0" presId="urn:microsoft.com/office/officeart/2005/8/layout/orgChart1"/>
    <dgm:cxn modelId="{EADE9967-72DE-4021-887D-AB9FE586FB3C}" type="presParOf" srcId="{C46F311C-6AFF-4A98-BCC9-AC487F9CADCA}" destId="{2C32073F-FE14-4CCA-B5F1-153DFFCD3FE5}" srcOrd="2" destOrd="0" presId="urn:microsoft.com/office/officeart/2005/8/layout/orgChart1"/>
    <dgm:cxn modelId="{1E6AE3F3-BAA4-4298-B7DE-4B6FCBD351DA}" type="presParOf" srcId="{9341F18A-29DB-4286-B2F6-6DC9B8A9937C}" destId="{A544732E-A17E-441E-BFBD-E8ACBA8487A3}" srcOrd="2" destOrd="0" presId="urn:microsoft.com/office/officeart/2005/8/layout/orgChart1"/>
    <dgm:cxn modelId="{81D21306-C685-4B2C-9367-6423C1CDBAD8}" type="presParOf" srcId="{2470A427-1B69-41DF-A782-811CE9142CE2}" destId="{591FA034-EF2D-4F9A-813C-D9A7E8E9513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6D2FA76-9E00-4FEA-888B-775EB547967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DD95DCED-C319-40D6-925B-30EE29B2ACAA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v1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35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502471E2-1CE7-482B-AF76-05867B5C62F7}" type="parTrans" cxnId="{984CAC6B-7657-4D46-9FFD-9D09BA0A543E}">
      <dgm:prSet/>
      <dgm:spPr/>
    </dgm:pt>
    <dgm:pt modelId="{0215BF62-122B-440C-835A-75BFD3BC8051}" type="sibTrans" cxnId="{984CAC6B-7657-4D46-9FFD-9D09BA0A543E}">
      <dgm:prSet/>
      <dgm:spPr/>
    </dgm:pt>
    <dgm:pt modelId="{A36D346B-50F4-44E3-A4D5-C604EAEA501B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35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B561E217-8667-45B7-8DF2-2B31F217685C}" type="parTrans" cxnId="{3E595A9E-6DAD-44E1-9944-A79B353D9CF2}">
      <dgm:prSet/>
      <dgm:spPr/>
    </dgm:pt>
    <dgm:pt modelId="{74301EBC-8132-4AE2-980A-9A3E789B0714}" type="sibTrans" cxnId="{3E595A9E-6DAD-44E1-9944-A79B353D9CF2}">
      <dgm:prSet/>
      <dgm:spPr/>
    </dgm:pt>
    <dgm:pt modelId="{165F15D4-27B2-4CA6-81F6-08ECEA02F728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39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69520E99-1BB6-4900-AA8D-9B432F5AEE24}" type="parTrans" cxnId="{3E08E80A-75B6-4184-9F3B-40841151D6BE}">
      <dgm:prSet/>
      <dgm:spPr/>
    </dgm:pt>
    <dgm:pt modelId="{7F75F04C-9B2B-48BF-8DA2-AFF64AF38FD4}" type="sibTrans" cxnId="{3E08E80A-75B6-4184-9F3B-40841151D6BE}">
      <dgm:prSet/>
      <dgm:spPr/>
    </dgm:pt>
    <dgm:pt modelId="{637CA5C1-568B-4190-9B60-169B6E1CC2ED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39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53064031-9B9F-4387-93D5-4451AF9E963F}" type="parTrans" cxnId="{2A326347-7C9C-4328-B896-089D842D2489}">
      <dgm:prSet/>
      <dgm:spPr/>
    </dgm:pt>
    <dgm:pt modelId="{3F42D60E-F16E-433C-96F0-B7ABD39291D4}" type="sibTrans" cxnId="{2A326347-7C9C-4328-B896-089D842D2489}">
      <dgm:prSet/>
      <dgm:spPr/>
    </dgm:pt>
    <dgm:pt modelId="{C6DBC121-168F-4BBE-8F93-73E7835A5357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35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EDEE4FBC-D58F-4771-9989-CB941A279766}" type="parTrans" cxnId="{43D1D56A-5FDA-4ED5-99F8-00037FDF134B}">
      <dgm:prSet/>
      <dgm:spPr/>
    </dgm:pt>
    <dgm:pt modelId="{30EE3EDE-C6DC-4F17-B668-D9D293130535}" type="sibTrans" cxnId="{43D1D56A-5FDA-4ED5-99F8-00037FDF134B}">
      <dgm:prSet/>
      <dgm:spPr/>
    </dgm:pt>
    <dgm:pt modelId="{1BC6B17B-1DE8-4932-AC97-0630905A4AF3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35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FB9E5768-FA67-4712-8DC4-9DB743A46F3D}" type="parTrans" cxnId="{82269AF5-B4B1-4F15-941F-7E668AD963C0}">
      <dgm:prSet/>
      <dgm:spPr/>
    </dgm:pt>
    <dgm:pt modelId="{E2EEEE6E-B209-45AF-87FE-611E2307FB24}" type="sibTrans" cxnId="{82269AF5-B4B1-4F15-941F-7E668AD963C0}">
      <dgm:prSet/>
      <dgm:spPr/>
    </dgm:pt>
    <dgm:pt modelId="{04164381-4115-49C5-A1AB-1EF857BE9381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40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EDD2EE31-EB0E-4F97-900C-EAA3F97C8AFB}" type="parTrans" cxnId="{A3EFD84C-A7AD-4017-80C7-E9CD45418CDC}">
      <dgm:prSet/>
      <dgm:spPr/>
    </dgm:pt>
    <dgm:pt modelId="{B3A1A6FE-4B2B-4643-BC91-E7C2D9BCECE1}" type="sibTrans" cxnId="{A3EFD84C-A7AD-4017-80C7-E9CD45418CDC}">
      <dgm:prSet/>
      <dgm:spPr/>
    </dgm:pt>
    <dgm:pt modelId="{50EF7C8F-4EEB-4078-949E-2BAB21BC825E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46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06512808-2476-4E22-B652-7224513D4EC5}" type="parTrans" cxnId="{A8DBE47E-47AD-4349-B787-A2B2B7E05FDC}">
      <dgm:prSet/>
      <dgm:spPr/>
    </dgm:pt>
    <dgm:pt modelId="{06F4B6CE-A885-482E-85FF-EC89F8867DC2}" type="sibTrans" cxnId="{A8DBE47E-47AD-4349-B787-A2B2B7E05FDC}">
      <dgm:prSet/>
      <dgm:spPr/>
    </dgm:pt>
    <dgm:pt modelId="{672AD056-17B3-4AF8-805E-0DA8DCF1AF6D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46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10C2F8BD-4AF7-4387-B290-D4833A50C9A7}" type="parTrans" cxnId="{E7BC7DED-51C0-471D-9BD2-E5E0DFE57956}">
      <dgm:prSet/>
      <dgm:spPr/>
    </dgm:pt>
    <dgm:pt modelId="{B9DE1B64-27E7-4515-BDCA-6ADFFFCCE5F5}" type="sibTrans" cxnId="{E7BC7DED-51C0-471D-9BD2-E5E0DFE57956}">
      <dgm:prSet/>
      <dgm:spPr/>
    </dgm:pt>
    <dgm:pt modelId="{D746B410-A78E-4C2F-867F-DCC05F2AAF5C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40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8216FA4B-762C-4B1B-AAD0-E0F1133CE422}" type="parTrans" cxnId="{5841923B-4E9C-46C1-9BE8-9E55C51D570A}">
      <dgm:prSet/>
      <dgm:spPr/>
    </dgm:pt>
    <dgm:pt modelId="{4BA445B1-4AE4-45DA-8D6D-1F1C77412BF0}" type="sibTrans" cxnId="{5841923B-4E9C-46C1-9BE8-9E55C51D570A}">
      <dgm:prSet/>
      <dgm:spPr/>
    </dgm:pt>
    <dgm:pt modelId="{EB36027C-B86D-400B-8638-22320D31BCE5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40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BA0235E2-B189-490D-B284-9072CA8D20FF}" type="parTrans" cxnId="{DBE0E1D4-5630-4DA5-B1E8-D1C3D41A4332}">
      <dgm:prSet/>
      <dgm:spPr/>
    </dgm:pt>
    <dgm:pt modelId="{A5C3D740-7531-485B-A79F-60129EAF4E31}" type="sibTrans" cxnId="{DBE0E1D4-5630-4DA5-B1E8-D1C3D41A4332}">
      <dgm:prSet/>
      <dgm:spPr/>
    </dgm:pt>
    <dgm:pt modelId="{7FA64DDD-95CF-48B7-B8DD-DE6B262D6FEF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43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C69366F7-22E9-4A77-9FE8-C11E04460954}" type="parTrans" cxnId="{7596ADF7-CF31-4B32-A1CD-D64FB3F615EE}">
      <dgm:prSet/>
      <dgm:spPr/>
    </dgm:pt>
    <dgm:pt modelId="{96F1AEFC-8E7A-4577-803B-B79C2685A2F0}" type="sibTrans" cxnId="{7596ADF7-CF31-4B32-A1CD-D64FB3F615EE}">
      <dgm:prSet/>
      <dgm:spPr/>
    </dgm:pt>
    <dgm:pt modelId="{7C1D8F49-9809-48AF-8F73-A78061540CA7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43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BE5D26C1-0C32-4260-BB52-3A455CA59C66}" type="parTrans" cxnId="{4E62CED1-23B4-45A5-8BC7-9A8F11FEDEBC}">
      <dgm:prSet/>
      <dgm:spPr/>
    </dgm:pt>
    <dgm:pt modelId="{8CD26B71-8C7A-46DA-8F13-99955E613714}" type="sibTrans" cxnId="{4E62CED1-23B4-45A5-8BC7-9A8F11FEDEBC}">
      <dgm:prSet/>
      <dgm:spPr/>
    </dgm:pt>
    <dgm:pt modelId="{3626A484-60DE-47B5-92BB-65136661707B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43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230ADB3F-FB81-4AD7-AEF5-A4F637E379C6}" type="parTrans" cxnId="{BFFC38BA-CEF6-47BC-AE9A-FFE04CED8121}">
      <dgm:prSet/>
      <dgm:spPr/>
    </dgm:pt>
    <dgm:pt modelId="{37BCC625-AFEF-4451-9147-806173A1D850}" type="sibTrans" cxnId="{BFFC38BA-CEF6-47BC-AE9A-FFE04CED8121}">
      <dgm:prSet/>
      <dgm:spPr/>
    </dgm:pt>
    <dgm:pt modelId="{E51F57BA-4D88-4AFE-8564-180171D72612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47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F2022AEC-CA86-48DB-BBEE-7078135557FE}" type="parTrans" cxnId="{A15A2759-05D0-4379-8421-EE77DF2892F1}">
      <dgm:prSet/>
      <dgm:spPr/>
    </dgm:pt>
    <dgm:pt modelId="{833DF7CB-7551-47CA-8E93-C0A8C36AB9FF}" type="sibTrans" cxnId="{A15A2759-05D0-4379-8421-EE77DF2892F1}">
      <dgm:prSet/>
      <dgm:spPr/>
    </dgm:pt>
    <dgm:pt modelId="{9706CF3D-C479-480E-964D-C1FCA1FA22FC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47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20835AD2-FCE0-43D3-B4C5-3E7C7CB0BC5B}" type="parTrans" cxnId="{9B3FD927-0522-4179-9CB2-A0A08A3F3054}">
      <dgm:prSet/>
      <dgm:spPr/>
    </dgm:pt>
    <dgm:pt modelId="{EF4CEE5C-2E66-4F07-9B89-94595C2BA48C}" type="sibTrans" cxnId="{9B3FD927-0522-4179-9CB2-A0A08A3F3054}">
      <dgm:prSet/>
      <dgm:spPr/>
    </dgm:pt>
    <dgm:pt modelId="{9A408143-EDC7-43AB-848F-4B92FE855DD4}" type="pres">
      <dgm:prSet presAssocID="{C6D2FA76-9E00-4FEA-888B-775EB547967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A3398DC-C4B1-4171-9D37-6983656F5124}" type="pres">
      <dgm:prSet presAssocID="{DD95DCED-C319-40D6-925B-30EE29B2ACAA}" presName="hierRoot1" presStyleCnt="0">
        <dgm:presLayoutVars>
          <dgm:hierBranch/>
        </dgm:presLayoutVars>
      </dgm:prSet>
      <dgm:spPr/>
    </dgm:pt>
    <dgm:pt modelId="{4C0EA966-6CAD-4771-972C-3A9591E5055D}" type="pres">
      <dgm:prSet presAssocID="{DD95DCED-C319-40D6-925B-30EE29B2ACAA}" presName="rootComposite1" presStyleCnt="0"/>
      <dgm:spPr/>
    </dgm:pt>
    <dgm:pt modelId="{E7C83743-29EE-444E-89DF-611B7A046477}" type="pres">
      <dgm:prSet presAssocID="{DD95DCED-C319-40D6-925B-30EE29B2ACAA}" presName="rootText1" presStyleLbl="node0" presStyleIdx="0" presStyleCnt="1">
        <dgm:presLayoutVars>
          <dgm:chPref val="3"/>
        </dgm:presLayoutVars>
      </dgm:prSet>
      <dgm:spPr/>
    </dgm:pt>
    <dgm:pt modelId="{55EC5696-AF05-47A7-A3F3-0E8E6AD6D8A5}" type="pres">
      <dgm:prSet presAssocID="{DD95DCED-C319-40D6-925B-30EE29B2ACAA}" presName="rootConnector1" presStyleLbl="node1" presStyleIdx="0" presStyleCnt="0"/>
      <dgm:spPr/>
    </dgm:pt>
    <dgm:pt modelId="{570A94AC-F92F-470C-9E05-40CBCBE9524C}" type="pres">
      <dgm:prSet presAssocID="{DD95DCED-C319-40D6-925B-30EE29B2ACAA}" presName="hierChild2" presStyleCnt="0"/>
      <dgm:spPr/>
    </dgm:pt>
    <dgm:pt modelId="{2A931BE0-D905-4A7E-9F4E-87DF94123872}" type="pres">
      <dgm:prSet presAssocID="{B561E217-8667-45B7-8DF2-2B31F217685C}" presName="Name35" presStyleLbl="parChTrans1D2" presStyleIdx="0" presStyleCnt="3"/>
      <dgm:spPr/>
    </dgm:pt>
    <dgm:pt modelId="{CEF94B38-8C1A-42F6-B694-398F0AEDB0D0}" type="pres">
      <dgm:prSet presAssocID="{A36D346B-50F4-44E3-A4D5-C604EAEA501B}" presName="hierRoot2" presStyleCnt="0">
        <dgm:presLayoutVars>
          <dgm:hierBranch/>
        </dgm:presLayoutVars>
      </dgm:prSet>
      <dgm:spPr/>
    </dgm:pt>
    <dgm:pt modelId="{50456C99-1605-471A-BB4F-1A6EFCBD879F}" type="pres">
      <dgm:prSet presAssocID="{A36D346B-50F4-44E3-A4D5-C604EAEA501B}" presName="rootComposite" presStyleCnt="0"/>
      <dgm:spPr/>
    </dgm:pt>
    <dgm:pt modelId="{C3EE61B6-E613-49CE-881D-E9DAB3EE1744}" type="pres">
      <dgm:prSet presAssocID="{A36D346B-50F4-44E3-A4D5-C604EAEA501B}" presName="rootText" presStyleLbl="node2" presStyleIdx="0" presStyleCnt="3">
        <dgm:presLayoutVars>
          <dgm:chPref val="3"/>
        </dgm:presLayoutVars>
      </dgm:prSet>
      <dgm:spPr/>
    </dgm:pt>
    <dgm:pt modelId="{B25FD01B-62C8-487B-A94E-24FDE1BB84E5}" type="pres">
      <dgm:prSet presAssocID="{A36D346B-50F4-44E3-A4D5-C604EAEA501B}" presName="rootConnector" presStyleLbl="node2" presStyleIdx="0" presStyleCnt="3"/>
      <dgm:spPr/>
    </dgm:pt>
    <dgm:pt modelId="{DE2B05F2-9B5C-4193-974A-72EFE72E1C03}" type="pres">
      <dgm:prSet presAssocID="{A36D346B-50F4-44E3-A4D5-C604EAEA501B}" presName="hierChild4" presStyleCnt="0"/>
      <dgm:spPr/>
    </dgm:pt>
    <dgm:pt modelId="{B87BE150-71AD-4A37-8526-6D661A4C5490}" type="pres">
      <dgm:prSet presAssocID="{69520E99-1BB6-4900-AA8D-9B432F5AEE24}" presName="Name35" presStyleLbl="parChTrans1D3" presStyleIdx="0" presStyleCnt="6"/>
      <dgm:spPr/>
    </dgm:pt>
    <dgm:pt modelId="{EF11A4E0-47D4-486E-9ABA-8C22B090AD51}" type="pres">
      <dgm:prSet presAssocID="{165F15D4-27B2-4CA6-81F6-08ECEA02F728}" presName="hierRoot2" presStyleCnt="0">
        <dgm:presLayoutVars>
          <dgm:hierBranch/>
        </dgm:presLayoutVars>
      </dgm:prSet>
      <dgm:spPr/>
    </dgm:pt>
    <dgm:pt modelId="{690CE5C7-D23D-4B7E-B849-1DC95FDD74A3}" type="pres">
      <dgm:prSet presAssocID="{165F15D4-27B2-4CA6-81F6-08ECEA02F728}" presName="rootComposite" presStyleCnt="0"/>
      <dgm:spPr/>
    </dgm:pt>
    <dgm:pt modelId="{B826EB8A-D5CC-430D-9ACD-A225054BFEB1}" type="pres">
      <dgm:prSet presAssocID="{165F15D4-27B2-4CA6-81F6-08ECEA02F728}" presName="rootText" presStyleLbl="node3" presStyleIdx="0" presStyleCnt="6">
        <dgm:presLayoutVars>
          <dgm:chPref val="3"/>
        </dgm:presLayoutVars>
      </dgm:prSet>
      <dgm:spPr/>
    </dgm:pt>
    <dgm:pt modelId="{FE9C650A-3CFE-46AD-BD79-CEB6FB508F0F}" type="pres">
      <dgm:prSet presAssocID="{165F15D4-27B2-4CA6-81F6-08ECEA02F728}" presName="rootConnector" presStyleLbl="node3" presStyleIdx="0" presStyleCnt="6"/>
      <dgm:spPr/>
    </dgm:pt>
    <dgm:pt modelId="{D2534E7A-42DE-4D3E-87F1-7C429B09EC28}" type="pres">
      <dgm:prSet presAssocID="{165F15D4-27B2-4CA6-81F6-08ECEA02F728}" presName="hierChild4" presStyleCnt="0"/>
      <dgm:spPr/>
    </dgm:pt>
    <dgm:pt modelId="{C41CB241-A6DE-4DA1-8A6E-07FD75B4C801}" type="pres">
      <dgm:prSet presAssocID="{53064031-9B9F-4387-93D5-4451AF9E963F}" presName="Name35" presStyleLbl="parChTrans1D4" presStyleIdx="0" presStyleCnt="6"/>
      <dgm:spPr/>
    </dgm:pt>
    <dgm:pt modelId="{2B6F36B5-FC81-41D6-989D-9CBFE012A94C}" type="pres">
      <dgm:prSet presAssocID="{637CA5C1-568B-4190-9B60-169B6E1CC2ED}" presName="hierRoot2" presStyleCnt="0">
        <dgm:presLayoutVars>
          <dgm:hierBranch val="r"/>
        </dgm:presLayoutVars>
      </dgm:prSet>
      <dgm:spPr/>
    </dgm:pt>
    <dgm:pt modelId="{18E2B3B6-8849-4FED-9F62-9ED341B78F38}" type="pres">
      <dgm:prSet presAssocID="{637CA5C1-568B-4190-9B60-169B6E1CC2ED}" presName="rootComposite" presStyleCnt="0"/>
      <dgm:spPr/>
    </dgm:pt>
    <dgm:pt modelId="{B0B0892E-E51D-4915-852F-A7769DEB3079}" type="pres">
      <dgm:prSet presAssocID="{637CA5C1-568B-4190-9B60-169B6E1CC2ED}" presName="rootText" presStyleLbl="node4" presStyleIdx="0" presStyleCnt="6">
        <dgm:presLayoutVars>
          <dgm:chPref val="3"/>
        </dgm:presLayoutVars>
      </dgm:prSet>
      <dgm:spPr/>
    </dgm:pt>
    <dgm:pt modelId="{4B8DB4A5-77C4-45F6-B4C0-86FA35457FB9}" type="pres">
      <dgm:prSet presAssocID="{637CA5C1-568B-4190-9B60-169B6E1CC2ED}" presName="rootConnector" presStyleLbl="node4" presStyleIdx="0" presStyleCnt="6"/>
      <dgm:spPr/>
    </dgm:pt>
    <dgm:pt modelId="{E066009B-27D1-4727-A279-3DF955D64C0B}" type="pres">
      <dgm:prSet presAssocID="{637CA5C1-568B-4190-9B60-169B6E1CC2ED}" presName="hierChild4" presStyleCnt="0"/>
      <dgm:spPr/>
    </dgm:pt>
    <dgm:pt modelId="{6983F458-8EC6-4694-B417-E7416127D98E}" type="pres">
      <dgm:prSet presAssocID="{637CA5C1-568B-4190-9B60-169B6E1CC2ED}" presName="hierChild5" presStyleCnt="0"/>
      <dgm:spPr/>
    </dgm:pt>
    <dgm:pt modelId="{F04B73CD-D9A3-476F-82AE-B7E5495741C9}" type="pres">
      <dgm:prSet presAssocID="{165F15D4-27B2-4CA6-81F6-08ECEA02F728}" presName="hierChild5" presStyleCnt="0"/>
      <dgm:spPr/>
    </dgm:pt>
    <dgm:pt modelId="{54BA62CC-CF66-4069-939D-182B78B15A2E}" type="pres">
      <dgm:prSet presAssocID="{EDEE4FBC-D58F-4771-9989-CB941A279766}" presName="Name35" presStyleLbl="parChTrans1D3" presStyleIdx="1" presStyleCnt="6"/>
      <dgm:spPr/>
    </dgm:pt>
    <dgm:pt modelId="{04C91F6E-654E-4B10-AEC7-6F7BDD9C0ED6}" type="pres">
      <dgm:prSet presAssocID="{C6DBC121-168F-4BBE-8F93-73E7835A5357}" presName="hierRoot2" presStyleCnt="0">
        <dgm:presLayoutVars>
          <dgm:hierBranch/>
        </dgm:presLayoutVars>
      </dgm:prSet>
      <dgm:spPr/>
    </dgm:pt>
    <dgm:pt modelId="{1C0D0773-91CF-4ECD-B742-4FB4D8C4FB0F}" type="pres">
      <dgm:prSet presAssocID="{C6DBC121-168F-4BBE-8F93-73E7835A5357}" presName="rootComposite" presStyleCnt="0"/>
      <dgm:spPr/>
    </dgm:pt>
    <dgm:pt modelId="{8CA2670E-7AF5-4579-AB0B-1B5575B42060}" type="pres">
      <dgm:prSet presAssocID="{C6DBC121-168F-4BBE-8F93-73E7835A5357}" presName="rootText" presStyleLbl="node3" presStyleIdx="1" presStyleCnt="6">
        <dgm:presLayoutVars>
          <dgm:chPref val="3"/>
        </dgm:presLayoutVars>
      </dgm:prSet>
      <dgm:spPr/>
    </dgm:pt>
    <dgm:pt modelId="{757C6A82-12F6-44BE-8E06-80262C9F1097}" type="pres">
      <dgm:prSet presAssocID="{C6DBC121-168F-4BBE-8F93-73E7835A5357}" presName="rootConnector" presStyleLbl="node3" presStyleIdx="1" presStyleCnt="6"/>
      <dgm:spPr/>
    </dgm:pt>
    <dgm:pt modelId="{A0467DDA-B623-4D8F-BDD8-3D1858467FA2}" type="pres">
      <dgm:prSet presAssocID="{C6DBC121-168F-4BBE-8F93-73E7835A5357}" presName="hierChild4" presStyleCnt="0"/>
      <dgm:spPr/>
    </dgm:pt>
    <dgm:pt modelId="{C60787B1-783B-4666-B8D7-D022E940F103}" type="pres">
      <dgm:prSet presAssocID="{FB9E5768-FA67-4712-8DC4-9DB743A46F3D}" presName="Name35" presStyleLbl="parChTrans1D4" presStyleIdx="1" presStyleCnt="6"/>
      <dgm:spPr/>
    </dgm:pt>
    <dgm:pt modelId="{8FCB0DE5-058F-4178-A552-FB27FE7E4CF6}" type="pres">
      <dgm:prSet presAssocID="{1BC6B17B-1DE8-4932-AC97-0630905A4AF3}" presName="hierRoot2" presStyleCnt="0">
        <dgm:presLayoutVars>
          <dgm:hierBranch val="r"/>
        </dgm:presLayoutVars>
      </dgm:prSet>
      <dgm:spPr/>
    </dgm:pt>
    <dgm:pt modelId="{EE867490-50AB-4DCC-9A31-3F6F317DB002}" type="pres">
      <dgm:prSet presAssocID="{1BC6B17B-1DE8-4932-AC97-0630905A4AF3}" presName="rootComposite" presStyleCnt="0"/>
      <dgm:spPr/>
    </dgm:pt>
    <dgm:pt modelId="{2C92817A-9342-4CE2-8673-7D6B2820713A}" type="pres">
      <dgm:prSet presAssocID="{1BC6B17B-1DE8-4932-AC97-0630905A4AF3}" presName="rootText" presStyleLbl="node4" presStyleIdx="1" presStyleCnt="6">
        <dgm:presLayoutVars>
          <dgm:chPref val="3"/>
        </dgm:presLayoutVars>
      </dgm:prSet>
      <dgm:spPr/>
    </dgm:pt>
    <dgm:pt modelId="{42844025-54BD-4DDC-84DF-D6914B929C71}" type="pres">
      <dgm:prSet presAssocID="{1BC6B17B-1DE8-4932-AC97-0630905A4AF3}" presName="rootConnector" presStyleLbl="node4" presStyleIdx="1" presStyleCnt="6"/>
      <dgm:spPr/>
    </dgm:pt>
    <dgm:pt modelId="{691B4085-3DA1-4855-8895-F6139A9895D2}" type="pres">
      <dgm:prSet presAssocID="{1BC6B17B-1DE8-4932-AC97-0630905A4AF3}" presName="hierChild4" presStyleCnt="0"/>
      <dgm:spPr/>
    </dgm:pt>
    <dgm:pt modelId="{964FD86D-7BBE-4A33-8C6C-395B27DA7E0A}" type="pres">
      <dgm:prSet presAssocID="{1BC6B17B-1DE8-4932-AC97-0630905A4AF3}" presName="hierChild5" presStyleCnt="0"/>
      <dgm:spPr/>
    </dgm:pt>
    <dgm:pt modelId="{D1E4583B-4796-43B6-8918-BE7F34F79311}" type="pres">
      <dgm:prSet presAssocID="{C6DBC121-168F-4BBE-8F93-73E7835A5357}" presName="hierChild5" presStyleCnt="0"/>
      <dgm:spPr/>
    </dgm:pt>
    <dgm:pt modelId="{E03929FB-AAF4-4F5C-A93D-384AB6BB4892}" type="pres">
      <dgm:prSet presAssocID="{A36D346B-50F4-44E3-A4D5-C604EAEA501B}" presName="hierChild5" presStyleCnt="0"/>
      <dgm:spPr/>
    </dgm:pt>
    <dgm:pt modelId="{7F212B17-F75D-4E34-BE85-BF0D424FD3B7}" type="pres">
      <dgm:prSet presAssocID="{EDD2EE31-EB0E-4F97-900C-EAA3F97C8AFB}" presName="Name35" presStyleLbl="parChTrans1D2" presStyleIdx="1" presStyleCnt="3"/>
      <dgm:spPr/>
    </dgm:pt>
    <dgm:pt modelId="{6B787116-8996-4BD4-9B2F-AA86D3A379C2}" type="pres">
      <dgm:prSet presAssocID="{04164381-4115-49C5-A1AB-1EF857BE9381}" presName="hierRoot2" presStyleCnt="0">
        <dgm:presLayoutVars>
          <dgm:hierBranch/>
        </dgm:presLayoutVars>
      </dgm:prSet>
      <dgm:spPr/>
    </dgm:pt>
    <dgm:pt modelId="{6CC85722-DBD8-4156-BE71-0D18CE9A9734}" type="pres">
      <dgm:prSet presAssocID="{04164381-4115-49C5-A1AB-1EF857BE9381}" presName="rootComposite" presStyleCnt="0"/>
      <dgm:spPr/>
    </dgm:pt>
    <dgm:pt modelId="{E764D044-E9D0-4D8E-B31D-0944E6F040EF}" type="pres">
      <dgm:prSet presAssocID="{04164381-4115-49C5-A1AB-1EF857BE9381}" presName="rootText" presStyleLbl="node2" presStyleIdx="1" presStyleCnt="3">
        <dgm:presLayoutVars>
          <dgm:chPref val="3"/>
        </dgm:presLayoutVars>
      </dgm:prSet>
      <dgm:spPr/>
    </dgm:pt>
    <dgm:pt modelId="{90DB2873-A2AB-4243-80F8-11500CE7608E}" type="pres">
      <dgm:prSet presAssocID="{04164381-4115-49C5-A1AB-1EF857BE9381}" presName="rootConnector" presStyleLbl="node2" presStyleIdx="1" presStyleCnt="3"/>
      <dgm:spPr/>
    </dgm:pt>
    <dgm:pt modelId="{B3FFA03D-D32B-439F-B14F-2844C1CE453E}" type="pres">
      <dgm:prSet presAssocID="{04164381-4115-49C5-A1AB-1EF857BE9381}" presName="hierChild4" presStyleCnt="0"/>
      <dgm:spPr/>
    </dgm:pt>
    <dgm:pt modelId="{6B2316D8-EA9A-46AA-9006-42B7F27DD5D3}" type="pres">
      <dgm:prSet presAssocID="{06512808-2476-4E22-B652-7224513D4EC5}" presName="Name35" presStyleLbl="parChTrans1D3" presStyleIdx="2" presStyleCnt="6"/>
      <dgm:spPr/>
    </dgm:pt>
    <dgm:pt modelId="{F435E59A-C858-4B5A-8F44-95D6B6ACC262}" type="pres">
      <dgm:prSet presAssocID="{50EF7C8F-4EEB-4078-949E-2BAB21BC825E}" presName="hierRoot2" presStyleCnt="0">
        <dgm:presLayoutVars>
          <dgm:hierBranch/>
        </dgm:presLayoutVars>
      </dgm:prSet>
      <dgm:spPr/>
    </dgm:pt>
    <dgm:pt modelId="{8347E092-A703-4096-BF8D-CCA2BF4FB47D}" type="pres">
      <dgm:prSet presAssocID="{50EF7C8F-4EEB-4078-949E-2BAB21BC825E}" presName="rootComposite" presStyleCnt="0"/>
      <dgm:spPr/>
    </dgm:pt>
    <dgm:pt modelId="{5C4C064F-E519-44EC-A198-BA9A9FDFCD86}" type="pres">
      <dgm:prSet presAssocID="{50EF7C8F-4EEB-4078-949E-2BAB21BC825E}" presName="rootText" presStyleLbl="node3" presStyleIdx="2" presStyleCnt="6">
        <dgm:presLayoutVars>
          <dgm:chPref val="3"/>
        </dgm:presLayoutVars>
      </dgm:prSet>
      <dgm:spPr/>
    </dgm:pt>
    <dgm:pt modelId="{FA71BA9A-DB93-434F-997C-1F796DF7AA3B}" type="pres">
      <dgm:prSet presAssocID="{50EF7C8F-4EEB-4078-949E-2BAB21BC825E}" presName="rootConnector" presStyleLbl="node3" presStyleIdx="2" presStyleCnt="6"/>
      <dgm:spPr/>
    </dgm:pt>
    <dgm:pt modelId="{D9A2AC2F-D5C9-4A52-ADA4-AACEDD3A1318}" type="pres">
      <dgm:prSet presAssocID="{50EF7C8F-4EEB-4078-949E-2BAB21BC825E}" presName="hierChild4" presStyleCnt="0"/>
      <dgm:spPr/>
    </dgm:pt>
    <dgm:pt modelId="{53529AAA-1385-4F05-B280-388BE999109C}" type="pres">
      <dgm:prSet presAssocID="{10C2F8BD-4AF7-4387-B290-D4833A50C9A7}" presName="Name35" presStyleLbl="parChTrans1D4" presStyleIdx="2" presStyleCnt="6"/>
      <dgm:spPr/>
    </dgm:pt>
    <dgm:pt modelId="{BA81B2B7-B944-48C9-B4D5-D9746628F43D}" type="pres">
      <dgm:prSet presAssocID="{672AD056-17B3-4AF8-805E-0DA8DCF1AF6D}" presName="hierRoot2" presStyleCnt="0">
        <dgm:presLayoutVars>
          <dgm:hierBranch val="r"/>
        </dgm:presLayoutVars>
      </dgm:prSet>
      <dgm:spPr/>
    </dgm:pt>
    <dgm:pt modelId="{68760A9D-FD0B-4816-9911-022E6D09ADF1}" type="pres">
      <dgm:prSet presAssocID="{672AD056-17B3-4AF8-805E-0DA8DCF1AF6D}" presName="rootComposite" presStyleCnt="0"/>
      <dgm:spPr/>
    </dgm:pt>
    <dgm:pt modelId="{8C949827-48BA-42B2-8DC6-758ECA69A1CB}" type="pres">
      <dgm:prSet presAssocID="{672AD056-17B3-4AF8-805E-0DA8DCF1AF6D}" presName="rootText" presStyleLbl="node4" presStyleIdx="2" presStyleCnt="6">
        <dgm:presLayoutVars>
          <dgm:chPref val="3"/>
        </dgm:presLayoutVars>
      </dgm:prSet>
      <dgm:spPr/>
    </dgm:pt>
    <dgm:pt modelId="{3572DA86-AFD1-44E9-911F-4BC7D78F0118}" type="pres">
      <dgm:prSet presAssocID="{672AD056-17B3-4AF8-805E-0DA8DCF1AF6D}" presName="rootConnector" presStyleLbl="node4" presStyleIdx="2" presStyleCnt="6"/>
      <dgm:spPr/>
    </dgm:pt>
    <dgm:pt modelId="{5B3E8DD0-202A-4114-AF07-45693572EDA8}" type="pres">
      <dgm:prSet presAssocID="{672AD056-17B3-4AF8-805E-0DA8DCF1AF6D}" presName="hierChild4" presStyleCnt="0"/>
      <dgm:spPr/>
    </dgm:pt>
    <dgm:pt modelId="{3900F4CA-FCF6-4584-A202-BD768378C9F6}" type="pres">
      <dgm:prSet presAssocID="{672AD056-17B3-4AF8-805E-0DA8DCF1AF6D}" presName="hierChild5" presStyleCnt="0"/>
      <dgm:spPr/>
    </dgm:pt>
    <dgm:pt modelId="{C3D1E565-CE74-4803-9C9A-CE25BF9B7037}" type="pres">
      <dgm:prSet presAssocID="{50EF7C8F-4EEB-4078-949E-2BAB21BC825E}" presName="hierChild5" presStyleCnt="0"/>
      <dgm:spPr/>
    </dgm:pt>
    <dgm:pt modelId="{A79CD203-5058-4D50-A6DA-4BCE7782E6A7}" type="pres">
      <dgm:prSet presAssocID="{8216FA4B-762C-4B1B-AAD0-E0F1133CE422}" presName="Name35" presStyleLbl="parChTrans1D3" presStyleIdx="3" presStyleCnt="6"/>
      <dgm:spPr/>
    </dgm:pt>
    <dgm:pt modelId="{C9D1FD4C-6029-4878-BE43-AAF34DA207B0}" type="pres">
      <dgm:prSet presAssocID="{D746B410-A78E-4C2F-867F-DCC05F2AAF5C}" presName="hierRoot2" presStyleCnt="0">
        <dgm:presLayoutVars>
          <dgm:hierBranch/>
        </dgm:presLayoutVars>
      </dgm:prSet>
      <dgm:spPr/>
    </dgm:pt>
    <dgm:pt modelId="{2EB7C485-6A60-421D-9D86-EA54E8B85536}" type="pres">
      <dgm:prSet presAssocID="{D746B410-A78E-4C2F-867F-DCC05F2AAF5C}" presName="rootComposite" presStyleCnt="0"/>
      <dgm:spPr/>
    </dgm:pt>
    <dgm:pt modelId="{3FC610B6-787C-4975-A834-D0997C841E41}" type="pres">
      <dgm:prSet presAssocID="{D746B410-A78E-4C2F-867F-DCC05F2AAF5C}" presName="rootText" presStyleLbl="node3" presStyleIdx="3" presStyleCnt="6">
        <dgm:presLayoutVars>
          <dgm:chPref val="3"/>
        </dgm:presLayoutVars>
      </dgm:prSet>
      <dgm:spPr/>
    </dgm:pt>
    <dgm:pt modelId="{96EEE761-F3C3-48BA-8821-49B92D255ED0}" type="pres">
      <dgm:prSet presAssocID="{D746B410-A78E-4C2F-867F-DCC05F2AAF5C}" presName="rootConnector" presStyleLbl="node3" presStyleIdx="3" presStyleCnt="6"/>
      <dgm:spPr/>
    </dgm:pt>
    <dgm:pt modelId="{4E00A82D-0D42-49AC-A180-84C1C21567D3}" type="pres">
      <dgm:prSet presAssocID="{D746B410-A78E-4C2F-867F-DCC05F2AAF5C}" presName="hierChild4" presStyleCnt="0"/>
      <dgm:spPr/>
    </dgm:pt>
    <dgm:pt modelId="{2C57D424-FC9C-40F2-8893-8BD83E87C542}" type="pres">
      <dgm:prSet presAssocID="{BA0235E2-B189-490D-B284-9072CA8D20FF}" presName="Name35" presStyleLbl="parChTrans1D4" presStyleIdx="3" presStyleCnt="6"/>
      <dgm:spPr/>
    </dgm:pt>
    <dgm:pt modelId="{EDE27E64-6CCE-456E-B93A-3928D87BD3A7}" type="pres">
      <dgm:prSet presAssocID="{EB36027C-B86D-400B-8638-22320D31BCE5}" presName="hierRoot2" presStyleCnt="0">
        <dgm:presLayoutVars>
          <dgm:hierBranch val="r"/>
        </dgm:presLayoutVars>
      </dgm:prSet>
      <dgm:spPr/>
    </dgm:pt>
    <dgm:pt modelId="{C09D5217-B910-4906-BAFF-E8E55F31A686}" type="pres">
      <dgm:prSet presAssocID="{EB36027C-B86D-400B-8638-22320D31BCE5}" presName="rootComposite" presStyleCnt="0"/>
      <dgm:spPr/>
    </dgm:pt>
    <dgm:pt modelId="{A057204C-D97E-42F7-BC40-2F7495393BB5}" type="pres">
      <dgm:prSet presAssocID="{EB36027C-B86D-400B-8638-22320D31BCE5}" presName="rootText" presStyleLbl="node4" presStyleIdx="3" presStyleCnt="6">
        <dgm:presLayoutVars>
          <dgm:chPref val="3"/>
        </dgm:presLayoutVars>
      </dgm:prSet>
      <dgm:spPr/>
    </dgm:pt>
    <dgm:pt modelId="{3D4AE02D-EB9D-4637-9ADE-91C81A07F59C}" type="pres">
      <dgm:prSet presAssocID="{EB36027C-B86D-400B-8638-22320D31BCE5}" presName="rootConnector" presStyleLbl="node4" presStyleIdx="3" presStyleCnt="6"/>
      <dgm:spPr/>
    </dgm:pt>
    <dgm:pt modelId="{52389D9F-CE63-4692-A813-E71803F28EEE}" type="pres">
      <dgm:prSet presAssocID="{EB36027C-B86D-400B-8638-22320D31BCE5}" presName="hierChild4" presStyleCnt="0"/>
      <dgm:spPr/>
    </dgm:pt>
    <dgm:pt modelId="{9828EA6E-7B18-40E8-9F91-2593F5DE723F}" type="pres">
      <dgm:prSet presAssocID="{EB36027C-B86D-400B-8638-22320D31BCE5}" presName="hierChild5" presStyleCnt="0"/>
      <dgm:spPr/>
    </dgm:pt>
    <dgm:pt modelId="{B95D6D9D-A177-4DBF-B300-FC7E94A7CB85}" type="pres">
      <dgm:prSet presAssocID="{D746B410-A78E-4C2F-867F-DCC05F2AAF5C}" presName="hierChild5" presStyleCnt="0"/>
      <dgm:spPr/>
    </dgm:pt>
    <dgm:pt modelId="{C2694DD4-8EF6-4785-81D1-2A736CC9A1F1}" type="pres">
      <dgm:prSet presAssocID="{04164381-4115-49C5-A1AB-1EF857BE9381}" presName="hierChild5" presStyleCnt="0"/>
      <dgm:spPr/>
    </dgm:pt>
    <dgm:pt modelId="{92586FC3-A6B8-4E6A-A383-E5A1E1A93135}" type="pres">
      <dgm:prSet presAssocID="{C69366F7-22E9-4A77-9FE8-C11E04460954}" presName="Name35" presStyleLbl="parChTrans1D2" presStyleIdx="2" presStyleCnt="3"/>
      <dgm:spPr/>
    </dgm:pt>
    <dgm:pt modelId="{1B122332-92AB-4C61-B361-95A49AB37CBC}" type="pres">
      <dgm:prSet presAssocID="{7FA64DDD-95CF-48B7-B8DD-DE6B262D6FEF}" presName="hierRoot2" presStyleCnt="0">
        <dgm:presLayoutVars>
          <dgm:hierBranch/>
        </dgm:presLayoutVars>
      </dgm:prSet>
      <dgm:spPr/>
    </dgm:pt>
    <dgm:pt modelId="{C6C1E32B-BFFD-410F-BBCA-02D83592FADB}" type="pres">
      <dgm:prSet presAssocID="{7FA64DDD-95CF-48B7-B8DD-DE6B262D6FEF}" presName="rootComposite" presStyleCnt="0"/>
      <dgm:spPr/>
    </dgm:pt>
    <dgm:pt modelId="{8416449D-751A-4303-A0AB-6B55C0009C1F}" type="pres">
      <dgm:prSet presAssocID="{7FA64DDD-95CF-48B7-B8DD-DE6B262D6FEF}" presName="rootText" presStyleLbl="node2" presStyleIdx="2" presStyleCnt="3">
        <dgm:presLayoutVars>
          <dgm:chPref val="3"/>
        </dgm:presLayoutVars>
      </dgm:prSet>
      <dgm:spPr/>
    </dgm:pt>
    <dgm:pt modelId="{07B1EAEE-6104-47B8-BA6C-60176B900749}" type="pres">
      <dgm:prSet presAssocID="{7FA64DDD-95CF-48B7-B8DD-DE6B262D6FEF}" presName="rootConnector" presStyleLbl="node2" presStyleIdx="2" presStyleCnt="3"/>
      <dgm:spPr/>
    </dgm:pt>
    <dgm:pt modelId="{B0828748-6015-4A13-A358-8737242C17DC}" type="pres">
      <dgm:prSet presAssocID="{7FA64DDD-95CF-48B7-B8DD-DE6B262D6FEF}" presName="hierChild4" presStyleCnt="0"/>
      <dgm:spPr/>
    </dgm:pt>
    <dgm:pt modelId="{90487F7F-8028-4D39-9E8F-5D771B57D6D2}" type="pres">
      <dgm:prSet presAssocID="{BE5D26C1-0C32-4260-BB52-3A455CA59C66}" presName="Name35" presStyleLbl="parChTrans1D3" presStyleIdx="4" presStyleCnt="6"/>
      <dgm:spPr/>
    </dgm:pt>
    <dgm:pt modelId="{12F35446-14E3-4C95-B13E-B992B0189305}" type="pres">
      <dgm:prSet presAssocID="{7C1D8F49-9809-48AF-8F73-A78061540CA7}" presName="hierRoot2" presStyleCnt="0">
        <dgm:presLayoutVars>
          <dgm:hierBranch/>
        </dgm:presLayoutVars>
      </dgm:prSet>
      <dgm:spPr/>
    </dgm:pt>
    <dgm:pt modelId="{88758BFB-66DD-4436-84A7-5CCC2B8C3613}" type="pres">
      <dgm:prSet presAssocID="{7C1D8F49-9809-48AF-8F73-A78061540CA7}" presName="rootComposite" presStyleCnt="0"/>
      <dgm:spPr/>
    </dgm:pt>
    <dgm:pt modelId="{5C1EEEE9-194E-4C6D-99E9-7417F3698A38}" type="pres">
      <dgm:prSet presAssocID="{7C1D8F49-9809-48AF-8F73-A78061540CA7}" presName="rootText" presStyleLbl="node3" presStyleIdx="4" presStyleCnt="6">
        <dgm:presLayoutVars>
          <dgm:chPref val="3"/>
        </dgm:presLayoutVars>
      </dgm:prSet>
      <dgm:spPr/>
    </dgm:pt>
    <dgm:pt modelId="{EFBBF97C-5E70-46DC-AD3D-955617D70161}" type="pres">
      <dgm:prSet presAssocID="{7C1D8F49-9809-48AF-8F73-A78061540CA7}" presName="rootConnector" presStyleLbl="node3" presStyleIdx="4" presStyleCnt="6"/>
      <dgm:spPr/>
    </dgm:pt>
    <dgm:pt modelId="{FB31A1A8-1F8C-41BD-9CC3-5CB59949FE1F}" type="pres">
      <dgm:prSet presAssocID="{7C1D8F49-9809-48AF-8F73-A78061540CA7}" presName="hierChild4" presStyleCnt="0"/>
      <dgm:spPr/>
    </dgm:pt>
    <dgm:pt modelId="{563FD6B7-789A-4016-A4B3-4B6EF166AEB1}" type="pres">
      <dgm:prSet presAssocID="{230ADB3F-FB81-4AD7-AEF5-A4F637E379C6}" presName="Name35" presStyleLbl="parChTrans1D4" presStyleIdx="4" presStyleCnt="6"/>
      <dgm:spPr/>
    </dgm:pt>
    <dgm:pt modelId="{27F35F9C-84C9-411D-A259-DA5088FB1F31}" type="pres">
      <dgm:prSet presAssocID="{3626A484-60DE-47B5-92BB-65136661707B}" presName="hierRoot2" presStyleCnt="0">
        <dgm:presLayoutVars>
          <dgm:hierBranch val="r"/>
        </dgm:presLayoutVars>
      </dgm:prSet>
      <dgm:spPr/>
    </dgm:pt>
    <dgm:pt modelId="{51ADA077-689C-4C2D-874D-E1F15D77BD6A}" type="pres">
      <dgm:prSet presAssocID="{3626A484-60DE-47B5-92BB-65136661707B}" presName="rootComposite" presStyleCnt="0"/>
      <dgm:spPr/>
    </dgm:pt>
    <dgm:pt modelId="{2FEDD46C-2BDB-4D19-8161-568ED76D18A7}" type="pres">
      <dgm:prSet presAssocID="{3626A484-60DE-47B5-92BB-65136661707B}" presName="rootText" presStyleLbl="node4" presStyleIdx="4" presStyleCnt="6">
        <dgm:presLayoutVars>
          <dgm:chPref val="3"/>
        </dgm:presLayoutVars>
      </dgm:prSet>
      <dgm:spPr/>
    </dgm:pt>
    <dgm:pt modelId="{0302D2A9-7D80-4BCD-B1DB-C084C7E8924C}" type="pres">
      <dgm:prSet presAssocID="{3626A484-60DE-47B5-92BB-65136661707B}" presName="rootConnector" presStyleLbl="node4" presStyleIdx="4" presStyleCnt="6"/>
      <dgm:spPr/>
    </dgm:pt>
    <dgm:pt modelId="{946608E6-08D0-4B1E-B83C-933593362EC8}" type="pres">
      <dgm:prSet presAssocID="{3626A484-60DE-47B5-92BB-65136661707B}" presName="hierChild4" presStyleCnt="0"/>
      <dgm:spPr/>
    </dgm:pt>
    <dgm:pt modelId="{A410800A-45D5-452F-AD8F-90F33A5C187C}" type="pres">
      <dgm:prSet presAssocID="{3626A484-60DE-47B5-92BB-65136661707B}" presName="hierChild5" presStyleCnt="0"/>
      <dgm:spPr/>
    </dgm:pt>
    <dgm:pt modelId="{28D0381C-1678-4048-BDA0-95B00B9C1441}" type="pres">
      <dgm:prSet presAssocID="{7C1D8F49-9809-48AF-8F73-A78061540CA7}" presName="hierChild5" presStyleCnt="0"/>
      <dgm:spPr/>
    </dgm:pt>
    <dgm:pt modelId="{BD7E1846-34E4-4A13-A284-3A87C48546AB}" type="pres">
      <dgm:prSet presAssocID="{F2022AEC-CA86-48DB-BBEE-7078135557FE}" presName="Name35" presStyleLbl="parChTrans1D3" presStyleIdx="5" presStyleCnt="6"/>
      <dgm:spPr/>
    </dgm:pt>
    <dgm:pt modelId="{CD157032-C1B0-40B5-A28A-AD861324FCA7}" type="pres">
      <dgm:prSet presAssocID="{E51F57BA-4D88-4AFE-8564-180171D72612}" presName="hierRoot2" presStyleCnt="0">
        <dgm:presLayoutVars>
          <dgm:hierBranch/>
        </dgm:presLayoutVars>
      </dgm:prSet>
      <dgm:spPr/>
    </dgm:pt>
    <dgm:pt modelId="{1D28D2B4-82D4-479A-848E-DD0D11318249}" type="pres">
      <dgm:prSet presAssocID="{E51F57BA-4D88-4AFE-8564-180171D72612}" presName="rootComposite" presStyleCnt="0"/>
      <dgm:spPr/>
    </dgm:pt>
    <dgm:pt modelId="{7136DEE3-CA95-461F-B801-2B955E7EB597}" type="pres">
      <dgm:prSet presAssocID="{E51F57BA-4D88-4AFE-8564-180171D72612}" presName="rootText" presStyleLbl="node3" presStyleIdx="5" presStyleCnt="6">
        <dgm:presLayoutVars>
          <dgm:chPref val="3"/>
        </dgm:presLayoutVars>
      </dgm:prSet>
      <dgm:spPr/>
    </dgm:pt>
    <dgm:pt modelId="{2A7F2CF1-3A4A-4E6F-9913-D6796C93C159}" type="pres">
      <dgm:prSet presAssocID="{E51F57BA-4D88-4AFE-8564-180171D72612}" presName="rootConnector" presStyleLbl="node3" presStyleIdx="5" presStyleCnt="6"/>
      <dgm:spPr/>
    </dgm:pt>
    <dgm:pt modelId="{FE1C8247-7CC9-4017-BCCA-42499E35471B}" type="pres">
      <dgm:prSet presAssocID="{E51F57BA-4D88-4AFE-8564-180171D72612}" presName="hierChild4" presStyleCnt="0"/>
      <dgm:spPr/>
    </dgm:pt>
    <dgm:pt modelId="{9805E636-ECE4-4CDB-A4D4-248EB6E717E0}" type="pres">
      <dgm:prSet presAssocID="{20835AD2-FCE0-43D3-B4C5-3E7C7CB0BC5B}" presName="Name35" presStyleLbl="parChTrans1D4" presStyleIdx="5" presStyleCnt="6"/>
      <dgm:spPr/>
    </dgm:pt>
    <dgm:pt modelId="{6C14E52D-99A6-42D6-9D36-C14A7E3EBAC6}" type="pres">
      <dgm:prSet presAssocID="{9706CF3D-C479-480E-964D-C1FCA1FA22FC}" presName="hierRoot2" presStyleCnt="0">
        <dgm:presLayoutVars>
          <dgm:hierBranch val="r"/>
        </dgm:presLayoutVars>
      </dgm:prSet>
      <dgm:spPr/>
    </dgm:pt>
    <dgm:pt modelId="{82488BD9-83FC-4CDC-A2F3-D1B41A25B84A}" type="pres">
      <dgm:prSet presAssocID="{9706CF3D-C479-480E-964D-C1FCA1FA22FC}" presName="rootComposite" presStyleCnt="0"/>
      <dgm:spPr/>
    </dgm:pt>
    <dgm:pt modelId="{132CA872-E3F5-4148-8287-B49F8F8F054D}" type="pres">
      <dgm:prSet presAssocID="{9706CF3D-C479-480E-964D-C1FCA1FA22FC}" presName="rootText" presStyleLbl="node4" presStyleIdx="5" presStyleCnt="6">
        <dgm:presLayoutVars>
          <dgm:chPref val="3"/>
        </dgm:presLayoutVars>
      </dgm:prSet>
      <dgm:spPr/>
    </dgm:pt>
    <dgm:pt modelId="{A5391B7C-3231-4582-8C7A-3F135842FBCA}" type="pres">
      <dgm:prSet presAssocID="{9706CF3D-C479-480E-964D-C1FCA1FA22FC}" presName="rootConnector" presStyleLbl="node4" presStyleIdx="5" presStyleCnt="6"/>
      <dgm:spPr/>
    </dgm:pt>
    <dgm:pt modelId="{A17F583F-1FF5-4186-9AFD-E98BA6262357}" type="pres">
      <dgm:prSet presAssocID="{9706CF3D-C479-480E-964D-C1FCA1FA22FC}" presName="hierChild4" presStyleCnt="0"/>
      <dgm:spPr/>
    </dgm:pt>
    <dgm:pt modelId="{C41C33B9-BEA6-4879-BF54-06B66574A19C}" type="pres">
      <dgm:prSet presAssocID="{9706CF3D-C479-480E-964D-C1FCA1FA22FC}" presName="hierChild5" presStyleCnt="0"/>
      <dgm:spPr/>
    </dgm:pt>
    <dgm:pt modelId="{CD59C619-9916-4D13-B328-885BD7D17637}" type="pres">
      <dgm:prSet presAssocID="{E51F57BA-4D88-4AFE-8564-180171D72612}" presName="hierChild5" presStyleCnt="0"/>
      <dgm:spPr/>
    </dgm:pt>
    <dgm:pt modelId="{FE1DCD28-88E3-46E5-B0F8-22A004AD510A}" type="pres">
      <dgm:prSet presAssocID="{7FA64DDD-95CF-48B7-B8DD-DE6B262D6FEF}" presName="hierChild5" presStyleCnt="0"/>
      <dgm:spPr/>
    </dgm:pt>
    <dgm:pt modelId="{CD1BD0A5-061D-4B5D-8768-5C5800054699}" type="pres">
      <dgm:prSet presAssocID="{DD95DCED-C319-40D6-925B-30EE29B2ACAA}" presName="hierChild3" presStyleCnt="0"/>
      <dgm:spPr/>
    </dgm:pt>
  </dgm:ptLst>
  <dgm:cxnLst>
    <dgm:cxn modelId="{F78FD1F5-2B88-4268-990A-57E9F2C5CDBA}" type="presOf" srcId="{04164381-4115-49C5-A1AB-1EF857BE9381}" destId="{E764D044-E9D0-4D8E-B31D-0944E6F040EF}" srcOrd="0" destOrd="0" presId="urn:microsoft.com/office/officeart/2005/8/layout/orgChart1"/>
    <dgm:cxn modelId="{4F3A6315-2F4D-4BEE-884F-4FEA90856768}" type="presOf" srcId="{B561E217-8667-45B7-8DF2-2B31F217685C}" destId="{2A931BE0-D905-4A7E-9F4E-87DF94123872}" srcOrd="0" destOrd="0" presId="urn:microsoft.com/office/officeart/2005/8/layout/orgChart1"/>
    <dgm:cxn modelId="{7596ADF7-CF31-4B32-A1CD-D64FB3F615EE}" srcId="{DD95DCED-C319-40D6-925B-30EE29B2ACAA}" destId="{7FA64DDD-95CF-48B7-B8DD-DE6B262D6FEF}" srcOrd="2" destOrd="0" parTransId="{C69366F7-22E9-4A77-9FE8-C11E04460954}" sibTransId="{96F1AEFC-8E7A-4577-803B-B79C2685A2F0}"/>
    <dgm:cxn modelId="{F3063940-3238-4FD0-8DD4-1D286EF7BBC3}" type="presOf" srcId="{672AD056-17B3-4AF8-805E-0DA8DCF1AF6D}" destId="{3572DA86-AFD1-44E9-911F-4BC7D78F0118}" srcOrd="1" destOrd="0" presId="urn:microsoft.com/office/officeart/2005/8/layout/orgChart1"/>
    <dgm:cxn modelId="{3E595A9E-6DAD-44E1-9944-A79B353D9CF2}" srcId="{DD95DCED-C319-40D6-925B-30EE29B2ACAA}" destId="{A36D346B-50F4-44E3-A4D5-C604EAEA501B}" srcOrd="0" destOrd="0" parTransId="{B561E217-8667-45B7-8DF2-2B31F217685C}" sibTransId="{74301EBC-8132-4AE2-980A-9A3E789B0714}"/>
    <dgm:cxn modelId="{FA316CA0-7B1C-430A-9F18-DF3EDA8D43AC}" type="presOf" srcId="{EB36027C-B86D-400B-8638-22320D31BCE5}" destId="{3D4AE02D-EB9D-4637-9ADE-91C81A07F59C}" srcOrd="1" destOrd="0" presId="urn:microsoft.com/office/officeart/2005/8/layout/orgChart1"/>
    <dgm:cxn modelId="{E02C6C1B-182F-444A-BA43-44DFA5E02B9C}" type="presOf" srcId="{1BC6B17B-1DE8-4932-AC97-0630905A4AF3}" destId="{42844025-54BD-4DDC-84DF-D6914B929C71}" srcOrd="1" destOrd="0" presId="urn:microsoft.com/office/officeart/2005/8/layout/orgChart1"/>
    <dgm:cxn modelId="{BB895F78-3320-4BA1-9CD6-E703271D3E70}" type="presOf" srcId="{EDEE4FBC-D58F-4771-9989-CB941A279766}" destId="{54BA62CC-CF66-4069-939D-182B78B15A2E}" srcOrd="0" destOrd="0" presId="urn:microsoft.com/office/officeart/2005/8/layout/orgChart1"/>
    <dgm:cxn modelId="{FC79E94D-899C-4E65-A989-53EBC3F415CE}" type="presOf" srcId="{10C2F8BD-4AF7-4387-B290-D4833A50C9A7}" destId="{53529AAA-1385-4F05-B280-388BE999109C}" srcOrd="0" destOrd="0" presId="urn:microsoft.com/office/officeart/2005/8/layout/orgChart1"/>
    <dgm:cxn modelId="{5DEA68C0-371A-45A8-9DA3-7041C4FEA3E1}" type="presOf" srcId="{9706CF3D-C479-480E-964D-C1FCA1FA22FC}" destId="{132CA872-E3F5-4148-8287-B49F8F8F054D}" srcOrd="0" destOrd="0" presId="urn:microsoft.com/office/officeart/2005/8/layout/orgChart1"/>
    <dgm:cxn modelId="{BD1485DF-3769-4885-955C-712524AB7F17}" type="presOf" srcId="{DD95DCED-C319-40D6-925B-30EE29B2ACAA}" destId="{55EC5696-AF05-47A7-A3F3-0E8E6AD6D8A5}" srcOrd="1" destOrd="0" presId="urn:microsoft.com/office/officeart/2005/8/layout/orgChart1"/>
    <dgm:cxn modelId="{B915ED4F-4D10-483C-9017-FC17EA78AB98}" type="presOf" srcId="{3626A484-60DE-47B5-92BB-65136661707B}" destId="{0302D2A9-7D80-4BCD-B1DB-C084C7E8924C}" srcOrd="1" destOrd="0" presId="urn:microsoft.com/office/officeart/2005/8/layout/orgChart1"/>
    <dgm:cxn modelId="{9F6EC04F-EB32-430D-9D7D-3609F6BD35D9}" type="presOf" srcId="{9706CF3D-C479-480E-964D-C1FCA1FA22FC}" destId="{A5391B7C-3231-4582-8C7A-3F135842FBCA}" srcOrd="1" destOrd="0" presId="urn:microsoft.com/office/officeart/2005/8/layout/orgChart1"/>
    <dgm:cxn modelId="{1202BA22-5DBC-4F77-A2E9-275EE351A27A}" type="presOf" srcId="{7FA64DDD-95CF-48B7-B8DD-DE6B262D6FEF}" destId="{8416449D-751A-4303-A0AB-6B55C0009C1F}" srcOrd="0" destOrd="0" presId="urn:microsoft.com/office/officeart/2005/8/layout/orgChart1"/>
    <dgm:cxn modelId="{1B70CBF4-D059-4840-83C0-459021C52C99}" type="presOf" srcId="{D746B410-A78E-4C2F-867F-DCC05F2AAF5C}" destId="{3FC610B6-787C-4975-A834-D0997C841E41}" srcOrd="0" destOrd="0" presId="urn:microsoft.com/office/officeart/2005/8/layout/orgChart1"/>
    <dgm:cxn modelId="{0CFB024C-2C70-4506-9D36-47EB8EE0E7EA}" type="presOf" srcId="{C69366F7-22E9-4A77-9FE8-C11E04460954}" destId="{92586FC3-A6B8-4E6A-A383-E5A1E1A93135}" srcOrd="0" destOrd="0" presId="urn:microsoft.com/office/officeart/2005/8/layout/orgChart1"/>
    <dgm:cxn modelId="{6FF7871A-511C-4FD3-8AD3-02AB53D3BAB0}" type="presOf" srcId="{53064031-9B9F-4387-93D5-4451AF9E963F}" destId="{C41CB241-A6DE-4DA1-8A6E-07FD75B4C801}" srcOrd="0" destOrd="0" presId="urn:microsoft.com/office/officeart/2005/8/layout/orgChart1"/>
    <dgm:cxn modelId="{0B75D910-A3CE-4719-BE7F-3A079F0E0D91}" type="presOf" srcId="{DD95DCED-C319-40D6-925B-30EE29B2ACAA}" destId="{E7C83743-29EE-444E-89DF-611B7A046477}" srcOrd="0" destOrd="0" presId="urn:microsoft.com/office/officeart/2005/8/layout/orgChart1"/>
    <dgm:cxn modelId="{F2F32D00-F1DB-472D-8472-ACCDE9F4B68F}" type="presOf" srcId="{230ADB3F-FB81-4AD7-AEF5-A4F637E379C6}" destId="{563FD6B7-789A-4016-A4B3-4B6EF166AEB1}" srcOrd="0" destOrd="0" presId="urn:microsoft.com/office/officeart/2005/8/layout/orgChart1"/>
    <dgm:cxn modelId="{A15A2759-05D0-4379-8421-EE77DF2892F1}" srcId="{7FA64DDD-95CF-48B7-B8DD-DE6B262D6FEF}" destId="{E51F57BA-4D88-4AFE-8564-180171D72612}" srcOrd="1" destOrd="0" parTransId="{F2022AEC-CA86-48DB-BBEE-7078135557FE}" sibTransId="{833DF7CB-7551-47CA-8E93-C0A8C36AB9FF}"/>
    <dgm:cxn modelId="{984CAC6B-7657-4D46-9FFD-9D09BA0A543E}" srcId="{C6D2FA76-9E00-4FEA-888B-775EB5479673}" destId="{DD95DCED-C319-40D6-925B-30EE29B2ACAA}" srcOrd="0" destOrd="0" parTransId="{502471E2-1CE7-482B-AF76-05867B5C62F7}" sibTransId="{0215BF62-122B-440C-835A-75BFD3BC8051}"/>
    <dgm:cxn modelId="{26EF6EEE-000D-46B6-A4ED-38C42086633D}" type="presOf" srcId="{7C1D8F49-9809-48AF-8F73-A78061540CA7}" destId="{EFBBF97C-5E70-46DC-AD3D-955617D70161}" srcOrd="1" destOrd="0" presId="urn:microsoft.com/office/officeart/2005/8/layout/orgChart1"/>
    <dgm:cxn modelId="{E72D0FF1-4449-4BE5-AA9E-D6DE511C8DC8}" type="presOf" srcId="{50EF7C8F-4EEB-4078-949E-2BAB21BC825E}" destId="{5C4C064F-E519-44EC-A198-BA9A9FDFCD86}" srcOrd="0" destOrd="0" presId="urn:microsoft.com/office/officeart/2005/8/layout/orgChart1"/>
    <dgm:cxn modelId="{82269AF5-B4B1-4F15-941F-7E668AD963C0}" srcId="{C6DBC121-168F-4BBE-8F93-73E7835A5357}" destId="{1BC6B17B-1DE8-4932-AC97-0630905A4AF3}" srcOrd="0" destOrd="0" parTransId="{FB9E5768-FA67-4712-8DC4-9DB743A46F3D}" sibTransId="{E2EEEE6E-B209-45AF-87FE-611E2307FB24}"/>
    <dgm:cxn modelId="{963E825A-68A6-464C-8277-045A8D4A9F47}" type="presOf" srcId="{E51F57BA-4D88-4AFE-8564-180171D72612}" destId="{7136DEE3-CA95-461F-B801-2B955E7EB597}" srcOrd="0" destOrd="0" presId="urn:microsoft.com/office/officeart/2005/8/layout/orgChart1"/>
    <dgm:cxn modelId="{C3DB96C7-FC0D-42B1-8A53-39CBBB8DC306}" type="presOf" srcId="{EB36027C-B86D-400B-8638-22320D31BCE5}" destId="{A057204C-D97E-42F7-BC40-2F7495393BB5}" srcOrd="0" destOrd="0" presId="urn:microsoft.com/office/officeart/2005/8/layout/orgChart1"/>
    <dgm:cxn modelId="{A3EFD84C-A7AD-4017-80C7-E9CD45418CDC}" srcId="{DD95DCED-C319-40D6-925B-30EE29B2ACAA}" destId="{04164381-4115-49C5-A1AB-1EF857BE9381}" srcOrd="1" destOrd="0" parTransId="{EDD2EE31-EB0E-4F97-900C-EAA3F97C8AFB}" sibTransId="{B3A1A6FE-4B2B-4643-BC91-E7C2D9BCECE1}"/>
    <dgm:cxn modelId="{EC8DBBF8-7F19-401B-9E84-85F2DD0F6FC6}" type="presOf" srcId="{7FA64DDD-95CF-48B7-B8DD-DE6B262D6FEF}" destId="{07B1EAEE-6104-47B8-BA6C-60176B900749}" srcOrd="1" destOrd="0" presId="urn:microsoft.com/office/officeart/2005/8/layout/orgChart1"/>
    <dgm:cxn modelId="{8B4C4318-69BC-4DA4-83E4-E1BD964615F3}" type="presOf" srcId="{69520E99-1BB6-4900-AA8D-9B432F5AEE24}" destId="{B87BE150-71AD-4A37-8526-6D661A4C5490}" srcOrd="0" destOrd="0" presId="urn:microsoft.com/office/officeart/2005/8/layout/orgChart1"/>
    <dgm:cxn modelId="{0C1CE40C-BB16-4197-93BA-6CC9AA4BC200}" type="presOf" srcId="{165F15D4-27B2-4CA6-81F6-08ECEA02F728}" destId="{B826EB8A-D5CC-430D-9ACD-A225054BFEB1}" srcOrd="0" destOrd="0" presId="urn:microsoft.com/office/officeart/2005/8/layout/orgChart1"/>
    <dgm:cxn modelId="{3FDA6379-5351-4096-BCDD-B5F9DF752406}" type="presOf" srcId="{1BC6B17B-1DE8-4932-AC97-0630905A4AF3}" destId="{2C92817A-9342-4CE2-8673-7D6B2820713A}" srcOrd="0" destOrd="0" presId="urn:microsoft.com/office/officeart/2005/8/layout/orgChart1"/>
    <dgm:cxn modelId="{A8DBE47E-47AD-4349-B787-A2B2B7E05FDC}" srcId="{04164381-4115-49C5-A1AB-1EF857BE9381}" destId="{50EF7C8F-4EEB-4078-949E-2BAB21BC825E}" srcOrd="0" destOrd="0" parTransId="{06512808-2476-4E22-B652-7224513D4EC5}" sibTransId="{06F4B6CE-A885-482E-85FF-EC89F8867DC2}"/>
    <dgm:cxn modelId="{5CD11D64-AA54-4C32-AC9F-0EB42263CF75}" type="presOf" srcId="{165F15D4-27B2-4CA6-81F6-08ECEA02F728}" destId="{FE9C650A-3CFE-46AD-BD79-CEB6FB508F0F}" srcOrd="1" destOrd="0" presId="urn:microsoft.com/office/officeart/2005/8/layout/orgChart1"/>
    <dgm:cxn modelId="{B8E52C81-DBD4-47CD-B3BB-98AAB484D672}" type="presOf" srcId="{D746B410-A78E-4C2F-867F-DCC05F2AAF5C}" destId="{96EEE761-F3C3-48BA-8821-49B92D255ED0}" srcOrd="1" destOrd="0" presId="urn:microsoft.com/office/officeart/2005/8/layout/orgChart1"/>
    <dgm:cxn modelId="{6FB865E6-81DD-4CCA-BCFD-AF489502E958}" type="presOf" srcId="{50EF7C8F-4EEB-4078-949E-2BAB21BC825E}" destId="{FA71BA9A-DB93-434F-997C-1F796DF7AA3B}" srcOrd="1" destOrd="0" presId="urn:microsoft.com/office/officeart/2005/8/layout/orgChart1"/>
    <dgm:cxn modelId="{5A75515F-6CC4-4550-BB6D-ED55273A9859}" type="presOf" srcId="{3626A484-60DE-47B5-92BB-65136661707B}" destId="{2FEDD46C-2BDB-4D19-8161-568ED76D18A7}" srcOrd="0" destOrd="0" presId="urn:microsoft.com/office/officeart/2005/8/layout/orgChart1"/>
    <dgm:cxn modelId="{6BD5265C-0D01-4E50-98CE-E47687045790}" type="presOf" srcId="{BA0235E2-B189-490D-B284-9072CA8D20FF}" destId="{2C57D424-FC9C-40F2-8893-8BD83E87C542}" srcOrd="0" destOrd="0" presId="urn:microsoft.com/office/officeart/2005/8/layout/orgChart1"/>
    <dgm:cxn modelId="{DBE0E1D4-5630-4DA5-B1E8-D1C3D41A4332}" srcId="{D746B410-A78E-4C2F-867F-DCC05F2AAF5C}" destId="{EB36027C-B86D-400B-8638-22320D31BCE5}" srcOrd="0" destOrd="0" parTransId="{BA0235E2-B189-490D-B284-9072CA8D20FF}" sibTransId="{A5C3D740-7531-485B-A79F-60129EAF4E31}"/>
    <dgm:cxn modelId="{2A326347-7C9C-4328-B896-089D842D2489}" srcId="{165F15D4-27B2-4CA6-81F6-08ECEA02F728}" destId="{637CA5C1-568B-4190-9B60-169B6E1CC2ED}" srcOrd="0" destOrd="0" parTransId="{53064031-9B9F-4387-93D5-4451AF9E963F}" sibTransId="{3F42D60E-F16E-433C-96F0-B7ABD39291D4}"/>
    <dgm:cxn modelId="{B981FEB0-0EEA-49DD-B50E-A1CBF53A3667}" type="presOf" srcId="{EDD2EE31-EB0E-4F97-900C-EAA3F97C8AFB}" destId="{7F212B17-F75D-4E34-BE85-BF0D424FD3B7}" srcOrd="0" destOrd="0" presId="urn:microsoft.com/office/officeart/2005/8/layout/orgChart1"/>
    <dgm:cxn modelId="{29547E62-9232-437E-95B5-604B0DDBB7D7}" type="presOf" srcId="{672AD056-17B3-4AF8-805E-0DA8DCF1AF6D}" destId="{8C949827-48BA-42B2-8DC6-758ECA69A1CB}" srcOrd="0" destOrd="0" presId="urn:microsoft.com/office/officeart/2005/8/layout/orgChart1"/>
    <dgm:cxn modelId="{46BEC5C5-DBFB-4BC4-BDF9-97A741B409FD}" type="presOf" srcId="{637CA5C1-568B-4190-9B60-169B6E1CC2ED}" destId="{B0B0892E-E51D-4915-852F-A7769DEB3079}" srcOrd="0" destOrd="0" presId="urn:microsoft.com/office/officeart/2005/8/layout/orgChart1"/>
    <dgm:cxn modelId="{9B3FD927-0522-4179-9CB2-A0A08A3F3054}" srcId="{E51F57BA-4D88-4AFE-8564-180171D72612}" destId="{9706CF3D-C479-480E-964D-C1FCA1FA22FC}" srcOrd="0" destOrd="0" parTransId="{20835AD2-FCE0-43D3-B4C5-3E7C7CB0BC5B}" sibTransId="{EF4CEE5C-2E66-4F07-9B89-94595C2BA48C}"/>
    <dgm:cxn modelId="{D873001B-466C-46C6-A534-D22AB8A4E0F0}" type="presOf" srcId="{BE5D26C1-0C32-4260-BB52-3A455CA59C66}" destId="{90487F7F-8028-4D39-9E8F-5D771B57D6D2}" srcOrd="0" destOrd="0" presId="urn:microsoft.com/office/officeart/2005/8/layout/orgChart1"/>
    <dgm:cxn modelId="{F959469C-E8B0-43D2-BE79-39EAA85128B0}" type="presOf" srcId="{C6DBC121-168F-4BBE-8F93-73E7835A5357}" destId="{8CA2670E-7AF5-4579-AB0B-1B5575B42060}" srcOrd="0" destOrd="0" presId="urn:microsoft.com/office/officeart/2005/8/layout/orgChart1"/>
    <dgm:cxn modelId="{A5F2630E-821F-4BEA-846F-DDC7208CBE30}" type="presOf" srcId="{FB9E5768-FA67-4712-8DC4-9DB743A46F3D}" destId="{C60787B1-783B-4666-B8D7-D022E940F103}" srcOrd="0" destOrd="0" presId="urn:microsoft.com/office/officeart/2005/8/layout/orgChart1"/>
    <dgm:cxn modelId="{CD8233E3-9A8E-43BD-99A2-2A117BA31497}" type="presOf" srcId="{C6D2FA76-9E00-4FEA-888B-775EB5479673}" destId="{9A408143-EDC7-43AB-848F-4B92FE855DD4}" srcOrd="0" destOrd="0" presId="urn:microsoft.com/office/officeart/2005/8/layout/orgChart1"/>
    <dgm:cxn modelId="{309B69C9-351E-4F58-B753-2A1D213BA2DB}" type="presOf" srcId="{04164381-4115-49C5-A1AB-1EF857BE9381}" destId="{90DB2873-A2AB-4243-80F8-11500CE7608E}" srcOrd="1" destOrd="0" presId="urn:microsoft.com/office/officeart/2005/8/layout/orgChart1"/>
    <dgm:cxn modelId="{5841923B-4E9C-46C1-9BE8-9E55C51D570A}" srcId="{04164381-4115-49C5-A1AB-1EF857BE9381}" destId="{D746B410-A78E-4C2F-867F-DCC05F2AAF5C}" srcOrd="1" destOrd="0" parTransId="{8216FA4B-762C-4B1B-AAD0-E0F1133CE422}" sibTransId="{4BA445B1-4AE4-45DA-8D6D-1F1C77412BF0}"/>
    <dgm:cxn modelId="{B347BDA9-C3D8-45E4-9786-07A1FC71948C}" type="presOf" srcId="{637CA5C1-568B-4190-9B60-169B6E1CC2ED}" destId="{4B8DB4A5-77C4-45F6-B4C0-86FA35457FB9}" srcOrd="1" destOrd="0" presId="urn:microsoft.com/office/officeart/2005/8/layout/orgChart1"/>
    <dgm:cxn modelId="{EC8739F2-0543-40C9-8228-78BC39F15ABB}" type="presOf" srcId="{A36D346B-50F4-44E3-A4D5-C604EAEA501B}" destId="{B25FD01B-62C8-487B-A94E-24FDE1BB84E5}" srcOrd="1" destOrd="0" presId="urn:microsoft.com/office/officeart/2005/8/layout/orgChart1"/>
    <dgm:cxn modelId="{3323C78F-264E-4590-934B-2C2C6D10A16A}" type="presOf" srcId="{E51F57BA-4D88-4AFE-8564-180171D72612}" destId="{2A7F2CF1-3A4A-4E6F-9913-D6796C93C159}" srcOrd="1" destOrd="0" presId="urn:microsoft.com/office/officeart/2005/8/layout/orgChart1"/>
    <dgm:cxn modelId="{7FDD7782-6FFF-4AC6-90BB-F5CBF84B8859}" type="presOf" srcId="{C6DBC121-168F-4BBE-8F93-73E7835A5357}" destId="{757C6A82-12F6-44BE-8E06-80262C9F1097}" srcOrd="1" destOrd="0" presId="urn:microsoft.com/office/officeart/2005/8/layout/orgChart1"/>
    <dgm:cxn modelId="{817BE583-ABC5-4E93-8422-DEC33C526BD8}" type="presOf" srcId="{06512808-2476-4E22-B652-7224513D4EC5}" destId="{6B2316D8-EA9A-46AA-9006-42B7F27DD5D3}" srcOrd="0" destOrd="0" presId="urn:microsoft.com/office/officeart/2005/8/layout/orgChart1"/>
    <dgm:cxn modelId="{C224B3D3-7CA7-490D-9F3A-BBD1987BC6CB}" type="presOf" srcId="{20835AD2-FCE0-43D3-B4C5-3E7C7CB0BC5B}" destId="{9805E636-ECE4-4CDB-A4D4-248EB6E717E0}" srcOrd="0" destOrd="0" presId="urn:microsoft.com/office/officeart/2005/8/layout/orgChart1"/>
    <dgm:cxn modelId="{43D1D56A-5FDA-4ED5-99F8-00037FDF134B}" srcId="{A36D346B-50F4-44E3-A4D5-C604EAEA501B}" destId="{C6DBC121-168F-4BBE-8F93-73E7835A5357}" srcOrd="1" destOrd="0" parTransId="{EDEE4FBC-D58F-4771-9989-CB941A279766}" sibTransId="{30EE3EDE-C6DC-4F17-B668-D9D293130535}"/>
    <dgm:cxn modelId="{B340D571-CD24-4658-B5AB-EBDC5BFAB043}" type="presOf" srcId="{7C1D8F49-9809-48AF-8F73-A78061540CA7}" destId="{5C1EEEE9-194E-4C6D-99E9-7417F3698A38}" srcOrd="0" destOrd="0" presId="urn:microsoft.com/office/officeart/2005/8/layout/orgChart1"/>
    <dgm:cxn modelId="{BFFC38BA-CEF6-47BC-AE9A-FFE04CED8121}" srcId="{7C1D8F49-9809-48AF-8F73-A78061540CA7}" destId="{3626A484-60DE-47B5-92BB-65136661707B}" srcOrd="0" destOrd="0" parTransId="{230ADB3F-FB81-4AD7-AEF5-A4F637E379C6}" sibTransId="{37BCC625-AFEF-4451-9147-806173A1D850}"/>
    <dgm:cxn modelId="{E7BC7DED-51C0-471D-9BD2-E5E0DFE57956}" srcId="{50EF7C8F-4EEB-4078-949E-2BAB21BC825E}" destId="{672AD056-17B3-4AF8-805E-0DA8DCF1AF6D}" srcOrd="0" destOrd="0" parTransId="{10C2F8BD-4AF7-4387-B290-D4833A50C9A7}" sibTransId="{B9DE1B64-27E7-4515-BDCA-6ADFFFCCE5F5}"/>
    <dgm:cxn modelId="{3563A254-1746-4992-ABD2-A7CFFB035AB2}" type="presOf" srcId="{A36D346B-50F4-44E3-A4D5-C604EAEA501B}" destId="{C3EE61B6-E613-49CE-881D-E9DAB3EE1744}" srcOrd="0" destOrd="0" presId="urn:microsoft.com/office/officeart/2005/8/layout/orgChart1"/>
    <dgm:cxn modelId="{644130F9-C779-45B8-95AA-E508D1F55D64}" type="presOf" srcId="{F2022AEC-CA86-48DB-BBEE-7078135557FE}" destId="{BD7E1846-34E4-4A13-A284-3A87C48546AB}" srcOrd="0" destOrd="0" presId="urn:microsoft.com/office/officeart/2005/8/layout/orgChart1"/>
    <dgm:cxn modelId="{4E62CED1-23B4-45A5-8BC7-9A8F11FEDEBC}" srcId="{7FA64DDD-95CF-48B7-B8DD-DE6B262D6FEF}" destId="{7C1D8F49-9809-48AF-8F73-A78061540CA7}" srcOrd="0" destOrd="0" parTransId="{BE5D26C1-0C32-4260-BB52-3A455CA59C66}" sibTransId="{8CD26B71-8C7A-46DA-8F13-99955E613714}"/>
    <dgm:cxn modelId="{CE5502F6-A9B1-4474-B3C4-C5F2738C7B92}" type="presOf" srcId="{8216FA4B-762C-4B1B-AAD0-E0F1133CE422}" destId="{A79CD203-5058-4D50-A6DA-4BCE7782E6A7}" srcOrd="0" destOrd="0" presId="urn:microsoft.com/office/officeart/2005/8/layout/orgChart1"/>
    <dgm:cxn modelId="{3E08E80A-75B6-4184-9F3B-40841151D6BE}" srcId="{A36D346B-50F4-44E3-A4D5-C604EAEA501B}" destId="{165F15D4-27B2-4CA6-81F6-08ECEA02F728}" srcOrd="0" destOrd="0" parTransId="{69520E99-1BB6-4900-AA8D-9B432F5AEE24}" sibTransId="{7F75F04C-9B2B-48BF-8DA2-AFF64AF38FD4}"/>
    <dgm:cxn modelId="{0B02BF09-7B03-4078-BE32-C1B510C0E7B8}" type="presParOf" srcId="{9A408143-EDC7-43AB-848F-4B92FE855DD4}" destId="{BA3398DC-C4B1-4171-9D37-6983656F5124}" srcOrd="0" destOrd="0" presId="urn:microsoft.com/office/officeart/2005/8/layout/orgChart1"/>
    <dgm:cxn modelId="{8BD9ECE4-4ECC-4E3C-8DB3-2C91ADD2F8E1}" type="presParOf" srcId="{BA3398DC-C4B1-4171-9D37-6983656F5124}" destId="{4C0EA966-6CAD-4771-972C-3A9591E5055D}" srcOrd="0" destOrd="0" presId="urn:microsoft.com/office/officeart/2005/8/layout/orgChart1"/>
    <dgm:cxn modelId="{C0FF1DE3-2B85-483E-80B7-BD2A40A1002D}" type="presParOf" srcId="{4C0EA966-6CAD-4771-972C-3A9591E5055D}" destId="{E7C83743-29EE-444E-89DF-611B7A046477}" srcOrd="0" destOrd="0" presId="urn:microsoft.com/office/officeart/2005/8/layout/orgChart1"/>
    <dgm:cxn modelId="{2D8527BE-79E2-4958-9E4F-685B166A0CA8}" type="presParOf" srcId="{4C0EA966-6CAD-4771-972C-3A9591E5055D}" destId="{55EC5696-AF05-47A7-A3F3-0E8E6AD6D8A5}" srcOrd="1" destOrd="0" presId="urn:microsoft.com/office/officeart/2005/8/layout/orgChart1"/>
    <dgm:cxn modelId="{0A1E2289-36DD-48E2-BBF7-E7155005851C}" type="presParOf" srcId="{BA3398DC-C4B1-4171-9D37-6983656F5124}" destId="{570A94AC-F92F-470C-9E05-40CBCBE9524C}" srcOrd="1" destOrd="0" presId="urn:microsoft.com/office/officeart/2005/8/layout/orgChart1"/>
    <dgm:cxn modelId="{2EAB082A-2D65-420D-9A7A-5871EBEFE398}" type="presParOf" srcId="{570A94AC-F92F-470C-9E05-40CBCBE9524C}" destId="{2A931BE0-D905-4A7E-9F4E-87DF94123872}" srcOrd="0" destOrd="0" presId="urn:microsoft.com/office/officeart/2005/8/layout/orgChart1"/>
    <dgm:cxn modelId="{A3EEF4F2-EEA9-48DD-8FAD-860AC3763C15}" type="presParOf" srcId="{570A94AC-F92F-470C-9E05-40CBCBE9524C}" destId="{CEF94B38-8C1A-42F6-B694-398F0AEDB0D0}" srcOrd="1" destOrd="0" presId="urn:microsoft.com/office/officeart/2005/8/layout/orgChart1"/>
    <dgm:cxn modelId="{8B1E12EA-35B9-4875-BA70-3789D6D25906}" type="presParOf" srcId="{CEF94B38-8C1A-42F6-B694-398F0AEDB0D0}" destId="{50456C99-1605-471A-BB4F-1A6EFCBD879F}" srcOrd="0" destOrd="0" presId="urn:microsoft.com/office/officeart/2005/8/layout/orgChart1"/>
    <dgm:cxn modelId="{E047986B-352A-46E4-BBA8-C0831438EAF2}" type="presParOf" srcId="{50456C99-1605-471A-BB4F-1A6EFCBD879F}" destId="{C3EE61B6-E613-49CE-881D-E9DAB3EE1744}" srcOrd="0" destOrd="0" presId="urn:microsoft.com/office/officeart/2005/8/layout/orgChart1"/>
    <dgm:cxn modelId="{9A393B8F-C04B-4F1D-B306-5EC92B03F328}" type="presParOf" srcId="{50456C99-1605-471A-BB4F-1A6EFCBD879F}" destId="{B25FD01B-62C8-487B-A94E-24FDE1BB84E5}" srcOrd="1" destOrd="0" presId="urn:microsoft.com/office/officeart/2005/8/layout/orgChart1"/>
    <dgm:cxn modelId="{3D366578-CB74-45AB-8874-E3999D0EA712}" type="presParOf" srcId="{CEF94B38-8C1A-42F6-B694-398F0AEDB0D0}" destId="{DE2B05F2-9B5C-4193-974A-72EFE72E1C03}" srcOrd="1" destOrd="0" presId="urn:microsoft.com/office/officeart/2005/8/layout/orgChart1"/>
    <dgm:cxn modelId="{BC9D8A13-A017-4A4F-B9CF-C291B54EBBD0}" type="presParOf" srcId="{DE2B05F2-9B5C-4193-974A-72EFE72E1C03}" destId="{B87BE150-71AD-4A37-8526-6D661A4C5490}" srcOrd="0" destOrd="0" presId="urn:microsoft.com/office/officeart/2005/8/layout/orgChart1"/>
    <dgm:cxn modelId="{0495F3E8-461F-46F4-895B-D8E93E33E84E}" type="presParOf" srcId="{DE2B05F2-9B5C-4193-974A-72EFE72E1C03}" destId="{EF11A4E0-47D4-486E-9ABA-8C22B090AD51}" srcOrd="1" destOrd="0" presId="urn:microsoft.com/office/officeart/2005/8/layout/orgChart1"/>
    <dgm:cxn modelId="{DC498A03-72B9-494A-9EAA-EA57E2E18B85}" type="presParOf" srcId="{EF11A4E0-47D4-486E-9ABA-8C22B090AD51}" destId="{690CE5C7-D23D-4B7E-B849-1DC95FDD74A3}" srcOrd="0" destOrd="0" presId="urn:microsoft.com/office/officeart/2005/8/layout/orgChart1"/>
    <dgm:cxn modelId="{7756A2D7-A2AE-46B8-AB0A-82D500F92910}" type="presParOf" srcId="{690CE5C7-D23D-4B7E-B849-1DC95FDD74A3}" destId="{B826EB8A-D5CC-430D-9ACD-A225054BFEB1}" srcOrd="0" destOrd="0" presId="urn:microsoft.com/office/officeart/2005/8/layout/orgChart1"/>
    <dgm:cxn modelId="{9EFBB2F7-DDA9-4455-B775-474694AE8464}" type="presParOf" srcId="{690CE5C7-D23D-4B7E-B849-1DC95FDD74A3}" destId="{FE9C650A-3CFE-46AD-BD79-CEB6FB508F0F}" srcOrd="1" destOrd="0" presId="urn:microsoft.com/office/officeart/2005/8/layout/orgChart1"/>
    <dgm:cxn modelId="{091D01A6-A16B-4DC4-9B70-B5E377FE7283}" type="presParOf" srcId="{EF11A4E0-47D4-486E-9ABA-8C22B090AD51}" destId="{D2534E7A-42DE-4D3E-87F1-7C429B09EC28}" srcOrd="1" destOrd="0" presId="urn:microsoft.com/office/officeart/2005/8/layout/orgChart1"/>
    <dgm:cxn modelId="{ED32159C-87DE-4B48-BB90-072604DC2D60}" type="presParOf" srcId="{D2534E7A-42DE-4D3E-87F1-7C429B09EC28}" destId="{C41CB241-A6DE-4DA1-8A6E-07FD75B4C801}" srcOrd="0" destOrd="0" presId="urn:microsoft.com/office/officeart/2005/8/layout/orgChart1"/>
    <dgm:cxn modelId="{5D32B41A-FEA1-4617-91A1-385745B8436A}" type="presParOf" srcId="{D2534E7A-42DE-4D3E-87F1-7C429B09EC28}" destId="{2B6F36B5-FC81-41D6-989D-9CBFE012A94C}" srcOrd="1" destOrd="0" presId="urn:microsoft.com/office/officeart/2005/8/layout/orgChart1"/>
    <dgm:cxn modelId="{67EFED39-558A-4469-9698-46C7689ED864}" type="presParOf" srcId="{2B6F36B5-FC81-41D6-989D-9CBFE012A94C}" destId="{18E2B3B6-8849-4FED-9F62-9ED341B78F38}" srcOrd="0" destOrd="0" presId="urn:microsoft.com/office/officeart/2005/8/layout/orgChart1"/>
    <dgm:cxn modelId="{7E98AABA-C165-457A-90A6-375547D4ECB0}" type="presParOf" srcId="{18E2B3B6-8849-4FED-9F62-9ED341B78F38}" destId="{B0B0892E-E51D-4915-852F-A7769DEB3079}" srcOrd="0" destOrd="0" presId="urn:microsoft.com/office/officeart/2005/8/layout/orgChart1"/>
    <dgm:cxn modelId="{822C7BC1-C706-4983-A6F7-43DA7315E66E}" type="presParOf" srcId="{18E2B3B6-8849-4FED-9F62-9ED341B78F38}" destId="{4B8DB4A5-77C4-45F6-B4C0-86FA35457FB9}" srcOrd="1" destOrd="0" presId="urn:microsoft.com/office/officeart/2005/8/layout/orgChart1"/>
    <dgm:cxn modelId="{95BD001A-42A2-4162-8399-1249ECC2D6DD}" type="presParOf" srcId="{2B6F36B5-FC81-41D6-989D-9CBFE012A94C}" destId="{E066009B-27D1-4727-A279-3DF955D64C0B}" srcOrd="1" destOrd="0" presId="urn:microsoft.com/office/officeart/2005/8/layout/orgChart1"/>
    <dgm:cxn modelId="{BFC896AD-FC90-4B52-AF65-BC58FC7B681C}" type="presParOf" srcId="{2B6F36B5-FC81-41D6-989D-9CBFE012A94C}" destId="{6983F458-8EC6-4694-B417-E7416127D98E}" srcOrd="2" destOrd="0" presId="urn:microsoft.com/office/officeart/2005/8/layout/orgChart1"/>
    <dgm:cxn modelId="{6799C749-70BA-4D33-A609-8AA827C79731}" type="presParOf" srcId="{EF11A4E0-47D4-486E-9ABA-8C22B090AD51}" destId="{F04B73CD-D9A3-476F-82AE-B7E5495741C9}" srcOrd="2" destOrd="0" presId="urn:microsoft.com/office/officeart/2005/8/layout/orgChart1"/>
    <dgm:cxn modelId="{9388CDC4-181D-4C8E-B1B7-D27FB91526C2}" type="presParOf" srcId="{DE2B05F2-9B5C-4193-974A-72EFE72E1C03}" destId="{54BA62CC-CF66-4069-939D-182B78B15A2E}" srcOrd="2" destOrd="0" presId="urn:microsoft.com/office/officeart/2005/8/layout/orgChart1"/>
    <dgm:cxn modelId="{7F591181-F372-42E5-A51F-390FA66F4396}" type="presParOf" srcId="{DE2B05F2-9B5C-4193-974A-72EFE72E1C03}" destId="{04C91F6E-654E-4B10-AEC7-6F7BDD9C0ED6}" srcOrd="3" destOrd="0" presId="urn:microsoft.com/office/officeart/2005/8/layout/orgChart1"/>
    <dgm:cxn modelId="{2797D143-B283-45A1-8225-BCA48AB70526}" type="presParOf" srcId="{04C91F6E-654E-4B10-AEC7-6F7BDD9C0ED6}" destId="{1C0D0773-91CF-4ECD-B742-4FB4D8C4FB0F}" srcOrd="0" destOrd="0" presId="urn:microsoft.com/office/officeart/2005/8/layout/orgChart1"/>
    <dgm:cxn modelId="{C4BF0962-250D-4634-A452-2E0B43AA0E06}" type="presParOf" srcId="{1C0D0773-91CF-4ECD-B742-4FB4D8C4FB0F}" destId="{8CA2670E-7AF5-4579-AB0B-1B5575B42060}" srcOrd="0" destOrd="0" presId="urn:microsoft.com/office/officeart/2005/8/layout/orgChart1"/>
    <dgm:cxn modelId="{AAA443FE-1A3D-4509-9BAA-D42929A43CA6}" type="presParOf" srcId="{1C0D0773-91CF-4ECD-B742-4FB4D8C4FB0F}" destId="{757C6A82-12F6-44BE-8E06-80262C9F1097}" srcOrd="1" destOrd="0" presId="urn:microsoft.com/office/officeart/2005/8/layout/orgChart1"/>
    <dgm:cxn modelId="{54835CB4-8791-424C-93C6-76B04077A8E3}" type="presParOf" srcId="{04C91F6E-654E-4B10-AEC7-6F7BDD9C0ED6}" destId="{A0467DDA-B623-4D8F-BDD8-3D1858467FA2}" srcOrd="1" destOrd="0" presId="urn:microsoft.com/office/officeart/2005/8/layout/orgChart1"/>
    <dgm:cxn modelId="{45653933-47A2-4743-9332-F75BF6F00E20}" type="presParOf" srcId="{A0467DDA-B623-4D8F-BDD8-3D1858467FA2}" destId="{C60787B1-783B-4666-B8D7-D022E940F103}" srcOrd="0" destOrd="0" presId="urn:microsoft.com/office/officeart/2005/8/layout/orgChart1"/>
    <dgm:cxn modelId="{9B72B9FC-8567-4958-98D5-A4E397ECA263}" type="presParOf" srcId="{A0467DDA-B623-4D8F-BDD8-3D1858467FA2}" destId="{8FCB0DE5-058F-4178-A552-FB27FE7E4CF6}" srcOrd="1" destOrd="0" presId="urn:microsoft.com/office/officeart/2005/8/layout/orgChart1"/>
    <dgm:cxn modelId="{C2FD438F-56FA-40C7-B03D-6295C1E33ACC}" type="presParOf" srcId="{8FCB0DE5-058F-4178-A552-FB27FE7E4CF6}" destId="{EE867490-50AB-4DCC-9A31-3F6F317DB002}" srcOrd="0" destOrd="0" presId="urn:microsoft.com/office/officeart/2005/8/layout/orgChart1"/>
    <dgm:cxn modelId="{15B5F214-B5AB-4FC9-A745-B4970653707E}" type="presParOf" srcId="{EE867490-50AB-4DCC-9A31-3F6F317DB002}" destId="{2C92817A-9342-4CE2-8673-7D6B2820713A}" srcOrd="0" destOrd="0" presId="urn:microsoft.com/office/officeart/2005/8/layout/orgChart1"/>
    <dgm:cxn modelId="{34AEA255-7648-4F59-BFBC-FD27D08016A1}" type="presParOf" srcId="{EE867490-50AB-4DCC-9A31-3F6F317DB002}" destId="{42844025-54BD-4DDC-84DF-D6914B929C71}" srcOrd="1" destOrd="0" presId="urn:microsoft.com/office/officeart/2005/8/layout/orgChart1"/>
    <dgm:cxn modelId="{53F26511-804B-4911-93B8-E550E23DCBA2}" type="presParOf" srcId="{8FCB0DE5-058F-4178-A552-FB27FE7E4CF6}" destId="{691B4085-3DA1-4855-8895-F6139A9895D2}" srcOrd="1" destOrd="0" presId="urn:microsoft.com/office/officeart/2005/8/layout/orgChart1"/>
    <dgm:cxn modelId="{0CC67080-D254-4CD6-99EE-5BD351F896EF}" type="presParOf" srcId="{8FCB0DE5-058F-4178-A552-FB27FE7E4CF6}" destId="{964FD86D-7BBE-4A33-8C6C-395B27DA7E0A}" srcOrd="2" destOrd="0" presId="urn:microsoft.com/office/officeart/2005/8/layout/orgChart1"/>
    <dgm:cxn modelId="{CC5BFAF7-F1F2-439A-80E8-EDBCAA03CC52}" type="presParOf" srcId="{04C91F6E-654E-4B10-AEC7-6F7BDD9C0ED6}" destId="{D1E4583B-4796-43B6-8918-BE7F34F79311}" srcOrd="2" destOrd="0" presId="urn:microsoft.com/office/officeart/2005/8/layout/orgChart1"/>
    <dgm:cxn modelId="{4FA10778-1554-430A-A7EB-D4DAF18EB19D}" type="presParOf" srcId="{CEF94B38-8C1A-42F6-B694-398F0AEDB0D0}" destId="{E03929FB-AAF4-4F5C-A93D-384AB6BB4892}" srcOrd="2" destOrd="0" presId="urn:microsoft.com/office/officeart/2005/8/layout/orgChart1"/>
    <dgm:cxn modelId="{4C9860FF-203D-4D80-B263-DDDDF7A396E2}" type="presParOf" srcId="{570A94AC-F92F-470C-9E05-40CBCBE9524C}" destId="{7F212B17-F75D-4E34-BE85-BF0D424FD3B7}" srcOrd="2" destOrd="0" presId="urn:microsoft.com/office/officeart/2005/8/layout/orgChart1"/>
    <dgm:cxn modelId="{EC0BEEAA-D527-406C-B4F6-8EA522F7F9F0}" type="presParOf" srcId="{570A94AC-F92F-470C-9E05-40CBCBE9524C}" destId="{6B787116-8996-4BD4-9B2F-AA86D3A379C2}" srcOrd="3" destOrd="0" presId="urn:microsoft.com/office/officeart/2005/8/layout/orgChart1"/>
    <dgm:cxn modelId="{E8BAE8AE-E84D-4130-B8F3-629AA0690295}" type="presParOf" srcId="{6B787116-8996-4BD4-9B2F-AA86D3A379C2}" destId="{6CC85722-DBD8-4156-BE71-0D18CE9A9734}" srcOrd="0" destOrd="0" presId="urn:microsoft.com/office/officeart/2005/8/layout/orgChart1"/>
    <dgm:cxn modelId="{5E413FC0-CE47-446E-A427-A0519E02C0F9}" type="presParOf" srcId="{6CC85722-DBD8-4156-BE71-0D18CE9A9734}" destId="{E764D044-E9D0-4D8E-B31D-0944E6F040EF}" srcOrd="0" destOrd="0" presId="urn:microsoft.com/office/officeart/2005/8/layout/orgChart1"/>
    <dgm:cxn modelId="{884C9664-C346-45D9-ACCA-5E247999B8E3}" type="presParOf" srcId="{6CC85722-DBD8-4156-BE71-0D18CE9A9734}" destId="{90DB2873-A2AB-4243-80F8-11500CE7608E}" srcOrd="1" destOrd="0" presId="urn:microsoft.com/office/officeart/2005/8/layout/orgChart1"/>
    <dgm:cxn modelId="{6E88B44B-9618-4864-A0FE-C328D1692177}" type="presParOf" srcId="{6B787116-8996-4BD4-9B2F-AA86D3A379C2}" destId="{B3FFA03D-D32B-439F-B14F-2844C1CE453E}" srcOrd="1" destOrd="0" presId="urn:microsoft.com/office/officeart/2005/8/layout/orgChart1"/>
    <dgm:cxn modelId="{B1854E05-7E44-4775-A10F-9AFF578BDECE}" type="presParOf" srcId="{B3FFA03D-D32B-439F-B14F-2844C1CE453E}" destId="{6B2316D8-EA9A-46AA-9006-42B7F27DD5D3}" srcOrd="0" destOrd="0" presId="urn:microsoft.com/office/officeart/2005/8/layout/orgChart1"/>
    <dgm:cxn modelId="{4ABF9F9E-3A24-49A7-A24A-8766DA2A33B5}" type="presParOf" srcId="{B3FFA03D-D32B-439F-B14F-2844C1CE453E}" destId="{F435E59A-C858-4B5A-8F44-95D6B6ACC262}" srcOrd="1" destOrd="0" presId="urn:microsoft.com/office/officeart/2005/8/layout/orgChart1"/>
    <dgm:cxn modelId="{4017BEEC-1C04-4A48-A17B-C2EE2E5DEB64}" type="presParOf" srcId="{F435E59A-C858-4B5A-8F44-95D6B6ACC262}" destId="{8347E092-A703-4096-BF8D-CCA2BF4FB47D}" srcOrd="0" destOrd="0" presId="urn:microsoft.com/office/officeart/2005/8/layout/orgChart1"/>
    <dgm:cxn modelId="{4A9D1997-BDD7-4A8C-BF67-B4FCD3BA3303}" type="presParOf" srcId="{8347E092-A703-4096-BF8D-CCA2BF4FB47D}" destId="{5C4C064F-E519-44EC-A198-BA9A9FDFCD86}" srcOrd="0" destOrd="0" presId="urn:microsoft.com/office/officeart/2005/8/layout/orgChart1"/>
    <dgm:cxn modelId="{7ECD89B5-4C21-4611-A47C-5B5058079000}" type="presParOf" srcId="{8347E092-A703-4096-BF8D-CCA2BF4FB47D}" destId="{FA71BA9A-DB93-434F-997C-1F796DF7AA3B}" srcOrd="1" destOrd="0" presId="urn:microsoft.com/office/officeart/2005/8/layout/orgChart1"/>
    <dgm:cxn modelId="{776971F4-7FA0-459F-9E34-957E7BAEA6E8}" type="presParOf" srcId="{F435E59A-C858-4B5A-8F44-95D6B6ACC262}" destId="{D9A2AC2F-D5C9-4A52-ADA4-AACEDD3A1318}" srcOrd="1" destOrd="0" presId="urn:microsoft.com/office/officeart/2005/8/layout/orgChart1"/>
    <dgm:cxn modelId="{655792EC-9F1C-4FD5-B439-C106E91CF5C6}" type="presParOf" srcId="{D9A2AC2F-D5C9-4A52-ADA4-AACEDD3A1318}" destId="{53529AAA-1385-4F05-B280-388BE999109C}" srcOrd="0" destOrd="0" presId="urn:microsoft.com/office/officeart/2005/8/layout/orgChart1"/>
    <dgm:cxn modelId="{1D27B49D-7BD3-4196-B448-A5330875A632}" type="presParOf" srcId="{D9A2AC2F-D5C9-4A52-ADA4-AACEDD3A1318}" destId="{BA81B2B7-B944-48C9-B4D5-D9746628F43D}" srcOrd="1" destOrd="0" presId="urn:microsoft.com/office/officeart/2005/8/layout/orgChart1"/>
    <dgm:cxn modelId="{146C569A-2350-4812-B40F-5C5E52D5A86C}" type="presParOf" srcId="{BA81B2B7-B944-48C9-B4D5-D9746628F43D}" destId="{68760A9D-FD0B-4816-9911-022E6D09ADF1}" srcOrd="0" destOrd="0" presId="urn:microsoft.com/office/officeart/2005/8/layout/orgChart1"/>
    <dgm:cxn modelId="{988CC8FF-3EF7-4B9C-919A-1333EC80E0FE}" type="presParOf" srcId="{68760A9D-FD0B-4816-9911-022E6D09ADF1}" destId="{8C949827-48BA-42B2-8DC6-758ECA69A1CB}" srcOrd="0" destOrd="0" presId="urn:microsoft.com/office/officeart/2005/8/layout/orgChart1"/>
    <dgm:cxn modelId="{8E719327-D372-4770-8B1A-9208E1C6CD5D}" type="presParOf" srcId="{68760A9D-FD0B-4816-9911-022E6D09ADF1}" destId="{3572DA86-AFD1-44E9-911F-4BC7D78F0118}" srcOrd="1" destOrd="0" presId="urn:microsoft.com/office/officeart/2005/8/layout/orgChart1"/>
    <dgm:cxn modelId="{9EDAA782-7582-4C23-8806-041FECDD8B17}" type="presParOf" srcId="{BA81B2B7-B944-48C9-B4D5-D9746628F43D}" destId="{5B3E8DD0-202A-4114-AF07-45693572EDA8}" srcOrd="1" destOrd="0" presId="urn:microsoft.com/office/officeart/2005/8/layout/orgChart1"/>
    <dgm:cxn modelId="{9AC3E838-9F72-46B5-8CB6-2A23D2355880}" type="presParOf" srcId="{BA81B2B7-B944-48C9-B4D5-D9746628F43D}" destId="{3900F4CA-FCF6-4584-A202-BD768378C9F6}" srcOrd="2" destOrd="0" presId="urn:microsoft.com/office/officeart/2005/8/layout/orgChart1"/>
    <dgm:cxn modelId="{CF52253E-2BFC-4A51-9D96-E1523DD8FAA8}" type="presParOf" srcId="{F435E59A-C858-4B5A-8F44-95D6B6ACC262}" destId="{C3D1E565-CE74-4803-9C9A-CE25BF9B7037}" srcOrd="2" destOrd="0" presId="urn:microsoft.com/office/officeart/2005/8/layout/orgChart1"/>
    <dgm:cxn modelId="{E21BA18A-981E-4CF2-BC8D-F9E7417A242B}" type="presParOf" srcId="{B3FFA03D-D32B-439F-B14F-2844C1CE453E}" destId="{A79CD203-5058-4D50-A6DA-4BCE7782E6A7}" srcOrd="2" destOrd="0" presId="urn:microsoft.com/office/officeart/2005/8/layout/orgChart1"/>
    <dgm:cxn modelId="{0BA17B80-E516-413F-A9C1-59CCBC9A086A}" type="presParOf" srcId="{B3FFA03D-D32B-439F-B14F-2844C1CE453E}" destId="{C9D1FD4C-6029-4878-BE43-AAF34DA207B0}" srcOrd="3" destOrd="0" presId="urn:microsoft.com/office/officeart/2005/8/layout/orgChart1"/>
    <dgm:cxn modelId="{1EE99F6B-E223-4E4F-A1E8-8DBEE8039F9D}" type="presParOf" srcId="{C9D1FD4C-6029-4878-BE43-AAF34DA207B0}" destId="{2EB7C485-6A60-421D-9D86-EA54E8B85536}" srcOrd="0" destOrd="0" presId="urn:microsoft.com/office/officeart/2005/8/layout/orgChart1"/>
    <dgm:cxn modelId="{000DA196-BCEA-402C-B34D-59A4D286D2C0}" type="presParOf" srcId="{2EB7C485-6A60-421D-9D86-EA54E8B85536}" destId="{3FC610B6-787C-4975-A834-D0997C841E41}" srcOrd="0" destOrd="0" presId="urn:microsoft.com/office/officeart/2005/8/layout/orgChart1"/>
    <dgm:cxn modelId="{3C497B8F-BF3A-426F-9632-8FC142856ECF}" type="presParOf" srcId="{2EB7C485-6A60-421D-9D86-EA54E8B85536}" destId="{96EEE761-F3C3-48BA-8821-49B92D255ED0}" srcOrd="1" destOrd="0" presId="urn:microsoft.com/office/officeart/2005/8/layout/orgChart1"/>
    <dgm:cxn modelId="{A9ECA39E-E12A-49A4-A21D-E7B6FDCC9070}" type="presParOf" srcId="{C9D1FD4C-6029-4878-BE43-AAF34DA207B0}" destId="{4E00A82D-0D42-49AC-A180-84C1C21567D3}" srcOrd="1" destOrd="0" presId="urn:microsoft.com/office/officeart/2005/8/layout/orgChart1"/>
    <dgm:cxn modelId="{2DE2C256-46C1-4A6A-B3C2-5E0E47E09531}" type="presParOf" srcId="{4E00A82D-0D42-49AC-A180-84C1C21567D3}" destId="{2C57D424-FC9C-40F2-8893-8BD83E87C542}" srcOrd="0" destOrd="0" presId="urn:microsoft.com/office/officeart/2005/8/layout/orgChart1"/>
    <dgm:cxn modelId="{01D78511-A6F1-488F-BB70-DA387B4E61F5}" type="presParOf" srcId="{4E00A82D-0D42-49AC-A180-84C1C21567D3}" destId="{EDE27E64-6CCE-456E-B93A-3928D87BD3A7}" srcOrd="1" destOrd="0" presId="urn:microsoft.com/office/officeart/2005/8/layout/orgChart1"/>
    <dgm:cxn modelId="{F0B49A0B-A8ED-4910-8688-9CA96924EC26}" type="presParOf" srcId="{EDE27E64-6CCE-456E-B93A-3928D87BD3A7}" destId="{C09D5217-B910-4906-BAFF-E8E55F31A686}" srcOrd="0" destOrd="0" presId="urn:microsoft.com/office/officeart/2005/8/layout/orgChart1"/>
    <dgm:cxn modelId="{51F420DF-F05A-4336-A3E9-0F786F149D57}" type="presParOf" srcId="{C09D5217-B910-4906-BAFF-E8E55F31A686}" destId="{A057204C-D97E-42F7-BC40-2F7495393BB5}" srcOrd="0" destOrd="0" presId="urn:microsoft.com/office/officeart/2005/8/layout/orgChart1"/>
    <dgm:cxn modelId="{A314C6A2-39F4-4A26-8079-076211DB799D}" type="presParOf" srcId="{C09D5217-B910-4906-BAFF-E8E55F31A686}" destId="{3D4AE02D-EB9D-4637-9ADE-91C81A07F59C}" srcOrd="1" destOrd="0" presId="urn:microsoft.com/office/officeart/2005/8/layout/orgChart1"/>
    <dgm:cxn modelId="{3340BA05-9940-494E-BF20-6AB06C8B8F89}" type="presParOf" srcId="{EDE27E64-6CCE-456E-B93A-3928D87BD3A7}" destId="{52389D9F-CE63-4692-A813-E71803F28EEE}" srcOrd="1" destOrd="0" presId="urn:microsoft.com/office/officeart/2005/8/layout/orgChart1"/>
    <dgm:cxn modelId="{C1E9AF6D-C7A4-4D9B-B5A3-C1E3D808EBAF}" type="presParOf" srcId="{EDE27E64-6CCE-456E-B93A-3928D87BD3A7}" destId="{9828EA6E-7B18-40E8-9F91-2593F5DE723F}" srcOrd="2" destOrd="0" presId="urn:microsoft.com/office/officeart/2005/8/layout/orgChart1"/>
    <dgm:cxn modelId="{72002895-D115-4FB5-8762-68863C61D0B3}" type="presParOf" srcId="{C9D1FD4C-6029-4878-BE43-AAF34DA207B0}" destId="{B95D6D9D-A177-4DBF-B300-FC7E94A7CB85}" srcOrd="2" destOrd="0" presId="urn:microsoft.com/office/officeart/2005/8/layout/orgChart1"/>
    <dgm:cxn modelId="{7DC2A76D-95C5-4765-923E-9E412CD1EA3E}" type="presParOf" srcId="{6B787116-8996-4BD4-9B2F-AA86D3A379C2}" destId="{C2694DD4-8EF6-4785-81D1-2A736CC9A1F1}" srcOrd="2" destOrd="0" presId="urn:microsoft.com/office/officeart/2005/8/layout/orgChart1"/>
    <dgm:cxn modelId="{942DF734-A5C8-4800-A24D-707F6C18B47F}" type="presParOf" srcId="{570A94AC-F92F-470C-9E05-40CBCBE9524C}" destId="{92586FC3-A6B8-4E6A-A383-E5A1E1A93135}" srcOrd="4" destOrd="0" presId="urn:microsoft.com/office/officeart/2005/8/layout/orgChart1"/>
    <dgm:cxn modelId="{B5442697-2BC7-4092-8B46-D479C6421D2C}" type="presParOf" srcId="{570A94AC-F92F-470C-9E05-40CBCBE9524C}" destId="{1B122332-92AB-4C61-B361-95A49AB37CBC}" srcOrd="5" destOrd="0" presId="urn:microsoft.com/office/officeart/2005/8/layout/orgChart1"/>
    <dgm:cxn modelId="{46A5853F-A0C1-4807-8547-E01A495106F0}" type="presParOf" srcId="{1B122332-92AB-4C61-B361-95A49AB37CBC}" destId="{C6C1E32B-BFFD-410F-BBCA-02D83592FADB}" srcOrd="0" destOrd="0" presId="urn:microsoft.com/office/officeart/2005/8/layout/orgChart1"/>
    <dgm:cxn modelId="{01A8AC8C-7CFB-4512-AD8F-FE72CCA930B3}" type="presParOf" srcId="{C6C1E32B-BFFD-410F-BBCA-02D83592FADB}" destId="{8416449D-751A-4303-A0AB-6B55C0009C1F}" srcOrd="0" destOrd="0" presId="urn:microsoft.com/office/officeart/2005/8/layout/orgChart1"/>
    <dgm:cxn modelId="{5574761A-E628-4E9D-9A47-2D6050DCB1D0}" type="presParOf" srcId="{C6C1E32B-BFFD-410F-BBCA-02D83592FADB}" destId="{07B1EAEE-6104-47B8-BA6C-60176B900749}" srcOrd="1" destOrd="0" presId="urn:microsoft.com/office/officeart/2005/8/layout/orgChart1"/>
    <dgm:cxn modelId="{2A90359F-A604-45F9-8656-079201BAA305}" type="presParOf" srcId="{1B122332-92AB-4C61-B361-95A49AB37CBC}" destId="{B0828748-6015-4A13-A358-8737242C17DC}" srcOrd="1" destOrd="0" presId="urn:microsoft.com/office/officeart/2005/8/layout/orgChart1"/>
    <dgm:cxn modelId="{FF5F7F2A-5DC7-4EC8-8BB1-BAC9E5FC8445}" type="presParOf" srcId="{B0828748-6015-4A13-A358-8737242C17DC}" destId="{90487F7F-8028-4D39-9E8F-5D771B57D6D2}" srcOrd="0" destOrd="0" presId="urn:microsoft.com/office/officeart/2005/8/layout/orgChart1"/>
    <dgm:cxn modelId="{3112A05D-E8F4-4B97-A53A-2758485735A2}" type="presParOf" srcId="{B0828748-6015-4A13-A358-8737242C17DC}" destId="{12F35446-14E3-4C95-B13E-B992B0189305}" srcOrd="1" destOrd="0" presId="urn:microsoft.com/office/officeart/2005/8/layout/orgChart1"/>
    <dgm:cxn modelId="{4E4919BE-66D2-4CE3-A26D-D1E044A82E85}" type="presParOf" srcId="{12F35446-14E3-4C95-B13E-B992B0189305}" destId="{88758BFB-66DD-4436-84A7-5CCC2B8C3613}" srcOrd="0" destOrd="0" presId="urn:microsoft.com/office/officeart/2005/8/layout/orgChart1"/>
    <dgm:cxn modelId="{50BE1D34-588E-43B7-A4DD-B21920E98C3F}" type="presParOf" srcId="{88758BFB-66DD-4436-84A7-5CCC2B8C3613}" destId="{5C1EEEE9-194E-4C6D-99E9-7417F3698A38}" srcOrd="0" destOrd="0" presId="urn:microsoft.com/office/officeart/2005/8/layout/orgChart1"/>
    <dgm:cxn modelId="{18F4F24C-B04F-440C-A40C-CF0252D82890}" type="presParOf" srcId="{88758BFB-66DD-4436-84A7-5CCC2B8C3613}" destId="{EFBBF97C-5E70-46DC-AD3D-955617D70161}" srcOrd="1" destOrd="0" presId="urn:microsoft.com/office/officeart/2005/8/layout/orgChart1"/>
    <dgm:cxn modelId="{80257A33-23B3-404C-82CA-FEC5EC54790F}" type="presParOf" srcId="{12F35446-14E3-4C95-B13E-B992B0189305}" destId="{FB31A1A8-1F8C-41BD-9CC3-5CB59949FE1F}" srcOrd="1" destOrd="0" presId="urn:microsoft.com/office/officeart/2005/8/layout/orgChart1"/>
    <dgm:cxn modelId="{DF3C4782-7CB5-4599-8512-7ED1EF2574A7}" type="presParOf" srcId="{FB31A1A8-1F8C-41BD-9CC3-5CB59949FE1F}" destId="{563FD6B7-789A-4016-A4B3-4B6EF166AEB1}" srcOrd="0" destOrd="0" presId="urn:microsoft.com/office/officeart/2005/8/layout/orgChart1"/>
    <dgm:cxn modelId="{35F454D5-952F-4C36-8627-EE7324A67B41}" type="presParOf" srcId="{FB31A1A8-1F8C-41BD-9CC3-5CB59949FE1F}" destId="{27F35F9C-84C9-411D-A259-DA5088FB1F31}" srcOrd="1" destOrd="0" presId="urn:microsoft.com/office/officeart/2005/8/layout/orgChart1"/>
    <dgm:cxn modelId="{B86D8417-8533-4AC9-A098-87545C78A622}" type="presParOf" srcId="{27F35F9C-84C9-411D-A259-DA5088FB1F31}" destId="{51ADA077-689C-4C2D-874D-E1F15D77BD6A}" srcOrd="0" destOrd="0" presId="urn:microsoft.com/office/officeart/2005/8/layout/orgChart1"/>
    <dgm:cxn modelId="{CB1D0963-9F34-4F1C-BAC5-32B9B638E43F}" type="presParOf" srcId="{51ADA077-689C-4C2D-874D-E1F15D77BD6A}" destId="{2FEDD46C-2BDB-4D19-8161-568ED76D18A7}" srcOrd="0" destOrd="0" presId="urn:microsoft.com/office/officeart/2005/8/layout/orgChart1"/>
    <dgm:cxn modelId="{E2472799-3974-43B0-8662-5516A40AD3A8}" type="presParOf" srcId="{51ADA077-689C-4C2D-874D-E1F15D77BD6A}" destId="{0302D2A9-7D80-4BCD-B1DB-C084C7E8924C}" srcOrd="1" destOrd="0" presId="urn:microsoft.com/office/officeart/2005/8/layout/orgChart1"/>
    <dgm:cxn modelId="{27852AED-6C54-4149-A13C-38A5D9824FB8}" type="presParOf" srcId="{27F35F9C-84C9-411D-A259-DA5088FB1F31}" destId="{946608E6-08D0-4B1E-B83C-933593362EC8}" srcOrd="1" destOrd="0" presId="urn:microsoft.com/office/officeart/2005/8/layout/orgChart1"/>
    <dgm:cxn modelId="{F7339302-8A6A-4B3D-89A1-7715F84FAD3F}" type="presParOf" srcId="{27F35F9C-84C9-411D-A259-DA5088FB1F31}" destId="{A410800A-45D5-452F-AD8F-90F33A5C187C}" srcOrd="2" destOrd="0" presId="urn:microsoft.com/office/officeart/2005/8/layout/orgChart1"/>
    <dgm:cxn modelId="{82EA986B-8D0E-4F4A-8575-51102A628011}" type="presParOf" srcId="{12F35446-14E3-4C95-B13E-B992B0189305}" destId="{28D0381C-1678-4048-BDA0-95B00B9C1441}" srcOrd="2" destOrd="0" presId="urn:microsoft.com/office/officeart/2005/8/layout/orgChart1"/>
    <dgm:cxn modelId="{B8F2E8DF-4028-41FB-936B-F3077736B641}" type="presParOf" srcId="{B0828748-6015-4A13-A358-8737242C17DC}" destId="{BD7E1846-34E4-4A13-A284-3A87C48546AB}" srcOrd="2" destOrd="0" presId="urn:microsoft.com/office/officeart/2005/8/layout/orgChart1"/>
    <dgm:cxn modelId="{FE3D043C-2FCD-4C32-8BB4-3CF08A12819C}" type="presParOf" srcId="{B0828748-6015-4A13-A358-8737242C17DC}" destId="{CD157032-C1B0-40B5-A28A-AD861324FCA7}" srcOrd="3" destOrd="0" presId="urn:microsoft.com/office/officeart/2005/8/layout/orgChart1"/>
    <dgm:cxn modelId="{63CDD1F5-C786-4C75-824F-F647A7637B70}" type="presParOf" srcId="{CD157032-C1B0-40B5-A28A-AD861324FCA7}" destId="{1D28D2B4-82D4-479A-848E-DD0D11318249}" srcOrd="0" destOrd="0" presId="urn:microsoft.com/office/officeart/2005/8/layout/orgChart1"/>
    <dgm:cxn modelId="{426F671A-5E1C-464E-8698-DE8DCF3BDFA9}" type="presParOf" srcId="{1D28D2B4-82D4-479A-848E-DD0D11318249}" destId="{7136DEE3-CA95-461F-B801-2B955E7EB597}" srcOrd="0" destOrd="0" presId="urn:microsoft.com/office/officeart/2005/8/layout/orgChart1"/>
    <dgm:cxn modelId="{B03E268E-A9BB-47AF-B95E-C6A85C6CEB56}" type="presParOf" srcId="{1D28D2B4-82D4-479A-848E-DD0D11318249}" destId="{2A7F2CF1-3A4A-4E6F-9913-D6796C93C159}" srcOrd="1" destOrd="0" presId="urn:microsoft.com/office/officeart/2005/8/layout/orgChart1"/>
    <dgm:cxn modelId="{2EEB5859-71AA-4B07-A167-8DF7B8CBF7CE}" type="presParOf" srcId="{CD157032-C1B0-40B5-A28A-AD861324FCA7}" destId="{FE1C8247-7CC9-4017-BCCA-42499E35471B}" srcOrd="1" destOrd="0" presId="urn:microsoft.com/office/officeart/2005/8/layout/orgChart1"/>
    <dgm:cxn modelId="{076A3691-8200-4A7F-BE57-3C10CD458E31}" type="presParOf" srcId="{FE1C8247-7CC9-4017-BCCA-42499E35471B}" destId="{9805E636-ECE4-4CDB-A4D4-248EB6E717E0}" srcOrd="0" destOrd="0" presId="urn:microsoft.com/office/officeart/2005/8/layout/orgChart1"/>
    <dgm:cxn modelId="{49A3B88D-D93D-469D-8F2F-F110700817B0}" type="presParOf" srcId="{FE1C8247-7CC9-4017-BCCA-42499E35471B}" destId="{6C14E52D-99A6-42D6-9D36-C14A7E3EBAC6}" srcOrd="1" destOrd="0" presId="urn:microsoft.com/office/officeart/2005/8/layout/orgChart1"/>
    <dgm:cxn modelId="{74F151A6-5646-4E0C-AA56-3286C97BADBE}" type="presParOf" srcId="{6C14E52D-99A6-42D6-9D36-C14A7E3EBAC6}" destId="{82488BD9-83FC-4CDC-A2F3-D1B41A25B84A}" srcOrd="0" destOrd="0" presId="urn:microsoft.com/office/officeart/2005/8/layout/orgChart1"/>
    <dgm:cxn modelId="{D1026868-C089-425E-8C1F-C04717FFE6F5}" type="presParOf" srcId="{82488BD9-83FC-4CDC-A2F3-D1B41A25B84A}" destId="{132CA872-E3F5-4148-8287-B49F8F8F054D}" srcOrd="0" destOrd="0" presId="urn:microsoft.com/office/officeart/2005/8/layout/orgChart1"/>
    <dgm:cxn modelId="{0E249632-4DF1-4C64-9EE0-CD26A6A28F7F}" type="presParOf" srcId="{82488BD9-83FC-4CDC-A2F3-D1B41A25B84A}" destId="{A5391B7C-3231-4582-8C7A-3F135842FBCA}" srcOrd="1" destOrd="0" presId="urn:microsoft.com/office/officeart/2005/8/layout/orgChart1"/>
    <dgm:cxn modelId="{9311A739-F361-4239-9148-C69F7ECC9687}" type="presParOf" srcId="{6C14E52D-99A6-42D6-9D36-C14A7E3EBAC6}" destId="{A17F583F-1FF5-4186-9AFD-E98BA6262357}" srcOrd="1" destOrd="0" presId="urn:microsoft.com/office/officeart/2005/8/layout/orgChart1"/>
    <dgm:cxn modelId="{6064A4F7-79BF-42F5-8F1F-0137C08FA40E}" type="presParOf" srcId="{6C14E52D-99A6-42D6-9D36-C14A7E3EBAC6}" destId="{C41C33B9-BEA6-4879-BF54-06B66574A19C}" srcOrd="2" destOrd="0" presId="urn:microsoft.com/office/officeart/2005/8/layout/orgChart1"/>
    <dgm:cxn modelId="{4263C54C-1A6C-4024-A80A-388ECABD73DE}" type="presParOf" srcId="{CD157032-C1B0-40B5-A28A-AD861324FCA7}" destId="{CD59C619-9916-4D13-B328-885BD7D17637}" srcOrd="2" destOrd="0" presId="urn:microsoft.com/office/officeart/2005/8/layout/orgChart1"/>
    <dgm:cxn modelId="{30DF7B00-ECD8-4DA1-8EE1-49D228801FAE}" type="presParOf" srcId="{1B122332-92AB-4C61-B361-95A49AB37CBC}" destId="{FE1DCD28-88E3-46E5-B0F8-22A004AD510A}" srcOrd="2" destOrd="0" presId="urn:microsoft.com/office/officeart/2005/8/layout/orgChart1"/>
    <dgm:cxn modelId="{E2BEEC8A-65C7-403C-956A-4F7F00099F9C}" type="presParOf" srcId="{BA3398DC-C4B1-4171-9D37-6983656F5124}" destId="{CD1BD0A5-061D-4B5D-8768-5C580005469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E08D0A2-35BB-4AE4-A102-009A7F0B5E7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E1158D8C-2DC2-47E3-BC75-E9F728C591C7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v1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35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8C48543B-2DB1-461D-A9F6-C89B1F721775}" type="parTrans" cxnId="{54BEDED9-52B1-4DB5-943F-78AEAE498A51}">
      <dgm:prSet/>
      <dgm:spPr/>
    </dgm:pt>
    <dgm:pt modelId="{B18BC7C1-A6A9-4E1F-B217-F6F8276CD2EF}" type="sibTrans" cxnId="{54BEDED9-52B1-4DB5-943F-78AEAE498A51}">
      <dgm:prSet/>
      <dgm:spPr/>
    </dgm:pt>
    <dgm:pt modelId="{21BA82F5-3341-4890-B7C4-E1A3D14600E3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35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C2E2B3A1-A5EC-47E2-B82F-54424D25A53C}" type="parTrans" cxnId="{A2E5A07E-0554-488D-B3D3-80BD78DA396B}">
      <dgm:prSet/>
      <dgm:spPr/>
    </dgm:pt>
    <dgm:pt modelId="{181F861D-AEB9-4403-858A-28F0278AB7F1}" type="sibTrans" cxnId="{A2E5A07E-0554-488D-B3D3-80BD78DA396B}">
      <dgm:prSet/>
      <dgm:spPr/>
    </dgm:pt>
    <dgm:pt modelId="{EA99CABC-5DCF-46B0-AE19-2B5D9AF1ABC5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39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1ED2158E-4BBB-4257-932A-994C2301D612}" type="parTrans" cxnId="{89110D51-51AE-4009-B64F-7C8B0EAA0BBC}">
      <dgm:prSet/>
      <dgm:spPr/>
    </dgm:pt>
    <dgm:pt modelId="{0A7913C2-AEF5-4E20-BB41-F5C85C405796}" type="sibTrans" cxnId="{89110D51-51AE-4009-B64F-7C8B0EAA0BBC}">
      <dgm:prSet/>
      <dgm:spPr/>
    </dgm:pt>
    <dgm:pt modelId="{8EA9BFBB-CCB7-4732-BF86-9C3C39180F11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39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AA9E50CB-6166-4F30-AF67-1503F6BE21C8}" type="parTrans" cxnId="{3C7B9FF6-540D-4878-AADC-6A9DEB59D886}">
      <dgm:prSet/>
      <dgm:spPr/>
    </dgm:pt>
    <dgm:pt modelId="{CDBEDDFE-AB9B-440D-B35B-42FC16253092}" type="sibTrans" cxnId="{3C7B9FF6-540D-4878-AADC-6A9DEB59D886}">
      <dgm:prSet/>
      <dgm:spPr/>
    </dgm:pt>
    <dgm:pt modelId="{C8BAB50C-9262-4744-B2FF-B3B397AAB810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35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A1433C5D-01CB-4446-B3B1-DD6A711D2A1B}" type="parTrans" cxnId="{31B0C5F5-B32E-4EA0-8D0D-A8CF2BFF3CCF}">
      <dgm:prSet/>
      <dgm:spPr/>
    </dgm:pt>
    <dgm:pt modelId="{571A4203-7954-4EEA-8B38-FE5610033740}" type="sibTrans" cxnId="{31B0C5F5-B32E-4EA0-8D0D-A8CF2BFF3CCF}">
      <dgm:prSet/>
      <dgm:spPr/>
    </dgm:pt>
    <dgm:pt modelId="{42DEAE24-FFDE-4183-9202-51091FC5DAD1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35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F8D7443D-2AD9-41AB-B314-A4588F4C5CF1}" type="parTrans" cxnId="{8E1EC6A8-67D6-4282-9777-3DF4D4A0F6B1}">
      <dgm:prSet/>
      <dgm:spPr/>
    </dgm:pt>
    <dgm:pt modelId="{25198D25-B9E6-420C-BC05-5EC4BA0942B6}" type="sibTrans" cxnId="{8E1EC6A8-67D6-4282-9777-3DF4D4A0F6B1}">
      <dgm:prSet/>
      <dgm:spPr/>
    </dgm:pt>
    <dgm:pt modelId="{336123D5-41ED-46CD-B05F-8B1173168B7A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40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80517D69-8333-427C-9E45-5ECF448D5E4D}" type="parTrans" cxnId="{F77D4F2F-FFF1-4125-8B7E-6377A2C01A86}">
      <dgm:prSet/>
      <dgm:spPr/>
    </dgm:pt>
    <dgm:pt modelId="{A3A090B7-2E0F-4956-87E3-B1B5D918781A}" type="sibTrans" cxnId="{F77D4F2F-FFF1-4125-8B7E-6377A2C01A86}">
      <dgm:prSet/>
      <dgm:spPr/>
    </dgm:pt>
    <dgm:pt modelId="{CB21F0E9-6DE4-42EB-AD99-845B3AA8194B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46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87649208-9E4E-4337-9F95-1A17938E8E14}" type="parTrans" cxnId="{F69B19B8-9946-411E-BFE4-5F74FC326231}">
      <dgm:prSet/>
      <dgm:spPr/>
    </dgm:pt>
    <dgm:pt modelId="{9A89B281-D67C-4C0D-BD2B-6CEBB300919A}" type="sibTrans" cxnId="{F69B19B8-9946-411E-BFE4-5F74FC326231}">
      <dgm:prSet/>
      <dgm:spPr/>
    </dgm:pt>
    <dgm:pt modelId="{4AD9820F-EF52-49B6-A020-921D20F66A85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46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628C3E09-19F4-4F8B-9E9C-B31335A4E8F5}" type="parTrans" cxnId="{2F6D94D1-5077-4766-AA0A-6D0EB3B73E38}">
      <dgm:prSet/>
      <dgm:spPr/>
    </dgm:pt>
    <dgm:pt modelId="{1E8A4622-74E3-4A7A-8532-31AD53592FF7}" type="sibTrans" cxnId="{2F6D94D1-5077-4766-AA0A-6D0EB3B73E38}">
      <dgm:prSet/>
      <dgm:spPr/>
    </dgm:pt>
    <dgm:pt modelId="{6D0D744F-9380-41F9-87D3-D504705BD87D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40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C354F003-F7A6-4149-B561-874573D31D31}" type="parTrans" cxnId="{75419D73-E144-4A3B-9327-4D869AD31AD4}">
      <dgm:prSet/>
      <dgm:spPr/>
    </dgm:pt>
    <dgm:pt modelId="{FA122168-C208-4E92-BB87-EB517A50734C}" type="sibTrans" cxnId="{75419D73-E144-4A3B-9327-4D869AD31AD4}">
      <dgm:prSet/>
      <dgm:spPr/>
    </dgm:pt>
    <dgm:pt modelId="{E5591A2E-CA5E-4F09-8BE0-5C8024EC5577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40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712259A4-21EB-4ADA-9D78-0973AA9E7C72}" type="parTrans" cxnId="{724B6417-96A7-4A9B-B652-7E32F987191B}">
      <dgm:prSet/>
      <dgm:spPr/>
    </dgm:pt>
    <dgm:pt modelId="{633C7020-5F54-40F0-BC6F-73F63EB2701E}" type="sibTrans" cxnId="{724B6417-96A7-4A9B-B652-7E32F987191B}">
      <dgm:prSet/>
      <dgm:spPr/>
    </dgm:pt>
    <dgm:pt modelId="{F40AF036-8E6D-4759-9F75-4012725D7EB8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43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A2FF2635-5EB6-4BEA-9B77-ECC5CF901D60}" type="parTrans" cxnId="{0D5B453B-586A-4EE9-94A8-7EE28F30622E}">
      <dgm:prSet/>
      <dgm:spPr/>
    </dgm:pt>
    <dgm:pt modelId="{E655B3FB-D6B9-4D1B-9A70-3891E6FEAE53}" type="sibTrans" cxnId="{0D5B453B-586A-4EE9-94A8-7EE28F30622E}">
      <dgm:prSet/>
      <dgm:spPr/>
    </dgm:pt>
    <dgm:pt modelId="{D42B8BF1-A278-4B0D-9ECE-B3941BCD79BE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43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0E4D2493-E67D-4715-BF4E-6595B3915A53}" type="parTrans" cxnId="{406DC553-7C23-4F34-89F9-71BD6EECE9ED}">
      <dgm:prSet/>
      <dgm:spPr/>
    </dgm:pt>
    <dgm:pt modelId="{49CE9AD6-0A19-4A17-9D4D-748A98B77CE4}" type="sibTrans" cxnId="{406DC553-7C23-4F34-89F9-71BD6EECE9ED}">
      <dgm:prSet/>
      <dgm:spPr/>
    </dgm:pt>
    <dgm:pt modelId="{CA3015AB-4FDC-4934-826A-179199154B68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43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72E1F02C-1AFC-41EB-86E4-487575E639A4}" type="parTrans" cxnId="{97CAAF9C-F4FB-4299-B0C3-457290FF2371}">
      <dgm:prSet/>
      <dgm:spPr/>
    </dgm:pt>
    <dgm:pt modelId="{C4B5DD18-3C66-4338-8A46-8320C0AD20CD}" type="sibTrans" cxnId="{97CAAF9C-F4FB-4299-B0C3-457290FF2371}">
      <dgm:prSet/>
      <dgm:spPr/>
    </dgm:pt>
    <dgm:pt modelId="{E70B9F46-A7E3-418E-8E3C-EC7EF6340806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47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329075D2-0357-4F73-95C9-271BDEEBE707}" type="parTrans" cxnId="{7610CEC7-A172-4026-BA9F-2C51E3F5F97C}">
      <dgm:prSet/>
      <dgm:spPr/>
    </dgm:pt>
    <dgm:pt modelId="{5562B156-7338-41B0-8E1A-5CA3FBD2454B}" type="sibTrans" cxnId="{7610CEC7-A172-4026-BA9F-2C51E3F5F97C}">
      <dgm:prSet/>
      <dgm:spPr/>
    </dgm:pt>
    <dgm:pt modelId="{4A33AEE6-0890-4E31-9BA2-BCE57845C6CB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47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EECC65A9-6D07-4BB6-ABA4-6986320EABE1}" type="parTrans" cxnId="{0DA3E2F4-5409-4D84-BAE8-9F8E9EBF0CB9}">
      <dgm:prSet/>
      <dgm:spPr/>
    </dgm:pt>
    <dgm:pt modelId="{F7C27A2B-D557-4F78-A881-13239FC4D94A}" type="sibTrans" cxnId="{0DA3E2F4-5409-4D84-BAE8-9F8E9EBF0CB9}">
      <dgm:prSet/>
      <dgm:spPr/>
    </dgm:pt>
    <dgm:pt modelId="{405DB57F-08DE-468F-B9E3-0BBE6A86A07B}" type="pres">
      <dgm:prSet presAssocID="{3E08D0A2-35BB-4AE4-A102-009A7F0B5E7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54E017C-D9CA-49FF-90C3-4224D4F522B1}" type="pres">
      <dgm:prSet presAssocID="{E1158D8C-2DC2-47E3-BC75-E9F728C591C7}" presName="hierRoot1" presStyleCnt="0">
        <dgm:presLayoutVars>
          <dgm:hierBranch/>
        </dgm:presLayoutVars>
      </dgm:prSet>
      <dgm:spPr/>
    </dgm:pt>
    <dgm:pt modelId="{8E1DCE6B-E3EE-4C05-AFB3-EACB294433D2}" type="pres">
      <dgm:prSet presAssocID="{E1158D8C-2DC2-47E3-BC75-E9F728C591C7}" presName="rootComposite1" presStyleCnt="0"/>
      <dgm:spPr/>
    </dgm:pt>
    <dgm:pt modelId="{6E1CC46E-0E1C-4683-B5FC-52559203920B}" type="pres">
      <dgm:prSet presAssocID="{E1158D8C-2DC2-47E3-BC75-E9F728C591C7}" presName="rootText1" presStyleLbl="node0" presStyleIdx="0" presStyleCnt="1">
        <dgm:presLayoutVars>
          <dgm:chPref val="3"/>
        </dgm:presLayoutVars>
      </dgm:prSet>
      <dgm:spPr/>
    </dgm:pt>
    <dgm:pt modelId="{36791726-4B6B-41D4-B121-857BFB231914}" type="pres">
      <dgm:prSet presAssocID="{E1158D8C-2DC2-47E3-BC75-E9F728C591C7}" presName="rootConnector1" presStyleLbl="node1" presStyleIdx="0" presStyleCnt="0"/>
      <dgm:spPr/>
    </dgm:pt>
    <dgm:pt modelId="{233D90AA-E536-4F92-AA24-C9882DDAE0CE}" type="pres">
      <dgm:prSet presAssocID="{E1158D8C-2DC2-47E3-BC75-E9F728C591C7}" presName="hierChild2" presStyleCnt="0"/>
      <dgm:spPr/>
    </dgm:pt>
    <dgm:pt modelId="{4D2D9B20-7E08-44C2-B604-EDA560B9AC7C}" type="pres">
      <dgm:prSet presAssocID="{C2E2B3A1-A5EC-47E2-B82F-54424D25A53C}" presName="Name35" presStyleLbl="parChTrans1D2" presStyleIdx="0" presStyleCnt="3"/>
      <dgm:spPr/>
    </dgm:pt>
    <dgm:pt modelId="{2699D5EA-5929-416A-B60F-0AC8C8F41FFE}" type="pres">
      <dgm:prSet presAssocID="{21BA82F5-3341-4890-B7C4-E1A3D14600E3}" presName="hierRoot2" presStyleCnt="0">
        <dgm:presLayoutVars>
          <dgm:hierBranch/>
        </dgm:presLayoutVars>
      </dgm:prSet>
      <dgm:spPr/>
    </dgm:pt>
    <dgm:pt modelId="{388CF74C-A948-419D-8494-DCAC5C7BF32B}" type="pres">
      <dgm:prSet presAssocID="{21BA82F5-3341-4890-B7C4-E1A3D14600E3}" presName="rootComposite" presStyleCnt="0"/>
      <dgm:spPr/>
    </dgm:pt>
    <dgm:pt modelId="{17A99289-EDB4-4897-ACD5-91E8E4C5A190}" type="pres">
      <dgm:prSet presAssocID="{21BA82F5-3341-4890-B7C4-E1A3D14600E3}" presName="rootText" presStyleLbl="node2" presStyleIdx="0" presStyleCnt="3">
        <dgm:presLayoutVars>
          <dgm:chPref val="3"/>
        </dgm:presLayoutVars>
      </dgm:prSet>
      <dgm:spPr/>
    </dgm:pt>
    <dgm:pt modelId="{61B915AF-C56A-4D39-9D55-EEB279AC2B57}" type="pres">
      <dgm:prSet presAssocID="{21BA82F5-3341-4890-B7C4-E1A3D14600E3}" presName="rootConnector" presStyleLbl="node2" presStyleIdx="0" presStyleCnt="3"/>
      <dgm:spPr/>
    </dgm:pt>
    <dgm:pt modelId="{27802D76-4329-4370-B695-DC337AE73A3C}" type="pres">
      <dgm:prSet presAssocID="{21BA82F5-3341-4890-B7C4-E1A3D14600E3}" presName="hierChild4" presStyleCnt="0"/>
      <dgm:spPr/>
    </dgm:pt>
    <dgm:pt modelId="{22388557-8116-4784-87E0-1C33A5392C0D}" type="pres">
      <dgm:prSet presAssocID="{1ED2158E-4BBB-4257-932A-994C2301D612}" presName="Name35" presStyleLbl="parChTrans1D3" presStyleIdx="0" presStyleCnt="6"/>
      <dgm:spPr/>
    </dgm:pt>
    <dgm:pt modelId="{4181F261-9275-4FD1-B111-B96D0BDA833D}" type="pres">
      <dgm:prSet presAssocID="{EA99CABC-5DCF-46B0-AE19-2B5D9AF1ABC5}" presName="hierRoot2" presStyleCnt="0">
        <dgm:presLayoutVars>
          <dgm:hierBranch/>
        </dgm:presLayoutVars>
      </dgm:prSet>
      <dgm:spPr/>
    </dgm:pt>
    <dgm:pt modelId="{E5CCA885-9B39-4A9A-A3FE-757D0BC669CB}" type="pres">
      <dgm:prSet presAssocID="{EA99CABC-5DCF-46B0-AE19-2B5D9AF1ABC5}" presName="rootComposite" presStyleCnt="0"/>
      <dgm:spPr/>
    </dgm:pt>
    <dgm:pt modelId="{4413BB9A-0716-429F-8661-CBE8ECF18D98}" type="pres">
      <dgm:prSet presAssocID="{EA99CABC-5DCF-46B0-AE19-2B5D9AF1ABC5}" presName="rootText" presStyleLbl="node3" presStyleIdx="0" presStyleCnt="6">
        <dgm:presLayoutVars>
          <dgm:chPref val="3"/>
        </dgm:presLayoutVars>
      </dgm:prSet>
      <dgm:spPr/>
    </dgm:pt>
    <dgm:pt modelId="{FE36AA5C-CB6F-486C-A23E-BD37EE5D97F2}" type="pres">
      <dgm:prSet presAssocID="{EA99CABC-5DCF-46B0-AE19-2B5D9AF1ABC5}" presName="rootConnector" presStyleLbl="node3" presStyleIdx="0" presStyleCnt="6"/>
      <dgm:spPr/>
    </dgm:pt>
    <dgm:pt modelId="{073BD708-1179-4212-982C-BEC370751D52}" type="pres">
      <dgm:prSet presAssocID="{EA99CABC-5DCF-46B0-AE19-2B5D9AF1ABC5}" presName="hierChild4" presStyleCnt="0"/>
      <dgm:spPr/>
    </dgm:pt>
    <dgm:pt modelId="{58CD0F6D-12DF-4996-8BBC-2F6B88184C33}" type="pres">
      <dgm:prSet presAssocID="{AA9E50CB-6166-4F30-AF67-1503F6BE21C8}" presName="Name35" presStyleLbl="parChTrans1D4" presStyleIdx="0" presStyleCnt="6"/>
      <dgm:spPr/>
    </dgm:pt>
    <dgm:pt modelId="{E23E591C-C390-446C-B655-1C7DEE4049CD}" type="pres">
      <dgm:prSet presAssocID="{8EA9BFBB-CCB7-4732-BF86-9C3C39180F11}" presName="hierRoot2" presStyleCnt="0">
        <dgm:presLayoutVars>
          <dgm:hierBranch val="r"/>
        </dgm:presLayoutVars>
      </dgm:prSet>
      <dgm:spPr/>
    </dgm:pt>
    <dgm:pt modelId="{168F8C1F-98EC-482A-AA39-6DE0361A49B8}" type="pres">
      <dgm:prSet presAssocID="{8EA9BFBB-CCB7-4732-BF86-9C3C39180F11}" presName="rootComposite" presStyleCnt="0"/>
      <dgm:spPr/>
    </dgm:pt>
    <dgm:pt modelId="{C62CDD9E-20DE-4999-94A6-8DB7E882DAE3}" type="pres">
      <dgm:prSet presAssocID="{8EA9BFBB-CCB7-4732-BF86-9C3C39180F11}" presName="rootText" presStyleLbl="node4" presStyleIdx="0" presStyleCnt="6">
        <dgm:presLayoutVars>
          <dgm:chPref val="3"/>
        </dgm:presLayoutVars>
      </dgm:prSet>
      <dgm:spPr/>
    </dgm:pt>
    <dgm:pt modelId="{DF90AE34-3A00-427D-866B-5FC709402EA3}" type="pres">
      <dgm:prSet presAssocID="{8EA9BFBB-CCB7-4732-BF86-9C3C39180F11}" presName="rootConnector" presStyleLbl="node4" presStyleIdx="0" presStyleCnt="6"/>
      <dgm:spPr/>
    </dgm:pt>
    <dgm:pt modelId="{EBBF0B69-170A-4712-8848-E89DB888240C}" type="pres">
      <dgm:prSet presAssocID="{8EA9BFBB-CCB7-4732-BF86-9C3C39180F11}" presName="hierChild4" presStyleCnt="0"/>
      <dgm:spPr/>
    </dgm:pt>
    <dgm:pt modelId="{1BFA8D77-6FEF-476F-AAE6-E4EDEFB1F680}" type="pres">
      <dgm:prSet presAssocID="{8EA9BFBB-CCB7-4732-BF86-9C3C39180F11}" presName="hierChild5" presStyleCnt="0"/>
      <dgm:spPr/>
    </dgm:pt>
    <dgm:pt modelId="{85ECB503-241D-44F5-BDD6-97A53ABA8ACA}" type="pres">
      <dgm:prSet presAssocID="{EA99CABC-5DCF-46B0-AE19-2B5D9AF1ABC5}" presName="hierChild5" presStyleCnt="0"/>
      <dgm:spPr/>
    </dgm:pt>
    <dgm:pt modelId="{47A09F3B-FB37-4DE4-8BDF-0D76B3F2DD49}" type="pres">
      <dgm:prSet presAssocID="{A1433C5D-01CB-4446-B3B1-DD6A711D2A1B}" presName="Name35" presStyleLbl="parChTrans1D3" presStyleIdx="1" presStyleCnt="6"/>
      <dgm:spPr/>
    </dgm:pt>
    <dgm:pt modelId="{FD8FF34D-7E93-48E0-96F6-E78338077B00}" type="pres">
      <dgm:prSet presAssocID="{C8BAB50C-9262-4744-B2FF-B3B397AAB810}" presName="hierRoot2" presStyleCnt="0">
        <dgm:presLayoutVars>
          <dgm:hierBranch/>
        </dgm:presLayoutVars>
      </dgm:prSet>
      <dgm:spPr/>
    </dgm:pt>
    <dgm:pt modelId="{B8BE2FE1-97A5-45A6-8B46-1D17E4037B01}" type="pres">
      <dgm:prSet presAssocID="{C8BAB50C-9262-4744-B2FF-B3B397AAB810}" presName="rootComposite" presStyleCnt="0"/>
      <dgm:spPr/>
    </dgm:pt>
    <dgm:pt modelId="{978D4B2D-6005-46A7-BF8D-9C8CED1C23FA}" type="pres">
      <dgm:prSet presAssocID="{C8BAB50C-9262-4744-B2FF-B3B397AAB810}" presName="rootText" presStyleLbl="node3" presStyleIdx="1" presStyleCnt="6">
        <dgm:presLayoutVars>
          <dgm:chPref val="3"/>
        </dgm:presLayoutVars>
      </dgm:prSet>
      <dgm:spPr/>
    </dgm:pt>
    <dgm:pt modelId="{6F1244D7-864F-4AC8-9195-E9AA5E71DB28}" type="pres">
      <dgm:prSet presAssocID="{C8BAB50C-9262-4744-B2FF-B3B397AAB810}" presName="rootConnector" presStyleLbl="node3" presStyleIdx="1" presStyleCnt="6"/>
      <dgm:spPr/>
    </dgm:pt>
    <dgm:pt modelId="{020B4893-ACDE-4075-8933-C7DC41EB920B}" type="pres">
      <dgm:prSet presAssocID="{C8BAB50C-9262-4744-B2FF-B3B397AAB810}" presName="hierChild4" presStyleCnt="0"/>
      <dgm:spPr/>
    </dgm:pt>
    <dgm:pt modelId="{2A9D8AF8-CFAD-42A7-8A57-DF988A50811D}" type="pres">
      <dgm:prSet presAssocID="{F8D7443D-2AD9-41AB-B314-A4588F4C5CF1}" presName="Name35" presStyleLbl="parChTrans1D4" presStyleIdx="1" presStyleCnt="6"/>
      <dgm:spPr/>
    </dgm:pt>
    <dgm:pt modelId="{A1F910D3-0291-4C2C-BDA7-6B65AB494287}" type="pres">
      <dgm:prSet presAssocID="{42DEAE24-FFDE-4183-9202-51091FC5DAD1}" presName="hierRoot2" presStyleCnt="0">
        <dgm:presLayoutVars>
          <dgm:hierBranch val="r"/>
        </dgm:presLayoutVars>
      </dgm:prSet>
      <dgm:spPr/>
    </dgm:pt>
    <dgm:pt modelId="{8D04B6C1-5C6B-419F-A4DF-F3E678616043}" type="pres">
      <dgm:prSet presAssocID="{42DEAE24-FFDE-4183-9202-51091FC5DAD1}" presName="rootComposite" presStyleCnt="0"/>
      <dgm:spPr/>
    </dgm:pt>
    <dgm:pt modelId="{A5CD9A6B-B20B-491E-A56E-CB1C9453A8A5}" type="pres">
      <dgm:prSet presAssocID="{42DEAE24-FFDE-4183-9202-51091FC5DAD1}" presName="rootText" presStyleLbl="node4" presStyleIdx="1" presStyleCnt="6">
        <dgm:presLayoutVars>
          <dgm:chPref val="3"/>
        </dgm:presLayoutVars>
      </dgm:prSet>
      <dgm:spPr/>
    </dgm:pt>
    <dgm:pt modelId="{98A8B2C0-7DBE-49F9-A366-9D70E67DD63E}" type="pres">
      <dgm:prSet presAssocID="{42DEAE24-FFDE-4183-9202-51091FC5DAD1}" presName="rootConnector" presStyleLbl="node4" presStyleIdx="1" presStyleCnt="6"/>
      <dgm:spPr/>
    </dgm:pt>
    <dgm:pt modelId="{32255C71-27CD-4F07-8E2D-D0B79F726FAC}" type="pres">
      <dgm:prSet presAssocID="{42DEAE24-FFDE-4183-9202-51091FC5DAD1}" presName="hierChild4" presStyleCnt="0"/>
      <dgm:spPr/>
    </dgm:pt>
    <dgm:pt modelId="{5ABBD5BD-CA77-4CBB-8FE6-C7EFF34FD8B7}" type="pres">
      <dgm:prSet presAssocID="{42DEAE24-FFDE-4183-9202-51091FC5DAD1}" presName="hierChild5" presStyleCnt="0"/>
      <dgm:spPr/>
    </dgm:pt>
    <dgm:pt modelId="{742E1F6F-C922-48D8-AD14-1AEEA495BD74}" type="pres">
      <dgm:prSet presAssocID="{C8BAB50C-9262-4744-B2FF-B3B397AAB810}" presName="hierChild5" presStyleCnt="0"/>
      <dgm:spPr/>
    </dgm:pt>
    <dgm:pt modelId="{8ED9866D-EFD5-445D-8B52-51C0D2821237}" type="pres">
      <dgm:prSet presAssocID="{21BA82F5-3341-4890-B7C4-E1A3D14600E3}" presName="hierChild5" presStyleCnt="0"/>
      <dgm:spPr/>
    </dgm:pt>
    <dgm:pt modelId="{A3076EB5-E84E-4F7F-850C-D3D53C4CE082}" type="pres">
      <dgm:prSet presAssocID="{80517D69-8333-427C-9E45-5ECF448D5E4D}" presName="Name35" presStyleLbl="parChTrans1D2" presStyleIdx="1" presStyleCnt="3"/>
      <dgm:spPr/>
    </dgm:pt>
    <dgm:pt modelId="{676BB823-8EBC-44A3-A0E2-72B62E92DB3D}" type="pres">
      <dgm:prSet presAssocID="{336123D5-41ED-46CD-B05F-8B1173168B7A}" presName="hierRoot2" presStyleCnt="0">
        <dgm:presLayoutVars>
          <dgm:hierBranch/>
        </dgm:presLayoutVars>
      </dgm:prSet>
      <dgm:spPr/>
    </dgm:pt>
    <dgm:pt modelId="{F5A17D76-F384-4CF4-87A2-EC2B9FA7A971}" type="pres">
      <dgm:prSet presAssocID="{336123D5-41ED-46CD-B05F-8B1173168B7A}" presName="rootComposite" presStyleCnt="0"/>
      <dgm:spPr/>
    </dgm:pt>
    <dgm:pt modelId="{E3E09B6D-2027-461C-B188-2C047C2B2113}" type="pres">
      <dgm:prSet presAssocID="{336123D5-41ED-46CD-B05F-8B1173168B7A}" presName="rootText" presStyleLbl="node2" presStyleIdx="1" presStyleCnt="3">
        <dgm:presLayoutVars>
          <dgm:chPref val="3"/>
        </dgm:presLayoutVars>
      </dgm:prSet>
      <dgm:spPr/>
    </dgm:pt>
    <dgm:pt modelId="{33528F99-DBD7-466E-8850-04F7EB59955C}" type="pres">
      <dgm:prSet presAssocID="{336123D5-41ED-46CD-B05F-8B1173168B7A}" presName="rootConnector" presStyleLbl="node2" presStyleIdx="1" presStyleCnt="3"/>
      <dgm:spPr/>
    </dgm:pt>
    <dgm:pt modelId="{A24EB68C-F8DE-4FA5-AB8E-FFA48F956600}" type="pres">
      <dgm:prSet presAssocID="{336123D5-41ED-46CD-B05F-8B1173168B7A}" presName="hierChild4" presStyleCnt="0"/>
      <dgm:spPr/>
    </dgm:pt>
    <dgm:pt modelId="{A558B20A-451A-459D-84EC-F89FE688C219}" type="pres">
      <dgm:prSet presAssocID="{87649208-9E4E-4337-9F95-1A17938E8E14}" presName="Name35" presStyleLbl="parChTrans1D3" presStyleIdx="2" presStyleCnt="6"/>
      <dgm:spPr/>
    </dgm:pt>
    <dgm:pt modelId="{EF45FB66-3F6E-4D7A-AD4A-BD3012F4F4AE}" type="pres">
      <dgm:prSet presAssocID="{CB21F0E9-6DE4-42EB-AD99-845B3AA8194B}" presName="hierRoot2" presStyleCnt="0">
        <dgm:presLayoutVars>
          <dgm:hierBranch/>
        </dgm:presLayoutVars>
      </dgm:prSet>
      <dgm:spPr/>
    </dgm:pt>
    <dgm:pt modelId="{FE701A42-54F0-4A5B-B27C-056ED96700E5}" type="pres">
      <dgm:prSet presAssocID="{CB21F0E9-6DE4-42EB-AD99-845B3AA8194B}" presName="rootComposite" presStyleCnt="0"/>
      <dgm:spPr/>
    </dgm:pt>
    <dgm:pt modelId="{ECEE185C-7DC4-4173-B7EC-C711D04BCBBA}" type="pres">
      <dgm:prSet presAssocID="{CB21F0E9-6DE4-42EB-AD99-845B3AA8194B}" presName="rootText" presStyleLbl="node3" presStyleIdx="2" presStyleCnt="6">
        <dgm:presLayoutVars>
          <dgm:chPref val="3"/>
        </dgm:presLayoutVars>
      </dgm:prSet>
      <dgm:spPr/>
    </dgm:pt>
    <dgm:pt modelId="{0C451D32-473B-4601-B926-44745673C35A}" type="pres">
      <dgm:prSet presAssocID="{CB21F0E9-6DE4-42EB-AD99-845B3AA8194B}" presName="rootConnector" presStyleLbl="node3" presStyleIdx="2" presStyleCnt="6"/>
      <dgm:spPr/>
    </dgm:pt>
    <dgm:pt modelId="{A4D06FBA-0696-43C1-B946-99E3D7311317}" type="pres">
      <dgm:prSet presAssocID="{CB21F0E9-6DE4-42EB-AD99-845B3AA8194B}" presName="hierChild4" presStyleCnt="0"/>
      <dgm:spPr/>
    </dgm:pt>
    <dgm:pt modelId="{664A38B1-4697-49D7-AC36-F136919A953A}" type="pres">
      <dgm:prSet presAssocID="{628C3E09-19F4-4F8B-9E9C-B31335A4E8F5}" presName="Name35" presStyleLbl="parChTrans1D4" presStyleIdx="2" presStyleCnt="6"/>
      <dgm:spPr/>
    </dgm:pt>
    <dgm:pt modelId="{C42A4A7C-3826-4166-A729-48E06550FCA9}" type="pres">
      <dgm:prSet presAssocID="{4AD9820F-EF52-49B6-A020-921D20F66A85}" presName="hierRoot2" presStyleCnt="0">
        <dgm:presLayoutVars>
          <dgm:hierBranch val="r"/>
        </dgm:presLayoutVars>
      </dgm:prSet>
      <dgm:spPr/>
    </dgm:pt>
    <dgm:pt modelId="{0B6484EF-5B5D-4D2A-BC53-1B5C82DA12BD}" type="pres">
      <dgm:prSet presAssocID="{4AD9820F-EF52-49B6-A020-921D20F66A85}" presName="rootComposite" presStyleCnt="0"/>
      <dgm:spPr/>
    </dgm:pt>
    <dgm:pt modelId="{3510E660-0BD7-40B6-9D11-BA133A7C4647}" type="pres">
      <dgm:prSet presAssocID="{4AD9820F-EF52-49B6-A020-921D20F66A85}" presName="rootText" presStyleLbl="node4" presStyleIdx="2" presStyleCnt="6">
        <dgm:presLayoutVars>
          <dgm:chPref val="3"/>
        </dgm:presLayoutVars>
      </dgm:prSet>
      <dgm:spPr/>
    </dgm:pt>
    <dgm:pt modelId="{F70F00FE-34E0-4C53-B44F-097224260A87}" type="pres">
      <dgm:prSet presAssocID="{4AD9820F-EF52-49B6-A020-921D20F66A85}" presName="rootConnector" presStyleLbl="node4" presStyleIdx="2" presStyleCnt="6"/>
      <dgm:spPr/>
    </dgm:pt>
    <dgm:pt modelId="{84A00904-A609-4EEE-90F2-2BB837D12A8F}" type="pres">
      <dgm:prSet presAssocID="{4AD9820F-EF52-49B6-A020-921D20F66A85}" presName="hierChild4" presStyleCnt="0"/>
      <dgm:spPr/>
    </dgm:pt>
    <dgm:pt modelId="{A6E36DD0-9862-4FDC-BE73-E97E4056A454}" type="pres">
      <dgm:prSet presAssocID="{4AD9820F-EF52-49B6-A020-921D20F66A85}" presName="hierChild5" presStyleCnt="0"/>
      <dgm:spPr/>
    </dgm:pt>
    <dgm:pt modelId="{821CB680-2044-4A08-8FEA-9A84EE570191}" type="pres">
      <dgm:prSet presAssocID="{CB21F0E9-6DE4-42EB-AD99-845B3AA8194B}" presName="hierChild5" presStyleCnt="0"/>
      <dgm:spPr/>
    </dgm:pt>
    <dgm:pt modelId="{CCB486CE-A99A-4465-B7DE-1B2C83BB1874}" type="pres">
      <dgm:prSet presAssocID="{C354F003-F7A6-4149-B561-874573D31D31}" presName="Name35" presStyleLbl="parChTrans1D3" presStyleIdx="3" presStyleCnt="6"/>
      <dgm:spPr/>
    </dgm:pt>
    <dgm:pt modelId="{D9F7D017-C4FD-4D20-9819-2C5C78A077DE}" type="pres">
      <dgm:prSet presAssocID="{6D0D744F-9380-41F9-87D3-D504705BD87D}" presName="hierRoot2" presStyleCnt="0">
        <dgm:presLayoutVars>
          <dgm:hierBranch/>
        </dgm:presLayoutVars>
      </dgm:prSet>
      <dgm:spPr/>
    </dgm:pt>
    <dgm:pt modelId="{6158DE30-F293-42C4-8248-1602A73B99E1}" type="pres">
      <dgm:prSet presAssocID="{6D0D744F-9380-41F9-87D3-D504705BD87D}" presName="rootComposite" presStyleCnt="0"/>
      <dgm:spPr/>
    </dgm:pt>
    <dgm:pt modelId="{0A4489F9-C293-408A-94FB-7396D645C7EC}" type="pres">
      <dgm:prSet presAssocID="{6D0D744F-9380-41F9-87D3-D504705BD87D}" presName="rootText" presStyleLbl="node3" presStyleIdx="3" presStyleCnt="6">
        <dgm:presLayoutVars>
          <dgm:chPref val="3"/>
        </dgm:presLayoutVars>
      </dgm:prSet>
      <dgm:spPr/>
    </dgm:pt>
    <dgm:pt modelId="{4CC7426D-F3C8-472F-BA9C-03C8F3D10CD0}" type="pres">
      <dgm:prSet presAssocID="{6D0D744F-9380-41F9-87D3-D504705BD87D}" presName="rootConnector" presStyleLbl="node3" presStyleIdx="3" presStyleCnt="6"/>
      <dgm:spPr/>
    </dgm:pt>
    <dgm:pt modelId="{FB2908DA-7FA5-4A17-945D-9684CD85358A}" type="pres">
      <dgm:prSet presAssocID="{6D0D744F-9380-41F9-87D3-D504705BD87D}" presName="hierChild4" presStyleCnt="0"/>
      <dgm:spPr/>
    </dgm:pt>
    <dgm:pt modelId="{D375A716-4106-4748-85BB-40B4AA175EA7}" type="pres">
      <dgm:prSet presAssocID="{712259A4-21EB-4ADA-9D78-0973AA9E7C72}" presName="Name35" presStyleLbl="parChTrans1D4" presStyleIdx="3" presStyleCnt="6"/>
      <dgm:spPr/>
    </dgm:pt>
    <dgm:pt modelId="{0B7ACFFE-BA97-409F-AD16-28806FF3FC66}" type="pres">
      <dgm:prSet presAssocID="{E5591A2E-CA5E-4F09-8BE0-5C8024EC5577}" presName="hierRoot2" presStyleCnt="0">
        <dgm:presLayoutVars>
          <dgm:hierBranch val="r"/>
        </dgm:presLayoutVars>
      </dgm:prSet>
      <dgm:spPr/>
    </dgm:pt>
    <dgm:pt modelId="{D0603B35-A516-49F2-9F3B-5FF30F4584A7}" type="pres">
      <dgm:prSet presAssocID="{E5591A2E-CA5E-4F09-8BE0-5C8024EC5577}" presName="rootComposite" presStyleCnt="0"/>
      <dgm:spPr/>
    </dgm:pt>
    <dgm:pt modelId="{3467DC32-93E8-41DF-9FA7-CEBDE12A92F4}" type="pres">
      <dgm:prSet presAssocID="{E5591A2E-CA5E-4F09-8BE0-5C8024EC5577}" presName="rootText" presStyleLbl="node4" presStyleIdx="3" presStyleCnt="6">
        <dgm:presLayoutVars>
          <dgm:chPref val="3"/>
        </dgm:presLayoutVars>
      </dgm:prSet>
      <dgm:spPr/>
    </dgm:pt>
    <dgm:pt modelId="{4637E9D2-7BD8-4B6A-A24B-B534D6DB72AE}" type="pres">
      <dgm:prSet presAssocID="{E5591A2E-CA5E-4F09-8BE0-5C8024EC5577}" presName="rootConnector" presStyleLbl="node4" presStyleIdx="3" presStyleCnt="6"/>
      <dgm:spPr/>
    </dgm:pt>
    <dgm:pt modelId="{439014D1-97CA-45D8-BAC7-D25C89D60FEC}" type="pres">
      <dgm:prSet presAssocID="{E5591A2E-CA5E-4F09-8BE0-5C8024EC5577}" presName="hierChild4" presStyleCnt="0"/>
      <dgm:spPr/>
    </dgm:pt>
    <dgm:pt modelId="{9E61CEC3-C17F-49C3-9BFD-39F8E94C1838}" type="pres">
      <dgm:prSet presAssocID="{E5591A2E-CA5E-4F09-8BE0-5C8024EC5577}" presName="hierChild5" presStyleCnt="0"/>
      <dgm:spPr/>
    </dgm:pt>
    <dgm:pt modelId="{FA2D262C-EA8F-4FA0-9419-FDA1FFF023AB}" type="pres">
      <dgm:prSet presAssocID="{6D0D744F-9380-41F9-87D3-D504705BD87D}" presName="hierChild5" presStyleCnt="0"/>
      <dgm:spPr/>
    </dgm:pt>
    <dgm:pt modelId="{E823AB38-F486-4DA3-A26B-82048E396304}" type="pres">
      <dgm:prSet presAssocID="{336123D5-41ED-46CD-B05F-8B1173168B7A}" presName="hierChild5" presStyleCnt="0"/>
      <dgm:spPr/>
    </dgm:pt>
    <dgm:pt modelId="{F060839D-074A-4037-8F99-24B1579D2D5A}" type="pres">
      <dgm:prSet presAssocID="{A2FF2635-5EB6-4BEA-9B77-ECC5CF901D60}" presName="Name35" presStyleLbl="parChTrans1D2" presStyleIdx="2" presStyleCnt="3"/>
      <dgm:spPr/>
    </dgm:pt>
    <dgm:pt modelId="{592700BB-576B-443B-83E8-421F58730A30}" type="pres">
      <dgm:prSet presAssocID="{F40AF036-8E6D-4759-9F75-4012725D7EB8}" presName="hierRoot2" presStyleCnt="0">
        <dgm:presLayoutVars>
          <dgm:hierBranch/>
        </dgm:presLayoutVars>
      </dgm:prSet>
      <dgm:spPr/>
    </dgm:pt>
    <dgm:pt modelId="{A1D78097-D53D-45D2-BDC0-74D0B0D1722B}" type="pres">
      <dgm:prSet presAssocID="{F40AF036-8E6D-4759-9F75-4012725D7EB8}" presName="rootComposite" presStyleCnt="0"/>
      <dgm:spPr/>
    </dgm:pt>
    <dgm:pt modelId="{1F5EB575-C05E-4048-8600-7D491D9289B9}" type="pres">
      <dgm:prSet presAssocID="{F40AF036-8E6D-4759-9F75-4012725D7EB8}" presName="rootText" presStyleLbl="node2" presStyleIdx="2" presStyleCnt="3">
        <dgm:presLayoutVars>
          <dgm:chPref val="3"/>
        </dgm:presLayoutVars>
      </dgm:prSet>
      <dgm:spPr/>
    </dgm:pt>
    <dgm:pt modelId="{2912BB2E-8AF1-49E5-9AE2-F67EB03EE3BA}" type="pres">
      <dgm:prSet presAssocID="{F40AF036-8E6D-4759-9F75-4012725D7EB8}" presName="rootConnector" presStyleLbl="node2" presStyleIdx="2" presStyleCnt="3"/>
      <dgm:spPr/>
    </dgm:pt>
    <dgm:pt modelId="{F7676463-8D94-4A45-8CFB-FAAAB1A0B5C9}" type="pres">
      <dgm:prSet presAssocID="{F40AF036-8E6D-4759-9F75-4012725D7EB8}" presName="hierChild4" presStyleCnt="0"/>
      <dgm:spPr/>
    </dgm:pt>
    <dgm:pt modelId="{B13EE1C7-7CB7-4BA6-9AC5-B3E049308506}" type="pres">
      <dgm:prSet presAssocID="{0E4D2493-E67D-4715-BF4E-6595B3915A53}" presName="Name35" presStyleLbl="parChTrans1D3" presStyleIdx="4" presStyleCnt="6"/>
      <dgm:spPr/>
    </dgm:pt>
    <dgm:pt modelId="{71839136-5FD8-4F35-8653-DD9085260C84}" type="pres">
      <dgm:prSet presAssocID="{D42B8BF1-A278-4B0D-9ECE-B3941BCD79BE}" presName="hierRoot2" presStyleCnt="0">
        <dgm:presLayoutVars>
          <dgm:hierBranch/>
        </dgm:presLayoutVars>
      </dgm:prSet>
      <dgm:spPr/>
    </dgm:pt>
    <dgm:pt modelId="{1F26E70B-53C7-45E2-ABEF-3AF44A50D55A}" type="pres">
      <dgm:prSet presAssocID="{D42B8BF1-A278-4B0D-9ECE-B3941BCD79BE}" presName="rootComposite" presStyleCnt="0"/>
      <dgm:spPr/>
    </dgm:pt>
    <dgm:pt modelId="{DE966F86-0D7F-428B-872E-4DD2116B475A}" type="pres">
      <dgm:prSet presAssocID="{D42B8BF1-A278-4B0D-9ECE-B3941BCD79BE}" presName="rootText" presStyleLbl="node3" presStyleIdx="4" presStyleCnt="6">
        <dgm:presLayoutVars>
          <dgm:chPref val="3"/>
        </dgm:presLayoutVars>
      </dgm:prSet>
      <dgm:spPr/>
    </dgm:pt>
    <dgm:pt modelId="{6DF4897C-AC85-4DF4-B6ED-C3381CDE3B23}" type="pres">
      <dgm:prSet presAssocID="{D42B8BF1-A278-4B0D-9ECE-B3941BCD79BE}" presName="rootConnector" presStyleLbl="node3" presStyleIdx="4" presStyleCnt="6"/>
      <dgm:spPr/>
    </dgm:pt>
    <dgm:pt modelId="{05230DFE-61B6-4C8A-904A-53C6BF14663B}" type="pres">
      <dgm:prSet presAssocID="{D42B8BF1-A278-4B0D-9ECE-B3941BCD79BE}" presName="hierChild4" presStyleCnt="0"/>
      <dgm:spPr/>
    </dgm:pt>
    <dgm:pt modelId="{8CD13FDC-4415-4290-9920-8C984F281593}" type="pres">
      <dgm:prSet presAssocID="{72E1F02C-1AFC-41EB-86E4-487575E639A4}" presName="Name35" presStyleLbl="parChTrans1D4" presStyleIdx="4" presStyleCnt="6"/>
      <dgm:spPr/>
    </dgm:pt>
    <dgm:pt modelId="{70995FFF-1716-4707-A5DA-378F33CEF08F}" type="pres">
      <dgm:prSet presAssocID="{CA3015AB-4FDC-4934-826A-179199154B68}" presName="hierRoot2" presStyleCnt="0">
        <dgm:presLayoutVars>
          <dgm:hierBranch val="r"/>
        </dgm:presLayoutVars>
      </dgm:prSet>
      <dgm:spPr/>
    </dgm:pt>
    <dgm:pt modelId="{80CF3951-C82C-4617-AE59-8C9E11CE659D}" type="pres">
      <dgm:prSet presAssocID="{CA3015AB-4FDC-4934-826A-179199154B68}" presName="rootComposite" presStyleCnt="0"/>
      <dgm:spPr/>
    </dgm:pt>
    <dgm:pt modelId="{597587D8-7FC7-4330-9C7F-9C5348EFC7F6}" type="pres">
      <dgm:prSet presAssocID="{CA3015AB-4FDC-4934-826A-179199154B68}" presName="rootText" presStyleLbl="node4" presStyleIdx="4" presStyleCnt="6">
        <dgm:presLayoutVars>
          <dgm:chPref val="3"/>
        </dgm:presLayoutVars>
      </dgm:prSet>
      <dgm:spPr/>
    </dgm:pt>
    <dgm:pt modelId="{8C098ACF-BC02-41A3-8B0F-1BCA3FB7065A}" type="pres">
      <dgm:prSet presAssocID="{CA3015AB-4FDC-4934-826A-179199154B68}" presName="rootConnector" presStyleLbl="node4" presStyleIdx="4" presStyleCnt="6"/>
      <dgm:spPr/>
    </dgm:pt>
    <dgm:pt modelId="{453108E4-F14B-4599-9196-17E9244D4FBD}" type="pres">
      <dgm:prSet presAssocID="{CA3015AB-4FDC-4934-826A-179199154B68}" presName="hierChild4" presStyleCnt="0"/>
      <dgm:spPr/>
    </dgm:pt>
    <dgm:pt modelId="{0D3A1F39-EA2E-4F9F-B285-C88C7C4FE733}" type="pres">
      <dgm:prSet presAssocID="{CA3015AB-4FDC-4934-826A-179199154B68}" presName="hierChild5" presStyleCnt="0"/>
      <dgm:spPr/>
    </dgm:pt>
    <dgm:pt modelId="{1D1577F1-BDFE-40B8-BBA0-09599F21AB8C}" type="pres">
      <dgm:prSet presAssocID="{D42B8BF1-A278-4B0D-9ECE-B3941BCD79BE}" presName="hierChild5" presStyleCnt="0"/>
      <dgm:spPr/>
    </dgm:pt>
    <dgm:pt modelId="{4CA78022-A90B-46C4-ADF6-B9145F1A064A}" type="pres">
      <dgm:prSet presAssocID="{329075D2-0357-4F73-95C9-271BDEEBE707}" presName="Name35" presStyleLbl="parChTrans1D3" presStyleIdx="5" presStyleCnt="6"/>
      <dgm:spPr/>
    </dgm:pt>
    <dgm:pt modelId="{33E56F17-217B-48AF-BD6D-2513B74F58BD}" type="pres">
      <dgm:prSet presAssocID="{E70B9F46-A7E3-418E-8E3C-EC7EF6340806}" presName="hierRoot2" presStyleCnt="0">
        <dgm:presLayoutVars>
          <dgm:hierBranch/>
        </dgm:presLayoutVars>
      </dgm:prSet>
      <dgm:spPr/>
    </dgm:pt>
    <dgm:pt modelId="{5143DCC6-1222-48E7-8DCA-1FC4D14C137A}" type="pres">
      <dgm:prSet presAssocID="{E70B9F46-A7E3-418E-8E3C-EC7EF6340806}" presName="rootComposite" presStyleCnt="0"/>
      <dgm:spPr/>
    </dgm:pt>
    <dgm:pt modelId="{D3B87CF8-0FB3-42B7-BC9D-141B43861CEF}" type="pres">
      <dgm:prSet presAssocID="{E70B9F46-A7E3-418E-8E3C-EC7EF6340806}" presName="rootText" presStyleLbl="node3" presStyleIdx="5" presStyleCnt="6">
        <dgm:presLayoutVars>
          <dgm:chPref val="3"/>
        </dgm:presLayoutVars>
      </dgm:prSet>
      <dgm:spPr/>
    </dgm:pt>
    <dgm:pt modelId="{E0FE77FC-C2F7-4EDA-874C-34054A28B44F}" type="pres">
      <dgm:prSet presAssocID="{E70B9F46-A7E3-418E-8E3C-EC7EF6340806}" presName="rootConnector" presStyleLbl="node3" presStyleIdx="5" presStyleCnt="6"/>
      <dgm:spPr/>
    </dgm:pt>
    <dgm:pt modelId="{8995F5B0-44FA-449C-9C3E-85BFBAA9E065}" type="pres">
      <dgm:prSet presAssocID="{E70B9F46-A7E3-418E-8E3C-EC7EF6340806}" presName="hierChild4" presStyleCnt="0"/>
      <dgm:spPr/>
    </dgm:pt>
    <dgm:pt modelId="{7F4D2877-386F-4CB5-A846-6823B46F607C}" type="pres">
      <dgm:prSet presAssocID="{EECC65A9-6D07-4BB6-ABA4-6986320EABE1}" presName="Name35" presStyleLbl="parChTrans1D4" presStyleIdx="5" presStyleCnt="6"/>
      <dgm:spPr/>
    </dgm:pt>
    <dgm:pt modelId="{70CF753A-CDB5-4C30-BADA-87BC2D4561A3}" type="pres">
      <dgm:prSet presAssocID="{4A33AEE6-0890-4E31-9BA2-BCE57845C6CB}" presName="hierRoot2" presStyleCnt="0">
        <dgm:presLayoutVars>
          <dgm:hierBranch val="r"/>
        </dgm:presLayoutVars>
      </dgm:prSet>
      <dgm:spPr/>
    </dgm:pt>
    <dgm:pt modelId="{10FA9B5C-08D6-45E9-A41D-489C45E5BA01}" type="pres">
      <dgm:prSet presAssocID="{4A33AEE6-0890-4E31-9BA2-BCE57845C6CB}" presName="rootComposite" presStyleCnt="0"/>
      <dgm:spPr/>
    </dgm:pt>
    <dgm:pt modelId="{E1AD80D4-3893-4FC6-A296-AFBAC2307484}" type="pres">
      <dgm:prSet presAssocID="{4A33AEE6-0890-4E31-9BA2-BCE57845C6CB}" presName="rootText" presStyleLbl="node4" presStyleIdx="5" presStyleCnt="6">
        <dgm:presLayoutVars>
          <dgm:chPref val="3"/>
        </dgm:presLayoutVars>
      </dgm:prSet>
      <dgm:spPr/>
    </dgm:pt>
    <dgm:pt modelId="{7C74ED3E-A881-4C54-B43E-81E1E51E5D26}" type="pres">
      <dgm:prSet presAssocID="{4A33AEE6-0890-4E31-9BA2-BCE57845C6CB}" presName="rootConnector" presStyleLbl="node4" presStyleIdx="5" presStyleCnt="6"/>
      <dgm:spPr/>
    </dgm:pt>
    <dgm:pt modelId="{7541BF1D-8AED-438D-99C9-DBD1C4B453B2}" type="pres">
      <dgm:prSet presAssocID="{4A33AEE6-0890-4E31-9BA2-BCE57845C6CB}" presName="hierChild4" presStyleCnt="0"/>
      <dgm:spPr/>
    </dgm:pt>
    <dgm:pt modelId="{2E1DACA1-A643-4902-AA22-426DA6ED7B44}" type="pres">
      <dgm:prSet presAssocID="{4A33AEE6-0890-4E31-9BA2-BCE57845C6CB}" presName="hierChild5" presStyleCnt="0"/>
      <dgm:spPr/>
    </dgm:pt>
    <dgm:pt modelId="{C4CC9EDA-E7B8-44CB-AF9A-AB89072A37AB}" type="pres">
      <dgm:prSet presAssocID="{E70B9F46-A7E3-418E-8E3C-EC7EF6340806}" presName="hierChild5" presStyleCnt="0"/>
      <dgm:spPr/>
    </dgm:pt>
    <dgm:pt modelId="{19C42EAD-9046-4E5C-8132-F68DB089594A}" type="pres">
      <dgm:prSet presAssocID="{F40AF036-8E6D-4759-9F75-4012725D7EB8}" presName="hierChild5" presStyleCnt="0"/>
      <dgm:spPr/>
    </dgm:pt>
    <dgm:pt modelId="{06348126-F50F-4BEC-8B70-A9155E933411}" type="pres">
      <dgm:prSet presAssocID="{E1158D8C-2DC2-47E3-BC75-E9F728C591C7}" presName="hierChild3" presStyleCnt="0"/>
      <dgm:spPr/>
    </dgm:pt>
  </dgm:ptLst>
  <dgm:cxnLst>
    <dgm:cxn modelId="{75419D73-E144-4A3B-9327-4D869AD31AD4}" srcId="{336123D5-41ED-46CD-B05F-8B1173168B7A}" destId="{6D0D744F-9380-41F9-87D3-D504705BD87D}" srcOrd="1" destOrd="0" parTransId="{C354F003-F7A6-4149-B561-874573D31D31}" sibTransId="{FA122168-C208-4E92-BB87-EB517A50734C}"/>
    <dgm:cxn modelId="{E43D066B-B308-41E7-AF79-27BB77F4D494}" type="presOf" srcId="{4AD9820F-EF52-49B6-A020-921D20F66A85}" destId="{F70F00FE-34E0-4C53-B44F-097224260A87}" srcOrd="1" destOrd="0" presId="urn:microsoft.com/office/officeart/2005/8/layout/orgChart1"/>
    <dgm:cxn modelId="{B4616415-3768-4A6B-B87A-C41ABBDBED12}" type="presOf" srcId="{CA3015AB-4FDC-4934-826A-179199154B68}" destId="{8C098ACF-BC02-41A3-8B0F-1BCA3FB7065A}" srcOrd="1" destOrd="0" presId="urn:microsoft.com/office/officeart/2005/8/layout/orgChart1"/>
    <dgm:cxn modelId="{ED449CA9-9276-44FA-964F-384F0ADB6D5E}" type="presOf" srcId="{CA3015AB-4FDC-4934-826A-179199154B68}" destId="{597587D8-7FC7-4330-9C7F-9C5348EFC7F6}" srcOrd="0" destOrd="0" presId="urn:microsoft.com/office/officeart/2005/8/layout/orgChart1"/>
    <dgm:cxn modelId="{97CAAF9C-F4FB-4299-B0C3-457290FF2371}" srcId="{D42B8BF1-A278-4B0D-9ECE-B3941BCD79BE}" destId="{CA3015AB-4FDC-4934-826A-179199154B68}" srcOrd="0" destOrd="0" parTransId="{72E1F02C-1AFC-41EB-86E4-487575E639A4}" sibTransId="{C4B5DD18-3C66-4338-8A46-8320C0AD20CD}"/>
    <dgm:cxn modelId="{58F54E9B-91F3-4DBC-894B-FC6F3D6ED8B2}" type="presOf" srcId="{42DEAE24-FFDE-4183-9202-51091FC5DAD1}" destId="{A5CD9A6B-B20B-491E-A56E-CB1C9453A8A5}" srcOrd="0" destOrd="0" presId="urn:microsoft.com/office/officeart/2005/8/layout/orgChart1"/>
    <dgm:cxn modelId="{7129AC31-86F8-411B-BE9B-365F73BA9924}" type="presOf" srcId="{21BA82F5-3341-4890-B7C4-E1A3D14600E3}" destId="{61B915AF-C56A-4D39-9D55-EEB279AC2B57}" srcOrd="1" destOrd="0" presId="urn:microsoft.com/office/officeart/2005/8/layout/orgChart1"/>
    <dgm:cxn modelId="{49DAD08C-53CB-41A2-96BC-ADFDD6DF5820}" type="presOf" srcId="{CB21F0E9-6DE4-42EB-AD99-845B3AA8194B}" destId="{0C451D32-473B-4601-B926-44745673C35A}" srcOrd="1" destOrd="0" presId="urn:microsoft.com/office/officeart/2005/8/layout/orgChart1"/>
    <dgm:cxn modelId="{4BECCDC2-0A8B-419A-907A-DF2EB3E4DBD2}" type="presOf" srcId="{EA99CABC-5DCF-46B0-AE19-2B5D9AF1ABC5}" destId="{4413BB9A-0716-429F-8661-CBE8ECF18D98}" srcOrd="0" destOrd="0" presId="urn:microsoft.com/office/officeart/2005/8/layout/orgChart1"/>
    <dgm:cxn modelId="{3AFB6748-2173-416F-838D-3B53DA3F92EF}" type="presOf" srcId="{E70B9F46-A7E3-418E-8E3C-EC7EF6340806}" destId="{E0FE77FC-C2F7-4EDA-874C-34054A28B44F}" srcOrd="1" destOrd="0" presId="urn:microsoft.com/office/officeart/2005/8/layout/orgChart1"/>
    <dgm:cxn modelId="{0810200E-9A2A-4C02-BFBF-E7F58CEE5419}" type="presOf" srcId="{1ED2158E-4BBB-4257-932A-994C2301D612}" destId="{22388557-8116-4784-87E0-1C33A5392C0D}" srcOrd="0" destOrd="0" presId="urn:microsoft.com/office/officeart/2005/8/layout/orgChart1"/>
    <dgm:cxn modelId="{358F43BA-ED71-4CC7-82A4-C8E38B7FCD43}" type="presOf" srcId="{EA99CABC-5DCF-46B0-AE19-2B5D9AF1ABC5}" destId="{FE36AA5C-CB6F-486C-A23E-BD37EE5D97F2}" srcOrd="1" destOrd="0" presId="urn:microsoft.com/office/officeart/2005/8/layout/orgChart1"/>
    <dgm:cxn modelId="{97E2D954-745F-48D0-86C8-4DFA19DE4347}" type="presOf" srcId="{712259A4-21EB-4ADA-9D78-0973AA9E7C72}" destId="{D375A716-4106-4748-85BB-40B4AA175EA7}" srcOrd="0" destOrd="0" presId="urn:microsoft.com/office/officeart/2005/8/layout/orgChart1"/>
    <dgm:cxn modelId="{E112E6CD-2C05-4D0C-AE91-A540317924F0}" type="presOf" srcId="{F40AF036-8E6D-4759-9F75-4012725D7EB8}" destId="{2912BB2E-8AF1-49E5-9AE2-F67EB03EE3BA}" srcOrd="1" destOrd="0" presId="urn:microsoft.com/office/officeart/2005/8/layout/orgChart1"/>
    <dgm:cxn modelId="{766E1B01-3B4C-4CF5-ACFA-DA16A8EBE855}" type="presOf" srcId="{72E1F02C-1AFC-41EB-86E4-487575E639A4}" destId="{8CD13FDC-4415-4290-9920-8C984F281593}" srcOrd="0" destOrd="0" presId="urn:microsoft.com/office/officeart/2005/8/layout/orgChart1"/>
    <dgm:cxn modelId="{89110D51-51AE-4009-B64F-7C8B0EAA0BBC}" srcId="{21BA82F5-3341-4890-B7C4-E1A3D14600E3}" destId="{EA99CABC-5DCF-46B0-AE19-2B5D9AF1ABC5}" srcOrd="0" destOrd="0" parTransId="{1ED2158E-4BBB-4257-932A-994C2301D612}" sibTransId="{0A7913C2-AEF5-4E20-BB41-F5C85C405796}"/>
    <dgm:cxn modelId="{31B0C5F5-B32E-4EA0-8D0D-A8CF2BFF3CCF}" srcId="{21BA82F5-3341-4890-B7C4-E1A3D14600E3}" destId="{C8BAB50C-9262-4744-B2FF-B3B397AAB810}" srcOrd="1" destOrd="0" parTransId="{A1433C5D-01CB-4446-B3B1-DD6A711D2A1B}" sibTransId="{571A4203-7954-4EEA-8B38-FE5610033740}"/>
    <dgm:cxn modelId="{8E1EC6A8-67D6-4282-9777-3DF4D4A0F6B1}" srcId="{C8BAB50C-9262-4744-B2FF-B3B397AAB810}" destId="{42DEAE24-FFDE-4183-9202-51091FC5DAD1}" srcOrd="0" destOrd="0" parTransId="{F8D7443D-2AD9-41AB-B314-A4588F4C5CF1}" sibTransId="{25198D25-B9E6-420C-BC05-5EC4BA0942B6}"/>
    <dgm:cxn modelId="{0B44A430-2D5D-486C-A2D2-16683A9E069E}" type="presOf" srcId="{EECC65A9-6D07-4BB6-ABA4-6986320EABE1}" destId="{7F4D2877-386F-4CB5-A846-6823B46F607C}" srcOrd="0" destOrd="0" presId="urn:microsoft.com/office/officeart/2005/8/layout/orgChart1"/>
    <dgm:cxn modelId="{A2E5A07E-0554-488D-B3D3-80BD78DA396B}" srcId="{E1158D8C-2DC2-47E3-BC75-E9F728C591C7}" destId="{21BA82F5-3341-4890-B7C4-E1A3D14600E3}" srcOrd="0" destOrd="0" parTransId="{C2E2B3A1-A5EC-47E2-B82F-54424D25A53C}" sibTransId="{181F861D-AEB9-4403-858A-28F0278AB7F1}"/>
    <dgm:cxn modelId="{D7E23875-1EA4-4E0B-9887-BA521426521D}" type="presOf" srcId="{8EA9BFBB-CCB7-4732-BF86-9C3C39180F11}" destId="{C62CDD9E-20DE-4999-94A6-8DB7E882DAE3}" srcOrd="0" destOrd="0" presId="urn:microsoft.com/office/officeart/2005/8/layout/orgChart1"/>
    <dgm:cxn modelId="{FABF199D-8046-4DCA-B995-888EE11FFAF8}" type="presOf" srcId="{C8BAB50C-9262-4744-B2FF-B3B397AAB810}" destId="{6F1244D7-864F-4AC8-9195-E9AA5E71DB28}" srcOrd="1" destOrd="0" presId="urn:microsoft.com/office/officeart/2005/8/layout/orgChart1"/>
    <dgm:cxn modelId="{FEB21B46-4634-4037-A4B5-76334DC05383}" type="presOf" srcId="{336123D5-41ED-46CD-B05F-8B1173168B7A}" destId="{33528F99-DBD7-466E-8850-04F7EB59955C}" srcOrd="1" destOrd="0" presId="urn:microsoft.com/office/officeart/2005/8/layout/orgChart1"/>
    <dgm:cxn modelId="{63D10CAF-975F-4FF0-9DD5-477AC18D8609}" type="presOf" srcId="{CB21F0E9-6DE4-42EB-AD99-845B3AA8194B}" destId="{ECEE185C-7DC4-4173-B7EC-C711D04BCBBA}" srcOrd="0" destOrd="0" presId="urn:microsoft.com/office/officeart/2005/8/layout/orgChart1"/>
    <dgm:cxn modelId="{2F6D94D1-5077-4766-AA0A-6D0EB3B73E38}" srcId="{CB21F0E9-6DE4-42EB-AD99-845B3AA8194B}" destId="{4AD9820F-EF52-49B6-A020-921D20F66A85}" srcOrd="0" destOrd="0" parTransId="{628C3E09-19F4-4F8B-9E9C-B31335A4E8F5}" sibTransId="{1E8A4622-74E3-4A7A-8532-31AD53592FF7}"/>
    <dgm:cxn modelId="{457721AB-4E47-417A-A54F-311D740260A8}" type="presOf" srcId="{A1433C5D-01CB-4446-B3B1-DD6A711D2A1B}" destId="{47A09F3B-FB37-4DE4-8BDF-0D76B3F2DD49}" srcOrd="0" destOrd="0" presId="urn:microsoft.com/office/officeart/2005/8/layout/orgChart1"/>
    <dgm:cxn modelId="{A4C5D768-930C-4699-950B-D74DFA55FC80}" type="presOf" srcId="{4A33AEE6-0890-4E31-9BA2-BCE57845C6CB}" destId="{7C74ED3E-A881-4C54-B43E-81E1E51E5D26}" srcOrd="1" destOrd="0" presId="urn:microsoft.com/office/officeart/2005/8/layout/orgChart1"/>
    <dgm:cxn modelId="{4B81704F-CE56-44D3-80F2-094B9799A0F5}" type="presOf" srcId="{87649208-9E4E-4337-9F95-1A17938E8E14}" destId="{A558B20A-451A-459D-84EC-F89FE688C219}" srcOrd="0" destOrd="0" presId="urn:microsoft.com/office/officeart/2005/8/layout/orgChart1"/>
    <dgm:cxn modelId="{C62611EC-7BCB-4C14-875B-ED83A54E14AF}" type="presOf" srcId="{0E4D2493-E67D-4715-BF4E-6595B3915A53}" destId="{B13EE1C7-7CB7-4BA6-9AC5-B3E049308506}" srcOrd="0" destOrd="0" presId="urn:microsoft.com/office/officeart/2005/8/layout/orgChart1"/>
    <dgm:cxn modelId="{A4DCFE64-EDE0-49FC-8313-C135F7393058}" type="presOf" srcId="{D42B8BF1-A278-4B0D-9ECE-B3941BCD79BE}" destId="{6DF4897C-AC85-4DF4-B6ED-C3381CDE3B23}" srcOrd="1" destOrd="0" presId="urn:microsoft.com/office/officeart/2005/8/layout/orgChart1"/>
    <dgm:cxn modelId="{70DC01B9-6A88-4A9C-A719-0480358C04AA}" type="presOf" srcId="{4A33AEE6-0890-4E31-9BA2-BCE57845C6CB}" destId="{E1AD80D4-3893-4FC6-A296-AFBAC2307484}" srcOrd="0" destOrd="0" presId="urn:microsoft.com/office/officeart/2005/8/layout/orgChart1"/>
    <dgm:cxn modelId="{122DBB37-6E5A-4994-B5F9-5BAA69FE9350}" type="presOf" srcId="{6D0D744F-9380-41F9-87D3-D504705BD87D}" destId="{0A4489F9-C293-408A-94FB-7396D645C7EC}" srcOrd="0" destOrd="0" presId="urn:microsoft.com/office/officeart/2005/8/layout/orgChart1"/>
    <dgm:cxn modelId="{3C7B9FF6-540D-4878-AADC-6A9DEB59D886}" srcId="{EA99CABC-5DCF-46B0-AE19-2B5D9AF1ABC5}" destId="{8EA9BFBB-CCB7-4732-BF86-9C3C39180F11}" srcOrd="0" destOrd="0" parTransId="{AA9E50CB-6166-4F30-AF67-1503F6BE21C8}" sibTransId="{CDBEDDFE-AB9B-440D-B35B-42FC16253092}"/>
    <dgm:cxn modelId="{45BFB1E7-2A91-4F24-9D01-3A7C13712CA2}" type="presOf" srcId="{21BA82F5-3341-4890-B7C4-E1A3D14600E3}" destId="{17A99289-EDB4-4897-ACD5-91E8E4C5A190}" srcOrd="0" destOrd="0" presId="urn:microsoft.com/office/officeart/2005/8/layout/orgChart1"/>
    <dgm:cxn modelId="{54BEDED9-52B1-4DB5-943F-78AEAE498A51}" srcId="{3E08D0A2-35BB-4AE4-A102-009A7F0B5E78}" destId="{E1158D8C-2DC2-47E3-BC75-E9F728C591C7}" srcOrd="0" destOrd="0" parTransId="{8C48543B-2DB1-461D-A9F6-C89B1F721775}" sibTransId="{B18BC7C1-A6A9-4E1F-B217-F6F8276CD2EF}"/>
    <dgm:cxn modelId="{7610CEC7-A172-4026-BA9F-2C51E3F5F97C}" srcId="{F40AF036-8E6D-4759-9F75-4012725D7EB8}" destId="{E70B9F46-A7E3-418E-8E3C-EC7EF6340806}" srcOrd="1" destOrd="0" parTransId="{329075D2-0357-4F73-95C9-271BDEEBE707}" sibTransId="{5562B156-7338-41B0-8E1A-5CA3FBD2454B}"/>
    <dgm:cxn modelId="{DEFB7D5F-8275-4316-BEE1-B44A33486528}" type="presOf" srcId="{C2E2B3A1-A5EC-47E2-B82F-54424D25A53C}" destId="{4D2D9B20-7E08-44C2-B604-EDA560B9AC7C}" srcOrd="0" destOrd="0" presId="urn:microsoft.com/office/officeart/2005/8/layout/orgChart1"/>
    <dgm:cxn modelId="{0DA3E2F4-5409-4D84-BAE8-9F8E9EBF0CB9}" srcId="{E70B9F46-A7E3-418E-8E3C-EC7EF6340806}" destId="{4A33AEE6-0890-4E31-9BA2-BCE57845C6CB}" srcOrd="0" destOrd="0" parTransId="{EECC65A9-6D07-4BB6-ABA4-6986320EABE1}" sibTransId="{F7C27A2B-D557-4F78-A881-13239FC4D94A}"/>
    <dgm:cxn modelId="{724B6417-96A7-4A9B-B652-7E32F987191B}" srcId="{6D0D744F-9380-41F9-87D3-D504705BD87D}" destId="{E5591A2E-CA5E-4F09-8BE0-5C8024EC5577}" srcOrd="0" destOrd="0" parTransId="{712259A4-21EB-4ADA-9D78-0973AA9E7C72}" sibTransId="{633C7020-5F54-40F0-BC6F-73F63EB2701E}"/>
    <dgm:cxn modelId="{9F5BB51B-72B8-4035-BD66-D60EA8D7A1FD}" type="presOf" srcId="{E5591A2E-CA5E-4F09-8BE0-5C8024EC5577}" destId="{4637E9D2-7BD8-4B6A-A24B-B534D6DB72AE}" srcOrd="1" destOrd="0" presId="urn:microsoft.com/office/officeart/2005/8/layout/orgChart1"/>
    <dgm:cxn modelId="{ACE88C95-BCAA-471D-B3E0-28141C085E90}" type="presOf" srcId="{4AD9820F-EF52-49B6-A020-921D20F66A85}" destId="{3510E660-0BD7-40B6-9D11-BA133A7C4647}" srcOrd="0" destOrd="0" presId="urn:microsoft.com/office/officeart/2005/8/layout/orgChart1"/>
    <dgm:cxn modelId="{325EE5E4-FEB2-4318-8FAC-9396D69F3F8A}" type="presOf" srcId="{E5591A2E-CA5E-4F09-8BE0-5C8024EC5577}" destId="{3467DC32-93E8-41DF-9FA7-CEBDE12A92F4}" srcOrd="0" destOrd="0" presId="urn:microsoft.com/office/officeart/2005/8/layout/orgChart1"/>
    <dgm:cxn modelId="{406DC553-7C23-4F34-89F9-71BD6EECE9ED}" srcId="{F40AF036-8E6D-4759-9F75-4012725D7EB8}" destId="{D42B8BF1-A278-4B0D-9ECE-B3941BCD79BE}" srcOrd="0" destOrd="0" parTransId="{0E4D2493-E67D-4715-BF4E-6595B3915A53}" sibTransId="{49CE9AD6-0A19-4A17-9D4D-748A98B77CE4}"/>
    <dgm:cxn modelId="{2A1D63CF-E074-4952-8ABA-7EEE1452DEDC}" type="presOf" srcId="{628C3E09-19F4-4F8B-9E9C-B31335A4E8F5}" destId="{664A38B1-4697-49D7-AC36-F136919A953A}" srcOrd="0" destOrd="0" presId="urn:microsoft.com/office/officeart/2005/8/layout/orgChart1"/>
    <dgm:cxn modelId="{C49ADDDA-6236-42AF-B858-87CAD8DFC28C}" type="presOf" srcId="{3E08D0A2-35BB-4AE4-A102-009A7F0B5E78}" destId="{405DB57F-08DE-468F-B9E3-0BBE6A86A07B}" srcOrd="0" destOrd="0" presId="urn:microsoft.com/office/officeart/2005/8/layout/orgChart1"/>
    <dgm:cxn modelId="{637CE51A-FE2C-4182-B853-0245EA237668}" type="presOf" srcId="{D42B8BF1-A278-4B0D-9ECE-B3941BCD79BE}" destId="{DE966F86-0D7F-428B-872E-4DD2116B475A}" srcOrd="0" destOrd="0" presId="urn:microsoft.com/office/officeart/2005/8/layout/orgChart1"/>
    <dgm:cxn modelId="{17FF985C-0432-4207-911F-0684CA046D81}" type="presOf" srcId="{E1158D8C-2DC2-47E3-BC75-E9F728C591C7}" destId="{36791726-4B6B-41D4-B121-857BFB231914}" srcOrd="1" destOrd="0" presId="urn:microsoft.com/office/officeart/2005/8/layout/orgChart1"/>
    <dgm:cxn modelId="{79CFF5FA-3485-4242-A1E8-AA412728F900}" type="presOf" srcId="{A2FF2635-5EB6-4BEA-9B77-ECC5CF901D60}" destId="{F060839D-074A-4037-8F99-24B1579D2D5A}" srcOrd="0" destOrd="0" presId="urn:microsoft.com/office/officeart/2005/8/layout/orgChart1"/>
    <dgm:cxn modelId="{D51BE03E-976F-4684-801B-035E118DBD5D}" type="presOf" srcId="{E70B9F46-A7E3-418E-8E3C-EC7EF6340806}" destId="{D3B87CF8-0FB3-42B7-BC9D-141B43861CEF}" srcOrd="0" destOrd="0" presId="urn:microsoft.com/office/officeart/2005/8/layout/orgChart1"/>
    <dgm:cxn modelId="{B5DDBB3B-019E-464B-BD83-9EADD69705F3}" type="presOf" srcId="{80517D69-8333-427C-9E45-5ECF448D5E4D}" destId="{A3076EB5-E84E-4F7F-850C-D3D53C4CE082}" srcOrd="0" destOrd="0" presId="urn:microsoft.com/office/officeart/2005/8/layout/orgChart1"/>
    <dgm:cxn modelId="{D4C9EE9E-CD3B-425E-93EA-56E612F090B6}" type="presOf" srcId="{F40AF036-8E6D-4759-9F75-4012725D7EB8}" destId="{1F5EB575-C05E-4048-8600-7D491D9289B9}" srcOrd="0" destOrd="0" presId="urn:microsoft.com/office/officeart/2005/8/layout/orgChart1"/>
    <dgm:cxn modelId="{39A10EB8-425E-4114-A96E-52D3EF229128}" type="presOf" srcId="{336123D5-41ED-46CD-B05F-8B1173168B7A}" destId="{E3E09B6D-2027-461C-B188-2C047C2B2113}" srcOrd="0" destOrd="0" presId="urn:microsoft.com/office/officeart/2005/8/layout/orgChart1"/>
    <dgm:cxn modelId="{0D5B453B-586A-4EE9-94A8-7EE28F30622E}" srcId="{E1158D8C-2DC2-47E3-BC75-E9F728C591C7}" destId="{F40AF036-8E6D-4759-9F75-4012725D7EB8}" srcOrd="2" destOrd="0" parTransId="{A2FF2635-5EB6-4BEA-9B77-ECC5CF901D60}" sibTransId="{E655B3FB-D6B9-4D1B-9A70-3891E6FEAE53}"/>
    <dgm:cxn modelId="{1F39B6BC-3276-4604-B449-C33A0A5C644E}" type="presOf" srcId="{E1158D8C-2DC2-47E3-BC75-E9F728C591C7}" destId="{6E1CC46E-0E1C-4683-B5FC-52559203920B}" srcOrd="0" destOrd="0" presId="urn:microsoft.com/office/officeart/2005/8/layout/orgChart1"/>
    <dgm:cxn modelId="{684645D4-083E-47A1-A5D7-127949DB2203}" type="presOf" srcId="{F8D7443D-2AD9-41AB-B314-A4588F4C5CF1}" destId="{2A9D8AF8-CFAD-42A7-8A57-DF988A50811D}" srcOrd="0" destOrd="0" presId="urn:microsoft.com/office/officeart/2005/8/layout/orgChart1"/>
    <dgm:cxn modelId="{4BB62986-289B-4ACA-B140-121F4DB89306}" type="presOf" srcId="{329075D2-0357-4F73-95C9-271BDEEBE707}" destId="{4CA78022-A90B-46C4-ADF6-B9145F1A064A}" srcOrd="0" destOrd="0" presId="urn:microsoft.com/office/officeart/2005/8/layout/orgChart1"/>
    <dgm:cxn modelId="{EDC1CB31-26A9-42D2-A312-1FB853BCF176}" type="presOf" srcId="{C354F003-F7A6-4149-B561-874573D31D31}" destId="{CCB486CE-A99A-4465-B7DE-1B2C83BB1874}" srcOrd="0" destOrd="0" presId="urn:microsoft.com/office/officeart/2005/8/layout/orgChart1"/>
    <dgm:cxn modelId="{45A7CE57-05C3-427C-AB7B-74A0965AC158}" type="presOf" srcId="{8EA9BFBB-CCB7-4732-BF86-9C3C39180F11}" destId="{DF90AE34-3A00-427D-866B-5FC709402EA3}" srcOrd="1" destOrd="0" presId="urn:microsoft.com/office/officeart/2005/8/layout/orgChart1"/>
    <dgm:cxn modelId="{84E37BF3-A650-4263-B203-FE9B586C9067}" type="presOf" srcId="{C8BAB50C-9262-4744-B2FF-B3B397AAB810}" destId="{978D4B2D-6005-46A7-BF8D-9C8CED1C23FA}" srcOrd="0" destOrd="0" presId="urn:microsoft.com/office/officeart/2005/8/layout/orgChart1"/>
    <dgm:cxn modelId="{F69B19B8-9946-411E-BFE4-5F74FC326231}" srcId="{336123D5-41ED-46CD-B05F-8B1173168B7A}" destId="{CB21F0E9-6DE4-42EB-AD99-845B3AA8194B}" srcOrd="0" destOrd="0" parTransId="{87649208-9E4E-4337-9F95-1A17938E8E14}" sibTransId="{9A89B281-D67C-4C0D-BD2B-6CEBB300919A}"/>
    <dgm:cxn modelId="{D940FF87-55D0-41B2-888E-64D92A87C654}" type="presOf" srcId="{AA9E50CB-6166-4F30-AF67-1503F6BE21C8}" destId="{58CD0F6D-12DF-4996-8BBC-2F6B88184C33}" srcOrd="0" destOrd="0" presId="urn:microsoft.com/office/officeart/2005/8/layout/orgChart1"/>
    <dgm:cxn modelId="{A4A38ED6-9373-4692-A15F-66F391DF6147}" type="presOf" srcId="{42DEAE24-FFDE-4183-9202-51091FC5DAD1}" destId="{98A8B2C0-7DBE-49F9-A366-9D70E67DD63E}" srcOrd="1" destOrd="0" presId="urn:microsoft.com/office/officeart/2005/8/layout/orgChart1"/>
    <dgm:cxn modelId="{DDD3CE59-9C38-4AF3-91CB-7D91FA3FA3DD}" type="presOf" srcId="{6D0D744F-9380-41F9-87D3-D504705BD87D}" destId="{4CC7426D-F3C8-472F-BA9C-03C8F3D10CD0}" srcOrd="1" destOrd="0" presId="urn:microsoft.com/office/officeart/2005/8/layout/orgChart1"/>
    <dgm:cxn modelId="{F77D4F2F-FFF1-4125-8B7E-6377A2C01A86}" srcId="{E1158D8C-2DC2-47E3-BC75-E9F728C591C7}" destId="{336123D5-41ED-46CD-B05F-8B1173168B7A}" srcOrd="1" destOrd="0" parTransId="{80517D69-8333-427C-9E45-5ECF448D5E4D}" sibTransId="{A3A090B7-2E0F-4956-87E3-B1B5D918781A}"/>
    <dgm:cxn modelId="{F0B45F6B-A8E9-4A73-8A70-37A1F40CA795}" type="presParOf" srcId="{405DB57F-08DE-468F-B9E3-0BBE6A86A07B}" destId="{E54E017C-D9CA-49FF-90C3-4224D4F522B1}" srcOrd="0" destOrd="0" presId="urn:microsoft.com/office/officeart/2005/8/layout/orgChart1"/>
    <dgm:cxn modelId="{582BF42B-DDCB-465D-BFCE-1E830D2279A7}" type="presParOf" srcId="{E54E017C-D9CA-49FF-90C3-4224D4F522B1}" destId="{8E1DCE6B-E3EE-4C05-AFB3-EACB294433D2}" srcOrd="0" destOrd="0" presId="urn:microsoft.com/office/officeart/2005/8/layout/orgChart1"/>
    <dgm:cxn modelId="{965F8D3B-8BEA-450C-99CD-DF78E00D279D}" type="presParOf" srcId="{8E1DCE6B-E3EE-4C05-AFB3-EACB294433D2}" destId="{6E1CC46E-0E1C-4683-B5FC-52559203920B}" srcOrd="0" destOrd="0" presId="urn:microsoft.com/office/officeart/2005/8/layout/orgChart1"/>
    <dgm:cxn modelId="{3391899A-5970-4497-9CBA-2512FC5A0843}" type="presParOf" srcId="{8E1DCE6B-E3EE-4C05-AFB3-EACB294433D2}" destId="{36791726-4B6B-41D4-B121-857BFB231914}" srcOrd="1" destOrd="0" presId="urn:microsoft.com/office/officeart/2005/8/layout/orgChart1"/>
    <dgm:cxn modelId="{55AF7177-3987-4942-940D-348906824CDF}" type="presParOf" srcId="{E54E017C-D9CA-49FF-90C3-4224D4F522B1}" destId="{233D90AA-E536-4F92-AA24-C9882DDAE0CE}" srcOrd="1" destOrd="0" presId="urn:microsoft.com/office/officeart/2005/8/layout/orgChart1"/>
    <dgm:cxn modelId="{842A4EB8-0B84-42D9-9784-819D93F715F3}" type="presParOf" srcId="{233D90AA-E536-4F92-AA24-C9882DDAE0CE}" destId="{4D2D9B20-7E08-44C2-B604-EDA560B9AC7C}" srcOrd="0" destOrd="0" presId="urn:microsoft.com/office/officeart/2005/8/layout/orgChart1"/>
    <dgm:cxn modelId="{56472765-74C2-40AD-A2FE-27BFD1E5E595}" type="presParOf" srcId="{233D90AA-E536-4F92-AA24-C9882DDAE0CE}" destId="{2699D5EA-5929-416A-B60F-0AC8C8F41FFE}" srcOrd="1" destOrd="0" presId="urn:microsoft.com/office/officeart/2005/8/layout/orgChart1"/>
    <dgm:cxn modelId="{A5ABB787-6FD9-4FB7-A1C9-9CA101FF0E23}" type="presParOf" srcId="{2699D5EA-5929-416A-B60F-0AC8C8F41FFE}" destId="{388CF74C-A948-419D-8494-DCAC5C7BF32B}" srcOrd="0" destOrd="0" presId="urn:microsoft.com/office/officeart/2005/8/layout/orgChart1"/>
    <dgm:cxn modelId="{4D9E4CEF-4735-4EAA-A25F-D527E7B6FB07}" type="presParOf" srcId="{388CF74C-A948-419D-8494-DCAC5C7BF32B}" destId="{17A99289-EDB4-4897-ACD5-91E8E4C5A190}" srcOrd="0" destOrd="0" presId="urn:microsoft.com/office/officeart/2005/8/layout/orgChart1"/>
    <dgm:cxn modelId="{F124AF22-F9AD-4569-89DB-262606A4FA11}" type="presParOf" srcId="{388CF74C-A948-419D-8494-DCAC5C7BF32B}" destId="{61B915AF-C56A-4D39-9D55-EEB279AC2B57}" srcOrd="1" destOrd="0" presId="urn:microsoft.com/office/officeart/2005/8/layout/orgChart1"/>
    <dgm:cxn modelId="{79F541B7-4149-4A43-8A66-EFBF197BF6D1}" type="presParOf" srcId="{2699D5EA-5929-416A-B60F-0AC8C8F41FFE}" destId="{27802D76-4329-4370-B695-DC337AE73A3C}" srcOrd="1" destOrd="0" presId="urn:microsoft.com/office/officeart/2005/8/layout/orgChart1"/>
    <dgm:cxn modelId="{B7DD20EE-71D8-4BF7-9FA5-3513DEF22C7F}" type="presParOf" srcId="{27802D76-4329-4370-B695-DC337AE73A3C}" destId="{22388557-8116-4784-87E0-1C33A5392C0D}" srcOrd="0" destOrd="0" presId="urn:microsoft.com/office/officeart/2005/8/layout/orgChart1"/>
    <dgm:cxn modelId="{B7E053C1-7E6E-4832-BA47-7E8CC03965B0}" type="presParOf" srcId="{27802D76-4329-4370-B695-DC337AE73A3C}" destId="{4181F261-9275-4FD1-B111-B96D0BDA833D}" srcOrd="1" destOrd="0" presId="urn:microsoft.com/office/officeart/2005/8/layout/orgChart1"/>
    <dgm:cxn modelId="{188D3DF6-B1AB-448A-A3F3-101119440D0E}" type="presParOf" srcId="{4181F261-9275-4FD1-B111-B96D0BDA833D}" destId="{E5CCA885-9B39-4A9A-A3FE-757D0BC669CB}" srcOrd="0" destOrd="0" presId="urn:microsoft.com/office/officeart/2005/8/layout/orgChart1"/>
    <dgm:cxn modelId="{CB076EB3-CD43-413A-98D0-0AF976F8C847}" type="presParOf" srcId="{E5CCA885-9B39-4A9A-A3FE-757D0BC669CB}" destId="{4413BB9A-0716-429F-8661-CBE8ECF18D98}" srcOrd="0" destOrd="0" presId="urn:microsoft.com/office/officeart/2005/8/layout/orgChart1"/>
    <dgm:cxn modelId="{3C2B82E2-B2E7-4CBC-878B-5D2B3EF598F0}" type="presParOf" srcId="{E5CCA885-9B39-4A9A-A3FE-757D0BC669CB}" destId="{FE36AA5C-CB6F-486C-A23E-BD37EE5D97F2}" srcOrd="1" destOrd="0" presId="urn:microsoft.com/office/officeart/2005/8/layout/orgChart1"/>
    <dgm:cxn modelId="{407C58CB-92EA-403C-865E-36D26A345E5D}" type="presParOf" srcId="{4181F261-9275-4FD1-B111-B96D0BDA833D}" destId="{073BD708-1179-4212-982C-BEC370751D52}" srcOrd="1" destOrd="0" presId="urn:microsoft.com/office/officeart/2005/8/layout/orgChart1"/>
    <dgm:cxn modelId="{01DD9047-93FB-4369-9EBA-4FDFABF64EF9}" type="presParOf" srcId="{073BD708-1179-4212-982C-BEC370751D52}" destId="{58CD0F6D-12DF-4996-8BBC-2F6B88184C33}" srcOrd="0" destOrd="0" presId="urn:microsoft.com/office/officeart/2005/8/layout/orgChart1"/>
    <dgm:cxn modelId="{A3F0B4BB-2F26-424F-B3B3-D0B105BB27BB}" type="presParOf" srcId="{073BD708-1179-4212-982C-BEC370751D52}" destId="{E23E591C-C390-446C-B655-1C7DEE4049CD}" srcOrd="1" destOrd="0" presId="urn:microsoft.com/office/officeart/2005/8/layout/orgChart1"/>
    <dgm:cxn modelId="{16531E16-0BCA-415A-BCAC-136DE044F20B}" type="presParOf" srcId="{E23E591C-C390-446C-B655-1C7DEE4049CD}" destId="{168F8C1F-98EC-482A-AA39-6DE0361A49B8}" srcOrd="0" destOrd="0" presId="urn:microsoft.com/office/officeart/2005/8/layout/orgChart1"/>
    <dgm:cxn modelId="{6E68E7F5-728D-4F79-AB17-91978F5B420A}" type="presParOf" srcId="{168F8C1F-98EC-482A-AA39-6DE0361A49B8}" destId="{C62CDD9E-20DE-4999-94A6-8DB7E882DAE3}" srcOrd="0" destOrd="0" presId="urn:microsoft.com/office/officeart/2005/8/layout/orgChart1"/>
    <dgm:cxn modelId="{FCCE4180-AAC4-4706-9853-810377B6EACC}" type="presParOf" srcId="{168F8C1F-98EC-482A-AA39-6DE0361A49B8}" destId="{DF90AE34-3A00-427D-866B-5FC709402EA3}" srcOrd="1" destOrd="0" presId="urn:microsoft.com/office/officeart/2005/8/layout/orgChart1"/>
    <dgm:cxn modelId="{DB348443-491A-4359-B792-F3437246042A}" type="presParOf" srcId="{E23E591C-C390-446C-B655-1C7DEE4049CD}" destId="{EBBF0B69-170A-4712-8848-E89DB888240C}" srcOrd="1" destOrd="0" presId="urn:microsoft.com/office/officeart/2005/8/layout/orgChart1"/>
    <dgm:cxn modelId="{3BE3F414-FF91-4748-8F2E-A96EFF4DF434}" type="presParOf" srcId="{E23E591C-C390-446C-B655-1C7DEE4049CD}" destId="{1BFA8D77-6FEF-476F-AAE6-E4EDEFB1F680}" srcOrd="2" destOrd="0" presId="urn:microsoft.com/office/officeart/2005/8/layout/orgChart1"/>
    <dgm:cxn modelId="{03FA9A3A-96B3-492B-8687-A91E540EFE77}" type="presParOf" srcId="{4181F261-9275-4FD1-B111-B96D0BDA833D}" destId="{85ECB503-241D-44F5-BDD6-97A53ABA8ACA}" srcOrd="2" destOrd="0" presId="urn:microsoft.com/office/officeart/2005/8/layout/orgChart1"/>
    <dgm:cxn modelId="{82426FBE-92BE-4C6D-8B2F-60E8A5D77855}" type="presParOf" srcId="{27802D76-4329-4370-B695-DC337AE73A3C}" destId="{47A09F3B-FB37-4DE4-8BDF-0D76B3F2DD49}" srcOrd="2" destOrd="0" presId="urn:microsoft.com/office/officeart/2005/8/layout/orgChart1"/>
    <dgm:cxn modelId="{CE8B8F8F-20B1-4095-B37C-5DEB03C236C5}" type="presParOf" srcId="{27802D76-4329-4370-B695-DC337AE73A3C}" destId="{FD8FF34D-7E93-48E0-96F6-E78338077B00}" srcOrd="3" destOrd="0" presId="urn:microsoft.com/office/officeart/2005/8/layout/orgChart1"/>
    <dgm:cxn modelId="{2628DA7A-B227-4472-BAC8-8C7220DB27A2}" type="presParOf" srcId="{FD8FF34D-7E93-48E0-96F6-E78338077B00}" destId="{B8BE2FE1-97A5-45A6-8B46-1D17E4037B01}" srcOrd="0" destOrd="0" presId="urn:microsoft.com/office/officeart/2005/8/layout/orgChart1"/>
    <dgm:cxn modelId="{99C049DB-56CF-4BFE-BB04-59644CB9AFC8}" type="presParOf" srcId="{B8BE2FE1-97A5-45A6-8B46-1D17E4037B01}" destId="{978D4B2D-6005-46A7-BF8D-9C8CED1C23FA}" srcOrd="0" destOrd="0" presId="urn:microsoft.com/office/officeart/2005/8/layout/orgChart1"/>
    <dgm:cxn modelId="{3A95DFA0-78AB-4E1C-B8CE-D7430850F6C6}" type="presParOf" srcId="{B8BE2FE1-97A5-45A6-8B46-1D17E4037B01}" destId="{6F1244D7-864F-4AC8-9195-E9AA5E71DB28}" srcOrd="1" destOrd="0" presId="urn:microsoft.com/office/officeart/2005/8/layout/orgChart1"/>
    <dgm:cxn modelId="{46085812-AB15-4005-86BD-70729E3FD5A8}" type="presParOf" srcId="{FD8FF34D-7E93-48E0-96F6-E78338077B00}" destId="{020B4893-ACDE-4075-8933-C7DC41EB920B}" srcOrd="1" destOrd="0" presId="urn:microsoft.com/office/officeart/2005/8/layout/orgChart1"/>
    <dgm:cxn modelId="{D42AB127-1EBB-4E58-BECB-5A968256CD8E}" type="presParOf" srcId="{020B4893-ACDE-4075-8933-C7DC41EB920B}" destId="{2A9D8AF8-CFAD-42A7-8A57-DF988A50811D}" srcOrd="0" destOrd="0" presId="urn:microsoft.com/office/officeart/2005/8/layout/orgChart1"/>
    <dgm:cxn modelId="{F750A428-9473-41BE-AA18-E01B14D5B075}" type="presParOf" srcId="{020B4893-ACDE-4075-8933-C7DC41EB920B}" destId="{A1F910D3-0291-4C2C-BDA7-6B65AB494287}" srcOrd="1" destOrd="0" presId="urn:microsoft.com/office/officeart/2005/8/layout/orgChart1"/>
    <dgm:cxn modelId="{F5373CE0-90DD-4D69-ADE2-C77CBF8147DA}" type="presParOf" srcId="{A1F910D3-0291-4C2C-BDA7-6B65AB494287}" destId="{8D04B6C1-5C6B-419F-A4DF-F3E678616043}" srcOrd="0" destOrd="0" presId="urn:microsoft.com/office/officeart/2005/8/layout/orgChart1"/>
    <dgm:cxn modelId="{395F3473-D3F9-4A8F-8062-2B222CFBC1D0}" type="presParOf" srcId="{8D04B6C1-5C6B-419F-A4DF-F3E678616043}" destId="{A5CD9A6B-B20B-491E-A56E-CB1C9453A8A5}" srcOrd="0" destOrd="0" presId="urn:microsoft.com/office/officeart/2005/8/layout/orgChart1"/>
    <dgm:cxn modelId="{5268E00D-D34E-49E5-B99B-4E9BD32D38F3}" type="presParOf" srcId="{8D04B6C1-5C6B-419F-A4DF-F3E678616043}" destId="{98A8B2C0-7DBE-49F9-A366-9D70E67DD63E}" srcOrd="1" destOrd="0" presId="urn:microsoft.com/office/officeart/2005/8/layout/orgChart1"/>
    <dgm:cxn modelId="{38E62652-85D6-4CD4-9620-7C92824D27FA}" type="presParOf" srcId="{A1F910D3-0291-4C2C-BDA7-6B65AB494287}" destId="{32255C71-27CD-4F07-8E2D-D0B79F726FAC}" srcOrd="1" destOrd="0" presId="urn:microsoft.com/office/officeart/2005/8/layout/orgChart1"/>
    <dgm:cxn modelId="{27BE4A11-1E25-4A28-ACC0-ED6E27A2FBB7}" type="presParOf" srcId="{A1F910D3-0291-4C2C-BDA7-6B65AB494287}" destId="{5ABBD5BD-CA77-4CBB-8FE6-C7EFF34FD8B7}" srcOrd="2" destOrd="0" presId="urn:microsoft.com/office/officeart/2005/8/layout/orgChart1"/>
    <dgm:cxn modelId="{D1564A0E-AEC6-4D51-A6F0-55DE0F8EFF21}" type="presParOf" srcId="{FD8FF34D-7E93-48E0-96F6-E78338077B00}" destId="{742E1F6F-C922-48D8-AD14-1AEEA495BD74}" srcOrd="2" destOrd="0" presId="urn:microsoft.com/office/officeart/2005/8/layout/orgChart1"/>
    <dgm:cxn modelId="{1EBEF992-B098-4C08-B5C8-6639BFD63B1E}" type="presParOf" srcId="{2699D5EA-5929-416A-B60F-0AC8C8F41FFE}" destId="{8ED9866D-EFD5-445D-8B52-51C0D2821237}" srcOrd="2" destOrd="0" presId="urn:microsoft.com/office/officeart/2005/8/layout/orgChart1"/>
    <dgm:cxn modelId="{4530DE51-4362-4D97-8A97-CF16A48FC7B9}" type="presParOf" srcId="{233D90AA-E536-4F92-AA24-C9882DDAE0CE}" destId="{A3076EB5-E84E-4F7F-850C-D3D53C4CE082}" srcOrd="2" destOrd="0" presId="urn:microsoft.com/office/officeart/2005/8/layout/orgChart1"/>
    <dgm:cxn modelId="{BD6D160F-4384-4FE3-AD11-8DB7D6ABF3F8}" type="presParOf" srcId="{233D90AA-E536-4F92-AA24-C9882DDAE0CE}" destId="{676BB823-8EBC-44A3-A0E2-72B62E92DB3D}" srcOrd="3" destOrd="0" presId="urn:microsoft.com/office/officeart/2005/8/layout/orgChart1"/>
    <dgm:cxn modelId="{B4D0E6BC-F789-4429-974E-9995ADA342A1}" type="presParOf" srcId="{676BB823-8EBC-44A3-A0E2-72B62E92DB3D}" destId="{F5A17D76-F384-4CF4-87A2-EC2B9FA7A971}" srcOrd="0" destOrd="0" presId="urn:microsoft.com/office/officeart/2005/8/layout/orgChart1"/>
    <dgm:cxn modelId="{93D16AF9-BFC4-4349-AB1B-79BEBB12B0FE}" type="presParOf" srcId="{F5A17D76-F384-4CF4-87A2-EC2B9FA7A971}" destId="{E3E09B6D-2027-461C-B188-2C047C2B2113}" srcOrd="0" destOrd="0" presId="urn:microsoft.com/office/officeart/2005/8/layout/orgChart1"/>
    <dgm:cxn modelId="{65EF056D-329C-441D-ABB8-F90BF7647370}" type="presParOf" srcId="{F5A17D76-F384-4CF4-87A2-EC2B9FA7A971}" destId="{33528F99-DBD7-466E-8850-04F7EB59955C}" srcOrd="1" destOrd="0" presId="urn:microsoft.com/office/officeart/2005/8/layout/orgChart1"/>
    <dgm:cxn modelId="{8889F40B-AC1D-401D-997D-3104BEC7BDFE}" type="presParOf" srcId="{676BB823-8EBC-44A3-A0E2-72B62E92DB3D}" destId="{A24EB68C-F8DE-4FA5-AB8E-FFA48F956600}" srcOrd="1" destOrd="0" presId="urn:microsoft.com/office/officeart/2005/8/layout/orgChart1"/>
    <dgm:cxn modelId="{7D106082-470A-48A2-93A9-7C27EA37AA6F}" type="presParOf" srcId="{A24EB68C-F8DE-4FA5-AB8E-FFA48F956600}" destId="{A558B20A-451A-459D-84EC-F89FE688C219}" srcOrd="0" destOrd="0" presId="urn:microsoft.com/office/officeart/2005/8/layout/orgChart1"/>
    <dgm:cxn modelId="{88A67373-57CF-4CE4-9D1B-A65EDCB54E69}" type="presParOf" srcId="{A24EB68C-F8DE-4FA5-AB8E-FFA48F956600}" destId="{EF45FB66-3F6E-4D7A-AD4A-BD3012F4F4AE}" srcOrd="1" destOrd="0" presId="urn:microsoft.com/office/officeart/2005/8/layout/orgChart1"/>
    <dgm:cxn modelId="{D44826A9-2A90-4169-9AD4-0D51D5E78C6A}" type="presParOf" srcId="{EF45FB66-3F6E-4D7A-AD4A-BD3012F4F4AE}" destId="{FE701A42-54F0-4A5B-B27C-056ED96700E5}" srcOrd="0" destOrd="0" presId="urn:microsoft.com/office/officeart/2005/8/layout/orgChart1"/>
    <dgm:cxn modelId="{22542ECD-7F27-400B-B8B4-C4E96249AE0E}" type="presParOf" srcId="{FE701A42-54F0-4A5B-B27C-056ED96700E5}" destId="{ECEE185C-7DC4-4173-B7EC-C711D04BCBBA}" srcOrd="0" destOrd="0" presId="urn:microsoft.com/office/officeart/2005/8/layout/orgChart1"/>
    <dgm:cxn modelId="{0E1CC8A1-26A6-4229-AD41-7D91551A5028}" type="presParOf" srcId="{FE701A42-54F0-4A5B-B27C-056ED96700E5}" destId="{0C451D32-473B-4601-B926-44745673C35A}" srcOrd="1" destOrd="0" presId="urn:microsoft.com/office/officeart/2005/8/layout/orgChart1"/>
    <dgm:cxn modelId="{90004CE4-F2D4-4483-85FE-1467A0192B3E}" type="presParOf" srcId="{EF45FB66-3F6E-4D7A-AD4A-BD3012F4F4AE}" destId="{A4D06FBA-0696-43C1-B946-99E3D7311317}" srcOrd="1" destOrd="0" presId="urn:microsoft.com/office/officeart/2005/8/layout/orgChart1"/>
    <dgm:cxn modelId="{34CED360-8D95-4E7C-A3B1-E44451DF1748}" type="presParOf" srcId="{A4D06FBA-0696-43C1-B946-99E3D7311317}" destId="{664A38B1-4697-49D7-AC36-F136919A953A}" srcOrd="0" destOrd="0" presId="urn:microsoft.com/office/officeart/2005/8/layout/orgChart1"/>
    <dgm:cxn modelId="{BB947CED-1C2F-4836-83B9-715C1E972438}" type="presParOf" srcId="{A4D06FBA-0696-43C1-B946-99E3D7311317}" destId="{C42A4A7C-3826-4166-A729-48E06550FCA9}" srcOrd="1" destOrd="0" presId="urn:microsoft.com/office/officeart/2005/8/layout/orgChart1"/>
    <dgm:cxn modelId="{4CA512AA-0429-4B88-9BF0-99AAB051F9CE}" type="presParOf" srcId="{C42A4A7C-3826-4166-A729-48E06550FCA9}" destId="{0B6484EF-5B5D-4D2A-BC53-1B5C82DA12BD}" srcOrd="0" destOrd="0" presId="urn:microsoft.com/office/officeart/2005/8/layout/orgChart1"/>
    <dgm:cxn modelId="{92245416-3372-4768-AF01-2093A9032835}" type="presParOf" srcId="{0B6484EF-5B5D-4D2A-BC53-1B5C82DA12BD}" destId="{3510E660-0BD7-40B6-9D11-BA133A7C4647}" srcOrd="0" destOrd="0" presId="urn:microsoft.com/office/officeart/2005/8/layout/orgChart1"/>
    <dgm:cxn modelId="{1C82E5FD-AFB2-4F5C-A690-BFF971820C67}" type="presParOf" srcId="{0B6484EF-5B5D-4D2A-BC53-1B5C82DA12BD}" destId="{F70F00FE-34E0-4C53-B44F-097224260A87}" srcOrd="1" destOrd="0" presId="urn:microsoft.com/office/officeart/2005/8/layout/orgChart1"/>
    <dgm:cxn modelId="{37A9ED2C-D02C-4190-94F4-A62BDA952192}" type="presParOf" srcId="{C42A4A7C-3826-4166-A729-48E06550FCA9}" destId="{84A00904-A609-4EEE-90F2-2BB837D12A8F}" srcOrd="1" destOrd="0" presId="urn:microsoft.com/office/officeart/2005/8/layout/orgChart1"/>
    <dgm:cxn modelId="{8032FD76-C958-412F-B4CA-DC1B8438190D}" type="presParOf" srcId="{C42A4A7C-3826-4166-A729-48E06550FCA9}" destId="{A6E36DD0-9862-4FDC-BE73-E97E4056A454}" srcOrd="2" destOrd="0" presId="urn:microsoft.com/office/officeart/2005/8/layout/orgChart1"/>
    <dgm:cxn modelId="{9970F167-1597-4A53-9970-AAD9C0C82C3C}" type="presParOf" srcId="{EF45FB66-3F6E-4D7A-AD4A-BD3012F4F4AE}" destId="{821CB680-2044-4A08-8FEA-9A84EE570191}" srcOrd="2" destOrd="0" presId="urn:microsoft.com/office/officeart/2005/8/layout/orgChart1"/>
    <dgm:cxn modelId="{D59D2BA5-057B-4FA0-BBEE-81B7242171C9}" type="presParOf" srcId="{A24EB68C-F8DE-4FA5-AB8E-FFA48F956600}" destId="{CCB486CE-A99A-4465-B7DE-1B2C83BB1874}" srcOrd="2" destOrd="0" presId="urn:microsoft.com/office/officeart/2005/8/layout/orgChart1"/>
    <dgm:cxn modelId="{42A51F00-BA46-4FF7-9D98-E5ACC6361CA2}" type="presParOf" srcId="{A24EB68C-F8DE-4FA5-AB8E-FFA48F956600}" destId="{D9F7D017-C4FD-4D20-9819-2C5C78A077DE}" srcOrd="3" destOrd="0" presId="urn:microsoft.com/office/officeart/2005/8/layout/orgChart1"/>
    <dgm:cxn modelId="{3FE9BE3F-25C6-4EDB-972D-29F4DD0F646B}" type="presParOf" srcId="{D9F7D017-C4FD-4D20-9819-2C5C78A077DE}" destId="{6158DE30-F293-42C4-8248-1602A73B99E1}" srcOrd="0" destOrd="0" presId="urn:microsoft.com/office/officeart/2005/8/layout/orgChart1"/>
    <dgm:cxn modelId="{1982C749-34E1-4998-A669-B7B04E53FF78}" type="presParOf" srcId="{6158DE30-F293-42C4-8248-1602A73B99E1}" destId="{0A4489F9-C293-408A-94FB-7396D645C7EC}" srcOrd="0" destOrd="0" presId="urn:microsoft.com/office/officeart/2005/8/layout/orgChart1"/>
    <dgm:cxn modelId="{5F2F512E-D77D-4F14-AA1A-EC3183E06A10}" type="presParOf" srcId="{6158DE30-F293-42C4-8248-1602A73B99E1}" destId="{4CC7426D-F3C8-472F-BA9C-03C8F3D10CD0}" srcOrd="1" destOrd="0" presId="urn:microsoft.com/office/officeart/2005/8/layout/orgChart1"/>
    <dgm:cxn modelId="{81EDDE8A-FAA0-4C9E-9B6C-AB46CBF3FF36}" type="presParOf" srcId="{D9F7D017-C4FD-4D20-9819-2C5C78A077DE}" destId="{FB2908DA-7FA5-4A17-945D-9684CD85358A}" srcOrd="1" destOrd="0" presId="urn:microsoft.com/office/officeart/2005/8/layout/orgChart1"/>
    <dgm:cxn modelId="{51F7D36E-15DA-4DCC-9D81-7DBB2465514C}" type="presParOf" srcId="{FB2908DA-7FA5-4A17-945D-9684CD85358A}" destId="{D375A716-4106-4748-85BB-40B4AA175EA7}" srcOrd="0" destOrd="0" presId="urn:microsoft.com/office/officeart/2005/8/layout/orgChart1"/>
    <dgm:cxn modelId="{B88C2839-9D4D-4433-9197-F3ED00A9E585}" type="presParOf" srcId="{FB2908DA-7FA5-4A17-945D-9684CD85358A}" destId="{0B7ACFFE-BA97-409F-AD16-28806FF3FC66}" srcOrd="1" destOrd="0" presId="urn:microsoft.com/office/officeart/2005/8/layout/orgChart1"/>
    <dgm:cxn modelId="{90AB4EA2-C287-47C1-8990-3F6C30D7579C}" type="presParOf" srcId="{0B7ACFFE-BA97-409F-AD16-28806FF3FC66}" destId="{D0603B35-A516-49F2-9F3B-5FF30F4584A7}" srcOrd="0" destOrd="0" presId="urn:microsoft.com/office/officeart/2005/8/layout/orgChart1"/>
    <dgm:cxn modelId="{ABC90576-0C3C-482E-992C-0751592597E2}" type="presParOf" srcId="{D0603B35-A516-49F2-9F3B-5FF30F4584A7}" destId="{3467DC32-93E8-41DF-9FA7-CEBDE12A92F4}" srcOrd="0" destOrd="0" presId="urn:microsoft.com/office/officeart/2005/8/layout/orgChart1"/>
    <dgm:cxn modelId="{CAB8ABD6-1A3B-40F1-8FFB-DDD6A46290C8}" type="presParOf" srcId="{D0603B35-A516-49F2-9F3B-5FF30F4584A7}" destId="{4637E9D2-7BD8-4B6A-A24B-B534D6DB72AE}" srcOrd="1" destOrd="0" presId="urn:microsoft.com/office/officeart/2005/8/layout/orgChart1"/>
    <dgm:cxn modelId="{BA42BED8-B0AB-464C-9AEF-FA02815FCE1A}" type="presParOf" srcId="{0B7ACFFE-BA97-409F-AD16-28806FF3FC66}" destId="{439014D1-97CA-45D8-BAC7-D25C89D60FEC}" srcOrd="1" destOrd="0" presId="urn:microsoft.com/office/officeart/2005/8/layout/orgChart1"/>
    <dgm:cxn modelId="{6170A4AF-506B-4FA4-93A1-A18A462B400C}" type="presParOf" srcId="{0B7ACFFE-BA97-409F-AD16-28806FF3FC66}" destId="{9E61CEC3-C17F-49C3-9BFD-39F8E94C1838}" srcOrd="2" destOrd="0" presId="urn:microsoft.com/office/officeart/2005/8/layout/orgChart1"/>
    <dgm:cxn modelId="{9C45018E-FB2A-4A39-9A7A-ED33E383534E}" type="presParOf" srcId="{D9F7D017-C4FD-4D20-9819-2C5C78A077DE}" destId="{FA2D262C-EA8F-4FA0-9419-FDA1FFF023AB}" srcOrd="2" destOrd="0" presId="urn:microsoft.com/office/officeart/2005/8/layout/orgChart1"/>
    <dgm:cxn modelId="{EDFE4B71-903E-446D-9DCA-C5B445C597B9}" type="presParOf" srcId="{676BB823-8EBC-44A3-A0E2-72B62E92DB3D}" destId="{E823AB38-F486-4DA3-A26B-82048E396304}" srcOrd="2" destOrd="0" presId="urn:microsoft.com/office/officeart/2005/8/layout/orgChart1"/>
    <dgm:cxn modelId="{46DFFD2C-5AD8-4F76-9DCE-E935B03BFD30}" type="presParOf" srcId="{233D90AA-E536-4F92-AA24-C9882DDAE0CE}" destId="{F060839D-074A-4037-8F99-24B1579D2D5A}" srcOrd="4" destOrd="0" presId="urn:microsoft.com/office/officeart/2005/8/layout/orgChart1"/>
    <dgm:cxn modelId="{F75E2727-8D2B-4D54-B7F3-CA6554D5C9A5}" type="presParOf" srcId="{233D90AA-E536-4F92-AA24-C9882DDAE0CE}" destId="{592700BB-576B-443B-83E8-421F58730A30}" srcOrd="5" destOrd="0" presId="urn:microsoft.com/office/officeart/2005/8/layout/orgChart1"/>
    <dgm:cxn modelId="{782AFE4D-9947-4922-AE39-0968EF9A2EA3}" type="presParOf" srcId="{592700BB-576B-443B-83E8-421F58730A30}" destId="{A1D78097-D53D-45D2-BDC0-74D0B0D1722B}" srcOrd="0" destOrd="0" presId="urn:microsoft.com/office/officeart/2005/8/layout/orgChart1"/>
    <dgm:cxn modelId="{ACF68031-A3A4-4C05-A7CB-FB2FF8DB9595}" type="presParOf" srcId="{A1D78097-D53D-45D2-BDC0-74D0B0D1722B}" destId="{1F5EB575-C05E-4048-8600-7D491D9289B9}" srcOrd="0" destOrd="0" presId="urn:microsoft.com/office/officeart/2005/8/layout/orgChart1"/>
    <dgm:cxn modelId="{67E6B0C4-F75E-4C0A-85A7-563EF622A721}" type="presParOf" srcId="{A1D78097-D53D-45D2-BDC0-74D0B0D1722B}" destId="{2912BB2E-8AF1-49E5-9AE2-F67EB03EE3BA}" srcOrd="1" destOrd="0" presId="urn:microsoft.com/office/officeart/2005/8/layout/orgChart1"/>
    <dgm:cxn modelId="{8539669A-B6A9-4092-8B27-201217FFE826}" type="presParOf" srcId="{592700BB-576B-443B-83E8-421F58730A30}" destId="{F7676463-8D94-4A45-8CFB-FAAAB1A0B5C9}" srcOrd="1" destOrd="0" presId="urn:microsoft.com/office/officeart/2005/8/layout/orgChart1"/>
    <dgm:cxn modelId="{B8917393-173C-47ED-915A-88FC519F7358}" type="presParOf" srcId="{F7676463-8D94-4A45-8CFB-FAAAB1A0B5C9}" destId="{B13EE1C7-7CB7-4BA6-9AC5-B3E049308506}" srcOrd="0" destOrd="0" presId="urn:microsoft.com/office/officeart/2005/8/layout/orgChart1"/>
    <dgm:cxn modelId="{71F849B5-03DF-4FB8-8F8B-B9C8E9DD3302}" type="presParOf" srcId="{F7676463-8D94-4A45-8CFB-FAAAB1A0B5C9}" destId="{71839136-5FD8-4F35-8653-DD9085260C84}" srcOrd="1" destOrd="0" presId="urn:microsoft.com/office/officeart/2005/8/layout/orgChart1"/>
    <dgm:cxn modelId="{D9972FC3-947C-4F53-9D6B-0572F3C17AAE}" type="presParOf" srcId="{71839136-5FD8-4F35-8653-DD9085260C84}" destId="{1F26E70B-53C7-45E2-ABEF-3AF44A50D55A}" srcOrd="0" destOrd="0" presId="urn:microsoft.com/office/officeart/2005/8/layout/orgChart1"/>
    <dgm:cxn modelId="{23F41D96-2D64-4E15-8007-5CFC57A3EABD}" type="presParOf" srcId="{1F26E70B-53C7-45E2-ABEF-3AF44A50D55A}" destId="{DE966F86-0D7F-428B-872E-4DD2116B475A}" srcOrd="0" destOrd="0" presId="urn:microsoft.com/office/officeart/2005/8/layout/orgChart1"/>
    <dgm:cxn modelId="{2203E454-D4BA-4D09-A804-C094BC294C69}" type="presParOf" srcId="{1F26E70B-53C7-45E2-ABEF-3AF44A50D55A}" destId="{6DF4897C-AC85-4DF4-B6ED-C3381CDE3B23}" srcOrd="1" destOrd="0" presId="urn:microsoft.com/office/officeart/2005/8/layout/orgChart1"/>
    <dgm:cxn modelId="{2F9CE387-2A37-4848-BF70-3885ABC2B1E6}" type="presParOf" srcId="{71839136-5FD8-4F35-8653-DD9085260C84}" destId="{05230DFE-61B6-4C8A-904A-53C6BF14663B}" srcOrd="1" destOrd="0" presId="urn:microsoft.com/office/officeart/2005/8/layout/orgChart1"/>
    <dgm:cxn modelId="{4FCF3662-AF98-46FA-91F4-36FF87611011}" type="presParOf" srcId="{05230DFE-61B6-4C8A-904A-53C6BF14663B}" destId="{8CD13FDC-4415-4290-9920-8C984F281593}" srcOrd="0" destOrd="0" presId="urn:microsoft.com/office/officeart/2005/8/layout/orgChart1"/>
    <dgm:cxn modelId="{BAE6A770-9ADA-4A35-9E41-80C0CC42AF89}" type="presParOf" srcId="{05230DFE-61B6-4C8A-904A-53C6BF14663B}" destId="{70995FFF-1716-4707-A5DA-378F33CEF08F}" srcOrd="1" destOrd="0" presId="urn:microsoft.com/office/officeart/2005/8/layout/orgChart1"/>
    <dgm:cxn modelId="{B99DA2AF-5FEF-4E9D-BF19-584B9161BAFB}" type="presParOf" srcId="{70995FFF-1716-4707-A5DA-378F33CEF08F}" destId="{80CF3951-C82C-4617-AE59-8C9E11CE659D}" srcOrd="0" destOrd="0" presId="urn:microsoft.com/office/officeart/2005/8/layout/orgChart1"/>
    <dgm:cxn modelId="{77988B69-FFB2-402C-972C-F364AD1A1BE4}" type="presParOf" srcId="{80CF3951-C82C-4617-AE59-8C9E11CE659D}" destId="{597587D8-7FC7-4330-9C7F-9C5348EFC7F6}" srcOrd="0" destOrd="0" presId="urn:microsoft.com/office/officeart/2005/8/layout/orgChart1"/>
    <dgm:cxn modelId="{8378C3A1-00A8-4E61-B035-4B2FB1C60044}" type="presParOf" srcId="{80CF3951-C82C-4617-AE59-8C9E11CE659D}" destId="{8C098ACF-BC02-41A3-8B0F-1BCA3FB7065A}" srcOrd="1" destOrd="0" presId="urn:microsoft.com/office/officeart/2005/8/layout/orgChart1"/>
    <dgm:cxn modelId="{8483DD35-6698-4CFD-A74B-A4D7FC91E77A}" type="presParOf" srcId="{70995FFF-1716-4707-A5DA-378F33CEF08F}" destId="{453108E4-F14B-4599-9196-17E9244D4FBD}" srcOrd="1" destOrd="0" presId="urn:microsoft.com/office/officeart/2005/8/layout/orgChart1"/>
    <dgm:cxn modelId="{AEBDB10D-AB8E-4467-8A0F-D1FFD0433B79}" type="presParOf" srcId="{70995FFF-1716-4707-A5DA-378F33CEF08F}" destId="{0D3A1F39-EA2E-4F9F-B285-C88C7C4FE733}" srcOrd="2" destOrd="0" presId="urn:microsoft.com/office/officeart/2005/8/layout/orgChart1"/>
    <dgm:cxn modelId="{24377644-EA3A-4669-A5F9-B5A90C02BB69}" type="presParOf" srcId="{71839136-5FD8-4F35-8653-DD9085260C84}" destId="{1D1577F1-BDFE-40B8-BBA0-09599F21AB8C}" srcOrd="2" destOrd="0" presId="urn:microsoft.com/office/officeart/2005/8/layout/orgChart1"/>
    <dgm:cxn modelId="{6625FB81-AC1F-49F5-BA9F-1B1D126747C3}" type="presParOf" srcId="{F7676463-8D94-4A45-8CFB-FAAAB1A0B5C9}" destId="{4CA78022-A90B-46C4-ADF6-B9145F1A064A}" srcOrd="2" destOrd="0" presId="urn:microsoft.com/office/officeart/2005/8/layout/orgChart1"/>
    <dgm:cxn modelId="{C882C721-F604-4ECC-9FDE-5EF09DA7CA10}" type="presParOf" srcId="{F7676463-8D94-4A45-8CFB-FAAAB1A0B5C9}" destId="{33E56F17-217B-48AF-BD6D-2513B74F58BD}" srcOrd="3" destOrd="0" presId="urn:microsoft.com/office/officeart/2005/8/layout/orgChart1"/>
    <dgm:cxn modelId="{706640A4-3AF7-4B43-910F-32B536CBBAE5}" type="presParOf" srcId="{33E56F17-217B-48AF-BD6D-2513B74F58BD}" destId="{5143DCC6-1222-48E7-8DCA-1FC4D14C137A}" srcOrd="0" destOrd="0" presId="urn:microsoft.com/office/officeart/2005/8/layout/orgChart1"/>
    <dgm:cxn modelId="{4C8C4186-E60D-4331-92A6-8E563297D482}" type="presParOf" srcId="{5143DCC6-1222-48E7-8DCA-1FC4D14C137A}" destId="{D3B87CF8-0FB3-42B7-BC9D-141B43861CEF}" srcOrd="0" destOrd="0" presId="urn:microsoft.com/office/officeart/2005/8/layout/orgChart1"/>
    <dgm:cxn modelId="{4926A3B0-D151-4AE8-9496-C2BE5076B035}" type="presParOf" srcId="{5143DCC6-1222-48E7-8DCA-1FC4D14C137A}" destId="{E0FE77FC-C2F7-4EDA-874C-34054A28B44F}" srcOrd="1" destOrd="0" presId="urn:microsoft.com/office/officeart/2005/8/layout/orgChart1"/>
    <dgm:cxn modelId="{C44206E5-2C46-4455-9452-2853C091DA2E}" type="presParOf" srcId="{33E56F17-217B-48AF-BD6D-2513B74F58BD}" destId="{8995F5B0-44FA-449C-9C3E-85BFBAA9E065}" srcOrd="1" destOrd="0" presId="urn:microsoft.com/office/officeart/2005/8/layout/orgChart1"/>
    <dgm:cxn modelId="{5AF2B1F8-1ADF-4BA6-970A-892D9145F471}" type="presParOf" srcId="{8995F5B0-44FA-449C-9C3E-85BFBAA9E065}" destId="{7F4D2877-386F-4CB5-A846-6823B46F607C}" srcOrd="0" destOrd="0" presId="urn:microsoft.com/office/officeart/2005/8/layout/orgChart1"/>
    <dgm:cxn modelId="{B680AF37-359F-4F80-BF8A-E702860FD984}" type="presParOf" srcId="{8995F5B0-44FA-449C-9C3E-85BFBAA9E065}" destId="{70CF753A-CDB5-4C30-BADA-87BC2D4561A3}" srcOrd="1" destOrd="0" presId="urn:microsoft.com/office/officeart/2005/8/layout/orgChart1"/>
    <dgm:cxn modelId="{C053D8C3-2A7D-4D47-8DE3-7B395E163A41}" type="presParOf" srcId="{70CF753A-CDB5-4C30-BADA-87BC2D4561A3}" destId="{10FA9B5C-08D6-45E9-A41D-489C45E5BA01}" srcOrd="0" destOrd="0" presId="urn:microsoft.com/office/officeart/2005/8/layout/orgChart1"/>
    <dgm:cxn modelId="{AE67DACA-4C50-48C8-9B00-33A66B605533}" type="presParOf" srcId="{10FA9B5C-08D6-45E9-A41D-489C45E5BA01}" destId="{E1AD80D4-3893-4FC6-A296-AFBAC2307484}" srcOrd="0" destOrd="0" presId="urn:microsoft.com/office/officeart/2005/8/layout/orgChart1"/>
    <dgm:cxn modelId="{A45A20BB-1F54-41BF-85EE-6D8E258BF013}" type="presParOf" srcId="{10FA9B5C-08D6-45E9-A41D-489C45E5BA01}" destId="{7C74ED3E-A881-4C54-B43E-81E1E51E5D26}" srcOrd="1" destOrd="0" presId="urn:microsoft.com/office/officeart/2005/8/layout/orgChart1"/>
    <dgm:cxn modelId="{ED333872-2AE6-42FA-87F7-8B988C35CEE1}" type="presParOf" srcId="{70CF753A-CDB5-4C30-BADA-87BC2D4561A3}" destId="{7541BF1D-8AED-438D-99C9-DBD1C4B453B2}" srcOrd="1" destOrd="0" presId="urn:microsoft.com/office/officeart/2005/8/layout/orgChart1"/>
    <dgm:cxn modelId="{CAFF6F9D-B5EF-456E-AA69-28E1696B0D4F}" type="presParOf" srcId="{70CF753A-CDB5-4C30-BADA-87BC2D4561A3}" destId="{2E1DACA1-A643-4902-AA22-426DA6ED7B44}" srcOrd="2" destOrd="0" presId="urn:microsoft.com/office/officeart/2005/8/layout/orgChart1"/>
    <dgm:cxn modelId="{C031C29F-C58B-4883-B8CA-92D2C4134C9A}" type="presParOf" srcId="{33E56F17-217B-48AF-BD6D-2513B74F58BD}" destId="{C4CC9EDA-E7B8-44CB-AF9A-AB89072A37AB}" srcOrd="2" destOrd="0" presId="urn:microsoft.com/office/officeart/2005/8/layout/orgChart1"/>
    <dgm:cxn modelId="{AC4A1953-1120-4E20-B841-ECD62879A426}" type="presParOf" srcId="{592700BB-576B-443B-83E8-421F58730A30}" destId="{19C42EAD-9046-4E5C-8132-F68DB089594A}" srcOrd="2" destOrd="0" presId="urn:microsoft.com/office/officeart/2005/8/layout/orgChart1"/>
    <dgm:cxn modelId="{76F925A2-643D-493A-906F-094E23A2DB5C}" type="presParOf" srcId="{E54E017C-D9CA-49FF-90C3-4224D4F522B1}" destId="{06348126-F50F-4BEC-8B70-A9155E93341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004B54F-0F8E-4047-8B48-9E84EDF3620A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8F6A294D-EC3C-47C7-A98C-9E9C33BB750A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v1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6A18F51D-12AA-4EF7-A2D6-5F3D96D44DE7}" type="parTrans" cxnId="{7320A0EE-95A8-49B0-A1A6-78D542893B64}">
      <dgm:prSet/>
      <dgm:spPr/>
    </dgm:pt>
    <dgm:pt modelId="{73832F1E-E77B-431C-836B-D55E1EB85134}" type="sibTrans" cxnId="{7320A0EE-95A8-49B0-A1A6-78D542893B64}">
      <dgm:prSet/>
      <dgm:spPr/>
    </dgm:pt>
    <dgm:pt modelId="{C217939A-74DA-45C5-A60C-7DB6761BE197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7C9C7A0C-DAC3-4FEB-8E44-1A1B05DBCE9C}" type="parTrans" cxnId="{4E89E263-B623-4A79-9E20-5B555C14911F}">
      <dgm:prSet/>
      <dgm:spPr/>
    </dgm:pt>
    <dgm:pt modelId="{7BC51D3A-B997-40D3-A50D-2F751B9344C2}" type="sibTrans" cxnId="{4E89E263-B623-4A79-9E20-5B555C14911F}">
      <dgm:prSet/>
      <dgm:spPr/>
    </dgm:pt>
    <dgm:pt modelId="{F05C3345-E324-4A3B-9922-8A8EAA5F28D6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6B4CB180-DDE4-4E31-ACBB-FD298B4CD50C}" type="parTrans" cxnId="{3239A2CF-4208-4678-B2DF-EABD1B758404}">
      <dgm:prSet/>
      <dgm:spPr/>
    </dgm:pt>
    <dgm:pt modelId="{07039622-55F2-441E-BFED-D72C70911FA9}" type="sibTrans" cxnId="{3239A2CF-4208-4678-B2DF-EABD1B758404}">
      <dgm:prSet/>
      <dgm:spPr/>
    </dgm:pt>
    <dgm:pt modelId="{0CA880F5-B18B-4DDA-BACC-BF3AAE226F08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4A30F2F9-14A4-4251-ABEF-313EDD9C0766}" type="parTrans" cxnId="{15F0B26A-A2E8-47C5-ADEF-8F24A2059CC9}">
      <dgm:prSet/>
      <dgm:spPr/>
    </dgm:pt>
    <dgm:pt modelId="{68108FEA-4A94-4F77-9A04-34070001CBB1}" type="sibTrans" cxnId="{15F0B26A-A2E8-47C5-ADEF-8F24A2059CC9}">
      <dgm:prSet/>
      <dgm:spPr/>
    </dgm:pt>
    <dgm:pt modelId="{1848F6F7-2341-4BAD-A953-6A2A6F9EAB7F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E6B16CF6-44AB-4BBF-BD5C-19D3A324026A}" type="parTrans" cxnId="{1CCC948F-DAD9-4188-80DD-65123EE71501}">
      <dgm:prSet/>
      <dgm:spPr/>
    </dgm:pt>
    <dgm:pt modelId="{4390634E-1A85-44CF-95DB-4DA72FF9E3DC}" type="sibTrans" cxnId="{1CCC948F-DAD9-4188-80DD-65123EE71501}">
      <dgm:prSet/>
      <dgm:spPr/>
    </dgm:pt>
    <dgm:pt modelId="{736260F4-130C-4A0D-966B-6BD632933192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0E823A9B-3746-4B80-8AEF-ADDD748A781C}" type="parTrans" cxnId="{76003D87-7091-4621-97BA-7F2E26882F49}">
      <dgm:prSet/>
      <dgm:spPr/>
    </dgm:pt>
    <dgm:pt modelId="{D5F1F75B-60A9-406C-934C-95CABBD05CAB}" type="sibTrans" cxnId="{76003D87-7091-4621-97BA-7F2E26882F49}">
      <dgm:prSet/>
      <dgm:spPr/>
    </dgm:pt>
    <dgm:pt modelId="{48C9C3FD-522F-4C5E-BA80-B5DEB29D0242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B2845450-C23C-4681-9E20-F650CD15BEFE}" type="parTrans" cxnId="{3F5F3FA8-550F-4605-8AE6-704FD8F88BE7}">
      <dgm:prSet/>
      <dgm:spPr/>
    </dgm:pt>
    <dgm:pt modelId="{33077046-7C55-41DB-B8F6-C299DFD6D475}" type="sibTrans" cxnId="{3F5F3FA8-550F-4605-8AE6-704FD8F88BE7}">
      <dgm:prSet/>
      <dgm:spPr/>
    </dgm:pt>
    <dgm:pt modelId="{1F9E00EE-0F73-4BC7-A30F-EB39F2C09770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FDF54E5E-877C-4E99-8743-1935D98446EB}" type="parTrans" cxnId="{26E02347-D977-4A54-B352-A13AE851623C}">
      <dgm:prSet/>
      <dgm:spPr/>
    </dgm:pt>
    <dgm:pt modelId="{C3430115-3331-4AE4-AD6D-F3EB74F7DD0A}" type="sibTrans" cxnId="{26E02347-D977-4A54-B352-A13AE851623C}">
      <dgm:prSet/>
      <dgm:spPr/>
    </dgm:pt>
    <dgm:pt modelId="{0F7E9A75-0D30-4057-B442-D6B949465813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CDBDED78-AC2F-4272-8B60-4A7E70FDA3B1}" type="parTrans" cxnId="{F494C322-EC79-4C36-8D38-0A225738A16B}">
      <dgm:prSet/>
      <dgm:spPr/>
    </dgm:pt>
    <dgm:pt modelId="{5BE2F3C0-39F0-4E86-8BBD-C0362D7C36DB}" type="sibTrans" cxnId="{F494C322-EC79-4C36-8D38-0A225738A16B}">
      <dgm:prSet/>
      <dgm:spPr/>
    </dgm:pt>
    <dgm:pt modelId="{F4B25240-26DD-4129-9B96-2153E7276E21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8D0E6490-EE18-480C-859F-47BEA1265B4F}" type="parTrans" cxnId="{DB1403C4-1DA5-4866-9845-B59B034FAC2B}">
      <dgm:prSet/>
      <dgm:spPr/>
    </dgm:pt>
    <dgm:pt modelId="{9D35BF9A-A4C6-412F-8F8A-B491640508B0}" type="sibTrans" cxnId="{DB1403C4-1DA5-4866-9845-B59B034FAC2B}">
      <dgm:prSet/>
      <dgm:spPr/>
    </dgm:pt>
    <dgm:pt modelId="{CB60E194-707F-4A23-AFAD-7C47431808A9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3F161802-EE05-461F-BF41-60EA6CAA7781}" type="parTrans" cxnId="{B2425CF1-24D4-47DC-855C-F4DD1CDB5D08}">
      <dgm:prSet/>
      <dgm:spPr/>
    </dgm:pt>
    <dgm:pt modelId="{E5A03087-0060-44EC-A0B6-B8E45C3D36F4}" type="sibTrans" cxnId="{B2425CF1-24D4-47DC-855C-F4DD1CDB5D08}">
      <dgm:prSet/>
      <dgm:spPr/>
    </dgm:pt>
    <dgm:pt modelId="{DDF74D57-06FA-4A92-924C-F74EC20B39F6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60247193-9517-4B58-A54C-70B473001150}" type="parTrans" cxnId="{D60BB17D-45CD-48A1-8011-A628388EAD68}">
      <dgm:prSet/>
      <dgm:spPr/>
    </dgm:pt>
    <dgm:pt modelId="{DF22BB33-08B7-443C-AA8C-43690E87EE0E}" type="sibTrans" cxnId="{D60BB17D-45CD-48A1-8011-A628388EAD68}">
      <dgm:prSet/>
      <dgm:spPr/>
    </dgm:pt>
    <dgm:pt modelId="{0E207DE2-E687-4323-B711-97EF36684757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95C4E1D2-A53C-436C-A19C-EAF9F70F53B2}" type="parTrans" cxnId="{158D7926-AD2C-41C3-8BFA-43722D0625E5}">
      <dgm:prSet/>
      <dgm:spPr/>
    </dgm:pt>
    <dgm:pt modelId="{E977D61F-6206-471D-A224-A61C2CFE6119}" type="sibTrans" cxnId="{158D7926-AD2C-41C3-8BFA-43722D0625E5}">
      <dgm:prSet/>
      <dgm:spPr/>
    </dgm:pt>
    <dgm:pt modelId="{593D43BB-B1C5-483B-BD66-59EC5CD88FEB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83C5D4E9-F036-4D73-ACE2-EDF71C467A23}" type="parTrans" cxnId="{C44C871F-E96A-4335-AD16-47D08A7F8CEA}">
      <dgm:prSet/>
      <dgm:spPr/>
    </dgm:pt>
    <dgm:pt modelId="{671B5190-9F06-4B9E-93A2-BF36E742791E}" type="sibTrans" cxnId="{C44C871F-E96A-4335-AD16-47D08A7F8CEA}">
      <dgm:prSet/>
      <dgm:spPr/>
    </dgm:pt>
    <dgm:pt modelId="{C412DAA1-A667-42F5-9673-80C8BD92164F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D13086F8-C45B-4ADD-9051-97F157BCD3B9}" type="parTrans" cxnId="{5FE7286E-D51E-4FDC-AE6C-0218DCBC2871}">
      <dgm:prSet/>
      <dgm:spPr/>
    </dgm:pt>
    <dgm:pt modelId="{B408412F-7BCC-4309-A73B-37E7F51C087A}" type="sibTrans" cxnId="{5FE7286E-D51E-4FDC-AE6C-0218DCBC2871}">
      <dgm:prSet/>
      <dgm:spPr/>
    </dgm:pt>
    <dgm:pt modelId="{69755520-D0C1-456B-ACF3-775C7C1B3DF3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019137F4-7D7F-4F3A-9288-1118A3343022}" type="parTrans" cxnId="{CE4C1CC9-3A88-478F-98C9-CF4D8BD9EE54}">
      <dgm:prSet/>
      <dgm:spPr/>
    </dgm:pt>
    <dgm:pt modelId="{F1895ECB-0B35-47AC-9CCF-1739484A4D2B}" type="sibTrans" cxnId="{CE4C1CC9-3A88-478F-98C9-CF4D8BD9EE54}">
      <dgm:prSet/>
      <dgm:spPr/>
    </dgm:pt>
    <dgm:pt modelId="{FA0BB50E-10FA-4EB8-B34C-EBE1D12F4C9F}" type="pres">
      <dgm:prSet presAssocID="{B004B54F-0F8E-4047-8B48-9E84EDF3620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11BD8F1-B95C-4C47-B62D-EC49D8460408}" type="pres">
      <dgm:prSet presAssocID="{8F6A294D-EC3C-47C7-A98C-9E9C33BB750A}" presName="hierRoot1" presStyleCnt="0">
        <dgm:presLayoutVars>
          <dgm:hierBranch/>
        </dgm:presLayoutVars>
      </dgm:prSet>
      <dgm:spPr/>
    </dgm:pt>
    <dgm:pt modelId="{DB66AAA4-8C8C-4D90-87A4-1246D4A3F39F}" type="pres">
      <dgm:prSet presAssocID="{8F6A294D-EC3C-47C7-A98C-9E9C33BB750A}" presName="rootComposite1" presStyleCnt="0"/>
      <dgm:spPr/>
    </dgm:pt>
    <dgm:pt modelId="{C69ED514-5A40-40D6-9578-C669614C24DF}" type="pres">
      <dgm:prSet presAssocID="{8F6A294D-EC3C-47C7-A98C-9E9C33BB750A}" presName="rootText1" presStyleLbl="node0" presStyleIdx="0" presStyleCnt="1">
        <dgm:presLayoutVars>
          <dgm:chPref val="3"/>
        </dgm:presLayoutVars>
      </dgm:prSet>
      <dgm:spPr/>
    </dgm:pt>
    <dgm:pt modelId="{2A010CCD-97B7-4F20-B9A6-2D48645306B6}" type="pres">
      <dgm:prSet presAssocID="{8F6A294D-EC3C-47C7-A98C-9E9C33BB750A}" presName="rootConnector1" presStyleLbl="node1" presStyleIdx="0" presStyleCnt="0"/>
      <dgm:spPr/>
    </dgm:pt>
    <dgm:pt modelId="{AAFAB13E-E6B8-4BD6-8594-D0CE5B624649}" type="pres">
      <dgm:prSet presAssocID="{8F6A294D-EC3C-47C7-A98C-9E9C33BB750A}" presName="hierChild2" presStyleCnt="0"/>
      <dgm:spPr/>
    </dgm:pt>
    <dgm:pt modelId="{B60D236B-9652-4080-B224-029762774ACD}" type="pres">
      <dgm:prSet presAssocID="{7C9C7A0C-DAC3-4FEB-8E44-1A1B05DBCE9C}" presName="Name35" presStyleLbl="parChTrans1D2" presStyleIdx="0" presStyleCnt="3"/>
      <dgm:spPr/>
    </dgm:pt>
    <dgm:pt modelId="{0A7047EC-F01C-4021-961D-9FB9B074EA7A}" type="pres">
      <dgm:prSet presAssocID="{C217939A-74DA-45C5-A60C-7DB6761BE197}" presName="hierRoot2" presStyleCnt="0">
        <dgm:presLayoutVars>
          <dgm:hierBranch/>
        </dgm:presLayoutVars>
      </dgm:prSet>
      <dgm:spPr/>
    </dgm:pt>
    <dgm:pt modelId="{29875863-EEFF-46A8-941A-54F27D89CE39}" type="pres">
      <dgm:prSet presAssocID="{C217939A-74DA-45C5-A60C-7DB6761BE197}" presName="rootComposite" presStyleCnt="0"/>
      <dgm:spPr/>
    </dgm:pt>
    <dgm:pt modelId="{55EE4B54-9327-46C0-92CF-2D8BBEAE4146}" type="pres">
      <dgm:prSet presAssocID="{C217939A-74DA-45C5-A60C-7DB6761BE197}" presName="rootText" presStyleLbl="node2" presStyleIdx="0" presStyleCnt="3">
        <dgm:presLayoutVars>
          <dgm:chPref val="3"/>
        </dgm:presLayoutVars>
      </dgm:prSet>
      <dgm:spPr/>
    </dgm:pt>
    <dgm:pt modelId="{EAD5F5D7-55C8-4764-8FCA-B654F843594B}" type="pres">
      <dgm:prSet presAssocID="{C217939A-74DA-45C5-A60C-7DB6761BE197}" presName="rootConnector" presStyleLbl="node2" presStyleIdx="0" presStyleCnt="3"/>
      <dgm:spPr/>
    </dgm:pt>
    <dgm:pt modelId="{A173A4D2-3E40-4D03-BAEC-5A301BCF66A0}" type="pres">
      <dgm:prSet presAssocID="{C217939A-74DA-45C5-A60C-7DB6761BE197}" presName="hierChild4" presStyleCnt="0"/>
      <dgm:spPr/>
    </dgm:pt>
    <dgm:pt modelId="{716214D7-4A6B-436C-B639-7969C8C9D2D7}" type="pres">
      <dgm:prSet presAssocID="{6B4CB180-DDE4-4E31-ACBB-FD298B4CD50C}" presName="Name35" presStyleLbl="parChTrans1D3" presStyleIdx="0" presStyleCnt="6"/>
      <dgm:spPr/>
    </dgm:pt>
    <dgm:pt modelId="{CF8CF3BC-D1DA-4B80-A3FE-65C65F485000}" type="pres">
      <dgm:prSet presAssocID="{F05C3345-E324-4A3B-9922-8A8EAA5F28D6}" presName="hierRoot2" presStyleCnt="0">
        <dgm:presLayoutVars>
          <dgm:hierBranch/>
        </dgm:presLayoutVars>
      </dgm:prSet>
      <dgm:spPr/>
    </dgm:pt>
    <dgm:pt modelId="{91AC0402-DCAA-42B2-8485-56152091777E}" type="pres">
      <dgm:prSet presAssocID="{F05C3345-E324-4A3B-9922-8A8EAA5F28D6}" presName="rootComposite" presStyleCnt="0"/>
      <dgm:spPr/>
    </dgm:pt>
    <dgm:pt modelId="{15B6ACFC-253C-4050-99C2-5922DE768E7D}" type="pres">
      <dgm:prSet presAssocID="{F05C3345-E324-4A3B-9922-8A8EAA5F28D6}" presName="rootText" presStyleLbl="node3" presStyleIdx="0" presStyleCnt="6">
        <dgm:presLayoutVars>
          <dgm:chPref val="3"/>
        </dgm:presLayoutVars>
      </dgm:prSet>
      <dgm:spPr/>
    </dgm:pt>
    <dgm:pt modelId="{B3F8B2B9-3571-47B4-8275-9726101A30DB}" type="pres">
      <dgm:prSet presAssocID="{F05C3345-E324-4A3B-9922-8A8EAA5F28D6}" presName="rootConnector" presStyleLbl="node3" presStyleIdx="0" presStyleCnt="6"/>
      <dgm:spPr/>
    </dgm:pt>
    <dgm:pt modelId="{D94E3417-4186-4F64-AEE9-E91DED9296E8}" type="pres">
      <dgm:prSet presAssocID="{F05C3345-E324-4A3B-9922-8A8EAA5F28D6}" presName="hierChild4" presStyleCnt="0"/>
      <dgm:spPr/>
    </dgm:pt>
    <dgm:pt modelId="{C438DFF5-C289-4003-BDC7-B42720C1E14B}" type="pres">
      <dgm:prSet presAssocID="{4A30F2F9-14A4-4251-ABEF-313EDD9C0766}" presName="Name35" presStyleLbl="parChTrans1D4" presStyleIdx="0" presStyleCnt="6"/>
      <dgm:spPr/>
    </dgm:pt>
    <dgm:pt modelId="{E86F5593-872D-4C66-8ACF-FF6C451C7EF5}" type="pres">
      <dgm:prSet presAssocID="{0CA880F5-B18B-4DDA-BACC-BF3AAE226F08}" presName="hierRoot2" presStyleCnt="0">
        <dgm:presLayoutVars>
          <dgm:hierBranch val="r"/>
        </dgm:presLayoutVars>
      </dgm:prSet>
      <dgm:spPr/>
    </dgm:pt>
    <dgm:pt modelId="{1C3483DB-9881-4D4A-A04B-8DC2F7856EBE}" type="pres">
      <dgm:prSet presAssocID="{0CA880F5-B18B-4DDA-BACC-BF3AAE226F08}" presName="rootComposite" presStyleCnt="0"/>
      <dgm:spPr/>
    </dgm:pt>
    <dgm:pt modelId="{C877576B-D2D6-41A7-B1BC-87E353E5690B}" type="pres">
      <dgm:prSet presAssocID="{0CA880F5-B18B-4DDA-BACC-BF3AAE226F08}" presName="rootText" presStyleLbl="node4" presStyleIdx="0" presStyleCnt="6">
        <dgm:presLayoutVars>
          <dgm:chPref val="3"/>
        </dgm:presLayoutVars>
      </dgm:prSet>
      <dgm:spPr/>
    </dgm:pt>
    <dgm:pt modelId="{A9E3699E-EB82-4A04-B272-A39954159689}" type="pres">
      <dgm:prSet presAssocID="{0CA880F5-B18B-4DDA-BACC-BF3AAE226F08}" presName="rootConnector" presStyleLbl="node4" presStyleIdx="0" presStyleCnt="6"/>
      <dgm:spPr/>
    </dgm:pt>
    <dgm:pt modelId="{4BA86ABF-8D2E-4EC2-BCDF-B5E69817C119}" type="pres">
      <dgm:prSet presAssocID="{0CA880F5-B18B-4DDA-BACC-BF3AAE226F08}" presName="hierChild4" presStyleCnt="0"/>
      <dgm:spPr/>
    </dgm:pt>
    <dgm:pt modelId="{01EA71E8-E590-4BFB-9A7F-F094DA88EB48}" type="pres">
      <dgm:prSet presAssocID="{0CA880F5-B18B-4DDA-BACC-BF3AAE226F08}" presName="hierChild5" presStyleCnt="0"/>
      <dgm:spPr/>
    </dgm:pt>
    <dgm:pt modelId="{F376AAAD-BFCC-4C14-B710-701084353D52}" type="pres">
      <dgm:prSet presAssocID="{F05C3345-E324-4A3B-9922-8A8EAA5F28D6}" presName="hierChild5" presStyleCnt="0"/>
      <dgm:spPr/>
    </dgm:pt>
    <dgm:pt modelId="{434497F0-A078-4267-A9DB-ECDBB85E05FE}" type="pres">
      <dgm:prSet presAssocID="{E6B16CF6-44AB-4BBF-BD5C-19D3A324026A}" presName="Name35" presStyleLbl="parChTrans1D3" presStyleIdx="1" presStyleCnt="6"/>
      <dgm:spPr/>
    </dgm:pt>
    <dgm:pt modelId="{911848EC-4D59-45FE-ACB5-D7D9794D5152}" type="pres">
      <dgm:prSet presAssocID="{1848F6F7-2341-4BAD-A953-6A2A6F9EAB7F}" presName="hierRoot2" presStyleCnt="0">
        <dgm:presLayoutVars>
          <dgm:hierBranch/>
        </dgm:presLayoutVars>
      </dgm:prSet>
      <dgm:spPr/>
    </dgm:pt>
    <dgm:pt modelId="{D217E6FD-3875-4D0A-97DB-DA2BC00FF7A9}" type="pres">
      <dgm:prSet presAssocID="{1848F6F7-2341-4BAD-A953-6A2A6F9EAB7F}" presName="rootComposite" presStyleCnt="0"/>
      <dgm:spPr/>
    </dgm:pt>
    <dgm:pt modelId="{63ACA0AA-C5DD-4967-A06B-C168E7F487D6}" type="pres">
      <dgm:prSet presAssocID="{1848F6F7-2341-4BAD-A953-6A2A6F9EAB7F}" presName="rootText" presStyleLbl="node3" presStyleIdx="1" presStyleCnt="6">
        <dgm:presLayoutVars>
          <dgm:chPref val="3"/>
        </dgm:presLayoutVars>
      </dgm:prSet>
      <dgm:spPr/>
    </dgm:pt>
    <dgm:pt modelId="{93E78D0A-70B6-4B6B-B83F-95DB3CA88158}" type="pres">
      <dgm:prSet presAssocID="{1848F6F7-2341-4BAD-A953-6A2A6F9EAB7F}" presName="rootConnector" presStyleLbl="node3" presStyleIdx="1" presStyleCnt="6"/>
      <dgm:spPr/>
    </dgm:pt>
    <dgm:pt modelId="{07C3A678-415C-4E03-BC33-30B5B7BC77F6}" type="pres">
      <dgm:prSet presAssocID="{1848F6F7-2341-4BAD-A953-6A2A6F9EAB7F}" presName="hierChild4" presStyleCnt="0"/>
      <dgm:spPr/>
    </dgm:pt>
    <dgm:pt modelId="{9663EF73-BFB0-4F1E-9844-0958078374D2}" type="pres">
      <dgm:prSet presAssocID="{0E823A9B-3746-4B80-8AEF-ADDD748A781C}" presName="Name35" presStyleLbl="parChTrans1D4" presStyleIdx="1" presStyleCnt="6"/>
      <dgm:spPr/>
    </dgm:pt>
    <dgm:pt modelId="{E5908A81-CED5-45C0-A5DE-01E466617B10}" type="pres">
      <dgm:prSet presAssocID="{736260F4-130C-4A0D-966B-6BD632933192}" presName="hierRoot2" presStyleCnt="0">
        <dgm:presLayoutVars>
          <dgm:hierBranch val="r"/>
        </dgm:presLayoutVars>
      </dgm:prSet>
      <dgm:spPr/>
    </dgm:pt>
    <dgm:pt modelId="{23CF2135-DDEB-43A3-8D8A-5F271C8D2849}" type="pres">
      <dgm:prSet presAssocID="{736260F4-130C-4A0D-966B-6BD632933192}" presName="rootComposite" presStyleCnt="0"/>
      <dgm:spPr/>
    </dgm:pt>
    <dgm:pt modelId="{EAB98F45-16A0-428E-8E1F-406178F469E0}" type="pres">
      <dgm:prSet presAssocID="{736260F4-130C-4A0D-966B-6BD632933192}" presName="rootText" presStyleLbl="node4" presStyleIdx="1" presStyleCnt="6">
        <dgm:presLayoutVars>
          <dgm:chPref val="3"/>
        </dgm:presLayoutVars>
      </dgm:prSet>
      <dgm:spPr/>
    </dgm:pt>
    <dgm:pt modelId="{DE00D977-9A13-4207-88A9-7718888EB629}" type="pres">
      <dgm:prSet presAssocID="{736260F4-130C-4A0D-966B-6BD632933192}" presName="rootConnector" presStyleLbl="node4" presStyleIdx="1" presStyleCnt="6"/>
      <dgm:spPr/>
    </dgm:pt>
    <dgm:pt modelId="{C90BA879-BFD8-4483-A500-F7C8C5AC8728}" type="pres">
      <dgm:prSet presAssocID="{736260F4-130C-4A0D-966B-6BD632933192}" presName="hierChild4" presStyleCnt="0"/>
      <dgm:spPr/>
    </dgm:pt>
    <dgm:pt modelId="{DD11B4AA-F6F2-4F3C-B9F8-315BFB4CE795}" type="pres">
      <dgm:prSet presAssocID="{736260F4-130C-4A0D-966B-6BD632933192}" presName="hierChild5" presStyleCnt="0"/>
      <dgm:spPr/>
    </dgm:pt>
    <dgm:pt modelId="{5EA50D58-B9AE-4F57-A0F9-AD265614930A}" type="pres">
      <dgm:prSet presAssocID="{1848F6F7-2341-4BAD-A953-6A2A6F9EAB7F}" presName="hierChild5" presStyleCnt="0"/>
      <dgm:spPr/>
    </dgm:pt>
    <dgm:pt modelId="{107B3BBF-6297-472A-93B0-6AFF7BC4F187}" type="pres">
      <dgm:prSet presAssocID="{C217939A-74DA-45C5-A60C-7DB6761BE197}" presName="hierChild5" presStyleCnt="0"/>
      <dgm:spPr/>
    </dgm:pt>
    <dgm:pt modelId="{907B1F9D-0F72-4318-963A-6D831F966466}" type="pres">
      <dgm:prSet presAssocID="{B2845450-C23C-4681-9E20-F650CD15BEFE}" presName="Name35" presStyleLbl="parChTrans1D2" presStyleIdx="1" presStyleCnt="3"/>
      <dgm:spPr/>
    </dgm:pt>
    <dgm:pt modelId="{0B5D0782-77B3-437B-8C8B-A377FB4068CC}" type="pres">
      <dgm:prSet presAssocID="{48C9C3FD-522F-4C5E-BA80-B5DEB29D0242}" presName="hierRoot2" presStyleCnt="0">
        <dgm:presLayoutVars>
          <dgm:hierBranch/>
        </dgm:presLayoutVars>
      </dgm:prSet>
      <dgm:spPr/>
    </dgm:pt>
    <dgm:pt modelId="{AB5332B2-DD3B-4577-A69F-F6C499845DCE}" type="pres">
      <dgm:prSet presAssocID="{48C9C3FD-522F-4C5E-BA80-B5DEB29D0242}" presName="rootComposite" presStyleCnt="0"/>
      <dgm:spPr/>
    </dgm:pt>
    <dgm:pt modelId="{555FCB45-FA4E-47F7-A46C-4B6ADF886A82}" type="pres">
      <dgm:prSet presAssocID="{48C9C3FD-522F-4C5E-BA80-B5DEB29D0242}" presName="rootText" presStyleLbl="node2" presStyleIdx="1" presStyleCnt="3">
        <dgm:presLayoutVars>
          <dgm:chPref val="3"/>
        </dgm:presLayoutVars>
      </dgm:prSet>
      <dgm:spPr/>
    </dgm:pt>
    <dgm:pt modelId="{1D30C3BB-39AD-445A-9996-991D07BCE0C0}" type="pres">
      <dgm:prSet presAssocID="{48C9C3FD-522F-4C5E-BA80-B5DEB29D0242}" presName="rootConnector" presStyleLbl="node2" presStyleIdx="1" presStyleCnt="3"/>
      <dgm:spPr/>
    </dgm:pt>
    <dgm:pt modelId="{B5F555E1-8496-48E8-9D59-324372022BB8}" type="pres">
      <dgm:prSet presAssocID="{48C9C3FD-522F-4C5E-BA80-B5DEB29D0242}" presName="hierChild4" presStyleCnt="0"/>
      <dgm:spPr/>
    </dgm:pt>
    <dgm:pt modelId="{E9BB3134-F5D0-4057-B2BD-09249561AC46}" type="pres">
      <dgm:prSet presAssocID="{FDF54E5E-877C-4E99-8743-1935D98446EB}" presName="Name35" presStyleLbl="parChTrans1D3" presStyleIdx="2" presStyleCnt="6"/>
      <dgm:spPr/>
    </dgm:pt>
    <dgm:pt modelId="{ED24DDD1-D456-4009-9FBA-DBEF03CDB459}" type="pres">
      <dgm:prSet presAssocID="{1F9E00EE-0F73-4BC7-A30F-EB39F2C09770}" presName="hierRoot2" presStyleCnt="0">
        <dgm:presLayoutVars>
          <dgm:hierBranch/>
        </dgm:presLayoutVars>
      </dgm:prSet>
      <dgm:spPr/>
    </dgm:pt>
    <dgm:pt modelId="{C902B3F8-3433-4889-84CB-6AFA79231A18}" type="pres">
      <dgm:prSet presAssocID="{1F9E00EE-0F73-4BC7-A30F-EB39F2C09770}" presName="rootComposite" presStyleCnt="0"/>
      <dgm:spPr/>
    </dgm:pt>
    <dgm:pt modelId="{4DD66084-315A-4D7C-9278-0117642E76E1}" type="pres">
      <dgm:prSet presAssocID="{1F9E00EE-0F73-4BC7-A30F-EB39F2C09770}" presName="rootText" presStyleLbl="node3" presStyleIdx="2" presStyleCnt="6">
        <dgm:presLayoutVars>
          <dgm:chPref val="3"/>
        </dgm:presLayoutVars>
      </dgm:prSet>
      <dgm:spPr/>
    </dgm:pt>
    <dgm:pt modelId="{D8145979-E87C-4172-920B-F4319D84539B}" type="pres">
      <dgm:prSet presAssocID="{1F9E00EE-0F73-4BC7-A30F-EB39F2C09770}" presName="rootConnector" presStyleLbl="node3" presStyleIdx="2" presStyleCnt="6"/>
      <dgm:spPr/>
    </dgm:pt>
    <dgm:pt modelId="{C0257641-B110-491B-AB7D-9236AEBEC287}" type="pres">
      <dgm:prSet presAssocID="{1F9E00EE-0F73-4BC7-A30F-EB39F2C09770}" presName="hierChild4" presStyleCnt="0"/>
      <dgm:spPr/>
    </dgm:pt>
    <dgm:pt modelId="{86BCDCC6-DA8F-46AD-94E6-1BABE7F14374}" type="pres">
      <dgm:prSet presAssocID="{CDBDED78-AC2F-4272-8B60-4A7E70FDA3B1}" presName="Name35" presStyleLbl="parChTrans1D4" presStyleIdx="2" presStyleCnt="6"/>
      <dgm:spPr/>
    </dgm:pt>
    <dgm:pt modelId="{EC11D4BE-6FAA-44BF-AC69-250A4EF672A2}" type="pres">
      <dgm:prSet presAssocID="{0F7E9A75-0D30-4057-B442-D6B949465813}" presName="hierRoot2" presStyleCnt="0">
        <dgm:presLayoutVars>
          <dgm:hierBranch val="r"/>
        </dgm:presLayoutVars>
      </dgm:prSet>
      <dgm:spPr/>
    </dgm:pt>
    <dgm:pt modelId="{E779E8E7-C5B3-4DBA-A9F5-CE168D23DB98}" type="pres">
      <dgm:prSet presAssocID="{0F7E9A75-0D30-4057-B442-D6B949465813}" presName="rootComposite" presStyleCnt="0"/>
      <dgm:spPr/>
    </dgm:pt>
    <dgm:pt modelId="{95B17C87-DC41-477A-BCAA-FE657AF62147}" type="pres">
      <dgm:prSet presAssocID="{0F7E9A75-0D30-4057-B442-D6B949465813}" presName="rootText" presStyleLbl="node4" presStyleIdx="2" presStyleCnt="6">
        <dgm:presLayoutVars>
          <dgm:chPref val="3"/>
        </dgm:presLayoutVars>
      </dgm:prSet>
      <dgm:spPr/>
    </dgm:pt>
    <dgm:pt modelId="{C5F4AC0D-79F5-49E5-9395-CFBCBCE0445C}" type="pres">
      <dgm:prSet presAssocID="{0F7E9A75-0D30-4057-B442-D6B949465813}" presName="rootConnector" presStyleLbl="node4" presStyleIdx="2" presStyleCnt="6"/>
      <dgm:spPr/>
    </dgm:pt>
    <dgm:pt modelId="{631A6A25-82F0-4C0A-8C33-FBE067323AA7}" type="pres">
      <dgm:prSet presAssocID="{0F7E9A75-0D30-4057-B442-D6B949465813}" presName="hierChild4" presStyleCnt="0"/>
      <dgm:spPr/>
    </dgm:pt>
    <dgm:pt modelId="{E922B25F-CE89-4F41-8053-F9B5875C4B74}" type="pres">
      <dgm:prSet presAssocID="{0F7E9A75-0D30-4057-B442-D6B949465813}" presName="hierChild5" presStyleCnt="0"/>
      <dgm:spPr/>
    </dgm:pt>
    <dgm:pt modelId="{1F23EE14-1960-4026-AB5B-9DD7C264E1DE}" type="pres">
      <dgm:prSet presAssocID="{1F9E00EE-0F73-4BC7-A30F-EB39F2C09770}" presName="hierChild5" presStyleCnt="0"/>
      <dgm:spPr/>
    </dgm:pt>
    <dgm:pt modelId="{145D6367-FFB3-456D-9343-C29D074F8D85}" type="pres">
      <dgm:prSet presAssocID="{8D0E6490-EE18-480C-859F-47BEA1265B4F}" presName="Name35" presStyleLbl="parChTrans1D3" presStyleIdx="3" presStyleCnt="6"/>
      <dgm:spPr/>
    </dgm:pt>
    <dgm:pt modelId="{2C4F32DD-8EAD-48F9-A3DD-98B9B03DA425}" type="pres">
      <dgm:prSet presAssocID="{F4B25240-26DD-4129-9B96-2153E7276E21}" presName="hierRoot2" presStyleCnt="0">
        <dgm:presLayoutVars>
          <dgm:hierBranch/>
        </dgm:presLayoutVars>
      </dgm:prSet>
      <dgm:spPr/>
    </dgm:pt>
    <dgm:pt modelId="{F106D88B-E6B8-422D-816B-C4DFD41326FF}" type="pres">
      <dgm:prSet presAssocID="{F4B25240-26DD-4129-9B96-2153E7276E21}" presName="rootComposite" presStyleCnt="0"/>
      <dgm:spPr/>
    </dgm:pt>
    <dgm:pt modelId="{8EEE38A6-65BF-46AF-81B9-4846FF86C746}" type="pres">
      <dgm:prSet presAssocID="{F4B25240-26DD-4129-9B96-2153E7276E21}" presName="rootText" presStyleLbl="node3" presStyleIdx="3" presStyleCnt="6">
        <dgm:presLayoutVars>
          <dgm:chPref val="3"/>
        </dgm:presLayoutVars>
      </dgm:prSet>
      <dgm:spPr/>
    </dgm:pt>
    <dgm:pt modelId="{57FC9744-D7B4-4487-B5AA-85CC4B4BC4BE}" type="pres">
      <dgm:prSet presAssocID="{F4B25240-26DD-4129-9B96-2153E7276E21}" presName="rootConnector" presStyleLbl="node3" presStyleIdx="3" presStyleCnt="6"/>
      <dgm:spPr/>
    </dgm:pt>
    <dgm:pt modelId="{A52BF17D-CF2E-45EB-A69A-48A459D55611}" type="pres">
      <dgm:prSet presAssocID="{F4B25240-26DD-4129-9B96-2153E7276E21}" presName="hierChild4" presStyleCnt="0"/>
      <dgm:spPr/>
    </dgm:pt>
    <dgm:pt modelId="{337BAECE-B2A7-4DC4-A9AC-A78052098E1E}" type="pres">
      <dgm:prSet presAssocID="{3F161802-EE05-461F-BF41-60EA6CAA7781}" presName="Name35" presStyleLbl="parChTrans1D4" presStyleIdx="3" presStyleCnt="6"/>
      <dgm:spPr/>
    </dgm:pt>
    <dgm:pt modelId="{8418B9C0-273F-4F21-B084-8CF69C7C175D}" type="pres">
      <dgm:prSet presAssocID="{CB60E194-707F-4A23-AFAD-7C47431808A9}" presName="hierRoot2" presStyleCnt="0">
        <dgm:presLayoutVars>
          <dgm:hierBranch val="r"/>
        </dgm:presLayoutVars>
      </dgm:prSet>
      <dgm:spPr/>
    </dgm:pt>
    <dgm:pt modelId="{B9F144D2-AE53-47B3-867F-E0FF7AA30D97}" type="pres">
      <dgm:prSet presAssocID="{CB60E194-707F-4A23-AFAD-7C47431808A9}" presName="rootComposite" presStyleCnt="0"/>
      <dgm:spPr/>
    </dgm:pt>
    <dgm:pt modelId="{F8DC96D6-4BFA-41D7-AB47-9F2EBA881B92}" type="pres">
      <dgm:prSet presAssocID="{CB60E194-707F-4A23-AFAD-7C47431808A9}" presName="rootText" presStyleLbl="node4" presStyleIdx="3" presStyleCnt="6">
        <dgm:presLayoutVars>
          <dgm:chPref val="3"/>
        </dgm:presLayoutVars>
      </dgm:prSet>
      <dgm:spPr/>
    </dgm:pt>
    <dgm:pt modelId="{DC6E5209-3915-4B39-BD19-69B0AAF58444}" type="pres">
      <dgm:prSet presAssocID="{CB60E194-707F-4A23-AFAD-7C47431808A9}" presName="rootConnector" presStyleLbl="node4" presStyleIdx="3" presStyleCnt="6"/>
      <dgm:spPr/>
    </dgm:pt>
    <dgm:pt modelId="{AE5A17A0-09F5-4FFD-BD2D-094DC9A82950}" type="pres">
      <dgm:prSet presAssocID="{CB60E194-707F-4A23-AFAD-7C47431808A9}" presName="hierChild4" presStyleCnt="0"/>
      <dgm:spPr/>
    </dgm:pt>
    <dgm:pt modelId="{8937E6DF-9E8B-47D6-8DB1-6F595F908FE2}" type="pres">
      <dgm:prSet presAssocID="{CB60E194-707F-4A23-AFAD-7C47431808A9}" presName="hierChild5" presStyleCnt="0"/>
      <dgm:spPr/>
    </dgm:pt>
    <dgm:pt modelId="{80024A04-0587-4616-9293-5484E5A6BB41}" type="pres">
      <dgm:prSet presAssocID="{F4B25240-26DD-4129-9B96-2153E7276E21}" presName="hierChild5" presStyleCnt="0"/>
      <dgm:spPr/>
    </dgm:pt>
    <dgm:pt modelId="{A8B38208-E2A7-4B13-AD9C-6980A4DBAC52}" type="pres">
      <dgm:prSet presAssocID="{48C9C3FD-522F-4C5E-BA80-B5DEB29D0242}" presName="hierChild5" presStyleCnt="0"/>
      <dgm:spPr/>
    </dgm:pt>
    <dgm:pt modelId="{54C2DDDF-E6A5-45DD-9A15-D5C0C0DCE91A}" type="pres">
      <dgm:prSet presAssocID="{60247193-9517-4B58-A54C-70B473001150}" presName="Name35" presStyleLbl="parChTrans1D2" presStyleIdx="2" presStyleCnt="3"/>
      <dgm:spPr/>
    </dgm:pt>
    <dgm:pt modelId="{AD24F297-7B4F-46B0-A42A-9D0815BFB409}" type="pres">
      <dgm:prSet presAssocID="{DDF74D57-06FA-4A92-924C-F74EC20B39F6}" presName="hierRoot2" presStyleCnt="0">
        <dgm:presLayoutVars>
          <dgm:hierBranch/>
        </dgm:presLayoutVars>
      </dgm:prSet>
      <dgm:spPr/>
    </dgm:pt>
    <dgm:pt modelId="{8711D788-3AEB-4DB9-BC19-E072FF4494B7}" type="pres">
      <dgm:prSet presAssocID="{DDF74D57-06FA-4A92-924C-F74EC20B39F6}" presName="rootComposite" presStyleCnt="0"/>
      <dgm:spPr/>
    </dgm:pt>
    <dgm:pt modelId="{732E7135-BAD1-4C7D-BCCA-C702C2AA9540}" type="pres">
      <dgm:prSet presAssocID="{DDF74D57-06FA-4A92-924C-F74EC20B39F6}" presName="rootText" presStyleLbl="node2" presStyleIdx="2" presStyleCnt="3">
        <dgm:presLayoutVars>
          <dgm:chPref val="3"/>
        </dgm:presLayoutVars>
      </dgm:prSet>
      <dgm:spPr/>
    </dgm:pt>
    <dgm:pt modelId="{9718E524-9523-4836-AF98-1EA06B486E89}" type="pres">
      <dgm:prSet presAssocID="{DDF74D57-06FA-4A92-924C-F74EC20B39F6}" presName="rootConnector" presStyleLbl="node2" presStyleIdx="2" presStyleCnt="3"/>
      <dgm:spPr/>
    </dgm:pt>
    <dgm:pt modelId="{13266D69-3C78-4537-9385-40C8DBF0A87D}" type="pres">
      <dgm:prSet presAssocID="{DDF74D57-06FA-4A92-924C-F74EC20B39F6}" presName="hierChild4" presStyleCnt="0"/>
      <dgm:spPr/>
    </dgm:pt>
    <dgm:pt modelId="{3D1DB299-3CAE-453D-AB38-8EF9DF9046CC}" type="pres">
      <dgm:prSet presAssocID="{95C4E1D2-A53C-436C-A19C-EAF9F70F53B2}" presName="Name35" presStyleLbl="parChTrans1D3" presStyleIdx="4" presStyleCnt="6"/>
      <dgm:spPr/>
    </dgm:pt>
    <dgm:pt modelId="{089BAC43-627C-4BC7-B21D-6E47952A3DEB}" type="pres">
      <dgm:prSet presAssocID="{0E207DE2-E687-4323-B711-97EF36684757}" presName="hierRoot2" presStyleCnt="0">
        <dgm:presLayoutVars>
          <dgm:hierBranch/>
        </dgm:presLayoutVars>
      </dgm:prSet>
      <dgm:spPr/>
    </dgm:pt>
    <dgm:pt modelId="{CADE1549-7319-42F7-ABAA-67A80319A177}" type="pres">
      <dgm:prSet presAssocID="{0E207DE2-E687-4323-B711-97EF36684757}" presName="rootComposite" presStyleCnt="0"/>
      <dgm:spPr/>
    </dgm:pt>
    <dgm:pt modelId="{580C13BC-89B9-428C-80FE-1540F087E4CC}" type="pres">
      <dgm:prSet presAssocID="{0E207DE2-E687-4323-B711-97EF36684757}" presName="rootText" presStyleLbl="node3" presStyleIdx="4" presStyleCnt="6">
        <dgm:presLayoutVars>
          <dgm:chPref val="3"/>
        </dgm:presLayoutVars>
      </dgm:prSet>
      <dgm:spPr/>
    </dgm:pt>
    <dgm:pt modelId="{2DAF3A70-6208-4B5A-AC84-CE5A4371F2E6}" type="pres">
      <dgm:prSet presAssocID="{0E207DE2-E687-4323-B711-97EF36684757}" presName="rootConnector" presStyleLbl="node3" presStyleIdx="4" presStyleCnt="6"/>
      <dgm:spPr/>
    </dgm:pt>
    <dgm:pt modelId="{884BCF04-BFEC-4992-974D-4C08D511490F}" type="pres">
      <dgm:prSet presAssocID="{0E207DE2-E687-4323-B711-97EF36684757}" presName="hierChild4" presStyleCnt="0"/>
      <dgm:spPr/>
    </dgm:pt>
    <dgm:pt modelId="{3BAD3974-7567-4AEA-8FFB-2B0AA1522211}" type="pres">
      <dgm:prSet presAssocID="{83C5D4E9-F036-4D73-ACE2-EDF71C467A23}" presName="Name35" presStyleLbl="parChTrans1D4" presStyleIdx="4" presStyleCnt="6"/>
      <dgm:spPr/>
    </dgm:pt>
    <dgm:pt modelId="{67ED3A77-B5A0-40AC-93A6-C6E8D6E53AF5}" type="pres">
      <dgm:prSet presAssocID="{593D43BB-B1C5-483B-BD66-59EC5CD88FEB}" presName="hierRoot2" presStyleCnt="0">
        <dgm:presLayoutVars>
          <dgm:hierBranch val="r"/>
        </dgm:presLayoutVars>
      </dgm:prSet>
      <dgm:spPr/>
    </dgm:pt>
    <dgm:pt modelId="{D36EE03B-13BB-4BF1-A945-924DFCAA36F6}" type="pres">
      <dgm:prSet presAssocID="{593D43BB-B1C5-483B-BD66-59EC5CD88FEB}" presName="rootComposite" presStyleCnt="0"/>
      <dgm:spPr/>
    </dgm:pt>
    <dgm:pt modelId="{F8D94346-8144-4E00-8DEB-2AA652AC160C}" type="pres">
      <dgm:prSet presAssocID="{593D43BB-B1C5-483B-BD66-59EC5CD88FEB}" presName="rootText" presStyleLbl="node4" presStyleIdx="4" presStyleCnt="6">
        <dgm:presLayoutVars>
          <dgm:chPref val="3"/>
        </dgm:presLayoutVars>
      </dgm:prSet>
      <dgm:spPr/>
    </dgm:pt>
    <dgm:pt modelId="{08946E20-CDF1-46D7-8686-1E2EE5705192}" type="pres">
      <dgm:prSet presAssocID="{593D43BB-B1C5-483B-BD66-59EC5CD88FEB}" presName="rootConnector" presStyleLbl="node4" presStyleIdx="4" presStyleCnt="6"/>
      <dgm:spPr/>
    </dgm:pt>
    <dgm:pt modelId="{6AC9A79E-F429-4B24-88A4-C642E00402FA}" type="pres">
      <dgm:prSet presAssocID="{593D43BB-B1C5-483B-BD66-59EC5CD88FEB}" presName="hierChild4" presStyleCnt="0"/>
      <dgm:spPr/>
    </dgm:pt>
    <dgm:pt modelId="{4737EC24-6F44-49D0-AFB9-B15FF45BA52D}" type="pres">
      <dgm:prSet presAssocID="{593D43BB-B1C5-483B-BD66-59EC5CD88FEB}" presName="hierChild5" presStyleCnt="0"/>
      <dgm:spPr/>
    </dgm:pt>
    <dgm:pt modelId="{96EAB013-44AD-40D1-BE6F-89D9D38C9BF1}" type="pres">
      <dgm:prSet presAssocID="{0E207DE2-E687-4323-B711-97EF36684757}" presName="hierChild5" presStyleCnt="0"/>
      <dgm:spPr/>
    </dgm:pt>
    <dgm:pt modelId="{D6217328-F02A-46BB-9943-C9C0AD21D282}" type="pres">
      <dgm:prSet presAssocID="{D13086F8-C45B-4ADD-9051-97F157BCD3B9}" presName="Name35" presStyleLbl="parChTrans1D3" presStyleIdx="5" presStyleCnt="6"/>
      <dgm:spPr/>
    </dgm:pt>
    <dgm:pt modelId="{C1773BD7-8262-4F0F-A252-A2F1C9C0CF7D}" type="pres">
      <dgm:prSet presAssocID="{C412DAA1-A667-42F5-9673-80C8BD92164F}" presName="hierRoot2" presStyleCnt="0">
        <dgm:presLayoutVars>
          <dgm:hierBranch/>
        </dgm:presLayoutVars>
      </dgm:prSet>
      <dgm:spPr/>
    </dgm:pt>
    <dgm:pt modelId="{4C08F2AF-31D4-4D78-8232-1FC3CB735619}" type="pres">
      <dgm:prSet presAssocID="{C412DAA1-A667-42F5-9673-80C8BD92164F}" presName="rootComposite" presStyleCnt="0"/>
      <dgm:spPr/>
    </dgm:pt>
    <dgm:pt modelId="{5CB05795-8300-4657-92E3-0B35053B0446}" type="pres">
      <dgm:prSet presAssocID="{C412DAA1-A667-42F5-9673-80C8BD92164F}" presName="rootText" presStyleLbl="node3" presStyleIdx="5" presStyleCnt="6">
        <dgm:presLayoutVars>
          <dgm:chPref val="3"/>
        </dgm:presLayoutVars>
      </dgm:prSet>
      <dgm:spPr/>
    </dgm:pt>
    <dgm:pt modelId="{75520590-0CC6-4917-8B8D-2505FCAC4F23}" type="pres">
      <dgm:prSet presAssocID="{C412DAA1-A667-42F5-9673-80C8BD92164F}" presName="rootConnector" presStyleLbl="node3" presStyleIdx="5" presStyleCnt="6"/>
      <dgm:spPr/>
    </dgm:pt>
    <dgm:pt modelId="{D7D01616-DBDC-4048-8C3A-B86AE7136449}" type="pres">
      <dgm:prSet presAssocID="{C412DAA1-A667-42F5-9673-80C8BD92164F}" presName="hierChild4" presStyleCnt="0"/>
      <dgm:spPr/>
    </dgm:pt>
    <dgm:pt modelId="{3F639995-8565-43DC-BBD9-B80490915567}" type="pres">
      <dgm:prSet presAssocID="{019137F4-7D7F-4F3A-9288-1118A3343022}" presName="Name35" presStyleLbl="parChTrans1D4" presStyleIdx="5" presStyleCnt="6"/>
      <dgm:spPr/>
    </dgm:pt>
    <dgm:pt modelId="{40EF49F3-9DA0-432D-A60B-0A08E927E290}" type="pres">
      <dgm:prSet presAssocID="{69755520-D0C1-456B-ACF3-775C7C1B3DF3}" presName="hierRoot2" presStyleCnt="0">
        <dgm:presLayoutVars>
          <dgm:hierBranch val="r"/>
        </dgm:presLayoutVars>
      </dgm:prSet>
      <dgm:spPr/>
    </dgm:pt>
    <dgm:pt modelId="{8B2955A7-A871-4723-8DDF-1C7830245912}" type="pres">
      <dgm:prSet presAssocID="{69755520-D0C1-456B-ACF3-775C7C1B3DF3}" presName="rootComposite" presStyleCnt="0"/>
      <dgm:spPr/>
    </dgm:pt>
    <dgm:pt modelId="{9C5A91E1-65B3-4ACB-AB43-167CF8000DDC}" type="pres">
      <dgm:prSet presAssocID="{69755520-D0C1-456B-ACF3-775C7C1B3DF3}" presName="rootText" presStyleLbl="node4" presStyleIdx="5" presStyleCnt="6">
        <dgm:presLayoutVars>
          <dgm:chPref val="3"/>
        </dgm:presLayoutVars>
      </dgm:prSet>
      <dgm:spPr/>
    </dgm:pt>
    <dgm:pt modelId="{B060B624-2F05-484B-B4B2-3AE0E4A0CAF2}" type="pres">
      <dgm:prSet presAssocID="{69755520-D0C1-456B-ACF3-775C7C1B3DF3}" presName="rootConnector" presStyleLbl="node4" presStyleIdx="5" presStyleCnt="6"/>
      <dgm:spPr/>
    </dgm:pt>
    <dgm:pt modelId="{66E49DD4-5C5C-4272-A601-18455131AC47}" type="pres">
      <dgm:prSet presAssocID="{69755520-D0C1-456B-ACF3-775C7C1B3DF3}" presName="hierChild4" presStyleCnt="0"/>
      <dgm:spPr/>
    </dgm:pt>
    <dgm:pt modelId="{290AC1A7-3118-4088-9D61-7C645D000414}" type="pres">
      <dgm:prSet presAssocID="{69755520-D0C1-456B-ACF3-775C7C1B3DF3}" presName="hierChild5" presStyleCnt="0"/>
      <dgm:spPr/>
    </dgm:pt>
    <dgm:pt modelId="{9008340E-E179-4D4C-B4C4-04E07EA3D41C}" type="pres">
      <dgm:prSet presAssocID="{C412DAA1-A667-42F5-9673-80C8BD92164F}" presName="hierChild5" presStyleCnt="0"/>
      <dgm:spPr/>
    </dgm:pt>
    <dgm:pt modelId="{1EA93850-7D06-411F-AFF5-7F3B8D50A4D1}" type="pres">
      <dgm:prSet presAssocID="{DDF74D57-06FA-4A92-924C-F74EC20B39F6}" presName="hierChild5" presStyleCnt="0"/>
      <dgm:spPr/>
    </dgm:pt>
    <dgm:pt modelId="{E060E74C-2FCE-4546-A928-07D3E1A5CA10}" type="pres">
      <dgm:prSet presAssocID="{8F6A294D-EC3C-47C7-A98C-9E9C33BB750A}" presName="hierChild3" presStyleCnt="0"/>
      <dgm:spPr/>
    </dgm:pt>
  </dgm:ptLst>
  <dgm:cxnLst>
    <dgm:cxn modelId="{5FE7286E-D51E-4FDC-AE6C-0218DCBC2871}" srcId="{DDF74D57-06FA-4A92-924C-F74EC20B39F6}" destId="{C412DAA1-A667-42F5-9673-80C8BD92164F}" srcOrd="1" destOrd="0" parTransId="{D13086F8-C45B-4ADD-9051-97F157BCD3B9}" sibTransId="{B408412F-7BCC-4309-A73B-37E7F51C087A}"/>
    <dgm:cxn modelId="{3E5E9281-654D-4E04-A28C-D085226705C7}" type="presOf" srcId="{F4B25240-26DD-4129-9B96-2153E7276E21}" destId="{57FC9744-D7B4-4487-B5AA-85CC4B4BC4BE}" srcOrd="1" destOrd="0" presId="urn:microsoft.com/office/officeart/2005/8/layout/orgChart1"/>
    <dgm:cxn modelId="{A45CE5F0-DCB5-40EE-9E7A-D7CC87AFF204}" type="presOf" srcId="{1848F6F7-2341-4BAD-A953-6A2A6F9EAB7F}" destId="{63ACA0AA-C5DD-4967-A06B-C168E7F487D6}" srcOrd="0" destOrd="0" presId="urn:microsoft.com/office/officeart/2005/8/layout/orgChart1"/>
    <dgm:cxn modelId="{3239A2CF-4208-4678-B2DF-EABD1B758404}" srcId="{C217939A-74DA-45C5-A60C-7DB6761BE197}" destId="{F05C3345-E324-4A3B-9922-8A8EAA5F28D6}" srcOrd="0" destOrd="0" parTransId="{6B4CB180-DDE4-4E31-ACBB-FD298B4CD50C}" sibTransId="{07039622-55F2-441E-BFED-D72C70911FA9}"/>
    <dgm:cxn modelId="{685D3778-DB8F-46A4-9672-8766DD6046EB}" type="presOf" srcId="{DDF74D57-06FA-4A92-924C-F74EC20B39F6}" destId="{732E7135-BAD1-4C7D-BCCA-C702C2AA9540}" srcOrd="0" destOrd="0" presId="urn:microsoft.com/office/officeart/2005/8/layout/orgChart1"/>
    <dgm:cxn modelId="{76003D87-7091-4621-97BA-7F2E26882F49}" srcId="{1848F6F7-2341-4BAD-A953-6A2A6F9EAB7F}" destId="{736260F4-130C-4A0D-966B-6BD632933192}" srcOrd="0" destOrd="0" parTransId="{0E823A9B-3746-4B80-8AEF-ADDD748A781C}" sibTransId="{D5F1F75B-60A9-406C-934C-95CABBD05CAB}"/>
    <dgm:cxn modelId="{AF022868-8FC8-44F5-BC62-2116AAEB934D}" type="presOf" srcId="{0CA880F5-B18B-4DDA-BACC-BF3AAE226F08}" destId="{A9E3699E-EB82-4A04-B272-A39954159689}" srcOrd="1" destOrd="0" presId="urn:microsoft.com/office/officeart/2005/8/layout/orgChart1"/>
    <dgm:cxn modelId="{1CCC948F-DAD9-4188-80DD-65123EE71501}" srcId="{C217939A-74DA-45C5-A60C-7DB6761BE197}" destId="{1848F6F7-2341-4BAD-A953-6A2A6F9EAB7F}" srcOrd="1" destOrd="0" parTransId="{E6B16CF6-44AB-4BBF-BD5C-19D3A324026A}" sibTransId="{4390634E-1A85-44CF-95DB-4DA72FF9E3DC}"/>
    <dgm:cxn modelId="{0BE29DA3-AED0-4EB1-BF73-55BB0D9D4A59}" type="presOf" srcId="{C217939A-74DA-45C5-A60C-7DB6761BE197}" destId="{55EE4B54-9327-46C0-92CF-2D8BBEAE4146}" srcOrd="0" destOrd="0" presId="urn:microsoft.com/office/officeart/2005/8/layout/orgChart1"/>
    <dgm:cxn modelId="{D60BB17D-45CD-48A1-8011-A628388EAD68}" srcId="{8F6A294D-EC3C-47C7-A98C-9E9C33BB750A}" destId="{DDF74D57-06FA-4A92-924C-F74EC20B39F6}" srcOrd="2" destOrd="0" parTransId="{60247193-9517-4B58-A54C-70B473001150}" sibTransId="{DF22BB33-08B7-443C-AA8C-43690E87EE0E}"/>
    <dgm:cxn modelId="{D467B43A-077B-451D-923E-3D02E74295FC}" type="presOf" srcId="{C217939A-74DA-45C5-A60C-7DB6761BE197}" destId="{EAD5F5D7-55C8-4764-8FCA-B654F843594B}" srcOrd="1" destOrd="0" presId="urn:microsoft.com/office/officeart/2005/8/layout/orgChart1"/>
    <dgm:cxn modelId="{6F7A99FD-F66A-45BB-801E-F439D7FE94C6}" type="presOf" srcId="{0E207DE2-E687-4323-B711-97EF36684757}" destId="{580C13BC-89B9-428C-80FE-1540F087E4CC}" srcOrd="0" destOrd="0" presId="urn:microsoft.com/office/officeart/2005/8/layout/orgChart1"/>
    <dgm:cxn modelId="{5ADAB27F-E58C-45AF-8CFC-3A0474601A22}" type="presOf" srcId="{0CA880F5-B18B-4DDA-BACC-BF3AAE226F08}" destId="{C877576B-D2D6-41A7-B1BC-87E353E5690B}" srcOrd="0" destOrd="0" presId="urn:microsoft.com/office/officeart/2005/8/layout/orgChart1"/>
    <dgm:cxn modelId="{5534F5C6-96F9-475B-BC2C-EB12DD42149D}" type="presOf" srcId="{95C4E1D2-A53C-436C-A19C-EAF9F70F53B2}" destId="{3D1DB299-3CAE-453D-AB38-8EF9DF9046CC}" srcOrd="0" destOrd="0" presId="urn:microsoft.com/office/officeart/2005/8/layout/orgChart1"/>
    <dgm:cxn modelId="{5529E054-6F46-416B-A523-4EFCFC2C7BF6}" type="presOf" srcId="{60247193-9517-4B58-A54C-70B473001150}" destId="{54C2DDDF-E6A5-45DD-9A15-D5C0C0DCE91A}" srcOrd="0" destOrd="0" presId="urn:microsoft.com/office/officeart/2005/8/layout/orgChart1"/>
    <dgm:cxn modelId="{60EA8FF1-DB17-4B7A-8039-D4D5CB68181E}" type="presOf" srcId="{736260F4-130C-4A0D-966B-6BD632933192}" destId="{EAB98F45-16A0-428E-8E1F-406178F469E0}" srcOrd="0" destOrd="0" presId="urn:microsoft.com/office/officeart/2005/8/layout/orgChart1"/>
    <dgm:cxn modelId="{CE4C1CC9-3A88-478F-98C9-CF4D8BD9EE54}" srcId="{C412DAA1-A667-42F5-9673-80C8BD92164F}" destId="{69755520-D0C1-456B-ACF3-775C7C1B3DF3}" srcOrd="0" destOrd="0" parTransId="{019137F4-7D7F-4F3A-9288-1118A3343022}" sibTransId="{F1895ECB-0B35-47AC-9CCF-1739484A4D2B}"/>
    <dgm:cxn modelId="{7320A0EE-95A8-49B0-A1A6-78D542893B64}" srcId="{B004B54F-0F8E-4047-8B48-9E84EDF3620A}" destId="{8F6A294D-EC3C-47C7-A98C-9E9C33BB750A}" srcOrd="0" destOrd="0" parTransId="{6A18F51D-12AA-4EF7-A2D6-5F3D96D44DE7}" sibTransId="{73832F1E-E77B-431C-836B-D55E1EB85134}"/>
    <dgm:cxn modelId="{E030801D-B9FD-45F0-A155-1F79219ED68E}" type="presOf" srcId="{F05C3345-E324-4A3B-9922-8A8EAA5F28D6}" destId="{B3F8B2B9-3571-47B4-8275-9726101A30DB}" srcOrd="1" destOrd="0" presId="urn:microsoft.com/office/officeart/2005/8/layout/orgChart1"/>
    <dgm:cxn modelId="{22E2319D-F7EF-46C5-AD3B-F4945C8A6193}" type="presOf" srcId="{C412DAA1-A667-42F5-9673-80C8BD92164F}" destId="{75520590-0CC6-4917-8B8D-2505FCAC4F23}" srcOrd="1" destOrd="0" presId="urn:microsoft.com/office/officeart/2005/8/layout/orgChart1"/>
    <dgm:cxn modelId="{F0C5FF8D-1B68-4F84-9F49-6FEC752E3398}" type="presOf" srcId="{48C9C3FD-522F-4C5E-BA80-B5DEB29D0242}" destId="{555FCB45-FA4E-47F7-A46C-4B6ADF886A82}" srcOrd="0" destOrd="0" presId="urn:microsoft.com/office/officeart/2005/8/layout/orgChart1"/>
    <dgm:cxn modelId="{158D7926-AD2C-41C3-8BFA-43722D0625E5}" srcId="{DDF74D57-06FA-4A92-924C-F74EC20B39F6}" destId="{0E207DE2-E687-4323-B711-97EF36684757}" srcOrd="0" destOrd="0" parTransId="{95C4E1D2-A53C-436C-A19C-EAF9F70F53B2}" sibTransId="{E977D61F-6206-471D-A224-A61C2CFE6119}"/>
    <dgm:cxn modelId="{DD62DEAE-38F5-46DC-A3AA-4CBC7DAAD608}" type="presOf" srcId="{F05C3345-E324-4A3B-9922-8A8EAA5F28D6}" destId="{15B6ACFC-253C-4050-99C2-5922DE768E7D}" srcOrd="0" destOrd="0" presId="urn:microsoft.com/office/officeart/2005/8/layout/orgChart1"/>
    <dgm:cxn modelId="{68CEAFC9-085E-453A-B9D5-A0B784CC8AB8}" type="presOf" srcId="{8F6A294D-EC3C-47C7-A98C-9E9C33BB750A}" destId="{2A010CCD-97B7-4F20-B9A6-2D48645306B6}" srcOrd="1" destOrd="0" presId="urn:microsoft.com/office/officeart/2005/8/layout/orgChart1"/>
    <dgm:cxn modelId="{90C2CD6B-933C-463A-A56F-CF407426EE49}" type="presOf" srcId="{CB60E194-707F-4A23-AFAD-7C47431808A9}" destId="{F8DC96D6-4BFA-41D7-AB47-9F2EBA881B92}" srcOrd="0" destOrd="0" presId="urn:microsoft.com/office/officeart/2005/8/layout/orgChart1"/>
    <dgm:cxn modelId="{9B2ED285-579C-4AB8-B88E-04991E3BFED1}" type="presOf" srcId="{48C9C3FD-522F-4C5E-BA80-B5DEB29D0242}" destId="{1D30C3BB-39AD-445A-9996-991D07BCE0C0}" srcOrd="1" destOrd="0" presId="urn:microsoft.com/office/officeart/2005/8/layout/orgChart1"/>
    <dgm:cxn modelId="{DB1403C4-1DA5-4866-9845-B59B034FAC2B}" srcId="{48C9C3FD-522F-4C5E-BA80-B5DEB29D0242}" destId="{F4B25240-26DD-4129-9B96-2153E7276E21}" srcOrd="1" destOrd="0" parTransId="{8D0E6490-EE18-480C-859F-47BEA1265B4F}" sibTransId="{9D35BF9A-A4C6-412F-8F8A-B491640508B0}"/>
    <dgm:cxn modelId="{383DC3CD-3CFE-4AD5-81EC-B8383E5049B2}" type="presOf" srcId="{CDBDED78-AC2F-4272-8B60-4A7E70FDA3B1}" destId="{86BCDCC6-DA8F-46AD-94E6-1BABE7F14374}" srcOrd="0" destOrd="0" presId="urn:microsoft.com/office/officeart/2005/8/layout/orgChart1"/>
    <dgm:cxn modelId="{46748B1B-8E89-430C-8B10-FE7D99B35D92}" type="presOf" srcId="{CB60E194-707F-4A23-AFAD-7C47431808A9}" destId="{DC6E5209-3915-4B39-BD19-69B0AAF58444}" srcOrd="1" destOrd="0" presId="urn:microsoft.com/office/officeart/2005/8/layout/orgChart1"/>
    <dgm:cxn modelId="{48216CFC-BCB5-4362-9489-5F82321CE757}" type="presOf" srcId="{DDF74D57-06FA-4A92-924C-F74EC20B39F6}" destId="{9718E524-9523-4836-AF98-1EA06B486E89}" srcOrd="1" destOrd="0" presId="urn:microsoft.com/office/officeart/2005/8/layout/orgChart1"/>
    <dgm:cxn modelId="{502A6A11-3222-4916-BA99-8F8044F7BC1C}" type="presOf" srcId="{1F9E00EE-0F73-4BC7-A30F-EB39F2C09770}" destId="{D8145979-E87C-4172-920B-F4319D84539B}" srcOrd="1" destOrd="0" presId="urn:microsoft.com/office/officeart/2005/8/layout/orgChart1"/>
    <dgm:cxn modelId="{266DDA85-8ECC-4D34-96F8-406D7EB50CBC}" type="presOf" srcId="{8D0E6490-EE18-480C-859F-47BEA1265B4F}" destId="{145D6367-FFB3-456D-9343-C29D074F8D85}" srcOrd="0" destOrd="0" presId="urn:microsoft.com/office/officeart/2005/8/layout/orgChart1"/>
    <dgm:cxn modelId="{B2425CF1-24D4-47DC-855C-F4DD1CDB5D08}" srcId="{F4B25240-26DD-4129-9B96-2153E7276E21}" destId="{CB60E194-707F-4A23-AFAD-7C47431808A9}" srcOrd="0" destOrd="0" parTransId="{3F161802-EE05-461F-BF41-60EA6CAA7781}" sibTransId="{E5A03087-0060-44EC-A0B6-B8E45C3D36F4}"/>
    <dgm:cxn modelId="{4E89E263-B623-4A79-9E20-5B555C14911F}" srcId="{8F6A294D-EC3C-47C7-A98C-9E9C33BB750A}" destId="{C217939A-74DA-45C5-A60C-7DB6761BE197}" srcOrd="0" destOrd="0" parTransId="{7C9C7A0C-DAC3-4FEB-8E44-1A1B05DBCE9C}" sibTransId="{7BC51D3A-B997-40D3-A50D-2F751B9344C2}"/>
    <dgm:cxn modelId="{15F0B26A-A2E8-47C5-ADEF-8F24A2059CC9}" srcId="{F05C3345-E324-4A3B-9922-8A8EAA5F28D6}" destId="{0CA880F5-B18B-4DDA-BACC-BF3AAE226F08}" srcOrd="0" destOrd="0" parTransId="{4A30F2F9-14A4-4251-ABEF-313EDD9C0766}" sibTransId="{68108FEA-4A94-4F77-9A04-34070001CBB1}"/>
    <dgm:cxn modelId="{ED1CC73A-90BC-4665-B48F-09A5705D96C2}" type="presOf" srcId="{593D43BB-B1C5-483B-BD66-59EC5CD88FEB}" destId="{08946E20-CDF1-46D7-8686-1E2EE5705192}" srcOrd="1" destOrd="0" presId="urn:microsoft.com/office/officeart/2005/8/layout/orgChart1"/>
    <dgm:cxn modelId="{F0FF0CC2-172B-45C4-8783-1C6D2465B4B1}" type="presOf" srcId="{F4B25240-26DD-4129-9B96-2153E7276E21}" destId="{8EEE38A6-65BF-46AF-81B9-4846FF86C746}" srcOrd="0" destOrd="0" presId="urn:microsoft.com/office/officeart/2005/8/layout/orgChart1"/>
    <dgm:cxn modelId="{68BA51CA-DD94-4BC5-BC7D-51A67E060052}" type="presOf" srcId="{FDF54E5E-877C-4E99-8743-1935D98446EB}" destId="{E9BB3134-F5D0-4057-B2BD-09249561AC46}" srcOrd="0" destOrd="0" presId="urn:microsoft.com/office/officeart/2005/8/layout/orgChart1"/>
    <dgm:cxn modelId="{3F5F3FA8-550F-4605-8AE6-704FD8F88BE7}" srcId="{8F6A294D-EC3C-47C7-A98C-9E9C33BB750A}" destId="{48C9C3FD-522F-4C5E-BA80-B5DEB29D0242}" srcOrd="1" destOrd="0" parTransId="{B2845450-C23C-4681-9E20-F650CD15BEFE}" sibTransId="{33077046-7C55-41DB-B8F6-C299DFD6D475}"/>
    <dgm:cxn modelId="{151DE36F-2E85-4D97-A090-03B80D05FA6C}" type="presOf" srcId="{1848F6F7-2341-4BAD-A953-6A2A6F9EAB7F}" destId="{93E78D0A-70B6-4B6B-B83F-95DB3CA88158}" srcOrd="1" destOrd="0" presId="urn:microsoft.com/office/officeart/2005/8/layout/orgChart1"/>
    <dgm:cxn modelId="{F00B0ACD-AB72-425D-9AC6-F2DFCD7675B7}" type="presOf" srcId="{736260F4-130C-4A0D-966B-6BD632933192}" destId="{DE00D977-9A13-4207-88A9-7718888EB629}" srcOrd="1" destOrd="0" presId="urn:microsoft.com/office/officeart/2005/8/layout/orgChart1"/>
    <dgm:cxn modelId="{F494C322-EC79-4C36-8D38-0A225738A16B}" srcId="{1F9E00EE-0F73-4BC7-A30F-EB39F2C09770}" destId="{0F7E9A75-0D30-4057-B442-D6B949465813}" srcOrd="0" destOrd="0" parTransId="{CDBDED78-AC2F-4272-8B60-4A7E70FDA3B1}" sibTransId="{5BE2F3C0-39F0-4E86-8BBD-C0362D7C36DB}"/>
    <dgm:cxn modelId="{B7D002DF-14C3-4983-9A4D-3E6A269BDD20}" type="presOf" srcId="{1F9E00EE-0F73-4BC7-A30F-EB39F2C09770}" destId="{4DD66084-315A-4D7C-9278-0117642E76E1}" srcOrd="0" destOrd="0" presId="urn:microsoft.com/office/officeart/2005/8/layout/orgChart1"/>
    <dgm:cxn modelId="{09F17ED9-F1D6-43E9-BFA4-877BB87B248A}" type="presOf" srcId="{0F7E9A75-0D30-4057-B442-D6B949465813}" destId="{C5F4AC0D-79F5-49E5-9395-CFBCBCE0445C}" srcOrd="1" destOrd="0" presId="urn:microsoft.com/office/officeart/2005/8/layout/orgChart1"/>
    <dgm:cxn modelId="{C44C871F-E96A-4335-AD16-47D08A7F8CEA}" srcId="{0E207DE2-E687-4323-B711-97EF36684757}" destId="{593D43BB-B1C5-483B-BD66-59EC5CD88FEB}" srcOrd="0" destOrd="0" parTransId="{83C5D4E9-F036-4D73-ACE2-EDF71C467A23}" sibTransId="{671B5190-9F06-4B9E-93A2-BF36E742791E}"/>
    <dgm:cxn modelId="{5BC12E1F-C366-473D-B765-F1021C5CD127}" type="presOf" srcId="{B004B54F-0F8E-4047-8B48-9E84EDF3620A}" destId="{FA0BB50E-10FA-4EB8-B34C-EBE1D12F4C9F}" srcOrd="0" destOrd="0" presId="urn:microsoft.com/office/officeart/2005/8/layout/orgChart1"/>
    <dgm:cxn modelId="{D3D99552-72FE-4540-BC68-DE1D1DBB4FC3}" type="presOf" srcId="{593D43BB-B1C5-483B-BD66-59EC5CD88FEB}" destId="{F8D94346-8144-4E00-8DEB-2AA652AC160C}" srcOrd="0" destOrd="0" presId="urn:microsoft.com/office/officeart/2005/8/layout/orgChart1"/>
    <dgm:cxn modelId="{D43536AF-8168-48C0-8848-050148561311}" type="presOf" srcId="{0F7E9A75-0D30-4057-B442-D6B949465813}" destId="{95B17C87-DC41-477A-BCAA-FE657AF62147}" srcOrd="0" destOrd="0" presId="urn:microsoft.com/office/officeart/2005/8/layout/orgChart1"/>
    <dgm:cxn modelId="{645A2BCE-90D9-40DB-B4EE-57F96153606D}" type="presOf" srcId="{B2845450-C23C-4681-9E20-F650CD15BEFE}" destId="{907B1F9D-0F72-4318-963A-6D831F966466}" srcOrd="0" destOrd="0" presId="urn:microsoft.com/office/officeart/2005/8/layout/orgChart1"/>
    <dgm:cxn modelId="{26E02347-D977-4A54-B352-A13AE851623C}" srcId="{48C9C3FD-522F-4C5E-BA80-B5DEB29D0242}" destId="{1F9E00EE-0F73-4BC7-A30F-EB39F2C09770}" srcOrd="0" destOrd="0" parTransId="{FDF54E5E-877C-4E99-8743-1935D98446EB}" sibTransId="{C3430115-3331-4AE4-AD6D-F3EB74F7DD0A}"/>
    <dgm:cxn modelId="{0C8D3442-2159-4D25-9BE9-F26AAC95686F}" type="presOf" srcId="{8F6A294D-EC3C-47C7-A98C-9E9C33BB750A}" destId="{C69ED514-5A40-40D6-9578-C669614C24DF}" srcOrd="0" destOrd="0" presId="urn:microsoft.com/office/officeart/2005/8/layout/orgChart1"/>
    <dgm:cxn modelId="{4EE5F49E-0479-417D-9052-A4B10352781E}" type="presOf" srcId="{C412DAA1-A667-42F5-9673-80C8BD92164F}" destId="{5CB05795-8300-4657-92E3-0B35053B0446}" srcOrd="0" destOrd="0" presId="urn:microsoft.com/office/officeart/2005/8/layout/orgChart1"/>
    <dgm:cxn modelId="{47825C65-A1AE-40A0-B681-3FE6C926B8A0}" type="presOf" srcId="{3F161802-EE05-461F-BF41-60EA6CAA7781}" destId="{337BAECE-B2A7-4DC4-A9AC-A78052098E1E}" srcOrd="0" destOrd="0" presId="urn:microsoft.com/office/officeart/2005/8/layout/orgChart1"/>
    <dgm:cxn modelId="{EACC3710-E2E1-4C87-A939-67AF22A147EB}" type="presOf" srcId="{0E207DE2-E687-4323-B711-97EF36684757}" destId="{2DAF3A70-6208-4B5A-AC84-CE5A4371F2E6}" srcOrd="1" destOrd="0" presId="urn:microsoft.com/office/officeart/2005/8/layout/orgChart1"/>
    <dgm:cxn modelId="{D7774A74-7077-4A64-96BF-6DD565A7F830}" type="presOf" srcId="{019137F4-7D7F-4F3A-9288-1118A3343022}" destId="{3F639995-8565-43DC-BBD9-B80490915567}" srcOrd="0" destOrd="0" presId="urn:microsoft.com/office/officeart/2005/8/layout/orgChart1"/>
    <dgm:cxn modelId="{FB48EF66-6989-4F82-B28E-23D9B51ABDF2}" type="presOf" srcId="{83C5D4E9-F036-4D73-ACE2-EDF71C467A23}" destId="{3BAD3974-7567-4AEA-8FFB-2B0AA1522211}" srcOrd="0" destOrd="0" presId="urn:microsoft.com/office/officeart/2005/8/layout/orgChart1"/>
    <dgm:cxn modelId="{824BADC6-6637-44DF-B0AD-504E2AC61D45}" type="presOf" srcId="{69755520-D0C1-456B-ACF3-775C7C1B3DF3}" destId="{9C5A91E1-65B3-4ACB-AB43-167CF8000DDC}" srcOrd="0" destOrd="0" presId="urn:microsoft.com/office/officeart/2005/8/layout/orgChart1"/>
    <dgm:cxn modelId="{D6AD537D-E320-4777-9E0D-BA98A07D85A0}" type="presOf" srcId="{0E823A9B-3746-4B80-8AEF-ADDD748A781C}" destId="{9663EF73-BFB0-4F1E-9844-0958078374D2}" srcOrd="0" destOrd="0" presId="urn:microsoft.com/office/officeart/2005/8/layout/orgChart1"/>
    <dgm:cxn modelId="{AA0B587F-452C-4373-8DC1-39E8351E79E4}" type="presOf" srcId="{7C9C7A0C-DAC3-4FEB-8E44-1A1B05DBCE9C}" destId="{B60D236B-9652-4080-B224-029762774ACD}" srcOrd="0" destOrd="0" presId="urn:microsoft.com/office/officeart/2005/8/layout/orgChart1"/>
    <dgm:cxn modelId="{8AD7A2CD-44DE-4FE0-802F-75DFD82249DB}" type="presOf" srcId="{E6B16CF6-44AB-4BBF-BD5C-19D3A324026A}" destId="{434497F0-A078-4267-A9DB-ECDBB85E05FE}" srcOrd="0" destOrd="0" presId="urn:microsoft.com/office/officeart/2005/8/layout/orgChart1"/>
    <dgm:cxn modelId="{9A4E5889-6E50-4383-B621-750BE828CF23}" type="presOf" srcId="{D13086F8-C45B-4ADD-9051-97F157BCD3B9}" destId="{D6217328-F02A-46BB-9943-C9C0AD21D282}" srcOrd="0" destOrd="0" presId="urn:microsoft.com/office/officeart/2005/8/layout/orgChart1"/>
    <dgm:cxn modelId="{988FDC07-6CB7-4BCF-ADE9-F7A02039CD94}" type="presOf" srcId="{6B4CB180-DDE4-4E31-ACBB-FD298B4CD50C}" destId="{716214D7-4A6B-436C-B639-7969C8C9D2D7}" srcOrd="0" destOrd="0" presId="urn:microsoft.com/office/officeart/2005/8/layout/orgChart1"/>
    <dgm:cxn modelId="{94415430-D68B-456A-A878-5B19E7DC322E}" type="presOf" srcId="{69755520-D0C1-456B-ACF3-775C7C1B3DF3}" destId="{B060B624-2F05-484B-B4B2-3AE0E4A0CAF2}" srcOrd="1" destOrd="0" presId="urn:microsoft.com/office/officeart/2005/8/layout/orgChart1"/>
    <dgm:cxn modelId="{22DFCC9A-797A-4501-A691-54A2944E9D3F}" type="presOf" srcId="{4A30F2F9-14A4-4251-ABEF-313EDD9C0766}" destId="{C438DFF5-C289-4003-BDC7-B42720C1E14B}" srcOrd="0" destOrd="0" presId="urn:microsoft.com/office/officeart/2005/8/layout/orgChart1"/>
    <dgm:cxn modelId="{483EBBCD-5BD3-4823-BD32-72050978E76F}" type="presParOf" srcId="{FA0BB50E-10FA-4EB8-B34C-EBE1D12F4C9F}" destId="{511BD8F1-B95C-4C47-B62D-EC49D8460408}" srcOrd="0" destOrd="0" presId="urn:microsoft.com/office/officeart/2005/8/layout/orgChart1"/>
    <dgm:cxn modelId="{D2B7613E-32B1-4082-9DC9-C982464D1270}" type="presParOf" srcId="{511BD8F1-B95C-4C47-B62D-EC49D8460408}" destId="{DB66AAA4-8C8C-4D90-87A4-1246D4A3F39F}" srcOrd="0" destOrd="0" presId="urn:microsoft.com/office/officeart/2005/8/layout/orgChart1"/>
    <dgm:cxn modelId="{BDC7B68E-6C6F-46F5-89CD-CAC7B7768167}" type="presParOf" srcId="{DB66AAA4-8C8C-4D90-87A4-1246D4A3F39F}" destId="{C69ED514-5A40-40D6-9578-C669614C24DF}" srcOrd="0" destOrd="0" presId="urn:microsoft.com/office/officeart/2005/8/layout/orgChart1"/>
    <dgm:cxn modelId="{FD956B47-D990-436A-AAE8-A0E925C98151}" type="presParOf" srcId="{DB66AAA4-8C8C-4D90-87A4-1246D4A3F39F}" destId="{2A010CCD-97B7-4F20-B9A6-2D48645306B6}" srcOrd="1" destOrd="0" presId="urn:microsoft.com/office/officeart/2005/8/layout/orgChart1"/>
    <dgm:cxn modelId="{BAA8B5A6-088D-4967-9B0A-07A0F28F4A50}" type="presParOf" srcId="{511BD8F1-B95C-4C47-B62D-EC49D8460408}" destId="{AAFAB13E-E6B8-4BD6-8594-D0CE5B624649}" srcOrd="1" destOrd="0" presId="urn:microsoft.com/office/officeart/2005/8/layout/orgChart1"/>
    <dgm:cxn modelId="{CB3F2C3A-7DFC-476B-B683-C1B0D838912D}" type="presParOf" srcId="{AAFAB13E-E6B8-4BD6-8594-D0CE5B624649}" destId="{B60D236B-9652-4080-B224-029762774ACD}" srcOrd="0" destOrd="0" presId="urn:microsoft.com/office/officeart/2005/8/layout/orgChart1"/>
    <dgm:cxn modelId="{D767C443-7367-44C4-A4AB-658972147065}" type="presParOf" srcId="{AAFAB13E-E6B8-4BD6-8594-D0CE5B624649}" destId="{0A7047EC-F01C-4021-961D-9FB9B074EA7A}" srcOrd="1" destOrd="0" presId="urn:microsoft.com/office/officeart/2005/8/layout/orgChart1"/>
    <dgm:cxn modelId="{F7DD14ED-FE83-4E6B-8732-E61DF2CCC253}" type="presParOf" srcId="{0A7047EC-F01C-4021-961D-9FB9B074EA7A}" destId="{29875863-EEFF-46A8-941A-54F27D89CE39}" srcOrd="0" destOrd="0" presId="urn:microsoft.com/office/officeart/2005/8/layout/orgChart1"/>
    <dgm:cxn modelId="{9E6659D3-9F29-4044-9594-9884DC0FB07D}" type="presParOf" srcId="{29875863-EEFF-46A8-941A-54F27D89CE39}" destId="{55EE4B54-9327-46C0-92CF-2D8BBEAE4146}" srcOrd="0" destOrd="0" presId="urn:microsoft.com/office/officeart/2005/8/layout/orgChart1"/>
    <dgm:cxn modelId="{EDFA1750-C09B-43FD-B153-4B7A3805840F}" type="presParOf" srcId="{29875863-EEFF-46A8-941A-54F27D89CE39}" destId="{EAD5F5D7-55C8-4764-8FCA-B654F843594B}" srcOrd="1" destOrd="0" presId="urn:microsoft.com/office/officeart/2005/8/layout/orgChart1"/>
    <dgm:cxn modelId="{707BFD64-0651-461C-97EA-8A3B08E9C301}" type="presParOf" srcId="{0A7047EC-F01C-4021-961D-9FB9B074EA7A}" destId="{A173A4D2-3E40-4D03-BAEC-5A301BCF66A0}" srcOrd="1" destOrd="0" presId="urn:microsoft.com/office/officeart/2005/8/layout/orgChart1"/>
    <dgm:cxn modelId="{BEDC0DF7-F42A-47DA-85B9-551A0A8C892C}" type="presParOf" srcId="{A173A4D2-3E40-4D03-BAEC-5A301BCF66A0}" destId="{716214D7-4A6B-436C-B639-7969C8C9D2D7}" srcOrd="0" destOrd="0" presId="urn:microsoft.com/office/officeart/2005/8/layout/orgChart1"/>
    <dgm:cxn modelId="{64BCA6DC-DF8D-4F3E-9B69-A5BF4C210C57}" type="presParOf" srcId="{A173A4D2-3E40-4D03-BAEC-5A301BCF66A0}" destId="{CF8CF3BC-D1DA-4B80-A3FE-65C65F485000}" srcOrd="1" destOrd="0" presId="urn:microsoft.com/office/officeart/2005/8/layout/orgChart1"/>
    <dgm:cxn modelId="{330789E6-5A46-4A87-A55A-9CC6D93E997C}" type="presParOf" srcId="{CF8CF3BC-D1DA-4B80-A3FE-65C65F485000}" destId="{91AC0402-DCAA-42B2-8485-56152091777E}" srcOrd="0" destOrd="0" presId="urn:microsoft.com/office/officeart/2005/8/layout/orgChart1"/>
    <dgm:cxn modelId="{9A12AA3E-B0AB-4815-9F14-F8CA3F19AFBE}" type="presParOf" srcId="{91AC0402-DCAA-42B2-8485-56152091777E}" destId="{15B6ACFC-253C-4050-99C2-5922DE768E7D}" srcOrd="0" destOrd="0" presId="urn:microsoft.com/office/officeart/2005/8/layout/orgChart1"/>
    <dgm:cxn modelId="{0900F1CA-3403-4999-B509-386674D1DF82}" type="presParOf" srcId="{91AC0402-DCAA-42B2-8485-56152091777E}" destId="{B3F8B2B9-3571-47B4-8275-9726101A30DB}" srcOrd="1" destOrd="0" presId="urn:microsoft.com/office/officeart/2005/8/layout/orgChart1"/>
    <dgm:cxn modelId="{9AD5A8F0-EBA3-40AA-9820-FA64DEC98A97}" type="presParOf" srcId="{CF8CF3BC-D1DA-4B80-A3FE-65C65F485000}" destId="{D94E3417-4186-4F64-AEE9-E91DED9296E8}" srcOrd="1" destOrd="0" presId="urn:microsoft.com/office/officeart/2005/8/layout/orgChart1"/>
    <dgm:cxn modelId="{1D3AAB35-1412-44E7-AB08-4FD1141F2C22}" type="presParOf" srcId="{D94E3417-4186-4F64-AEE9-E91DED9296E8}" destId="{C438DFF5-C289-4003-BDC7-B42720C1E14B}" srcOrd="0" destOrd="0" presId="urn:microsoft.com/office/officeart/2005/8/layout/orgChart1"/>
    <dgm:cxn modelId="{1E7B6967-674D-43D9-B7E8-AD63725503E4}" type="presParOf" srcId="{D94E3417-4186-4F64-AEE9-E91DED9296E8}" destId="{E86F5593-872D-4C66-8ACF-FF6C451C7EF5}" srcOrd="1" destOrd="0" presId="urn:microsoft.com/office/officeart/2005/8/layout/orgChart1"/>
    <dgm:cxn modelId="{A1400D7B-59F8-4542-AD6B-56D57B2DCA7C}" type="presParOf" srcId="{E86F5593-872D-4C66-8ACF-FF6C451C7EF5}" destId="{1C3483DB-9881-4D4A-A04B-8DC2F7856EBE}" srcOrd="0" destOrd="0" presId="urn:microsoft.com/office/officeart/2005/8/layout/orgChart1"/>
    <dgm:cxn modelId="{5C7B7E57-6766-4EF8-8F10-303578F87D09}" type="presParOf" srcId="{1C3483DB-9881-4D4A-A04B-8DC2F7856EBE}" destId="{C877576B-D2D6-41A7-B1BC-87E353E5690B}" srcOrd="0" destOrd="0" presId="urn:microsoft.com/office/officeart/2005/8/layout/orgChart1"/>
    <dgm:cxn modelId="{3656219B-4C4F-441E-9224-D97CC1B05B0C}" type="presParOf" srcId="{1C3483DB-9881-4D4A-A04B-8DC2F7856EBE}" destId="{A9E3699E-EB82-4A04-B272-A39954159689}" srcOrd="1" destOrd="0" presId="urn:microsoft.com/office/officeart/2005/8/layout/orgChart1"/>
    <dgm:cxn modelId="{A128D05D-0D53-426D-AED0-E549DAADBD19}" type="presParOf" srcId="{E86F5593-872D-4C66-8ACF-FF6C451C7EF5}" destId="{4BA86ABF-8D2E-4EC2-BCDF-B5E69817C119}" srcOrd="1" destOrd="0" presId="urn:microsoft.com/office/officeart/2005/8/layout/orgChart1"/>
    <dgm:cxn modelId="{07A9D351-511E-4E68-A226-6960529F9850}" type="presParOf" srcId="{E86F5593-872D-4C66-8ACF-FF6C451C7EF5}" destId="{01EA71E8-E590-4BFB-9A7F-F094DA88EB48}" srcOrd="2" destOrd="0" presId="urn:microsoft.com/office/officeart/2005/8/layout/orgChart1"/>
    <dgm:cxn modelId="{56056369-9F3C-4157-87A2-62122811212A}" type="presParOf" srcId="{CF8CF3BC-D1DA-4B80-A3FE-65C65F485000}" destId="{F376AAAD-BFCC-4C14-B710-701084353D52}" srcOrd="2" destOrd="0" presId="urn:microsoft.com/office/officeart/2005/8/layout/orgChart1"/>
    <dgm:cxn modelId="{79ACEF2A-61B1-4E6E-9398-AA63F51C86D9}" type="presParOf" srcId="{A173A4D2-3E40-4D03-BAEC-5A301BCF66A0}" destId="{434497F0-A078-4267-A9DB-ECDBB85E05FE}" srcOrd="2" destOrd="0" presId="urn:microsoft.com/office/officeart/2005/8/layout/orgChart1"/>
    <dgm:cxn modelId="{B43A49AC-026B-43F5-B96F-A11B22432271}" type="presParOf" srcId="{A173A4D2-3E40-4D03-BAEC-5A301BCF66A0}" destId="{911848EC-4D59-45FE-ACB5-D7D9794D5152}" srcOrd="3" destOrd="0" presId="urn:microsoft.com/office/officeart/2005/8/layout/orgChart1"/>
    <dgm:cxn modelId="{2F5BCB57-F77E-4DC1-98DB-B064A86F6C68}" type="presParOf" srcId="{911848EC-4D59-45FE-ACB5-D7D9794D5152}" destId="{D217E6FD-3875-4D0A-97DB-DA2BC00FF7A9}" srcOrd="0" destOrd="0" presId="urn:microsoft.com/office/officeart/2005/8/layout/orgChart1"/>
    <dgm:cxn modelId="{C609E268-6886-47D1-91BF-D6B0D10EC171}" type="presParOf" srcId="{D217E6FD-3875-4D0A-97DB-DA2BC00FF7A9}" destId="{63ACA0AA-C5DD-4967-A06B-C168E7F487D6}" srcOrd="0" destOrd="0" presId="urn:microsoft.com/office/officeart/2005/8/layout/orgChart1"/>
    <dgm:cxn modelId="{ACF40F71-714D-4E4E-8B4A-F539D52C8A6F}" type="presParOf" srcId="{D217E6FD-3875-4D0A-97DB-DA2BC00FF7A9}" destId="{93E78D0A-70B6-4B6B-B83F-95DB3CA88158}" srcOrd="1" destOrd="0" presId="urn:microsoft.com/office/officeart/2005/8/layout/orgChart1"/>
    <dgm:cxn modelId="{1590BE29-F477-4AE3-AFAB-67256B496976}" type="presParOf" srcId="{911848EC-4D59-45FE-ACB5-D7D9794D5152}" destId="{07C3A678-415C-4E03-BC33-30B5B7BC77F6}" srcOrd="1" destOrd="0" presId="urn:microsoft.com/office/officeart/2005/8/layout/orgChart1"/>
    <dgm:cxn modelId="{ADB04DDA-4C73-4347-965F-43B0A2D7D820}" type="presParOf" srcId="{07C3A678-415C-4E03-BC33-30B5B7BC77F6}" destId="{9663EF73-BFB0-4F1E-9844-0958078374D2}" srcOrd="0" destOrd="0" presId="urn:microsoft.com/office/officeart/2005/8/layout/orgChart1"/>
    <dgm:cxn modelId="{C4220523-252A-40E0-B64E-D266AE4AB7E0}" type="presParOf" srcId="{07C3A678-415C-4E03-BC33-30B5B7BC77F6}" destId="{E5908A81-CED5-45C0-A5DE-01E466617B10}" srcOrd="1" destOrd="0" presId="urn:microsoft.com/office/officeart/2005/8/layout/orgChart1"/>
    <dgm:cxn modelId="{ABB6C25E-7697-4180-8AE7-08D8B18DD7C8}" type="presParOf" srcId="{E5908A81-CED5-45C0-A5DE-01E466617B10}" destId="{23CF2135-DDEB-43A3-8D8A-5F271C8D2849}" srcOrd="0" destOrd="0" presId="urn:microsoft.com/office/officeart/2005/8/layout/orgChart1"/>
    <dgm:cxn modelId="{B16D3AB0-0A79-4226-A38A-63027C41EC96}" type="presParOf" srcId="{23CF2135-DDEB-43A3-8D8A-5F271C8D2849}" destId="{EAB98F45-16A0-428E-8E1F-406178F469E0}" srcOrd="0" destOrd="0" presId="urn:microsoft.com/office/officeart/2005/8/layout/orgChart1"/>
    <dgm:cxn modelId="{59986167-D0A7-4A25-A5B3-1E58A9147F0F}" type="presParOf" srcId="{23CF2135-DDEB-43A3-8D8A-5F271C8D2849}" destId="{DE00D977-9A13-4207-88A9-7718888EB629}" srcOrd="1" destOrd="0" presId="urn:microsoft.com/office/officeart/2005/8/layout/orgChart1"/>
    <dgm:cxn modelId="{2528F794-DFF2-4919-8762-C8261178AB84}" type="presParOf" srcId="{E5908A81-CED5-45C0-A5DE-01E466617B10}" destId="{C90BA879-BFD8-4483-A500-F7C8C5AC8728}" srcOrd="1" destOrd="0" presId="urn:microsoft.com/office/officeart/2005/8/layout/orgChart1"/>
    <dgm:cxn modelId="{B8ABFC33-9C55-4AFC-B904-3D775DC20601}" type="presParOf" srcId="{E5908A81-CED5-45C0-A5DE-01E466617B10}" destId="{DD11B4AA-F6F2-4F3C-B9F8-315BFB4CE795}" srcOrd="2" destOrd="0" presId="urn:microsoft.com/office/officeart/2005/8/layout/orgChart1"/>
    <dgm:cxn modelId="{F219EEB4-6862-494D-834F-8E84D36EE094}" type="presParOf" srcId="{911848EC-4D59-45FE-ACB5-D7D9794D5152}" destId="{5EA50D58-B9AE-4F57-A0F9-AD265614930A}" srcOrd="2" destOrd="0" presId="urn:microsoft.com/office/officeart/2005/8/layout/orgChart1"/>
    <dgm:cxn modelId="{9D8085C3-7B08-429D-9F36-DD35B5437F5A}" type="presParOf" srcId="{0A7047EC-F01C-4021-961D-9FB9B074EA7A}" destId="{107B3BBF-6297-472A-93B0-6AFF7BC4F187}" srcOrd="2" destOrd="0" presId="urn:microsoft.com/office/officeart/2005/8/layout/orgChart1"/>
    <dgm:cxn modelId="{B70B1D7B-6D86-4E25-A19E-6BAB2B762B45}" type="presParOf" srcId="{AAFAB13E-E6B8-4BD6-8594-D0CE5B624649}" destId="{907B1F9D-0F72-4318-963A-6D831F966466}" srcOrd="2" destOrd="0" presId="urn:microsoft.com/office/officeart/2005/8/layout/orgChart1"/>
    <dgm:cxn modelId="{6CFC900B-8FAD-4D78-88FD-0615A5A137A0}" type="presParOf" srcId="{AAFAB13E-E6B8-4BD6-8594-D0CE5B624649}" destId="{0B5D0782-77B3-437B-8C8B-A377FB4068CC}" srcOrd="3" destOrd="0" presId="urn:microsoft.com/office/officeart/2005/8/layout/orgChart1"/>
    <dgm:cxn modelId="{67023FD5-BF47-492E-B0E5-EA1DFE689D1D}" type="presParOf" srcId="{0B5D0782-77B3-437B-8C8B-A377FB4068CC}" destId="{AB5332B2-DD3B-4577-A69F-F6C499845DCE}" srcOrd="0" destOrd="0" presId="urn:microsoft.com/office/officeart/2005/8/layout/orgChart1"/>
    <dgm:cxn modelId="{D4BE6A60-2F1C-42E1-9FB5-82CE8AC95B92}" type="presParOf" srcId="{AB5332B2-DD3B-4577-A69F-F6C499845DCE}" destId="{555FCB45-FA4E-47F7-A46C-4B6ADF886A82}" srcOrd="0" destOrd="0" presId="urn:microsoft.com/office/officeart/2005/8/layout/orgChart1"/>
    <dgm:cxn modelId="{F7C65D41-FE32-4B6B-8CB5-4C3844D25F79}" type="presParOf" srcId="{AB5332B2-DD3B-4577-A69F-F6C499845DCE}" destId="{1D30C3BB-39AD-445A-9996-991D07BCE0C0}" srcOrd="1" destOrd="0" presId="urn:microsoft.com/office/officeart/2005/8/layout/orgChart1"/>
    <dgm:cxn modelId="{3CBF628B-6536-4E96-AAD4-BE182E777E1E}" type="presParOf" srcId="{0B5D0782-77B3-437B-8C8B-A377FB4068CC}" destId="{B5F555E1-8496-48E8-9D59-324372022BB8}" srcOrd="1" destOrd="0" presId="urn:microsoft.com/office/officeart/2005/8/layout/orgChart1"/>
    <dgm:cxn modelId="{F52AADB1-FEFC-47B7-B522-7BD0DBC48362}" type="presParOf" srcId="{B5F555E1-8496-48E8-9D59-324372022BB8}" destId="{E9BB3134-F5D0-4057-B2BD-09249561AC46}" srcOrd="0" destOrd="0" presId="urn:microsoft.com/office/officeart/2005/8/layout/orgChart1"/>
    <dgm:cxn modelId="{51316C69-610E-465C-9CE6-DBBA3D486791}" type="presParOf" srcId="{B5F555E1-8496-48E8-9D59-324372022BB8}" destId="{ED24DDD1-D456-4009-9FBA-DBEF03CDB459}" srcOrd="1" destOrd="0" presId="urn:microsoft.com/office/officeart/2005/8/layout/orgChart1"/>
    <dgm:cxn modelId="{A07D6554-8BC9-409E-A2DB-E0E5C2EA926B}" type="presParOf" srcId="{ED24DDD1-D456-4009-9FBA-DBEF03CDB459}" destId="{C902B3F8-3433-4889-84CB-6AFA79231A18}" srcOrd="0" destOrd="0" presId="urn:microsoft.com/office/officeart/2005/8/layout/orgChart1"/>
    <dgm:cxn modelId="{DD81D96C-C042-4BF5-BE15-A6B1248EC325}" type="presParOf" srcId="{C902B3F8-3433-4889-84CB-6AFA79231A18}" destId="{4DD66084-315A-4D7C-9278-0117642E76E1}" srcOrd="0" destOrd="0" presId="urn:microsoft.com/office/officeart/2005/8/layout/orgChart1"/>
    <dgm:cxn modelId="{9CF1A517-A71D-46A9-BBF1-AFE8719918E6}" type="presParOf" srcId="{C902B3F8-3433-4889-84CB-6AFA79231A18}" destId="{D8145979-E87C-4172-920B-F4319D84539B}" srcOrd="1" destOrd="0" presId="urn:microsoft.com/office/officeart/2005/8/layout/orgChart1"/>
    <dgm:cxn modelId="{B4634775-63CF-4180-9172-9958FF61A4CA}" type="presParOf" srcId="{ED24DDD1-D456-4009-9FBA-DBEF03CDB459}" destId="{C0257641-B110-491B-AB7D-9236AEBEC287}" srcOrd="1" destOrd="0" presId="urn:microsoft.com/office/officeart/2005/8/layout/orgChart1"/>
    <dgm:cxn modelId="{40B953CF-3987-430E-80CD-D8C657183C7C}" type="presParOf" srcId="{C0257641-B110-491B-AB7D-9236AEBEC287}" destId="{86BCDCC6-DA8F-46AD-94E6-1BABE7F14374}" srcOrd="0" destOrd="0" presId="urn:microsoft.com/office/officeart/2005/8/layout/orgChart1"/>
    <dgm:cxn modelId="{A7DE02CF-AE98-4750-AAD5-78FADCE34143}" type="presParOf" srcId="{C0257641-B110-491B-AB7D-9236AEBEC287}" destId="{EC11D4BE-6FAA-44BF-AC69-250A4EF672A2}" srcOrd="1" destOrd="0" presId="urn:microsoft.com/office/officeart/2005/8/layout/orgChart1"/>
    <dgm:cxn modelId="{6578CE7B-C293-4E1E-B4FC-A3131930EB74}" type="presParOf" srcId="{EC11D4BE-6FAA-44BF-AC69-250A4EF672A2}" destId="{E779E8E7-C5B3-4DBA-A9F5-CE168D23DB98}" srcOrd="0" destOrd="0" presId="urn:microsoft.com/office/officeart/2005/8/layout/orgChart1"/>
    <dgm:cxn modelId="{D3330BFE-9615-4AB3-B282-57DAFCC9FC61}" type="presParOf" srcId="{E779E8E7-C5B3-4DBA-A9F5-CE168D23DB98}" destId="{95B17C87-DC41-477A-BCAA-FE657AF62147}" srcOrd="0" destOrd="0" presId="urn:microsoft.com/office/officeart/2005/8/layout/orgChart1"/>
    <dgm:cxn modelId="{04F9D53D-882F-4E62-91A9-B63306E5E2C5}" type="presParOf" srcId="{E779E8E7-C5B3-4DBA-A9F5-CE168D23DB98}" destId="{C5F4AC0D-79F5-49E5-9395-CFBCBCE0445C}" srcOrd="1" destOrd="0" presId="urn:microsoft.com/office/officeart/2005/8/layout/orgChart1"/>
    <dgm:cxn modelId="{336AAC47-94A4-4DCE-8488-E330C85923BC}" type="presParOf" srcId="{EC11D4BE-6FAA-44BF-AC69-250A4EF672A2}" destId="{631A6A25-82F0-4C0A-8C33-FBE067323AA7}" srcOrd="1" destOrd="0" presId="urn:microsoft.com/office/officeart/2005/8/layout/orgChart1"/>
    <dgm:cxn modelId="{91AC287E-8786-4134-9C06-4E4CE24DF9DC}" type="presParOf" srcId="{EC11D4BE-6FAA-44BF-AC69-250A4EF672A2}" destId="{E922B25F-CE89-4F41-8053-F9B5875C4B74}" srcOrd="2" destOrd="0" presId="urn:microsoft.com/office/officeart/2005/8/layout/orgChart1"/>
    <dgm:cxn modelId="{57C798BF-9414-450D-A012-F7A09AC64845}" type="presParOf" srcId="{ED24DDD1-D456-4009-9FBA-DBEF03CDB459}" destId="{1F23EE14-1960-4026-AB5B-9DD7C264E1DE}" srcOrd="2" destOrd="0" presId="urn:microsoft.com/office/officeart/2005/8/layout/orgChart1"/>
    <dgm:cxn modelId="{A3FCCF7D-5AC4-418D-80E3-1924D3509102}" type="presParOf" srcId="{B5F555E1-8496-48E8-9D59-324372022BB8}" destId="{145D6367-FFB3-456D-9343-C29D074F8D85}" srcOrd="2" destOrd="0" presId="urn:microsoft.com/office/officeart/2005/8/layout/orgChart1"/>
    <dgm:cxn modelId="{4FC4848E-8937-4643-8972-CF868A387483}" type="presParOf" srcId="{B5F555E1-8496-48E8-9D59-324372022BB8}" destId="{2C4F32DD-8EAD-48F9-A3DD-98B9B03DA425}" srcOrd="3" destOrd="0" presId="urn:microsoft.com/office/officeart/2005/8/layout/orgChart1"/>
    <dgm:cxn modelId="{6D07AECF-372E-4252-AF00-55C6732A0EEA}" type="presParOf" srcId="{2C4F32DD-8EAD-48F9-A3DD-98B9B03DA425}" destId="{F106D88B-E6B8-422D-816B-C4DFD41326FF}" srcOrd="0" destOrd="0" presId="urn:microsoft.com/office/officeart/2005/8/layout/orgChart1"/>
    <dgm:cxn modelId="{7E136164-ED30-4533-BD32-485AEBFDF0AB}" type="presParOf" srcId="{F106D88B-E6B8-422D-816B-C4DFD41326FF}" destId="{8EEE38A6-65BF-46AF-81B9-4846FF86C746}" srcOrd="0" destOrd="0" presId="urn:microsoft.com/office/officeart/2005/8/layout/orgChart1"/>
    <dgm:cxn modelId="{BD79763A-13A2-4A5D-88E6-6E02EDEA9E3B}" type="presParOf" srcId="{F106D88B-E6B8-422D-816B-C4DFD41326FF}" destId="{57FC9744-D7B4-4487-B5AA-85CC4B4BC4BE}" srcOrd="1" destOrd="0" presId="urn:microsoft.com/office/officeart/2005/8/layout/orgChart1"/>
    <dgm:cxn modelId="{6BB45EAF-AF2A-4D26-8EB3-51273B1AFE27}" type="presParOf" srcId="{2C4F32DD-8EAD-48F9-A3DD-98B9B03DA425}" destId="{A52BF17D-CF2E-45EB-A69A-48A459D55611}" srcOrd="1" destOrd="0" presId="urn:microsoft.com/office/officeart/2005/8/layout/orgChart1"/>
    <dgm:cxn modelId="{6B939E2E-6793-46B4-B877-FA5469DCAC52}" type="presParOf" srcId="{A52BF17D-CF2E-45EB-A69A-48A459D55611}" destId="{337BAECE-B2A7-4DC4-A9AC-A78052098E1E}" srcOrd="0" destOrd="0" presId="urn:microsoft.com/office/officeart/2005/8/layout/orgChart1"/>
    <dgm:cxn modelId="{87537D42-A3B5-4E26-916F-D8AFEF0C06B8}" type="presParOf" srcId="{A52BF17D-CF2E-45EB-A69A-48A459D55611}" destId="{8418B9C0-273F-4F21-B084-8CF69C7C175D}" srcOrd="1" destOrd="0" presId="urn:microsoft.com/office/officeart/2005/8/layout/orgChart1"/>
    <dgm:cxn modelId="{E7EAA661-4C18-473D-9189-2CED8A6F12AD}" type="presParOf" srcId="{8418B9C0-273F-4F21-B084-8CF69C7C175D}" destId="{B9F144D2-AE53-47B3-867F-E0FF7AA30D97}" srcOrd="0" destOrd="0" presId="urn:microsoft.com/office/officeart/2005/8/layout/orgChart1"/>
    <dgm:cxn modelId="{9E54E5AE-AE2F-48B1-80C1-2A59C24164FC}" type="presParOf" srcId="{B9F144D2-AE53-47B3-867F-E0FF7AA30D97}" destId="{F8DC96D6-4BFA-41D7-AB47-9F2EBA881B92}" srcOrd="0" destOrd="0" presId="urn:microsoft.com/office/officeart/2005/8/layout/orgChart1"/>
    <dgm:cxn modelId="{91979082-994D-4194-B9F8-B4780444EE6B}" type="presParOf" srcId="{B9F144D2-AE53-47B3-867F-E0FF7AA30D97}" destId="{DC6E5209-3915-4B39-BD19-69B0AAF58444}" srcOrd="1" destOrd="0" presId="urn:microsoft.com/office/officeart/2005/8/layout/orgChart1"/>
    <dgm:cxn modelId="{70286614-FAAF-45F5-A78E-4077082291A9}" type="presParOf" srcId="{8418B9C0-273F-4F21-B084-8CF69C7C175D}" destId="{AE5A17A0-09F5-4FFD-BD2D-094DC9A82950}" srcOrd="1" destOrd="0" presId="urn:microsoft.com/office/officeart/2005/8/layout/orgChart1"/>
    <dgm:cxn modelId="{0D645D16-783E-4CEF-B0AC-15CC966333EE}" type="presParOf" srcId="{8418B9C0-273F-4F21-B084-8CF69C7C175D}" destId="{8937E6DF-9E8B-47D6-8DB1-6F595F908FE2}" srcOrd="2" destOrd="0" presId="urn:microsoft.com/office/officeart/2005/8/layout/orgChart1"/>
    <dgm:cxn modelId="{1AC5E515-71B1-4088-ACCB-013A44DC743F}" type="presParOf" srcId="{2C4F32DD-8EAD-48F9-A3DD-98B9B03DA425}" destId="{80024A04-0587-4616-9293-5484E5A6BB41}" srcOrd="2" destOrd="0" presId="urn:microsoft.com/office/officeart/2005/8/layout/orgChart1"/>
    <dgm:cxn modelId="{49C296EF-B3CD-491C-B2DD-1002B478A94F}" type="presParOf" srcId="{0B5D0782-77B3-437B-8C8B-A377FB4068CC}" destId="{A8B38208-E2A7-4B13-AD9C-6980A4DBAC52}" srcOrd="2" destOrd="0" presId="urn:microsoft.com/office/officeart/2005/8/layout/orgChart1"/>
    <dgm:cxn modelId="{16FAEC83-0E02-494A-A474-94E0D10CF4AA}" type="presParOf" srcId="{AAFAB13E-E6B8-4BD6-8594-D0CE5B624649}" destId="{54C2DDDF-E6A5-45DD-9A15-D5C0C0DCE91A}" srcOrd="4" destOrd="0" presId="urn:microsoft.com/office/officeart/2005/8/layout/orgChart1"/>
    <dgm:cxn modelId="{5BEA0E9B-B5B7-4153-8566-73B76F37A687}" type="presParOf" srcId="{AAFAB13E-E6B8-4BD6-8594-D0CE5B624649}" destId="{AD24F297-7B4F-46B0-A42A-9D0815BFB409}" srcOrd="5" destOrd="0" presId="urn:microsoft.com/office/officeart/2005/8/layout/orgChart1"/>
    <dgm:cxn modelId="{AA3F4F6E-7EC4-4F08-9B1E-7D53DE9DA4C0}" type="presParOf" srcId="{AD24F297-7B4F-46B0-A42A-9D0815BFB409}" destId="{8711D788-3AEB-4DB9-BC19-E072FF4494B7}" srcOrd="0" destOrd="0" presId="urn:microsoft.com/office/officeart/2005/8/layout/orgChart1"/>
    <dgm:cxn modelId="{70948898-DB0D-4E7B-B674-F1A61D1F033A}" type="presParOf" srcId="{8711D788-3AEB-4DB9-BC19-E072FF4494B7}" destId="{732E7135-BAD1-4C7D-BCCA-C702C2AA9540}" srcOrd="0" destOrd="0" presId="urn:microsoft.com/office/officeart/2005/8/layout/orgChart1"/>
    <dgm:cxn modelId="{FC19B819-4923-44D6-A2A3-7F1AB4CBD943}" type="presParOf" srcId="{8711D788-3AEB-4DB9-BC19-E072FF4494B7}" destId="{9718E524-9523-4836-AF98-1EA06B486E89}" srcOrd="1" destOrd="0" presId="urn:microsoft.com/office/officeart/2005/8/layout/orgChart1"/>
    <dgm:cxn modelId="{26588346-3256-4DB3-B8DE-421A7D7C0F5F}" type="presParOf" srcId="{AD24F297-7B4F-46B0-A42A-9D0815BFB409}" destId="{13266D69-3C78-4537-9385-40C8DBF0A87D}" srcOrd="1" destOrd="0" presId="urn:microsoft.com/office/officeart/2005/8/layout/orgChart1"/>
    <dgm:cxn modelId="{94D92241-186D-4767-8621-F916B95CEEDF}" type="presParOf" srcId="{13266D69-3C78-4537-9385-40C8DBF0A87D}" destId="{3D1DB299-3CAE-453D-AB38-8EF9DF9046CC}" srcOrd="0" destOrd="0" presId="urn:microsoft.com/office/officeart/2005/8/layout/orgChart1"/>
    <dgm:cxn modelId="{82726431-3664-4D02-A961-7073BF61738A}" type="presParOf" srcId="{13266D69-3C78-4537-9385-40C8DBF0A87D}" destId="{089BAC43-627C-4BC7-B21D-6E47952A3DEB}" srcOrd="1" destOrd="0" presId="urn:microsoft.com/office/officeart/2005/8/layout/orgChart1"/>
    <dgm:cxn modelId="{21C778C3-33A5-401C-B7E7-21ED69BD0203}" type="presParOf" srcId="{089BAC43-627C-4BC7-B21D-6E47952A3DEB}" destId="{CADE1549-7319-42F7-ABAA-67A80319A177}" srcOrd="0" destOrd="0" presId="urn:microsoft.com/office/officeart/2005/8/layout/orgChart1"/>
    <dgm:cxn modelId="{FE6F4893-F87F-44E0-9E50-C4AF2D9FE8C4}" type="presParOf" srcId="{CADE1549-7319-42F7-ABAA-67A80319A177}" destId="{580C13BC-89B9-428C-80FE-1540F087E4CC}" srcOrd="0" destOrd="0" presId="urn:microsoft.com/office/officeart/2005/8/layout/orgChart1"/>
    <dgm:cxn modelId="{FCEA4A2B-C708-44C6-A92D-D8CBDBBDA049}" type="presParOf" srcId="{CADE1549-7319-42F7-ABAA-67A80319A177}" destId="{2DAF3A70-6208-4B5A-AC84-CE5A4371F2E6}" srcOrd="1" destOrd="0" presId="urn:microsoft.com/office/officeart/2005/8/layout/orgChart1"/>
    <dgm:cxn modelId="{E325A9DF-7251-48F1-834C-9762F3BDC437}" type="presParOf" srcId="{089BAC43-627C-4BC7-B21D-6E47952A3DEB}" destId="{884BCF04-BFEC-4992-974D-4C08D511490F}" srcOrd="1" destOrd="0" presId="urn:microsoft.com/office/officeart/2005/8/layout/orgChart1"/>
    <dgm:cxn modelId="{6C1E2437-9BD5-4237-8292-64370CD73DC2}" type="presParOf" srcId="{884BCF04-BFEC-4992-974D-4C08D511490F}" destId="{3BAD3974-7567-4AEA-8FFB-2B0AA1522211}" srcOrd="0" destOrd="0" presId="urn:microsoft.com/office/officeart/2005/8/layout/orgChart1"/>
    <dgm:cxn modelId="{4D5C1A58-F893-46B4-88A8-16CF4DC96E65}" type="presParOf" srcId="{884BCF04-BFEC-4992-974D-4C08D511490F}" destId="{67ED3A77-B5A0-40AC-93A6-C6E8D6E53AF5}" srcOrd="1" destOrd="0" presId="urn:microsoft.com/office/officeart/2005/8/layout/orgChart1"/>
    <dgm:cxn modelId="{760F8C59-FA3A-4A27-B49C-29B41CA0CB18}" type="presParOf" srcId="{67ED3A77-B5A0-40AC-93A6-C6E8D6E53AF5}" destId="{D36EE03B-13BB-4BF1-A945-924DFCAA36F6}" srcOrd="0" destOrd="0" presId="urn:microsoft.com/office/officeart/2005/8/layout/orgChart1"/>
    <dgm:cxn modelId="{DB69FF4D-93FC-46E2-A8C0-4741F34ED3C2}" type="presParOf" srcId="{D36EE03B-13BB-4BF1-A945-924DFCAA36F6}" destId="{F8D94346-8144-4E00-8DEB-2AA652AC160C}" srcOrd="0" destOrd="0" presId="urn:microsoft.com/office/officeart/2005/8/layout/orgChart1"/>
    <dgm:cxn modelId="{6BFABC6D-FCAD-45AF-BAE1-66A7569D1046}" type="presParOf" srcId="{D36EE03B-13BB-4BF1-A945-924DFCAA36F6}" destId="{08946E20-CDF1-46D7-8686-1E2EE5705192}" srcOrd="1" destOrd="0" presId="urn:microsoft.com/office/officeart/2005/8/layout/orgChart1"/>
    <dgm:cxn modelId="{E0EB53EE-8A9E-4699-9022-BDD856D9CA6D}" type="presParOf" srcId="{67ED3A77-B5A0-40AC-93A6-C6E8D6E53AF5}" destId="{6AC9A79E-F429-4B24-88A4-C642E00402FA}" srcOrd="1" destOrd="0" presId="urn:microsoft.com/office/officeart/2005/8/layout/orgChart1"/>
    <dgm:cxn modelId="{4785628B-761D-4217-ACCC-5E7C270F4D20}" type="presParOf" srcId="{67ED3A77-B5A0-40AC-93A6-C6E8D6E53AF5}" destId="{4737EC24-6F44-49D0-AFB9-B15FF45BA52D}" srcOrd="2" destOrd="0" presId="urn:microsoft.com/office/officeart/2005/8/layout/orgChart1"/>
    <dgm:cxn modelId="{1DAEE09C-F13C-4BB4-AFC4-3D0B0CCF54BC}" type="presParOf" srcId="{089BAC43-627C-4BC7-B21D-6E47952A3DEB}" destId="{96EAB013-44AD-40D1-BE6F-89D9D38C9BF1}" srcOrd="2" destOrd="0" presId="urn:microsoft.com/office/officeart/2005/8/layout/orgChart1"/>
    <dgm:cxn modelId="{FD8D7286-5C89-40C5-83AE-2A8ED4B17D84}" type="presParOf" srcId="{13266D69-3C78-4537-9385-40C8DBF0A87D}" destId="{D6217328-F02A-46BB-9943-C9C0AD21D282}" srcOrd="2" destOrd="0" presId="urn:microsoft.com/office/officeart/2005/8/layout/orgChart1"/>
    <dgm:cxn modelId="{4634B1E8-5E19-4F5A-B499-41E3FFF7DFBB}" type="presParOf" srcId="{13266D69-3C78-4537-9385-40C8DBF0A87D}" destId="{C1773BD7-8262-4F0F-A252-A2F1C9C0CF7D}" srcOrd="3" destOrd="0" presId="urn:microsoft.com/office/officeart/2005/8/layout/orgChart1"/>
    <dgm:cxn modelId="{DB8F702A-71DC-4721-9F75-F7F0603480AB}" type="presParOf" srcId="{C1773BD7-8262-4F0F-A252-A2F1C9C0CF7D}" destId="{4C08F2AF-31D4-4D78-8232-1FC3CB735619}" srcOrd="0" destOrd="0" presId="urn:microsoft.com/office/officeart/2005/8/layout/orgChart1"/>
    <dgm:cxn modelId="{A8F6A919-A742-413E-8DCD-8437D41108E6}" type="presParOf" srcId="{4C08F2AF-31D4-4D78-8232-1FC3CB735619}" destId="{5CB05795-8300-4657-92E3-0B35053B0446}" srcOrd="0" destOrd="0" presId="urn:microsoft.com/office/officeart/2005/8/layout/orgChart1"/>
    <dgm:cxn modelId="{4554406D-773C-484B-827F-F4F719E44427}" type="presParOf" srcId="{4C08F2AF-31D4-4D78-8232-1FC3CB735619}" destId="{75520590-0CC6-4917-8B8D-2505FCAC4F23}" srcOrd="1" destOrd="0" presId="urn:microsoft.com/office/officeart/2005/8/layout/orgChart1"/>
    <dgm:cxn modelId="{4DA28BE4-48EC-4D39-931C-58FED6FE1C92}" type="presParOf" srcId="{C1773BD7-8262-4F0F-A252-A2F1C9C0CF7D}" destId="{D7D01616-DBDC-4048-8C3A-B86AE7136449}" srcOrd="1" destOrd="0" presId="urn:microsoft.com/office/officeart/2005/8/layout/orgChart1"/>
    <dgm:cxn modelId="{F8303ECD-F1A3-415A-AA25-89970338119A}" type="presParOf" srcId="{D7D01616-DBDC-4048-8C3A-B86AE7136449}" destId="{3F639995-8565-43DC-BBD9-B80490915567}" srcOrd="0" destOrd="0" presId="urn:microsoft.com/office/officeart/2005/8/layout/orgChart1"/>
    <dgm:cxn modelId="{DAC9DAA5-AB1A-431F-A60D-92A6B2D2302F}" type="presParOf" srcId="{D7D01616-DBDC-4048-8C3A-B86AE7136449}" destId="{40EF49F3-9DA0-432D-A60B-0A08E927E290}" srcOrd="1" destOrd="0" presId="urn:microsoft.com/office/officeart/2005/8/layout/orgChart1"/>
    <dgm:cxn modelId="{50FD9BB5-703E-4EE3-A658-A4680F019704}" type="presParOf" srcId="{40EF49F3-9DA0-432D-A60B-0A08E927E290}" destId="{8B2955A7-A871-4723-8DDF-1C7830245912}" srcOrd="0" destOrd="0" presId="urn:microsoft.com/office/officeart/2005/8/layout/orgChart1"/>
    <dgm:cxn modelId="{386EEF2E-3C29-4FAC-A854-5F2906DC35D0}" type="presParOf" srcId="{8B2955A7-A871-4723-8DDF-1C7830245912}" destId="{9C5A91E1-65B3-4ACB-AB43-167CF8000DDC}" srcOrd="0" destOrd="0" presId="urn:microsoft.com/office/officeart/2005/8/layout/orgChart1"/>
    <dgm:cxn modelId="{692FE91B-B86A-4F64-AD82-F877B5C476F6}" type="presParOf" srcId="{8B2955A7-A871-4723-8DDF-1C7830245912}" destId="{B060B624-2F05-484B-B4B2-3AE0E4A0CAF2}" srcOrd="1" destOrd="0" presId="urn:microsoft.com/office/officeart/2005/8/layout/orgChart1"/>
    <dgm:cxn modelId="{FA392B5C-05B9-49BE-B1AC-8A559BF486C2}" type="presParOf" srcId="{40EF49F3-9DA0-432D-A60B-0A08E927E290}" destId="{66E49DD4-5C5C-4272-A601-18455131AC47}" srcOrd="1" destOrd="0" presId="urn:microsoft.com/office/officeart/2005/8/layout/orgChart1"/>
    <dgm:cxn modelId="{6EE98487-CB0D-48BC-8828-27449DEA72DB}" type="presParOf" srcId="{40EF49F3-9DA0-432D-A60B-0A08E927E290}" destId="{290AC1A7-3118-4088-9D61-7C645D000414}" srcOrd="2" destOrd="0" presId="urn:microsoft.com/office/officeart/2005/8/layout/orgChart1"/>
    <dgm:cxn modelId="{730E3AC1-BCD9-432B-B7DF-0F4B1C301E9F}" type="presParOf" srcId="{C1773BD7-8262-4F0F-A252-A2F1C9C0CF7D}" destId="{9008340E-E179-4D4C-B4C4-04E07EA3D41C}" srcOrd="2" destOrd="0" presId="urn:microsoft.com/office/officeart/2005/8/layout/orgChart1"/>
    <dgm:cxn modelId="{F900DEDF-18A6-44BD-9AC3-55A6E12CEAB6}" type="presParOf" srcId="{AD24F297-7B4F-46B0-A42A-9D0815BFB409}" destId="{1EA93850-7D06-411F-AFF5-7F3B8D50A4D1}" srcOrd="2" destOrd="0" presId="urn:microsoft.com/office/officeart/2005/8/layout/orgChart1"/>
    <dgm:cxn modelId="{4DF9E7EB-E4CB-4D3A-B00D-34451227C506}" type="presParOf" srcId="{511BD8F1-B95C-4C47-B62D-EC49D8460408}" destId="{E060E74C-2FCE-4546-A928-07D3E1A5CA1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C367BAB-E32E-4692-84A4-69356554A6CF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EFB7D10A-2E65-4211-A3A4-269B8EE9F155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v1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9A1ED52C-53B8-45BF-AFA5-F870A9289E19}" type="parTrans" cxnId="{D270CE1A-A85A-4FBE-9D61-FCBA85AFD1F4}">
      <dgm:prSet/>
      <dgm:spPr/>
    </dgm:pt>
    <dgm:pt modelId="{3289C092-773A-44BC-96ED-2D57F0EF1418}" type="sibTrans" cxnId="{D270CE1A-A85A-4FBE-9D61-FCBA85AFD1F4}">
      <dgm:prSet/>
      <dgm:spPr/>
    </dgm:pt>
    <dgm:pt modelId="{011D4741-42D9-4CE9-83C1-C921ADB119AC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D49BBB23-6C13-4F05-86D7-02C170E1BED5}" type="parTrans" cxnId="{D6929180-113B-46B2-800A-815344030F27}">
      <dgm:prSet/>
      <dgm:spPr/>
    </dgm:pt>
    <dgm:pt modelId="{29170D3D-D1E9-403A-A667-07CF0A4FB5D7}" type="sibTrans" cxnId="{D6929180-113B-46B2-800A-815344030F27}">
      <dgm:prSet/>
      <dgm:spPr/>
    </dgm:pt>
    <dgm:pt modelId="{9BB102C2-C007-4746-9523-C36169EF181A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5D3F503F-7EB2-4271-849A-5D31456FB20E}" type="parTrans" cxnId="{0CD3A1A5-F1D5-4E32-9B96-9C7C73F41445}">
      <dgm:prSet/>
      <dgm:spPr/>
    </dgm:pt>
    <dgm:pt modelId="{2995C94C-5F38-4DA7-AF90-FD4371896787}" type="sibTrans" cxnId="{0CD3A1A5-F1D5-4E32-9B96-9C7C73F41445}">
      <dgm:prSet/>
      <dgm:spPr/>
    </dgm:pt>
    <dgm:pt modelId="{61C68B1A-B06D-4A25-BF32-A9DC2AD636EE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C722D1E1-1D43-458B-B97B-2A566375E981}" type="parTrans" cxnId="{88F2E8D8-5F2D-4FEA-992E-C48141BB37B6}">
      <dgm:prSet/>
      <dgm:spPr/>
    </dgm:pt>
    <dgm:pt modelId="{3F4B43C0-7AD3-472A-8CB8-B0A1913B66BC}" type="sibTrans" cxnId="{88F2E8D8-5F2D-4FEA-992E-C48141BB37B6}">
      <dgm:prSet/>
      <dgm:spPr/>
    </dgm:pt>
    <dgm:pt modelId="{3322EF82-11B3-427A-9630-32925B80AED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B2880AC1-906E-45D4-B57E-9E73EC817BB3}" type="parTrans" cxnId="{668FD4AD-A25F-48D3-9392-ED2269D0A743}">
      <dgm:prSet/>
      <dgm:spPr/>
    </dgm:pt>
    <dgm:pt modelId="{BF120E65-280C-4785-AA6D-C5E6EA1C3FAB}" type="sibTrans" cxnId="{668FD4AD-A25F-48D3-9392-ED2269D0A743}">
      <dgm:prSet/>
      <dgm:spPr/>
    </dgm:pt>
    <dgm:pt modelId="{8F94CF00-6F11-4855-A424-F6A3AD7F0CB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618EA824-B45B-487E-A6C9-A59966E7CEA8}" type="parTrans" cxnId="{B71DEE12-08E3-4DC8-979F-3F4A16773E5F}">
      <dgm:prSet/>
      <dgm:spPr/>
    </dgm:pt>
    <dgm:pt modelId="{380A554D-171C-4ADC-BDCC-C8719FB653F4}" type="sibTrans" cxnId="{B71DEE12-08E3-4DC8-979F-3F4A16773E5F}">
      <dgm:prSet/>
      <dgm:spPr/>
    </dgm:pt>
    <dgm:pt modelId="{7B5D4430-1682-4F51-80BC-4B15CD6E714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9FDABDA3-B7D6-4D57-9419-CF95A1D600C6}" type="parTrans" cxnId="{60BD6D2A-93C8-41AC-8830-8871BBFDCCA9}">
      <dgm:prSet/>
      <dgm:spPr/>
    </dgm:pt>
    <dgm:pt modelId="{0239BA05-1DA7-4B5B-91BE-1CFCB87DB4DE}" type="sibTrans" cxnId="{60BD6D2A-93C8-41AC-8830-8871BBFDCCA9}">
      <dgm:prSet/>
      <dgm:spPr/>
    </dgm:pt>
    <dgm:pt modelId="{B2E03FB1-D9F3-455B-B262-52DB5BAA1B4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6B5E3E9A-F85B-4EE0-BF16-4A9710FCFEF1}" type="parTrans" cxnId="{EB2C6209-4063-4C05-9EFA-D822E3F1663D}">
      <dgm:prSet/>
      <dgm:spPr/>
    </dgm:pt>
    <dgm:pt modelId="{1B0B1E59-CF53-40AA-9499-9649E07EEB9B}" type="sibTrans" cxnId="{EB2C6209-4063-4C05-9EFA-D822E3F1663D}">
      <dgm:prSet/>
      <dgm:spPr/>
    </dgm:pt>
    <dgm:pt modelId="{F8A8A68E-BB85-4D44-8164-FBAE84A3D16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5AB2B666-BA45-4A51-8EDE-9B43D6648878}" type="parTrans" cxnId="{F2801065-336E-46A9-8BC5-1E714DE1D128}">
      <dgm:prSet/>
      <dgm:spPr/>
    </dgm:pt>
    <dgm:pt modelId="{8C1FA74B-54CC-419F-BCC4-D48D7C4F3798}" type="sibTrans" cxnId="{F2801065-336E-46A9-8BC5-1E714DE1D128}">
      <dgm:prSet/>
      <dgm:spPr/>
    </dgm:pt>
    <dgm:pt modelId="{6112D1F5-AC59-4BC7-A68B-ADC3FCB4263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78AC7F77-C462-4AD4-B677-100BE551E019}" type="parTrans" cxnId="{7A5EC327-12C6-4FE7-89C4-110294A6F736}">
      <dgm:prSet/>
      <dgm:spPr/>
    </dgm:pt>
    <dgm:pt modelId="{7E6B2F3A-9E6B-4526-8F15-CEDF2446FF10}" type="sibTrans" cxnId="{7A5EC327-12C6-4FE7-89C4-110294A6F736}">
      <dgm:prSet/>
      <dgm:spPr/>
    </dgm:pt>
    <dgm:pt modelId="{C60635C2-4887-446C-B570-6F5ABCA0B38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612AAC9B-83F7-41F4-B126-7839E927A2CA}" type="parTrans" cxnId="{141CBD9D-224C-4DD2-AC47-C8A202F0859A}">
      <dgm:prSet/>
      <dgm:spPr/>
    </dgm:pt>
    <dgm:pt modelId="{9C114211-5B95-4EC6-BE20-4AAEA4C23B92}" type="sibTrans" cxnId="{141CBD9D-224C-4DD2-AC47-C8A202F0859A}">
      <dgm:prSet/>
      <dgm:spPr/>
    </dgm:pt>
    <dgm:pt modelId="{48B87C57-2615-4833-A441-03CE7B1A525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CFF8E8CC-BF7A-489D-A688-BEF1C7C65ABE}" type="parTrans" cxnId="{A312FAAA-D333-4C2C-9F84-A0DEE9CAED97}">
      <dgm:prSet/>
      <dgm:spPr/>
    </dgm:pt>
    <dgm:pt modelId="{374B3EC5-E4EA-42A1-A959-48D2D0EA5197}" type="sibTrans" cxnId="{A312FAAA-D333-4C2C-9F84-A0DEE9CAED97}">
      <dgm:prSet/>
      <dgm:spPr/>
    </dgm:pt>
    <dgm:pt modelId="{E41AA99F-BB1A-4175-918C-52E8F29AF587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4568F93F-8B52-464C-9B21-3D2F9F0A4604}" type="parTrans" cxnId="{2D5F6272-B742-4245-8F17-E7FC1E64996A}">
      <dgm:prSet/>
      <dgm:spPr/>
    </dgm:pt>
    <dgm:pt modelId="{FEE90239-600E-4F24-910B-168BD75F0CFA}" type="sibTrans" cxnId="{2D5F6272-B742-4245-8F17-E7FC1E64996A}">
      <dgm:prSet/>
      <dgm:spPr/>
    </dgm:pt>
    <dgm:pt modelId="{16AD98DB-EA8C-4DE3-B942-E9B12D46ECD7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7617328D-3F94-4BED-80F7-7F713F787667}" type="parTrans" cxnId="{39A98E33-CF0D-421A-BD54-46704AFAA7A8}">
      <dgm:prSet/>
      <dgm:spPr/>
    </dgm:pt>
    <dgm:pt modelId="{85C1D40B-E8FC-4349-8F20-3329277F18F8}" type="sibTrans" cxnId="{39A98E33-CF0D-421A-BD54-46704AFAA7A8}">
      <dgm:prSet/>
      <dgm:spPr/>
    </dgm:pt>
    <dgm:pt modelId="{ECD9BC2F-0C25-4D70-90ED-0893203E5FB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C2B611A3-FA64-4602-A088-E609BACEFFE2}" type="parTrans" cxnId="{A16C0D08-C657-4BDF-BC81-39B92A36C9F8}">
      <dgm:prSet/>
      <dgm:spPr/>
    </dgm:pt>
    <dgm:pt modelId="{CA3C5812-7B90-4FC5-ADBB-979A654DA8A8}" type="sibTrans" cxnId="{A16C0D08-C657-4BDF-BC81-39B92A36C9F8}">
      <dgm:prSet/>
      <dgm:spPr/>
    </dgm:pt>
    <dgm:pt modelId="{C872E181-E164-4C77-B8B4-7EB565D9D0B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974A3714-94D3-4DE9-837D-C73A6C55E0CA}" type="parTrans" cxnId="{872B655F-737E-4DB3-8AEC-3F816F3E9D7D}">
      <dgm:prSet/>
      <dgm:spPr/>
    </dgm:pt>
    <dgm:pt modelId="{7632485B-581A-49AF-8EBA-CEA9D26B666D}" type="sibTrans" cxnId="{872B655F-737E-4DB3-8AEC-3F816F3E9D7D}">
      <dgm:prSet/>
      <dgm:spPr/>
    </dgm:pt>
    <dgm:pt modelId="{B681B887-87BD-40DE-AD32-67BE04BC83CB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67C343D8-6A90-4254-B297-B1C462F12BBC}" type="parTrans" cxnId="{DF366393-B088-40F3-A9A8-8A4C43548AF6}">
      <dgm:prSet/>
      <dgm:spPr/>
    </dgm:pt>
    <dgm:pt modelId="{94F944F9-03C8-42EB-8391-1900D7EC147B}" type="sibTrans" cxnId="{DF366393-B088-40F3-A9A8-8A4C43548AF6}">
      <dgm:prSet/>
      <dgm:spPr/>
    </dgm:pt>
    <dgm:pt modelId="{E70D0E72-1D6E-46E0-9355-09AC3066B15B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FEA9A7E7-6FC4-4252-BB1E-0D83A3A25085}" type="parTrans" cxnId="{F05762F3-D260-4E80-AD7F-088B2FCFA174}">
      <dgm:prSet/>
      <dgm:spPr/>
    </dgm:pt>
    <dgm:pt modelId="{15729134-AA83-48DB-9E6B-170BFB943DEE}" type="sibTrans" cxnId="{F05762F3-D260-4E80-AD7F-088B2FCFA174}">
      <dgm:prSet/>
      <dgm:spPr/>
    </dgm:pt>
    <dgm:pt modelId="{53C47101-1660-4789-A04C-211ADF42561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448957DE-27BD-404D-801C-58070F2C275B}" type="parTrans" cxnId="{FB05484B-A356-423C-B356-3C57FC1B85E5}">
      <dgm:prSet/>
      <dgm:spPr/>
    </dgm:pt>
    <dgm:pt modelId="{A2D96002-75E4-44F0-ACA7-273B937B2DE8}" type="sibTrans" cxnId="{FB05484B-A356-423C-B356-3C57FC1B85E5}">
      <dgm:prSet/>
      <dgm:spPr/>
    </dgm:pt>
    <dgm:pt modelId="{5F34162C-5E9F-4666-A4A0-A2265668EB5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16609850-D81A-4052-B167-7AE77F23DDEE}" type="parTrans" cxnId="{1B101FA4-69BA-4B9F-ACC7-E4D1697FE28E}">
      <dgm:prSet/>
      <dgm:spPr/>
    </dgm:pt>
    <dgm:pt modelId="{298F8AE4-8FAF-435C-9BDA-6C7D893D5DD8}" type="sibTrans" cxnId="{1B101FA4-69BA-4B9F-ACC7-E4D1697FE28E}">
      <dgm:prSet/>
      <dgm:spPr/>
    </dgm:pt>
    <dgm:pt modelId="{5DBB4736-15C3-4B37-9E78-5F0DA0D5861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0DCB36F9-9F36-4E3A-A11F-5A9E63C2DB33}" type="parTrans" cxnId="{FDA729C7-A754-4AA3-92EB-72E6684DF549}">
      <dgm:prSet/>
      <dgm:spPr/>
    </dgm:pt>
    <dgm:pt modelId="{096FCE0F-AED0-4D92-9039-E60E5858C2C9}" type="sibTrans" cxnId="{FDA729C7-A754-4AA3-92EB-72E6684DF549}">
      <dgm:prSet/>
      <dgm:spPr/>
    </dgm:pt>
    <dgm:pt modelId="{125E5BE7-C74D-4D31-8B97-A14C06ECC29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9DCFED51-FCB8-427E-A191-5577899BA56C}" type="parTrans" cxnId="{106CF9D2-BCD2-4DA0-9695-68ADE9A6A751}">
      <dgm:prSet/>
      <dgm:spPr/>
    </dgm:pt>
    <dgm:pt modelId="{DDEB5D71-B6DD-4C45-8104-9DBF3EAB54E3}" type="sibTrans" cxnId="{106CF9D2-BCD2-4DA0-9695-68ADE9A6A751}">
      <dgm:prSet/>
      <dgm:spPr/>
    </dgm:pt>
    <dgm:pt modelId="{D1EC8F2E-35FD-4A8F-8A48-D36E0A17CA0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ED870C1C-F05D-40D4-BB06-6F0427A972F4}" type="parTrans" cxnId="{DB4FBBA0-88F2-4756-8CF3-E4F50E51106B}">
      <dgm:prSet/>
      <dgm:spPr/>
    </dgm:pt>
    <dgm:pt modelId="{FA748655-ECEB-4744-A5C1-5F2106430E47}" type="sibTrans" cxnId="{DB4FBBA0-88F2-4756-8CF3-E4F50E51106B}">
      <dgm:prSet/>
      <dgm:spPr/>
    </dgm:pt>
    <dgm:pt modelId="{2180E546-3681-44E9-BB37-1BFC8881611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960255A9-82FC-409D-9BDB-52412A0BCCAD}" type="parTrans" cxnId="{E6706B84-BA84-47FF-B163-39927F63851C}">
      <dgm:prSet/>
      <dgm:spPr/>
    </dgm:pt>
    <dgm:pt modelId="{2335891A-DAF4-4FED-B3BA-853E258AD51D}" type="sibTrans" cxnId="{E6706B84-BA84-47FF-B163-39927F63851C}">
      <dgm:prSet/>
      <dgm:spPr/>
    </dgm:pt>
    <dgm:pt modelId="{47F24732-FD2C-4FD7-BBB8-1A82BF1BBCC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6741315A-7AB9-44EB-847D-DEAB50BBD776}" type="parTrans" cxnId="{673A5094-559B-4206-8365-790AD1D7DC07}">
      <dgm:prSet/>
      <dgm:spPr/>
    </dgm:pt>
    <dgm:pt modelId="{3E295F46-51D5-4914-BCEC-AEB8AE5DBBC2}" type="sibTrans" cxnId="{673A5094-559B-4206-8365-790AD1D7DC07}">
      <dgm:prSet/>
      <dgm:spPr/>
    </dgm:pt>
    <dgm:pt modelId="{85488259-0909-4D85-992D-820A8ABBA14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EDCDA13B-306B-4B22-8887-C7C3BAB580B4}" type="parTrans" cxnId="{64971F9D-C177-4C66-BE3F-10D980743564}">
      <dgm:prSet/>
      <dgm:spPr/>
    </dgm:pt>
    <dgm:pt modelId="{E89DB510-B039-4FA7-8689-CB46F5A2FAD5}" type="sibTrans" cxnId="{64971F9D-C177-4C66-BE3F-10D980743564}">
      <dgm:prSet/>
      <dgm:spPr/>
    </dgm:pt>
    <dgm:pt modelId="{CCD053A7-C37D-48D1-B8DF-12553818D71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55555CEF-624A-4BE4-85C3-BB1DECC1A62A}" type="parTrans" cxnId="{D2CE8A71-A486-405B-B871-F139D86F2AEC}">
      <dgm:prSet/>
      <dgm:spPr/>
    </dgm:pt>
    <dgm:pt modelId="{31928C9B-DE18-4066-BBE4-0F03A1240F59}" type="sibTrans" cxnId="{D2CE8A71-A486-405B-B871-F139D86F2AEC}">
      <dgm:prSet/>
      <dgm:spPr/>
    </dgm:pt>
    <dgm:pt modelId="{22F90907-6F84-4DDC-93AB-68DA3D86BB6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E69DFFC1-EE48-4821-8FCB-D1B7A5B6FF4A}" type="parTrans" cxnId="{9609DDF5-9716-4A89-B7E5-6C9F658D34BF}">
      <dgm:prSet/>
      <dgm:spPr/>
    </dgm:pt>
    <dgm:pt modelId="{E6CA7A73-B705-4681-B4E9-7C58D0A68152}" type="sibTrans" cxnId="{9609DDF5-9716-4A89-B7E5-6C9F658D34BF}">
      <dgm:prSet/>
      <dgm:spPr/>
    </dgm:pt>
    <dgm:pt modelId="{4F487F09-BAA8-4F72-8BC8-A2AB1487A25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2647B6E1-532D-47B2-BDA9-7DD1B24DC55E}" type="parTrans" cxnId="{4A29BD0A-9E0D-408B-A22D-6505D428C365}">
      <dgm:prSet/>
      <dgm:spPr/>
    </dgm:pt>
    <dgm:pt modelId="{B60F467D-255F-43E7-AD70-DF57BE32FBB8}" type="sibTrans" cxnId="{4A29BD0A-9E0D-408B-A22D-6505D428C365}">
      <dgm:prSet/>
      <dgm:spPr/>
    </dgm:pt>
    <dgm:pt modelId="{FB1725DF-EBDC-44AC-ACF5-FB3EC7B2069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FD520A7F-6D8A-4FB5-95E3-037DD654FB58}" type="parTrans" cxnId="{3E7523B9-BAD2-4E60-B5DE-CAB25B2E59EE}">
      <dgm:prSet/>
      <dgm:spPr/>
    </dgm:pt>
    <dgm:pt modelId="{FAD8F9FA-D481-4394-A282-045A97EF38F0}" type="sibTrans" cxnId="{3E7523B9-BAD2-4E60-B5DE-CAB25B2E59EE}">
      <dgm:prSet/>
      <dgm:spPr/>
    </dgm:pt>
    <dgm:pt modelId="{1E0524F0-A459-419B-B5EB-D33252664A1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ACC3FA15-39BC-458D-AD02-8D6899F0628B}" type="parTrans" cxnId="{4EFCC05E-3C82-4200-8816-488FF31F3CED}">
      <dgm:prSet/>
      <dgm:spPr/>
    </dgm:pt>
    <dgm:pt modelId="{128EBE2F-D6A1-4C6C-AB25-59F67F73F654}" type="sibTrans" cxnId="{4EFCC05E-3C82-4200-8816-488FF31F3CED}">
      <dgm:prSet/>
      <dgm:spPr/>
    </dgm:pt>
    <dgm:pt modelId="{B157DA73-E7E0-4ADC-955B-6F48083F3AAB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A97BC73D-AC23-405E-9DC0-9E6BB510F55D}" type="parTrans" cxnId="{433B96D1-196B-4CB4-B4DE-5B466E96C291}">
      <dgm:prSet/>
      <dgm:spPr/>
    </dgm:pt>
    <dgm:pt modelId="{4ECE0558-F9D0-4A81-80C6-52DC193305C9}" type="sibTrans" cxnId="{433B96D1-196B-4CB4-B4DE-5B466E96C291}">
      <dgm:prSet/>
      <dgm:spPr/>
    </dgm:pt>
    <dgm:pt modelId="{58A096F7-555E-425B-B4A0-4E8C2EE0077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4F4BEC78-6CC4-47B6-9A96-205382DC79BD}" type="parTrans" cxnId="{1C89BB3D-213B-4196-8E6C-A6AF6ED99AE5}">
      <dgm:prSet/>
      <dgm:spPr/>
    </dgm:pt>
    <dgm:pt modelId="{A3D6D32E-7A0C-4A27-BA60-C00B159363D1}" type="sibTrans" cxnId="{1C89BB3D-213B-4196-8E6C-A6AF6ED99AE5}">
      <dgm:prSet/>
      <dgm:spPr/>
    </dgm:pt>
    <dgm:pt modelId="{381776E2-7FB8-4472-AF58-BA5AEB1763E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A43AB58D-7AB1-4FC4-B48C-B36106F7A93C}" type="parTrans" cxnId="{8D1947BF-3AEC-4675-B657-F66949757265}">
      <dgm:prSet/>
      <dgm:spPr/>
    </dgm:pt>
    <dgm:pt modelId="{4BE02A10-54F5-4DB1-AC63-66CA79FACF9E}" type="sibTrans" cxnId="{8D1947BF-3AEC-4675-B657-F66949757265}">
      <dgm:prSet/>
      <dgm:spPr/>
    </dgm:pt>
    <dgm:pt modelId="{20CCF827-BDFB-46F0-8006-99FA50C2FEE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E7C68293-792D-4A6C-A8D5-1A8FDD770ED9}" type="parTrans" cxnId="{8F01B2EA-C640-4344-A4A7-ABF6CEAC76A7}">
      <dgm:prSet/>
      <dgm:spPr/>
    </dgm:pt>
    <dgm:pt modelId="{6CDD57A3-C5B6-4015-AED5-03C21B011B6C}" type="sibTrans" cxnId="{8F01B2EA-C640-4344-A4A7-ABF6CEAC76A7}">
      <dgm:prSet/>
      <dgm:spPr/>
    </dgm:pt>
    <dgm:pt modelId="{CFBDF26D-6DF9-457B-8CE4-AFBE9441542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D86D932A-3278-4859-9E4B-11F7AAAFB205}" type="parTrans" cxnId="{53B22A4A-1F0B-4F93-83C9-830C74C3D60C}">
      <dgm:prSet/>
      <dgm:spPr/>
    </dgm:pt>
    <dgm:pt modelId="{44DAD1DC-E972-4588-BD97-C1A9F0A08FF8}" type="sibTrans" cxnId="{53B22A4A-1F0B-4F93-83C9-830C74C3D60C}">
      <dgm:prSet/>
      <dgm:spPr/>
    </dgm:pt>
    <dgm:pt modelId="{B4B1F118-327E-476F-9ABD-D14E9914AEFC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5A44670C-9306-4996-8C45-AF801053C9F3}" type="parTrans" cxnId="{63D5E77C-D97A-482E-859E-94C2A3C95A72}">
      <dgm:prSet/>
      <dgm:spPr/>
    </dgm:pt>
    <dgm:pt modelId="{4F2F49DA-95A9-458F-8457-EBD99619B911}" type="sibTrans" cxnId="{63D5E77C-D97A-482E-859E-94C2A3C95A72}">
      <dgm:prSet/>
      <dgm:spPr/>
    </dgm:pt>
    <dgm:pt modelId="{C4F4324F-DB1B-4AAB-A00B-88774589EB13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6DF01910-D1E1-49FD-AF43-9EC510F55A74}" type="parTrans" cxnId="{CDCFF926-35FE-4C36-98E6-192E8188578D}">
      <dgm:prSet/>
      <dgm:spPr/>
    </dgm:pt>
    <dgm:pt modelId="{C1FE9E03-C582-463D-B2AB-C852E58693AF}" type="sibTrans" cxnId="{CDCFF926-35FE-4C36-98E6-192E8188578D}">
      <dgm:prSet/>
      <dgm:spPr/>
    </dgm:pt>
    <dgm:pt modelId="{F92F4BCF-961E-469C-BD81-EBACB3CA3DCA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FF8927BE-7B26-43E3-AE15-699EAF609D61}" type="parTrans" cxnId="{E42B74D6-B707-4B65-826B-5591CB1289B4}">
      <dgm:prSet/>
      <dgm:spPr/>
    </dgm:pt>
    <dgm:pt modelId="{E07B7DEC-496C-4029-BC11-BAA19977FD65}" type="sibTrans" cxnId="{E42B74D6-B707-4B65-826B-5591CB1289B4}">
      <dgm:prSet/>
      <dgm:spPr/>
    </dgm:pt>
    <dgm:pt modelId="{D6017067-3746-4C13-8F79-EAF92CE1DF4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B73E31B6-BD4B-4FFF-A0A9-22EE1DCA751C}" type="parTrans" cxnId="{773DAB49-8AE2-4A8B-A358-BEAB14DD1532}">
      <dgm:prSet/>
      <dgm:spPr/>
    </dgm:pt>
    <dgm:pt modelId="{093E98FB-96A9-4AC6-9AF4-FCB1299035D3}" type="sibTrans" cxnId="{773DAB49-8AE2-4A8B-A358-BEAB14DD1532}">
      <dgm:prSet/>
      <dgm:spPr/>
    </dgm:pt>
    <dgm:pt modelId="{52FEBA2D-32CD-459D-B54F-2FF0C4B0029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2C1A16B2-2F37-4A7E-9695-F96BEF48EBBD}" type="parTrans" cxnId="{DA4DAF5C-9015-4E3F-B283-FB8C8E85EFD9}">
      <dgm:prSet/>
      <dgm:spPr/>
    </dgm:pt>
    <dgm:pt modelId="{DEDEA7C2-28D9-4821-9CC2-4F22560612FF}" type="sibTrans" cxnId="{DA4DAF5C-9015-4E3F-B283-FB8C8E85EFD9}">
      <dgm:prSet/>
      <dgm:spPr/>
    </dgm:pt>
    <dgm:pt modelId="{63B4DCF4-0CD5-4D18-B490-4EFFFCD9C95D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2CB8AD39-8F28-4C02-BDCA-3A78F1F2423F}" type="parTrans" cxnId="{F4088CAA-CC00-4119-AEF0-5D6CEEB84635}">
      <dgm:prSet/>
      <dgm:spPr/>
    </dgm:pt>
    <dgm:pt modelId="{11DB884C-063E-4246-8231-0314C33CDC5E}" type="sibTrans" cxnId="{F4088CAA-CC00-4119-AEF0-5D6CEEB84635}">
      <dgm:prSet/>
      <dgm:spPr/>
    </dgm:pt>
    <dgm:pt modelId="{5B181778-BCBB-4BC9-AAE0-DAADC299663D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E483C866-4508-4570-8F7B-8A9663995CA8}" type="parTrans" cxnId="{85681046-C483-4F41-8387-FCA58E127949}">
      <dgm:prSet/>
      <dgm:spPr/>
    </dgm:pt>
    <dgm:pt modelId="{8BFEA58A-8B99-4274-BA0E-D63374CCB8AE}" type="sibTrans" cxnId="{85681046-C483-4F41-8387-FCA58E127949}">
      <dgm:prSet/>
      <dgm:spPr/>
    </dgm:pt>
    <dgm:pt modelId="{96F7DCE8-1E04-4EAF-A4FC-D662B6749C02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208015FB-FC10-4D98-98E2-CE1D2A070E03}" type="parTrans" cxnId="{FA118CAD-F528-4052-9EFF-5C3B5D689446}">
      <dgm:prSet/>
      <dgm:spPr/>
    </dgm:pt>
    <dgm:pt modelId="{20D42F47-985B-4772-B0C2-15DC910C0C33}" type="sibTrans" cxnId="{FA118CAD-F528-4052-9EFF-5C3B5D689446}">
      <dgm:prSet/>
      <dgm:spPr/>
    </dgm:pt>
    <dgm:pt modelId="{6E5E9499-F052-48AB-9708-5E43866CA5F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AE0C5541-7780-4264-AA2D-CEAACB12B16D}" type="parTrans" cxnId="{427C2A5B-D0CB-436A-8D98-83FB4E3A58C8}">
      <dgm:prSet/>
      <dgm:spPr/>
    </dgm:pt>
    <dgm:pt modelId="{DD02D180-34E1-4C83-BD59-3EC1D3C99EE3}" type="sibTrans" cxnId="{427C2A5B-D0CB-436A-8D98-83FB4E3A58C8}">
      <dgm:prSet/>
      <dgm:spPr/>
    </dgm:pt>
    <dgm:pt modelId="{56265BBD-E900-420B-BD24-23021AE6F0C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7690D4A5-F8BB-4D83-930C-747FC72B6DFB}" type="parTrans" cxnId="{31A6FA8E-6557-46F9-B2F2-EED26C97275D}">
      <dgm:prSet/>
      <dgm:spPr/>
    </dgm:pt>
    <dgm:pt modelId="{61E03F22-D6D2-4B71-9228-ADE51CC4C917}" type="sibTrans" cxnId="{31A6FA8E-6557-46F9-B2F2-EED26C97275D}">
      <dgm:prSet/>
      <dgm:spPr/>
    </dgm:pt>
    <dgm:pt modelId="{5751FC99-E0D5-4769-8D8D-7AC4C78E558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v5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panose="020B0604020202020204" pitchFamily="34" charset="0"/>
          </a:endParaRPr>
        </a:p>
      </dgm:t>
    </dgm:pt>
    <dgm:pt modelId="{83783872-8E62-48B3-9102-E6F4BFADF9A9}" type="parTrans" cxnId="{A2BA8BAB-0F36-47A6-B6B9-E79D63BAFF47}">
      <dgm:prSet/>
      <dgm:spPr/>
    </dgm:pt>
    <dgm:pt modelId="{77AD8B87-A7B7-487B-B8E0-21614A16BE6B}" type="sibTrans" cxnId="{A2BA8BAB-0F36-47A6-B6B9-E79D63BAFF47}">
      <dgm:prSet/>
      <dgm:spPr/>
    </dgm:pt>
    <dgm:pt modelId="{8EE804D6-93F0-4D30-B1A9-C44BACB2EAB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ED6128BC-9E72-48B5-B888-ED77A4EE03FC}" type="parTrans" cxnId="{C831453C-15F5-4D9B-96D5-01CCFBBDA77E}">
      <dgm:prSet/>
      <dgm:spPr/>
    </dgm:pt>
    <dgm:pt modelId="{ABE1A443-7F86-4095-A31B-BE981BA352A6}" type="sibTrans" cxnId="{C831453C-15F5-4D9B-96D5-01CCFBBDA77E}">
      <dgm:prSet/>
      <dgm:spPr/>
    </dgm:pt>
    <dgm:pt modelId="{63448ADD-B8A3-41D7-B315-65F0B5CF1F7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622387DE-4B7A-4DB6-9D93-2FFBE1A7728F}" type="parTrans" cxnId="{5992E865-C855-4C23-B26C-0DAE0C04511D}">
      <dgm:prSet/>
      <dgm:spPr/>
    </dgm:pt>
    <dgm:pt modelId="{E130D724-5F08-4D40-934A-1C5DE001C80E}" type="sibTrans" cxnId="{5992E865-C855-4C23-B26C-0DAE0C04511D}">
      <dgm:prSet/>
      <dgm:spPr/>
    </dgm:pt>
    <dgm:pt modelId="{7046AD27-2FFB-4CC1-81D7-86A04F9F732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161FF6E3-26C2-494F-880A-C2726C7A525B}" type="parTrans" cxnId="{FB85BB43-2F66-4468-923D-70A2ECC2040D}">
      <dgm:prSet/>
      <dgm:spPr/>
    </dgm:pt>
    <dgm:pt modelId="{F9E13DDE-76E0-4F0F-A78B-B9CEC3F9E89A}" type="sibTrans" cxnId="{FB85BB43-2F66-4468-923D-70A2ECC2040D}">
      <dgm:prSet/>
      <dgm:spPr/>
    </dgm:pt>
    <dgm:pt modelId="{5E43BCC0-919B-4740-B39A-92922F25D5A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3A23DCCE-3D2C-4DBC-9706-F4C27B5FB4C9}" type="parTrans" cxnId="{872D65E0-C3C5-4119-AAF4-BB852A4D5F47}">
      <dgm:prSet/>
      <dgm:spPr/>
    </dgm:pt>
    <dgm:pt modelId="{9F545C82-A8D4-45A5-AF99-5D3C5D90B04B}" type="sibTrans" cxnId="{872D65E0-C3C5-4119-AAF4-BB852A4D5F47}">
      <dgm:prSet/>
      <dgm:spPr/>
    </dgm:pt>
    <dgm:pt modelId="{D9E0636B-9283-472C-AB96-8F71D068981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v6</a:t>
          </a:r>
          <a:endParaRPr kumimoji="0" lang="sl-SI" altLang="sl-SI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panose="020B0604020202020204" pitchFamily="34" charset="0"/>
          </a:endParaRPr>
        </a:p>
      </dgm:t>
    </dgm:pt>
    <dgm:pt modelId="{57CC86F8-D8B7-4066-9620-DCEC132D7329}" type="parTrans" cxnId="{830E756B-C312-499C-8279-F6E0ACB122EF}">
      <dgm:prSet/>
      <dgm:spPr/>
    </dgm:pt>
    <dgm:pt modelId="{8B8F11C1-BE68-474A-826E-87293EE35EDC}" type="sibTrans" cxnId="{830E756B-C312-499C-8279-F6E0ACB122EF}">
      <dgm:prSet/>
      <dgm:spPr/>
    </dgm:pt>
    <dgm:pt modelId="{AE55E79E-F302-4C2B-ABEC-84E080413CD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9F992972-CE6E-4619-8285-EC6B3F4C7585}" type="parTrans" cxnId="{EAF630FA-BB54-48E3-BF86-C74FEAF371DE}">
      <dgm:prSet/>
      <dgm:spPr/>
    </dgm:pt>
    <dgm:pt modelId="{D515D211-7FA7-45EF-A905-C4F9B93259D6}" type="sibTrans" cxnId="{EAF630FA-BB54-48E3-BF86-C74FEAF371DE}">
      <dgm:prSet/>
      <dgm:spPr/>
    </dgm:pt>
    <dgm:pt modelId="{D9C54FD8-92D1-47FA-94E8-951DE67C840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8CD61478-1CEA-4FC9-A4E4-1817D1000144}" type="parTrans" cxnId="{941CBD7C-AFC5-4F25-A1CA-3AEE8E250771}">
      <dgm:prSet/>
      <dgm:spPr/>
    </dgm:pt>
    <dgm:pt modelId="{083B8CD0-BB0F-4FEB-A6C2-020E366A2661}" type="sibTrans" cxnId="{941CBD7C-AFC5-4F25-A1CA-3AEE8E250771}">
      <dgm:prSet/>
      <dgm:spPr/>
    </dgm:pt>
    <dgm:pt modelId="{B52D8730-3AEC-4CF3-BDAA-FF69222C137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D7174932-1AA8-4AC9-BA3C-F7DC86DA5961}" type="parTrans" cxnId="{24E2C0B3-0422-47A8-AA48-3D33CA643B7B}">
      <dgm:prSet/>
      <dgm:spPr/>
    </dgm:pt>
    <dgm:pt modelId="{4ECF6E6B-1DCE-4589-AA8B-13B8C2AA92CA}" type="sibTrans" cxnId="{24E2C0B3-0422-47A8-AA48-3D33CA643B7B}">
      <dgm:prSet/>
      <dgm:spPr/>
    </dgm:pt>
    <dgm:pt modelId="{E5CA11FB-8078-4770-A111-09B1CDB2519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DB7AD980-79BA-48A5-BD68-09E6008A2EBC}" type="parTrans" cxnId="{7A6183B6-9D9F-4ECE-8DE1-0335E7015A8D}">
      <dgm:prSet/>
      <dgm:spPr/>
    </dgm:pt>
    <dgm:pt modelId="{1EFAC348-501C-40D0-B6A9-981E847563C0}" type="sibTrans" cxnId="{7A6183B6-9D9F-4ECE-8DE1-0335E7015A8D}">
      <dgm:prSet/>
      <dgm:spPr/>
    </dgm:pt>
    <dgm:pt modelId="{F37B538B-5B8C-4B02-AC6D-AB1B0660BCBF}" type="pres">
      <dgm:prSet presAssocID="{2C367BAB-E32E-4692-84A4-69356554A6C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172BC61-25FA-4FD3-875B-5B56858CCC60}" type="pres">
      <dgm:prSet presAssocID="{EFB7D10A-2E65-4211-A3A4-269B8EE9F155}" presName="hierRoot1" presStyleCnt="0">
        <dgm:presLayoutVars>
          <dgm:hierBranch/>
        </dgm:presLayoutVars>
      </dgm:prSet>
      <dgm:spPr/>
    </dgm:pt>
    <dgm:pt modelId="{4E8102E2-6165-4C82-9B0A-F34F02B0FFBF}" type="pres">
      <dgm:prSet presAssocID="{EFB7D10A-2E65-4211-A3A4-269B8EE9F155}" presName="rootComposite1" presStyleCnt="0"/>
      <dgm:spPr/>
    </dgm:pt>
    <dgm:pt modelId="{E9008D64-9E8A-4A05-849D-69375D5FBF89}" type="pres">
      <dgm:prSet presAssocID="{EFB7D10A-2E65-4211-A3A4-269B8EE9F155}" presName="rootText1" presStyleLbl="node0" presStyleIdx="0" presStyleCnt="1">
        <dgm:presLayoutVars>
          <dgm:chPref val="3"/>
        </dgm:presLayoutVars>
      </dgm:prSet>
      <dgm:spPr/>
    </dgm:pt>
    <dgm:pt modelId="{B46CE12D-904F-4C0B-BFCF-14D9A062277D}" type="pres">
      <dgm:prSet presAssocID="{EFB7D10A-2E65-4211-A3A4-269B8EE9F155}" presName="rootConnector1" presStyleLbl="node1" presStyleIdx="0" presStyleCnt="0"/>
      <dgm:spPr/>
    </dgm:pt>
    <dgm:pt modelId="{5E46B30A-DA00-4F75-B600-7E463A2DB716}" type="pres">
      <dgm:prSet presAssocID="{EFB7D10A-2E65-4211-A3A4-269B8EE9F155}" presName="hierChild2" presStyleCnt="0"/>
      <dgm:spPr/>
    </dgm:pt>
    <dgm:pt modelId="{0565BA9E-2D25-46C6-AC95-C466BC61AF76}" type="pres">
      <dgm:prSet presAssocID="{D49BBB23-6C13-4F05-86D7-02C170E1BED5}" presName="Name35" presStyleLbl="parChTrans1D2" presStyleIdx="0" presStyleCnt="5"/>
      <dgm:spPr/>
    </dgm:pt>
    <dgm:pt modelId="{8868CBB3-5554-4B78-ABF9-842F5987F1BB}" type="pres">
      <dgm:prSet presAssocID="{011D4741-42D9-4CE9-83C1-C921ADB119AC}" presName="hierRoot2" presStyleCnt="0">
        <dgm:presLayoutVars>
          <dgm:hierBranch/>
        </dgm:presLayoutVars>
      </dgm:prSet>
      <dgm:spPr/>
    </dgm:pt>
    <dgm:pt modelId="{6EB9A4F7-3C99-4B19-BE06-6F9CB98A6929}" type="pres">
      <dgm:prSet presAssocID="{011D4741-42D9-4CE9-83C1-C921ADB119AC}" presName="rootComposite" presStyleCnt="0"/>
      <dgm:spPr/>
    </dgm:pt>
    <dgm:pt modelId="{955E2B1C-78FB-454D-B444-C26206E69FF6}" type="pres">
      <dgm:prSet presAssocID="{011D4741-42D9-4CE9-83C1-C921ADB119AC}" presName="rootText" presStyleLbl="node2" presStyleIdx="0" presStyleCnt="5">
        <dgm:presLayoutVars>
          <dgm:chPref val="3"/>
        </dgm:presLayoutVars>
      </dgm:prSet>
      <dgm:spPr/>
    </dgm:pt>
    <dgm:pt modelId="{F5964544-0FA3-4C5C-A622-9B0F5A3367A4}" type="pres">
      <dgm:prSet presAssocID="{011D4741-42D9-4CE9-83C1-C921ADB119AC}" presName="rootConnector" presStyleLbl="node2" presStyleIdx="0" presStyleCnt="5"/>
      <dgm:spPr/>
    </dgm:pt>
    <dgm:pt modelId="{EE0B4172-D267-4CF2-831D-779705D57DFE}" type="pres">
      <dgm:prSet presAssocID="{011D4741-42D9-4CE9-83C1-C921ADB119AC}" presName="hierChild4" presStyleCnt="0"/>
      <dgm:spPr/>
    </dgm:pt>
    <dgm:pt modelId="{140893B2-1B23-4A11-852F-12498E372BD1}" type="pres">
      <dgm:prSet presAssocID="{5D3F503F-7EB2-4271-849A-5D31456FB20E}" presName="Name35" presStyleLbl="parChTrans1D3" presStyleIdx="0" presStyleCnt="20"/>
      <dgm:spPr/>
    </dgm:pt>
    <dgm:pt modelId="{722B510A-6630-4139-9DBA-7CED7980552F}" type="pres">
      <dgm:prSet presAssocID="{9BB102C2-C007-4746-9523-C36169EF181A}" presName="hierRoot2" presStyleCnt="0">
        <dgm:presLayoutVars>
          <dgm:hierBranch/>
        </dgm:presLayoutVars>
      </dgm:prSet>
      <dgm:spPr/>
    </dgm:pt>
    <dgm:pt modelId="{4A674375-ACDD-41AF-9D66-D2A5D8A9B7A3}" type="pres">
      <dgm:prSet presAssocID="{9BB102C2-C007-4746-9523-C36169EF181A}" presName="rootComposite" presStyleCnt="0"/>
      <dgm:spPr/>
    </dgm:pt>
    <dgm:pt modelId="{B5A91917-29C7-440F-A7B8-A1179F85FE2A}" type="pres">
      <dgm:prSet presAssocID="{9BB102C2-C007-4746-9523-C36169EF181A}" presName="rootText" presStyleLbl="node3" presStyleIdx="0" presStyleCnt="20">
        <dgm:presLayoutVars>
          <dgm:chPref val="3"/>
        </dgm:presLayoutVars>
      </dgm:prSet>
      <dgm:spPr/>
    </dgm:pt>
    <dgm:pt modelId="{AB8799E4-AC19-4FB9-B0AA-450F48C50C15}" type="pres">
      <dgm:prSet presAssocID="{9BB102C2-C007-4746-9523-C36169EF181A}" presName="rootConnector" presStyleLbl="node3" presStyleIdx="0" presStyleCnt="20"/>
      <dgm:spPr/>
    </dgm:pt>
    <dgm:pt modelId="{9A1B7437-D518-4BC4-AA2D-A6F5A22710CB}" type="pres">
      <dgm:prSet presAssocID="{9BB102C2-C007-4746-9523-C36169EF181A}" presName="hierChild4" presStyleCnt="0"/>
      <dgm:spPr/>
    </dgm:pt>
    <dgm:pt modelId="{E58D0B77-D4D8-46F5-BD2F-8210DD9C4BEF}" type="pres">
      <dgm:prSet presAssocID="{C722D1E1-1D43-458B-B97B-2A566375E981}" presName="Name35" presStyleLbl="parChTrans1D4" presStyleIdx="0" presStyleCnt="30"/>
      <dgm:spPr/>
    </dgm:pt>
    <dgm:pt modelId="{A33546A6-0EF8-4573-8A72-D7EAA88B19FB}" type="pres">
      <dgm:prSet presAssocID="{61C68B1A-B06D-4A25-BF32-A9DC2AD636EE}" presName="hierRoot2" presStyleCnt="0">
        <dgm:presLayoutVars>
          <dgm:hierBranch/>
        </dgm:presLayoutVars>
      </dgm:prSet>
      <dgm:spPr/>
    </dgm:pt>
    <dgm:pt modelId="{837F74A8-7E4A-4654-BF30-F4717CD4E766}" type="pres">
      <dgm:prSet presAssocID="{61C68B1A-B06D-4A25-BF32-A9DC2AD636EE}" presName="rootComposite" presStyleCnt="0"/>
      <dgm:spPr/>
    </dgm:pt>
    <dgm:pt modelId="{CB7A5CB5-8C1A-432F-A8BA-50DEFA32F6F1}" type="pres">
      <dgm:prSet presAssocID="{61C68B1A-B06D-4A25-BF32-A9DC2AD636EE}" presName="rootText" presStyleLbl="node4" presStyleIdx="0" presStyleCnt="30">
        <dgm:presLayoutVars>
          <dgm:chPref val="3"/>
        </dgm:presLayoutVars>
      </dgm:prSet>
      <dgm:spPr/>
    </dgm:pt>
    <dgm:pt modelId="{5AEA5277-4CBD-43CE-9C3E-9FC778ACFE26}" type="pres">
      <dgm:prSet presAssocID="{61C68B1A-B06D-4A25-BF32-A9DC2AD636EE}" presName="rootConnector" presStyleLbl="node4" presStyleIdx="0" presStyleCnt="30"/>
      <dgm:spPr/>
    </dgm:pt>
    <dgm:pt modelId="{CAB5C94F-0A05-4A26-BC2C-DC94B97D29C0}" type="pres">
      <dgm:prSet presAssocID="{61C68B1A-B06D-4A25-BF32-A9DC2AD636EE}" presName="hierChild4" presStyleCnt="0"/>
      <dgm:spPr/>
    </dgm:pt>
    <dgm:pt modelId="{8893B26E-25EC-4B0F-B91B-DDFD36879764}" type="pres">
      <dgm:prSet presAssocID="{B2880AC1-906E-45D4-B57E-9E73EC817BB3}" presName="Name35" presStyleLbl="parChTrans1D4" presStyleIdx="1" presStyleCnt="30"/>
      <dgm:spPr/>
    </dgm:pt>
    <dgm:pt modelId="{411A9ED4-1CF4-4678-8F50-39358B4CA1EA}" type="pres">
      <dgm:prSet presAssocID="{3322EF82-11B3-427A-9630-32925B80AED7}" presName="hierRoot2" presStyleCnt="0">
        <dgm:presLayoutVars>
          <dgm:hierBranch val="r"/>
        </dgm:presLayoutVars>
      </dgm:prSet>
      <dgm:spPr/>
    </dgm:pt>
    <dgm:pt modelId="{A05A5F04-A882-461F-94CA-D7F686335BFF}" type="pres">
      <dgm:prSet presAssocID="{3322EF82-11B3-427A-9630-32925B80AED7}" presName="rootComposite" presStyleCnt="0"/>
      <dgm:spPr/>
    </dgm:pt>
    <dgm:pt modelId="{7221F0B0-6B60-42F2-BF60-A43B0EC3D782}" type="pres">
      <dgm:prSet presAssocID="{3322EF82-11B3-427A-9630-32925B80AED7}" presName="rootText" presStyleLbl="node4" presStyleIdx="1" presStyleCnt="30">
        <dgm:presLayoutVars>
          <dgm:chPref val="3"/>
        </dgm:presLayoutVars>
      </dgm:prSet>
      <dgm:spPr/>
    </dgm:pt>
    <dgm:pt modelId="{FE5DD66B-C6FF-49D3-8573-1B3194218BA9}" type="pres">
      <dgm:prSet presAssocID="{3322EF82-11B3-427A-9630-32925B80AED7}" presName="rootConnector" presStyleLbl="node4" presStyleIdx="1" presStyleCnt="30"/>
      <dgm:spPr/>
    </dgm:pt>
    <dgm:pt modelId="{B6A3249E-806C-4672-AA0A-6EB8AB024DFD}" type="pres">
      <dgm:prSet presAssocID="{3322EF82-11B3-427A-9630-32925B80AED7}" presName="hierChild4" presStyleCnt="0"/>
      <dgm:spPr/>
    </dgm:pt>
    <dgm:pt modelId="{B99D6C25-64B7-45F5-9D04-5815DC8990B1}" type="pres">
      <dgm:prSet presAssocID="{3322EF82-11B3-427A-9630-32925B80AED7}" presName="hierChild5" presStyleCnt="0"/>
      <dgm:spPr/>
    </dgm:pt>
    <dgm:pt modelId="{A0AC79B3-2FDE-4137-93DE-A179B7E3F6FB}" type="pres">
      <dgm:prSet presAssocID="{618EA824-B45B-487E-A6C9-A59966E7CEA8}" presName="Name35" presStyleLbl="parChTrans1D4" presStyleIdx="2" presStyleCnt="30"/>
      <dgm:spPr/>
    </dgm:pt>
    <dgm:pt modelId="{9F4417B4-1EC3-4D3D-B2C4-9EC44D84017C}" type="pres">
      <dgm:prSet presAssocID="{8F94CF00-6F11-4855-A424-F6A3AD7F0CBA}" presName="hierRoot2" presStyleCnt="0">
        <dgm:presLayoutVars>
          <dgm:hierBranch/>
        </dgm:presLayoutVars>
      </dgm:prSet>
      <dgm:spPr/>
    </dgm:pt>
    <dgm:pt modelId="{0B1AACBF-C1F4-440B-A881-9A9FB38A4FA5}" type="pres">
      <dgm:prSet presAssocID="{8F94CF00-6F11-4855-A424-F6A3AD7F0CBA}" presName="rootComposite" presStyleCnt="0"/>
      <dgm:spPr/>
    </dgm:pt>
    <dgm:pt modelId="{BA015AB2-48E3-4AB1-AAB5-04C5E90BB22C}" type="pres">
      <dgm:prSet presAssocID="{8F94CF00-6F11-4855-A424-F6A3AD7F0CBA}" presName="rootText" presStyleLbl="node4" presStyleIdx="2" presStyleCnt="30">
        <dgm:presLayoutVars>
          <dgm:chPref val="3"/>
        </dgm:presLayoutVars>
      </dgm:prSet>
      <dgm:spPr/>
    </dgm:pt>
    <dgm:pt modelId="{DC3DFB55-41C6-4CDA-99E3-83C4881C9714}" type="pres">
      <dgm:prSet presAssocID="{8F94CF00-6F11-4855-A424-F6A3AD7F0CBA}" presName="rootConnector" presStyleLbl="node4" presStyleIdx="2" presStyleCnt="30"/>
      <dgm:spPr/>
    </dgm:pt>
    <dgm:pt modelId="{B6FD2815-2C5B-411F-AEF6-CE79BFE96687}" type="pres">
      <dgm:prSet presAssocID="{8F94CF00-6F11-4855-A424-F6A3AD7F0CBA}" presName="hierChild4" presStyleCnt="0"/>
      <dgm:spPr/>
    </dgm:pt>
    <dgm:pt modelId="{10A337EE-36C9-4594-BB68-6A14331AB071}" type="pres">
      <dgm:prSet presAssocID="{8F94CF00-6F11-4855-A424-F6A3AD7F0CBA}" presName="hierChild5" presStyleCnt="0"/>
      <dgm:spPr/>
    </dgm:pt>
    <dgm:pt modelId="{E993182F-4E0A-4BB7-B87F-F63AD55816AE}" type="pres">
      <dgm:prSet presAssocID="{61C68B1A-B06D-4A25-BF32-A9DC2AD636EE}" presName="hierChild5" presStyleCnt="0"/>
      <dgm:spPr/>
    </dgm:pt>
    <dgm:pt modelId="{49A9EFE0-21E5-4316-BCB5-52583678D140}" type="pres">
      <dgm:prSet presAssocID="{9FDABDA3-B7D6-4D57-9419-CF95A1D600C6}" presName="Name35" presStyleLbl="parChTrans1D4" presStyleIdx="3" presStyleCnt="30"/>
      <dgm:spPr/>
    </dgm:pt>
    <dgm:pt modelId="{D926DF1E-04BE-4D08-8C5E-9979545F085A}" type="pres">
      <dgm:prSet presAssocID="{7B5D4430-1682-4F51-80BC-4B15CD6E7143}" presName="hierRoot2" presStyleCnt="0">
        <dgm:presLayoutVars>
          <dgm:hierBranch/>
        </dgm:presLayoutVars>
      </dgm:prSet>
      <dgm:spPr/>
    </dgm:pt>
    <dgm:pt modelId="{199B856F-1B65-44E6-81B6-019D911784F3}" type="pres">
      <dgm:prSet presAssocID="{7B5D4430-1682-4F51-80BC-4B15CD6E7143}" presName="rootComposite" presStyleCnt="0"/>
      <dgm:spPr/>
    </dgm:pt>
    <dgm:pt modelId="{BD2F16D8-9703-4470-BB19-3269BA772618}" type="pres">
      <dgm:prSet presAssocID="{7B5D4430-1682-4F51-80BC-4B15CD6E7143}" presName="rootText" presStyleLbl="node4" presStyleIdx="3" presStyleCnt="30">
        <dgm:presLayoutVars>
          <dgm:chPref val="3"/>
        </dgm:presLayoutVars>
      </dgm:prSet>
      <dgm:spPr/>
    </dgm:pt>
    <dgm:pt modelId="{9EAC4D33-1D6F-49BE-9F2C-6F722C1DA281}" type="pres">
      <dgm:prSet presAssocID="{7B5D4430-1682-4F51-80BC-4B15CD6E7143}" presName="rootConnector" presStyleLbl="node4" presStyleIdx="3" presStyleCnt="30"/>
      <dgm:spPr/>
    </dgm:pt>
    <dgm:pt modelId="{2FFC31B8-94DD-4292-A76C-CD998752CE1B}" type="pres">
      <dgm:prSet presAssocID="{7B5D4430-1682-4F51-80BC-4B15CD6E7143}" presName="hierChild4" presStyleCnt="0"/>
      <dgm:spPr/>
    </dgm:pt>
    <dgm:pt modelId="{156D6CDA-40A4-4551-91F8-8CB7F2057E3B}" type="pres">
      <dgm:prSet presAssocID="{6B5E3E9A-F85B-4EE0-BF16-4A9710FCFEF1}" presName="Name35" presStyleLbl="parChTrans1D4" presStyleIdx="4" presStyleCnt="30"/>
      <dgm:spPr/>
    </dgm:pt>
    <dgm:pt modelId="{3B25318C-3C57-423D-98C3-A82A2538C771}" type="pres">
      <dgm:prSet presAssocID="{B2E03FB1-D9F3-455B-B262-52DB5BAA1B42}" presName="hierRoot2" presStyleCnt="0">
        <dgm:presLayoutVars>
          <dgm:hierBranch val="r"/>
        </dgm:presLayoutVars>
      </dgm:prSet>
      <dgm:spPr/>
    </dgm:pt>
    <dgm:pt modelId="{7B172D88-EBDE-478A-BA5B-70EB15342D29}" type="pres">
      <dgm:prSet presAssocID="{B2E03FB1-D9F3-455B-B262-52DB5BAA1B42}" presName="rootComposite" presStyleCnt="0"/>
      <dgm:spPr/>
    </dgm:pt>
    <dgm:pt modelId="{84483848-4A42-4D44-B738-28B56A8937BA}" type="pres">
      <dgm:prSet presAssocID="{B2E03FB1-D9F3-455B-B262-52DB5BAA1B42}" presName="rootText" presStyleLbl="node4" presStyleIdx="4" presStyleCnt="30">
        <dgm:presLayoutVars>
          <dgm:chPref val="3"/>
        </dgm:presLayoutVars>
      </dgm:prSet>
      <dgm:spPr/>
    </dgm:pt>
    <dgm:pt modelId="{A11E174D-C727-4A73-89AA-C6F15CAD0153}" type="pres">
      <dgm:prSet presAssocID="{B2E03FB1-D9F3-455B-B262-52DB5BAA1B42}" presName="rootConnector" presStyleLbl="node4" presStyleIdx="4" presStyleCnt="30"/>
      <dgm:spPr/>
    </dgm:pt>
    <dgm:pt modelId="{3140A2D6-4BAD-4C32-9D1B-0E83607D7E83}" type="pres">
      <dgm:prSet presAssocID="{B2E03FB1-D9F3-455B-B262-52DB5BAA1B42}" presName="hierChild4" presStyleCnt="0"/>
      <dgm:spPr/>
    </dgm:pt>
    <dgm:pt modelId="{F302D269-A5E2-464F-B3CD-11F53051F4D8}" type="pres">
      <dgm:prSet presAssocID="{B2E03FB1-D9F3-455B-B262-52DB5BAA1B42}" presName="hierChild5" presStyleCnt="0"/>
      <dgm:spPr/>
    </dgm:pt>
    <dgm:pt modelId="{EDD83719-B3E3-4B22-9B96-29E15725B5AF}" type="pres">
      <dgm:prSet presAssocID="{5AB2B666-BA45-4A51-8EDE-9B43D6648878}" presName="Name35" presStyleLbl="parChTrans1D4" presStyleIdx="5" presStyleCnt="30"/>
      <dgm:spPr/>
    </dgm:pt>
    <dgm:pt modelId="{5C20CCCF-C844-4247-8DDA-DF981E43EDEE}" type="pres">
      <dgm:prSet presAssocID="{F8A8A68E-BB85-4D44-8164-FBAE84A3D16C}" presName="hierRoot2" presStyleCnt="0">
        <dgm:presLayoutVars>
          <dgm:hierBranch val="r"/>
        </dgm:presLayoutVars>
      </dgm:prSet>
      <dgm:spPr/>
    </dgm:pt>
    <dgm:pt modelId="{5085362A-E526-47BF-A72B-7DA3D434592D}" type="pres">
      <dgm:prSet presAssocID="{F8A8A68E-BB85-4D44-8164-FBAE84A3D16C}" presName="rootComposite" presStyleCnt="0"/>
      <dgm:spPr/>
    </dgm:pt>
    <dgm:pt modelId="{D1328931-77C6-420E-BEE9-332726F89B49}" type="pres">
      <dgm:prSet presAssocID="{F8A8A68E-BB85-4D44-8164-FBAE84A3D16C}" presName="rootText" presStyleLbl="node4" presStyleIdx="5" presStyleCnt="30">
        <dgm:presLayoutVars>
          <dgm:chPref val="3"/>
        </dgm:presLayoutVars>
      </dgm:prSet>
      <dgm:spPr/>
    </dgm:pt>
    <dgm:pt modelId="{E0A15EEA-AE54-4061-A854-F72F30A17663}" type="pres">
      <dgm:prSet presAssocID="{F8A8A68E-BB85-4D44-8164-FBAE84A3D16C}" presName="rootConnector" presStyleLbl="node4" presStyleIdx="5" presStyleCnt="30"/>
      <dgm:spPr/>
    </dgm:pt>
    <dgm:pt modelId="{ADB63706-53CF-4A60-8B87-9D3492896900}" type="pres">
      <dgm:prSet presAssocID="{F8A8A68E-BB85-4D44-8164-FBAE84A3D16C}" presName="hierChild4" presStyleCnt="0"/>
      <dgm:spPr/>
    </dgm:pt>
    <dgm:pt modelId="{DC0BE3A8-8480-4A4F-9630-A04A5CCD4BD6}" type="pres">
      <dgm:prSet presAssocID="{F8A8A68E-BB85-4D44-8164-FBAE84A3D16C}" presName="hierChild5" presStyleCnt="0"/>
      <dgm:spPr/>
    </dgm:pt>
    <dgm:pt modelId="{97D7C35E-077E-498B-978E-ED4C848589EB}" type="pres">
      <dgm:prSet presAssocID="{7B5D4430-1682-4F51-80BC-4B15CD6E7143}" presName="hierChild5" presStyleCnt="0"/>
      <dgm:spPr/>
    </dgm:pt>
    <dgm:pt modelId="{7FE75531-EF13-41D9-B585-39ADFB08BE7A}" type="pres">
      <dgm:prSet presAssocID="{78AC7F77-C462-4AD4-B677-100BE551E019}" presName="Name35" presStyleLbl="parChTrans1D4" presStyleIdx="6" presStyleCnt="30"/>
      <dgm:spPr/>
    </dgm:pt>
    <dgm:pt modelId="{D693B04A-25AE-433D-8752-5B3505321172}" type="pres">
      <dgm:prSet presAssocID="{6112D1F5-AC59-4BC7-A68B-ADC3FCB42636}" presName="hierRoot2" presStyleCnt="0">
        <dgm:presLayoutVars>
          <dgm:hierBranch/>
        </dgm:presLayoutVars>
      </dgm:prSet>
      <dgm:spPr/>
    </dgm:pt>
    <dgm:pt modelId="{DCD198C4-C7A3-41E0-821A-AC6CACA0089F}" type="pres">
      <dgm:prSet presAssocID="{6112D1F5-AC59-4BC7-A68B-ADC3FCB42636}" presName="rootComposite" presStyleCnt="0"/>
      <dgm:spPr/>
    </dgm:pt>
    <dgm:pt modelId="{5C0318D7-47A1-4C3F-8AE4-9C68D2E050E3}" type="pres">
      <dgm:prSet presAssocID="{6112D1F5-AC59-4BC7-A68B-ADC3FCB42636}" presName="rootText" presStyleLbl="node4" presStyleIdx="6" presStyleCnt="30">
        <dgm:presLayoutVars>
          <dgm:chPref val="3"/>
        </dgm:presLayoutVars>
      </dgm:prSet>
      <dgm:spPr/>
    </dgm:pt>
    <dgm:pt modelId="{FFD52392-B692-445E-87BC-EA3815ED7C8F}" type="pres">
      <dgm:prSet presAssocID="{6112D1F5-AC59-4BC7-A68B-ADC3FCB42636}" presName="rootConnector" presStyleLbl="node4" presStyleIdx="6" presStyleCnt="30"/>
      <dgm:spPr/>
    </dgm:pt>
    <dgm:pt modelId="{68F866AB-D398-4DD4-83E4-2B17CF4A2DBD}" type="pres">
      <dgm:prSet presAssocID="{6112D1F5-AC59-4BC7-A68B-ADC3FCB42636}" presName="hierChild4" presStyleCnt="0"/>
      <dgm:spPr/>
    </dgm:pt>
    <dgm:pt modelId="{B28A7D00-2433-45BD-ABA1-2FA829D47D3C}" type="pres">
      <dgm:prSet presAssocID="{612AAC9B-83F7-41F4-B126-7839E927A2CA}" presName="Name35" presStyleLbl="parChTrans1D4" presStyleIdx="7" presStyleCnt="30"/>
      <dgm:spPr/>
    </dgm:pt>
    <dgm:pt modelId="{4E6B2DDB-7151-4670-8FCC-DE839A7BBA61}" type="pres">
      <dgm:prSet presAssocID="{C60635C2-4887-446C-B570-6F5ABCA0B385}" presName="hierRoot2" presStyleCnt="0">
        <dgm:presLayoutVars>
          <dgm:hierBranch val="r"/>
        </dgm:presLayoutVars>
      </dgm:prSet>
      <dgm:spPr/>
    </dgm:pt>
    <dgm:pt modelId="{F5D64EC6-E5AB-4602-A3EA-F646C46F86C7}" type="pres">
      <dgm:prSet presAssocID="{C60635C2-4887-446C-B570-6F5ABCA0B385}" presName="rootComposite" presStyleCnt="0"/>
      <dgm:spPr/>
    </dgm:pt>
    <dgm:pt modelId="{A77E86B8-3725-4CEC-B66B-285D1FC77F71}" type="pres">
      <dgm:prSet presAssocID="{C60635C2-4887-446C-B570-6F5ABCA0B385}" presName="rootText" presStyleLbl="node4" presStyleIdx="7" presStyleCnt="30">
        <dgm:presLayoutVars>
          <dgm:chPref val="3"/>
        </dgm:presLayoutVars>
      </dgm:prSet>
      <dgm:spPr/>
    </dgm:pt>
    <dgm:pt modelId="{06A4173D-9540-4703-8BB8-48EE72BDE83B}" type="pres">
      <dgm:prSet presAssocID="{C60635C2-4887-446C-B570-6F5ABCA0B385}" presName="rootConnector" presStyleLbl="node4" presStyleIdx="7" presStyleCnt="30"/>
      <dgm:spPr/>
    </dgm:pt>
    <dgm:pt modelId="{209A1C89-FC6D-465E-9E81-22E05FB2BC11}" type="pres">
      <dgm:prSet presAssocID="{C60635C2-4887-446C-B570-6F5ABCA0B385}" presName="hierChild4" presStyleCnt="0"/>
      <dgm:spPr/>
    </dgm:pt>
    <dgm:pt modelId="{8B7013E2-9273-4FEE-B04F-6CE1962B914A}" type="pres">
      <dgm:prSet presAssocID="{C60635C2-4887-446C-B570-6F5ABCA0B385}" presName="hierChild5" presStyleCnt="0"/>
      <dgm:spPr/>
    </dgm:pt>
    <dgm:pt modelId="{37E6A017-645D-4980-841B-E0D9E6F594BA}" type="pres">
      <dgm:prSet presAssocID="{CFF8E8CC-BF7A-489D-A688-BEF1C7C65ABE}" presName="Name35" presStyleLbl="parChTrans1D4" presStyleIdx="8" presStyleCnt="30"/>
      <dgm:spPr/>
    </dgm:pt>
    <dgm:pt modelId="{418266D1-E412-4C74-A3E7-856CB1E42556}" type="pres">
      <dgm:prSet presAssocID="{48B87C57-2615-4833-A441-03CE7B1A5258}" presName="hierRoot2" presStyleCnt="0">
        <dgm:presLayoutVars>
          <dgm:hierBranch val="r"/>
        </dgm:presLayoutVars>
      </dgm:prSet>
      <dgm:spPr/>
    </dgm:pt>
    <dgm:pt modelId="{8A0C324D-AC5B-4BE0-BE52-C02D3FD3786F}" type="pres">
      <dgm:prSet presAssocID="{48B87C57-2615-4833-A441-03CE7B1A5258}" presName="rootComposite" presStyleCnt="0"/>
      <dgm:spPr/>
    </dgm:pt>
    <dgm:pt modelId="{9B4DF3F0-25FF-46E9-9F00-D017C50F39F2}" type="pres">
      <dgm:prSet presAssocID="{48B87C57-2615-4833-A441-03CE7B1A5258}" presName="rootText" presStyleLbl="node4" presStyleIdx="8" presStyleCnt="30">
        <dgm:presLayoutVars>
          <dgm:chPref val="3"/>
        </dgm:presLayoutVars>
      </dgm:prSet>
      <dgm:spPr/>
    </dgm:pt>
    <dgm:pt modelId="{50D9A3AF-56B8-4EFE-AD4F-01C34C2A7498}" type="pres">
      <dgm:prSet presAssocID="{48B87C57-2615-4833-A441-03CE7B1A5258}" presName="rootConnector" presStyleLbl="node4" presStyleIdx="8" presStyleCnt="30"/>
      <dgm:spPr/>
    </dgm:pt>
    <dgm:pt modelId="{AB4AA1E7-D4C7-4D35-9F35-BF5002960CC9}" type="pres">
      <dgm:prSet presAssocID="{48B87C57-2615-4833-A441-03CE7B1A5258}" presName="hierChild4" presStyleCnt="0"/>
      <dgm:spPr/>
    </dgm:pt>
    <dgm:pt modelId="{02CD88E1-4E4C-4086-8755-B7F181DBF3BF}" type="pres">
      <dgm:prSet presAssocID="{48B87C57-2615-4833-A441-03CE7B1A5258}" presName="hierChild5" presStyleCnt="0"/>
      <dgm:spPr/>
    </dgm:pt>
    <dgm:pt modelId="{54D8DC1F-369A-4D3D-9EB5-096044CB09AF}" type="pres">
      <dgm:prSet presAssocID="{6112D1F5-AC59-4BC7-A68B-ADC3FCB42636}" presName="hierChild5" presStyleCnt="0"/>
      <dgm:spPr/>
    </dgm:pt>
    <dgm:pt modelId="{BD9D384B-0695-4703-A650-16802BCB48D6}" type="pres">
      <dgm:prSet presAssocID="{9BB102C2-C007-4746-9523-C36169EF181A}" presName="hierChild5" presStyleCnt="0"/>
      <dgm:spPr/>
    </dgm:pt>
    <dgm:pt modelId="{06241E05-25C3-4D36-B41D-BD18438FBB89}" type="pres">
      <dgm:prSet presAssocID="{4568F93F-8B52-464C-9B21-3D2F9F0A4604}" presName="Name35" presStyleLbl="parChTrans1D3" presStyleIdx="1" presStyleCnt="20"/>
      <dgm:spPr/>
    </dgm:pt>
    <dgm:pt modelId="{0D556DC2-EFFC-4378-8F3F-3EB1683A4F09}" type="pres">
      <dgm:prSet presAssocID="{E41AA99F-BB1A-4175-918C-52E8F29AF587}" presName="hierRoot2" presStyleCnt="0">
        <dgm:presLayoutVars>
          <dgm:hierBranch/>
        </dgm:presLayoutVars>
      </dgm:prSet>
      <dgm:spPr/>
    </dgm:pt>
    <dgm:pt modelId="{8CC6C98D-0346-4DDA-8C0F-4C2F56E74C17}" type="pres">
      <dgm:prSet presAssocID="{E41AA99F-BB1A-4175-918C-52E8F29AF587}" presName="rootComposite" presStyleCnt="0"/>
      <dgm:spPr/>
    </dgm:pt>
    <dgm:pt modelId="{2CE528F6-8926-4F2D-A7D0-828C7C450E70}" type="pres">
      <dgm:prSet presAssocID="{E41AA99F-BB1A-4175-918C-52E8F29AF587}" presName="rootText" presStyleLbl="node3" presStyleIdx="1" presStyleCnt="20">
        <dgm:presLayoutVars>
          <dgm:chPref val="3"/>
        </dgm:presLayoutVars>
      </dgm:prSet>
      <dgm:spPr/>
    </dgm:pt>
    <dgm:pt modelId="{BEF7AD38-3275-42AB-A2B4-DC9FD97CD9B6}" type="pres">
      <dgm:prSet presAssocID="{E41AA99F-BB1A-4175-918C-52E8F29AF587}" presName="rootConnector" presStyleLbl="node3" presStyleIdx="1" presStyleCnt="20"/>
      <dgm:spPr/>
    </dgm:pt>
    <dgm:pt modelId="{D17BBA37-D93E-419E-ADD7-19AC0442082B}" type="pres">
      <dgm:prSet presAssocID="{E41AA99F-BB1A-4175-918C-52E8F29AF587}" presName="hierChild4" presStyleCnt="0"/>
      <dgm:spPr/>
    </dgm:pt>
    <dgm:pt modelId="{B0DFEEA2-5B1F-452B-8192-6CBAC3B75B29}" type="pres">
      <dgm:prSet presAssocID="{7617328D-3F94-4BED-80F7-7F713F787667}" presName="Name35" presStyleLbl="parChTrans1D4" presStyleIdx="9" presStyleCnt="30"/>
      <dgm:spPr/>
    </dgm:pt>
    <dgm:pt modelId="{FF9F6FD1-093A-4BB1-B1F1-A21E6712FF33}" type="pres">
      <dgm:prSet presAssocID="{16AD98DB-EA8C-4DE3-B942-E9B12D46ECD7}" presName="hierRoot2" presStyleCnt="0">
        <dgm:presLayoutVars>
          <dgm:hierBranch/>
        </dgm:presLayoutVars>
      </dgm:prSet>
      <dgm:spPr/>
    </dgm:pt>
    <dgm:pt modelId="{CF220579-5023-4504-B3B4-1DBB1CB56C82}" type="pres">
      <dgm:prSet presAssocID="{16AD98DB-EA8C-4DE3-B942-E9B12D46ECD7}" presName="rootComposite" presStyleCnt="0"/>
      <dgm:spPr/>
    </dgm:pt>
    <dgm:pt modelId="{D4737910-DC99-4A8A-ABCB-56785AF9ADA5}" type="pres">
      <dgm:prSet presAssocID="{16AD98DB-EA8C-4DE3-B942-E9B12D46ECD7}" presName="rootText" presStyleLbl="node4" presStyleIdx="9" presStyleCnt="30">
        <dgm:presLayoutVars>
          <dgm:chPref val="3"/>
        </dgm:presLayoutVars>
      </dgm:prSet>
      <dgm:spPr/>
    </dgm:pt>
    <dgm:pt modelId="{AAD000B5-BD0C-48B4-B517-B356A82EA0E5}" type="pres">
      <dgm:prSet presAssocID="{16AD98DB-EA8C-4DE3-B942-E9B12D46ECD7}" presName="rootConnector" presStyleLbl="node4" presStyleIdx="9" presStyleCnt="30"/>
      <dgm:spPr/>
    </dgm:pt>
    <dgm:pt modelId="{9E6F80C7-62F9-42FB-9421-4F62DA424B14}" type="pres">
      <dgm:prSet presAssocID="{16AD98DB-EA8C-4DE3-B942-E9B12D46ECD7}" presName="hierChild4" presStyleCnt="0"/>
      <dgm:spPr/>
    </dgm:pt>
    <dgm:pt modelId="{F60753D4-F359-4F40-8711-CF6DEA4F4FD9}" type="pres">
      <dgm:prSet presAssocID="{C2B611A3-FA64-4602-A088-E609BACEFFE2}" presName="Name35" presStyleLbl="parChTrans1D4" presStyleIdx="10" presStyleCnt="30"/>
      <dgm:spPr/>
    </dgm:pt>
    <dgm:pt modelId="{1A4BB343-C3E3-4DEB-BDA1-B234A887A03A}" type="pres">
      <dgm:prSet presAssocID="{ECD9BC2F-0C25-4D70-90ED-0893203E5FB3}" presName="hierRoot2" presStyleCnt="0">
        <dgm:presLayoutVars>
          <dgm:hierBranch val="r"/>
        </dgm:presLayoutVars>
      </dgm:prSet>
      <dgm:spPr/>
    </dgm:pt>
    <dgm:pt modelId="{C65ADAB4-4EB6-466F-B41A-7321F7A3580B}" type="pres">
      <dgm:prSet presAssocID="{ECD9BC2F-0C25-4D70-90ED-0893203E5FB3}" presName="rootComposite" presStyleCnt="0"/>
      <dgm:spPr/>
    </dgm:pt>
    <dgm:pt modelId="{7C93012D-49D3-4B52-8FFB-0187350BD8C9}" type="pres">
      <dgm:prSet presAssocID="{ECD9BC2F-0C25-4D70-90ED-0893203E5FB3}" presName="rootText" presStyleLbl="node4" presStyleIdx="10" presStyleCnt="30">
        <dgm:presLayoutVars>
          <dgm:chPref val="3"/>
        </dgm:presLayoutVars>
      </dgm:prSet>
      <dgm:spPr/>
    </dgm:pt>
    <dgm:pt modelId="{9A8D8ABF-37F9-4265-A532-FAF4BCB88899}" type="pres">
      <dgm:prSet presAssocID="{ECD9BC2F-0C25-4D70-90ED-0893203E5FB3}" presName="rootConnector" presStyleLbl="node4" presStyleIdx="10" presStyleCnt="30"/>
      <dgm:spPr/>
    </dgm:pt>
    <dgm:pt modelId="{116830D0-2291-4CCB-B738-B502C8DBE3EA}" type="pres">
      <dgm:prSet presAssocID="{ECD9BC2F-0C25-4D70-90ED-0893203E5FB3}" presName="hierChild4" presStyleCnt="0"/>
      <dgm:spPr/>
    </dgm:pt>
    <dgm:pt modelId="{94969B55-C601-4D29-9BE6-FFDFF22BCF4F}" type="pres">
      <dgm:prSet presAssocID="{ECD9BC2F-0C25-4D70-90ED-0893203E5FB3}" presName="hierChild5" presStyleCnt="0"/>
      <dgm:spPr/>
    </dgm:pt>
    <dgm:pt modelId="{1398ACBD-22E5-4427-98D3-937E0906901B}" type="pres">
      <dgm:prSet presAssocID="{974A3714-94D3-4DE9-837D-C73A6C55E0CA}" presName="Name35" presStyleLbl="parChTrans1D4" presStyleIdx="11" presStyleCnt="30"/>
      <dgm:spPr/>
    </dgm:pt>
    <dgm:pt modelId="{2AD42696-9EFB-4430-9A69-B383FD163EB8}" type="pres">
      <dgm:prSet presAssocID="{C872E181-E164-4C77-B8B4-7EB565D9D0BD}" presName="hierRoot2" presStyleCnt="0">
        <dgm:presLayoutVars>
          <dgm:hierBranch val="r"/>
        </dgm:presLayoutVars>
      </dgm:prSet>
      <dgm:spPr/>
    </dgm:pt>
    <dgm:pt modelId="{04DF2608-0048-452D-9D05-487DEA0B1C7F}" type="pres">
      <dgm:prSet presAssocID="{C872E181-E164-4C77-B8B4-7EB565D9D0BD}" presName="rootComposite" presStyleCnt="0"/>
      <dgm:spPr/>
    </dgm:pt>
    <dgm:pt modelId="{68002D37-3CF2-4264-93BA-16C98E26EDAA}" type="pres">
      <dgm:prSet presAssocID="{C872E181-E164-4C77-B8B4-7EB565D9D0BD}" presName="rootText" presStyleLbl="node4" presStyleIdx="11" presStyleCnt="30">
        <dgm:presLayoutVars>
          <dgm:chPref val="3"/>
        </dgm:presLayoutVars>
      </dgm:prSet>
      <dgm:spPr/>
    </dgm:pt>
    <dgm:pt modelId="{787BDA5E-5660-412B-84D5-EB0B7D1B99CB}" type="pres">
      <dgm:prSet presAssocID="{C872E181-E164-4C77-B8B4-7EB565D9D0BD}" presName="rootConnector" presStyleLbl="node4" presStyleIdx="11" presStyleCnt="30"/>
      <dgm:spPr/>
    </dgm:pt>
    <dgm:pt modelId="{6C84AF53-D4D9-49A0-96F4-F357D5B445C7}" type="pres">
      <dgm:prSet presAssocID="{C872E181-E164-4C77-B8B4-7EB565D9D0BD}" presName="hierChild4" presStyleCnt="0"/>
      <dgm:spPr/>
    </dgm:pt>
    <dgm:pt modelId="{5933F4E9-F408-42E7-BF2C-C25EA9A804ED}" type="pres">
      <dgm:prSet presAssocID="{C872E181-E164-4C77-B8B4-7EB565D9D0BD}" presName="hierChild5" presStyleCnt="0"/>
      <dgm:spPr/>
    </dgm:pt>
    <dgm:pt modelId="{D3841766-2833-4D6D-A40E-7B252AA2BF1F}" type="pres">
      <dgm:prSet presAssocID="{16AD98DB-EA8C-4DE3-B942-E9B12D46ECD7}" presName="hierChild5" presStyleCnt="0"/>
      <dgm:spPr/>
    </dgm:pt>
    <dgm:pt modelId="{A6FB4ACD-7E5F-41AB-8F3D-12EC86F30B50}" type="pres">
      <dgm:prSet presAssocID="{67C343D8-6A90-4254-B297-B1C462F12BBC}" presName="Name35" presStyleLbl="parChTrans1D4" presStyleIdx="12" presStyleCnt="30"/>
      <dgm:spPr/>
    </dgm:pt>
    <dgm:pt modelId="{FFF29F79-34A2-405B-B2B1-71A489989E44}" type="pres">
      <dgm:prSet presAssocID="{B681B887-87BD-40DE-AD32-67BE04BC83CB}" presName="hierRoot2" presStyleCnt="0">
        <dgm:presLayoutVars>
          <dgm:hierBranch/>
        </dgm:presLayoutVars>
      </dgm:prSet>
      <dgm:spPr/>
    </dgm:pt>
    <dgm:pt modelId="{3A730706-EE43-44AE-88D1-AEBF0B923504}" type="pres">
      <dgm:prSet presAssocID="{B681B887-87BD-40DE-AD32-67BE04BC83CB}" presName="rootComposite" presStyleCnt="0"/>
      <dgm:spPr/>
    </dgm:pt>
    <dgm:pt modelId="{2286C870-C065-447E-B7FF-DB82FDB27E71}" type="pres">
      <dgm:prSet presAssocID="{B681B887-87BD-40DE-AD32-67BE04BC83CB}" presName="rootText" presStyleLbl="node4" presStyleIdx="12" presStyleCnt="30">
        <dgm:presLayoutVars>
          <dgm:chPref val="3"/>
        </dgm:presLayoutVars>
      </dgm:prSet>
      <dgm:spPr/>
    </dgm:pt>
    <dgm:pt modelId="{1943BA0D-5F81-4089-8466-0E82A40C4779}" type="pres">
      <dgm:prSet presAssocID="{B681B887-87BD-40DE-AD32-67BE04BC83CB}" presName="rootConnector" presStyleLbl="node4" presStyleIdx="12" presStyleCnt="30"/>
      <dgm:spPr/>
    </dgm:pt>
    <dgm:pt modelId="{6BB6A611-7830-4D2E-B5BD-1BA3AD93C977}" type="pres">
      <dgm:prSet presAssocID="{B681B887-87BD-40DE-AD32-67BE04BC83CB}" presName="hierChild4" presStyleCnt="0"/>
      <dgm:spPr/>
    </dgm:pt>
    <dgm:pt modelId="{1A0F8092-B426-4367-82BE-DAF9A29E5D25}" type="pres">
      <dgm:prSet presAssocID="{FEA9A7E7-6FC4-4252-BB1E-0D83A3A25085}" presName="Name35" presStyleLbl="parChTrans1D4" presStyleIdx="13" presStyleCnt="30"/>
      <dgm:spPr/>
    </dgm:pt>
    <dgm:pt modelId="{D9BBEE14-93CE-439A-8046-6F7B6CDB429B}" type="pres">
      <dgm:prSet presAssocID="{E70D0E72-1D6E-46E0-9355-09AC3066B15B}" presName="hierRoot2" presStyleCnt="0">
        <dgm:presLayoutVars>
          <dgm:hierBranch val="r"/>
        </dgm:presLayoutVars>
      </dgm:prSet>
      <dgm:spPr/>
    </dgm:pt>
    <dgm:pt modelId="{C9EFEBFF-2CEE-4FF8-87E6-5C7A4586FFD0}" type="pres">
      <dgm:prSet presAssocID="{E70D0E72-1D6E-46E0-9355-09AC3066B15B}" presName="rootComposite" presStyleCnt="0"/>
      <dgm:spPr/>
    </dgm:pt>
    <dgm:pt modelId="{57BBC174-73B1-4D95-B26D-54B0E4154DEF}" type="pres">
      <dgm:prSet presAssocID="{E70D0E72-1D6E-46E0-9355-09AC3066B15B}" presName="rootText" presStyleLbl="node4" presStyleIdx="13" presStyleCnt="30">
        <dgm:presLayoutVars>
          <dgm:chPref val="3"/>
        </dgm:presLayoutVars>
      </dgm:prSet>
      <dgm:spPr/>
    </dgm:pt>
    <dgm:pt modelId="{C06DFE2F-7E2E-4B64-A991-381FD9BDFFFD}" type="pres">
      <dgm:prSet presAssocID="{E70D0E72-1D6E-46E0-9355-09AC3066B15B}" presName="rootConnector" presStyleLbl="node4" presStyleIdx="13" presStyleCnt="30"/>
      <dgm:spPr/>
    </dgm:pt>
    <dgm:pt modelId="{A0920B82-AC92-4464-A0CA-B8056B804DA8}" type="pres">
      <dgm:prSet presAssocID="{E70D0E72-1D6E-46E0-9355-09AC3066B15B}" presName="hierChild4" presStyleCnt="0"/>
      <dgm:spPr/>
    </dgm:pt>
    <dgm:pt modelId="{07D2B9DA-7D1C-4DB8-938B-A40629D9AB1E}" type="pres">
      <dgm:prSet presAssocID="{E70D0E72-1D6E-46E0-9355-09AC3066B15B}" presName="hierChild5" presStyleCnt="0"/>
      <dgm:spPr/>
    </dgm:pt>
    <dgm:pt modelId="{848B8EB9-0AF0-4CC0-8326-CFF0BC15CA6C}" type="pres">
      <dgm:prSet presAssocID="{448957DE-27BD-404D-801C-58070F2C275B}" presName="Name35" presStyleLbl="parChTrans1D4" presStyleIdx="14" presStyleCnt="30"/>
      <dgm:spPr/>
    </dgm:pt>
    <dgm:pt modelId="{8C57CD1C-5A69-4499-B009-6CA59B136083}" type="pres">
      <dgm:prSet presAssocID="{53C47101-1660-4789-A04C-211ADF42561F}" presName="hierRoot2" presStyleCnt="0">
        <dgm:presLayoutVars>
          <dgm:hierBranch val="r"/>
        </dgm:presLayoutVars>
      </dgm:prSet>
      <dgm:spPr/>
    </dgm:pt>
    <dgm:pt modelId="{79CC3DA7-137B-4E39-A6C7-7E286EA45EBD}" type="pres">
      <dgm:prSet presAssocID="{53C47101-1660-4789-A04C-211ADF42561F}" presName="rootComposite" presStyleCnt="0"/>
      <dgm:spPr/>
    </dgm:pt>
    <dgm:pt modelId="{EA1B8D8E-A0FE-44FA-8A9D-A5B0AF03EE19}" type="pres">
      <dgm:prSet presAssocID="{53C47101-1660-4789-A04C-211ADF42561F}" presName="rootText" presStyleLbl="node4" presStyleIdx="14" presStyleCnt="30">
        <dgm:presLayoutVars>
          <dgm:chPref val="3"/>
        </dgm:presLayoutVars>
      </dgm:prSet>
      <dgm:spPr/>
    </dgm:pt>
    <dgm:pt modelId="{84DBA142-99E6-4572-A9BD-552492308882}" type="pres">
      <dgm:prSet presAssocID="{53C47101-1660-4789-A04C-211ADF42561F}" presName="rootConnector" presStyleLbl="node4" presStyleIdx="14" presStyleCnt="30"/>
      <dgm:spPr/>
    </dgm:pt>
    <dgm:pt modelId="{7DCBCE0E-5BAB-46C6-80AB-68D75744142C}" type="pres">
      <dgm:prSet presAssocID="{53C47101-1660-4789-A04C-211ADF42561F}" presName="hierChild4" presStyleCnt="0"/>
      <dgm:spPr/>
    </dgm:pt>
    <dgm:pt modelId="{71375D52-CA21-4265-8BFB-AD0E23FAC362}" type="pres">
      <dgm:prSet presAssocID="{53C47101-1660-4789-A04C-211ADF42561F}" presName="hierChild5" presStyleCnt="0"/>
      <dgm:spPr/>
    </dgm:pt>
    <dgm:pt modelId="{31144758-A1DF-4AEE-B814-36BBED708A36}" type="pres">
      <dgm:prSet presAssocID="{B681B887-87BD-40DE-AD32-67BE04BC83CB}" presName="hierChild5" presStyleCnt="0"/>
      <dgm:spPr/>
    </dgm:pt>
    <dgm:pt modelId="{1406FAC2-FE34-4370-9BDA-CB1335654A50}" type="pres">
      <dgm:prSet presAssocID="{16609850-D81A-4052-B167-7AE77F23DDEE}" presName="Name35" presStyleLbl="parChTrans1D4" presStyleIdx="15" presStyleCnt="30"/>
      <dgm:spPr/>
    </dgm:pt>
    <dgm:pt modelId="{E80EED19-79BD-4884-A705-90D53BA896E3}" type="pres">
      <dgm:prSet presAssocID="{5F34162C-5E9F-4666-A4A0-A2265668EB58}" presName="hierRoot2" presStyleCnt="0">
        <dgm:presLayoutVars>
          <dgm:hierBranch/>
        </dgm:presLayoutVars>
      </dgm:prSet>
      <dgm:spPr/>
    </dgm:pt>
    <dgm:pt modelId="{F47CE29E-BF83-47B3-9542-AAF565212943}" type="pres">
      <dgm:prSet presAssocID="{5F34162C-5E9F-4666-A4A0-A2265668EB58}" presName="rootComposite" presStyleCnt="0"/>
      <dgm:spPr/>
    </dgm:pt>
    <dgm:pt modelId="{F230B98E-69F6-4900-9110-C1A8F8D3221F}" type="pres">
      <dgm:prSet presAssocID="{5F34162C-5E9F-4666-A4A0-A2265668EB58}" presName="rootText" presStyleLbl="node4" presStyleIdx="15" presStyleCnt="30">
        <dgm:presLayoutVars>
          <dgm:chPref val="3"/>
        </dgm:presLayoutVars>
      </dgm:prSet>
      <dgm:spPr/>
    </dgm:pt>
    <dgm:pt modelId="{50C760E1-1C31-4004-B073-36B2025E76B9}" type="pres">
      <dgm:prSet presAssocID="{5F34162C-5E9F-4666-A4A0-A2265668EB58}" presName="rootConnector" presStyleLbl="node4" presStyleIdx="15" presStyleCnt="30"/>
      <dgm:spPr/>
    </dgm:pt>
    <dgm:pt modelId="{0B73FE5E-39A8-4884-989F-DE64A827BFD4}" type="pres">
      <dgm:prSet presAssocID="{5F34162C-5E9F-4666-A4A0-A2265668EB58}" presName="hierChild4" presStyleCnt="0"/>
      <dgm:spPr/>
    </dgm:pt>
    <dgm:pt modelId="{87D339DF-1DC1-4B87-9EE3-B21A81E9AAE8}" type="pres">
      <dgm:prSet presAssocID="{0DCB36F9-9F36-4E3A-A11F-5A9E63C2DB33}" presName="Name35" presStyleLbl="parChTrans1D4" presStyleIdx="16" presStyleCnt="30"/>
      <dgm:spPr/>
    </dgm:pt>
    <dgm:pt modelId="{E67DAF7E-00AF-4EAC-9858-8569422FFAFC}" type="pres">
      <dgm:prSet presAssocID="{5DBB4736-15C3-4B37-9E78-5F0DA0D58613}" presName="hierRoot2" presStyleCnt="0">
        <dgm:presLayoutVars>
          <dgm:hierBranch val="r"/>
        </dgm:presLayoutVars>
      </dgm:prSet>
      <dgm:spPr/>
    </dgm:pt>
    <dgm:pt modelId="{858EF652-F673-4EC6-A191-D76447E8D2F8}" type="pres">
      <dgm:prSet presAssocID="{5DBB4736-15C3-4B37-9E78-5F0DA0D58613}" presName="rootComposite" presStyleCnt="0"/>
      <dgm:spPr/>
    </dgm:pt>
    <dgm:pt modelId="{56916248-91BC-4043-AEB1-2E7155325DC5}" type="pres">
      <dgm:prSet presAssocID="{5DBB4736-15C3-4B37-9E78-5F0DA0D58613}" presName="rootText" presStyleLbl="node4" presStyleIdx="16" presStyleCnt="30">
        <dgm:presLayoutVars>
          <dgm:chPref val="3"/>
        </dgm:presLayoutVars>
      </dgm:prSet>
      <dgm:spPr/>
    </dgm:pt>
    <dgm:pt modelId="{DA7B60FA-64C7-4571-A53F-4F05F84AA37A}" type="pres">
      <dgm:prSet presAssocID="{5DBB4736-15C3-4B37-9E78-5F0DA0D58613}" presName="rootConnector" presStyleLbl="node4" presStyleIdx="16" presStyleCnt="30"/>
      <dgm:spPr/>
    </dgm:pt>
    <dgm:pt modelId="{58B27D69-E181-4AD1-ACFC-F753911A846E}" type="pres">
      <dgm:prSet presAssocID="{5DBB4736-15C3-4B37-9E78-5F0DA0D58613}" presName="hierChild4" presStyleCnt="0"/>
      <dgm:spPr/>
    </dgm:pt>
    <dgm:pt modelId="{76A4A488-16AF-4F09-8928-723BAADEF3A2}" type="pres">
      <dgm:prSet presAssocID="{5DBB4736-15C3-4B37-9E78-5F0DA0D58613}" presName="hierChild5" presStyleCnt="0"/>
      <dgm:spPr/>
    </dgm:pt>
    <dgm:pt modelId="{66AD9F1F-C08C-4CE3-8F88-7C66B026D89D}" type="pres">
      <dgm:prSet presAssocID="{9DCFED51-FCB8-427E-A191-5577899BA56C}" presName="Name35" presStyleLbl="parChTrans1D4" presStyleIdx="17" presStyleCnt="30"/>
      <dgm:spPr/>
    </dgm:pt>
    <dgm:pt modelId="{AF213159-2751-4D0B-ADF1-0E328748D99B}" type="pres">
      <dgm:prSet presAssocID="{125E5BE7-C74D-4D31-8B97-A14C06ECC294}" presName="hierRoot2" presStyleCnt="0">
        <dgm:presLayoutVars>
          <dgm:hierBranch val="r"/>
        </dgm:presLayoutVars>
      </dgm:prSet>
      <dgm:spPr/>
    </dgm:pt>
    <dgm:pt modelId="{128061F8-343B-423E-9C4C-A8FAAD796515}" type="pres">
      <dgm:prSet presAssocID="{125E5BE7-C74D-4D31-8B97-A14C06ECC294}" presName="rootComposite" presStyleCnt="0"/>
      <dgm:spPr/>
    </dgm:pt>
    <dgm:pt modelId="{C4DC0F23-AA02-4E44-8B32-B2DF3533938A}" type="pres">
      <dgm:prSet presAssocID="{125E5BE7-C74D-4D31-8B97-A14C06ECC294}" presName="rootText" presStyleLbl="node4" presStyleIdx="17" presStyleCnt="30">
        <dgm:presLayoutVars>
          <dgm:chPref val="3"/>
        </dgm:presLayoutVars>
      </dgm:prSet>
      <dgm:spPr/>
    </dgm:pt>
    <dgm:pt modelId="{180E94BD-C4EE-4BC4-848E-429A21EBB183}" type="pres">
      <dgm:prSet presAssocID="{125E5BE7-C74D-4D31-8B97-A14C06ECC294}" presName="rootConnector" presStyleLbl="node4" presStyleIdx="17" presStyleCnt="30"/>
      <dgm:spPr/>
    </dgm:pt>
    <dgm:pt modelId="{4568C061-250F-442C-B4C0-4E9CA2F3BFF3}" type="pres">
      <dgm:prSet presAssocID="{125E5BE7-C74D-4D31-8B97-A14C06ECC294}" presName="hierChild4" presStyleCnt="0"/>
      <dgm:spPr/>
    </dgm:pt>
    <dgm:pt modelId="{F0F5C0FE-EFE3-45A3-AF8E-C71E23B8873B}" type="pres">
      <dgm:prSet presAssocID="{125E5BE7-C74D-4D31-8B97-A14C06ECC294}" presName="hierChild5" presStyleCnt="0"/>
      <dgm:spPr/>
    </dgm:pt>
    <dgm:pt modelId="{F26F4E16-95B2-4E09-9CAC-A615EE05C51C}" type="pres">
      <dgm:prSet presAssocID="{5F34162C-5E9F-4666-A4A0-A2265668EB58}" presName="hierChild5" presStyleCnt="0"/>
      <dgm:spPr/>
    </dgm:pt>
    <dgm:pt modelId="{ECD98319-C966-4832-A006-79FAFAD32AB1}" type="pres">
      <dgm:prSet presAssocID="{E41AA99F-BB1A-4175-918C-52E8F29AF587}" presName="hierChild5" presStyleCnt="0"/>
      <dgm:spPr/>
    </dgm:pt>
    <dgm:pt modelId="{D96F0C07-CBF8-4A4E-92E3-C2E57390B649}" type="pres">
      <dgm:prSet presAssocID="{ED870C1C-F05D-40D4-BB06-6F0427A972F4}" presName="Name35" presStyleLbl="parChTrans1D3" presStyleIdx="2" presStyleCnt="20"/>
      <dgm:spPr/>
    </dgm:pt>
    <dgm:pt modelId="{67AB71CA-3AFC-4ADB-9C5D-1FBEC8ACD462}" type="pres">
      <dgm:prSet presAssocID="{D1EC8F2E-35FD-4A8F-8A48-D36E0A17CA06}" presName="hierRoot2" presStyleCnt="0">
        <dgm:presLayoutVars>
          <dgm:hierBranch/>
        </dgm:presLayoutVars>
      </dgm:prSet>
      <dgm:spPr/>
    </dgm:pt>
    <dgm:pt modelId="{32966C92-81D9-4B84-9AC8-D1B2068A17CD}" type="pres">
      <dgm:prSet presAssocID="{D1EC8F2E-35FD-4A8F-8A48-D36E0A17CA06}" presName="rootComposite" presStyleCnt="0"/>
      <dgm:spPr/>
    </dgm:pt>
    <dgm:pt modelId="{7AA2EA06-020A-4D7B-A4B9-867D028FB7D6}" type="pres">
      <dgm:prSet presAssocID="{D1EC8F2E-35FD-4A8F-8A48-D36E0A17CA06}" presName="rootText" presStyleLbl="node3" presStyleIdx="2" presStyleCnt="20">
        <dgm:presLayoutVars>
          <dgm:chPref val="3"/>
        </dgm:presLayoutVars>
      </dgm:prSet>
      <dgm:spPr/>
    </dgm:pt>
    <dgm:pt modelId="{A0A9540C-1736-4350-9283-A7531A2B2CFB}" type="pres">
      <dgm:prSet presAssocID="{D1EC8F2E-35FD-4A8F-8A48-D36E0A17CA06}" presName="rootConnector" presStyleLbl="node3" presStyleIdx="2" presStyleCnt="20"/>
      <dgm:spPr/>
    </dgm:pt>
    <dgm:pt modelId="{BCEAF601-AE94-4CFE-BFAC-93113FD9E7FD}" type="pres">
      <dgm:prSet presAssocID="{D1EC8F2E-35FD-4A8F-8A48-D36E0A17CA06}" presName="hierChild4" presStyleCnt="0"/>
      <dgm:spPr/>
    </dgm:pt>
    <dgm:pt modelId="{2587AFA9-C10D-4B13-BFE0-E338939D4C00}" type="pres">
      <dgm:prSet presAssocID="{960255A9-82FC-409D-9BDB-52412A0BCCAD}" presName="Name35" presStyleLbl="parChTrans1D4" presStyleIdx="18" presStyleCnt="30"/>
      <dgm:spPr/>
    </dgm:pt>
    <dgm:pt modelId="{370E2907-1A55-42B4-9C67-5162E264F159}" type="pres">
      <dgm:prSet presAssocID="{2180E546-3681-44E9-BB37-1BFC8881611E}" presName="hierRoot2" presStyleCnt="0">
        <dgm:presLayoutVars>
          <dgm:hierBranch/>
        </dgm:presLayoutVars>
      </dgm:prSet>
      <dgm:spPr/>
    </dgm:pt>
    <dgm:pt modelId="{1A3DCEEB-7D69-4195-8C13-E70B3D355A48}" type="pres">
      <dgm:prSet presAssocID="{2180E546-3681-44E9-BB37-1BFC8881611E}" presName="rootComposite" presStyleCnt="0"/>
      <dgm:spPr/>
    </dgm:pt>
    <dgm:pt modelId="{D432A2EE-8BE8-4714-B0DA-737C79681274}" type="pres">
      <dgm:prSet presAssocID="{2180E546-3681-44E9-BB37-1BFC8881611E}" presName="rootText" presStyleLbl="node4" presStyleIdx="18" presStyleCnt="30">
        <dgm:presLayoutVars>
          <dgm:chPref val="3"/>
        </dgm:presLayoutVars>
      </dgm:prSet>
      <dgm:spPr/>
    </dgm:pt>
    <dgm:pt modelId="{DE8B8CDD-4403-4AA3-955C-0ABD56D9EC77}" type="pres">
      <dgm:prSet presAssocID="{2180E546-3681-44E9-BB37-1BFC8881611E}" presName="rootConnector" presStyleLbl="node4" presStyleIdx="18" presStyleCnt="30"/>
      <dgm:spPr/>
    </dgm:pt>
    <dgm:pt modelId="{E84A3863-380B-4192-B0A2-6DCF8279AFD0}" type="pres">
      <dgm:prSet presAssocID="{2180E546-3681-44E9-BB37-1BFC8881611E}" presName="hierChild4" presStyleCnt="0"/>
      <dgm:spPr/>
    </dgm:pt>
    <dgm:pt modelId="{3CAD4C1F-0481-4834-98D5-59847184576A}" type="pres">
      <dgm:prSet presAssocID="{6741315A-7AB9-44EB-847D-DEAB50BBD776}" presName="Name35" presStyleLbl="parChTrans1D4" presStyleIdx="19" presStyleCnt="30"/>
      <dgm:spPr/>
    </dgm:pt>
    <dgm:pt modelId="{C0772082-FB66-42E7-9E73-C535043F02DC}" type="pres">
      <dgm:prSet presAssocID="{47F24732-FD2C-4FD7-BBB8-1A82BF1BBCCE}" presName="hierRoot2" presStyleCnt="0">
        <dgm:presLayoutVars>
          <dgm:hierBranch val="r"/>
        </dgm:presLayoutVars>
      </dgm:prSet>
      <dgm:spPr/>
    </dgm:pt>
    <dgm:pt modelId="{D8DB4D91-3CFC-40D2-B07B-D410BEA8CA8A}" type="pres">
      <dgm:prSet presAssocID="{47F24732-FD2C-4FD7-BBB8-1A82BF1BBCCE}" presName="rootComposite" presStyleCnt="0"/>
      <dgm:spPr/>
    </dgm:pt>
    <dgm:pt modelId="{F6F42E3F-C022-4897-A6EA-905107B3EBB7}" type="pres">
      <dgm:prSet presAssocID="{47F24732-FD2C-4FD7-BBB8-1A82BF1BBCCE}" presName="rootText" presStyleLbl="node4" presStyleIdx="19" presStyleCnt="30">
        <dgm:presLayoutVars>
          <dgm:chPref val="3"/>
        </dgm:presLayoutVars>
      </dgm:prSet>
      <dgm:spPr/>
    </dgm:pt>
    <dgm:pt modelId="{EA9C6A8D-017D-4BF9-86B2-7229727D0FFA}" type="pres">
      <dgm:prSet presAssocID="{47F24732-FD2C-4FD7-BBB8-1A82BF1BBCCE}" presName="rootConnector" presStyleLbl="node4" presStyleIdx="19" presStyleCnt="30"/>
      <dgm:spPr/>
    </dgm:pt>
    <dgm:pt modelId="{87B9F5A6-A8A6-461E-949D-0408C691F9D8}" type="pres">
      <dgm:prSet presAssocID="{47F24732-FD2C-4FD7-BBB8-1A82BF1BBCCE}" presName="hierChild4" presStyleCnt="0"/>
      <dgm:spPr/>
    </dgm:pt>
    <dgm:pt modelId="{68F2BE57-7227-4CDE-9AC2-0921FD36DC2C}" type="pres">
      <dgm:prSet presAssocID="{47F24732-FD2C-4FD7-BBB8-1A82BF1BBCCE}" presName="hierChild5" presStyleCnt="0"/>
      <dgm:spPr/>
    </dgm:pt>
    <dgm:pt modelId="{2A9BB219-9BB7-478F-A844-222DD008C504}" type="pres">
      <dgm:prSet presAssocID="{EDCDA13B-306B-4B22-8887-C7C3BAB580B4}" presName="Name35" presStyleLbl="parChTrans1D4" presStyleIdx="20" presStyleCnt="30"/>
      <dgm:spPr/>
    </dgm:pt>
    <dgm:pt modelId="{76DF4CBE-86D7-4FBF-8290-BB5C9EE33222}" type="pres">
      <dgm:prSet presAssocID="{85488259-0909-4D85-992D-820A8ABBA141}" presName="hierRoot2" presStyleCnt="0">
        <dgm:presLayoutVars>
          <dgm:hierBranch val="r"/>
        </dgm:presLayoutVars>
      </dgm:prSet>
      <dgm:spPr/>
    </dgm:pt>
    <dgm:pt modelId="{47B2D1B1-F0AC-44C1-BF12-780341C6DAEF}" type="pres">
      <dgm:prSet presAssocID="{85488259-0909-4D85-992D-820A8ABBA141}" presName="rootComposite" presStyleCnt="0"/>
      <dgm:spPr/>
    </dgm:pt>
    <dgm:pt modelId="{B741D3A1-5223-4763-B97C-B3CC295E75E4}" type="pres">
      <dgm:prSet presAssocID="{85488259-0909-4D85-992D-820A8ABBA141}" presName="rootText" presStyleLbl="node4" presStyleIdx="20" presStyleCnt="30">
        <dgm:presLayoutVars>
          <dgm:chPref val="3"/>
        </dgm:presLayoutVars>
      </dgm:prSet>
      <dgm:spPr/>
    </dgm:pt>
    <dgm:pt modelId="{ADE354F5-8506-4E48-9D14-AF6ADC1240D9}" type="pres">
      <dgm:prSet presAssocID="{85488259-0909-4D85-992D-820A8ABBA141}" presName="rootConnector" presStyleLbl="node4" presStyleIdx="20" presStyleCnt="30"/>
      <dgm:spPr/>
    </dgm:pt>
    <dgm:pt modelId="{37B2D5B4-E37D-432F-A118-A377D30D6468}" type="pres">
      <dgm:prSet presAssocID="{85488259-0909-4D85-992D-820A8ABBA141}" presName="hierChild4" presStyleCnt="0"/>
      <dgm:spPr/>
    </dgm:pt>
    <dgm:pt modelId="{38464151-BC0E-401B-91B2-1742C806CD6F}" type="pres">
      <dgm:prSet presAssocID="{85488259-0909-4D85-992D-820A8ABBA141}" presName="hierChild5" presStyleCnt="0"/>
      <dgm:spPr/>
    </dgm:pt>
    <dgm:pt modelId="{C4DD047B-FD97-435E-B52B-066767520081}" type="pres">
      <dgm:prSet presAssocID="{2180E546-3681-44E9-BB37-1BFC8881611E}" presName="hierChild5" presStyleCnt="0"/>
      <dgm:spPr/>
    </dgm:pt>
    <dgm:pt modelId="{29EA2C45-7459-421E-8EA5-E8C31FBF10AB}" type="pres">
      <dgm:prSet presAssocID="{55555CEF-624A-4BE4-85C3-BB1DECC1A62A}" presName="Name35" presStyleLbl="parChTrans1D4" presStyleIdx="21" presStyleCnt="30"/>
      <dgm:spPr/>
    </dgm:pt>
    <dgm:pt modelId="{375C24E8-2790-45C4-96B8-93EF3D2E70C5}" type="pres">
      <dgm:prSet presAssocID="{CCD053A7-C37D-48D1-B8DF-12553818D71C}" presName="hierRoot2" presStyleCnt="0">
        <dgm:presLayoutVars>
          <dgm:hierBranch/>
        </dgm:presLayoutVars>
      </dgm:prSet>
      <dgm:spPr/>
    </dgm:pt>
    <dgm:pt modelId="{A2806699-CA8E-4A61-BC31-EB63623013EA}" type="pres">
      <dgm:prSet presAssocID="{CCD053A7-C37D-48D1-B8DF-12553818D71C}" presName="rootComposite" presStyleCnt="0"/>
      <dgm:spPr/>
    </dgm:pt>
    <dgm:pt modelId="{1B3CA836-C34C-4197-9EBF-C5A8ECB873B3}" type="pres">
      <dgm:prSet presAssocID="{CCD053A7-C37D-48D1-B8DF-12553818D71C}" presName="rootText" presStyleLbl="node4" presStyleIdx="21" presStyleCnt="30">
        <dgm:presLayoutVars>
          <dgm:chPref val="3"/>
        </dgm:presLayoutVars>
      </dgm:prSet>
      <dgm:spPr/>
    </dgm:pt>
    <dgm:pt modelId="{95A55E07-4087-46C4-9AB4-8F93F3D9314E}" type="pres">
      <dgm:prSet presAssocID="{CCD053A7-C37D-48D1-B8DF-12553818D71C}" presName="rootConnector" presStyleLbl="node4" presStyleIdx="21" presStyleCnt="30"/>
      <dgm:spPr/>
    </dgm:pt>
    <dgm:pt modelId="{B2F6B250-8563-4551-B5E7-A9C65906026D}" type="pres">
      <dgm:prSet presAssocID="{CCD053A7-C37D-48D1-B8DF-12553818D71C}" presName="hierChild4" presStyleCnt="0"/>
      <dgm:spPr/>
    </dgm:pt>
    <dgm:pt modelId="{8F52DC30-2A51-4C39-B6C2-FF181F2F48BA}" type="pres">
      <dgm:prSet presAssocID="{E69DFFC1-EE48-4821-8FCB-D1B7A5B6FF4A}" presName="Name35" presStyleLbl="parChTrans1D4" presStyleIdx="22" presStyleCnt="30"/>
      <dgm:spPr/>
    </dgm:pt>
    <dgm:pt modelId="{726DEF1C-CD72-4E81-8E3E-2A8E171D69CE}" type="pres">
      <dgm:prSet presAssocID="{22F90907-6F84-4DDC-93AB-68DA3D86BB6A}" presName="hierRoot2" presStyleCnt="0">
        <dgm:presLayoutVars>
          <dgm:hierBranch val="r"/>
        </dgm:presLayoutVars>
      </dgm:prSet>
      <dgm:spPr/>
    </dgm:pt>
    <dgm:pt modelId="{B0458A38-F766-4622-A32F-A58C7FB2FEA1}" type="pres">
      <dgm:prSet presAssocID="{22F90907-6F84-4DDC-93AB-68DA3D86BB6A}" presName="rootComposite" presStyleCnt="0"/>
      <dgm:spPr/>
    </dgm:pt>
    <dgm:pt modelId="{1F7633CA-2D2E-4EAB-B9FC-91384A9B9CE4}" type="pres">
      <dgm:prSet presAssocID="{22F90907-6F84-4DDC-93AB-68DA3D86BB6A}" presName="rootText" presStyleLbl="node4" presStyleIdx="22" presStyleCnt="30">
        <dgm:presLayoutVars>
          <dgm:chPref val="3"/>
        </dgm:presLayoutVars>
      </dgm:prSet>
      <dgm:spPr/>
    </dgm:pt>
    <dgm:pt modelId="{40CFD685-F933-4525-A59A-E62E44388389}" type="pres">
      <dgm:prSet presAssocID="{22F90907-6F84-4DDC-93AB-68DA3D86BB6A}" presName="rootConnector" presStyleLbl="node4" presStyleIdx="22" presStyleCnt="30"/>
      <dgm:spPr/>
    </dgm:pt>
    <dgm:pt modelId="{11011DB3-ADF2-4706-ADB1-EB7B39F9EBB6}" type="pres">
      <dgm:prSet presAssocID="{22F90907-6F84-4DDC-93AB-68DA3D86BB6A}" presName="hierChild4" presStyleCnt="0"/>
      <dgm:spPr/>
    </dgm:pt>
    <dgm:pt modelId="{82EC3D23-3A41-4854-8E38-73DE0F96C519}" type="pres">
      <dgm:prSet presAssocID="{22F90907-6F84-4DDC-93AB-68DA3D86BB6A}" presName="hierChild5" presStyleCnt="0"/>
      <dgm:spPr/>
    </dgm:pt>
    <dgm:pt modelId="{95ECF546-2EC3-4641-9AA4-80494F7F288C}" type="pres">
      <dgm:prSet presAssocID="{2647B6E1-532D-47B2-BDA9-7DD1B24DC55E}" presName="Name35" presStyleLbl="parChTrans1D4" presStyleIdx="23" presStyleCnt="30"/>
      <dgm:spPr/>
    </dgm:pt>
    <dgm:pt modelId="{EDE68F64-86CD-44CF-9384-F9DE0BC73FB0}" type="pres">
      <dgm:prSet presAssocID="{4F487F09-BAA8-4F72-8BC8-A2AB1487A250}" presName="hierRoot2" presStyleCnt="0">
        <dgm:presLayoutVars>
          <dgm:hierBranch val="r"/>
        </dgm:presLayoutVars>
      </dgm:prSet>
      <dgm:spPr/>
    </dgm:pt>
    <dgm:pt modelId="{1CF01A8A-A65C-429B-8221-60C7C4ADDA68}" type="pres">
      <dgm:prSet presAssocID="{4F487F09-BAA8-4F72-8BC8-A2AB1487A250}" presName="rootComposite" presStyleCnt="0"/>
      <dgm:spPr/>
    </dgm:pt>
    <dgm:pt modelId="{90D87E47-1980-4653-BB35-D3B820FB14CE}" type="pres">
      <dgm:prSet presAssocID="{4F487F09-BAA8-4F72-8BC8-A2AB1487A250}" presName="rootText" presStyleLbl="node4" presStyleIdx="23" presStyleCnt="30">
        <dgm:presLayoutVars>
          <dgm:chPref val="3"/>
        </dgm:presLayoutVars>
      </dgm:prSet>
      <dgm:spPr/>
    </dgm:pt>
    <dgm:pt modelId="{982EB7DF-4E9C-4CB2-98A9-02AD006FDBE9}" type="pres">
      <dgm:prSet presAssocID="{4F487F09-BAA8-4F72-8BC8-A2AB1487A250}" presName="rootConnector" presStyleLbl="node4" presStyleIdx="23" presStyleCnt="30"/>
      <dgm:spPr/>
    </dgm:pt>
    <dgm:pt modelId="{41CD90CF-4E75-4F9B-A0B0-FED9562297F7}" type="pres">
      <dgm:prSet presAssocID="{4F487F09-BAA8-4F72-8BC8-A2AB1487A250}" presName="hierChild4" presStyleCnt="0"/>
      <dgm:spPr/>
    </dgm:pt>
    <dgm:pt modelId="{7EE40F0F-E7BC-4793-A8EE-04FA3E22AD3E}" type="pres">
      <dgm:prSet presAssocID="{4F487F09-BAA8-4F72-8BC8-A2AB1487A250}" presName="hierChild5" presStyleCnt="0"/>
      <dgm:spPr/>
    </dgm:pt>
    <dgm:pt modelId="{077CF9E6-4FF5-4BD8-A285-A7265263D55F}" type="pres">
      <dgm:prSet presAssocID="{CCD053A7-C37D-48D1-B8DF-12553818D71C}" presName="hierChild5" presStyleCnt="0"/>
      <dgm:spPr/>
    </dgm:pt>
    <dgm:pt modelId="{96640C5F-18B7-42A1-AD74-8C0377DD01E3}" type="pres">
      <dgm:prSet presAssocID="{FD520A7F-6D8A-4FB5-95E3-037DD654FB58}" presName="Name35" presStyleLbl="parChTrans1D4" presStyleIdx="24" presStyleCnt="30"/>
      <dgm:spPr/>
    </dgm:pt>
    <dgm:pt modelId="{C8B12F0E-BDE6-4F77-8405-BE78CD3110BE}" type="pres">
      <dgm:prSet presAssocID="{FB1725DF-EBDC-44AC-ACF5-FB3EC7B20698}" presName="hierRoot2" presStyleCnt="0">
        <dgm:presLayoutVars>
          <dgm:hierBranch/>
        </dgm:presLayoutVars>
      </dgm:prSet>
      <dgm:spPr/>
    </dgm:pt>
    <dgm:pt modelId="{0C0F5AFA-80A2-4359-BC62-695E70DBD861}" type="pres">
      <dgm:prSet presAssocID="{FB1725DF-EBDC-44AC-ACF5-FB3EC7B20698}" presName="rootComposite" presStyleCnt="0"/>
      <dgm:spPr/>
    </dgm:pt>
    <dgm:pt modelId="{AF0ACA8D-4D74-4116-856C-D60C6AA1C7BE}" type="pres">
      <dgm:prSet presAssocID="{FB1725DF-EBDC-44AC-ACF5-FB3EC7B20698}" presName="rootText" presStyleLbl="node4" presStyleIdx="24" presStyleCnt="30">
        <dgm:presLayoutVars>
          <dgm:chPref val="3"/>
        </dgm:presLayoutVars>
      </dgm:prSet>
      <dgm:spPr/>
    </dgm:pt>
    <dgm:pt modelId="{0928F283-3B7E-4C7B-83D9-2E40E75A4C64}" type="pres">
      <dgm:prSet presAssocID="{FB1725DF-EBDC-44AC-ACF5-FB3EC7B20698}" presName="rootConnector" presStyleLbl="node4" presStyleIdx="24" presStyleCnt="30"/>
      <dgm:spPr/>
    </dgm:pt>
    <dgm:pt modelId="{902444EB-6C13-451F-9C0E-A8FC70D26728}" type="pres">
      <dgm:prSet presAssocID="{FB1725DF-EBDC-44AC-ACF5-FB3EC7B20698}" presName="hierChild4" presStyleCnt="0"/>
      <dgm:spPr/>
    </dgm:pt>
    <dgm:pt modelId="{244C793F-767F-4FC8-8707-036A960EB587}" type="pres">
      <dgm:prSet presAssocID="{ACC3FA15-39BC-458D-AD02-8D6899F0628B}" presName="Name35" presStyleLbl="parChTrans1D4" presStyleIdx="25" presStyleCnt="30"/>
      <dgm:spPr/>
    </dgm:pt>
    <dgm:pt modelId="{1B9F3578-045F-48C3-84E8-01B769618A00}" type="pres">
      <dgm:prSet presAssocID="{1E0524F0-A459-419B-B5EB-D33252664A12}" presName="hierRoot2" presStyleCnt="0">
        <dgm:presLayoutVars>
          <dgm:hierBranch val="r"/>
        </dgm:presLayoutVars>
      </dgm:prSet>
      <dgm:spPr/>
    </dgm:pt>
    <dgm:pt modelId="{052E1174-E7F7-4386-8264-DECC37AFE4CA}" type="pres">
      <dgm:prSet presAssocID="{1E0524F0-A459-419B-B5EB-D33252664A12}" presName="rootComposite" presStyleCnt="0"/>
      <dgm:spPr/>
    </dgm:pt>
    <dgm:pt modelId="{A03CC2BA-29ED-4073-8877-9F1BE6FC90F1}" type="pres">
      <dgm:prSet presAssocID="{1E0524F0-A459-419B-B5EB-D33252664A12}" presName="rootText" presStyleLbl="node4" presStyleIdx="25" presStyleCnt="30">
        <dgm:presLayoutVars>
          <dgm:chPref val="3"/>
        </dgm:presLayoutVars>
      </dgm:prSet>
      <dgm:spPr/>
    </dgm:pt>
    <dgm:pt modelId="{13E90928-0635-4598-818E-BBEA11B5E022}" type="pres">
      <dgm:prSet presAssocID="{1E0524F0-A459-419B-B5EB-D33252664A12}" presName="rootConnector" presStyleLbl="node4" presStyleIdx="25" presStyleCnt="30"/>
      <dgm:spPr/>
    </dgm:pt>
    <dgm:pt modelId="{7FCCE33E-6ABD-492F-8E20-920BBCC14A5B}" type="pres">
      <dgm:prSet presAssocID="{1E0524F0-A459-419B-B5EB-D33252664A12}" presName="hierChild4" presStyleCnt="0"/>
      <dgm:spPr/>
    </dgm:pt>
    <dgm:pt modelId="{B3C94617-29CE-4436-AABC-14B5A1527886}" type="pres">
      <dgm:prSet presAssocID="{1E0524F0-A459-419B-B5EB-D33252664A12}" presName="hierChild5" presStyleCnt="0"/>
      <dgm:spPr/>
    </dgm:pt>
    <dgm:pt modelId="{0DD6901F-7038-4FD6-A9F2-1D10FAF4B02C}" type="pres">
      <dgm:prSet presAssocID="{A97BC73D-AC23-405E-9DC0-9E6BB510F55D}" presName="Name35" presStyleLbl="parChTrans1D4" presStyleIdx="26" presStyleCnt="30"/>
      <dgm:spPr/>
    </dgm:pt>
    <dgm:pt modelId="{98D6DDA3-91B5-4623-8631-02F03A19E2B2}" type="pres">
      <dgm:prSet presAssocID="{B157DA73-E7E0-4ADC-955B-6F48083F3AAB}" presName="hierRoot2" presStyleCnt="0">
        <dgm:presLayoutVars>
          <dgm:hierBranch val="r"/>
        </dgm:presLayoutVars>
      </dgm:prSet>
      <dgm:spPr/>
    </dgm:pt>
    <dgm:pt modelId="{8BC3F30B-F14A-40CE-9AD6-0775BB42C649}" type="pres">
      <dgm:prSet presAssocID="{B157DA73-E7E0-4ADC-955B-6F48083F3AAB}" presName="rootComposite" presStyleCnt="0"/>
      <dgm:spPr/>
    </dgm:pt>
    <dgm:pt modelId="{A6620B63-9656-4D87-B73F-5A88EDEF83C6}" type="pres">
      <dgm:prSet presAssocID="{B157DA73-E7E0-4ADC-955B-6F48083F3AAB}" presName="rootText" presStyleLbl="node4" presStyleIdx="26" presStyleCnt="30">
        <dgm:presLayoutVars>
          <dgm:chPref val="3"/>
        </dgm:presLayoutVars>
      </dgm:prSet>
      <dgm:spPr/>
    </dgm:pt>
    <dgm:pt modelId="{1815A6A5-250D-47B5-B8DB-7A9C748AB243}" type="pres">
      <dgm:prSet presAssocID="{B157DA73-E7E0-4ADC-955B-6F48083F3AAB}" presName="rootConnector" presStyleLbl="node4" presStyleIdx="26" presStyleCnt="30"/>
      <dgm:spPr/>
    </dgm:pt>
    <dgm:pt modelId="{E0B6476A-F691-4525-994B-4F785555212D}" type="pres">
      <dgm:prSet presAssocID="{B157DA73-E7E0-4ADC-955B-6F48083F3AAB}" presName="hierChild4" presStyleCnt="0"/>
      <dgm:spPr/>
    </dgm:pt>
    <dgm:pt modelId="{8C69971B-9DDE-4C5B-A7E7-2F5F4870096A}" type="pres">
      <dgm:prSet presAssocID="{B157DA73-E7E0-4ADC-955B-6F48083F3AAB}" presName="hierChild5" presStyleCnt="0"/>
      <dgm:spPr/>
    </dgm:pt>
    <dgm:pt modelId="{B3263806-58DF-4793-BA4A-34CA07074595}" type="pres">
      <dgm:prSet presAssocID="{FB1725DF-EBDC-44AC-ACF5-FB3EC7B20698}" presName="hierChild5" presStyleCnt="0"/>
      <dgm:spPr/>
    </dgm:pt>
    <dgm:pt modelId="{AE53D754-BE60-437A-8421-12F838802046}" type="pres">
      <dgm:prSet presAssocID="{D1EC8F2E-35FD-4A8F-8A48-D36E0A17CA06}" presName="hierChild5" presStyleCnt="0"/>
      <dgm:spPr/>
    </dgm:pt>
    <dgm:pt modelId="{45E07547-3BC9-47BB-A273-4911AF96F297}" type="pres">
      <dgm:prSet presAssocID="{4F4BEC78-6CC4-47B6-9A96-205382DC79BD}" presName="Name35" presStyleLbl="parChTrans1D3" presStyleIdx="3" presStyleCnt="20"/>
      <dgm:spPr/>
    </dgm:pt>
    <dgm:pt modelId="{788B7275-36B9-43D7-BFD7-A98F274E587A}" type="pres">
      <dgm:prSet presAssocID="{58A096F7-555E-425B-B4A0-4E8C2EE00775}" presName="hierRoot2" presStyleCnt="0">
        <dgm:presLayoutVars>
          <dgm:hierBranch/>
        </dgm:presLayoutVars>
      </dgm:prSet>
      <dgm:spPr/>
    </dgm:pt>
    <dgm:pt modelId="{B5DE2DB0-A259-47A4-ACDF-0F4D4C8F8A67}" type="pres">
      <dgm:prSet presAssocID="{58A096F7-555E-425B-B4A0-4E8C2EE00775}" presName="rootComposite" presStyleCnt="0"/>
      <dgm:spPr/>
    </dgm:pt>
    <dgm:pt modelId="{20B060F5-EF82-4FA3-ABE0-0E7B5C4565D6}" type="pres">
      <dgm:prSet presAssocID="{58A096F7-555E-425B-B4A0-4E8C2EE00775}" presName="rootText" presStyleLbl="node3" presStyleIdx="3" presStyleCnt="20">
        <dgm:presLayoutVars>
          <dgm:chPref val="3"/>
        </dgm:presLayoutVars>
      </dgm:prSet>
      <dgm:spPr/>
    </dgm:pt>
    <dgm:pt modelId="{EF2B8CBD-1B23-491A-92D0-5B4F81C0CA42}" type="pres">
      <dgm:prSet presAssocID="{58A096F7-555E-425B-B4A0-4E8C2EE00775}" presName="rootConnector" presStyleLbl="node3" presStyleIdx="3" presStyleCnt="20"/>
      <dgm:spPr/>
    </dgm:pt>
    <dgm:pt modelId="{A045817E-E1A3-4A2F-A1AF-1CA384B5B1BA}" type="pres">
      <dgm:prSet presAssocID="{58A096F7-555E-425B-B4A0-4E8C2EE00775}" presName="hierChild4" presStyleCnt="0"/>
      <dgm:spPr/>
    </dgm:pt>
    <dgm:pt modelId="{EC5278C3-9BF1-4265-B060-EEA187B4EB49}" type="pres">
      <dgm:prSet presAssocID="{A43AB58D-7AB1-4FC4-B48C-B36106F7A93C}" presName="Name35" presStyleLbl="parChTrans1D4" presStyleIdx="27" presStyleCnt="30"/>
      <dgm:spPr/>
    </dgm:pt>
    <dgm:pt modelId="{02982EEB-4FDF-4D6B-9EFB-4140F1E59CDB}" type="pres">
      <dgm:prSet presAssocID="{381776E2-7FB8-4472-AF58-BA5AEB1763E0}" presName="hierRoot2" presStyleCnt="0">
        <dgm:presLayoutVars>
          <dgm:hierBranch val="r"/>
        </dgm:presLayoutVars>
      </dgm:prSet>
      <dgm:spPr/>
    </dgm:pt>
    <dgm:pt modelId="{22CA1880-1319-4890-A6A1-64BCBF03A461}" type="pres">
      <dgm:prSet presAssocID="{381776E2-7FB8-4472-AF58-BA5AEB1763E0}" presName="rootComposite" presStyleCnt="0"/>
      <dgm:spPr/>
    </dgm:pt>
    <dgm:pt modelId="{34907D42-0823-468B-A1CB-A4AE4CA7EF93}" type="pres">
      <dgm:prSet presAssocID="{381776E2-7FB8-4472-AF58-BA5AEB1763E0}" presName="rootText" presStyleLbl="node4" presStyleIdx="27" presStyleCnt="30">
        <dgm:presLayoutVars>
          <dgm:chPref val="3"/>
        </dgm:presLayoutVars>
      </dgm:prSet>
      <dgm:spPr/>
    </dgm:pt>
    <dgm:pt modelId="{30199FA4-F866-4AFB-8273-98C353E39E69}" type="pres">
      <dgm:prSet presAssocID="{381776E2-7FB8-4472-AF58-BA5AEB1763E0}" presName="rootConnector" presStyleLbl="node4" presStyleIdx="27" presStyleCnt="30"/>
      <dgm:spPr/>
    </dgm:pt>
    <dgm:pt modelId="{F8405C7A-7F97-483C-ABD8-312697C9CD9F}" type="pres">
      <dgm:prSet presAssocID="{381776E2-7FB8-4472-AF58-BA5AEB1763E0}" presName="hierChild4" presStyleCnt="0"/>
      <dgm:spPr/>
    </dgm:pt>
    <dgm:pt modelId="{F3D86AE6-860E-45C2-A735-72C2A92FF291}" type="pres">
      <dgm:prSet presAssocID="{381776E2-7FB8-4472-AF58-BA5AEB1763E0}" presName="hierChild5" presStyleCnt="0"/>
      <dgm:spPr/>
    </dgm:pt>
    <dgm:pt modelId="{7424F948-5514-4ED7-9EE0-7337D6ECA3EC}" type="pres">
      <dgm:prSet presAssocID="{E7C68293-792D-4A6C-A8D5-1A8FDD770ED9}" presName="Name35" presStyleLbl="parChTrans1D4" presStyleIdx="28" presStyleCnt="30"/>
      <dgm:spPr/>
    </dgm:pt>
    <dgm:pt modelId="{DB518F7C-B531-4310-BFD1-696A09104C93}" type="pres">
      <dgm:prSet presAssocID="{20CCF827-BDFB-46F0-8006-99FA50C2FEEE}" presName="hierRoot2" presStyleCnt="0">
        <dgm:presLayoutVars>
          <dgm:hierBranch val="r"/>
        </dgm:presLayoutVars>
      </dgm:prSet>
      <dgm:spPr/>
    </dgm:pt>
    <dgm:pt modelId="{FC7B28B0-7D08-426A-9445-5660406FD421}" type="pres">
      <dgm:prSet presAssocID="{20CCF827-BDFB-46F0-8006-99FA50C2FEEE}" presName="rootComposite" presStyleCnt="0"/>
      <dgm:spPr/>
    </dgm:pt>
    <dgm:pt modelId="{7BC3B618-86E7-4721-95F8-1E114CB398DF}" type="pres">
      <dgm:prSet presAssocID="{20CCF827-BDFB-46F0-8006-99FA50C2FEEE}" presName="rootText" presStyleLbl="node4" presStyleIdx="28" presStyleCnt="30">
        <dgm:presLayoutVars>
          <dgm:chPref val="3"/>
        </dgm:presLayoutVars>
      </dgm:prSet>
      <dgm:spPr/>
    </dgm:pt>
    <dgm:pt modelId="{533E2EC5-3056-4C2B-B008-FB0062022A75}" type="pres">
      <dgm:prSet presAssocID="{20CCF827-BDFB-46F0-8006-99FA50C2FEEE}" presName="rootConnector" presStyleLbl="node4" presStyleIdx="28" presStyleCnt="30"/>
      <dgm:spPr/>
    </dgm:pt>
    <dgm:pt modelId="{1E07E20D-5AED-49DE-8805-12F757BE4742}" type="pres">
      <dgm:prSet presAssocID="{20CCF827-BDFB-46F0-8006-99FA50C2FEEE}" presName="hierChild4" presStyleCnt="0"/>
      <dgm:spPr/>
    </dgm:pt>
    <dgm:pt modelId="{08EE0C94-E565-48EB-825C-5DACF7CD5C6D}" type="pres">
      <dgm:prSet presAssocID="{20CCF827-BDFB-46F0-8006-99FA50C2FEEE}" presName="hierChild5" presStyleCnt="0"/>
      <dgm:spPr/>
    </dgm:pt>
    <dgm:pt modelId="{7AC7984B-E29B-4268-92FF-D6AE16394075}" type="pres">
      <dgm:prSet presAssocID="{D86D932A-3278-4859-9E4B-11F7AAAFB205}" presName="Name35" presStyleLbl="parChTrans1D4" presStyleIdx="29" presStyleCnt="30"/>
      <dgm:spPr/>
    </dgm:pt>
    <dgm:pt modelId="{375B6CDB-D1D2-4DFB-8C2D-E60CB62EBB97}" type="pres">
      <dgm:prSet presAssocID="{CFBDF26D-6DF9-457B-8CE4-AFBE9441542F}" presName="hierRoot2" presStyleCnt="0">
        <dgm:presLayoutVars>
          <dgm:hierBranch val="r"/>
        </dgm:presLayoutVars>
      </dgm:prSet>
      <dgm:spPr/>
    </dgm:pt>
    <dgm:pt modelId="{69F1132E-7FCF-42B8-9BE3-FB43865F43E1}" type="pres">
      <dgm:prSet presAssocID="{CFBDF26D-6DF9-457B-8CE4-AFBE9441542F}" presName="rootComposite" presStyleCnt="0"/>
      <dgm:spPr/>
    </dgm:pt>
    <dgm:pt modelId="{080B71FB-6E03-4B85-94C4-57ED8940ACC2}" type="pres">
      <dgm:prSet presAssocID="{CFBDF26D-6DF9-457B-8CE4-AFBE9441542F}" presName="rootText" presStyleLbl="node4" presStyleIdx="29" presStyleCnt="30">
        <dgm:presLayoutVars>
          <dgm:chPref val="3"/>
        </dgm:presLayoutVars>
      </dgm:prSet>
      <dgm:spPr/>
    </dgm:pt>
    <dgm:pt modelId="{35ECC964-3469-4635-8ADB-888BACA5CC1B}" type="pres">
      <dgm:prSet presAssocID="{CFBDF26D-6DF9-457B-8CE4-AFBE9441542F}" presName="rootConnector" presStyleLbl="node4" presStyleIdx="29" presStyleCnt="30"/>
      <dgm:spPr/>
    </dgm:pt>
    <dgm:pt modelId="{B0234A62-5DE2-4954-889B-29A1BE9CDE8F}" type="pres">
      <dgm:prSet presAssocID="{CFBDF26D-6DF9-457B-8CE4-AFBE9441542F}" presName="hierChild4" presStyleCnt="0"/>
      <dgm:spPr/>
    </dgm:pt>
    <dgm:pt modelId="{7F97B057-75AD-48A8-9B06-2C8ACB3266AD}" type="pres">
      <dgm:prSet presAssocID="{CFBDF26D-6DF9-457B-8CE4-AFBE9441542F}" presName="hierChild5" presStyleCnt="0"/>
      <dgm:spPr/>
    </dgm:pt>
    <dgm:pt modelId="{FD18863E-B2A0-4906-86D6-20D1031AF6C6}" type="pres">
      <dgm:prSet presAssocID="{58A096F7-555E-425B-B4A0-4E8C2EE00775}" presName="hierChild5" presStyleCnt="0"/>
      <dgm:spPr/>
    </dgm:pt>
    <dgm:pt modelId="{C09F31EC-3382-40E9-9B75-174EF3A48C46}" type="pres">
      <dgm:prSet presAssocID="{011D4741-42D9-4CE9-83C1-C921ADB119AC}" presName="hierChild5" presStyleCnt="0"/>
      <dgm:spPr/>
    </dgm:pt>
    <dgm:pt modelId="{94059418-1AEF-42CD-A844-08A8E5209FBE}" type="pres">
      <dgm:prSet presAssocID="{5A44670C-9306-4996-8C45-AF801053C9F3}" presName="Name35" presStyleLbl="parChTrans1D2" presStyleIdx="1" presStyleCnt="5"/>
      <dgm:spPr/>
    </dgm:pt>
    <dgm:pt modelId="{168B6140-DF11-49E2-9E20-9D098F79C5B6}" type="pres">
      <dgm:prSet presAssocID="{B4B1F118-327E-476F-9ABD-D14E9914AEFC}" presName="hierRoot2" presStyleCnt="0">
        <dgm:presLayoutVars>
          <dgm:hierBranch/>
        </dgm:presLayoutVars>
      </dgm:prSet>
      <dgm:spPr/>
    </dgm:pt>
    <dgm:pt modelId="{B2C0B38E-BE5D-44B9-BFA4-0038B8CD84C4}" type="pres">
      <dgm:prSet presAssocID="{B4B1F118-327E-476F-9ABD-D14E9914AEFC}" presName="rootComposite" presStyleCnt="0"/>
      <dgm:spPr/>
    </dgm:pt>
    <dgm:pt modelId="{A9174DC4-E838-4891-9284-E25BAE17CBD5}" type="pres">
      <dgm:prSet presAssocID="{B4B1F118-327E-476F-9ABD-D14E9914AEFC}" presName="rootText" presStyleLbl="node2" presStyleIdx="1" presStyleCnt="5">
        <dgm:presLayoutVars>
          <dgm:chPref val="3"/>
        </dgm:presLayoutVars>
      </dgm:prSet>
      <dgm:spPr/>
    </dgm:pt>
    <dgm:pt modelId="{2D86067F-EF33-4511-86EC-A5745375C786}" type="pres">
      <dgm:prSet presAssocID="{B4B1F118-327E-476F-9ABD-D14E9914AEFC}" presName="rootConnector" presStyleLbl="node2" presStyleIdx="1" presStyleCnt="5"/>
      <dgm:spPr/>
    </dgm:pt>
    <dgm:pt modelId="{8F6D20F6-17CC-4829-B4D7-A728B278F193}" type="pres">
      <dgm:prSet presAssocID="{B4B1F118-327E-476F-9ABD-D14E9914AEFC}" presName="hierChild4" presStyleCnt="0"/>
      <dgm:spPr/>
    </dgm:pt>
    <dgm:pt modelId="{B95118E5-3C44-436A-BC85-84339EE95A39}" type="pres">
      <dgm:prSet presAssocID="{6DF01910-D1E1-49FD-AF43-9EC510F55A74}" presName="Name35" presStyleLbl="parChTrans1D3" presStyleIdx="4" presStyleCnt="20"/>
      <dgm:spPr/>
    </dgm:pt>
    <dgm:pt modelId="{778CFA6A-C803-4B2F-9D63-E25DDAD2BE4E}" type="pres">
      <dgm:prSet presAssocID="{C4F4324F-DB1B-4AAB-A00B-88774589EB13}" presName="hierRoot2" presStyleCnt="0">
        <dgm:presLayoutVars>
          <dgm:hierBranch/>
        </dgm:presLayoutVars>
      </dgm:prSet>
      <dgm:spPr/>
    </dgm:pt>
    <dgm:pt modelId="{B4B0A244-3A5A-44E5-837F-F45825160131}" type="pres">
      <dgm:prSet presAssocID="{C4F4324F-DB1B-4AAB-A00B-88774589EB13}" presName="rootComposite" presStyleCnt="0"/>
      <dgm:spPr/>
    </dgm:pt>
    <dgm:pt modelId="{112FE13E-4CAD-4632-8B2A-F20678370DA0}" type="pres">
      <dgm:prSet presAssocID="{C4F4324F-DB1B-4AAB-A00B-88774589EB13}" presName="rootText" presStyleLbl="node3" presStyleIdx="4" presStyleCnt="20">
        <dgm:presLayoutVars>
          <dgm:chPref val="3"/>
        </dgm:presLayoutVars>
      </dgm:prSet>
      <dgm:spPr/>
    </dgm:pt>
    <dgm:pt modelId="{972430C9-5C74-4127-9F0B-B34F97C5BDA2}" type="pres">
      <dgm:prSet presAssocID="{C4F4324F-DB1B-4AAB-A00B-88774589EB13}" presName="rootConnector" presStyleLbl="node3" presStyleIdx="4" presStyleCnt="20"/>
      <dgm:spPr/>
    </dgm:pt>
    <dgm:pt modelId="{FB5E568D-CFD8-4057-8B81-B476A6A67324}" type="pres">
      <dgm:prSet presAssocID="{C4F4324F-DB1B-4AAB-A00B-88774589EB13}" presName="hierChild4" presStyleCnt="0"/>
      <dgm:spPr/>
    </dgm:pt>
    <dgm:pt modelId="{EF4F345F-3D97-4B7A-BF14-CC845E8A45A8}" type="pres">
      <dgm:prSet presAssocID="{C4F4324F-DB1B-4AAB-A00B-88774589EB13}" presName="hierChild5" presStyleCnt="0"/>
      <dgm:spPr/>
    </dgm:pt>
    <dgm:pt modelId="{CC048A83-5A81-4FD5-97DE-8D116D62310D}" type="pres">
      <dgm:prSet presAssocID="{FF8927BE-7B26-43E3-AE15-699EAF609D61}" presName="Name35" presStyleLbl="parChTrans1D3" presStyleIdx="5" presStyleCnt="20"/>
      <dgm:spPr/>
    </dgm:pt>
    <dgm:pt modelId="{A04E2B17-202A-4D06-90B6-69AB5DEDB896}" type="pres">
      <dgm:prSet presAssocID="{F92F4BCF-961E-469C-BD81-EBACB3CA3DCA}" presName="hierRoot2" presStyleCnt="0">
        <dgm:presLayoutVars>
          <dgm:hierBranch/>
        </dgm:presLayoutVars>
      </dgm:prSet>
      <dgm:spPr/>
    </dgm:pt>
    <dgm:pt modelId="{BC40BDB9-87B7-4CD7-9678-9F564E01F9E4}" type="pres">
      <dgm:prSet presAssocID="{F92F4BCF-961E-469C-BD81-EBACB3CA3DCA}" presName="rootComposite" presStyleCnt="0"/>
      <dgm:spPr/>
    </dgm:pt>
    <dgm:pt modelId="{ADF006E9-6EB3-4021-B4F7-2838F292FCD2}" type="pres">
      <dgm:prSet presAssocID="{F92F4BCF-961E-469C-BD81-EBACB3CA3DCA}" presName="rootText" presStyleLbl="node3" presStyleIdx="5" presStyleCnt="20">
        <dgm:presLayoutVars>
          <dgm:chPref val="3"/>
        </dgm:presLayoutVars>
      </dgm:prSet>
      <dgm:spPr/>
    </dgm:pt>
    <dgm:pt modelId="{74D7DBF0-EEED-4E51-A99C-753D98C0EB41}" type="pres">
      <dgm:prSet presAssocID="{F92F4BCF-961E-469C-BD81-EBACB3CA3DCA}" presName="rootConnector" presStyleLbl="node3" presStyleIdx="5" presStyleCnt="20"/>
      <dgm:spPr/>
    </dgm:pt>
    <dgm:pt modelId="{DA1C2A54-F99B-426A-9BD0-5DFB4A276D90}" type="pres">
      <dgm:prSet presAssocID="{F92F4BCF-961E-469C-BD81-EBACB3CA3DCA}" presName="hierChild4" presStyleCnt="0"/>
      <dgm:spPr/>
    </dgm:pt>
    <dgm:pt modelId="{3BF4B35A-2740-4F49-87CB-D8E62C849DD6}" type="pres">
      <dgm:prSet presAssocID="{F92F4BCF-961E-469C-BD81-EBACB3CA3DCA}" presName="hierChild5" presStyleCnt="0"/>
      <dgm:spPr/>
    </dgm:pt>
    <dgm:pt modelId="{C74CFFF2-3D1B-4BCA-AC73-50397ED22731}" type="pres">
      <dgm:prSet presAssocID="{B73E31B6-BD4B-4FFF-A0A9-22EE1DCA751C}" presName="Name35" presStyleLbl="parChTrans1D3" presStyleIdx="6" presStyleCnt="20"/>
      <dgm:spPr/>
    </dgm:pt>
    <dgm:pt modelId="{BC74EC8F-4EA7-47D9-B75E-BA54404D24F9}" type="pres">
      <dgm:prSet presAssocID="{D6017067-3746-4C13-8F79-EAF92CE1DF4A}" presName="hierRoot2" presStyleCnt="0">
        <dgm:presLayoutVars>
          <dgm:hierBranch/>
        </dgm:presLayoutVars>
      </dgm:prSet>
      <dgm:spPr/>
    </dgm:pt>
    <dgm:pt modelId="{91CE2A3A-6B4A-4DAF-B9D0-23ABBFB75D47}" type="pres">
      <dgm:prSet presAssocID="{D6017067-3746-4C13-8F79-EAF92CE1DF4A}" presName="rootComposite" presStyleCnt="0"/>
      <dgm:spPr/>
    </dgm:pt>
    <dgm:pt modelId="{D45C41A8-5DCB-4C4A-977E-F12271BA6D99}" type="pres">
      <dgm:prSet presAssocID="{D6017067-3746-4C13-8F79-EAF92CE1DF4A}" presName="rootText" presStyleLbl="node3" presStyleIdx="6" presStyleCnt="20">
        <dgm:presLayoutVars>
          <dgm:chPref val="3"/>
        </dgm:presLayoutVars>
      </dgm:prSet>
      <dgm:spPr/>
    </dgm:pt>
    <dgm:pt modelId="{F3583DD6-BA6A-4683-A33B-7C8668EBE4C0}" type="pres">
      <dgm:prSet presAssocID="{D6017067-3746-4C13-8F79-EAF92CE1DF4A}" presName="rootConnector" presStyleLbl="node3" presStyleIdx="6" presStyleCnt="20"/>
      <dgm:spPr/>
    </dgm:pt>
    <dgm:pt modelId="{EC283D92-AD97-4954-846D-0BB52D045394}" type="pres">
      <dgm:prSet presAssocID="{D6017067-3746-4C13-8F79-EAF92CE1DF4A}" presName="hierChild4" presStyleCnt="0"/>
      <dgm:spPr/>
    </dgm:pt>
    <dgm:pt modelId="{C04A7CB0-92C5-4999-A812-6B88BAF893BE}" type="pres">
      <dgm:prSet presAssocID="{D6017067-3746-4C13-8F79-EAF92CE1DF4A}" presName="hierChild5" presStyleCnt="0"/>
      <dgm:spPr/>
    </dgm:pt>
    <dgm:pt modelId="{4153CF28-EE54-4307-AE2D-2F56CEABDE81}" type="pres">
      <dgm:prSet presAssocID="{2C1A16B2-2F37-4A7E-9695-F96BEF48EBBD}" presName="Name35" presStyleLbl="parChTrans1D3" presStyleIdx="7" presStyleCnt="20"/>
      <dgm:spPr/>
    </dgm:pt>
    <dgm:pt modelId="{29508DB4-2788-438C-8752-FB7DCE0D6163}" type="pres">
      <dgm:prSet presAssocID="{52FEBA2D-32CD-459D-B54F-2FF0C4B0029E}" presName="hierRoot2" presStyleCnt="0">
        <dgm:presLayoutVars>
          <dgm:hierBranch/>
        </dgm:presLayoutVars>
      </dgm:prSet>
      <dgm:spPr/>
    </dgm:pt>
    <dgm:pt modelId="{3B244C4A-15CA-4B29-907B-4B70257381E6}" type="pres">
      <dgm:prSet presAssocID="{52FEBA2D-32CD-459D-B54F-2FF0C4B0029E}" presName="rootComposite" presStyleCnt="0"/>
      <dgm:spPr/>
    </dgm:pt>
    <dgm:pt modelId="{35FD15A3-B772-4C10-AA71-7B6C61327238}" type="pres">
      <dgm:prSet presAssocID="{52FEBA2D-32CD-459D-B54F-2FF0C4B0029E}" presName="rootText" presStyleLbl="node3" presStyleIdx="7" presStyleCnt="20">
        <dgm:presLayoutVars>
          <dgm:chPref val="3"/>
        </dgm:presLayoutVars>
      </dgm:prSet>
      <dgm:spPr/>
    </dgm:pt>
    <dgm:pt modelId="{A4E35C87-EB2C-459F-A3B4-CA86296BF480}" type="pres">
      <dgm:prSet presAssocID="{52FEBA2D-32CD-459D-B54F-2FF0C4B0029E}" presName="rootConnector" presStyleLbl="node3" presStyleIdx="7" presStyleCnt="20"/>
      <dgm:spPr/>
    </dgm:pt>
    <dgm:pt modelId="{978EF2F7-FA08-40A6-81E4-67F1C9B029CD}" type="pres">
      <dgm:prSet presAssocID="{52FEBA2D-32CD-459D-B54F-2FF0C4B0029E}" presName="hierChild4" presStyleCnt="0"/>
      <dgm:spPr/>
    </dgm:pt>
    <dgm:pt modelId="{DEECFC8C-99C6-4EF8-AF86-CC38AA68AAA8}" type="pres">
      <dgm:prSet presAssocID="{52FEBA2D-32CD-459D-B54F-2FF0C4B0029E}" presName="hierChild5" presStyleCnt="0"/>
      <dgm:spPr/>
    </dgm:pt>
    <dgm:pt modelId="{5C71B291-8544-422A-9F51-6F6BA0D87CC9}" type="pres">
      <dgm:prSet presAssocID="{B4B1F118-327E-476F-9ABD-D14E9914AEFC}" presName="hierChild5" presStyleCnt="0"/>
      <dgm:spPr/>
    </dgm:pt>
    <dgm:pt modelId="{89381A25-369B-492C-A357-441911DCACEF}" type="pres">
      <dgm:prSet presAssocID="{2CB8AD39-8F28-4C02-BDCA-3A78F1F2423F}" presName="Name35" presStyleLbl="parChTrans1D2" presStyleIdx="2" presStyleCnt="5"/>
      <dgm:spPr/>
    </dgm:pt>
    <dgm:pt modelId="{F8B48747-7425-4BCD-9BE2-E0323C9D14BC}" type="pres">
      <dgm:prSet presAssocID="{63B4DCF4-0CD5-4D18-B490-4EFFFCD9C95D}" presName="hierRoot2" presStyleCnt="0">
        <dgm:presLayoutVars>
          <dgm:hierBranch/>
        </dgm:presLayoutVars>
      </dgm:prSet>
      <dgm:spPr/>
    </dgm:pt>
    <dgm:pt modelId="{31B4696A-FBEF-45CB-B011-989677141DBB}" type="pres">
      <dgm:prSet presAssocID="{63B4DCF4-0CD5-4D18-B490-4EFFFCD9C95D}" presName="rootComposite" presStyleCnt="0"/>
      <dgm:spPr/>
    </dgm:pt>
    <dgm:pt modelId="{DC92BD5B-9544-46BB-A959-9BF6DB35BDC6}" type="pres">
      <dgm:prSet presAssocID="{63B4DCF4-0CD5-4D18-B490-4EFFFCD9C95D}" presName="rootText" presStyleLbl="node2" presStyleIdx="2" presStyleCnt="5">
        <dgm:presLayoutVars>
          <dgm:chPref val="3"/>
        </dgm:presLayoutVars>
      </dgm:prSet>
      <dgm:spPr/>
    </dgm:pt>
    <dgm:pt modelId="{2FCF0350-69FD-4D00-BF47-78934877CA7F}" type="pres">
      <dgm:prSet presAssocID="{63B4DCF4-0CD5-4D18-B490-4EFFFCD9C95D}" presName="rootConnector" presStyleLbl="node2" presStyleIdx="2" presStyleCnt="5"/>
      <dgm:spPr/>
    </dgm:pt>
    <dgm:pt modelId="{6AEFB7C5-B192-4F8B-8B61-711A066497AD}" type="pres">
      <dgm:prSet presAssocID="{63B4DCF4-0CD5-4D18-B490-4EFFFCD9C95D}" presName="hierChild4" presStyleCnt="0"/>
      <dgm:spPr/>
    </dgm:pt>
    <dgm:pt modelId="{92746379-4CC8-480C-B917-E1596F05A477}" type="pres">
      <dgm:prSet presAssocID="{E483C866-4508-4570-8F7B-8A9663995CA8}" presName="Name35" presStyleLbl="parChTrans1D3" presStyleIdx="8" presStyleCnt="20"/>
      <dgm:spPr/>
    </dgm:pt>
    <dgm:pt modelId="{AB107A81-4D1C-45DD-8D37-0228A3C2FE56}" type="pres">
      <dgm:prSet presAssocID="{5B181778-BCBB-4BC9-AAE0-DAADC299663D}" presName="hierRoot2" presStyleCnt="0">
        <dgm:presLayoutVars>
          <dgm:hierBranch/>
        </dgm:presLayoutVars>
      </dgm:prSet>
      <dgm:spPr/>
    </dgm:pt>
    <dgm:pt modelId="{465EF23F-693F-4DB9-882E-9DCAE28EE217}" type="pres">
      <dgm:prSet presAssocID="{5B181778-BCBB-4BC9-AAE0-DAADC299663D}" presName="rootComposite" presStyleCnt="0"/>
      <dgm:spPr/>
    </dgm:pt>
    <dgm:pt modelId="{AD1CE847-E79B-407F-B693-2B999E4689E0}" type="pres">
      <dgm:prSet presAssocID="{5B181778-BCBB-4BC9-AAE0-DAADC299663D}" presName="rootText" presStyleLbl="node3" presStyleIdx="8" presStyleCnt="20">
        <dgm:presLayoutVars>
          <dgm:chPref val="3"/>
        </dgm:presLayoutVars>
      </dgm:prSet>
      <dgm:spPr/>
    </dgm:pt>
    <dgm:pt modelId="{01DCAEB8-591C-428E-9344-68A34A837741}" type="pres">
      <dgm:prSet presAssocID="{5B181778-BCBB-4BC9-AAE0-DAADC299663D}" presName="rootConnector" presStyleLbl="node3" presStyleIdx="8" presStyleCnt="20"/>
      <dgm:spPr/>
    </dgm:pt>
    <dgm:pt modelId="{FBD64F26-FBCC-47FD-B1AC-A385934D27AC}" type="pres">
      <dgm:prSet presAssocID="{5B181778-BCBB-4BC9-AAE0-DAADC299663D}" presName="hierChild4" presStyleCnt="0"/>
      <dgm:spPr/>
    </dgm:pt>
    <dgm:pt modelId="{43B4D4F8-7CDD-47FA-9232-919ADDBA75FB}" type="pres">
      <dgm:prSet presAssocID="{5B181778-BCBB-4BC9-AAE0-DAADC299663D}" presName="hierChild5" presStyleCnt="0"/>
      <dgm:spPr/>
    </dgm:pt>
    <dgm:pt modelId="{4EF8268C-587E-4E68-9008-040531163D6D}" type="pres">
      <dgm:prSet presAssocID="{208015FB-FC10-4D98-98E2-CE1D2A070E03}" presName="Name35" presStyleLbl="parChTrans1D3" presStyleIdx="9" presStyleCnt="20"/>
      <dgm:spPr/>
    </dgm:pt>
    <dgm:pt modelId="{AB8E243D-5721-403A-9E58-F98ECEE41BC5}" type="pres">
      <dgm:prSet presAssocID="{96F7DCE8-1E04-4EAF-A4FC-D662B6749C02}" presName="hierRoot2" presStyleCnt="0">
        <dgm:presLayoutVars>
          <dgm:hierBranch/>
        </dgm:presLayoutVars>
      </dgm:prSet>
      <dgm:spPr/>
    </dgm:pt>
    <dgm:pt modelId="{F23DEFDC-DD70-4807-B775-5EC06929CEED}" type="pres">
      <dgm:prSet presAssocID="{96F7DCE8-1E04-4EAF-A4FC-D662B6749C02}" presName="rootComposite" presStyleCnt="0"/>
      <dgm:spPr/>
    </dgm:pt>
    <dgm:pt modelId="{939113E7-3822-47DD-B617-7706284ACF34}" type="pres">
      <dgm:prSet presAssocID="{96F7DCE8-1E04-4EAF-A4FC-D662B6749C02}" presName="rootText" presStyleLbl="node3" presStyleIdx="9" presStyleCnt="20">
        <dgm:presLayoutVars>
          <dgm:chPref val="3"/>
        </dgm:presLayoutVars>
      </dgm:prSet>
      <dgm:spPr/>
    </dgm:pt>
    <dgm:pt modelId="{0C82301A-DD9E-4A04-831A-A821A91A6192}" type="pres">
      <dgm:prSet presAssocID="{96F7DCE8-1E04-4EAF-A4FC-D662B6749C02}" presName="rootConnector" presStyleLbl="node3" presStyleIdx="9" presStyleCnt="20"/>
      <dgm:spPr/>
    </dgm:pt>
    <dgm:pt modelId="{5719C30A-436E-4979-AB46-9AE7A26FDE17}" type="pres">
      <dgm:prSet presAssocID="{96F7DCE8-1E04-4EAF-A4FC-D662B6749C02}" presName="hierChild4" presStyleCnt="0"/>
      <dgm:spPr/>
    </dgm:pt>
    <dgm:pt modelId="{90D85249-1BCC-4EF7-B60D-2AEB89F99202}" type="pres">
      <dgm:prSet presAssocID="{96F7DCE8-1E04-4EAF-A4FC-D662B6749C02}" presName="hierChild5" presStyleCnt="0"/>
      <dgm:spPr/>
    </dgm:pt>
    <dgm:pt modelId="{FA1C490E-ED38-49D3-A548-9CE8BF00C915}" type="pres">
      <dgm:prSet presAssocID="{AE0C5541-7780-4264-AA2D-CEAACB12B16D}" presName="Name35" presStyleLbl="parChTrans1D3" presStyleIdx="10" presStyleCnt="20"/>
      <dgm:spPr/>
    </dgm:pt>
    <dgm:pt modelId="{559F5FCC-E41F-4549-A3C1-A241DEA71FBB}" type="pres">
      <dgm:prSet presAssocID="{6E5E9499-F052-48AB-9708-5E43866CA5F9}" presName="hierRoot2" presStyleCnt="0">
        <dgm:presLayoutVars>
          <dgm:hierBranch/>
        </dgm:presLayoutVars>
      </dgm:prSet>
      <dgm:spPr/>
    </dgm:pt>
    <dgm:pt modelId="{B060C83E-40C3-4AD0-BA55-A6FD65E8DFC8}" type="pres">
      <dgm:prSet presAssocID="{6E5E9499-F052-48AB-9708-5E43866CA5F9}" presName="rootComposite" presStyleCnt="0"/>
      <dgm:spPr/>
    </dgm:pt>
    <dgm:pt modelId="{4AC150A5-22F1-4C92-8759-18593C255AF7}" type="pres">
      <dgm:prSet presAssocID="{6E5E9499-F052-48AB-9708-5E43866CA5F9}" presName="rootText" presStyleLbl="node3" presStyleIdx="10" presStyleCnt="20">
        <dgm:presLayoutVars>
          <dgm:chPref val="3"/>
        </dgm:presLayoutVars>
      </dgm:prSet>
      <dgm:spPr/>
    </dgm:pt>
    <dgm:pt modelId="{95E32CCB-AC9A-4125-9ACE-667D8C41DCFB}" type="pres">
      <dgm:prSet presAssocID="{6E5E9499-F052-48AB-9708-5E43866CA5F9}" presName="rootConnector" presStyleLbl="node3" presStyleIdx="10" presStyleCnt="20"/>
      <dgm:spPr/>
    </dgm:pt>
    <dgm:pt modelId="{9708B83E-F751-4C8B-9B86-F8484012AEAC}" type="pres">
      <dgm:prSet presAssocID="{6E5E9499-F052-48AB-9708-5E43866CA5F9}" presName="hierChild4" presStyleCnt="0"/>
      <dgm:spPr/>
    </dgm:pt>
    <dgm:pt modelId="{BBC3B3E9-D327-4334-B39F-A3E4FF21EB82}" type="pres">
      <dgm:prSet presAssocID="{6E5E9499-F052-48AB-9708-5E43866CA5F9}" presName="hierChild5" presStyleCnt="0"/>
      <dgm:spPr/>
    </dgm:pt>
    <dgm:pt modelId="{286A4876-2F4C-43B1-A2BA-E9472405A1E8}" type="pres">
      <dgm:prSet presAssocID="{7690D4A5-F8BB-4D83-930C-747FC72B6DFB}" presName="Name35" presStyleLbl="parChTrans1D3" presStyleIdx="11" presStyleCnt="20"/>
      <dgm:spPr/>
    </dgm:pt>
    <dgm:pt modelId="{E3EF6FFF-EB26-4C23-9D60-D9713DDA9477}" type="pres">
      <dgm:prSet presAssocID="{56265BBD-E900-420B-BD24-23021AE6F0C9}" presName="hierRoot2" presStyleCnt="0">
        <dgm:presLayoutVars>
          <dgm:hierBranch/>
        </dgm:presLayoutVars>
      </dgm:prSet>
      <dgm:spPr/>
    </dgm:pt>
    <dgm:pt modelId="{D8331400-7E18-45A0-80DE-A6674C6F2588}" type="pres">
      <dgm:prSet presAssocID="{56265BBD-E900-420B-BD24-23021AE6F0C9}" presName="rootComposite" presStyleCnt="0"/>
      <dgm:spPr/>
    </dgm:pt>
    <dgm:pt modelId="{B439B660-8E97-417D-8D00-5332AFA32DC8}" type="pres">
      <dgm:prSet presAssocID="{56265BBD-E900-420B-BD24-23021AE6F0C9}" presName="rootText" presStyleLbl="node3" presStyleIdx="11" presStyleCnt="20">
        <dgm:presLayoutVars>
          <dgm:chPref val="3"/>
        </dgm:presLayoutVars>
      </dgm:prSet>
      <dgm:spPr/>
    </dgm:pt>
    <dgm:pt modelId="{E5F906AB-843B-4377-8DAC-AD7400A12326}" type="pres">
      <dgm:prSet presAssocID="{56265BBD-E900-420B-BD24-23021AE6F0C9}" presName="rootConnector" presStyleLbl="node3" presStyleIdx="11" presStyleCnt="20"/>
      <dgm:spPr/>
    </dgm:pt>
    <dgm:pt modelId="{CBD51AF7-E391-4386-AB65-FA441060E838}" type="pres">
      <dgm:prSet presAssocID="{56265BBD-E900-420B-BD24-23021AE6F0C9}" presName="hierChild4" presStyleCnt="0"/>
      <dgm:spPr/>
    </dgm:pt>
    <dgm:pt modelId="{ECD24AB9-92AB-451A-AC8C-C79400A39D44}" type="pres">
      <dgm:prSet presAssocID="{56265BBD-E900-420B-BD24-23021AE6F0C9}" presName="hierChild5" presStyleCnt="0"/>
      <dgm:spPr/>
    </dgm:pt>
    <dgm:pt modelId="{EFFE65B4-148E-48ED-8EE8-5F96089D1EF7}" type="pres">
      <dgm:prSet presAssocID="{63B4DCF4-0CD5-4D18-B490-4EFFFCD9C95D}" presName="hierChild5" presStyleCnt="0"/>
      <dgm:spPr/>
    </dgm:pt>
    <dgm:pt modelId="{B4274205-C334-44B6-A936-6E6722EE4241}" type="pres">
      <dgm:prSet presAssocID="{83783872-8E62-48B3-9102-E6F4BFADF9A9}" presName="Name35" presStyleLbl="parChTrans1D2" presStyleIdx="3" presStyleCnt="5"/>
      <dgm:spPr/>
    </dgm:pt>
    <dgm:pt modelId="{CD13C64F-71AD-40FC-8010-F7424B4FADAC}" type="pres">
      <dgm:prSet presAssocID="{5751FC99-E0D5-4769-8D8D-7AC4C78E5580}" presName="hierRoot2" presStyleCnt="0">
        <dgm:presLayoutVars>
          <dgm:hierBranch/>
        </dgm:presLayoutVars>
      </dgm:prSet>
      <dgm:spPr/>
    </dgm:pt>
    <dgm:pt modelId="{AE5C8CCC-DAF8-4EEE-96D9-FFA7C7DBFF87}" type="pres">
      <dgm:prSet presAssocID="{5751FC99-E0D5-4769-8D8D-7AC4C78E5580}" presName="rootComposite" presStyleCnt="0"/>
      <dgm:spPr/>
    </dgm:pt>
    <dgm:pt modelId="{AC6352E0-E2BD-47B9-B9DB-6DEB0DAF6CA8}" type="pres">
      <dgm:prSet presAssocID="{5751FC99-E0D5-4769-8D8D-7AC4C78E5580}" presName="rootText" presStyleLbl="node2" presStyleIdx="3" presStyleCnt="5">
        <dgm:presLayoutVars>
          <dgm:chPref val="3"/>
        </dgm:presLayoutVars>
      </dgm:prSet>
      <dgm:spPr/>
    </dgm:pt>
    <dgm:pt modelId="{CA1EAF54-EA15-4B95-BBB2-B48F7C135D96}" type="pres">
      <dgm:prSet presAssocID="{5751FC99-E0D5-4769-8D8D-7AC4C78E5580}" presName="rootConnector" presStyleLbl="node2" presStyleIdx="3" presStyleCnt="5"/>
      <dgm:spPr/>
    </dgm:pt>
    <dgm:pt modelId="{1D386434-0CBB-461A-BE85-1366B5E36D10}" type="pres">
      <dgm:prSet presAssocID="{5751FC99-E0D5-4769-8D8D-7AC4C78E5580}" presName="hierChild4" presStyleCnt="0"/>
      <dgm:spPr/>
    </dgm:pt>
    <dgm:pt modelId="{F4838ABC-FA3C-4927-8266-1F742656E5FB}" type="pres">
      <dgm:prSet presAssocID="{ED6128BC-9E72-48B5-B888-ED77A4EE03FC}" presName="Name35" presStyleLbl="parChTrans1D3" presStyleIdx="12" presStyleCnt="20"/>
      <dgm:spPr/>
    </dgm:pt>
    <dgm:pt modelId="{8B8A7D03-A5E0-45D1-ABED-D67160C6F08B}" type="pres">
      <dgm:prSet presAssocID="{8EE804D6-93F0-4D30-B1A9-C44BACB2EAB3}" presName="hierRoot2" presStyleCnt="0">
        <dgm:presLayoutVars>
          <dgm:hierBranch/>
        </dgm:presLayoutVars>
      </dgm:prSet>
      <dgm:spPr/>
    </dgm:pt>
    <dgm:pt modelId="{E64E11EF-BD3B-4D6C-B62B-14B5528742CF}" type="pres">
      <dgm:prSet presAssocID="{8EE804D6-93F0-4D30-B1A9-C44BACB2EAB3}" presName="rootComposite" presStyleCnt="0"/>
      <dgm:spPr/>
    </dgm:pt>
    <dgm:pt modelId="{C796161A-4DAB-4E96-90B3-0CEEBD3D7F0B}" type="pres">
      <dgm:prSet presAssocID="{8EE804D6-93F0-4D30-B1A9-C44BACB2EAB3}" presName="rootText" presStyleLbl="node3" presStyleIdx="12" presStyleCnt="20">
        <dgm:presLayoutVars>
          <dgm:chPref val="3"/>
        </dgm:presLayoutVars>
      </dgm:prSet>
      <dgm:spPr/>
    </dgm:pt>
    <dgm:pt modelId="{77DC4FB3-BE1E-4FE5-9DB4-8E9BE0EEAFFC}" type="pres">
      <dgm:prSet presAssocID="{8EE804D6-93F0-4D30-B1A9-C44BACB2EAB3}" presName="rootConnector" presStyleLbl="node3" presStyleIdx="12" presStyleCnt="20"/>
      <dgm:spPr/>
    </dgm:pt>
    <dgm:pt modelId="{01F7E62D-11CE-471C-94FE-2E8159AF6915}" type="pres">
      <dgm:prSet presAssocID="{8EE804D6-93F0-4D30-B1A9-C44BACB2EAB3}" presName="hierChild4" presStyleCnt="0"/>
      <dgm:spPr/>
    </dgm:pt>
    <dgm:pt modelId="{6F244F30-680D-4237-96D9-6593076251DD}" type="pres">
      <dgm:prSet presAssocID="{8EE804D6-93F0-4D30-B1A9-C44BACB2EAB3}" presName="hierChild5" presStyleCnt="0"/>
      <dgm:spPr/>
    </dgm:pt>
    <dgm:pt modelId="{FF54B1DD-95F9-4854-A4ED-59B735AB4A8A}" type="pres">
      <dgm:prSet presAssocID="{622387DE-4B7A-4DB6-9D93-2FFBE1A7728F}" presName="Name35" presStyleLbl="parChTrans1D3" presStyleIdx="13" presStyleCnt="20"/>
      <dgm:spPr/>
    </dgm:pt>
    <dgm:pt modelId="{A8C10839-585D-4E1E-A1F2-CA508E7A943E}" type="pres">
      <dgm:prSet presAssocID="{63448ADD-B8A3-41D7-B315-65F0B5CF1F78}" presName="hierRoot2" presStyleCnt="0">
        <dgm:presLayoutVars>
          <dgm:hierBranch/>
        </dgm:presLayoutVars>
      </dgm:prSet>
      <dgm:spPr/>
    </dgm:pt>
    <dgm:pt modelId="{9645982D-1372-4EFF-B262-B793903B4760}" type="pres">
      <dgm:prSet presAssocID="{63448ADD-B8A3-41D7-B315-65F0B5CF1F78}" presName="rootComposite" presStyleCnt="0"/>
      <dgm:spPr/>
    </dgm:pt>
    <dgm:pt modelId="{C5D7235A-CA0F-4D13-A940-9413B1667601}" type="pres">
      <dgm:prSet presAssocID="{63448ADD-B8A3-41D7-B315-65F0B5CF1F78}" presName="rootText" presStyleLbl="node3" presStyleIdx="13" presStyleCnt="20">
        <dgm:presLayoutVars>
          <dgm:chPref val="3"/>
        </dgm:presLayoutVars>
      </dgm:prSet>
      <dgm:spPr/>
    </dgm:pt>
    <dgm:pt modelId="{94DFB3FA-7892-4103-85D5-98181D18A4F4}" type="pres">
      <dgm:prSet presAssocID="{63448ADD-B8A3-41D7-B315-65F0B5CF1F78}" presName="rootConnector" presStyleLbl="node3" presStyleIdx="13" presStyleCnt="20"/>
      <dgm:spPr/>
    </dgm:pt>
    <dgm:pt modelId="{70919BAF-E000-4013-919F-8994A80B8AC2}" type="pres">
      <dgm:prSet presAssocID="{63448ADD-B8A3-41D7-B315-65F0B5CF1F78}" presName="hierChild4" presStyleCnt="0"/>
      <dgm:spPr/>
    </dgm:pt>
    <dgm:pt modelId="{59C886E4-F838-4CB3-8090-DD89E8456465}" type="pres">
      <dgm:prSet presAssocID="{63448ADD-B8A3-41D7-B315-65F0B5CF1F78}" presName="hierChild5" presStyleCnt="0"/>
      <dgm:spPr/>
    </dgm:pt>
    <dgm:pt modelId="{8FFFB1A0-E54D-4D9A-9115-41A9CD94A3E4}" type="pres">
      <dgm:prSet presAssocID="{161FF6E3-26C2-494F-880A-C2726C7A525B}" presName="Name35" presStyleLbl="parChTrans1D3" presStyleIdx="14" presStyleCnt="20"/>
      <dgm:spPr/>
    </dgm:pt>
    <dgm:pt modelId="{01248577-B4D2-41C2-9339-00DEE09006AC}" type="pres">
      <dgm:prSet presAssocID="{7046AD27-2FFB-4CC1-81D7-86A04F9F732A}" presName="hierRoot2" presStyleCnt="0">
        <dgm:presLayoutVars>
          <dgm:hierBranch/>
        </dgm:presLayoutVars>
      </dgm:prSet>
      <dgm:spPr/>
    </dgm:pt>
    <dgm:pt modelId="{3BED7EC2-60BD-4F00-A33D-16E92314D3AF}" type="pres">
      <dgm:prSet presAssocID="{7046AD27-2FFB-4CC1-81D7-86A04F9F732A}" presName="rootComposite" presStyleCnt="0"/>
      <dgm:spPr/>
    </dgm:pt>
    <dgm:pt modelId="{842FFB17-9076-427B-AB92-9BF65E9B1374}" type="pres">
      <dgm:prSet presAssocID="{7046AD27-2FFB-4CC1-81D7-86A04F9F732A}" presName="rootText" presStyleLbl="node3" presStyleIdx="14" presStyleCnt="20">
        <dgm:presLayoutVars>
          <dgm:chPref val="3"/>
        </dgm:presLayoutVars>
      </dgm:prSet>
      <dgm:spPr/>
    </dgm:pt>
    <dgm:pt modelId="{72DE6CD3-5538-4DA7-8D38-993D15A10F9F}" type="pres">
      <dgm:prSet presAssocID="{7046AD27-2FFB-4CC1-81D7-86A04F9F732A}" presName="rootConnector" presStyleLbl="node3" presStyleIdx="14" presStyleCnt="20"/>
      <dgm:spPr/>
    </dgm:pt>
    <dgm:pt modelId="{E29DE472-D9DF-4478-8240-6821F9161327}" type="pres">
      <dgm:prSet presAssocID="{7046AD27-2FFB-4CC1-81D7-86A04F9F732A}" presName="hierChild4" presStyleCnt="0"/>
      <dgm:spPr/>
    </dgm:pt>
    <dgm:pt modelId="{9B3CE791-30F3-44F3-AA63-3482ED4CA89F}" type="pres">
      <dgm:prSet presAssocID="{7046AD27-2FFB-4CC1-81D7-86A04F9F732A}" presName="hierChild5" presStyleCnt="0"/>
      <dgm:spPr/>
    </dgm:pt>
    <dgm:pt modelId="{826996D7-0823-4A6B-9489-EFF26FDEB2D6}" type="pres">
      <dgm:prSet presAssocID="{3A23DCCE-3D2C-4DBC-9706-F4C27B5FB4C9}" presName="Name35" presStyleLbl="parChTrans1D3" presStyleIdx="15" presStyleCnt="20"/>
      <dgm:spPr/>
    </dgm:pt>
    <dgm:pt modelId="{343FF4B3-D089-4B0A-939A-920D20D4A0D3}" type="pres">
      <dgm:prSet presAssocID="{5E43BCC0-919B-4740-B39A-92922F25D5A3}" presName="hierRoot2" presStyleCnt="0">
        <dgm:presLayoutVars>
          <dgm:hierBranch/>
        </dgm:presLayoutVars>
      </dgm:prSet>
      <dgm:spPr/>
    </dgm:pt>
    <dgm:pt modelId="{7D96CE9F-D3DE-40E9-BBA9-51FE535DEA1B}" type="pres">
      <dgm:prSet presAssocID="{5E43BCC0-919B-4740-B39A-92922F25D5A3}" presName="rootComposite" presStyleCnt="0"/>
      <dgm:spPr/>
    </dgm:pt>
    <dgm:pt modelId="{4685088E-78D8-4F09-B350-797D9DBBFB7B}" type="pres">
      <dgm:prSet presAssocID="{5E43BCC0-919B-4740-B39A-92922F25D5A3}" presName="rootText" presStyleLbl="node3" presStyleIdx="15" presStyleCnt="20">
        <dgm:presLayoutVars>
          <dgm:chPref val="3"/>
        </dgm:presLayoutVars>
      </dgm:prSet>
      <dgm:spPr/>
    </dgm:pt>
    <dgm:pt modelId="{B36D2B55-4C99-4064-B4A5-8FDAB7AE72F9}" type="pres">
      <dgm:prSet presAssocID="{5E43BCC0-919B-4740-B39A-92922F25D5A3}" presName="rootConnector" presStyleLbl="node3" presStyleIdx="15" presStyleCnt="20"/>
      <dgm:spPr/>
    </dgm:pt>
    <dgm:pt modelId="{5C0F12BA-9D2A-4631-9FD2-F55B4805589F}" type="pres">
      <dgm:prSet presAssocID="{5E43BCC0-919B-4740-B39A-92922F25D5A3}" presName="hierChild4" presStyleCnt="0"/>
      <dgm:spPr/>
    </dgm:pt>
    <dgm:pt modelId="{1C38F631-8FFE-43EF-8D0A-B63C52783F42}" type="pres">
      <dgm:prSet presAssocID="{5E43BCC0-919B-4740-B39A-92922F25D5A3}" presName="hierChild5" presStyleCnt="0"/>
      <dgm:spPr/>
    </dgm:pt>
    <dgm:pt modelId="{A19C385C-45C3-4670-B7EF-B548370B1A59}" type="pres">
      <dgm:prSet presAssocID="{5751FC99-E0D5-4769-8D8D-7AC4C78E5580}" presName="hierChild5" presStyleCnt="0"/>
      <dgm:spPr/>
    </dgm:pt>
    <dgm:pt modelId="{B857BCF2-4320-47B1-A3FE-A30F708635CA}" type="pres">
      <dgm:prSet presAssocID="{57CC86F8-D8B7-4066-9620-DCEC132D7329}" presName="Name35" presStyleLbl="parChTrans1D2" presStyleIdx="4" presStyleCnt="5"/>
      <dgm:spPr/>
    </dgm:pt>
    <dgm:pt modelId="{6ADB45F2-E166-4167-AE51-3C6429A1BDBF}" type="pres">
      <dgm:prSet presAssocID="{D9E0636B-9283-472C-AB96-8F71D0689816}" presName="hierRoot2" presStyleCnt="0">
        <dgm:presLayoutVars>
          <dgm:hierBranch/>
        </dgm:presLayoutVars>
      </dgm:prSet>
      <dgm:spPr/>
    </dgm:pt>
    <dgm:pt modelId="{77B94A08-1030-49C9-B34A-10DEDB356DF4}" type="pres">
      <dgm:prSet presAssocID="{D9E0636B-9283-472C-AB96-8F71D0689816}" presName="rootComposite" presStyleCnt="0"/>
      <dgm:spPr/>
    </dgm:pt>
    <dgm:pt modelId="{36C08424-5610-496C-A12F-2C62389541AE}" type="pres">
      <dgm:prSet presAssocID="{D9E0636B-9283-472C-AB96-8F71D0689816}" presName="rootText" presStyleLbl="node2" presStyleIdx="4" presStyleCnt="5">
        <dgm:presLayoutVars>
          <dgm:chPref val="3"/>
        </dgm:presLayoutVars>
      </dgm:prSet>
      <dgm:spPr/>
    </dgm:pt>
    <dgm:pt modelId="{7DF4BC67-B1B6-4366-954E-B07C8D1158D0}" type="pres">
      <dgm:prSet presAssocID="{D9E0636B-9283-472C-AB96-8F71D0689816}" presName="rootConnector" presStyleLbl="node2" presStyleIdx="4" presStyleCnt="5"/>
      <dgm:spPr/>
    </dgm:pt>
    <dgm:pt modelId="{98C1CFD0-CA45-4CB8-8CBC-1459BEA42771}" type="pres">
      <dgm:prSet presAssocID="{D9E0636B-9283-472C-AB96-8F71D0689816}" presName="hierChild4" presStyleCnt="0"/>
      <dgm:spPr/>
    </dgm:pt>
    <dgm:pt modelId="{793C4F88-42B3-4687-A041-EC120C2BD827}" type="pres">
      <dgm:prSet presAssocID="{9F992972-CE6E-4619-8285-EC6B3F4C7585}" presName="Name35" presStyleLbl="parChTrans1D3" presStyleIdx="16" presStyleCnt="20"/>
      <dgm:spPr/>
    </dgm:pt>
    <dgm:pt modelId="{AC403F0A-ADB7-41E7-907F-C0F31FC927C3}" type="pres">
      <dgm:prSet presAssocID="{AE55E79E-F302-4C2B-ABEC-84E080413CD9}" presName="hierRoot2" presStyleCnt="0">
        <dgm:presLayoutVars>
          <dgm:hierBranch/>
        </dgm:presLayoutVars>
      </dgm:prSet>
      <dgm:spPr/>
    </dgm:pt>
    <dgm:pt modelId="{C29C4248-DF06-453B-AC54-316B660B3E4E}" type="pres">
      <dgm:prSet presAssocID="{AE55E79E-F302-4C2B-ABEC-84E080413CD9}" presName="rootComposite" presStyleCnt="0"/>
      <dgm:spPr/>
    </dgm:pt>
    <dgm:pt modelId="{BC922D09-49AC-47C6-82C8-C3080D567AA6}" type="pres">
      <dgm:prSet presAssocID="{AE55E79E-F302-4C2B-ABEC-84E080413CD9}" presName="rootText" presStyleLbl="node3" presStyleIdx="16" presStyleCnt="20">
        <dgm:presLayoutVars>
          <dgm:chPref val="3"/>
        </dgm:presLayoutVars>
      </dgm:prSet>
      <dgm:spPr/>
    </dgm:pt>
    <dgm:pt modelId="{83763FA6-F4E1-44C1-9F2B-FE2B0079F338}" type="pres">
      <dgm:prSet presAssocID="{AE55E79E-F302-4C2B-ABEC-84E080413CD9}" presName="rootConnector" presStyleLbl="node3" presStyleIdx="16" presStyleCnt="20"/>
      <dgm:spPr/>
    </dgm:pt>
    <dgm:pt modelId="{E4C93BF9-F7BF-418A-B2CF-CE67869DF95D}" type="pres">
      <dgm:prSet presAssocID="{AE55E79E-F302-4C2B-ABEC-84E080413CD9}" presName="hierChild4" presStyleCnt="0"/>
      <dgm:spPr/>
    </dgm:pt>
    <dgm:pt modelId="{475797AA-EC23-4124-A816-44DC92A82B1E}" type="pres">
      <dgm:prSet presAssocID="{AE55E79E-F302-4C2B-ABEC-84E080413CD9}" presName="hierChild5" presStyleCnt="0"/>
      <dgm:spPr/>
    </dgm:pt>
    <dgm:pt modelId="{7C1C9216-A847-4E0F-9F7F-D973B23C911B}" type="pres">
      <dgm:prSet presAssocID="{8CD61478-1CEA-4FC9-A4E4-1817D1000144}" presName="Name35" presStyleLbl="parChTrans1D3" presStyleIdx="17" presStyleCnt="20"/>
      <dgm:spPr/>
    </dgm:pt>
    <dgm:pt modelId="{7D1B3C4A-191E-4BB4-98BE-3F1E5B9D6664}" type="pres">
      <dgm:prSet presAssocID="{D9C54FD8-92D1-47FA-94E8-951DE67C8400}" presName="hierRoot2" presStyleCnt="0">
        <dgm:presLayoutVars>
          <dgm:hierBranch/>
        </dgm:presLayoutVars>
      </dgm:prSet>
      <dgm:spPr/>
    </dgm:pt>
    <dgm:pt modelId="{FB04474F-EB50-43B7-861F-CDE08F48775A}" type="pres">
      <dgm:prSet presAssocID="{D9C54FD8-92D1-47FA-94E8-951DE67C8400}" presName="rootComposite" presStyleCnt="0"/>
      <dgm:spPr/>
    </dgm:pt>
    <dgm:pt modelId="{72A15D48-516D-4D5F-8D9B-020C26D50DDA}" type="pres">
      <dgm:prSet presAssocID="{D9C54FD8-92D1-47FA-94E8-951DE67C8400}" presName="rootText" presStyleLbl="node3" presStyleIdx="17" presStyleCnt="20">
        <dgm:presLayoutVars>
          <dgm:chPref val="3"/>
        </dgm:presLayoutVars>
      </dgm:prSet>
      <dgm:spPr/>
    </dgm:pt>
    <dgm:pt modelId="{D0EA9D45-ED26-43CF-B88B-38D6F885C365}" type="pres">
      <dgm:prSet presAssocID="{D9C54FD8-92D1-47FA-94E8-951DE67C8400}" presName="rootConnector" presStyleLbl="node3" presStyleIdx="17" presStyleCnt="20"/>
      <dgm:spPr/>
    </dgm:pt>
    <dgm:pt modelId="{82709521-E43A-4396-8FDC-F9B4735113BB}" type="pres">
      <dgm:prSet presAssocID="{D9C54FD8-92D1-47FA-94E8-951DE67C8400}" presName="hierChild4" presStyleCnt="0"/>
      <dgm:spPr/>
    </dgm:pt>
    <dgm:pt modelId="{A4B23D70-F634-475C-BF4A-EEE40E1431C0}" type="pres">
      <dgm:prSet presAssocID="{D9C54FD8-92D1-47FA-94E8-951DE67C8400}" presName="hierChild5" presStyleCnt="0"/>
      <dgm:spPr/>
    </dgm:pt>
    <dgm:pt modelId="{549174C0-CAD9-49CD-95BA-28BCBF177612}" type="pres">
      <dgm:prSet presAssocID="{D7174932-1AA8-4AC9-BA3C-F7DC86DA5961}" presName="Name35" presStyleLbl="parChTrans1D3" presStyleIdx="18" presStyleCnt="20"/>
      <dgm:spPr/>
    </dgm:pt>
    <dgm:pt modelId="{41F1F2E3-12B1-4866-9EFB-099EEEBA56A3}" type="pres">
      <dgm:prSet presAssocID="{B52D8730-3AEC-4CF3-BDAA-FF69222C1378}" presName="hierRoot2" presStyleCnt="0">
        <dgm:presLayoutVars>
          <dgm:hierBranch/>
        </dgm:presLayoutVars>
      </dgm:prSet>
      <dgm:spPr/>
    </dgm:pt>
    <dgm:pt modelId="{ED76965E-7DBF-48A3-88BC-C9F5F89F0594}" type="pres">
      <dgm:prSet presAssocID="{B52D8730-3AEC-4CF3-BDAA-FF69222C1378}" presName="rootComposite" presStyleCnt="0"/>
      <dgm:spPr/>
    </dgm:pt>
    <dgm:pt modelId="{BA611B6E-432E-4593-91B5-30833C655CC3}" type="pres">
      <dgm:prSet presAssocID="{B52D8730-3AEC-4CF3-BDAA-FF69222C1378}" presName="rootText" presStyleLbl="node3" presStyleIdx="18" presStyleCnt="20">
        <dgm:presLayoutVars>
          <dgm:chPref val="3"/>
        </dgm:presLayoutVars>
      </dgm:prSet>
      <dgm:spPr/>
    </dgm:pt>
    <dgm:pt modelId="{4E51DDE7-AE9A-40B8-84F3-7291741D3368}" type="pres">
      <dgm:prSet presAssocID="{B52D8730-3AEC-4CF3-BDAA-FF69222C1378}" presName="rootConnector" presStyleLbl="node3" presStyleIdx="18" presStyleCnt="20"/>
      <dgm:spPr/>
    </dgm:pt>
    <dgm:pt modelId="{E4299DC3-0D38-4007-864C-DB86DB51C782}" type="pres">
      <dgm:prSet presAssocID="{B52D8730-3AEC-4CF3-BDAA-FF69222C1378}" presName="hierChild4" presStyleCnt="0"/>
      <dgm:spPr/>
    </dgm:pt>
    <dgm:pt modelId="{6C58FEDF-3160-4E81-93AB-CB8CB1C9E46F}" type="pres">
      <dgm:prSet presAssocID="{B52D8730-3AEC-4CF3-BDAA-FF69222C1378}" presName="hierChild5" presStyleCnt="0"/>
      <dgm:spPr/>
    </dgm:pt>
    <dgm:pt modelId="{68BB7F18-896E-4C26-84B2-A2568B058A3D}" type="pres">
      <dgm:prSet presAssocID="{DB7AD980-79BA-48A5-BD68-09E6008A2EBC}" presName="Name35" presStyleLbl="parChTrans1D3" presStyleIdx="19" presStyleCnt="20"/>
      <dgm:spPr/>
    </dgm:pt>
    <dgm:pt modelId="{30723B24-3351-4D81-BA3F-07DD3A530E5E}" type="pres">
      <dgm:prSet presAssocID="{E5CA11FB-8078-4770-A111-09B1CDB25199}" presName="hierRoot2" presStyleCnt="0">
        <dgm:presLayoutVars>
          <dgm:hierBranch/>
        </dgm:presLayoutVars>
      </dgm:prSet>
      <dgm:spPr/>
    </dgm:pt>
    <dgm:pt modelId="{4C84FA99-6517-42B9-914B-F4813306CEA2}" type="pres">
      <dgm:prSet presAssocID="{E5CA11FB-8078-4770-A111-09B1CDB25199}" presName="rootComposite" presStyleCnt="0"/>
      <dgm:spPr/>
    </dgm:pt>
    <dgm:pt modelId="{85BFF9B3-FC61-4459-AF8A-6E51D4F56B69}" type="pres">
      <dgm:prSet presAssocID="{E5CA11FB-8078-4770-A111-09B1CDB25199}" presName="rootText" presStyleLbl="node3" presStyleIdx="19" presStyleCnt="20">
        <dgm:presLayoutVars>
          <dgm:chPref val="3"/>
        </dgm:presLayoutVars>
      </dgm:prSet>
      <dgm:spPr/>
    </dgm:pt>
    <dgm:pt modelId="{9B97E81E-1D86-4316-83EC-DF83BCF6EA45}" type="pres">
      <dgm:prSet presAssocID="{E5CA11FB-8078-4770-A111-09B1CDB25199}" presName="rootConnector" presStyleLbl="node3" presStyleIdx="19" presStyleCnt="20"/>
      <dgm:spPr/>
    </dgm:pt>
    <dgm:pt modelId="{C637DF83-58DE-4E86-861A-2BA25A6622C4}" type="pres">
      <dgm:prSet presAssocID="{E5CA11FB-8078-4770-A111-09B1CDB25199}" presName="hierChild4" presStyleCnt="0"/>
      <dgm:spPr/>
    </dgm:pt>
    <dgm:pt modelId="{689B84F9-CCF6-4034-9FBE-80203BD6BEDE}" type="pres">
      <dgm:prSet presAssocID="{E5CA11FB-8078-4770-A111-09B1CDB25199}" presName="hierChild5" presStyleCnt="0"/>
      <dgm:spPr/>
    </dgm:pt>
    <dgm:pt modelId="{10252152-A07F-4F83-9443-24089E251C0F}" type="pres">
      <dgm:prSet presAssocID="{D9E0636B-9283-472C-AB96-8F71D0689816}" presName="hierChild5" presStyleCnt="0"/>
      <dgm:spPr/>
    </dgm:pt>
    <dgm:pt modelId="{AE060C30-065B-4DDF-83D5-291ED644489C}" type="pres">
      <dgm:prSet presAssocID="{EFB7D10A-2E65-4211-A3A4-269B8EE9F155}" presName="hierChild3" presStyleCnt="0"/>
      <dgm:spPr/>
    </dgm:pt>
  </dgm:ptLst>
  <dgm:cxnLst>
    <dgm:cxn modelId="{8D1947BF-3AEC-4675-B657-F66949757265}" srcId="{58A096F7-555E-425B-B4A0-4E8C2EE00775}" destId="{381776E2-7FB8-4472-AF58-BA5AEB1763E0}" srcOrd="0" destOrd="0" parTransId="{A43AB58D-7AB1-4FC4-B48C-B36106F7A93C}" sibTransId="{4BE02A10-54F5-4DB1-AC63-66CA79FACF9E}"/>
    <dgm:cxn modelId="{D18B1C77-49F3-461A-899F-B21F88428F71}" type="presOf" srcId="{F92F4BCF-961E-469C-BD81-EBACB3CA3DCA}" destId="{ADF006E9-6EB3-4021-B4F7-2838F292FCD2}" srcOrd="0" destOrd="0" presId="urn:microsoft.com/office/officeart/2005/8/layout/orgChart1"/>
    <dgm:cxn modelId="{279DDADA-D6B3-4203-8B47-0BB1D236EF2B}" type="presOf" srcId="{3A23DCCE-3D2C-4DBC-9706-F4C27B5FB4C9}" destId="{826996D7-0823-4A6B-9489-EFF26FDEB2D6}" srcOrd="0" destOrd="0" presId="urn:microsoft.com/office/officeart/2005/8/layout/orgChart1"/>
    <dgm:cxn modelId="{546464D6-2DCB-435F-9676-7408C86B37DE}" type="presOf" srcId="{D1EC8F2E-35FD-4A8F-8A48-D36E0A17CA06}" destId="{A0A9540C-1736-4350-9283-A7531A2B2CFB}" srcOrd="1" destOrd="0" presId="urn:microsoft.com/office/officeart/2005/8/layout/orgChart1"/>
    <dgm:cxn modelId="{8F01B2EA-C640-4344-A4A7-ABF6CEAC76A7}" srcId="{58A096F7-555E-425B-B4A0-4E8C2EE00775}" destId="{20CCF827-BDFB-46F0-8006-99FA50C2FEEE}" srcOrd="1" destOrd="0" parTransId="{E7C68293-792D-4A6C-A8D5-1A8FDD770ED9}" sibTransId="{6CDD57A3-C5B6-4015-AED5-03C21B011B6C}"/>
    <dgm:cxn modelId="{29791809-26AF-4A0D-B3A8-B1FB935B1C9A}" type="presOf" srcId="{D9E0636B-9283-472C-AB96-8F71D0689816}" destId="{7DF4BC67-B1B6-4366-954E-B07C8D1158D0}" srcOrd="1" destOrd="0" presId="urn:microsoft.com/office/officeart/2005/8/layout/orgChart1"/>
    <dgm:cxn modelId="{A7822CAB-E0F3-475C-AD63-BB235A42A323}" type="presOf" srcId="{CCD053A7-C37D-48D1-B8DF-12553818D71C}" destId="{1B3CA836-C34C-4197-9EBF-C5A8ECB873B3}" srcOrd="0" destOrd="0" presId="urn:microsoft.com/office/officeart/2005/8/layout/orgChart1"/>
    <dgm:cxn modelId="{77B8FB81-2C89-4E9A-B831-76418CC3ADA1}" type="presOf" srcId="{5DBB4736-15C3-4B37-9E78-5F0DA0D58613}" destId="{DA7B60FA-64C7-4571-A53F-4F05F84AA37A}" srcOrd="1" destOrd="0" presId="urn:microsoft.com/office/officeart/2005/8/layout/orgChart1"/>
    <dgm:cxn modelId="{2CD159D8-5589-4DB8-98EB-5AF876BD5A76}" type="presOf" srcId="{B681B887-87BD-40DE-AD32-67BE04BC83CB}" destId="{2286C870-C065-447E-B7FF-DB82FDB27E71}" srcOrd="0" destOrd="0" presId="urn:microsoft.com/office/officeart/2005/8/layout/orgChart1"/>
    <dgm:cxn modelId="{872D65E0-C3C5-4119-AAF4-BB852A4D5F47}" srcId="{5751FC99-E0D5-4769-8D8D-7AC4C78E5580}" destId="{5E43BCC0-919B-4740-B39A-92922F25D5A3}" srcOrd="3" destOrd="0" parTransId="{3A23DCCE-3D2C-4DBC-9706-F4C27B5FB4C9}" sibTransId="{9F545C82-A8D4-45A5-AF99-5D3C5D90B04B}"/>
    <dgm:cxn modelId="{BAEEF147-4171-4B37-B255-BE180BC981C4}" type="presOf" srcId="{C2B611A3-FA64-4602-A088-E609BACEFFE2}" destId="{F60753D4-F359-4F40-8711-CF6DEA4F4FD9}" srcOrd="0" destOrd="0" presId="urn:microsoft.com/office/officeart/2005/8/layout/orgChart1"/>
    <dgm:cxn modelId="{88F2E8D8-5F2D-4FEA-992E-C48141BB37B6}" srcId="{9BB102C2-C007-4746-9523-C36169EF181A}" destId="{61C68B1A-B06D-4A25-BF32-A9DC2AD636EE}" srcOrd="0" destOrd="0" parTransId="{C722D1E1-1D43-458B-B97B-2A566375E981}" sibTransId="{3F4B43C0-7AD3-472A-8CB8-B0A1913B66BC}"/>
    <dgm:cxn modelId="{603C027C-48E5-4550-93F0-49669D04B835}" type="presOf" srcId="{5E43BCC0-919B-4740-B39A-92922F25D5A3}" destId="{B36D2B55-4C99-4064-B4A5-8FDAB7AE72F9}" srcOrd="1" destOrd="0" presId="urn:microsoft.com/office/officeart/2005/8/layout/orgChart1"/>
    <dgm:cxn modelId="{BA1BA15B-439D-44E6-A2BF-83A88482EA15}" type="presOf" srcId="{22F90907-6F84-4DDC-93AB-68DA3D86BB6A}" destId="{1F7633CA-2D2E-4EAB-B9FC-91384A9B9CE4}" srcOrd="0" destOrd="0" presId="urn:microsoft.com/office/officeart/2005/8/layout/orgChart1"/>
    <dgm:cxn modelId="{255B9DFE-1E77-4AB3-9605-AA37453CB414}" type="presOf" srcId="{FEA9A7E7-6FC4-4252-BB1E-0D83A3A25085}" destId="{1A0F8092-B426-4367-82BE-DAF9A29E5D25}" srcOrd="0" destOrd="0" presId="urn:microsoft.com/office/officeart/2005/8/layout/orgChart1"/>
    <dgm:cxn modelId="{DA4DAF5C-9015-4E3F-B283-FB8C8E85EFD9}" srcId="{B4B1F118-327E-476F-9ABD-D14E9914AEFC}" destId="{52FEBA2D-32CD-459D-B54F-2FF0C4B0029E}" srcOrd="3" destOrd="0" parTransId="{2C1A16B2-2F37-4A7E-9695-F96BEF48EBBD}" sibTransId="{DEDEA7C2-28D9-4821-9CC2-4F22560612FF}"/>
    <dgm:cxn modelId="{4184A0DE-2353-450F-8C2F-328A703285E2}" type="presOf" srcId="{D86D932A-3278-4859-9E4B-11F7AAAFB205}" destId="{7AC7984B-E29B-4268-92FF-D6AE16394075}" srcOrd="0" destOrd="0" presId="urn:microsoft.com/office/officeart/2005/8/layout/orgChart1"/>
    <dgm:cxn modelId="{EB2C6209-4063-4C05-9EFA-D822E3F1663D}" srcId="{7B5D4430-1682-4F51-80BC-4B15CD6E7143}" destId="{B2E03FB1-D9F3-455B-B262-52DB5BAA1B42}" srcOrd="0" destOrd="0" parTransId="{6B5E3E9A-F85B-4EE0-BF16-4A9710FCFEF1}" sibTransId="{1B0B1E59-CF53-40AA-9499-9649E07EEB9B}"/>
    <dgm:cxn modelId="{23057429-5121-4E58-93E2-BC4F2429AB16}" type="presOf" srcId="{448957DE-27BD-404D-801C-58070F2C275B}" destId="{848B8EB9-0AF0-4CC0-8326-CFF0BC15CA6C}" srcOrd="0" destOrd="0" presId="urn:microsoft.com/office/officeart/2005/8/layout/orgChart1"/>
    <dgm:cxn modelId="{B1A50FF0-8879-4714-984C-912BFCFBF823}" type="presOf" srcId="{B2880AC1-906E-45D4-B57E-9E73EC817BB3}" destId="{8893B26E-25EC-4B0F-B91B-DDFD36879764}" srcOrd="0" destOrd="0" presId="urn:microsoft.com/office/officeart/2005/8/layout/orgChart1"/>
    <dgm:cxn modelId="{FB99DBF2-36DA-420F-91C9-A1A1ADAB28FE}" type="presOf" srcId="{22F90907-6F84-4DDC-93AB-68DA3D86BB6A}" destId="{40CFD685-F933-4525-A59A-E62E44388389}" srcOrd="1" destOrd="0" presId="urn:microsoft.com/office/officeart/2005/8/layout/orgChart1"/>
    <dgm:cxn modelId="{71937022-38D5-4964-85BE-757590E62B3A}" type="presOf" srcId="{67C343D8-6A90-4254-B297-B1C462F12BBC}" destId="{A6FB4ACD-7E5F-41AB-8F3D-12EC86F30B50}" srcOrd="0" destOrd="0" presId="urn:microsoft.com/office/officeart/2005/8/layout/orgChart1"/>
    <dgm:cxn modelId="{A3112F58-0B0B-4A36-A0B7-9727BE1889AB}" type="presOf" srcId="{125E5BE7-C74D-4D31-8B97-A14C06ECC294}" destId="{180E94BD-C4EE-4BC4-848E-429A21EBB183}" srcOrd="1" destOrd="0" presId="urn:microsoft.com/office/officeart/2005/8/layout/orgChart1"/>
    <dgm:cxn modelId="{97DC468C-EF9C-41BD-A7FB-4E74349EB6BC}" type="presOf" srcId="{85488259-0909-4D85-992D-820A8ABBA141}" destId="{ADE354F5-8506-4E48-9D14-AF6ADC1240D9}" srcOrd="1" destOrd="0" presId="urn:microsoft.com/office/officeart/2005/8/layout/orgChart1"/>
    <dgm:cxn modelId="{60BD6D2A-93C8-41AC-8830-8871BBFDCCA9}" srcId="{9BB102C2-C007-4746-9523-C36169EF181A}" destId="{7B5D4430-1682-4F51-80BC-4B15CD6E7143}" srcOrd="1" destOrd="0" parTransId="{9FDABDA3-B7D6-4D57-9419-CF95A1D600C6}" sibTransId="{0239BA05-1DA7-4B5B-91BE-1CFCB87DB4DE}"/>
    <dgm:cxn modelId="{DF366393-B088-40F3-A9A8-8A4C43548AF6}" srcId="{E41AA99F-BB1A-4175-918C-52E8F29AF587}" destId="{B681B887-87BD-40DE-AD32-67BE04BC83CB}" srcOrd="1" destOrd="0" parTransId="{67C343D8-6A90-4254-B297-B1C462F12BBC}" sibTransId="{94F944F9-03C8-42EB-8391-1900D7EC147B}"/>
    <dgm:cxn modelId="{303D88A5-5DB6-4430-B1D1-933CEBFC33F4}" type="presOf" srcId="{C872E181-E164-4C77-B8B4-7EB565D9D0BD}" destId="{787BDA5E-5660-412B-84D5-EB0B7D1B99CB}" srcOrd="1" destOrd="0" presId="urn:microsoft.com/office/officeart/2005/8/layout/orgChart1"/>
    <dgm:cxn modelId="{FC32AD88-AD6E-448C-ADA0-793E13630192}" type="presOf" srcId="{16AD98DB-EA8C-4DE3-B942-E9B12D46ECD7}" destId="{AAD000B5-BD0C-48B4-B517-B356A82EA0E5}" srcOrd="1" destOrd="0" presId="urn:microsoft.com/office/officeart/2005/8/layout/orgChart1"/>
    <dgm:cxn modelId="{4687088A-89FB-4036-A41A-070CA249CF69}" type="presOf" srcId="{FF8927BE-7B26-43E3-AE15-699EAF609D61}" destId="{CC048A83-5A81-4FD5-97DE-8D116D62310D}" srcOrd="0" destOrd="0" presId="urn:microsoft.com/office/officeart/2005/8/layout/orgChart1"/>
    <dgm:cxn modelId="{A16C0D08-C657-4BDF-BC81-39B92A36C9F8}" srcId="{16AD98DB-EA8C-4DE3-B942-E9B12D46ECD7}" destId="{ECD9BC2F-0C25-4D70-90ED-0893203E5FB3}" srcOrd="0" destOrd="0" parTransId="{C2B611A3-FA64-4602-A088-E609BACEFFE2}" sibTransId="{CA3C5812-7B90-4FC5-ADBB-979A654DA8A8}"/>
    <dgm:cxn modelId="{CEDE9531-6DB6-4BF5-BB81-0DFC54C3EA1F}" type="presOf" srcId="{FD520A7F-6D8A-4FB5-95E3-037DD654FB58}" destId="{96640C5F-18B7-42A1-AD74-8C0377DD01E3}" srcOrd="0" destOrd="0" presId="urn:microsoft.com/office/officeart/2005/8/layout/orgChart1"/>
    <dgm:cxn modelId="{B1717CEB-E229-42C5-8F4B-9812D1A5B586}" type="presOf" srcId="{3322EF82-11B3-427A-9630-32925B80AED7}" destId="{FE5DD66B-C6FF-49D3-8573-1B3194218BA9}" srcOrd="1" destOrd="0" presId="urn:microsoft.com/office/officeart/2005/8/layout/orgChart1"/>
    <dgm:cxn modelId="{2B739140-367E-43CF-9F3C-542754F57781}" type="presOf" srcId="{7B5D4430-1682-4F51-80BC-4B15CD6E7143}" destId="{BD2F16D8-9703-4470-BB19-3269BA772618}" srcOrd="0" destOrd="0" presId="urn:microsoft.com/office/officeart/2005/8/layout/orgChart1"/>
    <dgm:cxn modelId="{2746EC8E-6E7A-4937-AF61-D396D9EC368F}" type="presOf" srcId="{2647B6E1-532D-47B2-BDA9-7DD1B24DC55E}" destId="{95ECF546-2EC3-4641-9AA4-80494F7F288C}" srcOrd="0" destOrd="0" presId="urn:microsoft.com/office/officeart/2005/8/layout/orgChart1"/>
    <dgm:cxn modelId="{DB4FBBA0-88F2-4756-8CF3-E4F50E51106B}" srcId="{011D4741-42D9-4CE9-83C1-C921ADB119AC}" destId="{D1EC8F2E-35FD-4A8F-8A48-D36E0A17CA06}" srcOrd="2" destOrd="0" parTransId="{ED870C1C-F05D-40D4-BB06-6F0427A972F4}" sibTransId="{FA748655-ECEB-4744-A5C1-5F2106430E47}"/>
    <dgm:cxn modelId="{3AF112CD-8424-4A9E-84F6-0E61AE833580}" type="presOf" srcId="{D6017067-3746-4C13-8F79-EAF92CE1DF4A}" destId="{D45C41A8-5DCB-4C4A-977E-F12271BA6D99}" srcOrd="0" destOrd="0" presId="urn:microsoft.com/office/officeart/2005/8/layout/orgChart1"/>
    <dgm:cxn modelId="{19AE32B5-325B-406D-9875-CD73113EC6CE}" type="presOf" srcId="{C722D1E1-1D43-458B-B97B-2A566375E981}" destId="{E58D0B77-D4D8-46F5-BD2F-8210DD9C4BEF}" srcOrd="0" destOrd="0" presId="urn:microsoft.com/office/officeart/2005/8/layout/orgChart1"/>
    <dgm:cxn modelId="{0C178730-55AD-44F4-A82B-85E5935649D0}" type="presOf" srcId="{5B181778-BCBB-4BC9-AAE0-DAADC299663D}" destId="{AD1CE847-E79B-407F-B693-2B999E4689E0}" srcOrd="0" destOrd="0" presId="urn:microsoft.com/office/officeart/2005/8/layout/orgChart1"/>
    <dgm:cxn modelId="{64933B16-DD29-418A-B3FC-F0A3B6E28A21}" type="presOf" srcId="{A97BC73D-AC23-405E-9DC0-9E6BB510F55D}" destId="{0DD6901F-7038-4FD6-A9F2-1D10FAF4B02C}" srcOrd="0" destOrd="0" presId="urn:microsoft.com/office/officeart/2005/8/layout/orgChart1"/>
    <dgm:cxn modelId="{1657BB53-03B3-4F3B-B97D-2307717A332C}" type="presOf" srcId="{B52D8730-3AEC-4CF3-BDAA-FF69222C1378}" destId="{BA611B6E-432E-4593-91B5-30833C655CC3}" srcOrd="0" destOrd="0" presId="urn:microsoft.com/office/officeart/2005/8/layout/orgChart1"/>
    <dgm:cxn modelId="{64971F9D-C177-4C66-BE3F-10D980743564}" srcId="{2180E546-3681-44E9-BB37-1BFC8881611E}" destId="{85488259-0909-4D85-992D-820A8ABBA141}" srcOrd="1" destOrd="0" parTransId="{EDCDA13B-306B-4B22-8887-C7C3BAB580B4}" sibTransId="{E89DB510-B039-4FA7-8689-CB46F5A2FAD5}"/>
    <dgm:cxn modelId="{7835C79F-DC5B-4A79-AA05-1427AB6D5EF6}" type="presOf" srcId="{6DF01910-D1E1-49FD-AF43-9EC510F55A74}" destId="{B95118E5-3C44-436A-BC85-84339EE95A39}" srcOrd="0" destOrd="0" presId="urn:microsoft.com/office/officeart/2005/8/layout/orgChart1"/>
    <dgm:cxn modelId="{427C2A5B-D0CB-436A-8D98-83FB4E3A58C8}" srcId="{63B4DCF4-0CD5-4D18-B490-4EFFFCD9C95D}" destId="{6E5E9499-F052-48AB-9708-5E43866CA5F9}" srcOrd="2" destOrd="0" parTransId="{AE0C5541-7780-4264-AA2D-CEAACB12B16D}" sibTransId="{DD02D180-34E1-4C83-BD59-3EC1D3C99EE3}"/>
    <dgm:cxn modelId="{F122E7C5-5ACB-416B-A3AA-27BB5C6AAC2B}" type="presOf" srcId="{5B181778-BCBB-4BC9-AAE0-DAADC299663D}" destId="{01DCAEB8-591C-428E-9344-68A34A837741}" srcOrd="1" destOrd="0" presId="urn:microsoft.com/office/officeart/2005/8/layout/orgChart1"/>
    <dgm:cxn modelId="{53B22A4A-1F0B-4F93-83C9-830C74C3D60C}" srcId="{58A096F7-555E-425B-B4A0-4E8C2EE00775}" destId="{CFBDF26D-6DF9-457B-8CE4-AFBE9441542F}" srcOrd="2" destOrd="0" parTransId="{D86D932A-3278-4859-9E4B-11F7AAAFB205}" sibTransId="{44DAD1DC-E972-4588-BD97-C1A9F0A08FF8}"/>
    <dgm:cxn modelId="{671A9CEE-8C1F-4B32-9012-D4E84BE955F6}" type="presOf" srcId="{CFBDF26D-6DF9-457B-8CE4-AFBE9441542F}" destId="{080B71FB-6E03-4B85-94C4-57ED8940ACC2}" srcOrd="0" destOrd="0" presId="urn:microsoft.com/office/officeart/2005/8/layout/orgChart1"/>
    <dgm:cxn modelId="{08AEF635-43A6-45CF-958F-BD0774DE9C3F}" type="presOf" srcId="{1E0524F0-A459-419B-B5EB-D33252664A12}" destId="{13E90928-0635-4598-818E-BBEA11B5E022}" srcOrd="1" destOrd="0" presId="urn:microsoft.com/office/officeart/2005/8/layout/orgChart1"/>
    <dgm:cxn modelId="{6A1F614E-14B6-4036-9F1E-C1859EEFCCEA}" type="presOf" srcId="{C60635C2-4887-446C-B570-6F5ABCA0B385}" destId="{A77E86B8-3725-4CEC-B66B-285D1FC77F71}" srcOrd="0" destOrd="0" presId="urn:microsoft.com/office/officeart/2005/8/layout/orgChart1"/>
    <dgm:cxn modelId="{5ED811F7-9B1C-4BC0-8DBD-D3EAF67C199E}" type="presOf" srcId="{5751FC99-E0D5-4769-8D8D-7AC4C78E5580}" destId="{AC6352E0-E2BD-47B9-B9DB-6DEB0DAF6CA8}" srcOrd="0" destOrd="0" presId="urn:microsoft.com/office/officeart/2005/8/layout/orgChart1"/>
    <dgm:cxn modelId="{C8021582-1D50-42DA-A64B-3384C647108D}" type="presOf" srcId="{6E5E9499-F052-48AB-9708-5E43866CA5F9}" destId="{4AC150A5-22F1-4C92-8759-18593C255AF7}" srcOrd="0" destOrd="0" presId="urn:microsoft.com/office/officeart/2005/8/layout/orgChart1"/>
    <dgm:cxn modelId="{55EB7F7E-3223-4179-81F3-A2AF35C454EC}" type="presOf" srcId="{52FEBA2D-32CD-459D-B54F-2FF0C4B0029E}" destId="{35FD15A3-B772-4C10-AA71-7B6C61327238}" srcOrd="0" destOrd="0" presId="urn:microsoft.com/office/officeart/2005/8/layout/orgChart1"/>
    <dgm:cxn modelId="{F73618A6-C42E-4A89-9127-88991C71C22A}" type="presOf" srcId="{20CCF827-BDFB-46F0-8006-99FA50C2FEEE}" destId="{7BC3B618-86E7-4721-95F8-1E114CB398DF}" srcOrd="0" destOrd="0" presId="urn:microsoft.com/office/officeart/2005/8/layout/orgChart1"/>
    <dgm:cxn modelId="{E6B0A9F2-876E-42B6-AE40-24F025363F07}" type="presOf" srcId="{4F487F09-BAA8-4F72-8BC8-A2AB1487A250}" destId="{90D87E47-1980-4653-BB35-D3B820FB14CE}" srcOrd="0" destOrd="0" presId="urn:microsoft.com/office/officeart/2005/8/layout/orgChart1"/>
    <dgm:cxn modelId="{A33533C1-A508-4B48-8AF0-30042531C11C}" type="presOf" srcId="{D9C54FD8-92D1-47FA-94E8-951DE67C8400}" destId="{72A15D48-516D-4D5F-8D9B-020C26D50DDA}" srcOrd="0" destOrd="0" presId="urn:microsoft.com/office/officeart/2005/8/layout/orgChart1"/>
    <dgm:cxn modelId="{94F36DB9-A8F1-4C69-8F98-C43F4642A2D2}" type="presOf" srcId="{53C47101-1660-4789-A04C-211ADF42561F}" destId="{84DBA142-99E6-4572-A9BD-552492308882}" srcOrd="1" destOrd="0" presId="urn:microsoft.com/office/officeart/2005/8/layout/orgChart1"/>
    <dgm:cxn modelId="{5DA0EC7F-E886-4EB5-8919-43CA65120266}" type="presOf" srcId="{FB1725DF-EBDC-44AC-ACF5-FB3EC7B20698}" destId="{AF0ACA8D-4D74-4116-856C-D60C6AA1C7BE}" srcOrd="0" destOrd="0" presId="urn:microsoft.com/office/officeart/2005/8/layout/orgChart1"/>
    <dgm:cxn modelId="{8EEDD56D-FED1-41CD-A157-C0459D84EC1E}" type="presOf" srcId="{F92F4BCF-961E-469C-BD81-EBACB3CA3DCA}" destId="{74D7DBF0-EEED-4E51-A99C-753D98C0EB41}" srcOrd="1" destOrd="0" presId="urn:microsoft.com/office/officeart/2005/8/layout/orgChart1"/>
    <dgm:cxn modelId="{E342AB1A-B212-4C68-B2AF-DCDE8AB5B833}" type="presOf" srcId="{B2E03FB1-D9F3-455B-B262-52DB5BAA1B42}" destId="{A11E174D-C727-4A73-89AA-C6F15CAD0153}" srcOrd="1" destOrd="0" presId="urn:microsoft.com/office/officeart/2005/8/layout/orgChart1"/>
    <dgm:cxn modelId="{F07E0166-6A50-42A4-903E-C909BFA72E6C}" type="presOf" srcId="{5A44670C-9306-4996-8C45-AF801053C9F3}" destId="{94059418-1AEF-42CD-A844-08A8E5209FBE}" srcOrd="0" destOrd="0" presId="urn:microsoft.com/office/officeart/2005/8/layout/orgChart1"/>
    <dgm:cxn modelId="{DDDD6C4F-75B4-45A8-A323-4448A0545280}" type="presOf" srcId="{CCD053A7-C37D-48D1-B8DF-12553818D71C}" destId="{95A55E07-4087-46C4-9AB4-8F93F3D9314E}" srcOrd="1" destOrd="0" presId="urn:microsoft.com/office/officeart/2005/8/layout/orgChart1"/>
    <dgm:cxn modelId="{31998D7F-189C-4C27-9955-B4F9D30E4BCB}" type="presOf" srcId="{AE55E79E-F302-4C2B-ABEC-84E080413CD9}" destId="{BC922D09-49AC-47C6-82C8-C3080D567AA6}" srcOrd="0" destOrd="0" presId="urn:microsoft.com/office/officeart/2005/8/layout/orgChart1"/>
    <dgm:cxn modelId="{645A63D5-5476-44D4-BF15-9E38CACE7BFD}" type="presOf" srcId="{B73E31B6-BD4B-4FFF-A0A9-22EE1DCA751C}" destId="{C74CFFF2-3D1B-4BCA-AC73-50397ED22731}" srcOrd="0" destOrd="0" presId="urn:microsoft.com/office/officeart/2005/8/layout/orgChart1"/>
    <dgm:cxn modelId="{16455224-2330-4ABA-9C3C-A300709A9B0E}" type="presOf" srcId="{9BB102C2-C007-4746-9523-C36169EF181A}" destId="{AB8799E4-AC19-4FB9-B0AA-450F48C50C15}" srcOrd="1" destOrd="0" presId="urn:microsoft.com/office/officeart/2005/8/layout/orgChart1"/>
    <dgm:cxn modelId="{86D1F9A1-9397-4AEC-A8CB-227910550056}" type="presOf" srcId="{58A096F7-555E-425B-B4A0-4E8C2EE00775}" destId="{EF2B8CBD-1B23-491A-92D0-5B4F81C0CA42}" srcOrd="1" destOrd="0" presId="urn:microsoft.com/office/officeart/2005/8/layout/orgChart1"/>
    <dgm:cxn modelId="{C831453C-15F5-4D9B-96D5-01CCFBBDA77E}" srcId="{5751FC99-E0D5-4769-8D8D-7AC4C78E5580}" destId="{8EE804D6-93F0-4D30-B1A9-C44BACB2EAB3}" srcOrd="0" destOrd="0" parTransId="{ED6128BC-9E72-48B5-B888-ED77A4EE03FC}" sibTransId="{ABE1A443-7F86-4095-A31B-BE981BA352A6}"/>
    <dgm:cxn modelId="{6716EDF6-1D12-404E-A25F-CF6201C6CE95}" type="presOf" srcId="{5D3F503F-7EB2-4271-849A-5D31456FB20E}" destId="{140893B2-1B23-4A11-852F-12498E372BD1}" srcOrd="0" destOrd="0" presId="urn:microsoft.com/office/officeart/2005/8/layout/orgChart1"/>
    <dgm:cxn modelId="{7ACFBF9F-FE17-4EB1-9050-252A08D2E196}" type="presOf" srcId="{8EE804D6-93F0-4D30-B1A9-C44BACB2EAB3}" destId="{77DC4FB3-BE1E-4FE5-9DB4-8E9BE0EEAFFC}" srcOrd="1" destOrd="0" presId="urn:microsoft.com/office/officeart/2005/8/layout/orgChart1"/>
    <dgm:cxn modelId="{5F3D1872-C5B9-485A-81E0-FF346CB87902}" type="presOf" srcId="{161FF6E3-26C2-494F-880A-C2726C7A525B}" destId="{8FFFB1A0-E54D-4D9A-9115-41A9CD94A3E4}" srcOrd="0" destOrd="0" presId="urn:microsoft.com/office/officeart/2005/8/layout/orgChart1"/>
    <dgm:cxn modelId="{22E3DAD4-B415-4DBF-AA48-6DA37E18E458}" type="presOf" srcId="{011D4741-42D9-4CE9-83C1-C921ADB119AC}" destId="{F5964544-0FA3-4C5C-A622-9B0F5A3367A4}" srcOrd="1" destOrd="0" presId="urn:microsoft.com/office/officeart/2005/8/layout/orgChart1"/>
    <dgm:cxn modelId="{FB05484B-A356-423C-B356-3C57FC1B85E5}" srcId="{B681B887-87BD-40DE-AD32-67BE04BC83CB}" destId="{53C47101-1660-4789-A04C-211ADF42561F}" srcOrd="1" destOrd="0" parTransId="{448957DE-27BD-404D-801C-58070F2C275B}" sibTransId="{A2D96002-75E4-44F0-ACA7-273B937B2DE8}"/>
    <dgm:cxn modelId="{D9C2A35F-B5F9-44B9-A397-DF79B300546E}" type="presOf" srcId="{16609850-D81A-4052-B167-7AE77F23DDEE}" destId="{1406FAC2-FE34-4370-9BDA-CB1335654A50}" srcOrd="0" destOrd="0" presId="urn:microsoft.com/office/officeart/2005/8/layout/orgChart1"/>
    <dgm:cxn modelId="{E1E8B25F-A70B-41A1-A3F8-434AACCE112F}" type="presOf" srcId="{5E43BCC0-919B-4740-B39A-92922F25D5A3}" destId="{4685088E-78D8-4F09-B350-797D9DBBFB7B}" srcOrd="0" destOrd="0" presId="urn:microsoft.com/office/officeart/2005/8/layout/orgChart1"/>
    <dgm:cxn modelId="{668FD4AD-A25F-48D3-9392-ED2269D0A743}" srcId="{61C68B1A-B06D-4A25-BF32-A9DC2AD636EE}" destId="{3322EF82-11B3-427A-9630-32925B80AED7}" srcOrd="0" destOrd="0" parTransId="{B2880AC1-906E-45D4-B57E-9E73EC817BB3}" sibTransId="{BF120E65-280C-4785-AA6D-C5E6EA1C3FAB}"/>
    <dgm:cxn modelId="{4A29BD0A-9E0D-408B-A22D-6505D428C365}" srcId="{CCD053A7-C37D-48D1-B8DF-12553818D71C}" destId="{4F487F09-BAA8-4F72-8BC8-A2AB1487A250}" srcOrd="1" destOrd="0" parTransId="{2647B6E1-532D-47B2-BDA9-7DD1B24DC55E}" sibTransId="{B60F467D-255F-43E7-AD70-DF57BE32FBB8}"/>
    <dgm:cxn modelId="{1E12B145-99E3-4B54-868B-035A030A17AB}" type="presOf" srcId="{E483C866-4508-4570-8F7B-8A9663995CA8}" destId="{92746379-4CC8-480C-B917-E1596F05A477}" srcOrd="0" destOrd="0" presId="urn:microsoft.com/office/officeart/2005/8/layout/orgChart1"/>
    <dgm:cxn modelId="{B6BB82B3-4316-4E69-90D8-B277D1686E35}" type="presOf" srcId="{4568F93F-8B52-464C-9B21-3D2F9F0A4604}" destId="{06241E05-25C3-4D36-B41D-BD18438FBB89}" srcOrd="0" destOrd="0" presId="urn:microsoft.com/office/officeart/2005/8/layout/orgChart1"/>
    <dgm:cxn modelId="{6A26B198-2D6F-455C-82E5-6AF5311CFCF0}" type="presOf" srcId="{47F24732-FD2C-4FD7-BBB8-1A82BF1BBCCE}" destId="{F6F42E3F-C022-4897-A6EA-905107B3EBB7}" srcOrd="0" destOrd="0" presId="urn:microsoft.com/office/officeart/2005/8/layout/orgChart1"/>
    <dgm:cxn modelId="{433B96D1-196B-4CB4-B4DE-5B466E96C291}" srcId="{FB1725DF-EBDC-44AC-ACF5-FB3EC7B20698}" destId="{B157DA73-E7E0-4ADC-955B-6F48083F3AAB}" srcOrd="1" destOrd="0" parTransId="{A97BC73D-AC23-405E-9DC0-9E6BB510F55D}" sibTransId="{4ECE0558-F9D0-4A81-80C6-52DC193305C9}"/>
    <dgm:cxn modelId="{3C41C00F-A331-4C23-911C-9366B9D7564E}" type="presOf" srcId="{61C68B1A-B06D-4A25-BF32-A9DC2AD636EE}" destId="{5AEA5277-4CBD-43CE-9C3E-9FC778ACFE26}" srcOrd="1" destOrd="0" presId="urn:microsoft.com/office/officeart/2005/8/layout/orgChart1"/>
    <dgm:cxn modelId="{E8898953-CF03-4284-97EF-6EA78DC870C3}" type="presOf" srcId="{F8A8A68E-BB85-4D44-8164-FBAE84A3D16C}" destId="{D1328931-77C6-420E-BEE9-332726F89B49}" srcOrd="0" destOrd="0" presId="urn:microsoft.com/office/officeart/2005/8/layout/orgChart1"/>
    <dgm:cxn modelId="{2D5F6272-B742-4245-8F17-E7FC1E64996A}" srcId="{011D4741-42D9-4CE9-83C1-C921ADB119AC}" destId="{E41AA99F-BB1A-4175-918C-52E8F29AF587}" srcOrd="1" destOrd="0" parTransId="{4568F93F-8B52-464C-9B21-3D2F9F0A4604}" sibTransId="{FEE90239-600E-4F24-910B-168BD75F0CFA}"/>
    <dgm:cxn modelId="{0C498BCE-B108-4FB8-B643-FD274DE8C8EB}" type="presOf" srcId="{2CB8AD39-8F28-4C02-BDCA-3A78F1F2423F}" destId="{89381A25-369B-492C-A357-441911DCACEF}" srcOrd="0" destOrd="0" presId="urn:microsoft.com/office/officeart/2005/8/layout/orgChart1"/>
    <dgm:cxn modelId="{B7E7CCB5-7998-4B14-8752-C87F218F20A4}" type="presOf" srcId="{974A3714-94D3-4DE9-837D-C73A6C55E0CA}" destId="{1398ACBD-22E5-4427-98D3-937E0906901B}" srcOrd="0" destOrd="0" presId="urn:microsoft.com/office/officeart/2005/8/layout/orgChart1"/>
    <dgm:cxn modelId="{D270CE1A-A85A-4FBE-9D61-FCBA85AFD1F4}" srcId="{2C367BAB-E32E-4692-84A4-69356554A6CF}" destId="{EFB7D10A-2E65-4211-A3A4-269B8EE9F155}" srcOrd="0" destOrd="0" parTransId="{9A1ED52C-53B8-45BF-AFA5-F870A9289E19}" sibTransId="{3289C092-773A-44BC-96ED-2D57F0EF1418}"/>
    <dgm:cxn modelId="{D2CE8A71-A486-405B-B871-F139D86F2AEC}" srcId="{D1EC8F2E-35FD-4A8F-8A48-D36E0A17CA06}" destId="{CCD053A7-C37D-48D1-B8DF-12553818D71C}" srcOrd="1" destOrd="0" parTransId="{55555CEF-624A-4BE4-85C3-BB1DECC1A62A}" sibTransId="{31928C9B-DE18-4066-BBE4-0F03A1240F59}"/>
    <dgm:cxn modelId="{7876BEA4-A723-418E-B261-8626CD5756E6}" type="presOf" srcId="{9BB102C2-C007-4746-9523-C36169EF181A}" destId="{B5A91917-29C7-440F-A7B8-A1179F85FE2A}" srcOrd="0" destOrd="0" presId="urn:microsoft.com/office/officeart/2005/8/layout/orgChart1"/>
    <dgm:cxn modelId="{85681046-C483-4F41-8387-FCA58E127949}" srcId="{63B4DCF4-0CD5-4D18-B490-4EFFFCD9C95D}" destId="{5B181778-BCBB-4BC9-AAE0-DAADC299663D}" srcOrd="0" destOrd="0" parTransId="{E483C866-4508-4570-8F7B-8A9663995CA8}" sibTransId="{8BFEA58A-8B99-4274-BA0E-D63374CCB8AE}"/>
    <dgm:cxn modelId="{171A28CA-762B-46E5-A81A-6E8135B52B2A}" type="presOf" srcId="{56265BBD-E900-420B-BD24-23021AE6F0C9}" destId="{E5F906AB-843B-4377-8DAC-AD7400A12326}" srcOrd="1" destOrd="0" presId="urn:microsoft.com/office/officeart/2005/8/layout/orgChart1"/>
    <dgm:cxn modelId="{FDA729C7-A754-4AA3-92EB-72E6684DF549}" srcId="{5F34162C-5E9F-4666-A4A0-A2265668EB58}" destId="{5DBB4736-15C3-4B37-9E78-5F0DA0D58613}" srcOrd="0" destOrd="0" parTransId="{0DCB36F9-9F36-4E3A-A11F-5A9E63C2DB33}" sibTransId="{096FCE0F-AED0-4D92-9039-E60E5858C2C9}"/>
    <dgm:cxn modelId="{773DAB49-8AE2-4A8B-A358-BEAB14DD1532}" srcId="{B4B1F118-327E-476F-9ABD-D14E9914AEFC}" destId="{D6017067-3746-4C13-8F79-EAF92CE1DF4A}" srcOrd="2" destOrd="0" parTransId="{B73E31B6-BD4B-4FFF-A0A9-22EE1DCA751C}" sibTransId="{093E98FB-96A9-4AC6-9AF4-FCB1299035D3}"/>
    <dgm:cxn modelId="{9CDA8C5D-2506-4719-9EE7-857C449C3118}" type="presOf" srcId="{E5CA11FB-8078-4770-A111-09B1CDB25199}" destId="{9B97E81E-1D86-4316-83EC-DF83BCF6EA45}" srcOrd="1" destOrd="0" presId="urn:microsoft.com/office/officeart/2005/8/layout/orgChart1"/>
    <dgm:cxn modelId="{1C89BB3D-213B-4196-8E6C-A6AF6ED99AE5}" srcId="{011D4741-42D9-4CE9-83C1-C921ADB119AC}" destId="{58A096F7-555E-425B-B4A0-4E8C2EE00775}" srcOrd="3" destOrd="0" parTransId="{4F4BEC78-6CC4-47B6-9A96-205382DC79BD}" sibTransId="{A3D6D32E-7A0C-4A27-BA60-C00B159363D1}"/>
    <dgm:cxn modelId="{4BAAB23B-CE12-457F-94B0-AC21BF28A587}" type="presOf" srcId="{48B87C57-2615-4833-A441-03CE7B1A5258}" destId="{9B4DF3F0-25FF-46E9-9F00-D017C50F39F2}" srcOrd="0" destOrd="0" presId="urn:microsoft.com/office/officeart/2005/8/layout/orgChart1"/>
    <dgm:cxn modelId="{E6706B84-BA84-47FF-B163-39927F63851C}" srcId="{D1EC8F2E-35FD-4A8F-8A48-D36E0A17CA06}" destId="{2180E546-3681-44E9-BB37-1BFC8881611E}" srcOrd="0" destOrd="0" parTransId="{960255A9-82FC-409D-9BDB-52412A0BCCAD}" sibTransId="{2335891A-DAF4-4FED-B3BA-853E258AD51D}"/>
    <dgm:cxn modelId="{A312FAAA-D333-4C2C-9F84-A0DEE9CAED97}" srcId="{6112D1F5-AC59-4BC7-A68B-ADC3FCB42636}" destId="{48B87C57-2615-4833-A441-03CE7B1A5258}" srcOrd="1" destOrd="0" parTransId="{CFF8E8CC-BF7A-489D-A688-BEF1C7C65ABE}" sibTransId="{374B3EC5-E4EA-42A1-A959-48D2D0EA5197}"/>
    <dgm:cxn modelId="{15DC1222-BC68-49B7-9F81-B127956903C5}" type="presOf" srcId="{C872E181-E164-4C77-B8B4-7EB565D9D0BD}" destId="{68002D37-3CF2-4264-93BA-16C98E26EDAA}" srcOrd="0" destOrd="0" presId="urn:microsoft.com/office/officeart/2005/8/layout/orgChart1"/>
    <dgm:cxn modelId="{B7A03E0C-EAA5-41E2-881B-BD02A4981EE0}" type="presOf" srcId="{56265BBD-E900-420B-BD24-23021AE6F0C9}" destId="{B439B660-8E97-417D-8D00-5332AFA32DC8}" srcOrd="0" destOrd="0" presId="urn:microsoft.com/office/officeart/2005/8/layout/orgChart1"/>
    <dgm:cxn modelId="{24E2C0B3-0422-47A8-AA48-3D33CA643B7B}" srcId="{D9E0636B-9283-472C-AB96-8F71D0689816}" destId="{B52D8730-3AEC-4CF3-BDAA-FF69222C1378}" srcOrd="2" destOrd="0" parTransId="{D7174932-1AA8-4AC9-BA3C-F7DC86DA5961}" sibTransId="{4ECF6E6B-1DCE-4589-AA8B-13B8C2AA92CA}"/>
    <dgm:cxn modelId="{A2BA8BAB-0F36-47A6-B6B9-E79D63BAFF47}" srcId="{EFB7D10A-2E65-4211-A3A4-269B8EE9F155}" destId="{5751FC99-E0D5-4769-8D8D-7AC4C78E5580}" srcOrd="3" destOrd="0" parTransId="{83783872-8E62-48B3-9102-E6F4BFADF9A9}" sibTransId="{77AD8B87-A7B7-487B-B8E0-21614A16BE6B}"/>
    <dgm:cxn modelId="{F0B3FC2D-E90C-4B2D-8BC7-AF561F9B3FD4}" type="presOf" srcId="{63448ADD-B8A3-41D7-B315-65F0B5CF1F78}" destId="{C5D7235A-CA0F-4D13-A940-9413B1667601}" srcOrd="0" destOrd="0" presId="urn:microsoft.com/office/officeart/2005/8/layout/orgChart1"/>
    <dgm:cxn modelId="{6F3DAECE-EA2E-4397-A7D7-C5B6FA837995}" type="presOf" srcId="{125E5BE7-C74D-4D31-8B97-A14C06ECC294}" destId="{C4DC0F23-AA02-4E44-8B32-B2DF3533938A}" srcOrd="0" destOrd="0" presId="urn:microsoft.com/office/officeart/2005/8/layout/orgChart1"/>
    <dgm:cxn modelId="{1836EC9E-031D-4420-97E7-44EBD2618FFF}" type="presOf" srcId="{011D4741-42D9-4CE9-83C1-C921ADB119AC}" destId="{955E2B1C-78FB-454D-B444-C26206E69FF6}" srcOrd="0" destOrd="0" presId="urn:microsoft.com/office/officeart/2005/8/layout/orgChart1"/>
    <dgm:cxn modelId="{4895608D-2BBD-4E51-B5EC-228A6D0A9941}" type="presOf" srcId="{5AB2B666-BA45-4A51-8EDE-9B43D6648878}" destId="{EDD83719-B3E3-4B22-9B96-29E15725B5AF}" srcOrd="0" destOrd="0" presId="urn:microsoft.com/office/officeart/2005/8/layout/orgChart1"/>
    <dgm:cxn modelId="{B87185A0-BB82-4274-83EB-A2B2A498FE7B}" type="presOf" srcId="{5F34162C-5E9F-4666-A4A0-A2265668EB58}" destId="{F230B98E-69F6-4900-9110-C1A8F8D3221F}" srcOrd="0" destOrd="0" presId="urn:microsoft.com/office/officeart/2005/8/layout/orgChart1"/>
    <dgm:cxn modelId="{D6929180-113B-46B2-800A-815344030F27}" srcId="{EFB7D10A-2E65-4211-A3A4-269B8EE9F155}" destId="{011D4741-42D9-4CE9-83C1-C921ADB119AC}" srcOrd="0" destOrd="0" parTransId="{D49BBB23-6C13-4F05-86D7-02C170E1BED5}" sibTransId="{29170D3D-D1E9-403A-A667-07CF0A4FB5D7}"/>
    <dgm:cxn modelId="{84C3DE42-F28C-4CF0-B50B-EDA41A667D6D}" type="presOf" srcId="{B681B887-87BD-40DE-AD32-67BE04BC83CB}" destId="{1943BA0D-5F81-4089-8466-0E82A40C4779}" srcOrd="1" destOrd="0" presId="urn:microsoft.com/office/officeart/2005/8/layout/orgChart1"/>
    <dgm:cxn modelId="{830E756B-C312-499C-8279-F6E0ACB122EF}" srcId="{EFB7D10A-2E65-4211-A3A4-269B8EE9F155}" destId="{D9E0636B-9283-472C-AB96-8F71D0689816}" srcOrd="4" destOrd="0" parTransId="{57CC86F8-D8B7-4066-9620-DCEC132D7329}" sibTransId="{8B8F11C1-BE68-474A-826E-87293EE35EDC}"/>
    <dgm:cxn modelId="{A0565C10-B87C-4A9F-A189-28A5E9065660}" type="presOf" srcId="{E70D0E72-1D6E-46E0-9355-09AC3066B15B}" destId="{57BBC174-73B1-4D95-B26D-54B0E4154DEF}" srcOrd="0" destOrd="0" presId="urn:microsoft.com/office/officeart/2005/8/layout/orgChart1"/>
    <dgm:cxn modelId="{528F1302-9AEC-4560-8E50-2F2C727E40A6}" type="presOf" srcId="{F8A8A68E-BB85-4D44-8164-FBAE84A3D16C}" destId="{E0A15EEA-AE54-4061-A854-F72F30A17663}" srcOrd="1" destOrd="0" presId="urn:microsoft.com/office/officeart/2005/8/layout/orgChart1"/>
    <dgm:cxn modelId="{E42B74D6-B707-4B65-826B-5591CB1289B4}" srcId="{B4B1F118-327E-476F-9ABD-D14E9914AEFC}" destId="{F92F4BCF-961E-469C-BD81-EBACB3CA3DCA}" srcOrd="1" destOrd="0" parTransId="{FF8927BE-7B26-43E3-AE15-699EAF609D61}" sibTransId="{E07B7DEC-496C-4029-BC11-BAA19977FD65}"/>
    <dgm:cxn modelId="{C6A8320B-E4A9-4F8F-9E45-2173949310A1}" type="presOf" srcId="{47F24732-FD2C-4FD7-BBB8-1A82BF1BBCCE}" destId="{EA9C6A8D-017D-4BF9-86B2-7229727D0FFA}" srcOrd="1" destOrd="0" presId="urn:microsoft.com/office/officeart/2005/8/layout/orgChart1"/>
    <dgm:cxn modelId="{C78C270E-14F7-4408-91C5-8F6FF0D725B0}" type="presOf" srcId="{DB7AD980-79BA-48A5-BD68-09E6008A2EBC}" destId="{68BB7F18-896E-4C26-84B2-A2568B058A3D}" srcOrd="0" destOrd="0" presId="urn:microsoft.com/office/officeart/2005/8/layout/orgChart1"/>
    <dgm:cxn modelId="{45092D25-DAB3-439C-B52A-EC3F9AEC1B1A}" type="presOf" srcId="{53C47101-1660-4789-A04C-211ADF42561F}" destId="{EA1B8D8E-A0FE-44FA-8A9D-A5B0AF03EE19}" srcOrd="0" destOrd="0" presId="urn:microsoft.com/office/officeart/2005/8/layout/orgChart1"/>
    <dgm:cxn modelId="{0A32DB32-AEEA-4CA8-90DA-74F0044C6D5F}" type="presOf" srcId="{83783872-8E62-48B3-9102-E6F4BFADF9A9}" destId="{B4274205-C334-44B6-A936-6E6722EE4241}" srcOrd="0" destOrd="0" presId="urn:microsoft.com/office/officeart/2005/8/layout/orgChart1"/>
    <dgm:cxn modelId="{B711CF24-F064-4722-ABA8-239D6C7C33BB}" type="presOf" srcId="{55555CEF-624A-4BE4-85C3-BB1DECC1A62A}" destId="{29EA2C45-7459-421E-8EA5-E8C31FBF10AB}" srcOrd="0" destOrd="0" presId="urn:microsoft.com/office/officeart/2005/8/layout/orgChart1"/>
    <dgm:cxn modelId="{10FC8D1C-B0BB-4063-A055-CAA97EA04E22}" type="presOf" srcId="{ECD9BC2F-0C25-4D70-90ED-0893203E5FB3}" destId="{7C93012D-49D3-4B52-8FFB-0187350BD8C9}" srcOrd="0" destOrd="0" presId="urn:microsoft.com/office/officeart/2005/8/layout/orgChart1"/>
    <dgm:cxn modelId="{4EFCC05E-3C82-4200-8816-488FF31F3CED}" srcId="{FB1725DF-EBDC-44AC-ACF5-FB3EC7B20698}" destId="{1E0524F0-A459-419B-B5EB-D33252664A12}" srcOrd="0" destOrd="0" parTransId="{ACC3FA15-39BC-458D-AD02-8D6899F0628B}" sibTransId="{128EBE2F-D6A1-4C6C-AB25-59F67F73F654}"/>
    <dgm:cxn modelId="{259CC4FD-4418-4D46-9871-6BFD44034566}" type="presOf" srcId="{63B4DCF4-0CD5-4D18-B490-4EFFFCD9C95D}" destId="{2FCF0350-69FD-4D00-BF47-78934877CA7F}" srcOrd="1" destOrd="0" presId="urn:microsoft.com/office/officeart/2005/8/layout/orgChart1"/>
    <dgm:cxn modelId="{EAF630FA-BB54-48E3-BF86-C74FEAF371DE}" srcId="{D9E0636B-9283-472C-AB96-8F71D0689816}" destId="{AE55E79E-F302-4C2B-ABEC-84E080413CD9}" srcOrd="0" destOrd="0" parTransId="{9F992972-CE6E-4619-8285-EC6B3F4C7585}" sibTransId="{D515D211-7FA7-45EF-A905-C4F9B93259D6}"/>
    <dgm:cxn modelId="{4EEC7114-92E4-4C0B-9E89-0A6097C716D8}" type="presOf" srcId="{4F4BEC78-6CC4-47B6-9A96-205382DC79BD}" destId="{45E07547-3BC9-47BB-A273-4911AF96F297}" srcOrd="0" destOrd="0" presId="urn:microsoft.com/office/officeart/2005/8/layout/orgChart1"/>
    <dgm:cxn modelId="{63D5E77C-D97A-482E-859E-94C2A3C95A72}" srcId="{EFB7D10A-2E65-4211-A3A4-269B8EE9F155}" destId="{B4B1F118-327E-476F-9ABD-D14E9914AEFC}" srcOrd="1" destOrd="0" parTransId="{5A44670C-9306-4996-8C45-AF801053C9F3}" sibTransId="{4F2F49DA-95A9-458F-8457-EBD99619B911}"/>
    <dgm:cxn modelId="{0E0B8661-D3D7-499C-A972-AFDECD953359}" type="presOf" srcId="{9F992972-CE6E-4619-8285-EC6B3F4C7585}" destId="{793C4F88-42B3-4687-A041-EC120C2BD827}" srcOrd="0" destOrd="0" presId="urn:microsoft.com/office/officeart/2005/8/layout/orgChart1"/>
    <dgm:cxn modelId="{3BDA1535-91FE-4291-A609-6C21EE908649}" type="presOf" srcId="{612AAC9B-83F7-41F4-B126-7839E927A2CA}" destId="{B28A7D00-2433-45BD-ABA1-2FA829D47D3C}" srcOrd="0" destOrd="0" presId="urn:microsoft.com/office/officeart/2005/8/layout/orgChart1"/>
    <dgm:cxn modelId="{F2EFD634-A96C-413F-898A-A59B878E3AAB}" type="presOf" srcId="{B52D8730-3AEC-4CF3-BDAA-FF69222C1378}" destId="{4E51DDE7-AE9A-40B8-84F3-7291741D3368}" srcOrd="1" destOrd="0" presId="urn:microsoft.com/office/officeart/2005/8/layout/orgChart1"/>
    <dgm:cxn modelId="{5C1F619F-636B-4973-BC7B-34F2A63B7E70}" type="presOf" srcId="{57CC86F8-D8B7-4066-9620-DCEC132D7329}" destId="{B857BCF2-4320-47B1-A3FE-A30F708635CA}" srcOrd="0" destOrd="0" presId="urn:microsoft.com/office/officeart/2005/8/layout/orgChart1"/>
    <dgm:cxn modelId="{FA424862-0F72-417D-AAA9-A2E49CFC25A7}" type="presOf" srcId="{96F7DCE8-1E04-4EAF-A4FC-D662B6749C02}" destId="{939113E7-3822-47DD-B617-7706284ACF34}" srcOrd="0" destOrd="0" presId="urn:microsoft.com/office/officeart/2005/8/layout/orgChart1"/>
    <dgm:cxn modelId="{2E7DC795-8AB1-48D3-8DC6-5BD589C7910F}" type="presOf" srcId="{B2E03FB1-D9F3-455B-B262-52DB5BAA1B42}" destId="{84483848-4A42-4D44-B738-28B56A8937BA}" srcOrd="0" destOrd="0" presId="urn:microsoft.com/office/officeart/2005/8/layout/orgChart1"/>
    <dgm:cxn modelId="{FA118CAD-F528-4052-9EFF-5C3B5D689446}" srcId="{63B4DCF4-0CD5-4D18-B490-4EFFFCD9C95D}" destId="{96F7DCE8-1E04-4EAF-A4FC-D662B6749C02}" srcOrd="1" destOrd="0" parTransId="{208015FB-FC10-4D98-98E2-CE1D2A070E03}" sibTransId="{20D42F47-985B-4772-B0C2-15DC910C0C33}"/>
    <dgm:cxn modelId="{D8DAA9F7-1A61-4286-96BE-5F5723A37DA3}" type="presOf" srcId="{7046AD27-2FFB-4CC1-81D7-86A04F9F732A}" destId="{72DE6CD3-5538-4DA7-8D38-993D15A10F9F}" srcOrd="1" destOrd="0" presId="urn:microsoft.com/office/officeart/2005/8/layout/orgChart1"/>
    <dgm:cxn modelId="{D23AD172-D5C5-4626-99C3-A6C4CDE7E527}" type="presOf" srcId="{D7174932-1AA8-4AC9-BA3C-F7DC86DA5961}" destId="{549174C0-CAD9-49CD-95BA-28BCBF177612}" srcOrd="0" destOrd="0" presId="urn:microsoft.com/office/officeart/2005/8/layout/orgChart1"/>
    <dgm:cxn modelId="{084161F1-597B-411A-AD97-1E1FA3FAFD73}" type="presOf" srcId="{B4B1F118-327E-476F-9ABD-D14E9914AEFC}" destId="{2D86067F-EF33-4511-86EC-A5745375C786}" srcOrd="1" destOrd="0" presId="urn:microsoft.com/office/officeart/2005/8/layout/orgChart1"/>
    <dgm:cxn modelId="{CDCFF926-35FE-4C36-98E6-192E8188578D}" srcId="{B4B1F118-327E-476F-9ABD-D14E9914AEFC}" destId="{C4F4324F-DB1B-4AAB-A00B-88774589EB13}" srcOrd="0" destOrd="0" parTransId="{6DF01910-D1E1-49FD-AF43-9EC510F55A74}" sibTransId="{C1FE9E03-C582-463D-B2AB-C852E58693AF}"/>
    <dgm:cxn modelId="{9609DDF5-9716-4A89-B7E5-6C9F658D34BF}" srcId="{CCD053A7-C37D-48D1-B8DF-12553818D71C}" destId="{22F90907-6F84-4DDC-93AB-68DA3D86BB6A}" srcOrd="0" destOrd="0" parTransId="{E69DFFC1-EE48-4821-8FCB-D1B7A5B6FF4A}" sibTransId="{E6CA7A73-B705-4681-B4E9-7C58D0A68152}"/>
    <dgm:cxn modelId="{B48D9DAB-2956-48DD-9C85-9B433043FA99}" type="presOf" srcId="{CFBDF26D-6DF9-457B-8CE4-AFBE9441542F}" destId="{35ECC964-3469-4635-8ADB-888BACA5CC1B}" srcOrd="1" destOrd="0" presId="urn:microsoft.com/office/officeart/2005/8/layout/orgChart1"/>
    <dgm:cxn modelId="{0866D7A1-DE6C-4A23-B949-EA6C2AB4B790}" type="presOf" srcId="{9FDABDA3-B7D6-4D57-9419-CF95A1D600C6}" destId="{49A9EFE0-21E5-4316-BCB5-52583678D140}" srcOrd="0" destOrd="0" presId="urn:microsoft.com/office/officeart/2005/8/layout/orgChart1"/>
    <dgm:cxn modelId="{141CBD9D-224C-4DD2-AC47-C8A202F0859A}" srcId="{6112D1F5-AC59-4BC7-A68B-ADC3FCB42636}" destId="{C60635C2-4887-446C-B570-6F5ABCA0B385}" srcOrd="0" destOrd="0" parTransId="{612AAC9B-83F7-41F4-B126-7839E927A2CA}" sibTransId="{9C114211-5B95-4EC6-BE20-4AAEA4C23B92}"/>
    <dgm:cxn modelId="{FB85BB43-2F66-4468-923D-70A2ECC2040D}" srcId="{5751FC99-E0D5-4769-8D8D-7AC4C78E5580}" destId="{7046AD27-2FFB-4CC1-81D7-86A04F9F732A}" srcOrd="2" destOrd="0" parTransId="{161FF6E3-26C2-494F-880A-C2726C7A525B}" sibTransId="{F9E13DDE-76E0-4F0F-A78B-B9CEC3F9E89A}"/>
    <dgm:cxn modelId="{E8EA325E-2E3E-4402-890B-4D4AEADCB4BD}" type="presOf" srcId="{AE55E79E-F302-4C2B-ABEC-84E080413CD9}" destId="{83763FA6-F4E1-44C1-9F2B-FE2B0079F338}" srcOrd="1" destOrd="0" presId="urn:microsoft.com/office/officeart/2005/8/layout/orgChart1"/>
    <dgm:cxn modelId="{6555E13F-6AE3-49DB-9B2E-0C074C999EA3}" type="presOf" srcId="{8CD61478-1CEA-4FC9-A4E4-1817D1000144}" destId="{7C1C9216-A847-4E0F-9F7F-D973B23C911B}" srcOrd="0" destOrd="0" presId="urn:microsoft.com/office/officeart/2005/8/layout/orgChart1"/>
    <dgm:cxn modelId="{10C6EEC5-6634-4BF6-AFF1-D915C942D509}" type="presOf" srcId="{622387DE-4B7A-4DB6-9D93-2FFBE1A7728F}" destId="{FF54B1DD-95F9-4854-A4ED-59B735AB4A8A}" srcOrd="0" destOrd="0" presId="urn:microsoft.com/office/officeart/2005/8/layout/orgChart1"/>
    <dgm:cxn modelId="{31A6FA8E-6557-46F9-B2F2-EED26C97275D}" srcId="{63B4DCF4-0CD5-4D18-B490-4EFFFCD9C95D}" destId="{56265BBD-E900-420B-BD24-23021AE6F0C9}" srcOrd="3" destOrd="0" parTransId="{7690D4A5-F8BB-4D83-930C-747FC72B6DFB}" sibTransId="{61E03F22-D6D2-4B71-9228-ADE51CC4C917}"/>
    <dgm:cxn modelId="{2821AE2F-B6D9-4F14-B925-8305DFD1ED7D}" type="presOf" srcId="{EDCDA13B-306B-4B22-8887-C7C3BAB580B4}" destId="{2A9BB219-9BB7-478F-A844-222DD008C504}" srcOrd="0" destOrd="0" presId="urn:microsoft.com/office/officeart/2005/8/layout/orgChart1"/>
    <dgm:cxn modelId="{53687CAB-619D-48EF-A944-308678FB378E}" type="presOf" srcId="{7046AD27-2FFB-4CC1-81D7-86A04F9F732A}" destId="{842FFB17-9076-427B-AB92-9BF65E9B1374}" srcOrd="0" destOrd="0" presId="urn:microsoft.com/office/officeart/2005/8/layout/orgChart1"/>
    <dgm:cxn modelId="{B3238AC4-C414-49C8-85E0-C57D63B77134}" type="presOf" srcId="{6E5E9499-F052-48AB-9708-5E43866CA5F9}" destId="{95E32CCB-AC9A-4125-9ACE-667D8C41DCFB}" srcOrd="1" destOrd="0" presId="urn:microsoft.com/office/officeart/2005/8/layout/orgChart1"/>
    <dgm:cxn modelId="{DFED53A7-0B3C-48C6-98CB-E5CE246D5CCC}" type="presOf" srcId="{E5CA11FB-8078-4770-A111-09B1CDB25199}" destId="{85BFF9B3-FC61-4459-AF8A-6E51D4F56B69}" srcOrd="0" destOrd="0" presId="urn:microsoft.com/office/officeart/2005/8/layout/orgChart1"/>
    <dgm:cxn modelId="{1B101FA4-69BA-4B9F-ACC7-E4D1697FE28E}" srcId="{E41AA99F-BB1A-4175-918C-52E8F29AF587}" destId="{5F34162C-5E9F-4666-A4A0-A2265668EB58}" srcOrd="2" destOrd="0" parTransId="{16609850-D81A-4052-B167-7AE77F23DDEE}" sibTransId="{298F8AE4-8FAF-435C-9BDA-6C7D893D5DD8}"/>
    <dgm:cxn modelId="{4221E0AA-197B-4361-BE0C-350080F0A2AE}" type="presOf" srcId="{D6017067-3746-4C13-8F79-EAF92CE1DF4A}" destId="{F3583DD6-BA6A-4683-A33B-7C8668EBE4C0}" srcOrd="1" destOrd="0" presId="urn:microsoft.com/office/officeart/2005/8/layout/orgChart1"/>
    <dgm:cxn modelId="{68BEEBEA-9EF0-4CD7-86EA-6A840BC0E7DF}" type="presOf" srcId="{EFB7D10A-2E65-4211-A3A4-269B8EE9F155}" destId="{E9008D64-9E8A-4A05-849D-69375D5FBF89}" srcOrd="0" destOrd="0" presId="urn:microsoft.com/office/officeart/2005/8/layout/orgChart1"/>
    <dgm:cxn modelId="{58CAB4FC-2E75-4315-A44B-A9C1C6667092}" type="presOf" srcId="{4F487F09-BAA8-4F72-8BC8-A2AB1487A250}" destId="{982EB7DF-4E9C-4CB2-98A9-02AD006FDBE9}" srcOrd="1" destOrd="0" presId="urn:microsoft.com/office/officeart/2005/8/layout/orgChart1"/>
    <dgm:cxn modelId="{DF69A5B0-EEF8-49FB-9796-72DC35BBF95F}" type="presOf" srcId="{2C1A16B2-2F37-4A7E-9695-F96BEF48EBBD}" destId="{4153CF28-EE54-4307-AE2D-2F56CEABDE81}" srcOrd="0" destOrd="0" presId="urn:microsoft.com/office/officeart/2005/8/layout/orgChart1"/>
    <dgm:cxn modelId="{42F1CB5C-A8EA-4317-8171-E0D304CF0CE1}" type="presOf" srcId="{9DCFED51-FCB8-427E-A191-5577899BA56C}" destId="{66AD9F1F-C08C-4CE3-8F88-7C66B026D89D}" srcOrd="0" destOrd="0" presId="urn:microsoft.com/office/officeart/2005/8/layout/orgChart1"/>
    <dgm:cxn modelId="{A9E7657A-3446-4744-8B31-5506B88CA86D}" type="presOf" srcId="{2180E546-3681-44E9-BB37-1BFC8881611E}" destId="{D432A2EE-8BE8-4714-B0DA-737C79681274}" srcOrd="0" destOrd="0" presId="urn:microsoft.com/office/officeart/2005/8/layout/orgChart1"/>
    <dgm:cxn modelId="{7A5EC327-12C6-4FE7-89C4-110294A6F736}" srcId="{9BB102C2-C007-4746-9523-C36169EF181A}" destId="{6112D1F5-AC59-4BC7-A68B-ADC3FCB42636}" srcOrd="2" destOrd="0" parTransId="{78AC7F77-C462-4AD4-B677-100BE551E019}" sibTransId="{7E6B2F3A-9E6B-4526-8F15-CEDF2446FF10}"/>
    <dgm:cxn modelId="{673A5094-559B-4206-8365-790AD1D7DC07}" srcId="{2180E546-3681-44E9-BB37-1BFC8881611E}" destId="{47F24732-FD2C-4FD7-BBB8-1A82BF1BBCCE}" srcOrd="0" destOrd="0" parTransId="{6741315A-7AB9-44EB-847D-DEAB50BBD776}" sibTransId="{3E295F46-51D5-4914-BCEC-AEB8AE5DBBC2}"/>
    <dgm:cxn modelId="{6B41B4DB-6D9F-4247-9A76-51DD65B4DCF7}" type="presOf" srcId="{2C367BAB-E32E-4692-84A4-69356554A6CF}" destId="{F37B538B-5B8C-4B02-AC6D-AB1B0660BCBF}" srcOrd="0" destOrd="0" presId="urn:microsoft.com/office/officeart/2005/8/layout/orgChart1"/>
    <dgm:cxn modelId="{A37A338C-DB55-4B1F-B7A5-7CD282F9023B}" type="presOf" srcId="{E41AA99F-BB1A-4175-918C-52E8F29AF587}" destId="{2CE528F6-8926-4F2D-A7D0-828C7C450E70}" srcOrd="0" destOrd="0" presId="urn:microsoft.com/office/officeart/2005/8/layout/orgChart1"/>
    <dgm:cxn modelId="{3EB1F12B-1C6B-49E5-9FF8-552DFA733C85}" type="presOf" srcId="{78AC7F77-C462-4AD4-B677-100BE551E019}" destId="{7FE75531-EF13-41D9-B585-39ADFB08BE7A}" srcOrd="0" destOrd="0" presId="urn:microsoft.com/office/officeart/2005/8/layout/orgChart1"/>
    <dgm:cxn modelId="{106CF9D2-BCD2-4DA0-9695-68ADE9A6A751}" srcId="{5F34162C-5E9F-4666-A4A0-A2265668EB58}" destId="{125E5BE7-C74D-4D31-8B97-A14C06ECC294}" srcOrd="1" destOrd="0" parTransId="{9DCFED51-FCB8-427E-A191-5577899BA56C}" sibTransId="{DDEB5D71-B6DD-4C45-8104-9DBF3EAB54E3}"/>
    <dgm:cxn modelId="{90D1CF83-D641-4C4D-A6AF-040C190728BE}" type="presOf" srcId="{ED870C1C-F05D-40D4-BB06-6F0427A972F4}" destId="{D96F0C07-CBF8-4A4E-92E3-C2E57390B649}" srcOrd="0" destOrd="0" presId="urn:microsoft.com/office/officeart/2005/8/layout/orgChart1"/>
    <dgm:cxn modelId="{E8B62087-87B0-4903-9A2B-1BC88A43CDF4}" type="presOf" srcId="{E41AA99F-BB1A-4175-918C-52E8F29AF587}" destId="{BEF7AD38-3275-42AB-A2B4-DC9FD97CD9B6}" srcOrd="1" destOrd="0" presId="urn:microsoft.com/office/officeart/2005/8/layout/orgChart1"/>
    <dgm:cxn modelId="{3B04413A-0475-4E27-8BA5-5FAFE67E49B5}" type="presOf" srcId="{7690D4A5-F8BB-4D83-930C-747FC72B6DFB}" destId="{286A4876-2F4C-43B1-A2BA-E9472405A1E8}" srcOrd="0" destOrd="0" presId="urn:microsoft.com/office/officeart/2005/8/layout/orgChart1"/>
    <dgm:cxn modelId="{5992E865-C855-4C23-B26C-0DAE0C04511D}" srcId="{5751FC99-E0D5-4769-8D8D-7AC4C78E5580}" destId="{63448ADD-B8A3-41D7-B315-65F0B5CF1F78}" srcOrd="1" destOrd="0" parTransId="{622387DE-4B7A-4DB6-9D93-2FFBE1A7728F}" sibTransId="{E130D724-5F08-4D40-934A-1C5DE001C80E}"/>
    <dgm:cxn modelId="{872B655F-737E-4DB3-8AEC-3F816F3E9D7D}" srcId="{16AD98DB-EA8C-4DE3-B942-E9B12D46ECD7}" destId="{C872E181-E164-4C77-B8B4-7EB565D9D0BD}" srcOrd="1" destOrd="0" parTransId="{974A3714-94D3-4DE9-837D-C73A6C55E0CA}" sibTransId="{7632485B-581A-49AF-8EBA-CEA9D26B666D}"/>
    <dgm:cxn modelId="{AC8FDF47-59E6-4843-93E3-D67CB67B7C34}" type="presOf" srcId="{6112D1F5-AC59-4BC7-A68B-ADC3FCB42636}" destId="{FFD52392-B692-445E-87BC-EA3815ED7C8F}" srcOrd="1" destOrd="0" presId="urn:microsoft.com/office/officeart/2005/8/layout/orgChart1"/>
    <dgm:cxn modelId="{2D3161B4-4245-4352-AC1C-4ED364C4A61B}" type="presOf" srcId="{B4B1F118-327E-476F-9ABD-D14E9914AEFC}" destId="{A9174DC4-E838-4891-9284-E25BAE17CBD5}" srcOrd="0" destOrd="0" presId="urn:microsoft.com/office/officeart/2005/8/layout/orgChart1"/>
    <dgm:cxn modelId="{F0F349A1-5B96-42BD-A67C-D00F9EE9DCE8}" type="presOf" srcId="{ACC3FA15-39BC-458D-AD02-8D6899F0628B}" destId="{244C793F-767F-4FC8-8707-036A960EB587}" srcOrd="0" destOrd="0" presId="urn:microsoft.com/office/officeart/2005/8/layout/orgChart1"/>
    <dgm:cxn modelId="{E27EF4AD-4CAB-4118-AF07-F02FDD62613C}" type="presOf" srcId="{381776E2-7FB8-4472-AF58-BA5AEB1763E0}" destId="{34907D42-0823-468B-A1CB-A4AE4CA7EF93}" srcOrd="0" destOrd="0" presId="urn:microsoft.com/office/officeart/2005/8/layout/orgChart1"/>
    <dgm:cxn modelId="{E4FF4DA0-03E3-41B0-B0E3-1B4824F8CB32}" type="presOf" srcId="{7B5D4430-1682-4F51-80BC-4B15CD6E7143}" destId="{9EAC4D33-1D6F-49BE-9F2C-6F722C1DA281}" srcOrd="1" destOrd="0" presId="urn:microsoft.com/office/officeart/2005/8/layout/orgChart1"/>
    <dgm:cxn modelId="{F4088CAA-CC00-4119-AEF0-5D6CEEB84635}" srcId="{EFB7D10A-2E65-4211-A3A4-269B8EE9F155}" destId="{63B4DCF4-0CD5-4D18-B490-4EFFFCD9C95D}" srcOrd="2" destOrd="0" parTransId="{2CB8AD39-8F28-4C02-BDCA-3A78F1F2423F}" sibTransId="{11DB884C-063E-4246-8231-0314C33CDC5E}"/>
    <dgm:cxn modelId="{E29A3D3B-D370-4E48-91D6-E4F1CAAC3E13}" type="presOf" srcId="{48B87C57-2615-4833-A441-03CE7B1A5258}" destId="{50D9A3AF-56B8-4EFE-AD4F-01C34C2A7498}" srcOrd="1" destOrd="0" presId="urn:microsoft.com/office/officeart/2005/8/layout/orgChart1"/>
    <dgm:cxn modelId="{8FEFE01B-BAC0-457D-A8C8-438B643F97E8}" type="presOf" srcId="{5751FC99-E0D5-4769-8D8D-7AC4C78E5580}" destId="{CA1EAF54-EA15-4B95-BBB2-B48F7C135D96}" srcOrd="1" destOrd="0" presId="urn:microsoft.com/office/officeart/2005/8/layout/orgChart1"/>
    <dgm:cxn modelId="{07056314-1F82-448E-AB44-9AB5BAE8EADC}" type="presOf" srcId="{208015FB-FC10-4D98-98E2-CE1D2A070E03}" destId="{4EF8268C-587E-4E68-9008-040531163D6D}" srcOrd="0" destOrd="0" presId="urn:microsoft.com/office/officeart/2005/8/layout/orgChart1"/>
    <dgm:cxn modelId="{E96230A1-E34A-443C-8922-3B9EE386EC35}" type="presOf" srcId="{A43AB58D-7AB1-4FC4-B48C-B36106F7A93C}" destId="{EC5278C3-9BF1-4265-B060-EEA187B4EB49}" srcOrd="0" destOrd="0" presId="urn:microsoft.com/office/officeart/2005/8/layout/orgChart1"/>
    <dgm:cxn modelId="{9E83E14B-476D-4EFB-B0F9-26E045B09276}" type="presOf" srcId="{58A096F7-555E-425B-B4A0-4E8C2EE00775}" destId="{20B060F5-EF82-4FA3-ABE0-0E7B5C4565D6}" srcOrd="0" destOrd="0" presId="urn:microsoft.com/office/officeart/2005/8/layout/orgChart1"/>
    <dgm:cxn modelId="{DF77CC51-1BFC-4A7D-AE49-6B3E53F4C125}" type="presOf" srcId="{618EA824-B45B-487E-A6C9-A59966E7CEA8}" destId="{A0AC79B3-2FDE-4137-93DE-A179B7E3F6FB}" srcOrd="0" destOrd="0" presId="urn:microsoft.com/office/officeart/2005/8/layout/orgChart1"/>
    <dgm:cxn modelId="{F3AF3A06-A047-4E08-80C7-6E799F7C2F47}" type="presOf" srcId="{B157DA73-E7E0-4ADC-955B-6F48083F3AAB}" destId="{A6620B63-9656-4D87-B73F-5A88EDEF83C6}" srcOrd="0" destOrd="0" presId="urn:microsoft.com/office/officeart/2005/8/layout/orgChart1"/>
    <dgm:cxn modelId="{E2317617-1D88-4D54-B499-722630769090}" type="presOf" srcId="{16AD98DB-EA8C-4DE3-B942-E9B12D46ECD7}" destId="{D4737910-DC99-4A8A-ABCB-56785AF9ADA5}" srcOrd="0" destOrd="0" presId="urn:microsoft.com/office/officeart/2005/8/layout/orgChart1"/>
    <dgm:cxn modelId="{26533822-1AAA-45F4-9BD3-E32E0E99268F}" type="presOf" srcId="{B157DA73-E7E0-4ADC-955B-6F48083F3AAB}" destId="{1815A6A5-250D-47B5-B8DB-7A9C748AB243}" srcOrd="1" destOrd="0" presId="urn:microsoft.com/office/officeart/2005/8/layout/orgChart1"/>
    <dgm:cxn modelId="{40593CCE-E3D3-4164-88C7-50F067736D4B}" type="presOf" srcId="{2180E546-3681-44E9-BB37-1BFC8881611E}" destId="{DE8B8CDD-4403-4AA3-955C-0ABD56D9EC77}" srcOrd="1" destOrd="0" presId="urn:microsoft.com/office/officeart/2005/8/layout/orgChart1"/>
    <dgm:cxn modelId="{51A89473-43D6-484B-AF6B-20B31401BCCC}" type="presOf" srcId="{C4F4324F-DB1B-4AAB-A00B-88774589EB13}" destId="{112FE13E-4CAD-4632-8B2A-F20678370DA0}" srcOrd="0" destOrd="0" presId="urn:microsoft.com/office/officeart/2005/8/layout/orgChart1"/>
    <dgm:cxn modelId="{39A98E33-CF0D-421A-BD54-46704AFAA7A8}" srcId="{E41AA99F-BB1A-4175-918C-52E8F29AF587}" destId="{16AD98DB-EA8C-4DE3-B942-E9B12D46ECD7}" srcOrd="0" destOrd="0" parTransId="{7617328D-3F94-4BED-80F7-7F713F787667}" sibTransId="{85C1D40B-E8FC-4349-8F20-3329277F18F8}"/>
    <dgm:cxn modelId="{660DC001-7815-41CF-A76F-64DEBC43C585}" type="presOf" srcId="{D9C54FD8-92D1-47FA-94E8-951DE67C8400}" destId="{D0EA9D45-ED26-43CF-B88B-38D6F885C365}" srcOrd="1" destOrd="0" presId="urn:microsoft.com/office/officeart/2005/8/layout/orgChart1"/>
    <dgm:cxn modelId="{E1B1CD10-49DE-4C17-B991-A2D1D0AB14BC}" type="presOf" srcId="{1E0524F0-A459-419B-B5EB-D33252664A12}" destId="{A03CC2BA-29ED-4073-8877-9F1BE6FC90F1}" srcOrd="0" destOrd="0" presId="urn:microsoft.com/office/officeart/2005/8/layout/orgChart1"/>
    <dgm:cxn modelId="{90F4918A-BF31-4BD0-8AFC-7558FAE6FE0E}" type="presOf" srcId="{C4F4324F-DB1B-4AAB-A00B-88774589EB13}" destId="{972430C9-5C74-4127-9F0B-B34F97C5BDA2}" srcOrd="1" destOrd="0" presId="urn:microsoft.com/office/officeart/2005/8/layout/orgChart1"/>
    <dgm:cxn modelId="{50310691-1EB4-4231-B44B-894A62412B48}" type="presOf" srcId="{8EE804D6-93F0-4D30-B1A9-C44BACB2EAB3}" destId="{C796161A-4DAB-4E96-90B3-0CEEBD3D7F0B}" srcOrd="0" destOrd="0" presId="urn:microsoft.com/office/officeart/2005/8/layout/orgChart1"/>
    <dgm:cxn modelId="{C266124E-7277-4A09-8DB1-A007DB9F99BC}" type="presOf" srcId="{85488259-0909-4D85-992D-820A8ABBA141}" destId="{B741D3A1-5223-4763-B97C-B3CC295E75E4}" srcOrd="0" destOrd="0" presId="urn:microsoft.com/office/officeart/2005/8/layout/orgChart1"/>
    <dgm:cxn modelId="{3E7523B9-BAD2-4E60-B5DE-CAB25B2E59EE}" srcId="{D1EC8F2E-35FD-4A8F-8A48-D36E0A17CA06}" destId="{FB1725DF-EBDC-44AC-ACF5-FB3EC7B20698}" srcOrd="2" destOrd="0" parTransId="{FD520A7F-6D8A-4FB5-95E3-037DD654FB58}" sibTransId="{FAD8F9FA-D481-4394-A282-045A97EF38F0}"/>
    <dgm:cxn modelId="{0BD7E6F9-721D-4129-B9A4-CCD90557CDFE}" type="presOf" srcId="{EFB7D10A-2E65-4211-A3A4-269B8EE9F155}" destId="{B46CE12D-904F-4C0B-BFCF-14D9A062277D}" srcOrd="1" destOrd="0" presId="urn:microsoft.com/office/officeart/2005/8/layout/orgChart1"/>
    <dgm:cxn modelId="{B71DEE12-08E3-4DC8-979F-3F4A16773E5F}" srcId="{61C68B1A-B06D-4A25-BF32-A9DC2AD636EE}" destId="{8F94CF00-6F11-4855-A424-F6A3AD7F0CBA}" srcOrd="1" destOrd="0" parTransId="{618EA824-B45B-487E-A6C9-A59966E7CEA8}" sibTransId="{380A554D-171C-4ADC-BDCC-C8719FB653F4}"/>
    <dgm:cxn modelId="{F516BFC8-7233-4A08-B810-993F3F9732B2}" type="presOf" srcId="{D9E0636B-9283-472C-AB96-8F71D0689816}" destId="{36C08424-5610-496C-A12F-2C62389541AE}" srcOrd="0" destOrd="0" presId="urn:microsoft.com/office/officeart/2005/8/layout/orgChart1"/>
    <dgm:cxn modelId="{708F728E-D6B9-4384-940B-3EB9BA1CC18A}" type="presOf" srcId="{8F94CF00-6F11-4855-A424-F6A3AD7F0CBA}" destId="{BA015AB2-48E3-4AB1-AAB5-04C5E90BB22C}" srcOrd="0" destOrd="0" presId="urn:microsoft.com/office/officeart/2005/8/layout/orgChart1"/>
    <dgm:cxn modelId="{2B724B34-0187-478B-9F6F-7A001210BD69}" type="presOf" srcId="{20CCF827-BDFB-46F0-8006-99FA50C2FEEE}" destId="{533E2EC5-3056-4C2B-B008-FB0062022A75}" srcOrd="1" destOrd="0" presId="urn:microsoft.com/office/officeart/2005/8/layout/orgChart1"/>
    <dgm:cxn modelId="{2BB58818-307E-4BA1-B7A8-6783F38203CE}" type="presOf" srcId="{52FEBA2D-32CD-459D-B54F-2FF0C4B0029E}" destId="{A4E35C87-EB2C-459F-A3B4-CA86296BF480}" srcOrd="1" destOrd="0" presId="urn:microsoft.com/office/officeart/2005/8/layout/orgChart1"/>
    <dgm:cxn modelId="{F05762F3-D260-4E80-AD7F-088B2FCFA174}" srcId="{B681B887-87BD-40DE-AD32-67BE04BC83CB}" destId="{E70D0E72-1D6E-46E0-9355-09AC3066B15B}" srcOrd="0" destOrd="0" parTransId="{FEA9A7E7-6FC4-4252-BB1E-0D83A3A25085}" sibTransId="{15729134-AA83-48DB-9E6B-170BFB943DEE}"/>
    <dgm:cxn modelId="{831E05BF-930D-4F49-815C-062BCA9A1F9E}" type="presOf" srcId="{96F7DCE8-1E04-4EAF-A4FC-D662B6749C02}" destId="{0C82301A-DD9E-4A04-831A-A821A91A6192}" srcOrd="1" destOrd="0" presId="urn:microsoft.com/office/officeart/2005/8/layout/orgChart1"/>
    <dgm:cxn modelId="{0CD3A1A5-F1D5-4E32-9B96-9C7C73F41445}" srcId="{011D4741-42D9-4CE9-83C1-C921ADB119AC}" destId="{9BB102C2-C007-4746-9523-C36169EF181A}" srcOrd="0" destOrd="0" parTransId="{5D3F503F-7EB2-4271-849A-5D31456FB20E}" sibTransId="{2995C94C-5F38-4DA7-AF90-FD4371896787}"/>
    <dgm:cxn modelId="{6EBDDAA2-23E5-432E-BF9B-658919805BA1}" type="presOf" srcId="{5DBB4736-15C3-4B37-9E78-5F0DA0D58613}" destId="{56916248-91BC-4043-AEB1-2E7155325DC5}" srcOrd="0" destOrd="0" presId="urn:microsoft.com/office/officeart/2005/8/layout/orgChart1"/>
    <dgm:cxn modelId="{D017A1F2-3898-49A0-8F9A-339EFF6904C9}" type="presOf" srcId="{7617328D-3F94-4BED-80F7-7F713F787667}" destId="{B0DFEEA2-5B1F-452B-8192-6CBAC3B75B29}" srcOrd="0" destOrd="0" presId="urn:microsoft.com/office/officeart/2005/8/layout/orgChart1"/>
    <dgm:cxn modelId="{B478D9E2-0B7B-4DD8-9130-B18F75573122}" type="presOf" srcId="{3322EF82-11B3-427A-9630-32925B80AED7}" destId="{7221F0B0-6B60-42F2-BF60-A43B0EC3D782}" srcOrd="0" destOrd="0" presId="urn:microsoft.com/office/officeart/2005/8/layout/orgChart1"/>
    <dgm:cxn modelId="{DD8D886A-F3C2-4461-9D87-4A509926143C}" type="presOf" srcId="{6112D1F5-AC59-4BC7-A68B-ADC3FCB42636}" destId="{5C0318D7-47A1-4C3F-8AE4-9C68D2E050E3}" srcOrd="0" destOrd="0" presId="urn:microsoft.com/office/officeart/2005/8/layout/orgChart1"/>
    <dgm:cxn modelId="{65895DB7-3828-44C9-B7CB-E88CBEAD7AE2}" type="presOf" srcId="{FB1725DF-EBDC-44AC-ACF5-FB3EC7B20698}" destId="{0928F283-3B7E-4C7B-83D9-2E40E75A4C64}" srcOrd="1" destOrd="0" presId="urn:microsoft.com/office/officeart/2005/8/layout/orgChart1"/>
    <dgm:cxn modelId="{429A1A31-E9FB-44D5-B699-DF7613776156}" type="presOf" srcId="{5F34162C-5E9F-4666-A4A0-A2265668EB58}" destId="{50C760E1-1C31-4004-B073-36B2025E76B9}" srcOrd="1" destOrd="0" presId="urn:microsoft.com/office/officeart/2005/8/layout/orgChart1"/>
    <dgm:cxn modelId="{59C5FCE7-03BB-4F5E-A46A-F23B5FA2D24D}" type="presOf" srcId="{D49BBB23-6C13-4F05-86D7-02C170E1BED5}" destId="{0565BA9E-2D25-46C6-AC95-C466BC61AF76}" srcOrd="0" destOrd="0" presId="urn:microsoft.com/office/officeart/2005/8/layout/orgChart1"/>
    <dgm:cxn modelId="{EE60D780-04BF-4832-80EE-BE75BE609394}" type="presOf" srcId="{8F94CF00-6F11-4855-A424-F6A3AD7F0CBA}" destId="{DC3DFB55-41C6-4CDA-99E3-83C4881C9714}" srcOrd="1" destOrd="0" presId="urn:microsoft.com/office/officeart/2005/8/layout/orgChart1"/>
    <dgm:cxn modelId="{C180A010-E657-42D6-9D40-39E7457F14EC}" type="presOf" srcId="{E7C68293-792D-4A6C-A8D5-1A8FDD770ED9}" destId="{7424F948-5514-4ED7-9EE0-7337D6ECA3EC}" srcOrd="0" destOrd="0" presId="urn:microsoft.com/office/officeart/2005/8/layout/orgChart1"/>
    <dgm:cxn modelId="{B51D7C8F-1085-4472-AB99-FDA49382B2D6}" type="presOf" srcId="{AE0C5541-7780-4264-AA2D-CEAACB12B16D}" destId="{FA1C490E-ED38-49D3-A548-9CE8BF00C915}" srcOrd="0" destOrd="0" presId="urn:microsoft.com/office/officeart/2005/8/layout/orgChart1"/>
    <dgm:cxn modelId="{FE7589A9-9208-4C11-AA81-81DA0AB4A5FD}" type="presOf" srcId="{D1EC8F2E-35FD-4A8F-8A48-D36E0A17CA06}" destId="{7AA2EA06-020A-4D7B-A4B9-867D028FB7D6}" srcOrd="0" destOrd="0" presId="urn:microsoft.com/office/officeart/2005/8/layout/orgChart1"/>
    <dgm:cxn modelId="{941CBD7C-AFC5-4F25-A1CA-3AEE8E250771}" srcId="{D9E0636B-9283-472C-AB96-8F71D0689816}" destId="{D9C54FD8-92D1-47FA-94E8-951DE67C8400}" srcOrd="1" destOrd="0" parTransId="{8CD61478-1CEA-4FC9-A4E4-1817D1000144}" sibTransId="{083B8CD0-BB0F-4FEB-A6C2-020E366A2661}"/>
    <dgm:cxn modelId="{F5F225E7-101E-4FC9-8112-FD812BBA785E}" type="presOf" srcId="{CFF8E8CC-BF7A-489D-A688-BEF1C7C65ABE}" destId="{37E6A017-645D-4980-841B-E0D9E6F594BA}" srcOrd="0" destOrd="0" presId="urn:microsoft.com/office/officeart/2005/8/layout/orgChart1"/>
    <dgm:cxn modelId="{5CC75906-E8D1-4BE6-930D-BE243EB7E936}" type="presOf" srcId="{E70D0E72-1D6E-46E0-9355-09AC3066B15B}" destId="{C06DFE2F-7E2E-4B64-A991-381FD9BDFFFD}" srcOrd="1" destOrd="0" presId="urn:microsoft.com/office/officeart/2005/8/layout/orgChart1"/>
    <dgm:cxn modelId="{411F32D2-B865-4DDF-BA4B-9490C3F232AE}" type="presOf" srcId="{960255A9-82FC-409D-9BDB-52412A0BCCAD}" destId="{2587AFA9-C10D-4B13-BFE0-E338939D4C00}" srcOrd="0" destOrd="0" presId="urn:microsoft.com/office/officeart/2005/8/layout/orgChart1"/>
    <dgm:cxn modelId="{FBB799E3-4DF7-49FE-93BA-7F0989E479EB}" type="presOf" srcId="{381776E2-7FB8-4472-AF58-BA5AEB1763E0}" destId="{30199FA4-F866-4AFB-8273-98C353E39E69}" srcOrd="1" destOrd="0" presId="urn:microsoft.com/office/officeart/2005/8/layout/orgChart1"/>
    <dgm:cxn modelId="{79B07359-B709-466F-9A71-C1A6FB689092}" type="presOf" srcId="{ED6128BC-9E72-48B5-B888-ED77A4EE03FC}" destId="{F4838ABC-FA3C-4927-8266-1F742656E5FB}" srcOrd="0" destOrd="0" presId="urn:microsoft.com/office/officeart/2005/8/layout/orgChart1"/>
    <dgm:cxn modelId="{ACFFD373-E1A3-489D-BEBB-87D335C76470}" type="presOf" srcId="{6741315A-7AB9-44EB-847D-DEAB50BBD776}" destId="{3CAD4C1F-0481-4834-98D5-59847184576A}" srcOrd="0" destOrd="0" presId="urn:microsoft.com/office/officeart/2005/8/layout/orgChart1"/>
    <dgm:cxn modelId="{EDB12731-8691-4EF9-A381-E8D11ED2D2D9}" type="presOf" srcId="{6B5E3E9A-F85B-4EE0-BF16-4A9710FCFEF1}" destId="{156D6CDA-40A4-4551-91F8-8CB7F2057E3B}" srcOrd="0" destOrd="0" presId="urn:microsoft.com/office/officeart/2005/8/layout/orgChart1"/>
    <dgm:cxn modelId="{19214959-4B67-4A04-A396-BC050C1174D7}" type="presOf" srcId="{E69DFFC1-EE48-4821-8FCB-D1B7A5B6FF4A}" destId="{8F52DC30-2A51-4C39-B6C2-FF181F2F48BA}" srcOrd="0" destOrd="0" presId="urn:microsoft.com/office/officeart/2005/8/layout/orgChart1"/>
    <dgm:cxn modelId="{7A6183B6-9D9F-4ECE-8DE1-0335E7015A8D}" srcId="{D9E0636B-9283-472C-AB96-8F71D0689816}" destId="{E5CA11FB-8078-4770-A111-09B1CDB25199}" srcOrd="3" destOrd="0" parTransId="{DB7AD980-79BA-48A5-BD68-09E6008A2EBC}" sibTransId="{1EFAC348-501C-40D0-B6A9-981E847563C0}"/>
    <dgm:cxn modelId="{F2AF86C1-4419-4199-94B3-81D3EDBE1B46}" type="presOf" srcId="{ECD9BC2F-0C25-4D70-90ED-0893203E5FB3}" destId="{9A8D8ABF-37F9-4265-A532-FAF4BCB88899}" srcOrd="1" destOrd="0" presId="urn:microsoft.com/office/officeart/2005/8/layout/orgChart1"/>
    <dgm:cxn modelId="{A80FB200-D770-4E27-AA9C-DBF5FB5F95AA}" type="presOf" srcId="{61C68B1A-B06D-4A25-BF32-A9DC2AD636EE}" destId="{CB7A5CB5-8C1A-432F-A8BA-50DEFA32F6F1}" srcOrd="0" destOrd="0" presId="urn:microsoft.com/office/officeart/2005/8/layout/orgChart1"/>
    <dgm:cxn modelId="{775676CB-5CD4-4E0D-95E3-E0A995C244DC}" type="presOf" srcId="{C60635C2-4887-446C-B570-6F5ABCA0B385}" destId="{06A4173D-9540-4703-8BB8-48EE72BDE83B}" srcOrd="1" destOrd="0" presId="urn:microsoft.com/office/officeart/2005/8/layout/orgChart1"/>
    <dgm:cxn modelId="{DB076061-B342-48F2-860E-5E51F923E685}" type="presOf" srcId="{63B4DCF4-0CD5-4D18-B490-4EFFFCD9C95D}" destId="{DC92BD5B-9544-46BB-A959-9BF6DB35BDC6}" srcOrd="0" destOrd="0" presId="urn:microsoft.com/office/officeart/2005/8/layout/orgChart1"/>
    <dgm:cxn modelId="{F2801065-336E-46A9-8BC5-1E714DE1D128}" srcId="{7B5D4430-1682-4F51-80BC-4B15CD6E7143}" destId="{F8A8A68E-BB85-4D44-8164-FBAE84A3D16C}" srcOrd="1" destOrd="0" parTransId="{5AB2B666-BA45-4A51-8EDE-9B43D6648878}" sibTransId="{8C1FA74B-54CC-419F-BCC4-D48D7C4F3798}"/>
    <dgm:cxn modelId="{A5ADA574-CA48-48A8-9B30-590A5F751194}" type="presOf" srcId="{63448ADD-B8A3-41D7-B315-65F0B5CF1F78}" destId="{94DFB3FA-7892-4103-85D5-98181D18A4F4}" srcOrd="1" destOrd="0" presId="urn:microsoft.com/office/officeart/2005/8/layout/orgChart1"/>
    <dgm:cxn modelId="{0C107516-91BC-4731-94C0-1CE09B1FB2FC}" type="presOf" srcId="{0DCB36F9-9F36-4E3A-A11F-5A9E63C2DB33}" destId="{87D339DF-1DC1-4B87-9EE3-B21A81E9AAE8}" srcOrd="0" destOrd="0" presId="urn:microsoft.com/office/officeart/2005/8/layout/orgChart1"/>
    <dgm:cxn modelId="{CF6F9F2E-BFB2-4D90-A6CE-E4DE6FCC1FEA}" type="presParOf" srcId="{F37B538B-5B8C-4B02-AC6D-AB1B0660BCBF}" destId="{B172BC61-25FA-4FD3-875B-5B56858CCC60}" srcOrd="0" destOrd="0" presId="urn:microsoft.com/office/officeart/2005/8/layout/orgChart1"/>
    <dgm:cxn modelId="{AEB76DB1-C4B4-4B54-9874-B8287CC5489D}" type="presParOf" srcId="{B172BC61-25FA-4FD3-875B-5B56858CCC60}" destId="{4E8102E2-6165-4C82-9B0A-F34F02B0FFBF}" srcOrd="0" destOrd="0" presId="urn:microsoft.com/office/officeart/2005/8/layout/orgChart1"/>
    <dgm:cxn modelId="{6FC1463A-CAE1-4928-9C44-F448A147C4CB}" type="presParOf" srcId="{4E8102E2-6165-4C82-9B0A-F34F02B0FFBF}" destId="{E9008D64-9E8A-4A05-849D-69375D5FBF89}" srcOrd="0" destOrd="0" presId="urn:microsoft.com/office/officeart/2005/8/layout/orgChart1"/>
    <dgm:cxn modelId="{E0CD12C4-D75D-47A0-BEF6-E3247F496A9C}" type="presParOf" srcId="{4E8102E2-6165-4C82-9B0A-F34F02B0FFBF}" destId="{B46CE12D-904F-4C0B-BFCF-14D9A062277D}" srcOrd="1" destOrd="0" presId="urn:microsoft.com/office/officeart/2005/8/layout/orgChart1"/>
    <dgm:cxn modelId="{2ED49C2E-5640-41EE-85CA-5707F3D8E355}" type="presParOf" srcId="{B172BC61-25FA-4FD3-875B-5B56858CCC60}" destId="{5E46B30A-DA00-4F75-B600-7E463A2DB716}" srcOrd="1" destOrd="0" presId="urn:microsoft.com/office/officeart/2005/8/layout/orgChart1"/>
    <dgm:cxn modelId="{91827B97-EF9D-4674-9353-CEA51FA63732}" type="presParOf" srcId="{5E46B30A-DA00-4F75-B600-7E463A2DB716}" destId="{0565BA9E-2D25-46C6-AC95-C466BC61AF76}" srcOrd="0" destOrd="0" presId="urn:microsoft.com/office/officeart/2005/8/layout/orgChart1"/>
    <dgm:cxn modelId="{1A41A8BD-DDCD-4A49-9CAA-DAC677EB57B9}" type="presParOf" srcId="{5E46B30A-DA00-4F75-B600-7E463A2DB716}" destId="{8868CBB3-5554-4B78-ABF9-842F5987F1BB}" srcOrd="1" destOrd="0" presId="urn:microsoft.com/office/officeart/2005/8/layout/orgChart1"/>
    <dgm:cxn modelId="{213EE526-5025-433E-99D7-F390A4F9A582}" type="presParOf" srcId="{8868CBB3-5554-4B78-ABF9-842F5987F1BB}" destId="{6EB9A4F7-3C99-4B19-BE06-6F9CB98A6929}" srcOrd="0" destOrd="0" presId="urn:microsoft.com/office/officeart/2005/8/layout/orgChart1"/>
    <dgm:cxn modelId="{4BCFD26F-40CD-4660-8930-5C132F37CF60}" type="presParOf" srcId="{6EB9A4F7-3C99-4B19-BE06-6F9CB98A6929}" destId="{955E2B1C-78FB-454D-B444-C26206E69FF6}" srcOrd="0" destOrd="0" presId="urn:microsoft.com/office/officeart/2005/8/layout/orgChart1"/>
    <dgm:cxn modelId="{449F59F2-BD7D-4BA9-8962-548F681AF236}" type="presParOf" srcId="{6EB9A4F7-3C99-4B19-BE06-6F9CB98A6929}" destId="{F5964544-0FA3-4C5C-A622-9B0F5A3367A4}" srcOrd="1" destOrd="0" presId="urn:microsoft.com/office/officeart/2005/8/layout/orgChart1"/>
    <dgm:cxn modelId="{8BF6C335-4B8F-4F47-B4CD-C74AC708EF0C}" type="presParOf" srcId="{8868CBB3-5554-4B78-ABF9-842F5987F1BB}" destId="{EE0B4172-D267-4CF2-831D-779705D57DFE}" srcOrd="1" destOrd="0" presId="urn:microsoft.com/office/officeart/2005/8/layout/orgChart1"/>
    <dgm:cxn modelId="{03B4557B-A89A-4BDF-99A7-93B2E35099A0}" type="presParOf" srcId="{EE0B4172-D267-4CF2-831D-779705D57DFE}" destId="{140893B2-1B23-4A11-852F-12498E372BD1}" srcOrd="0" destOrd="0" presId="urn:microsoft.com/office/officeart/2005/8/layout/orgChart1"/>
    <dgm:cxn modelId="{D9FA5DA1-B1A1-43F3-9E9C-9BFC3968C3D7}" type="presParOf" srcId="{EE0B4172-D267-4CF2-831D-779705D57DFE}" destId="{722B510A-6630-4139-9DBA-7CED7980552F}" srcOrd="1" destOrd="0" presId="urn:microsoft.com/office/officeart/2005/8/layout/orgChart1"/>
    <dgm:cxn modelId="{844D98D6-DD6F-43F6-8234-1A51E2ED148C}" type="presParOf" srcId="{722B510A-6630-4139-9DBA-7CED7980552F}" destId="{4A674375-ACDD-41AF-9D66-D2A5D8A9B7A3}" srcOrd="0" destOrd="0" presId="urn:microsoft.com/office/officeart/2005/8/layout/orgChart1"/>
    <dgm:cxn modelId="{34AAF570-E893-42E7-BE51-D5FA399CA1FE}" type="presParOf" srcId="{4A674375-ACDD-41AF-9D66-D2A5D8A9B7A3}" destId="{B5A91917-29C7-440F-A7B8-A1179F85FE2A}" srcOrd="0" destOrd="0" presId="urn:microsoft.com/office/officeart/2005/8/layout/orgChart1"/>
    <dgm:cxn modelId="{C30B6E78-71EC-479C-8DD5-CC311610513F}" type="presParOf" srcId="{4A674375-ACDD-41AF-9D66-D2A5D8A9B7A3}" destId="{AB8799E4-AC19-4FB9-B0AA-450F48C50C15}" srcOrd="1" destOrd="0" presId="urn:microsoft.com/office/officeart/2005/8/layout/orgChart1"/>
    <dgm:cxn modelId="{3C35C64D-E3CE-4C89-A28C-C7D42C69875A}" type="presParOf" srcId="{722B510A-6630-4139-9DBA-7CED7980552F}" destId="{9A1B7437-D518-4BC4-AA2D-A6F5A22710CB}" srcOrd="1" destOrd="0" presId="urn:microsoft.com/office/officeart/2005/8/layout/orgChart1"/>
    <dgm:cxn modelId="{41FC22BB-4E72-4D3F-B2E6-BF7E65220F0E}" type="presParOf" srcId="{9A1B7437-D518-4BC4-AA2D-A6F5A22710CB}" destId="{E58D0B77-D4D8-46F5-BD2F-8210DD9C4BEF}" srcOrd="0" destOrd="0" presId="urn:microsoft.com/office/officeart/2005/8/layout/orgChart1"/>
    <dgm:cxn modelId="{19422203-C980-44FA-BD1F-DB599CFFAB43}" type="presParOf" srcId="{9A1B7437-D518-4BC4-AA2D-A6F5A22710CB}" destId="{A33546A6-0EF8-4573-8A72-D7EAA88B19FB}" srcOrd="1" destOrd="0" presId="urn:microsoft.com/office/officeart/2005/8/layout/orgChart1"/>
    <dgm:cxn modelId="{6453A59B-843C-4C70-9AEC-D6DB0820A29F}" type="presParOf" srcId="{A33546A6-0EF8-4573-8A72-D7EAA88B19FB}" destId="{837F74A8-7E4A-4654-BF30-F4717CD4E766}" srcOrd="0" destOrd="0" presId="urn:microsoft.com/office/officeart/2005/8/layout/orgChart1"/>
    <dgm:cxn modelId="{382A64F8-4CC8-42EA-9848-796BD0BEEB09}" type="presParOf" srcId="{837F74A8-7E4A-4654-BF30-F4717CD4E766}" destId="{CB7A5CB5-8C1A-432F-A8BA-50DEFA32F6F1}" srcOrd="0" destOrd="0" presId="urn:microsoft.com/office/officeart/2005/8/layout/orgChart1"/>
    <dgm:cxn modelId="{64EA0279-C713-49E8-9A41-8E5496520007}" type="presParOf" srcId="{837F74A8-7E4A-4654-BF30-F4717CD4E766}" destId="{5AEA5277-4CBD-43CE-9C3E-9FC778ACFE26}" srcOrd="1" destOrd="0" presId="urn:microsoft.com/office/officeart/2005/8/layout/orgChart1"/>
    <dgm:cxn modelId="{A3DD3BDF-F161-4BE0-83BB-C245663077D7}" type="presParOf" srcId="{A33546A6-0EF8-4573-8A72-D7EAA88B19FB}" destId="{CAB5C94F-0A05-4A26-BC2C-DC94B97D29C0}" srcOrd="1" destOrd="0" presId="urn:microsoft.com/office/officeart/2005/8/layout/orgChart1"/>
    <dgm:cxn modelId="{74CF65E7-7D71-4623-BA50-7F40961CD13A}" type="presParOf" srcId="{CAB5C94F-0A05-4A26-BC2C-DC94B97D29C0}" destId="{8893B26E-25EC-4B0F-B91B-DDFD36879764}" srcOrd="0" destOrd="0" presId="urn:microsoft.com/office/officeart/2005/8/layout/orgChart1"/>
    <dgm:cxn modelId="{C70D6A97-5E2A-4AB2-BF59-61D9774A88EA}" type="presParOf" srcId="{CAB5C94F-0A05-4A26-BC2C-DC94B97D29C0}" destId="{411A9ED4-1CF4-4678-8F50-39358B4CA1EA}" srcOrd="1" destOrd="0" presId="urn:microsoft.com/office/officeart/2005/8/layout/orgChart1"/>
    <dgm:cxn modelId="{881F7C74-50EC-4BF9-9C6B-17A93454C657}" type="presParOf" srcId="{411A9ED4-1CF4-4678-8F50-39358B4CA1EA}" destId="{A05A5F04-A882-461F-94CA-D7F686335BFF}" srcOrd="0" destOrd="0" presId="urn:microsoft.com/office/officeart/2005/8/layout/orgChart1"/>
    <dgm:cxn modelId="{F0B09861-68E6-479B-B956-BAB314FE7F03}" type="presParOf" srcId="{A05A5F04-A882-461F-94CA-D7F686335BFF}" destId="{7221F0B0-6B60-42F2-BF60-A43B0EC3D782}" srcOrd="0" destOrd="0" presId="urn:microsoft.com/office/officeart/2005/8/layout/orgChart1"/>
    <dgm:cxn modelId="{420E3106-BFDD-469D-A04E-54CB289E759B}" type="presParOf" srcId="{A05A5F04-A882-461F-94CA-D7F686335BFF}" destId="{FE5DD66B-C6FF-49D3-8573-1B3194218BA9}" srcOrd="1" destOrd="0" presId="urn:microsoft.com/office/officeart/2005/8/layout/orgChart1"/>
    <dgm:cxn modelId="{6D881DD2-7C21-4907-A2C0-57409D3E1FA7}" type="presParOf" srcId="{411A9ED4-1CF4-4678-8F50-39358B4CA1EA}" destId="{B6A3249E-806C-4672-AA0A-6EB8AB024DFD}" srcOrd="1" destOrd="0" presId="urn:microsoft.com/office/officeart/2005/8/layout/orgChart1"/>
    <dgm:cxn modelId="{40C62CFD-2397-4EB7-B715-33D51D400251}" type="presParOf" srcId="{411A9ED4-1CF4-4678-8F50-39358B4CA1EA}" destId="{B99D6C25-64B7-45F5-9D04-5815DC8990B1}" srcOrd="2" destOrd="0" presId="urn:microsoft.com/office/officeart/2005/8/layout/orgChart1"/>
    <dgm:cxn modelId="{49B625D9-DA9C-4BFF-BC7C-163FEB2122FD}" type="presParOf" srcId="{CAB5C94F-0A05-4A26-BC2C-DC94B97D29C0}" destId="{A0AC79B3-2FDE-4137-93DE-A179B7E3F6FB}" srcOrd="2" destOrd="0" presId="urn:microsoft.com/office/officeart/2005/8/layout/orgChart1"/>
    <dgm:cxn modelId="{BABF2C55-1D99-42AC-ACFD-58DB018B47E5}" type="presParOf" srcId="{CAB5C94F-0A05-4A26-BC2C-DC94B97D29C0}" destId="{9F4417B4-1EC3-4D3D-B2C4-9EC44D84017C}" srcOrd="3" destOrd="0" presId="urn:microsoft.com/office/officeart/2005/8/layout/orgChart1"/>
    <dgm:cxn modelId="{C60C6C81-8487-4C6E-9277-CB92F443DB83}" type="presParOf" srcId="{9F4417B4-1EC3-4D3D-B2C4-9EC44D84017C}" destId="{0B1AACBF-C1F4-440B-A881-9A9FB38A4FA5}" srcOrd="0" destOrd="0" presId="urn:microsoft.com/office/officeart/2005/8/layout/orgChart1"/>
    <dgm:cxn modelId="{FACDE522-0372-459D-A207-6FEBFE3B21F4}" type="presParOf" srcId="{0B1AACBF-C1F4-440B-A881-9A9FB38A4FA5}" destId="{BA015AB2-48E3-4AB1-AAB5-04C5E90BB22C}" srcOrd="0" destOrd="0" presId="urn:microsoft.com/office/officeart/2005/8/layout/orgChart1"/>
    <dgm:cxn modelId="{D91786E4-A883-47B4-8EC1-1404D7BB451B}" type="presParOf" srcId="{0B1AACBF-C1F4-440B-A881-9A9FB38A4FA5}" destId="{DC3DFB55-41C6-4CDA-99E3-83C4881C9714}" srcOrd="1" destOrd="0" presId="urn:microsoft.com/office/officeart/2005/8/layout/orgChart1"/>
    <dgm:cxn modelId="{B794BF28-43B0-48C8-BCCA-256DDB4DF5A7}" type="presParOf" srcId="{9F4417B4-1EC3-4D3D-B2C4-9EC44D84017C}" destId="{B6FD2815-2C5B-411F-AEF6-CE79BFE96687}" srcOrd="1" destOrd="0" presId="urn:microsoft.com/office/officeart/2005/8/layout/orgChart1"/>
    <dgm:cxn modelId="{39E2E6DF-6E4F-4C7D-B022-BE10FF02CC86}" type="presParOf" srcId="{9F4417B4-1EC3-4D3D-B2C4-9EC44D84017C}" destId="{10A337EE-36C9-4594-BB68-6A14331AB071}" srcOrd="2" destOrd="0" presId="urn:microsoft.com/office/officeart/2005/8/layout/orgChart1"/>
    <dgm:cxn modelId="{D531421E-B656-4545-9821-FF5B3259646D}" type="presParOf" srcId="{A33546A6-0EF8-4573-8A72-D7EAA88B19FB}" destId="{E993182F-4E0A-4BB7-B87F-F63AD55816AE}" srcOrd="2" destOrd="0" presId="urn:microsoft.com/office/officeart/2005/8/layout/orgChart1"/>
    <dgm:cxn modelId="{445C140F-DF74-4AA1-AAFF-D1769D64FE5F}" type="presParOf" srcId="{9A1B7437-D518-4BC4-AA2D-A6F5A22710CB}" destId="{49A9EFE0-21E5-4316-BCB5-52583678D140}" srcOrd="2" destOrd="0" presId="urn:microsoft.com/office/officeart/2005/8/layout/orgChart1"/>
    <dgm:cxn modelId="{79422C5B-AB17-4C89-B27D-9C0AE19CB6C0}" type="presParOf" srcId="{9A1B7437-D518-4BC4-AA2D-A6F5A22710CB}" destId="{D926DF1E-04BE-4D08-8C5E-9979545F085A}" srcOrd="3" destOrd="0" presId="urn:microsoft.com/office/officeart/2005/8/layout/orgChart1"/>
    <dgm:cxn modelId="{AF28E637-93F2-4031-8A3F-4BBA94DB5318}" type="presParOf" srcId="{D926DF1E-04BE-4D08-8C5E-9979545F085A}" destId="{199B856F-1B65-44E6-81B6-019D911784F3}" srcOrd="0" destOrd="0" presId="urn:microsoft.com/office/officeart/2005/8/layout/orgChart1"/>
    <dgm:cxn modelId="{C34D1961-3C8C-44D2-AA1D-A65BBEE448B2}" type="presParOf" srcId="{199B856F-1B65-44E6-81B6-019D911784F3}" destId="{BD2F16D8-9703-4470-BB19-3269BA772618}" srcOrd="0" destOrd="0" presId="urn:microsoft.com/office/officeart/2005/8/layout/orgChart1"/>
    <dgm:cxn modelId="{A5E1E934-935E-497E-80AD-DECD005827A2}" type="presParOf" srcId="{199B856F-1B65-44E6-81B6-019D911784F3}" destId="{9EAC4D33-1D6F-49BE-9F2C-6F722C1DA281}" srcOrd="1" destOrd="0" presId="urn:microsoft.com/office/officeart/2005/8/layout/orgChart1"/>
    <dgm:cxn modelId="{5087B794-C90F-4563-80D4-5A1E8E1FFD02}" type="presParOf" srcId="{D926DF1E-04BE-4D08-8C5E-9979545F085A}" destId="{2FFC31B8-94DD-4292-A76C-CD998752CE1B}" srcOrd="1" destOrd="0" presId="urn:microsoft.com/office/officeart/2005/8/layout/orgChart1"/>
    <dgm:cxn modelId="{1562FD32-8905-4220-832E-320DF76727FF}" type="presParOf" srcId="{2FFC31B8-94DD-4292-A76C-CD998752CE1B}" destId="{156D6CDA-40A4-4551-91F8-8CB7F2057E3B}" srcOrd="0" destOrd="0" presId="urn:microsoft.com/office/officeart/2005/8/layout/orgChart1"/>
    <dgm:cxn modelId="{F6BB07E1-134B-4D0B-A159-5AC508AB9903}" type="presParOf" srcId="{2FFC31B8-94DD-4292-A76C-CD998752CE1B}" destId="{3B25318C-3C57-423D-98C3-A82A2538C771}" srcOrd="1" destOrd="0" presId="urn:microsoft.com/office/officeart/2005/8/layout/orgChart1"/>
    <dgm:cxn modelId="{4913B5D7-2F60-4BED-B50C-1B2CC71E00C1}" type="presParOf" srcId="{3B25318C-3C57-423D-98C3-A82A2538C771}" destId="{7B172D88-EBDE-478A-BA5B-70EB15342D29}" srcOrd="0" destOrd="0" presId="urn:microsoft.com/office/officeart/2005/8/layout/orgChart1"/>
    <dgm:cxn modelId="{3C0F1DA1-1653-46EF-AB6F-573216DF8DFB}" type="presParOf" srcId="{7B172D88-EBDE-478A-BA5B-70EB15342D29}" destId="{84483848-4A42-4D44-B738-28B56A8937BA}" srcOrd="0" destOrd="0" presId="urn:microsoft.com/office/officeart/2005/8/layout/orgChart1"/>
    <dgm:cxn modelId="{71AC409F-85C9-4F95-BE5F-A76BA8FCD6DF}" type="presParOf" srcId="{7B172D88-EBDE-478A-BA5B-70EB15342D29}" destId="{A11E174D-C727-4A73-89AA-C6F15CAD0153}" srcOrd="1" destOrd="0" presId="urn:microsoft.com/office/officeart/2005/8/layout/orgChart1"/>
    <dgm:cxn modelId="{78878C05-08A1-41F9-BE89-47C1E1F55C17}" type="presParOf" srcId="{3B25318C-3C57-423D-98C3-A82A2538C771}" destId="{3140A2D6-4BAD-4C32-9D1B-0E83607D7E83}" srcOrd="1" destOrd="0" presId="urn:microsoft.com/office/officeart/2005/8/layout/orgChart1"/>
    <dgm:cxn modelId="{5BA977C6-C14B-4722-A75D-ED9D26E15FD8}" type="presParOf" srcId="{3B25318C-3C57-423D-98C3-A82A2538C771}" destId="{F302D269-A5E2-464F-B3CD-11F53051F4D8}" srcOrd="2" destOrd="0" presId="urn:microsoft.com/office/officeart/2005/8/layout/orgChart1"/>
    <dgm:cxn modelId="{4409FBAB-C04C-448B-A072-C1C830B49E50}" type="presParOf" srcId="{2FFC31B8-94DD-4292-A76C-CD998752CE1B}" destId="{EDD83719-B3E3-4B22-9B96-29E15725B5AF}" srcOrd="2" destOrd="0" presId="urn:microsoft.com/office/officeart/2005/8/layout/orgChart1"/>
    <dgm:cxn modelId="{7651C321-0F21-4CCF-A466-75E2F82E30A9}" type="presParOf" srcId="{2FFC31B8-94DD-4292-A76C-CD998752CE1B}" destId="{5C20CCCF-C844-4247-8DDA-DF981E43EDEE}" srcOrd="3" destOrd="0" presId="urn:microsoft.com/office/officeart/2005/8/layout/orgChart1"/>
    <dgm:cxn modelId="{BCC85763-8D1F-4CEA-8211-F353E7A1E033}" type="presParOf" srcId="{5C20CCCF-C844-4247-8DDA-DF981E43EDEE}" destId="{5085362A-E526-47BF-A72B-7DA3D434592D}" srcOrd="0" destOrd="0" presId="urn:microsoft.com/office/officeart/2005/8/layout/orgChart1"/>
    <dgm:cxn modelId="{2626EA2C-39D2-41C8-BAD4-2F7BB8633023}" type="presParOf" srcId="{5085362A-E526-47BF-A72B-7DA3D434592D}" destId="{D1328931-77C6-420E-BEE9-332726F89B49}" srcOrd="0" destOrd="0" presId="urn:microsoft.com/office/officeart/2005/8/layout/orgChart1"/>
    <dgm:cxn modelId="{8ED646C2-4C50-4E0E-8A16-8D040C83A913}" type="presParOf" srcId="{5085362A-E526-47BF-A72B-7DA3D434592D}" destId="{E0A15EEA-AE54-4061-A854-F72F30A17663}" srcOrd="1" destOrd="0" presId="urn:microsoft.com/office/officeart/2005/8/layout/orgChart1"/>
    <dgm:cxn modelId="{4794001A-AF8C-46C4-BEA4-3E2A30805546}" type="presParOf" srcId="{5C20CCCF-C844-4247-8DDA-DF981E43EDEE}" destId="{ADB63706-53CF-4A60-8B87-9D3492896900}" srcOrd="1" destOrd="0" presId="urn:microsoft.com/office/officeart/2005/8/layout/orgChart1"/>
    <dgm:cxn modelId="{6D14D025-469F-4252-A451-DD9B4A306F5E}" type="presParOf" srcId="{5C20CCCF-C844-4247-8DDA-DF981E43EDEE}" destId="{DC0BE3A8-8480-4A4F-9630-A04A5CCD4BD6}" srcOrd="2" destOrd="0" presId="urn:microsoft.com/office/officeart/2005/8/layout/orgChart1"/>
    <dgm:cxn modelId="{852876C2-C0F7-4F06-AFFE-3B42DC35ABF6}" type="presParOf" srcId="{D926DF1E-04BE-4D08-8C5E-9979545F085A}" destId="{97D7C35E-077E-498B-978E-ED4C848589EB}" srcOrd="2" destOrd="0" presId="urn:microsoft.com/office/officeart/2005/8/layout/orgChart1"/>
    <dgm:cxn modelId="{1A37F3D2-1872-475D-96AE-27CCD32475C9}" type="presParOf" srcId="{9A1B7437-D518-4BC4-AA2D-A6F5A22710CB}" destId="{7FE75531-EF13-41D9-B585-39ADFB08BE7A}" srcOrd="4" destOrd="0" presId="urn:microsoft.com/office/officeart/2005/8/layout/orgChart1"/>
    <dgm:cxn modelId="{7616E017-D13E-45CF-9C23-82429BCE7CDE}" type="presParOf" srcId="{9A1B7437-D518-4BC4-AA2D-A6F5A22710CB}" destId="{D693B04A-25AE-433D-8752-5B3505321172}" srcOrd="5" destOrd="0" presId="urn:microsoft.com/office/officeart/2005/8/layout/orgChart1"/>
    <dgm:cxn modelId="{47B04B2B-686C-4BD2-AFA4-AD481725456C}" type="presParOf" srcId="{D693B04A-25AE-433D-8752-5B3505321172}" destId="{DCD198C4-C7A3-41E0-821A-AC6CACA0089F}" srcOrd="0" destOrd="0" presId="urn:microsoft.com/office/officeart/2005/8/layout/orgChart1"/>
    <dgm:cxn modelId="{31CED3C3-939A-4AF2-88A6-9BD0ED25B359}" type="presParOf" srcId="{DCD198C4-C7A3-41E0-821A-AC6CACA0089F}" destId="{5C0318D7-47A1-4C3F-8AE4-9C68D2E050E3}" srcOrd="0" destOrd="0" presId="urn:microsoft.com/office/officeart/2005/8/layout/orgChart1"/>
    <dgm:cxn modelId="{320CD804-9CDF-4B89-A432-818F90D2691A}" type="presParOf" srcId="{DCD198C4-C7A3-41E0-821A-AC6CACA0089F}" destId="{FFD52392-B692-445E-87BC-EA3815ED7C8F}" srcOrd="1" destOrd="0" presId="urn:microsoft.com/office/officeart/2005/8/layout/orgChart1"/>
    <dgm:cxn modelId="{CEBD900A-82C8-40D3-A70A-80095617A205}" type="presParOf" srcId="{D693B04A-25AE-433D-8752-5B3505321172}" destId="{68F866AB-D398-4DD4-83E4-2B17CF4A2DBD}" srcOrd="1" destOrd="0" presId="urn:microsoft.com/office/officeart/2005/8/layout/orgChart1"/>
    <dgm:cxn modelId="{C6A9DB06-3A51-482F-AA05-EA06D2C59E3C}" type="presParOf" srcId="{68F866AB-D398-4DD4-83E4-2B17CF4A2DBD}" destId="{B28A7D00-2433-45BD-ABA1-2FA829D47D3C}" srcOrd="0" destOrd="0" presId="urn:microsoft.com/office/officeart/2005/8/layout/orgChart1"/>
    <dgm:cxn modelId="{3E0ED35C-C519-44E6-A37F-530BC34B3DE5}" type="presParOf" srcId="{68F866AB-D398-4DD4-83E4-2B17CF4A2DBD}" destId="{4E6B2DDB-7151-4670-8FCC-DE839A7BBA61}" srcOrd="1" destOrd="0" presId="urn:microsoft.com/office/officeart/2005/8/layout/orgChart1"/>
    <dgm:cxn modelId="{DBB0468F-51B4-4BC4-995C-EF6F8F44FF7C}" type="presParOf" srcId="{4E6B2DDB-7151-4670-8FCC-DE839A7BBA61}" destId="{F5D64EC6-E5AB-4602-A3EA-F646C46F86C7}" srcOrd="0" destOrd="0" presId="urn:microsoft.com/office/officeart/2005/8/layout/orgChart1"/>
    <dgm:cxn modelId="{2075D945-EE1D-4513-B301-8C7462EA136F}" type="presParOf" srcId="{F5D64EC6-E5AB-4602-A3EA-F646C46F86C7}" destId="{A77E86B8-3725-4CEC-B66B-285D1FC77F71}" srcOrd="0" destOrd="0" presId="urn:microsoft.com/office/officeart/2005/8/layout/orgChart1"/>
    <dgm:cxn modelId="{312AC671-41AD-4BCF-9C00-8B23CC8FB1FB}" type="presParOf" srcId="{F5D64EC6-E5AB-4602-A3EA-F646C46F86C7}" destId="{06A4173D-9540-4703-8BB8-48EE72BDE83B}" srcOrd="1" destOrd="0" presId="urn:microsoft.com/office/officeart/2005/8/layout/orgChart1"/>
    <dgm:cxn modelId="{3B640527-02E4-47A6-9587-05ADD2C9D8DF}" type="presParOf" srcId="{4E6B2DDB-7151-4670-8FCC-DE839A7BBA61}" destId="{209A1C89-FC6D-465E-9E81-22E05FB2BC11}" srcOrd="1" destOrd="0" presId="urn:microsoft.com/office/officeart/2005/8/layout/orgChart1"/>
    <dgm:cxn modelId="{7699A257-906A-4606-8BEE-FC49EFECC613}" type="presParOf" srcId="{4E6B2DDB-7151-4670-8FCC-DE839A7BBA61}" destId="{8B7013E2-9273-4FEE-B04F-6CE1962B914A}" srcOrd="2" destOrd="0" presId="urn:microsoft.com/office/officeart/2005/8/layout/orgChart1"/>
    <dgm:cxn modelId="{07864C2E-D55F-4077-AEAF-E9C898E2D660}" type="presParOf" srcId="{68F866AB-D398-4DD4-83E4-2B17CF4A2DBD}" destId="{37E6A017-645D-4980-841B-E0D9E6F594BA}" srcOrd="2" destOrd="0" presId="urn:microsoft.com/office/officeart/2005/8/layout/orgChart1"/>
    <dgm:cxn modelId="{48EDDB77-14C8-41F4-9D4B-AD81C6A892EB}" type="presParOf" srcId="{68F866AB-D398-4DD4-83E4-2B17CF4A2DBD}" destId="{418266D1-E412-4C74-A3E7-856CB1E42556}" srcOrd="3" destOrd="0" presId="urn:microsoft.com/office/officeart/2005/8/layout/orgChart1"/>
    <dgm:cxn modelId="{829C8289-B854-4612-BCE3-2B0433F02C83}" type="presParOf" srcId="{418266D1-E412-4C74-A3E7-856CB1E42556}" destId="{8A0C324D-AC5B-4BE0-BE52-C02D3FD3786F}" srcOrd="0" destOrd="0" presId="urn:microsoft.com/office/officeart/2005/8/layout/orgChart1"/>
    <dgm:cxn modelId="{C8FFA447-2D1E-45CF-BBDF-A808445BE704}" type="presParOf" srcId="{8A0C324D-AC5B-4BE0-BE52-C02D3FD3786F}" destId="{9B4DF3F0-25FF-46E9-9F00-D017C50F39F2}" srcOrd="0" destOrd="0" presId="urn:microsoft.com/office/officeart/2005/8/layout/orgChart1"/>
    <dgm:cxn modelId="{E5D57897-414A-4EF1-8F18-87D1ABFE1BBE}" type="presParOf" srcId="{8A0C324D-AC5B-4BE0-BE52-C02D3FD3786F}" destId="{50D9A3AF-56B8-4EFE-AD4F-01C34C2A7498}" srcOrd="1" destOrd="0" presId="urn:microsoft.com/office/officeart/2005/8/layout/orgChart1"/>
    <dgm:cxn modelId="{D2250A71-D599-4F73-BEC6-BC91438DE8FC}" type="presParOf" srcId="{418266D1-E412-4C74-A3E7-856CB1E42556}" destId="{AB4AA1E7-D4C7-4D35-9F35-BF5002960CC9}" srcOrd="1" destOrd="0" presId="urn:microsoft.com/office/officeart/2005/8/layout/orgChart1"/>
    <dgm:cxn modelId="{F02A28E9-DD60-4FA1-AE20-C2EB881F3C06}" type="presParOf" srcId="{418266D1-E412-4C74-A3E7-856CB1E42556}" destId="{02CD88E1-4E4C-4086-8755-B7F181DBF3BF}" srcOrd="2" destOrd="0" presId="urn:microsoft.com/office/officeart/2005/8/layout/orgChart1"/>
    <dgm:cxn modelId="{5F594A64-8A25-4BA9-A6F4-78B78CA59632}" type="presParOf" srcId="{D693B04A-25AE-433D-8752-5B3505321172}" destId="{54D8DC1F-369A-4D3D-9EB5-096044CB09AF}" srcOrd="2" destOrd="0" presId="urn:microsoft.com/office/officeart/2005/8/layout/orgChart1"/>
    <dgm:cxn modelId="{73E751FE-25F3-4D92-9D36-2DC507AD8F44}" type="presParOf" srcId="{722B510A-6630-4139-9DBA-7CED7980552F}" destId="{BD9D384B-0695-4703-A650-16802BCB48D6}" srcOrd="2" destOrd="0" presId="urn:microsoft.com/office/officeart/2005/8/layout/orgChart1"/>
    <dgm:cxn modelId="{651346DE-9EB3-43BE-BF2C-3DF1CCBD2FEA}" type="presParOf" srcId="{EE0B4172-D267-4CF2-831D-779705D57DFE}" destId="{06241E05-25C3-4D36-B41D-BD18438FBB89}" srcOrd="2" destOrd="0" presId="urn:microsoft.com/office/officeart/2005/8/layout/orgChart1"/>
    <dgm:cxn modelId="{08831F94-5DE2-4404-95E6-B3028FA23DBE}" type="presParOf" srcId="{EE0B4172-D267-4CF2-831D-779705D57DFE}" destId="{0D556DC2-EFFC-4378-8F3F-3EB1683A4F09}" srcOrd="3" destOrd="0" presId="urn:microsoft.com/office/officeart/2005/8/layout/orgChart1"/>
    <dgm:cxn modelId="{70AC9F0E-5FBC-4C6E-BCC8-2F38F229F334}" type="presParOf" srcId="{0D556DC2-EFFC-4378-8F3F-3EB1683A4F09}" destId="{8CC6C98D-0346-4DDA-8C0F-4C2F56E74C17}" srcOrd="0" destOrd="0" presId="urn:microsoft.com/office/officeart/2005/8/layout/orgChart1"/>
    <dgm:cxn modelId="{47B9AFAA-8537-4D01-8B9A-BCF3EAC6A510}" type="presParOf" srcId="{8CC6C98D-0346-4DDA-8C0F-4C2F56E74C17}" destId="{2CE528F6-8926-4F2D-A7D0-828C7C450E70}" srcOrd="0" destOrd="0" presId="urn:microsoft.com/office/officeart/2005/8/layout/orgChart1"/>
    <dgm:cxn modelId="{1355FCF3-C488-48F4-AD7D-F45698F015AD}" type="presParOf" srcId="{8CC6C98D-0346-4DDA-8C0F-4C2F56E74C17}" destId="{BEF7AD38-3275-42AB-A2B4-DC9FD97CD9B6}" srcOrd="1" destOrd="0" presId="urn:microsoft.com/office/officeart/2005/8/layout/orgChart1"/>
    <dgm:cxn modelId="{1A663261-0759-4967-B273-E2BC16B3FBEB}" type="presParOf" srcId="{0D556DC2-EFFC-4378-8F3F-3EB1683A4F09}" destId="{D17BBA37-D93E-419E-ADD7-19AC0442082B}" srcOrd="1" destOrd="0" presId="urn:microsoft.com/office/officeart/2005/8/layout/orgChart1"/>
    <dgm:cxn modelId="{4AAC7691-3DC0-4E34-8AE5-6987AD4D58F3}" type="presParOf" srcId="{D17BBA37-D93E-419E-ADD7-19AC0442082B}" destId="{B0DFEEA2-5B1F-452B-8192-6CBAC3B75B29}" srcOrd="0" destOrd="0" presId="urn:microsoft.com/office/officeart/2005/8/layout/orgChart1"/>
    <dgm:cxn modelId="{72C2DBEC-3E5C-43B9-A417-F994E4ACBB30}" type="presParOf" srcId="{D17BBA37-D93E-419E-ADD7-19AC0442082B}" destId="{FF9F6FD1-093A-4BB1-B1F1-A21E6712FF33}" srcOrd="1" destOrd="0" presId="urn:microsoft.com/office/officeart/2005/8/layout/orgChart1"/>
    <dgm:cxn modelId="{5F0F14F7-E99C-43EE-A9A4-6A15CA817FED}" type="presParOf" srcId="{FF9F6FD1-093A-4BB1-B1F1-A21E6712FF33}" destId="{CF220579-5023-4504-B3B4-1DBB1CB56C82}" srcOrd="0" destOrd="0" presId="urn:microsoft.com/office/officeart/2005/8/layout/orgChart1"/>
    <dgm:cxn modelId="{051333E0-CD42-4F9D-85EA-FDA751628ACC}" type="presParOf" srcId="{CF220579-5023-4504-B3B4-1DBB1CB56C82}" destId="{D4737910-DC99-4A8A-ABCB-56785AF9ADA5}" srcOrd="0" destOrd="0" presId="urn:microsoft.com/office/officeart/2005/8/layout/orgChart1"/>
    <dgm:cxn modelId="{F6CDE112-4781-44AE-8072-34C7677A4BD2}" type="presParOf" srcId="{CF220579-5023-4504-B3B4-1DBB1CB56C82}" destId="{AAD000B5-BD0C-48B4-B517-B356A82EA0E5}" srcOrd="1" destOrd="0" presId="urn:microsoft.com/office/officeart/2005/8/layout/orgChart1"/>
    <dgm:cxn modelId="{928894B4-7DF4-407D-918D-0B5E0D647B57}" type="presParOf" srcId="{FF9F6FD1-093A-4BB1-B1F1-A21E6712FF33}" destId="{9E6F80C7-62F9-42FB-9421-4F62DA424B14}" srcOrd="1" destOrd="0" presId="urn:microsoft.com/office/officeart/2005/8/layout/orgChart1"/>
    <dgm:cxn modelId="{14C31BBE-E3CE-42C9-AD3B-E86FF6EBE755}" type="presParOf" srcId="{9E6F80C7-62F9-42FB-9421-4F62DA424B14}" destId="{F60753D4-F359-4F40-8711-CF6DEA4F4FD9}" srcOrd="0" destOrd="0" presId="urn:microsoft.com/office/officeart/2005/8/layout/orgChart1"/>
    <dgm:cxn modelId="{E258D1FC-5DAE-47F3-8056-03E6B9B1C98F}" type="presParOf" srcId="{9E6F80C7-62F9-42FB-9421-4F62DA424B14}" destId="{1A4BB343-C3E3-4DEB-BDA1-B234A887A03A}" srcOrd="1" destOrd="0" presId="urn:microsoft.com/office/officeart/2005/8/layout/orgChart1"/>
    <dgm:cxn modelId="{1A33160A-F333-4758-A41D-1F0BA7EF7C0E}" type="presParOf" srcId="{1A4BB343-C3E3-4DEB-BDA1-B234A887A03A}" destId="{C65ADAB4-4EB6-466F-B41A-7321F7A3580B}" srcOrd="0" destOrd="0" presId="urn:microsoft.com/office/officeart/2005/8/layout/orgChart1"/>
    <dgm:cxn modelId="{48CE4344-5778-455A-B2AC-E86D7D8F82E2}" type="presParOf" srcId="{C65ADAB4-4EB6-466F-B41A-7321F7A3580B}" destId="{7C93012D-49D3-4B52-8FFB-0187350BD8C9}" srcOrd="0" destOrd="0" presId="urn:microsoft.com/office/officeart/2005/8/layout/orgChart1"/>
    <dgm:cxn modelId="{E65E52A4-3181-4432-AE71-4F251D07822D}" type="presParOf" srcId="{C65ADAB4-4EB6-466F-B41A-7321F7A3580B}" destId="{9A8D8ABF-37F9-4265-A532-FAF4BCB88899}" srcOrd="1" destOrd="0" presId="urn:microsoft.com/office/officeart/2005/8/layout/orgChart1"/>
    <dgm:cxn modelId="{F76323C9-75FC-419B-BA2A-F007FDBED755}" type="presParOf" srcId="{1A4BB343-C3E3-4DEB-BDA1-B234A887A03A}" destId="{116830D0-2291-4CCB-B738-B502C8DBE3EA}" srcOrd="1" destOrd="0" presId="urn:microsoft.com/office/officeart/2005/8/layout/orgChart1"/>
    <dgm:cxn modelId="{EE7C6BCF-5E11-444A-9A51-A4BF36BD8DC6}" type="presParOf" srcId="{1A4BB343-C3E3-4DEB-BDA1-B234A887A03A}" destId="{94969B55-C601-4D29-9BE6-FFDFF22BCF4F}" srcOrd="2" destOrd="0" presId="urn:microsoft.com/office/officeart/2005/8/layout/orgChart1"/>
    <dgm:cxn modelId="{F2541B8E-1F0C-405F-96EF-940E2AD5E660}" type="presParOf" srcId="{9E6F80C7-62F9-42FB-9421-4F62DA424B14}" destId="{1398ACBD-22E5-4427-98D3-937E0906901B}" srcOrd="2" destOrd="0" presId="urn:microsoft.com/office/officeart/2005/8/layout/orgChart1"/>
    <dgm:cxn modelId="{2D4B6D2D-D03A-4DB2-9B61-5A1CFC35023A}" type="presParOf" srcId="{9E6F80C7-62F9-42FB-9421-4F62DA424B14}" destId="{2AD42696-9EFB-4430-9A69-B383FD163EB8}" srcOrd="3" destOrd="0" presId="urn:microsoft.com/office/officeart/2005/8/layout/orgChart1"/>
    <dgm:cxn modelId="{07AFA12C-F31F-4C3A-B55F-16CF6234DAB5}" type="presParOf" srcId="{2AD42696-9EFB-4430-9A69-B383FD163EB8}" destId="{04DF2608-0048-452D-9D05-487DEA0B1C7F}" srcOrd="0" destOrd="0" presId="urn:microsoft.com/office/officeart/2005/8/layout/orgChart1"/>
    <dgm:cxn modelId="{CD20ECDA-5905-418A-9B2A-28EEAD0C7C29}" type="presParOf" srcId="{04DF2608-0048-452D-9D05-487DEA0B1C7F}" destId="{68002D37-3CF2-4264-93BA-16C98E26EDAA}" srcOrd="0" destOrd="0" presId="urn:microsoft.com/office/officeart/2005/8/layout/orgChart1"/>
    <dgm:cxn modelId="{F03F8684-7610-4DA1-824E-2BFBBE5CA0E5}" type="presParOf" srcId="{04DF2608-0048-452D-9D05-487DEA0B1C7F}" destId="{787BDA5E-5660-412B-84D5-EB0B7D1B99CB}" srcOrd="1" destOrd="0" presId="urn:microsoft.com/office/officeart/2005/8/layout/orgChart1"/>
    <dgm:cxn modelId="{74A9B80F-9913-4B29-AE59-FA4136203487}" type="presParOf" srcId="{2AD42696-9EFB-4430-9A69-B383FD163EB8}" destId="{6C84AF53-D4D9-49A0-96F4-F357D5B445C7}" srcOrd="1" destOrd="0" presId="urn:microsoft.com/office/officeart/2005/8/layout/orgChart1"/>
    <dgm:cxn modelId="{891D1319-55D6-4757-B7C2-4C09615E066D}" type="presParOf" srcId="{2AD42696-9EFB-4430-9A69-B383FD163EB8}" destId="{5933F4E9-F408-42E7-BF2C-C25EA9A804ED}" srcOrd="2" destOrd="0" presId="urn:microsoft.com/office/officeart/2005/8/layout/orgChart1"/>
    <dgm:cxn modelId="{2366F854-5806-4E3E-98F8-61937BEC4A11}" type="presParOf" srcId="{FF9F6FD1-093A-4BB1-B1F1-A21E6712FF33}" destId="{D3841766-2833-4D6D-A40E-7B252AA2BF1F}" srcOrd="2" destOrd="0" presId="urn:microsoft.com/office/officeart/2005/8/layout/orgChart1"/>
    <dgm:cxn modelId="{3B654AE5-76B9-4B25-8A01-2E3A9995CEC9}" type="presParOf" srcId="{D17BBA37-D93E-419E-ADD7-19AC0442082B}" destId="{A6FB4ACD-7E5F-41AB-8F3D-12EC86F30B50}" srcOrd="2" destOrd="0" presId="urn:microsoft.com/office/officeart/2005/8/layout/orgChart1"/>
    <dgm:cxn modelId="{FAD0A65A-B7CA-47D3-BE86-F7969AE894D6}" type="presParOf" srcId="{D17BBA37-D93E-419E-ADD7-19AC0442082B}" destId="{FFF29F79-34A2-405B-B2B1-71A489989E44}" srcOrd="3" destOrd="0" presId="urn:microsoft.com/office/officeart/2005/8/layout/orgChart1"/>
    <dgm:cxn modelId="{2CC64998-BFD2-4E2F-9CC1-84A138EB1622}" type="presParOf" srcId="{FFF29F79-34A2-405B-B2B1-71A489989E44}" destId="{3A730706-EE43-44AE-88D1-AEBF0B923504}" srcOrd="0" destOrd="0" presId="urn:microsoft.com/office/officeart/2005/8/layout/orgChart1"/>
    <dgm:cxn modelId="{B3F72499-0C1D-4B17-9DCE-45B4E6F5831A}" type="presParOf" srcId="{3A730706-EE43-44AE-88D1-AEBF0B923504}" destId="{2286C870-C065-447E-B7FF-DB82FDB27E71}" srcOrd="0" destOrd="0" presId="urn:microsoft.com/office/officeart/2005/8/layout/orgChart1"/>
    <dgm:cxn modelId="{ECC4EA85-8398-4818-99B1-5970736CFDEA}" type="presParOf" srcId="{3A730706-EE43-44AE-88D1-AEBF0B923504}" destId="{1943BA0D-5F81-4089-8466-0E82A40C4779}" srcOrd="1" destOrd="0" presId="urn:microsoft.com/office/officeart/2005/8/layout/orgChart1"/>
    <dgm:cxn modelId="{59E05696-3C6B-47AE-BDA5-5B6F2AE37567}" type="presParOf" srcId="{FFF29F79-34A2-405B-B2B1-71A489989E44}" destId="{6BB6A611-7830-4D2E-B5BD-1BA3AD93C977}" srcOrd="1" destOrd="0" presId="urn:microsoft.com/office/officeart/2005/8/layout/orgChart1"/>
    <dgm:cxn modelId="{3D15973E-A488-4A80-A9DF-EA81A2019FE9}" type="presParOf" srcId="{6BB6A611-7830-4D2E-B5BD-1BA3AD93C977}" destId="{1A0F8092-B426-4367-82BE-DAF9A29E5D25}" srcOrd="0" destOrd="0" presId="urn:microsoft.com/office/officeart/2005/8/layout/orgChart1"/>
    <dgm:cxn modelId="{D79718C5-8E63-4FD5-833B-FB3572D5CDF5}" type="presParOf" srcId="{6BB6A611-7830-4D2E-B5BD-1BA3AD93C977}" destId="{D9BBEE14-93CE-439A-8046-6F7B6CDB429B}" srcOrd="1" destOrd="0" presId="urn:microsoft.com/office/officeart/2005/8/layout/orgChart1"/>
    <dgm:cxn modelId="{17172385-9592-4F8B-9698-963E0209ACB4}" type="presParOf" srcId="{D9BBEE14-93CE-439A-8046-6F7B6CDB429B}" destId="{C9EFEBFF-2CEE-4FF8-87E6-5C7A4586FFD0}" srcOrd="0" destOrd="0" presId="urn:microsoft.com/office/officeart/2005/8/layout/orgChart1"/>
    <dgm:cxn modelId="{FEE814D5-F7DA-45E2-B1FB-2C8AC291BD13}" type="presParOf" srcId="{C9EFEBFF-2CEE-4FF8-87E6-5C7A4586FFD0}" destId="{57BBC174-73B1-4D95-B26D-54B0E4154DEF}" srcOrd="0" destOrd="0" presId="urn:microsoft.com/office/officeart/2005/8/layout/orgChart1"/>
    <dgm:cxn modelId="{CF5CF79D-4C05-4A77-9B92-7A2F306BB53F}" type="presParOf" srcId="{C9EFEBFF-2CEE-4FF8-87E6-5C7A4586FFD0}" destId="{C06DFE2F-7E2E-4B64-A991-381FD9BDFFFD}" srcOrd="1" destOrd="0" presId="urn:microsoft.com/office/officeart/2005/8/layout/orgChart1"/>
    <dgm:cxn modelId="{D20FED5A-4CA6-420C-A932-DF1996488464}" type="presParOf" srcId="{D9BBEE14-93CE-439A-8046-6F7B6CDB429B}" destId="{A0920B82-AC92-4464-A0CA-B8056B804DA8}" srcOrd="1" destOrd="0" presId="urn:microsoft.com/office/officeart/2005/8/layout/orgChart1"/>
    <dgm:cxn modelId="{58F8CE6B-2F09-47B1-83E8-8B2E8E20CB19}" type="presParOf" srcId="{D9BBEE14-93CE-439A-8046-6F7B6CDB429B}" destId="{07D2B9DA-7D1C-4DB8-938B-A40629D9AB1E}" srcOrd="2" destOrd="0" presId="urn:microsoft.com/office/officeart/2005/8/layout/orgChart1"/>
    <dgm:cxn modelId="{E6C2B355-EC78-4EBC-9A1A-F43450CF5CDF}" type="presParOf" srcId="{6BB6A611-7830-4D2E-B5BD-1BA3AD93C977}" destId="{848B8EB9-0AF0-4CC0-8326-CFF0BC15CA6C}" srcOrd="2" destOrd="0" presId="urn:microsoft.com/office/officeart/2005/8/layout/orgChart1"/>
    <dgm:cxn modelId="{40E987A5-BCB4-42C2-935B-3B317797B50A}" type="presParOf" srcId="{6BB6A611-7830-4D2E-B5BD-1BA3AD93C977}" destId="{8C57CD1C-5A69-4499-B009-6CA59B136083}" srcOrd="3" destOrd="0" presId="urn:microsoft.com/office/officeart/2005/8/layout/orgChart1"/>
    <dgm:cxn modelId="{30105396-4C1E-4D24-A43A-C84CF0E4EF93}" type="presParOf" srcId="{8C57CD1C-5A69-4499-B009-6CA59B136083}" destId="{79CC3DA7-137B-4E39-A6C7-7E286EA45EBD}" srcOrd="0" destOrd="0" presId="urn:microsoft.com/office/officeart/2005/8/layout/orgChart1"/>
    <dgm:cxn modelId="{26583354-33FC-450D-8FDE-E5F5544A1D40}" type="presParOf" srcId="{79CC3DA7-137B-4E39-A6C7-7E286EA45EBD}" destId="{EA1B8D8E-A0FE-44FA-8A9D-A5B0AF03EE19}" srcOrd="0" destOrd="0" presId="urn:microsoft.com/office/officeart/2005/8/layout/orgChart1"/>
    <dgm:cxn modelId="{D2E5EA10-1C0E-491F-A7FB-70E9206C1B98}" type="presParOf" srcId="{79CC3DA7-137B-4E39-A6C7-7E286EA45EBD}" destId="{84DBA142-99E6-4572-A9BD-552492308882}" srcOrd="1" destOrd="0" presId="urn:microsoft.com/office/officeart/2005/8/layout/orgChart1"/>
    <dgm:cxn modelId="{2259EA40-7C9D-4564-8E45-0D35902B7CAD}" type="presParOf" srcId="{8C57CD1C-5A69-4499-B009-6CA59B136083}" destId="{7DCBCE0E-5BAB-46C6-80AB-68D75744142C}" srcOrd="1" destOrd="0" presId="urn:microsoft.com/office/officeart/2005/8/layout/orgChart1"/>
    <dgm:cxn modelId="{B605B3B1-F683-4B86-9973-47EA9BC06F57}" type="presParOf" srcId="{8C57CD1C-5A69-4499-B009-6CA59B136083}" destId="{71375D52-CA21-4265-8BFB-AD0E23FAC362}" srcOrd="2" destOrd="0" presId="urn:microsoft.com/office/officeart/2005/8/layout/orgChart1"/>
    <dgm:cxn modelId="{460FA8A4-67B9-4986-AAF0-BFD34BEDE104}" type="presParOf" srcId="{FFF29F79-34A2-405B-B2B1-71A489989E44}" destId="{31144758-A1DF-4AEE-B814-36BBED708A36}" srcOrd="2" destOrd="0" presId="urn:microsoft.com/office/officeart/2005/8/layout/orgChart1"/>
    <dgm:cxn modelId="{A3CF53D7-BB88-4FAC-B7AB-05EB91A8B6F6}" type="presParOf" srcId="{D17BBA37-D93E-419E-ADD7-19AC0442082B}" destId="{1406FAC2-FE34-4370-9BDA-CB1335654A50}" srcOrd="4" destOrd="0" presId="urn:microsoft.com/office/officeart/2005/8/layout/orgChart1"/>
    <dgm:cxn modelId="{84D1D469-25EB-4366-B13F-B9D5A2B4A469}" type="presParOf" srcId="{D17BBA37-D93E-419E-ADD7-19AC0442082B}" destId="{E80EED19-79BD-4884-A705-90D53BA896E3}" srcOrd="5" destOrd="0" presId="urn:microsoft.com/office/officeart/2005/8/layout/orgChart1"/>
    <dgm:cxn modelId="{92325121-DE3F-4B9D-94E0-58975515E2AA}" type="presParOf" srcId="{E80EED19-79BD-4884-A705-90D53BA896E3}" destId="{F47CE29E-BF83-47B3-9542-AAF565212943}" srcOrd="0" destOrd="0" presId="urn:microsoft.com/office/officeart/2005/8/layout/orgChart1"/>
    <dgm:cxn modelId="{B416155D-9AE4-42F0-9A14-DD85B8D66E20}" type="presParOf" srcId="{F47CE29E-BF83-47B3-9542-AAF565212943}" destId="{F230B98E-69F6-4900-9110-C1A8F8D3221F}" srcOrd="0" destOrd="0" presId="urn:microsoft.com/office/officeart/2005/8/layout/orgChart1"/>
    <dgm:cxn modelId="{79950230-09B7-4B0B-B8E1-458A9277F82C}" type="presParOf" srcId="{F47CE29E-BF83-47B3-9542-AAF565212943}" destId="{50C760E1-1C31-4004-B073-36B2025E76B9}" srcOrd="1" destOrd="0" presId="urn:microsoft.com/office/officeart/2005/8/layout/orgChart1"/>
    <dgm:cxn modelId="{CBD5CEAC-0709-4D49-92AC-7E621EA00FCE}" type="presParOf" srcId="{E80EED19-79BD-4884-A705-90D53BA896E3}" destId="{0B73FE5E-39A8-4884-989F-DE64A827BFD4}" srcOrd="1" destOrd="0" presId="urn:microsoft.com/office/officeart/2005/8/layout/orgChart1"/>
    <dgm:cxn modelId="{12532560-31E3-474E-90EA-BD326DDD7964}" type="presParOf" srcId="{0B73FE5E-39A8-4884-989F-DE64A827BFD4}" destId="{87D339DF-1DC1-4B87-9EE3-B21A81E9AAE8}" srcOrd="0" destOrd="0" presId="urn:microsoft.com/office/officeart/2005/8/layout/orgChart1"/>
    <dgm:cxn modelId="{7F87289F-54D2-4D43-825A-3071C4E9611E}" type="presParOf" srcId="{0B73FE5E-39A8-4884-989F-DE64A827BFD4}" destId="{E67DAF7E-00AF-4EAC-9858-8569422FFAFC}" srcOrd="1" destOrd="0" presId="urn:microsoft.com/office/officeart/2005/8/layout/orgChart1"/>
    <dgm:cxn modelId="{2AB48547-F816-4363-95E0-570CF7C94CF4}" type="presParOf" srcId="{E67DAF7E-00AF-4EAC-9858-8569422FFAFC}" destId="{858EF652-F673-4EC6-A191-D76447E8D2F8}" srcOrd="0" destOrd="0" presId="urn:microsoft.com/office/officeart/2005/8/layout/orgChart1"/>
    <dgm:cxn modelId="{DCA84354-095A-4A45-ABEB-1BD1DD2204EA}" type="presParOf" srcId="{858EF652-F673-4EC6-A191-D76447E8D2F8}" destId="{56916248-91BC-4043-AEB1-2E7155325DC5}" srcOrd="0" destOrd="0" presId="urn:microsoft.com/office/officeart/2005/8/layout/orgChart1"/>
    <dgm:cxn modelId="{49C766AB-78AE-4AE3-9D2E-53E2071F2BD5}" type="presParOf" srcId="{858EF652-F673-4EC6-A191-D76447E8D2F8}" destId="{DA7B60FA-64C7-4571-A53F-4F05F84AA37A}" srcOrd="1" destOrd="0" presId="urn:microsoft.com/office/officeart/2005/8/layout/orgChart1"/>
    <dgm:cxn modelId="{9F7CAC5B-1826-467D-96B8-C0D9D575365A}" type="presParOf" srcId="{E67DAF7E-00AF-4EAC-9858-8569422FFAFC}" destId="{58B27D69-E181-4AD1-ACFC-F753911A846E}" srcOrd="1" destOrd="0" presId="urn:microsoft.com/office/officeart/2005/8/layout/orgChart1"/>
    <dgm:cxn modelId="{17D1900A-17D7-43FE-82C1-430AAC3210DD}" type="presParOf" srcId="{E67DAF7E-00AF-4EAC-9858-8569422FFAFC}" destId="{76A4A488-16AF-4F09-8928-723BAADEF3A2}" srcOrd="2" destOrd="0" presId="urn:microsoft.com/office/officeart/2005/8/layout/orgChart1"/>
    <dgm:cxn modelId="{196BB4B7-AA81-4298-91ED-0C0E649B789D}" type="presParOf" srcId="{0B73FE5E-39A8-4884-989F-DE64A827BFD4}" destId="{66AD9F1F-C08C-4CE3-8F88-7C66B026D89D}" srcOrd="2" destOrd="0" presId="urn:microsoft.com/office/officeart/2005/8/layout/orgChart1"/>
    <dgm:cxn modelId="{AE19DC4B-979F-43C2-8FC2-5D9D0B85CA43}" type="presParOf" srcId="{0B73FE5E-39A8-4884-989F-DE64A827BFD4}" destId="{AF213159-2751-4D0B-ADF1-0E328748D99B}" srcOrd="3" destOrd="0" presId="urn:microsoft.com/office/officeart/2005/8/layout/orgChart1"/>
    <dgm:cxn modelId="{57B14785-D2DE-4483-9BBB-BE8E00818761}" type="presParOf" srcId="{AF213159-2751-4D0B-ADF1-0E328748D99B}" destId="{128061F8-343B-423E-9C4C-A8FAAD796515}" srcOrd="0" destOrd="0" presId="urn:microsoft.com/office/officeart/2005/8/layout/orgChart1"/>
    <dgm:cxn modelId="{71D1BB48-138E-4A2D-B00E-0BD9123A762C}" type="presParOf" srcId="{128061F8-343B-423E-9C4C-A8FAAD796515}" destId="{C4DC0F23-AA02-4E44-8B32-B2DF3533938A}" srcOrd="0" destOrd="0" presId="urn:microsoft.com/office/officeart/2005/8/layout/orgChart1"/>
    <dgm:cxn modelId="{E42EA4D8-16BE-4462-A1DD-8BF2E14142DC}" type="presParOf" srcId="{128061F8-343B-423E-9C4C-A8FAAD796515}" destId="{180E94BD-C4EE-4BC4-848E-429A21EBB183}" srcOrd="1" destOrd="0" presId="urn:microsoft.com/office/officeart/2005/8/layout/orgChart1"/>
    <dgm:cxn modelId="{BA8C7C26-E07E-4F05-82D6-5DB1C58C0FE5}" type="presParOf" srcId="{AF213159-2751-4D0B-ADF1-0E328748D99B}" destId="{4568C061-250F-442C-B4C0-4E9CA2F3BFF3}" srcOrd="1" destOrd="0" presId="urn:microsoft.com/office/officeart/2005/8/layout/orgChart1"/>
    <dgm:cxn modelId="{BBA95D67-1FD2-4455-9C73-4A1C8188DCA7}" type="presParOf" srcId="{AF213159-2751-4D0B-ADF1-0E328748D99B}" destId="{F0F5C0FE-EFE3-45A3-AF8E-C71E23B8873B}" srcOrd="2" destOrd="0" presId="urn:microsoft.com/office/officeart/2005/8/layout/orgChart1"/>
    <dgm:cxn modelId="{9F5B9BB8-2C5A-4EAA-B483-85369D88D015}" type="presParOf" srcId="{E80EED19-79BD-4884-A705-90D53BA896E3}" destId="{F26F4E16-95B2-4E09-9CAC-A615EE05C51C}" srcOrd="2" destOrd="0" presId="urn:microsoft.com/office/officeart/2005/8/layout/orgChart1"/>
    <dgm:cxn modelId="{BE6F1C35-CD8F-4E10-B97C-DEED47297863}" type="presParOf" srcId="{0D556DC2-EFFC-4378-8F3F-3EB1683A4F09}" destId="{ECD98319-C966-4832-A006-79FAFAD32AB1}" srcOrd="2" destOrd="0" presId="urn:microsoft.com/office/officeart/2005/8/layout/orgChart1"/>
    <dgm:cxn modelId="{9E7E1FC0-994A-4831-9089-78FA628CB5A5}" type="presParOf" srcId="{EE0B4172-D267-4CF2-831D-779705D57DFE}" destId="{D96F0C07-CBF8-4A4E-92E3-C2E57390B649}" srcOrd="4" destOrd="0" presId="urn:microsoft.com/office/officeart/2005/8/layout/orgChart1"/>
    <dgm:cxn modelId="{AA1CFB5D-4088-42D5-B2DF-8B37C3BECB62}" type="presParOf" srcId="{EE0B4172-D267-4CF2-831D-779705D57DFE}" destId="{67AB71CA-3AFC-4ADB-9C5D-1FBEC8ACD462}" srcOrd="5" destOrd="0" presId="urn:microsoft.com/office/officeart/2005/8/layout/orgChart1"/>
    <dgm:cxn modelId="{E3877A25-3CB5-4334-9201-14909942ADFB}" type="presParOf" srcId="{67AB71CA-3AFC-4ADB-9C5D-1FBEC8ACD462}" destId="{32966C92-81D9-4B84-9AC8-D1B2068A17CD}" srcOrd="0" destOrd="0" presId="urn:microsoft.com/office/officeart/2005/8/layout/orgChart1"/>
    <dgm:cxn modelId="{FE952581-5549-4EDF-B414-CF2425E04C4E}" type="presParOf" srcId="{32966C92-81D9-4B84-9AC8-D1B2068A17CD}" destId="{7AA2EA06-020A-4D7B-A4B9-867D028FB7D6}" srcOrd="0" destOrd="0" presId="urn:microsoft.com/office/officeart/2005/8/layout/orgChart1"/>
    <dgm:cxn modelId="{97FFEC7B-1E55-42AA-B326-701851CEE5EA}" type="presParOf" srcId="{32966C92-81D9-4B84-9AC8-D1B2068A17CD}" destId="{A0A9540C-1736-4350-9283-A7531A2B2CFB}" srcOrd="1" destOrd="0" presId="urn:microsoft.com/office/officeart/2005/8/layout/orgChart1"/>
    <dgm:cxn modelId="{F32CA4CD-241D-4588-AAC1-10A15569BAD9}" type="presParOf" srcId="{67AB71CA-3AFC-4ADB-9C5D-1FBEC8ACD462}" destId="{BCEAF601-AE94-4CFE-BFAC-93113FD9E7FD}" srcOrd="1" destOrd="0" presId="urn:microsoft.com/office/officeart/2005/8/layout/orgChart1"/>
    <dgm:cxn modelId="{3E5D5B4A-D7F0-41E8-8104-78BF728F0B26}" type="presParOf" srcId="{BCEAF601-AE94-4CFE-BFAC-93113FD9E7FD}" destId="{2587AFA9-C10D-4B13-BFE0-E338939D4C00}" srcOrd="0" destOrd="0" presId="urn:microsoft.com/office/officeart/2005/8/layout/orgChart1"/>
    <dgm:cxn modelId="{3035DBF7-C7A5-4D9E-8BA7-72C55FF205EA}" type="presParOf" srcId="{BCEAF601-AE94-4CFE-BFAC-93113FD9E7FD}" destId="{370E2907-1A55-42B4-9C67-5162E264F159}" srcOrd="1" destOrd="0" presId="urn:microsoft.com/office/officeart/2005/8/layout/orgChart1"/>
    <dgm:cxn modelId="{82FD77C5-4929-4841-8782-DCD9B314701E}" type="presParOf" srcId="{370E2907-1A55-42B4-9C67-5162E264F159}" destId="{1A3DCEEB-7D69-4195-8C13-E70B3D355A48}" srcOrd="0" destOrd="0" presId="urn:microsoft.com/office/officeart/2005/8/layout/orgChart1"/>
    <dgm:cxn modelId="{602B41C1-C38D-4646-A933-817FC2702F67}" type="presParOf" srcId="{1A3DCEEB-7D69-4195-8C13-E70B3D355A48}" destId="{D432A2EE-8BE8-4714-B0DA-737C79681274}" srcOrd="0" destOrd="0" presId="urn:microsoft.com/office/officeart/2005/8/layout/orgChart1"/>
    <dgm:cxn modelId="{EA2FBD32-AFD4-4B0B-910C-98E580A31520}" type="presParOf" srcId="{1A3DCEEB-7D69-4195-8C13-E70B3D355A48}" destId="{DE8B8CDD-4403-4AA3-955C-0ABD56D9EC77}" srcOrd="1" destOrd="0" presId="urn:microsoft.com/office/officeart/2005/8/layout/orgChart1"/>
    <dgm:cxn modelId="{26BA8B7B-C7B6-46A8-A46E-F8AC24EB7118}" type="presParOf" srcId="{370E2907-1A55-42B4-9C67-5162E264F159}" destId="{E84A3863-380B-4192-B0A2-6DCF8279AFD0}" srcOrd="1" destOrd="0" presId="urn:microsoft.com/office/officeart/2005/8/layout/orgChart1"/>
    <dgm:cxn modelId="{F38BAC7D-81E8-4F66-B194-F8085D218AA5}" type="presParOf" srcId="{E84A3863-380B-4192-B0A2-6DCF8279AFD0}" destId="{3CAD4C1F-0481-4834-98D5-59847184576A}" srcOrd="0" destOrd="0" presId="urn:microsoft.com/office/officeart/2005/8/layout/orgChart1"/>
    <dgm:cxn modelId="{DAD594EE-D4CF-4EF7-8A88-38A4777BFC44}" type="presParOf" srcId="{E84A3863-380B-4192-B0A2-6DCF8279AFD0}" destId="{C0772082-FB66-42E7-9E73-C535043F02DC}" srcOrd="1" destOrd="0" presId="urn:microsoft.com/office/officeart/2005/8/layout/orgChart1"/>
    <dgm:cxn modelId="{422935E9-9E67-4985-8530-23F6541BF603}" type="presParOf" srcId="{C0772082-FB66-42E7-9E73-C535043F02DC}" destId="{D8DB4D91-3CFC-40D2-B07B-D410BEA8CA8A}" srcOrd="0" destOrd="0" presId="urn:microsoft.com/office/officeart/2005/8/layout/orgChart1"/>
    <dgm:cxn modelId="{6D33D778-3921-4348-8A2E-367107E296DF}" type="presParOf" srcId="{D8DB4D91-3CFC-40D2-B07B-D410BEA8CA8A}" destId="{F6F42E3F-C022-4897-A6EA-905107B3EBB7}" srcOrd="0" destOrd="0" presId="urn:microsoft.com/office/officeart/2005/8/layout/orgChart1"/>
    <dgm:cxn modelId="{576F3D07-3B65-493F-804D-56384B26514F}" type="presParOf" srcId="{D8DB4D91-3CFC-40D2-B07B-D410BEA8CA8A}" destId="{EA9C6A8D-017D-4BF9-86B2-7229727D0FFA}" srcOrd="1" destOrd="0" presId="urn:microsoft.com/office/officeart/2005/8/layout/orgChart1"/>
    <dgm:cxn modelId="{8E128439-4D89-4558-83ED-46AA7CADCC7F}" type="presParOf" srcId="{C0772082-FB66-42E7-9E73-C535043F02DC}" destId="{87B9F5A6-A8A6-461E-949D-0408C691F9D8}" srcOrd="1" destOrd="0" presId="urn:microsoft.com/office/officeart/2005/8/layout/orgChart1"/>
    <dgm:cxn modelId="{C0BD34BD-2CEF-47EF-8DA1-8940D43F1C0C}" type="presParOf" srcId="{C0772082-FB66-42E7-9E73-C535043F02DC}" destId="{68F2BE57-7227-4CDE-9AC2-0921FD36DC2C}" srcOrd="2" destOrd="0" presId="urn:microsoft.com/office/officeart/2005/8/layout/orgChart1"/>
    <dgm:cxn modelId="{0795DB07-0A93-4AA4-B01D-00ADA91758C1}" type="presParOf" srcId="{E84A3863-380B-4192-B0A2-6DCF8279AFD0}" destId="{2A9BB219-9BB7-478F-A844-222DD008C504}" srcOrd="2" destOrd="0" presId="urn:microsoft.com/office/officeart/2005/8/layout/orgChart1"/>
    <dgm:cxn modelId="{E71FFB13-A89F-4EC1-944C-08EE3DA9F25B}" type="presParOf" srcId="{E84A3863-380B-4192-B0A2-6DCF8279AFD0}" destId="{76DF4CBE-86D7-4FBF-8290-BB5C9EE33222}" srcOrd="3" destOrd="0" presId="urn:microsoft.com/office/officeart/2005/8/layout/orgChart1"/>
    <dgm:cxn modelId="{E7BC9774-9F67-45F6-8075-D4428C8AFD28}" type="presParOf" srcId="{76DF4CBE-86D7-4FBF-8290-BB5C9EE33222}" destId="{47B2D1B1-F0AC-44C1-BF12-780341C6DAEF}" srcOrd="0" destOrd="0" presId="urn:microsoft.com/office/officeart/2005/8/layout/orgChart1"/>
    <dgm:cxn modelId="{D17BED4B-E739-4E9B-8F76-09A143977801}" type="presParOf" srcId="{47B2D1B1-F0AC-44C1-BF12-780341C6DAEF}" destId="{B741D3A1-5223-4763-B97C-B3CC295E75E4}" srcOrd="0" destOrd="0" presId="urn:microsoft.com/office/officeart/2005/8/layout/orgChart1"/>
    <dgm:cxn modelId="{4797BBDC-9E50-4273-ACE5-165633C3A712}" type="presParOf" srcId="{47B2D1B1-F0AC-44C1-BF12-780341C6DAEF}" destId="{ADE354F5-8506-4E48-9D14-AF6ADC1240D9}" srcOrd="1" destOrd="0" presId="urn:microsoft.com/office/officeart/2005/8/layout/orgChart1"/>
    <dgm:cxn modelId="{4375D600-CEF5-4EDD-BC14-A7979047E96E}" type="presParOf" srcId="{76DF4CBE-86D7-4FBF-8290-BB5C9EE33222}" destId="{37B2D5B4-E37D-432F-A118-A377D30D6468}" srcOrd="1" destOrd="0" presId="urn:microsoft.com/office/officeart/2005/8/layout/orgChart1"/>
    <dgm:cxn modelId="{0FE168E1-06D3-41E8-9854-2150F94C1140}" type="presParOf" srcId="{76DF4CBE-86D7-4FBF-8290-BB5C9EE33222}" destId="{38464151-BC0E-401B-91B2-1742C806CD6F}" srcOrd="2" destOrd="0" presId="urn:microsoft.com/office/officeart/2005/8/layout/orgChart1"/>
    <dgm:cxn modelId="{0FEDBC0F-67B5-4257-B242-876C428ED60F}" type="presParOf" srcId="{370E2907-1A55-42B4-9C67-5162E264F159}" destId="{C4DD047B-FD97-435E-B52B-066767520081}" srcOrd="2" destOrd="0" presId="urn:microsoft.com/office/officeart/2005/8/layout/orgChart1"/>
    <dgm:cxn modelId="{618FAC49-A227-412F-8BAD-0A1EF675D390}" type="presParOf" srcId="{BCEAF601-AE94-4CFE-BFAC-93113FD9E7FD}" destId="{29EA2C45-7459-421E-8EA5-E8C31FBF10AB}" srcOrd="2" destOrd="0" presId="urn:microsoft.com/office/officeart/2005/8/layout/orgChart1"/>
    <dgm:cxn modelId="{2C43C685-7980-40AD-976D-8069A66F22BB}" type="presParOf" srcId="{BCEAF601-AE94-4CFE-BFAC-93113FD9E7FD}" destId="{375C24E8-2790-45C4-96B8-93EF3D2E70C5}" srcOrd="3" destOrd="0" presId="urn:microsoft.com/office/officeart/2005/8/layout/orgChart1"/>
    <dgm:cxn modelId="{0AAFD0A8-AA62-4386-863F-9A496746F6E5}" type="presParOf" srcId="{375C24E8-2790-45C4-96B8-93EF3D2E70C5}" destId="{A2806699-CA8E-4A61-BC31-EB63623013EA}" srcOrd="0" destOrd="0" presId="urn:microsoft.com/office/officeart/2005/8/layout/orgChart1"/>
    <dgm:cxn modelId="{913A24C0-34FB-4553-901F-E4DBDC4807A1}" type="presParOf" srcId="{A2806699-CA8E-4A61-BC31-EB63623013EA}" destId="{1B3CA836-C34C-4197-9EBF-C5A8ECB873B3}" srcOrd="0" destOrd="0" presId="urn:microsoft.com/office/officeart/2005/8/layout/orgChart1"/>
    <dgm:cxn modelId="{696E1ABE-FB73-49CF-A18F-4525A1C8F5EF}" type="presParOf" srcId="{A2806699-CA8E-4A61-BC31-EB63623013EA}" destId="{95A55E07-4087-46C4-9AB4-8F93F3D9314E}" srcOrd="1" destOrd="0" presId="urn:microsoft.com/office/officeart/2005/8/layout/orgChart1"/>
    <dgm:cxn modelId="{BEC2E029-65BC-4180-9EF3-A71586E8F2E2}" type="presParOf" srcId="{375C24E8-2790-45C4-96B8-93EF3D2E70C5}" destId="{B2F6B250-8563-4551-B5E7-A9C65906026D}" srcOrd="1" destOrd="0" presId="urn:microsoft.com/office/officeart/2005/8/layout/orgChart1"/>
    <dgm:cxn modelId="{CE29B1DE-BDC9-41BD-87B6-E7140CA39059}" type="presParOf" srcId="{B2F6B250-8563-4551-B5E7-A9C65906026D}" destId="{8F52DC30-2A51-4C39-B6C2-FF181F2F48BA}" srcOrd="0" destOrd="0" presId="urn:microsoft.com/office/officeart/2005/8/layout/orgChart1"/>
    <dgm:cxn modelId="{6D505FD3-2867-4124-BE94-3C1CD070ED4B}" type="presParOf" srcId="{B2F6B250-8563-4551-B5E7-A9C65906026D}" destId="{726DEF1C-CD72-4E81-8E3E-2A8E171D69CE}" srcOrd="1" destOrd="0" presId="urn:microsoft.com/office/officeart/2005/8/layout/orgChart1"/>
    <dgm:cxn modelId="{F9D63533-B5FA-49CF-9DE2-8629EE025807}" type="presParOf" srcId="{726DEF1C-CD72-4E81-8E3E-2A8E171D69CE}" destId="{B0458A38-F766-4622-A32F-A58C7FB2FEA1}" srcOrd="0" destOrd="0" presId="urn:microsoft.com/office/officeart/2005/8/layout/orgChart1"/>
    <dgm:cxn modelId="{DA1D7EE1-DE86-4138-9593-154370138994}" type="presParOf" srcId="{B0458A38-F766-4622-A32F-A58C7FB2FEA1}" destId="{1F7633CA-2D2E-4EAB-B9FC-91384A9B9CE4}" srcOrd="0" destOrd="0" presId="urn:microsoft.com/office/officeart/2005/8/layout/orgChart1"/>
    <dgm:cxn modelId="{FF3B9DE6-843B-4869-94CF-70761C3769AE}" type="presParOf" srcId="{B0458A38-F766-4622-A32F-A58C7FB2FEA1}" destId="{40CFD685-F933-4525-A59A-E62E44388389}" srcOrd="1" destOrd="0" presId="urn:microsoft.com/office/officeart/2005/8/layout/orgChart1"/>
    <dgm:cxn modelId="{98E79C49-1BFA-458F-9AD4-1676D4BBF964}" type="presParOf" srcId="{726DEF1C-CD72-4E81-8E3E-2A8E171D69CE}" destId="{11011DB3-ADF2-4706-ADB1-EB7B39F9EBB6}" srcOrd="1" destOrd="0" presId="urn:microsoft.com/office/officeart/2005/8/layout/orgChart1"/>
    <dgm:cxn modelId="{ADA2CF28-C2CF-41EC-898A-9510A4F86C08}" type="presParOf" srcId="{726DEF1C-CD72-4E81-8E3E-2A8E171D69CE}" destId="{82EC3D23-3A41-4854-8E38-73DE0F96C519}" srcOrd="2" destOrd="0" presId="urn:microsoft.com/office/officeart/2005/8/layout/orgChart1"/>
    <dgm:cxn modelId="{EDEF5D85-1191-4AA2-A6FE-344A94CF1F63}" type="presParOf" srcId="{B2F6B250-8563-4551-B5E7-A9C65906026D}" destId="{95ECF546-2EC3-4641-9AA4-80494F7F288C}" srcOrd="2" destOrd="0" presId="urn:microsoft.com/office/officeart/2005/8/layout/orgChart1"/>
    <dgm:cxn modelId="{254A4F22-A1B5-4629-AB99-C9430E4BF77A}" type="presParOf" srcId="{B2F6B250-8563-4551-B5E7-A9C65906026D}" destId="{EDE68F64-86CD-44CF-9384-F9DE0BC73FB0}" srcOrd="3" destOrd="0" presId="urn:microsoft.com/office/officeart/2005/8/layout/orgChart1"/>
    <dgm:cxn modelId="{FA7D241A-49E4-4EF6-99B6-C1DAE671C698}" type="presParOf" srcId="{EDE68F64-86CD-44CF-9384-F9DE0BC73FB0}" destId="{1CF01A8A-A65C-429B-8221-60C7C4ADDA68}" srcOrd="0" destOrd="0" presId="urn:microsoft.com/office/officeart/2005/8/layout/orgChart1"/>
    <dgm:cxn modelId="{C49C08DA-CBBA-4E30-AA92-EB146F5A4290}" type="presParOf" srcId="{1CF01A8A-A65C-429B-8221-60C7C4ADDA68}" destId="{90D87E47-1980-4653-BB35-D3B820FB14CE}" srcOrd="0" destOrd="0" presId="urn:microsoft.com/office/officeart/2005/8/layout/orgChart1"/>
    <dgm:cxn modelId="{036FE9D0-FB71-42BD-82A2-7C54E593DB79}" type="presParOf" srcId="{1CF01A8A-A65C-429B-8221-60C7C4ADDA68}" destId="{982EB7DF-4E9C-4CB2-98A9-02AD006FDBE9}" srcOrd="1" destOrd="0" presId="urn:microsoft.com/office/officeart/2005/8/layout/orgChart1"/>
    <dgm:cxn modelId="{11D5ECEE-1CC2-4B42-9CF0-29C584B7ECC4}" type="presParOf" srcId="{EDE68F64-86CD-44CF-9384-F9DE0BC73FB0}" destId="{41CD90CF-4E75-4F9B-A0B0-FED9562297F7}" srcOrd="1" destOrd="0" presId="urn:microsoft.com/office/officeart/2005/8/layout/orgChart1"/>
    <dgm:cxn modelId="{9C8F25B2-B16B-4318-8119-DCC3797A8E36}" type="presParOf" srcId="{EDE68F64-86CD-44CF-9384-F9DE0BC73FB0}" destId="{7EE40F0F-E7BC-4793-A8EE-04FA3E22AD3E}" srcOrd="2" destOrd="0" presId="urn:microsoft.com/office/officeart/2005/8/layout/orgChart1"/>
    <dgm:cxn modelId="{8B971A0B-52DF-4793-9EC1-A474BB56B604}" type="presParOf" srcId="{375C24E8-2790-45C4-96B8-93EF3D2E70C5}" destId="{077CF9E6-4FF5-4BD8-A285-A7265263D55F}" srcOrd="2" destOrd="0" presId="urn:microsoft.com/office/officeart/2005/8/layout/orgChart1"/>
    <dgm:cxn modelId="{5A8FA6BC-846D-439A-A73D-586AB2FE228C}" type="presParOf" srcId="{BCEAF601-AE94-4CFE-BFAC-93113FD9E7FD}" destId="{96640C5F-18B7-42A1-AD74-8C0377DD01E3}" srcOrd="4" destOrd="0" presId="urn:microsoft.com/office/officeart/2005/8/layout/orgChart1"/>
    <dgm:cxn modelId="{69D6A71D-EC1D-4994-A5E8-EFFC9CB69D2F}" type="presParOf" srcId="{BCEAF601-AE94-4CFE-BFAC-93113FD9E7FD}" destId="{C8B12F0E-BDE6-4F77-8405-BE78CD3110BE}" srcOrd="5" destOrd="0" presId="urn:microsoft.com/office/officeart/2005/8/layout/orgChart1"/>
    <dgm:cxn modelId="{E268824F-A981-4750-9B0E-9053AA59F371}" type="presParOf" srcId="{C8B12F0E-BDE6-4F77-8405-BE78CD3110BE}" destId="{0C0F5AFA-80A2-4359-BC62-695E70DBD861}" srcOrd="0" destOrd="0" presId="urn:microsoft.com/office/officeart/2005/8/layout/orgChart1"/>
    <dgm:cxn modelId="{017BDE05-324A-41AD-9FF4-76111A7BC6E7}" type="presParOf" srcId="{0C0F5AFA-80A2-4359-BC62-695E70DBD861}" destId="{AF0ACA8D-4D74-4116-856C-D60C6AA1C7BE}" srcOrd="0" destOrd="0" presId="urn:microsoft.com/office/officeart/2005/8/layout/orgChart1"/>
    <dgm:cxn modelId="{F4633E71-C441-437E-9CF3-FF9A2F3D8634}" type="presParOf" srcId="{0C0F5AFA-80A2-4359-BC62-695E70DBD861}" destId="{0928F283-3B7E-4C7B-83D9-2E40E75A4C64}" srcOrd="1" destOrd="0" presId="urn:microsoft.com/office/officeart/2005/8/layout/orgChart1"/>
    <dgm:cxn modelId="{DAF0CC78-BD8E-4570-BCEB-8BD4B76BFB89}" type="presParOf" srcId="{C8B12F0E-BDE6-4F77-8405-BE78CD3110BE}" destId="{902444EB-6C13-451F-9C0E-A8FC70D26728}" srcOrd="1" destOrd="0" presId="urn:microsoft.com/office/officeart/2005/8/layout/orgChart1"/>
    <dgm:cxn modelId="{DE5E786E-0AE0-4929-82F9-64DAC8C6D5CD}" type="presParOf" srcId="{902444EB-6C13-451F-9C0E-A8FC70D26728}" destId="{244C793F-767F-4FC8-8707-036A960EB587}" srcOrd="0" destOrd="0" presId="urn:microsoft.com/office/officeart/2005/8/layout/orgChart1"/>
    <dgm:cxn modelId="{14309180-5992-4D7B-9DC3-E2A3C091836F}" type="presParOf" srcId="{902444EB-6C13-451F-9C0E-A8FC70D26728}" destId="{1B9F3578-045F-48C3-84E8-01B769618A00}" srcOrd="1" destOrd="0" presId="urn:microsoft.com/office/officeart/2005/8/layout/orgChart1"/>
    <dgm:cxn modelId="{82D15EDD-8CA9-4A7F-95C8-87540E62705D}" type="presParOf" srcId="{1B9F3578-045F-48C3-84E8-01B769618A00}" destId="{052E1174-E7F7-4386-8264-DECC37AFE4CA}" srcOrd="0" destOrd="0" presId="urn:microsoft.com/office/officeart/2005/8/layout/orgChart1"/>
    <dgm:cxn modelId="{143C1C00-742B-4318-8B3E-56EB9CEA23CE}" type="presParOf" srcId="{052E1174-E7F7-4386-8264-DECC37AFE4CA}" destId="{A03CC2BA-29ED-4073-8877-9F1BE6FC90F1}" srcOrd="0" destOrd="0" presId="urn:microsoft.com/office/officeart/2005/8/layout/orgChart1"/>
    <dgm:cxn modelId="{812DCEBC-3EE4-49ED-8746-1F35D393E94B}" type="presParOf" srcId="{052E1174-E7F7-4386-8264-DECC37AFE4CA}" destId="{13E90928-0635-4598-818E-BBEA11B5E022}" srcOrd="1" destOrd="0" presId="urn:microsoft.com/office/officeart/2005/8/layout/orgChart1"/>
    <dgm:cxn modelId="{9B3F1EA2-F5C3-4DF7-82DB-27CCDFCD3AE7}" type="presParOf" srcId="{1B9F3578-045F-48C3-84E8-01B769618A00}" destId="{7FCCE33E-6ABD-492F-8E20-920BBCC14A5B}" srcOrd="1" destOrd="0" presId="urn:microsoft.com/office/officeart/2005/8/layout/orgChart1"/>
    <dgm:cxn modelId="{4E5BBC47-E1FF-4134-9D0B-665754FB7AEE}" type="presParOf" srcId="{1B9F3578-045F-48C3-84E8-01B769618A00}" destId="{B3C94617-29CE-4436-AABC-14B5A1527886}" srcOrd="2" destOrd="0" presId="urn:microsoft.com/office/officeart/2005/8/layout/orgChart1"/>
    <dgm:cxn modelId="{0AC09BA2-F143-4944-B241-97007863E7F5}" type="presParOf" srcId="{902444EB-6C13-451F-9C0E-A8FC70D26728}" destId="{0DD6901F-7038-4FD6-A9F2-1D10FAF4B02C}" srcOrd="2" destOrd="0" presId="urn:microsoft.com/office/officeart/2005/8/layout/orgChart1"/>
    <dgm:cxn modelId="{EA88DBD4-802A-47C8-8636-499E16083EE4}" type="presParOf" srcId="{902444EB-6C13-451F-9C0E-A8FC70D26728}" destId="{98D6DDA3-91B5-4623-8631-02F03A19E2B2}" srcOrd="3" destOrd="0" presId="urn:microsoft.com/office/officeart/2005/8/layout/orgChart1"/>
    <dgm:cxn modelId="{8E57EB9C-034F-48D8-8E6D-BA4FBBB92F82}" type="presParOf" srcId="{98D6DDA3-91B5-4623-8631-02F03A19E2B2}" destId="{8BC3F30B-F14A-40CE-9AD6-0775BB42C649}" srcOrd="0" destOrd="0" presId="urn:microsoft.com/office/officeart/2005/8/layout/orgChart1"/>
    <dgm:cxn modelId="{52EE8A79-B132-4E29-8A26-7416BFF19CA9}" type="presParOf" srcId="{8BC3F30B-F14A-40CE-9AD6-0775BB42C649}" destId="{A6620B63-9656-4D87-B73F-5A88EDEF83C6}" srcOrd="0" destOrd="0" presId="urn:microsoft.com/office/officeart/2005/8/layout/orgChart1"/>
    <dgm:cxn modelId="{595BDD88-14ED-46BA-8782-D2E01A6FEB29}" type="presParOf" srcId="{8BC3F30B-F14A-40CE-9AD6-0775BB42C649}" destId="{1815A6A5-250D-47B5-B8DB-7A9C748AB243}" srcOrd="1" destOrd="0" presId="urn:microsoft.com/office/officeart/2005/8/layout/orgChart1"/>
    <dgm:cxn modelId="{B26CB8F8-F90E-41BB-A541-0099203C6321}" type="presParOf" srcId="{98D6DDA3-91B5-4623-8631-02F03A19E2B2}" destId="{E0B6476A-F691-4525-994B-4F785555212D}" srcOrd="1" destOrd="0" presId="urn:microsoft.com/office/officeart/2005/8/layout/orgChart1"/>
    <dgm:cxn modelId="{43E3CA08-3B28-4635-BAC5-2D5B312EC058}" type="presParOf" srcId="{98D6DDA3-91B5-4623-8631-02F03A19E2B2}" destId="{8C69971B-9DDE-4C5B-A7E7-2F5F4870096A}" srcOrd="2" destOrd="0" presId="urn:microsoft.com/office/officeart/2005/8/layout/orgChart1"/>
    <dgm:cxn modelId="{4013534C-1530-4B95-AF7C-7305E92F4EB7}" type="presParOf" srcId="{C8B12F0E-BDE6-4F77-8405-BE78CD3110BE}" destId="{B3263806-58DF-4793-BA4A-34CA07074595}" srcOrd="2" destOrd="0" presId="urn:microsoft.com/office/officeart/2005/8/layout/orgChart1"/>
    <dgm:cxn modelId="{3A569B65-2C7A-48F5-8FB0-69BCB359601F}" type="presParOf" srcId="{67AB71CA-3AFC-4ADB-9C5D-1FBEC8ACD462}" destId="{AE53D754-BE60-437A-8421-12F838802046}" srcOrd="2" destOrd="0" presId="urn:microsoft.com/office/officeart/2005/8/layout/orgChart1"/>
    <dgm:cxn modelId="{3181D6D2-D7DB-4156-B9ED-941B57482AD2}" type="presParOf" srcId="{EE0B4172-D267-4CF2-831D-779705D57DFE}" destId="{45E07547-3BC9-47BB-A273-4911AF96F297}" srcOrd="6" destOrd="0" presId="urn:microsoft.com/office/officeart/2005/8/layout/orgChart1"/>
    <dgm:cxn modelId="{056EA37C-5644-436C-A85D-CB4D4CC70F6E}" type="presParOf" srcId="{EE0B4172-D267-4CF2-831D-779705D57DFE}" destId="{788B7275-36B9-43D7-BFD7-A98F274E587A}" srcOrd="7" destOrd="0" presId="urn:microsoft.com/office/officeart/2005/8/layout/orgChart1"/>
    <dgm:cxn modelId="{2144E282-21C9-471E-A63D-71AAE06EC403}" type="presParOf" srcId="{788B7275-36B9-43D7-BFD7-A98F274E587A}" destId="{B5DE2DB0-A259-47A4-ACDF-0F4D4C8F8A67}" srcOrd="0" destOrd="0" presId="urn:microsoft.com/office/officeart/2005/8/layout/orgChart1"/>
    <dgm:cxn modelId="{EC741272-3CAB-4F5E-907F-B0A11FF84848}" type="presParOf" srcId="{B5DE2DB0-A259-47A4-ACDF-0F4D4C8F8A67}" destId="{20B060F5-EF82-4FA3-ABE0-0E7B5C4565D6}" srcOrd="0" destOrd="0" presId="urn:microsoft.com/office/officeart/2005/8/layout/orgChart1"/>
    <dgm:cxn modelId="{252A9C24-F6DA-4DDB-8CE3-08F81A4B2209}" type="presParOf" srcId="{B5DE2DB0-A259-47A4-ACDF-0F4D4C8F8A67}" destId="{EF2B8CBD-1B23-491A-92D0-5B4F81C0CA42}" srcOrd="1" destOrd="0" presId="urn:microsoft.com/office/officeart/2005/8/layout/orgChart1"/>
    <dgm:cxn modelId="{F405FF83-8C8D-443B-A0F4-26E3B0376CB5}" type="presParOf" srcId="{788B7275-36B9-43D7-BFD7-A98F274E587A}" destId="{A045817E-E1A3-4A2F-A1AF-1CA384B5B1BA}" srcOrd="1" destOrd="0" presId="urn:microsoft.com/office/officeart/2005/8/layout/orgChart1"/>
    <dgm:cxn modelId="{64737E6E-C26A-48CF-99B6-B6001F99FFF2}" type="presParOf" srcId="{A045817E-E1A3-4A2F-A1AF-1CA384B5B1BA}" destId="{EC5278C3-9BF1-4265-B060-EEA187B4EB49}" srcOrd="0" destOrd="0" presId="urn:microsoft.com/office/officeart/2005/8/layout/orgChart1"/>
    <dgm:cxn modelId="{A788EA61-012E-48D7-98C5-05CEA550A986}" type="presParOf" srcId="{A045817E-E1A3-4A2F-A1AF-1CA384B5B1BA}" destId="{02982EEB-4FDF-4D6B-9EFB-4140F1E59CDB}" srcOrd="1" destOrd="0" presId="urn:microsoft.com/office/officeart/2005/8/layout/orgChart1"/>
    <dgm:cxn modelId="{755307DB-E827-4C8F-829F-3C58FE43284E}" type="presParOf" srcId="{02982EEB-4FDF-4D6B-9EFB-4140F1E59CDB}" destId="{22CA1880-1319-4890-A6A1-64BCBF03A461}" srcOrd="0" destOrd="0" presId="urn:microsoft.com/office/officeart/2005/8/layout/orgChart1"/>
    <dgm:cxn modelId="{9203E459-A23D-4778-B332-4097FE04E112}" type="presParOf" srcId="{22CA1880-1319-4890-A6A1-64BCBF03A461}" destId="{34907D42-0823-468B-A1CB-A4AE4CA7EF93}" srcOrd="0" destOrd="0" presId="urn:microsoft.com/office/officeart/2005/8/layout/orgChart1"/>
    <dgm:cxn modelId="{C02F6351-40AD-4DD1-AD10-AFE978D5A4E6}" type="presParOf" srcId="{22CA1880-1319-4890-A6A1-64BCBF03A461}" destId="{30199FA4-F866-4AFB-8273-98C353E39E69}" srcOrd="1" destOrd="0" presId="urn:microsoft.com/office/officeart/2005/8/layout/orgChart1"/>
    <dgm:cxn modelId="{6BD3CB6B-7630-491A-A8E3-0D1BE8ABE102}" type="presParOf" srcId="{02982EEB-4FDF-4D6B-9EFB-4140F1E59CDB}" destId="{F8405C7A-7F97-483C-ABD8-312697C9CD9F}" srcOrd="1" destOrd="0" presId="urn:microsoft.com/office/officeart/2005/8/layout/orgChart1"/>
    <dgm:cxn modelId="{5340FEAC-1D13-4FF0-BBCD-3F9175165C3B}" type="presParOf" srcId="{02982EEB-4FDF-4D6B-9EFB-4140F1E59CDB}" destId="{F3D86AE6-860E-45C2-A735-72C2A92FF291}" srcOrd="2" destOrd="0" presId="urn:microsoft.com/office/officeart/2005/8/layout/orgChart1"/>
    <dgm:cxn modelId="{74A4D65C-2155-4422-94E1-24E2E488442E}" type="presParOf" srcId="{A045817E-E1A3-4A2F-A1AF-1CA384B5B1BA}" destId="{7424F948-5514-4ED7-9EE0-7337D6ECA3EC}" srcOrd="2" destOrd="0" presId="urn:microsoft.com/office/officeart/2005/8/layout/orgChart1"/>
    <dgm:cxn modelId="{3C2467A2-1552-414A-9AFC-E20A1AFE78C6}" type="presParOf" srcId="{A045817E-E1A3-4A2F-A1AF-1CA384B5B1BA}" destId="{DB518F7C-B531-4310-BFD1-696A09104C93}" srcOrd="3" destOrd="0" presId="urn:microsoft.com/office/officeart/2005/8/layout/orgChart1"/>
    <dgm:cxn modelId="{456ECB31-0D11-46B5-9AD1-ED666F6A1F00}" type="presParOf" srcId="{DB518F7C-B531-4310-BFD1-696A09104C93}" destId="{FC7B28B0-7D08-426A-9445-5660406FD421}" srcOrd="0" destOrd="0" presId="urn:microsoft.com/office/officeart/2005/8/layout/orgChart1"/>
    <dgm:cxn modelId="{7369C2B4-19D4-4B59-A5A9-FC1564831339}" type="presParOf" srcId="{FC7B28B0-7D08-426A-9445-5660406FD421}" destId="{7BC3B618-86E7-4721-95F8-1E114CB398DF}" srcOrd="0" destOrd="0" presId="urn:microsoft.com/office/officeart/2005/8/layout/orgChart1"/>
    <dgm:cxn modelId="{82178CAB-9911-4132-AB24-87703145A883}" type="presParOf" srcId="{FC7B28B0-7D08-426A-9445-5660406FD421}" destId="{533E2EC5-3056-4C2B-B008-FB0062022A75}" srcOrd="1" destOrd="0" presId="urn:microsoft.com/office/officeart/2005/8/layout/orgChart1"/>
    <dgm:cxn modelId="{4D9BFF34-410A-4F7F-A0C5-B514DA099B26}" type="presParOf" srcId="{DB518F7C-B531-4310-BFD1-696A09104C93}" destId="{1E07E20D-5AED-49DE-8805-12F757BE4742}" srcOrd="1" destOrd="0" presId="urn:microsoft.com/office/officeart/2005/8/layout/orgChart1"/>
    <dgm:cxn modelId="{840167F0-F2C5-4CB0-AD01-60D405776142}" type="presParOf" srcId="{DB518F7C-B531-4310-BFD1-696A09104C93}" destId="{08EE0C94-E565-48EB-825C-5DACF7CD5C6D}" srcOrd="2" destOrd="0" presId="urn:microsoft.com/office/officeart/2005/8/layout/orgChart1"/>
    <dgm:cxn modelId="{39CBD51E-E7D1-4C84-983B-72B3199C8C67}" type="presParOf" srcId="{A045817E-E1A3-4A2F-A1AF-1CA384B5B1BA}" destId="{7AC7984B-E29B-4268-92FF-D6AE16394075}" srcOrd="4" destOrd="0" presId="urn:microsoft.com/office/officeart/2005/8/layout/orgChart1"/>
    <dgm:cxn modelId="{D7B65DA3-6FB0-4FCE-A443-5EF41FD44E3E}" type="presParOf" srcId="{A045817E-E1A3-4A2F-A1AF-1CA384B5B1BA}" destId="{375B6CDB-D1D2-4DFB-8C2D-E60CB62EBB97}" srcOrd="5" destOrd="0" presId="urn:microsoft.com/office/officeart/2005/8/layout/orgChart1"/>
    <dgm:cxn modelId="{1C9EB5CD-305A-4FF3-9D9E-D5B5B8C7FDDD}" type="presParOf" srcId="{375B6CDB-D1D2-4DFB-8C2D-E60CB62EBB97}" destId="{69F1132E-7FCF-42B8-9BE3-FB43865F43E1}" srcOrd="0" destOrd="0" presId="urn:microsoft.com/office/officeart/2005/8/layout/orgChart1"/>
    <dgm:cxn modelId="{63DFADD2-3BF9-4475-A767-DE747A74E26B}" type="presParOf" srcId="{69F1132E-7FCF-42B8-9BE3-FB43865F43E1}" destId="{080B71FB-6E03-4B85-94C4-57ED8940ACC2}" srcOrd="0" destOrd="0" presId="urn:microsoft.com/office/officeart/2005/8/layout/orgChart1"/>
    <dgm:cxn modelId="{F127FB74-4633-4CE3-A7BF-9CC73FFC367D}" type="presParOf" srcId="{69F1132E-7FCF-42B8-9BE3-FB43865F43E1}" destId="{35ECC964-3469-4635-8ADB-888BACA5CC1B}" srcOrd="1" destOrd="0" presId="urn:microsoft.com/office/officeart/2005/8/layout/orgChart1"/>
    <dgm:cxn modelId="{83443791-6842-4D6F-A85C-FDD839D2E159}" type="presParOf" srcId="{375B6CDB-D1D2-4DFB-8C2D-E60CB62EBB97}" destId="{B0234A62-5DE2-4954-889B-29A1BE9CDE8F}" srcOrd="1" destOrd="0" presId="urn:microsoft.com/office/officeart/2005/8/layout/orgChart1"/>
    <dgm:cxn modelId="{D3F3F0CB-59E2-4C94-B70F-B16C45601E51}" type="presParOf" srcId="{375B6CDB-D1D2-4DFB-8C2D-E60CB62EBB97}" destId="{7F97B057-75AD-48A8-9B06-2C8ACB3266AD}" srcOrd="2" destOrd="0" presId="urn:microsoft.com/office/officeart/2005/8/layout/orgChart1"/>
    <dgm:cxn modelId="{743C3222-EE20-4F79-BBAB-0E0D2D2F3B56}" type="presParOf" srcId="{788B7275-36B9-43D7-BFD7-A98F274E587A}" destId="{FD18863E-B2A0-4906-86D6-20D1031AF6C6}" srcOrd="2" destOrd="0" presId="urn:microsoft.com/office/officeart/2005/8/layout/orgChart1"/>
    <dgm:cxn modelId="{B68C458D-CFE6-42D2-ADED-9857EBF751C4}" type="presParOf" srcId="{8868CBB3-5554-4B78-ABF9-842F5987F1BB}" destId="{C09F31EC-3382-40E9-9B75-174EF3A48C46}" srcOrd="2" destOrd="0" presId="urn:microsoft.com/office/officeart/2005/8/layout/orgChart1"/>
    <dgm:cxn modelId="{C60A0CE5-14EC-4A58-A354-7B65C65F3304}" type="presParOf" srcId="{5E46B30A-DA00-4F75-B600-7E463A2DB716}" destId="{94059418-1AEF-42CD-A844-08A8E5209FBE}" srcOrd="2" destOrd="0" presId="urn:microsoft.com/office/officeart/2005/8/layout/orgChart1"/>
    <dgm:cxn modelId="{859AC641-9EC4-4C77-82DD-CE7648B40D27}" type="presParOf" srcId="{5E46B30A-DA00-4F75-B600-7E463A2DB716}" destId="{168B6140-DF11-49E2-9E20-9D098F79C5B6}" srcOrd="3" destOrd="0" presId="urn:microsoft.com/office/officeart/2005/8/layout/orgChart1"/>
    <dgm:cxn modelId="{88B0F721-2900-4F24-820B-79EEB7B2EBA4}" type="presParOf" srcId="{168B6140-DF11-49E2-9E20-9D098F79C5B6}" destId="{B2C0B38E-BE5D-44B9-BFA4-0038B8CD84C4}" srcOrd="0" destOrd="0" presId="urn:microsoft.com/office/officeart/2005/8/layout/orgChart1"/>
    <dgm:cxn modelId="{59C2D783-3D53-4886-AB68-07F6557A38C4}" type="presParOf" srcId="{B2C0B38E-BE5D-44B9-BFA4-0038B8CD84C4}" destId="{A9174DC4-E838-4891-9284-E25BAE17CBD5}" srcOrd="0" destOrd="0" presId="urn:microsoft.com/office/officeart/2005/8/layout/orgChart1"/>
    <dgm:cxn modelId="{9E573604-665F-42F1-AD7D-6BEBB2E50ECB}" type="presParOf" srcId="{B2C0B38E-BE5D-44B9-BFA4-0038B8CD84C4}" destId="{2D86067F-EF33-4511-86EC-A5745375C786}" srcOrd="1" destOrd="0" presId="urn:microsoft.com/office/officeart/2005/8/layout/orgChart1"/>
    <dgm:cxn modelId="{A80136F8-1E7D-49B5-B792-7D906CE28B51}" type="presParOf" srcId="{168B6140-DF11-49E2-9E20-9D098F79C5B6}" destId="{8F6D20F6-17CC-4829-B4D7-A728B278F193}" srcOrd="1" destOrd="0" presId="urn:microsoft.com/office/officeart/2005/8/layout/orgChart1"/>
    <dgm:cxn modelId="{34504830-CF99-46EB-A454-D5DFD0533A41}" type="presParOf" srcId="{8F6D20F6-17CC-4829-B4D7-A728B278F193}" destId="{B95118E5-3C44-436A-BC85-84339EE95A39}" srcOrd="0" destOrd="0" presId="urn:microsoft.com/office/officeart/2005/8/layout/orgChart1"/>
    <dgm:cxn modelId="{9D90220A-2991-4450-8A68-2F9FC716286E}" type="presParOf" srcId="{8F6D20F6-17CC-4829-B4D7-A728B278F193}" destId="{778CFA6A-C803-4B2F-9D63-E25DDAD2BE4E}" srcOrd="1" destOrd="0" presId="urn:microsoft.com/office/officeart/2005/8/layout/orgChart1"/>
    <dgm:cxn modelId="{D8B727F0-42A5-4FFD-A5DF-DB6B0FD24E36}" type="presParOf" srcId="{778CFA6A-C803-4B2F-9D63-E25DDAD2BE4E}" destId="{B4B0A244-3A5A-44E5-837F-F45825160131}" srcOrd="0" destOrd="0" presId="urn:microsoft.com/office/officeart/2005/8/layout/orgChart1"/>
    <dgm:cxn modelId="{447152C2-27AD-44EB-BA12-B24D630271F3}" type="presParOf" srcId="{B4B0A244-3A5A-44E5-837F-F45825160131}" destId="{112FE13E-4CAD-4632-8B2A-F20678370DA0}" srcOrd="0" destOrd="0" presId="urn:microsoft.com/office/officeart/2005/8/layout/orgChart1"/>
    <dgm:cxn modelId="{5334DA16-9D76-498D-AC9B-4FBDAE699D92}" type="presParOf" srcId="{B4B0A244-3A5A-44E5-837F-F45825160131}" destId="{972430C9-5C74-4127-9F0B-B34F97C5BDA2}" srcOrd="1" destOrd="0" presId="urn:microsoft.com/office/officeart/2005/8/layout/orgChart1"/>
    <dgm:cxn modelId="{04CEB42F-97A6-495B-B3F6-85E080329979}" type="presParOf" srcId="{778CFA6A-C803-4B2F-9D63-E25DDAD2BE4E}" destId="{FB5E568D-CFD8-4057-8B81-B476A6A67324}" srcOrd="1" destOrd="0" presId="urn:microsoft.com/office/officeart/2005/8/layout/orgChart1"/>
    <dgm:cxn modelId="{BE03F6D5-12D1-4D0E-9922-7CFEE0F59A74}" type="presParOf" srcId="{778CFA6A-C803-4B2F-9D63-E25DDAD2BE4E}" destId="{EF4F345F-3D97-4B7A-BF14-CC845E8A45A8}" srcOrd="2" destOrd="0" presId="urn:microsoft.com/office/officeart/2005/8/layout/orgChart1"/>
    <dgm:cxn modelId="{AF19E013-190E-4C98-A15D-F75A173223D5}" type="presParOf" srcId="{8F6D20F6-17CC-4829-B4D7-A728B278F193}" destId="{CC048A83-5A81-4FD5-97DE-8D116D62310D}" srcOrd="2" destOrd="0" presId="urn:microsoft.com/office/officeart/2005/8/layout/orgChart1"/>
    <dgm:cxn modelId="{14076079-392B-4356-A013-839131C00355}" type="presParOf" srcId="{8F6D20F6-17CC-4829-B4D7-A728B278F193}" destId="{A04E2B17-202A-4D06-90B6-69AB5DEDB896}" srcOrd="3" destOrd="0" presId="urn:microsoft.com/office/officeart/2005/8/layout/orgChart1"/>
    <dgm:cxn modelId="{B6A10C64-B90C-4A27-9916-3D3B1155FBF3}" type="presParOf" srcId="{A04E2B17-202A-4D06-90B6-69AB5DEDB896}" destId="{BC40BDB9-87B7-4CD7-9678-9F564E01F9E4}" srcOrd="0" destOrd="0" presId="urn:microsoft.com/office/officeart/2005/8/layout/orgChart1"/>
    <dgm:cxn modelId="{CD7D5D7B-AA16-40F5-8904-42631F005C3D}" type="presParOf" srcId="{BC40BDB9-87B7-4CD7-9678-9F564E01F9E4}" destId="{ADF006E9-6EB3-4021-B4F7-2838F292FCD2}" srcOrd="0" destOrd="0" presId="urn:microsoft.com/office/officeart/2005/8/layout/orgChart1"/>
    <dgm:cxn modelId="{3E913410-0E82-4E3D-ADAA-69231EC24DC5}" type="presParOf" srcId="{BC40BDB9-87B7-4CD7-9678-9F564E01F9E4}" destId="{74D7DBF0-EEED-4E51-A99C-753D98C0EB41}" srcOrd="1" destOrd="0" presId="urn:microsoft.com/office/officeart/2005/8/layout/orgChart1"/>
    <dgm:cxn modelId="{441E1FF5-D5B1-4E1C-8AA3-47AFBB5EDDBE}" type="presParOf" srcId="{A04E2B17-202A-4D06-90B6-69AB5DEDB896}" destId="{DA1C2A54-F99B-426A-9BD0-5DFB4A276D90}" srcOrd="1" destOrd="0" presId="urn:microsoft.com/office/officeart/2005/8/layout/orgChart1"/>
    <dgm:cxn modelId="{3CE66239-2946-4FCD-B245-2D338246D8B3}" type="presParOf" srcId="{A04E2B17-202A-4D06-90B6-69AB5DEDB896}" destId="{3BF4B35A-2740-4F49-87CB-D8E62C849DD6}" srcOrd="2" destOrd="0" presId="urn:microsoft.com/office/officeart/2005/8/layout/orgChart1"/>
    <dgm:cxn modelId="{5239562D-D5C2-40C5-A875-B0D4347A5EA0}" type="presParOf" srcId="{8F6D20F6-17CC-4829-B4D7-A728B278F193}" destId="{C74CFFF2-3D1B-4BCA-AC73-50397ED22731}" srcOrd="4" destOrd="0" presId="urn:microsoft.com/office/officeart/2005/8/layout/orgChart1"/>
    <dgm:cxn modelId="{2C4B764A-8F53-4719-AA0C-ED265EFF3A23}" type="presParOf" srcId="{8F6D20F6-17CC-4829-B4D7-A728B278F193}" destId="{BC74EC8F-4EA7-47D9-B75E-BA54404D24F9}" srcOrd="5" destOrd="0" presId="urn:microsoft.com/office/officeart/2005/8/layout/orgChart1"/>
    <dgm:cxn modelId="{7C478273-7064-4B07-86E4-A38878CB4E69}" type="presParOf" srcId="{BC74EC8F-4EA7-47D9-B75E-BA54404D24F9}" destId="{91CE2A3A-6B4A-4DAF-B9D0-23ABBFB75D47}" srcOrd="0" destOrd="0" presId="urn:microsoft.com/office/officeart/2005/8/layout/orgChart1"/>
    <dgm:cxn modelId="{05136226-9978-4F3B-8C9F-AC57840E4CD3}" type="presParOf" srcId="{91CE2A3A-6B4A-4DAF-B9D0-23ABBFB75D47}" destId="{D45C41A8-5DCB-4C4A-977E-F12271BA6D99}" srcOrd="0" destOrd="0" presId="urn:microsoft.com/office/officeart/2005/8/layout/orgChart1"/>
    <dgm:cxn modelId="{A245F28D-997E-4623-AADF-142E8B0A8DC2}" type="presParOf" srcId="{91CE2A3A-6B4A-4DAF-B9D0-23ABBFB75D47}" destId="{F3583DD6-BA6A-4683-A33B-7C8668EBE4C0}" srcOrd="1" destOrd="0" presId="urn:microsoft.com/office/officeart/2005/8/layout/orgChart1"/>
    <dgm:cxn modelId="{6D13B2E4-3C51-4770-A15C-D5E5B4930F1C}" type="presParOf" srcId="{BC74EC8F-4EA7-47D9-B75E-BA54404D24F9}" destId="{EC283D92-AD97-4954-846D-0BB52D045394}" srcOrd="1" destOrd="0" presId="urn:microsoft.com/office/officeart/2005/8/layout/orgChart1"/>
    <dgm:cxn modelId="{369B9881-DD59-49D0-9CC0-1A384E79604A}" type="presParOf" srcId="{BC74EC8F-4EA7-47D9-B75E-BA54404D24F9}" destId="{C04A7CB0-92C5-4999-A812-6B88BAF893BE}" srcOrd="2" destOrd="0" presId="urn:microsoft.com/office/officeart/2005/8/layout/orgChart1"/>
    <dgm:cxn modelId="{9F9FF8B6-5C77-431C-AF14-E492F32EFD49}" type="presParOf" srcId="{8F6D20F6-17CC-4829-B4D7-A728B278F193}" destId="{4153CF28-EE54-4307-AE2D-2F56CEABDE81}" srcOrd="6" destOrd="0" presId="urn:microsoft.com/office/officeart/2005/8/layout/orgChart1"/>
    <dgm:cxn modelId="{C36C4896-E923-4EFA-968D-1FBFB3809B77}" type="presParOf" srcId="{8F6D20F6-17CC-4829-B4D7-A728B278F193}" destId="{29508DB4-2788-438C-8752-FB7DCE0D6163}" srcOrd="7" destOrd="0" presId="urn:microsoft.com/office/officeart/2005/8/layout/orgChart1"/>
    <dgm:cxn modelId="{A22DE933-E1BC-4687-B73D-BB2725ABD7BC}" type="presParOf" srcId="{29508DB4-2788-438C-8752-FB7DCE0D6163}" destId="{3B244C4A-15CA-4B29-907B-4B70257381E6}" srcOrd="0" destOrd="0" presId="urn:microsoft.com/office/officeart/2005/8/layout/orgChart1"/>
    <dgm:cxn modelId="{D4140769-AECA-403A-B624-4CEE37C8E618}" type="presParOf" srcId="{3B244C4A-15CA-4B29-907B-4B70257381E6}" destId="{35FD15A3-B772-4C10-AA71-7B6C61327238}" srcOrd="0" destOrd="0" presId="urn:microsoft.com/office/officeart/2005/8/layout/orgChart1"/>
    <dgm:cxn modelId="{BE5CD647-DDBC-49C9-803B-F620571662B8}" type="presParOf" srcId="{3B244C4A-15CA-4B29-907B-4B70257381E6}" destId="{A4E35C87-EB2C-459F-A3B4-CA86296BF480}" srcOrd="1" destOrd="0" presId="urn:microsoft.com/office/officeart/2005/8/layout/orgChart1"/>
    <dgm:cxn modelId="{33FE5AC6-5B28-4FE8-8CD2-C8BE43ECAC50}" type="presParOf" srcId="{29508DB4-2788-438C-8752-FB7DCE0D6163}" destId="{978EF2F7-FA08-40A6-81E4-67F1C9B029CD}" srcOrd="1" destOrd="0" presId="urn:microsoft.com/office/officeart/2005/8/layout/orgChart1"/>
    <dgm:cxn modelId="{0CE0800F-230C-4D7F-B068-920665AB5EEB}" type="presParOf" srcId="{29508DB4-2788-438C-8752-FB7DCE0D6163}" destId="{DEECFC8C-99C6-4EF8-AF86-CC38AA68AAA8}" srcOrd="2" destOrd="0" presId="urn:microsoft.com/office/officeart/2005/8/layout/orgChart1"/>
    <dgm:cxn modelId="{0289C442-6726-4CFB-AE72-B7AF479DD0A8}" type="presParOf" srcId="{168B6140-DF11-49E2-9E20-9D098F79C5B6}" destId="{5C71B291-8544-422A-9F51-6F6BA0D87CC9}" srcOrd="2" destOrd="0" presId="urn:microsoft.com/office/officeart/2005/8/layout/orgChart1"/>
    <dgm:cxn modelId="{62CECE67-225F-4B4C-B5CF-55828D1C5B7F}" type="presParOf" srcId="{5E46B30A-DA00-4F75-B600-7E463A2DB716}" destId="{89381A25-369B-492C-A357-441911DCACEF}" srcOrd="4" destOrd="0" presId="urn:microsoft.com/office/officeart/2005/8/layout/orgChart1"/>
    <dgm:cxn modelId="{9A272025-BCF1-4226-A176-E672277F589B}" type="presParOf" srcId="{5E46B30A-DA00-4F75-B600-7E463A2DB716}" destId="{F8B48747-7425-4BCD-9BE2-E0323C9D14BC}" srcOrd="5" destOrd="0" presId="urn:microsoft.com/office/officeart/2005/8/layout/orgChart1"/>
    <dgm:cxn modelId="{39B544C0-FB21-4D19-9D2A-7BE6AB984938}" type="presParOf" srcId="{F8B48747-7425-4BCD-9BE2-E0323C9D14BC}" destId="{31B4696A-FBEF-45CB-B011-989677141DBB}" srcOrd="0" destOrd="0" presId="urn:microsoft.com/office/officeart/2005/8/layout/orgChart1"/>
    <dgm:cxn modelId="{5623C3C2-9724-4F5D-AF4A-BF2C52BA480C}" type="presParOf" srcId="{31B4696A-FBEF-45CB-B011-989677141DBB}" destId="{DC92BD5B-9544-46BB-A959-9BF6DB35BDC6}" srcOrd="0" destOrd="0" presId="urn:microsoft.com/office/officeart/2005/8/layout/orgChart1"/>
    <dgm:cxn modelId="{D51A8AE7-9F15-4EC9-BCFC-E5DC5330D490}" type="presParOf" srcId="{31B4696A-FBEF-45CB-B011-989677141DBB}" destId="{2FCF0350-69FD-4D00-BF47-78934877CA7F}" srcOrd="1" destOrd="0" presId="urn:microsoft.com/office/officeart/2005/8/layout/orgChart1"/>
    <dgm:cxn modelId="{9F3100F7-9D35-4585-9320-E220EB099929}" type="presParOf" srcId="{F8B48747-7425-4BCD-9BE2-E0323C9D14BC}" destId="{6AEFB7C5-B192-4F8B-8B61-711A066497AD}" srcOrd="1" destOrd="0" presId="urn:microsoft.com/office/officeart/2005/8/layout/orgChart1"/>
    <dgm:cxn modelId="{B5B8C591-8D40-4A7B-AAE8-CBCDCF235AE1}" type="presParOf" srcId="{6AEFB7C5-B192-4F8B-8B61-711A066497AD}" destId="{92746379-4CC8-480C-B917-E1596F05A477}" srcOrd="0" destOrd="0" presId="urn:microsoft.com/office/officeart/2005/8/layout/orgChart1"/>
    <dgm:cxn modelId="{3ECAB77A-B81A-4239-820A-91398CD4C250}" type="presParOf" srcId="{6AEFB7C5-B192-4F8B-8B61-711A066497AD}" destId="{AB107A81-4D1C-45DD-8D37-0228A3C2FE56}" srcOrd="1" destOrd="0" presId="urn:microsoft.com/office/officeart/2005/8/layout/orgChart1"/>
    <dgm:cxn modelId="{6C328593-69B6-47D0-812B-DD4901CE022E}" type="presParOf" srcId="{AB107A81-4D1C-45DD-8D37-0228A3C2FE56}" destId="{465EF23F-693F-4DB9-882E-9DCAE28EE217}" srcOrd="0" destOrd="0" presId="urn:microsoft.com/office/officeart/2005/8/layout/orgChart1"/>
    <dgm:cxn modelId="{6A6142CE-F750-438C-BB5A-066C4F0B12AC}" type="presParOf" srcId="{465EF23F-693F-4DB9-882E-9DCAE28EE217}" destId="{AD1CE847-E79B-407F-B693-2B999E4689E0}" srcOrd="0" destOrd="0" presId="urn:microsoft.com/office/officeart/2005/8/layout/orgChart1"/>
    <dgm:cxn modelId="{70FFA5E3-8016-4977-88BB-804503B7C2A1}" type="presParOf" srcId="{465EF23F-693F-4DB9-882E-9DCAE28EE217}" destId="{01DCAEB8-591C-428E-9344-68A34A837741}" srcOrd="1" destOrd="0" presId="urn:microsoft.com/office/officeart/2005/8/layout/orgChart1"/>
    <dgm:cxn modelId="{86B22419-2FFD-4E73-8B9C-A1450A898B7B}" type="presParOf" srcId="{AB107A81-4D1C-45DD-8D37-0228A3C2FE56}" destId="{FBD64F26-FBCC-47FD-B1AC-A385934D27AC}" srcOrd="1" destOrd="0" presId="urn:microsoft.com/office/officeart/2005/8/layout/orgChart1"/>
    <dgm:cxn modelId="{DC5336FA-3123-4C41-94DF-97F797DEB4EA}" type="presParOf" srcId="{AB107A81-4D1C-45DD-8D37-0228A3C2FE56}" destId="{43B4D4F8-7CDD-47FA-9232-919ADDBA75FB}" srcOrd="2" destOrd="0" presId="urn:microsoft.com/office/officeart/2005/8/layout/orgChart1"/>
    <dgm:cxn modelId="{93D722CC-6BD2-46BD-A814-6DDD9C5D153F}" type="presParOf" srcId="{6AEFB7C5-B192-4F8B-8B61-711A066497AD}" destId="{4EF8268C-587E-4E68-9008-040531163D6D}" srcOrd="2" destOrd="0" presId="urn:microsoft.com/office/officeart/2005/8/layout/orgChart1"/>
    <dgm:cxn modelId="{9E5C9F58-A7FB-408D-B657-8F7D1C03764D}" type="presParOf" srcId="{6AEFB7C5-B192-4F8B-8B61-711A066497AD}" destId="{AB8E243D-5721-403A-9E58-F98ECEE41BC5}" srcOrd="3" destOrd="0" presId="urn:microsoft.com/office/officeart/2005/8/layout/orgChart1"/>
    <dgm:cxn modelId="{217ADB9B-92AB-4F5D-AEA8-D0D6DF525B9F}" type="presParOf" srcId="{AB8E243D-5721-403A-9E58-F98ECEE41BC5}" destId="{F23DEFDC-DD70-4807-B775-5EC06929CEED}" srcOrd="0" destOrd="0" presId="urn:microsoft.com/office/officeart/2005/8/layout/orgChart1"/>
    <dgm:cxn modelId="{BC0541FA-1374-4A4E-81E0-98610A391E2B}" type="presParOf" srcId="{F23DEFDC-DD70-4807-B775-5EC06929CEED}" destId="{939113E7-3822-47DD-B617-7706284ACF34}" srcOrd="0" destOrd="0" presId="urn:microsoft.com/office/officeart/2005/8/layout/orgChart1"/>
    <dgm:cxn modelId="{27F08643-5F64-438F-B502-7FA262B33AF0}" type="presParOf" srcId="{F23DEFDC-DD70-4807-B775-5EC06929CEED}" destId="{0C82301A-DD9E-4A04-831A-A821A91A6192}" srcOrd="1" destOrd="0" presId="urn:microsoft.com/office/officeart/2005/8/layout/orgChart1"/>
    <dgm:cxn modelId="{9BFE6E17-C5E4-4C98-A7F7-72E51853F57F}" type="presParOf" srcId="{AB8E243D-5721-403A-9E58-F98ECEE41BC5}" destId="{5719C30A-436E-4979-AB46-9AE7A26FDE17}" srcOrd="1" destOrd="0" presId="urn:microsoft.com/office/officeart/2005/8/layout/orgChart1"/>
    <dgm:cxn modelId="{F0F5D11C-FF7B-4BDE-BD75-C71BA660B65E}" type="presParOf" srcId="{AB8E243D-5721-403A-9E58-F98ECEE41BC5}" destId="{90D85249-1BCC-4EF7-B60D-2AEB89F99202}" srcOrd="2" destOrd="0" presId="urn:microsoft.com/office/officeart/2005/8/layout/orgChart1"/>
    <dgm:cxn modelId="{58AE9034-97BC-4101-BF64-78838ED80CC5}" type="presParOf" srcId="{6AEFB7C5-B192-4F8B-8B61-711A066497AD}" destId="{FA1C490E-ED38-49D3-A548-9CE8BF00C915}" srcOrd="4" destOrd="0" presId="urn:microsoft.com/office/officeart/2005/8/layout/orgChart1"/>
    <dgm:cxn modelId="{588F321F-CC09-4D53-8A69-531A52E1743F}" type="presParOf" srcId="{6AEFB7C5-B192-4F8B-8B61-711A066497AD}" destId="{559F5FCC-E41F-4549-A3C1-A241DEA71FBB}" srcOrd="5" destOrd="0" presId="urn:microsoft.com/office/officeart/2005/8/layout/orgChart1"/>
    <dgm:cxn modelId="{CBC16785-D4E6-463C-A10A-0ED9D80C2860}" type="presParOf" srcId="{559F5FCC-E41F-4549-A3C1-A241DEA71FBB}" destId="{B060C83E-40C3-4AD0-BA55-A6FD65E8DFC8}" srcOrd="0" destOrd="0" presId="urn:microsoft.com/office/officeart/2005/8/layout/orgChart1"/>
    <dgm:cxn modelId="{4CCED828-900A-43E3-9A38-F669FBE44010}" type="presParOf" srcId="{B060C83E-40C3-4AD0-BA55-A6FD65E8DFC8}" destId="{4AC150A5-22F1-4C92-8759-18593C255AF7}" srcOrd="0" destOrd="0" presId="urn:microsoft.com/office/officeart/2005/8/layout/orgChart1"/>
    <dgm:cxn modelId="{646EB485-C23E-419F-A638-F764B4A5E545}" type="presParOf" srcId="{B060C83E-40C3-4AD0-BA55-A6FD65E8DFC8}" destId="{95E32CCB-AC9A-4125-9ACE-667D8C41DCFB}" srcOrd="1" destOrd="0" presId="urn:microsoft.com/office/officeart/2005/8/layout/orgChart1"/>
    <dgm:cxn modelId="{F18E96B0-574F-4670-A4F7-C2849A5ABD64}" type="presParOf" srcId="{559F5FCC-E41F-4549-A3C1-A241DEA71FBB}" destId="{9708B83E-F751-4C8B-9B86-F8484012AEAC}" srcOrd="1" destOrd="0" presId="urn:microsoft.com/office/officeart/2005/8/layout/orgChart1"/>
    <dgm:cxn modelId="{17437C21-D715-41F9-80AC-37CF827744C5}" type="presParOf" srcId="{559F5FCC-E41F-4549-A3C1-A241DEA71FBB}" destId="{BBC3B3E9-D327-4334-B39F-A3E4FF21EB82}" srcOrd="2" destOrd="0" presId="urn:microsoft.com/office/officeart/2005/8/layout/orgChart1"/>
    <dgm:cxn modelId="{96571191-E67F-417A-B90C-8B1599AB2D79}" type="presParOf" srcId="{6AEFB7C5-B192-4F8B-8B61-711A066497AD}" destId="{286A4876-2F4C-43B1-A2BA-E9472405A1E8}" srcOrd="6" destOrd="0" presId="urn:microsoft.com/office/officeart/2005/8/layout/orgChart1"/>
    <dgm:cxn modelId="{2C202E74-19CF-4B04-A15A-6911253CF562}" type="presParOf" srcId="{6AEFB7C5-B192-4F8B-8B61-711A066497AD}" destId="{E3EF6FFF-EB26-4C23-9D60-D9713DDA9477}" srcOrd="7" destOrd="0" presId="urn:microsoft.com/office/officeart/2005/8/layout/orgChart1"/>
    <dgm:cxn modelId="{4998C439-C07D-4851-992C-9C8746BD1EB9}" type="presParOf" srcId="{E3EF6FFF-EB26-4C23-9D60-D9713DDA9477}" destId="{D8331400-7E18-45A0-80DE-A6674C6F2588}" srcOrd="0" destOrd="0" presId="urn:microsoft.com/office/officeart/2005/8/layout/orgChart1"/>
    <dgm:cxn modelId="{B46ACB1A-BC78-4AA3-9F8B-46C66006DE9A}" type="presParOf" srcId="{D8331400-7E18-45A0-80DE-A6674C6F2588}" destId="{B439B660-8E97-417D-8D00-5332AFA32DC8}" srcOrd="0" destOrd="0" presId="urn:microsoft.com/office/officeart/2005/8/layout/orgChart1"/>
    <dgm:cxn modelId="{7C8D1C3A-D4D9-4E87-8477-5CCC4A2759E4}" type="presParOf" srcId="{D8331400-7E18-45A0-80DE-A6674C6F2588}" destId="{E5F906AB-843B-4377-8DAC-AD7400A12326}" srcOrd="1" destOrd="0" presId="urn:microsoft.com/office/officeart/2005/8/layout/orgChart1"/>
    <dgm:cxn modelId="{C4683425-585A-4CEC-B482-21D8DFBB995F}" type="presParOf" srcId="{E3EF6FFF-EB26-4C23-9D60-D9713DDA9477}" destId="{CBD51AF7-E391-4386-AB65-FA441060E838}" srcOrd="1" destOrd="0" presId="urn:microsoft.com/office/officeart/2005/8/layout/orgChart1"/>
    <dgm:cxn modelId="{4CC04E9D-9985-4582-B3A7-89B7F8425737}" type="presParOf" srcId="{E3EF6FFF-EB26-4C23-9D60-D9713DDA9477}" destId="{ECD24AB9-92AB-451A-AC8C-C79400A39D44}" srcOrd="2" destOrd="0" presId="urn:microsoft.com/office/officeart/2005/8/layout/orgChart1"/>
    <dgm:cxn modelId="{45A15665-9136-4D9B-B351-806272238725}" type="presParOf" srcId="{F8B48747-7425-4BCD-9BE2-E0323C9D14BC}" destId="{EFFE65B4-148E-48ED-8EE8-5F96089D1EF7}" srcOrd="2" destOrd="0" presId="urn:microsoft.com/office/officeart/2005/8/layout/orgChart1"/>
    <dgm:cxn modelId="{C4A33813-C538-4AD6-989C-9BBD45CA1EBF}" type="presParOf" srcId="{5E46B30A-DA00-4F75-B600-7E463A2DB716}" destId="{B4274205-C334-44B6-A936-6E6722EE4241}" srcOrd="6" destOrd="0" presId="urn:microsoft.com/office/officeart/2005/8/layout/orgChart1"/>
    <dgm:cxn modelId="{E0E60EA5-7C6D-453E-A352-EA4DB827BB26}" type="presParOf" srcId="{5E46B30A-DA00-4F75-B600-7E463A2DB716}" destId="{CD13C64F-71AD-40FC-8010-F7424B4FADAC}" srcOrd="7" destOrd="0" presId="urn:microsoft.com/office/officeart/2005/8/layout/orgChart1"/>
    <dgm:cxn modelId="{6CE411EE-F75F-4278-9C2A-C1E762332C07}" type="presParOf" srcId="{CD13C64F-71AD-40FC-8010-F7424B4FADAC}" destId="{AE5C8CCC-DAF8-4EEE-96D9-FFA7C7DBFF87}" srcOrd="0" destOrd="0" presId="urn:microsoft.com/office/officeart/2005/8/layout/orgChart1"/>
    <dgm:cxn modelId="{7AFE4245-9ED9-4B59-8688-A879BAA977C2}" type="presParOf" srcId="{AE5C8CCC-DAF8-4EEE-96D9-FFA7C7DBFF87}" destId="{AC6352E0-E2BD-47B9-B9DB-6DEB0DAF6CA8}" srcOrd="0" destOrd="0" presId="urn:microsoft.com/office/officeart/2005/8/layout/orgChart1"/>
    <dgm:cxn modelId="{BBD0EF75-AEFC-4F3D-BED5-34509399DC4A}" type="presParOf" srcId="{AE5C8CCC-DAF8-4EEE-96D9-FFA7C7DBFF87}" destId="{CA1EAF54-EA15-4B95-BBB2-B48F7C135D96}" srcOrd="1" destOrd="0" presId="urn:microsoft.com/office/officeart/2005/8/layout/orgChart1"/>
    <dgm:cxn modelId="{437D9F20-AA0D-4C0F-A8DC-B22EC3F702ED}" type="presParOf" srcId="{CD13C64F-71AD-40FC-8010-F7424B4FADAC}" destId="{1D386434-0CBB-461A-BE85-1366B5E36D10}" srcOrd="1" destOrd="0" presId="urn:microsoft.com/office/officeart/2005/8/layout/orgChart1"/>
    <dgm:cxn modelId="{F6283F58-153B-4777-884A-A6A50133C94B}" type="presParOf" srcId="{1D386434-0CBB-461A-BE85-1366B5E36D10}" destId="{F4838ABC-FA3C-4927-8266-1F742656E5FB}" srcOrd="0" destOrd="0" presId="urn:microsoft.com/office/officeart/2005/8/layout/orgChart1"/>
    <dgm:cxn modelId="{137FAE7A-DCD6-41F5-99DA-90CACBDA1421}" type="presParOf" srcId="{1D386434-0CBB-461A-BE85-1366B5E36D10}" destId="{8B8A7D03-A5E0-45D1-ABED-D67160C6F08B}" srcOrd="1" destOrd="0" presId="urn:microsoft.com/office/officeart/2005/8/layout/orgChart1"/>
    <dgm:cxn modelId="{296B0835-73CD-4B1C-BC5F-1D5DB9289EB9}" type="presParOf" srcId="{8B8A7D03-A5E0-45D1-ABED-D67160C6F08B}" destId="{E64E11EF-BD3B-4D6C-B62B-14B5528742CF}" srcOrd="0" destOrd="0" presId="urn:microsoft.com/office/officeart/2005/8/layout/orgChart1"/>
    <dgm:cxn modelId="{89D65EA9-F760-404E-839A-51EEA9248F9F}" type="presParOf" srcId="{E64E11EF-BD3B-4D6C-B62B-14B5528742CF}" destId="{C796161A-4DAB-4E96-90B3-0CEEBD3D7F0B}" srcOrd="0" destOrd="0" presId="urn:microsoft.com/office/officeart/2005/8/layout/orgChart1"/>
    <dgm:cxn modelId="{C9A2AEA8-F9DD-4506-89DF-44842C13C057}" type="presParOf" srcId="{E64E11EF-BD3B-4D6C-B62B-14B5528742CF}" destId="{77DC4FB3-BE1E-4FE5-9DB4-8E9BE0EEAFFC}" srcOrd="1" destOrd="0" presId="urn:microsoft.com/office/officeart/2005/8/layout/orgChart1"/>
    <dgm:cxn modelId="{160C34E5-85CF-4EB9-9343-B0CF69D57924}" type="presParOf" srcId="{8B8A7D03-A5E0-45D1-ABED-D67160C6F08B}" destId="{01F7E62D-11CE-471C-94FE-2E8159AF6915}" srcOrd="1" destOrd="0" presId="urn:microsoft.com/office/officeart/2005/8/layout/orgChart1"/>
    <dgm:cxn modelId="{F7863C86-F262-44EB-9773-AA7C070E9DAB}" type="presParOf" srcId="{8B8A7D03-A5E0-45D1-ABED-D67160C6F08B}" destId="{6F244F30-680D-4237-96D9-6593076251DD}" srcOrd="2" destOrd="0" presId="urn:microsoft.com/office/officeart/2005/8/layout/orgChart1"/>
    <dgm:cxn modelId="{FEBA3DE5-6927-428B-95EB-63F06DC68529}" type="presParOf" srcId="{1D386434-0CBB-461A-BE85-1366B5E36D10}" destId="{FF54B1DD-95F9-4854-A4ED-59B735AB4A8A}" srcOrd="2" destOrd="0" presId="urn:microsoft.com/office/officeart/2005/8/layout/orgChart1"/>
    <dgm:cxn modelId="{95D3C2BB-3D68-48AD-9D16-7E3B5570F5E9}" type="presParOf" srcId="{1D386434-0CBB-461A-BE85-1366B5E36D10}" destId="{A8C10839-585D-4E1E-A1F2-CA508E7A943E}" srcOrd="3" destOrd="0" presId="urn:microsoft.com/office/officeart/2005/8/layout/orgChart1"/>
    <dgm:cxn modelId="{F793751A-B1EE-4948-9F74-5EB2A8F61CAB}" type="presParOf" srcId="{A8C10839-585D-4E1E-A1F2-CA508E7A943E}" destId="{9645982D-1372-4EFF-B262-B793903B4760}" srcOrd="0" destOrd="0" presId="urn:microsoft.com/office/officeart/2005/8/layout/orgChart1"/>
    <dgm:cxn modelId="{2D788ADC-9CC2-47EA-8D60-EB186EBBA9A6}" type="presParOf" srcId="{9645982D-1372-4EFF-B262-B793903B4760}" destId="{C5D7235A-CA0F-4D13-A940-9413B1667601}" srcOrd="0" destOrd="0" presId="urn:microsoft.com/office/officeart/2005/8/layout/orgChart1"/>
    <dgm:cxn modelId="{1E8CD1E3-D4CE-4F53-A96F-4AA4719CA27E}" type="presParOf" srcId="{9645982D-1372-4EFF-B262-B793903B4760}" destId="{94DFB3FA-7892-4103-85D5-98181D18A4F4}" srcOrd="1" destOrd="0" presId="urn:microsoft.com/office/officeart/2005/8/layout/orgChart1"/>
    <dgm:cxn modelId="{02911B8C-CBFC-463A-AF78-BFA7F23ED74F}" type="presParOf" srcId="{A8C10839-585D-4E1E-A1F2-CA508E7A943E}" destId="{70919BAF-E000-4013-919F-8994A80B8AC2}" srcOrd="1" destOrd="0" presId="urn:microsoft.com/office/officeart/2005/8/layout/orgChart1"/>
    <dgm:cxn modelId="{30E6C89D-D79D-4E25-841D-06307F1DA8B1}" type="presParOf" srcId="{A8C10839-585D-4E1E-A1F2-CA508E7A943E}" destId="{59C886E4-F838-4CB3-8090-DD89E8456465}" srcOrd="2" destOrd="0" presId="urn:microsoft.com/office/officeart/2005/8/layout/orgChart1"/>
    <dgm:cxn modelId="{F7F832BF-B267-47ED-B7B5-CD8F3AE9616D}" type="presParOf" srcId="{1D386434-0CBB-461A-BE85-1366B5E36D10}" destId="{8FFFB1A0-E54D-4D9A-9115-41A9CD94A3E4}" srcOrd="4" destOrd="0" presId="urn:microsoft.com/office/officeart/2005/8/layout/orgChart1"/>
    <dgm:cxn modelId="{E0D636B3-652A-47B4-B2D7-3FA1450628B8}" type="presParOf" srcId="{1D386434-0CBB-461A-BE85-1366B5E36D10}" destId="{01248577-B4D2-41C2-9339-00DEE09006AC}" srcOrd="5" destOrd="0" presId="urn:microsoft.com/office/officeart/2005/8/layout/orgChart1"/>
    <dgm:cxn modelId="{CC52247B-0DB6-498E-A583-AFFED63FDAD7}" type="presParOf" srcId="{01248577-B4D2-41C2-9339-00DEE09006AC}" destId="{3BED7EC2-60BD-4F00-A33D-16E92314D3AF}" srcOrd="0" destOrd="0" presId="urn:microsoft.com/office/officeart/2005/8/layout/orgChart1"/>
    <dgm:cxn modelId="{8EED3AFF-E048-482D-AE13-21C404158CF1}" type="presParOf" srcId="{3BED7EC2-60BD-4F00-A33D-16E92314D3AF}" destId="{842FFB17-9076-427B-AB92-9BF65E9B1374}" srcOrd="0" destOrd="0" presId="urn:microsoft.com/office/officeart/2005/8/layout/orgChart1"/>
    <dgm:cxn modelId="{23BCD68F-2A47-4A3D-A5FD-98248591536A}" type="presParOf" srcId="{3BED7EC2-60BD-4F00-A33D-16E92314D3AF}" destId="{72DE6CD3-5538-4DA7-8D38-993D15A10F9F}" srcOrd="1" destOrd="0" presId="urn:microsoft.com/office/officeart/2005/8/layout/orgChart1"/>
    <dgm:cxn modelId="{A16559C2-457F-41CD-8F31-4482B499E1CE}" type="presParOf" srcId="{01248577-B4D2-41C2-9339-00DEE09006AC}" destId="{E29DE472-D9DF-4478-8240-6821F9161327}" srcOrd="1" destOrd="0" presId="urn:microsoft.com/office/officeart/2005/8/layout/orgChart1"/>
    <dgm:cxn modelId="{25F15B65-1DD6-48BF-AA0D-DBF65BEA4068}" type="presParOf" srcId="{01248577-B4D2-41C2-9339-00DEE09006AC}" destId="{9B3CE791-30F3-44F3-AA63-3482ED4CA89F}" srcOrd="2" destOrd="0" presId="urn:microsoft.com/office/officeart/2005/8/layout/orgChart1"/>
    <dgm:cxn modelId="{EF5995FB-F515-4C07-B66A-5EA4F95F9016}" type="presParOf" srcId="{1D386434-0CBB-461A-BE85-1366B5E36D10}" destId="{826996D7-0823-4A6B-9489-EFF26FDEB2D6}" srcOrd="6" destOrd="0" presId="urn:microsoft.com/office/officeart/2005/8/layout/orgChart1"/>
    <dgm:cxn modelId="{E51B964D-CBCC-4A7A-B2FA-76A7B15AD996}" type="presParOf" srcId="{1D386434-0CBB-461A-BE85-1366B5E36D10}" destId="{343FF4B3-D089-4B0A-939A-920D20D4A0D3}" srcOrd="7" destOrd="0" presId="urn:microsoft.com/office/officeart/2005/8/layout/orgChart1"/>
    <dgm:cxn modelId="{E2DFBDAD-D257-44DC-84E3-D9C910999465}" type="presParOf" srcId="{343FF4B3-D089-4B0A-939A-920D20D4A0D3}" destId="{7D96CE9F-D3DE-40E9-BBA9-51FE535DEA1B}" srcOrd="0" destOrd="0" presId="urn:microsoft.com/office/officeart/2005/8/layout/orgChart1"/>
    <dgm:cxn modelId="{CE1CE96B-576C-47C1-B286-8E2AB0E0E814}" type="presParOf" srcId="{7D96CE9F-D3DE-40E9-BBA9-51FE535DEA1B}" destId="{4685088E-78D8-4F09-B350-797D9DBBFB7B}" srcOrd="0" destOrd="0" presId="urn:microsoft.com/office/officeart/2005/8/layout/orgChart1"/>
    <dgm:cxn modelId="{753CFFBC-E280-441B-AC69-EA55C1A97CA4}" type="presParOf" srcId="{7D96CE9F-D3DE-40E9-BBA9-51FE535DEA1B}" destId="{B36D2B55-4C99-4064-B4A5-8FDAB7AE72F9}" srcOrd="1" destOrd="0" presId="urn:microsoft.com/office/officeart/2005/8/layout/orgChart1"/>
    <dgm:cxn modelId="{26925768-67A8-4AA3-B491-C1D06802AC1B}" type="presParOf" srcId="{343FF4B3-D089-4B0A-939A-920D20D4A0D3}" destId="{5C0F12BA-9D2A-4631-9FD2-F55B4805589F}" srcOrd="1" destOrd="0" presId="urn:microsoft.com/office/officeart/2005/8/layout/orgChart1"/>
    <dgm:cxn modelId="{F96EBB4C-673E-4DD1-BC24-85CFCEA16FE2}" type="presParOf" srcId="{343FF4B3-D089-4B0A-939A-920D20D4A0D3}" destId="{1C38F631-8FFE-43EF-8D0A-B63C52783F42}" srcOrd="2" destOrd="0" presId="urn:microsoft.com/office/officeart/2005/8/layout/orgChart1"/>
    <dgm:cxn modelId="{C6158169-6E00-4DDB-B951-9A01481D9785}" type="presParOf" srcId="{CD13C64F-71AD-40FC-8010-F7424B4FADAC}" destId="{A19C385C-45C3-4670-B7EF-B548370B1A59}" srcOrd="2" destOrd="0" presId="urn:microsoft.com/office/officeart/2005/8/layout/orgChart1"/>
    <dgm:cxn modelId="{734A8CB0-C315-4656-9CD3-EDD0589B6F9D}" type="presParOf" srcId="{5E46B30A-DA00-4F75-B600-7E463A2DB716}" destId="{B857BCF2-4320-47B1-A3FE-A30F708635CA}" srcOrd="8" destOrd="0" presId="urn:microsoft.com/office/officeart/2005/8/layout/orgChart1"/>
    <dgm:cxn modelId="{EFBFD2A5-7E18-44D6-92CF-E816D84D03FF}" type="presParOf" srcId="{5E46B30A-DA00-4F75-B600-7E463A2DB716}" destId="{6ADB45F2-E166-4167-AE51-3C6429A1BDBF}" srcOrd="9" destOrd="0" presId="urn:microsoft.com/office/officeart/2005/8/layout/orgChart1"/>
    <dgm:cxn modelId="{9C901F6A-FF1A-41E8-87E0-D5132A94D9B8}" type="presParOf" srcId="{6ADB45F2-E166-4167-AE51-3C6429A1BDBF}" destId="{77B94A08-1030-49C9-B34A-10DEDB356DF4}" srcOrd="0" destOrd="0" presId="urn:microsoft.com/office/officeart/2005/8/layout/orgChart1"/>
    <dgm:cxn modelId="{D2E41C46-422D-4989-9E48-3D9D71C1EA62}" type="presParOf" srcId="{77B94A08-1030-49C9-B34A-10DEDB356DF4}" destId="{36C08424-5610-496C-A12F-2C62389541AE}" srcOrd="0" destOrd="0" presId="urn:microsoft.com/office/officeart/2005/8/layout/orgChart1"/>
    <dgm:cxn modelId="{3E6A3462-6FB3-4EF3-AB6E-4612258D5AEC}" type="presParOf" srcId="{77B94A08-1030-49C9-B34A-10DEDB356DF4}" destId="{7DF4BC67-B1B6-4366-954E-B07C8D1158D0}" srcOrd="1" destOrd="0" presId="urn:microsoft.com/office/officeart/2005/8/layout/orgChart1"/>
    <dgm:cxn modelId="{94840B07-A9BF-4E36-920B-90939E5894F8}" type="presParOf" srcId="{6ADB45F2-E166-4167-AE51-3C6429A1BDBF}" destId="{98C1CFD0-CA45-4CB8-8CBC-1459BEA42771}" srcOrd="1" destOrd="0" presId="urn:microsoft.com/office/officeart/2005/8/layout/orgChart1"/>
    <dgm:cxn modelId="{CB88A92C-697E-4679-BCFB-89A6EA6709EC}" type="presParOf" srcId="{98C1CFD0-CA45-4CB8-8CBC-1459BEA42771}" destId="{793C4F88-42B3-4687-A041-EC120C2BD827}" srcOrd="0" destOrd="0" presId="urn:microsoft.com/office/officeart/2005/8/layout/orgChart1"/>
    <dgm:cxn modelId="{6FF552B0-614C-4E11-8C02-E8FC43B0E29D}" type="presParOf" srcId="{98C1CFD0-CA45-4CB8-8CBC-1459BEA42771}" destId="{AC403F0A-ADB7-41E7-907F-C0F31FC927C3}" srcOrd="1" destOrd="0" presId="urn:microsoft.com/office/officeart/2005/8/layout/orgChart1"/>
    <dgm:cxn modelId="{41B8CF78-204A-430B-B4FC-3AF3597B906A}" type="presParOf" srcId="{AC403F0A-ADB7-41E7-907F-C0F31FC927C3}" destId="{C29C4248-DF06-453B-AC54-316B660B3E4E}" srcOrd="0" destOrd="0" presId="urn:microsoft.com/office/officeart/2005/8/layout/orgChart1"/>
    <dgm:cxn modelId="{C7D68511-9B49-470B-8D46-D94AF36FF39F}" type="presParOf" srcId="{C29C4248-DF06-453B-AC54-316B660B3E4E}" destId="{BC922D09-49AC-47C6-82C8-C3080D567AA6}" srcOrd="0" destOrd="0" presId="urn:microsoft.com/office/officeart/2005/8/layout/orgChart1"/>
    <dgm:cxn modelId="{96FCFF67-0193-4E62-8756-900569DCBD56}" type="presParOf" srcId="{C29C4248-DF06-453B-AC54-316B660B3E4E}" destId="{83763FA6-F4E1-44C1-9F2B-FE2B0079F338}" srcOrd="1" destOrd="0" presId="urn:microsoft.com/office/officeart/2005/8/layout/orgChart1"/>
    <dgm:cxn modelId="{682D7805-1E6F-4403-8F79-DE4186C5401E}" type="presParOf" srcId="{AC403F0A-ADB7-41E7-907F-C0F31FC927C3}" destId="{E4C93BF9-F7BF-418A-B2CF-CE67869DF95D}" srcOrd="1" destOrd="0" presId="urn:microsoft.com/office/officeart/2005/8/layout/orgChart1"/>
    <dgm:cxn modelId="{6F037F7B-3FAB-4A60-BB2E-23C3269CAF3E}" type="presParOf" srcId="{AC403F0A-ADB7-41E7-907F-C0F31FC927C3}" destId="{475797AA-EC23-4124-A816-44DC92A82B1E}" srcOrd="2" destOrd="0" presId="urn:microsoft.com/office/officeart/2005/8/layout/orgChart1"/>
    <dgm:cxn modelId="{5D13BEE1-2F12-47C6-8FCE-FC5536FA3D7A}" type="presParOf" srcId="{98C1CFD0-CA45-4CB8-8CBC-1459BEA42771}" destId="{7C1C9216-A847-4E0F-9F7F-D973B23C911B}" srcOrd="2" destOrd="0" presId="urn:microsoft.com/office/officeart/2005/8/layout/orgChart1"/>
    <dgm:cxn modelId="{0BC7ED99-9C63-4F94-A712-11FFEB6ECF3C}" type="presParOf" srcId="{98C1CFD0-CA45-4CB8-8CBC-1459BEA42771}" destId="{7D1B3C4A-191E-4BB4-98BE-3F1E5B9D6664}" srcOrd="3" destOrd="0" presId="urn:microsoft.com/office/officeart/2005/8/layout/orgChart1"/>
    <dgm:cxn modelId="{6FFADBF4-B720-4A9C-BA0B-5E70B624D6CD}" type="presParOf" srcId="{7D1B3C4A-191E-4BB4-98BE-3F1E5B9D6664}" destId="{FB04474F-EB50-43B7-861F-CDE08F48775A}" srcOrd="0" destOrd="0" presId="urn:microsoft.com/office/officeart/2005/8/layout/orgChart1"/>
    <dgm:cxn modelId="{3F2071F9-3A56-4EED-8711-F820CC772E0A}" type="presParOf" srcId="{FB04474F-EB50-43B7-861F-CDE08F48775A}" destId="{72A15D48-516D-4D5F-8D9B-020C26D50DDA}" srcOrd="0" destOrd="0" presId="urn:microsoft.com/office/officeart/2005/8/layout/orgChart1"/>
    <dgm:cxn modelId="{72575EDE-B150-4219-9414-97B15C39B819}" type="presParOf" srcId="{FB04474F-EB50-43B7-861F-CDE08F48775A}" destId="{D0EA9D45-ED26-43CF-B88B-38D6F885C365}" srcOrd="1" destOrd="0" presId="urn:microsoft.com/office/officeart/2005/8/layout/orgChart1"/>
    <dgm:cxn modelId="{1A3DC9F7-CF6A-4018-8EF4-E12855A46C45}" type="presParOf" srcId="{7D1B3C4A-191E-4BB4-98BE-3F1E5B9D6664}" destId="{82709521-E43A-4396-8FDC-F9B4735113BB}" srcOrd="1" destOrd="0" presId="urn:microsoft.com/office/officeart/2005/8/layout/orgChart1"/>
    <dgm:cxn modelId="{C929E713-566F-4F4E-99CF-0F822CF1B71A}" type="presParOf" srcId="{7D1B3C4A-191E-4BB4-98BE-3F1E5B9D6664}" destId="{A4B23D70-F634-475C-BF4A-EEE40E1431C0}" srcOrd="2" destOrd="0" presId="urn:microsoft.com/office/officeart/2005/8/layout/orgChart1"/>
    <dgm:cxn modelId="{65EE7E13-C2C2-400D-85A7-79B601C9843A}" type="presParOf" srcId="{98C1CFD0-CA45-4CB8-8CBC-1459BEA42771}" destId="{549174C0-CAD9-49CD-95BA-28BCBF177612}" srcOrd="4" destOrd="0" presId="urn:microsoft.com/office/officeart/2005/8/layout/orgChart1"/>
    <dgm:cxn modelId="{2D1DEA57-45AA-4DFD-AAD3-FF265E648906}" type="presParOf" srcId="{98C1CFD0-CA45-4CB8-8CBC-1459BEA42771}" destId="{41F1F2E3-12B1-4866-9EFB-099EEEBA56A3}" srcOrd="5" destOrd="0" presId="urn:microsoft.com/office/officeart/2005/8/layout/orgChart1"/>
    <dgm:cxn modelId="{A700AD9E-DE4C-4DA6-902E-6300602580FD}" type="presParOf" srcId="{41F1F2E3-12B1-4866-9EFB-099EEEBA56A3}" destId="{ED76965E-7DBF-48A3-88BC-C9F5F89F0594}" srcOrd="0" destOrd="0" presId="urn:microsoft.com/office/officeart/2005/8/layout/orgChart1"/>
    <dgm:cxn modelId="{D123D3C0-5E03-42EE-A5E2-38EEF6B63CD5}" type="presParOf" srcId="{ED76965E-7DBF-48A3-88BC-C9F5F89F0594}" destId="{BA611B6E-432E-4593-91B5-30833C655CC3}" srcOrd="0" destOrd="0" presId="urn:microsoft.com/office/officeart/2005/8/layout/orgChart1"/>
    <dgm:cxn modelId="{E5B7C316-1754-4C82-B4AF-86A9D6771EE1}" type="presParOf" srcId="{ED76965E-7DBF-48A3-88BC-C9F5F89F0594}" destId="{4E51DDE7-AE9A-40B8-84F3-7291741D3368}" srcOrd="1" destOrd="0" presId="urn:microsoft.com/office/officeart/2005/8/layout/orgChart1"/>
    <dgm:cxn modelId="{CEFBD7C4-F7E7-4D14-AD30-D7A3BCC48151}" type="presParOf" srcId="{41F1F2E3-12B1-4866-9EFB-099EEEBA56A3}" destId="{E4299DC3-0D38-4007-864C-DB86DB51C782}" srcOrd="1" destOrd="0" presId="urn:microsoft.com/office/officeart/2005/8/layout/orgChart1"/>
    <dgm:cxn modelId="{DAE33253-09E6-4B6A-82A6-97F66D3BA2F9}" type="presParOf" srcId="{41F1F2E3-12B1-4866-9EFB-099EEEBA56A3}" destId="{6C58FEDF-3160-4E81-93AB-CB8CB1C9E46F}" srcOrd="2" destOrd="0" presId="urn:microsoft.com/office/officeart/2005/8/layout/orgChart1"/>
    <dgm:cxn modelId="{5D2ABEA3-6EAF-4C88-A45A-AF1C12857A9A}" type="presParOf" srcId="{98C1CFD0-CA45-4CB8-8CBC-1459BEA42771}" destId="{68BB7F18-896E-4C26-84B2-A2568B058A3D}" srcOrd="6" destOrd="0" presId="urn:microsoft.com/office/officeart/2005/8/layout/orgChart1"/>
    <dgm:cxn modelId="{3A6C9C4A-985B-4C34-9833-875D7CB91408}" type="presParOf" srcId="{98C1CFD0-CA45-4CB8-8CBC-1459BEA42771}" destId="{30723B24-3351-4D81-BA3F-07DD3A530E5E}" srcOrd="7" destOrd="0" presId="urn:microsoft.com/office/officeart/2005/8/layout/orgChart1"/>
    <dgm:cxn modelId="{02410F31-3B5B-4A78-910D-7CB675B0217E}" type="presParOf" srcId="{30723B24-3351-4D81-BA3F-07DD3A530E5E}" destId="{4C84FA99-6517-42B9-914B-F4813306CEA2}" srcOrd="0" destOrd="0" presId="urn:microsoft.com/office/officeart/2005/8/layout/orgChart1"/>
    <dgm:cxn modelId="{FB1559E1-5C2D-4EEA-BC86-2C00A8D85B24}" type="presParOf" srcId="{4C84FA99-6517-42B9-914B-F4813306CEA2}" destId="{85BFF9B3-FC61-4459-AF8A-6E51D4F56B69}" srcOrd="0" destOrd="0" presId="urn:microsoft.com/office/officeart/2005/8/layout/orgChart1"/>
    <dgm:cxn modelId="{3FD18FC4-5094-40E8-AE8C-DE77E41D622E}" type="presParOf" srcId="{4C84FA99-6517-42B9-914B-F4813306CEA2}" destId="{9B97E81E-1D86-4316-83EC-DF83BCF6EA45}" srcOrd="1" destOrd="0" presId="urn:microsoft.com/office/officeart/2005/8/layout/orgChart1"/>
    <dgm:cxn modelId="{272154FA-2E1E-4570-88FF-4D12558EAC0A}" type="presParOf" srcId="{30723B24-3351-4D81-BA3F-07DD3A530E5E}" destId="{C637DF83-58DE-4E86-861A-2BA25A6622C4}" srcOrd="1" destOrd="0" presId="urn:microsoft.com/office/officeart/2005/8/layout/orgChart1"/>
    <dgm:cxn modelId="{417A850D-BAED-44E2-A4C0-7646C1B5CD8E}" type="presParOf" srcId="{30723B24-3351-4D81-BA3F-07DD3A530E5E}" destId="{689B84F9-CCF6-4034-9FBE-80203BD6BEDE}" srcOrd="2" destOrd="0" presId="urn:microsoft.com/office/officeart/2005/8/layout/orgChart1"/>
    <dgm:cxn modelId="{E221F15C-7018-4868-9D80-F72EDC5DB90E}" type="presParOf" srcId="{6ADB45F2-E166-4167-AE51-3C6429A1BDBF}" destId="{10252152-A07F-4F83-9443-24089E251C0F}" srcOrd="2" destOrd="0" presId="urn:microsoft.com/office/officeart/2005/8/layout/orgChart1"/>
    <dgm:cxn modelId="{20FC31FF-2D0A-4B18-A259-47A523CA2BCA}" type="presParOf" srcId="{B172BC61-25FA-4FD3-875B-5B56858CCC60}" destId="{AE060C30-065B-4DDF-83D5-291ED644489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F6D5C0E-ACAA-4A6B-9A4A-166CE3DC604F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41FBBE82-B01D-45CD-87DF-4A14EF9B3CF1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v1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F8418081-AD0F-4081-A185-88CA702AB12A}" type="parTrans" cxnId="{0EAA7FA9-5F34-47A5-9CCF-F86081577E3B}">
      <dgm:prSet/>
      <dgm:spPr/>
    </dgm:pt>
    <dgm:pt modelId="{81CBC613-6D60-4B0A-A56F-128378EC6155}" type="sibTrans" cxnId="{0EAA7FA9-5F34-47A5-9CCF-F86081577E3B}">
      <dgm:prSet/>
      <dgm:spPr/>
    </dgm:pt>
    <dgm:pt modelId="{19F8713D-18CB-4A83-B835-2153A5AFC1E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4EF03BA2-C573-46AB-A9D0-A3CA764DFC08}" type="parTrans" cxnId="{8177DBC0-D804-485D-9113-4049F6C6BB9D}">
      <dgm:prSet/>
      <dgm:spPr/>
    </dgm:pt>
    <dgm:pt modelId="{2B796D28-0486-4ED2-A769-7DE69AFF3E1F}" type="sibTrans" cxnId="{8177DBC0-D804-485D-9113-4049F6C6BB9D}">
      <dgm:prSet/>
      <dgm:spPr/>
    </dgm:pt>
    <dgm:pt modelId="{CBA11C87-89ED-4146-8C15-E2512E316040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84AFD150-1694-4431-B435-93FEF2A5A881}" type="parTrans" cxnId="{82C9C0C5-B2A0-4E0A-9352-7D414FD92C4F}">
      <dgm:prSet/>
      <dgm:spPr/>
    </dgm:pt>
    <dgm:pt modelId="{4FCAC038-0B35-4986-B6F1-201368D548D8}" type="sibTrans" cxnId="{82C9C0C5-B2A0-4E0A-9352-7D414FD92C4F}">
      <dgm:prSet/>
      <dgm:spPr/>
    </dgm:pt>
    <dgm:pt modelId="{31A5D116-83B1-4933-A913-481AA0B11155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883F9366-9716-4467-AEF5-6B420B0140A2}" type="parTrans" cxnId="{4EF1F91A-3EAD-4724-BD4A-7A6AEDFE8FB7}">
      <dgm:prSet/>
      <dgm:spPr/>
    </dgm:pt>
    <dgm:pt modelId="{C59DF116-6F9A-4931-871B-4CD699246041}" type="sibTrans" cxnId="{4EF1F91A-3EAD-4724-BD4A-7A6AEDFE8FB7}">
      <dgm:prSet/>
      <dgm:spPr/>
    </dgm:pt>
    <dgm:pt modelId="{65FA6FCA-4090-4DDD-95F6-A1A22BB41F3A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4CC56B84-E9E0-43B9-9B45-B864EDE6BB8E}" type="parTrans" cxnId="{0405B433-5F7F-4996-9E26-82E40FF318EF}">
      <dgm:prSet/>
      <dgm:spPr/>
    </dgm:pt>
    <dgm:pt modelId="{3D4664B2-0B5A-434F-BDD5-419A9A29A612}" type="sibTrans" cxnId="{0405B433-5F7F-4996-9E26-82E40FF318EF}">
      <dgm:prSet/>
      <dgm:spPr/>
    </dgm:pt>
    <dgm:pt modelId="{7DF9FF78-7B33-4679-865A-85713B3CE49C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B6410904-8990-4CC3-8E02-148E40D89EFC}" type="parTrans" cxnId="{C72C02E7-1B9D-4F60-8372-35F217FA568E}">
      <dgm:prSet/>
      <dgm:spPr/>
    </dgm:pt>
    <dgm:pt modelId="{7996F556-23B3-477F-B33F-793B82649C87}" type="sibTrans" cxnId="{C72C02E7-1B9D-4F60-8372-35F217FA568E}">
      <dgm:prSet/>
      <dgm:spPr/>
    </dgm:pt>
    <dgm:pt modelId="{CEEB4FA5-2DB6-4973-8487-CB8A6D4BEB57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DBC49498-4499-4A48-8B25-DC70CE4A9E38}" type="parTrans" cxnId="{1DAD5E5F-4654-4ED3-AE6E-5C93194CFEE2}">
      <dgm:prSet/>
      <dgm:spPr/>
    </dgm:pt>
    <dgm:pt modelId="{346A8E7D-0652-4E09-9F93-D296E1E909E3}" type="sibTrans" cxnId="{1DAD5E5F-4654-4ED3-AE6E-5C93194CFEE2}">
      <dgm:prSet/>
      <dgm:spPr/>
    </dgm:pt>
    <dgm:pt modelId="{46201A82-5F7F-4CDF-A4C9-1264E1B7C132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B3819730-2DC5-4CA3-B7DB-19BEFCECBEEF}" type="parTrans" cxnId="{92B7028E-4E1A-43F4-B55D-4B1CEBCEFD39}">
      <dgm:prSet/>
      <dgm:spPr/>
    </dgm:pt>
    <dgm:pt modelId="{63865B5B-7D36-494E-802A-69906E2A3FCB}" type="sibTrans" cxnId="{92B7028E-4E1A-43F4-B55D-4B1CEBCEFD39}">
      <dgm:prSet/>
      <dgm:spPr/>
    </dgm:pt>
    <dgm:pt modelId="{B8E61E44-E26E-4AE5-AC1A-0F9259C6DAEE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142B4553-5BC4-42F1-A1EC-EC46A92940FE}" type="parTrans" cxnId="{C4723628-C822-435D-BEB8-FE880EE2EB5A}">
      <dgm:prSet/>
      <dgm:spPr/>
    </dgm:pt>
    <dgm:pt modelId="{B84A5500-E824-451F-96FF-5F9D27A47FB9}" type="sibTrans" cxnId="{C4723628-C822-435D-BEB8-FE880EE2EB5A}">
      <dgm:prSet/>
      <dgm:spPr/>
    </dgm:pt>
    <dgm:pt modelId="{FF8F8036-6A1A-48DF-B32E-1F36A6F00CCE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8A4A85F2-60F0-4C25-8565-2A7FE30EBEDF}" type="parTrans" cxnId="{F7FCD559-E25F-451C-801D-B676E5E283C0}">
      <dgm:prSet/>
      <dgm:spPr/>
    </dgm:pt>
    <dgm:pt modelId="{7171493A-38B1-4E14-A55F-2360A2103BF3}" type="sibTrans" cxnId="{F7FCD559-E25F-451C-801D-B676E5E283C0}">
      <dgm:prSet/>
      <dgm:spPr/>
    </dgm:pt>
    <dgm:pt modelId="{54B68A98-F816-434B-A81E-89D5DAAFC8E9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A069D416-566A-428D-9795-5AA5B3F46929}" type="parTrans" cxnId="{86532908-158A-400E-92F7-F5CDF92159B4}">
      <dgm:prSet/>
      <dgm:spPr/>
    </dgm:pt>
    <dgm:pt modelId="{97458E21-3E48-4EF7-A18D-ADB17B5371CB}" type="sibTrans" cxnId="{86532908-158A-400E-92F7-F5CDF92159B4}">
      <dgm:prSet/>
      <dgm:spPr/>
    </dgm:pt>
    <dgm:pt modelId="{513D8DF6-A1AF-4F71-95D4-04A7F806DB1B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1677C2CC-64CA-42E1-8BD9-78F0EE291DC6}" type="parTrans" cxnId="{C202AF90-4A2A-414E-A9E2-C09A1CF5708B}">
      <dgm:prSet/>
      <dgm:spPr/>
    </dgm:pt>
    <dgm:pt modelId="{EA3F36B7-3768-47D4-A11E-DA57D5C8E020}" type="sibTrans" cxnId="{C202AF90-4A2A-414E-A9E2-C09A1CF5708B}">
      <dgm:prSet/>
      <dgm:spPr/>
    </dgm:pt>
    <dgm:pt modelId="{33112063-49E0-469A-8B50-8DAF0CA2FB05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BA73E762-7E0E-499D-95B9-41ADE6C221FD}" type="parTrans" cxnId="{5A4808F5-545C-4CD0-9A30-790889C4C3D6}">
      <dgm:prSet/>
      <dgm:spPr/>
    </dgm:pt>
    <dgm:pt modelId="{0BD9BA73-B557-46EC-BF8F-AB96774510D2}" type="sibTrans" cxnId="{5A4808F5-545C-4CD0-9A30-790889C4C3D6}">
      <dgm:prSet/>
      <dgm:spPr/>
    </dgm:pt>
    <dgm:pt modelId="{E534AE75-75C5-4078-AA3D-C3FFE72BC95C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C9FA4AF8-6852-4329-B85B-62DBA4A748DA}" type="parTrans" cxnId="{98778DB2-0060-4814-A0E7-5F66F6E9B309}">
      <dgm:prSet/>
      <dgm:spPr/>
    </dgm:pt>
    <dgm:pt modelId="{78C781B5-1949-4253-AC8B-0230ACD77DC8}" type="sibTrans" cxnId="{98778DB2-0060-4814-A0E7-5F66F6E9B309}">
      <dgm:prSet/>
      <dgm:spPr/>
    </dgm:pt>
    <dgm:pt modelId="{0379E195-3EF4-420D-9750-9A852D2CC825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3805238F-0985-4FE2-9BB9-286D7B8FBCF9}" type="parTrans" cxnId="{58E32BB1-74E8-490C-A104-4704A543E355}">
      <dgm:prSet/>
      <dgm:spPr/>
    </dgm:pt>
    <dgm:pt modelId="{AB996990-6A22-428E-9DEA-238601845AF4}" type="sibTrans" cxnId="{58E32BB1-74E8-490C-A104-4704A543E355}">
      <dgm:prSet/>
      <dgm:spPr/>
    </dgm:pt>
    <dgm:pt modelId="{D6B3393A-A819-4AAC-9A36-101CDCEEEE66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C9A057D4-289B-4074-9F62-E3B47BCE4F5B}" type="parTrans" cxnId="{5A74655C-E97A-4B5C-A853-CC98D0558994}">
      <dgm:prSet/>
      <dgm:spPr/>
    </dgm:pt>
    <dgm:pt modelId="{5534C506-4F8F-4213-9C76-1E5F3714E92B}" type="sibTrans" cxnId="{5A74655C-E97A-4B5C-A853-CC98D0558994}">
      <dgm:prSet/>
      <dgm:spPr/>
    </dgm:pt>
    <dgm:pt modelId="{1AAC820E-0A6F-475E-8577-DF0C7CDB2F43}" type="pres">
      <dgm:prSet presAssocID="{3F6D5C0E-ACAA-4A6B-9A4A-166CE3DC604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81AEAF2-CC4B-4D24-9DC6-BAE9B8C1C63B}" type="pres">
      <dgm:prSet presAssocID="{41FBBE82-B01D-45CD-87DF-4A14EF9B3CF1}" presName="hierRoot1" presStyleCnt="0">
        <dgm:presLayoutVars>
          <dgm:hierBranch/>
        </dgm:presLayoutVars>
      </dgm:prSet>
      <dgm:spPr/>
    </dgm:pt>
    <dgm:pt modelId="{530B78CA-99E7-42E2-8267-BA40EC4DD1DB}" type="pres">
      <dgm:prSet presAssocID="{41FBBE82-B01D-45CD-87DF-4A14EF9B3CF1}" presName="rootComposite1" presStyleCnt="0"/>
      <dgm:spPr/>
    </dgm:pt>
    <dgm:pt modelId="{9CF5F1FF-955B-4427-AE6E-B208E5C7A105}" type="pres">
      <dgm:prSet presAssocID="{41FBBE82-B01D-45CD-87DF-4A14EF9B3CF1}" presName="rootText1" presStyleLbl="node0" presStyleIdx="0" presStyleCnt="1">
        <dgm:presLayoutVars>
          <dgm:chPref val="3"/>
        </dgm:presLayoutVars>
      </dgm:prSet>
      <dgm:spPr/>
    </dgm:pt>
    <dgm:pt modelId="{EE966FC8-32DE-4186-9587-3D261F7EE1FA}" type="pres">
      <dgm:prSet presAssocID="{41FBBE82-B01D-45CD-87DF-4A14EF9B3CF1}" presName="rootConnector1" presStyleLbl="node1" presStyleIdx="0" presStyleCnt="0"/>
      <dgm:spPr/>
    </dgm:pt>
    <dgm:pt modelId="{A54F9723-35A1-4F23-B756-9D9667FADEB8}" type="pres">
      <dgm:prSet presAssocID="{41FBBE82-B01D-45CD-87DF-4A14EF9B3CF1}" presName="hierChild2" presStyleCnt="0"/>
      <dgm:spPr/>
    </dgm:pt>
    <dgm:pt modelId="{AC2FB9AB-EE1D-47FB-B5D1-44ED885B6CD9}" type="pres">
      <dgm:prSet presAssocID="{4EF03BA2-C573-46AB-A9D0-A3CA764DFC08}" presName="Name35" presStyleLbl="parChTrans1D2" presStyleIdx="0" presStyleCnt="3"/>
      <dgm:spPr/>
    </dgm:pt>
    <dgm:pt modelId="{AA1F4388-4E72-426A-A974-C40FAA183228}" type="pres">
      <dgm:prSet presAssocID="{19F8713D-18CB-4A83-B835-2153A5AFC1E4}" presName="hierRoot2" presStyleCnt="0">
        <dgm:presLayoutVars>
          <dgm:hierBranch/>
        </dgm:presLayoutVars>
      </dgm:prSet>
      <dgm:spPr/>
    </dgm:pt>
    <dgm:pt modelId="{A3646F4C-459C-4178-9B2A-0E0A4B7B7F74}" type="pres">
      <dgm:prSet presAssocID="{19F8713D-18CB-4A83-B835-2153A5AFC1E4}" presName="rootComposite" presStyleCnt="0"/>
      <dgm:spPr/>
    </dgm:pt>
    <dgm:pt modelId="{EEE8434E-3FE2-41F1-A881-452D11DF2812}" type="pres">
      <dgm:prSet presAssocID="{19F8713D-18CB-4A83-B835-2153A5AFC1E4}" presName="rootText" presStyleLbl="node2" presStyleIdx="0" presStyleCnt="3">
        <dgm:presLayoutVars>
          <dgm:chPref val="3"/>
        </dgm:presLayoutVars>
      </dgm:prSet>
      <dgm:spPr/>
    </dgm:pt>
    <dgm:pt modelId="{A8979BC5-8A1D-4410-A0EA-CB8B5B08400E}" type="pres">
      <dgm:prSet presAssocID="{19F8713D-18CB-4A83-B835-2153A5AFC1E4}" presName="rootConnector" presStyleLbl="node2" presStyleIdx="0" presStyleCnt="3"/>
      <dgm:spPr/>
    </dgm:pt>
    <dgm:pt modelId="{6BD94054-A1B4-48EC-B6D9-B17E71FE0E9E}" type="pres">
      <dgm:prSet presAssocID="{19F8713D-18CB-4A83-B835-2153A5AFC1E4}" presName="hierChild4" presStyleCnt="0"/>
      <dgm:spPr/>
    </dgm:pt>
    <dgm:pt modelId="{7743E497-4E4B-452A-8F6B-4F0BC8C9A61E}" type="pres">
      <dgm:prSet presAssocID="{84AFD150-1694-4431-B435-93FEF2A5A881}" presName="Name35" presStyleLbl="parChTrans1D3" presStyleIdx="0" presStyleCnt="6"/>
      <dgm:spPr/>
    </dgm:pt>
    <dgm:pt modelId="{735AB25D-2180-48BD-84F0-3E8D048D0710}" type="pres">
      <dgm:prSet presAssocID="{CBA11C87-89ED-4146-8C15-E2512E316040}" presName="hierRoot2" presStyleCnt="0">
        <dgm:presLayoutVars>
          <dgm:hierBranch/>
        </dgm:presLayoutVars>
      </dgm:prSet>
      <dgm:spPr/>
    </dgm:pt>
    <dgm:pt modelId="{4F6039E5-5073-4B38-BCAE-BB5FA274F7C0}" type="pres">
      <dgm:prSet presAssocID="{CBA11C87-89ED-4146-8C15-E2512E316040}" presName="rootComposite" presStyleCnt="0"/>
      <dgm:spPr/>
    </dgm:pt>
    <dgm:pt modelId="{1F2C1616-6351-442A-9B7E-8F1C11A983C8}" type="pres">
      <dgm:prSet presAssocID="{CBA11C87-89ED-4146-8C15-E2512E316040}" presName="rootText" presStyleLbl="node3" presStyleIdx="0" presStyleCnt="6">
        <dgm:presLayoutVars>
          <dgm:chPref val="3"/>
        </dgm:presLayoutVars>
      </dgm:prSet>
      <dgm:spPr/>
    </dgm:pt>
    <dgm:pt modelId="{348DA787-A3DE-4346-8371-5C2FEAB26E4A}" type="pres">
      <dgm:prSet presAssocID="{CBA11C87-89ED-4146-8C15-E2512E316040}" presName="rootConnector" presStyleLbl="node3" presStyleIdx="0" presStyleCnt="6"/>
      <dgm:spPr/>
    </dgm:pt>
    <dgm:pt modelId="{BEC4ED68-909D-4416-B6C4-39FE97EEB619}" type="pres">
      <dgm:prSet presAssocID="{CBA11C87-89ED-4146-8C15-E2512E316040}" presName="hierChild4" presStyleCnt="0"/>
      <dgm:spPr/>
    </dgm:pt>
    <dgm:pt modelId="{4C211139-A5E7-4E31-9421-BAC415188100}" type="pres">
      <dgm:prSet presAssocID="{883F9366-9716-4467-AEF5-6B420B0140A2}" presName="Name35" presStyleLbl="parChTrans1D4" presStyleIdx="0" presStyleCnt="6"/>
      <dgm:spPr/>
    </dgm:pt>
    <dgm:pt modelId="{57AF13F8-209A-4854-A076-0D9A6626C948}" type="pres">
      <dgm:prSet presAssocID="{31A5D116-83B1-4933-A913-481AA0B11155}" presName="hierRoot2" presStyleCnt="0">
        <dgm:presLayoutVars>
          <dgm:hierBranch val="r"/>
        </dgm:presLayoutVars>
      </dgm:prSet>
      <dgm:spPr/>
    </dgm:pt>
    <dgm:pt modelId="{103694E1-598A-474F-952F-D276A45AA1A0}" type="pres">
      <dgm:prSet presAssocID="{31A5D116-83B1-4933-A913-481AA0B11155}" presName="rootComposite" presStyleCnt="0"/>
      <dgm:spPr/>
    </dgm:pt>
    <dgm:pt modelId="{3CB35961-277A-4245-9993-93BBF1CF150F}" type="pres">
      <dgm:prSet presAssocID="{31A5D116-83B1-4933-A913-481AA0B11155}" presName="rootText" presStyleLbl="node4" presStyleIdx="0" presStyleCnt="6">
        <dgm:presLayoutVars>
          <dgm:chPref val="3"/>
        </dgm:presLayoutVars>
      </dgm:prSet>
      <dgm:spPr/>
    </dgm:pt>
    <dgm:pt modelId="{79880690-21B7-43F4-AF11-3F05ED09A21F}" type="pres">
      <dgm:prSet presAssocID="{31A5D116-83B1-4933-A913-481AA0B11155}" presName="rootConnector" presStyleLbl="node4" presStyleIdx="0" presStyleCnt="6"/>
      <dgm:spPr/>
    </dgm:pt>
    <dgm:pt modelId="{46A5231F-3257-47E6-A04B-1EDC653B45FF}" type="pres">
      <dgm:prSet presAssocID="{31A5D116-83B1-4933-A913-481AA0B11155}" presName="hierChild4" presStyleCnt="0"/>
      <dgm:spPr/>
    </dgm:pt>
    <dgm:pt modelId="{EF0DB15A-5A55-479A-BA9A-6920071562BA}" type="pres">
      <dgm:prSet presAssocID="{31A5D116-83B1-4933-A913-481AA0B11155}" presName="hierChild5" presStyleCnt="0"/>
      <dgm:spPr/>
    </dgm:pt>
    <dgm:pt modelId="{6FF97D48-AC21-4488-BAFC-9D6A68D6A71D}" type="pres">
      <dgm:prSet presAssocID="{CBA11C87-89ED-4146-8C15-E2512E316040}" presName="hierChild5" presStyleCnt="0"/>
      <dgm:spPr/>
    </dgm:pt>
    <dgm:pt modelId="{8E341D0E-DD36-4586-AC94-CB0BF7AE6153}" type="pres">
      <dgm:prSet presAssocID="{4CC56B84-E9E0-43B9-9B45-B864EDE6BB8E}" presName="Name35" presStyleLbl="parChTrans1D3" presStyleIdx="1" presStyleCnt="6"/>
      <dgm:spPr/>
    </dgm:pt>
    <dgm:pt modelId="{F777300B-9464-42E5-BE5B-F494ADAD4E13}" type="pres">
      <dgm:prSet presAssocID="{65FA6FCA-4090-4DDD-95F6-A1A22BB41F3A}" presName="hierRoot2" presStyleCnt="0">
        <dgm:presLayoutVars>
          <dgm:hierBranch/>
        </dgm:presLayoutVars>
      </dgm:prSet>
      <dgm:spPr/>
    </dgm:pt>
    <dgm:pt modelId="{614BC141-AB09-4C29-96E2-8C07C6516586}" type="pres">
      <dgm:prSet presAssocID="{65FA6FCA-4090-4DDD-95F6-A1A22BB41F3A}" presName="rootComposite" presStyleCnt="0"/>
      <dgm:spPr/>
    </dgm:pt>
    <dgm:pt modelId="{5B89834C-69C4-4651-9406-05BB0DC1344F}" type="pres">
      <dgm:prSet presAssocID="{65FA6FCA-4090-4DDD-95F6-A1A22BB41F3A}" presName="rootText" presStyleLbl="node3" presStyleIdx="1" presStyleCnt="6">
        <dgm:presLayoutVars>
          <dgm:chPref val="3"/>
        </dgm:presLayoutVars>
      </dgm:prSet>
      <dgm:spPr/>
    </dgm:pt>
    <dgm:pt modelId="{6C03C05E-033D-49E8-B87A-BA8D46A0E1D5}" type="pres">
      <dgm:prSet presAssocID="{65FA6FCA-4090-4DDD-95F6-A1A22BB41F3A}" presName="rootConnector" presStyleLbl="node3" presStyleIdx="1" presStyleCnt="6"/>
      <dgm:spPr/>
    </dgm:pt>
    <dgm:pt modelId="{E197647A-0680-4028-8644-3077AAA76856}" type="pres">
      <dgm:prSet presAssocID="{65FA6FCA-4090-4DDD-95F6-A1A22BB41F3A}" presName="hierChild4" presStyleCnt="0"/>
      <dgm:spPr/>
    </dgm:pt>
    <dgm:pt modelId="{BBE17B9F-8466-42F0-8C4C-E59321CAD20F}" type="pres">
      <dgm:prSet presAssocID="{B6410904-8990-4CC3-8E02-148E40D89EFC}" presName="Name35" presStyleLbl="parChTrans1D4" presStyleIdx="1" presStyleCnt="6"/>
      <dgm:spPr/>
    </dgm:pt>
    <dgm:pt modelId="{E85E2EB0-6FBE-4494-93F7-844EA59501D9}" type="pres">
      <dgm:prSet presAssocID="{7DF9FF78-7B33-4679-865A-85713B3CE49C}" presName="hierRoot2" presStyleCnt="0">
        <dgm:presLayoutVars>
          <dgm:hierBranch val="r"/>
        </dgm:presLayoutVars>
      </dgm:prSet>
      <dgm:spPr/>
    </dgm:pt>
    <dgm:pt modelId="{A4EBA339-4118-448B-B511-49E7E0EABBA0}" type="pres">
      <dgm:prSet presAssocID="{7DF9FF78-7B33-4679-865A-85713B3CE49C}" presName="rootComposite" presStyleCnt="0"/>
      <dgm:spPr/>
    </dgm:pt>
    <dgm:pt modelId="{0978530A-1148-4B4A-B09F-57AC5C921AE7}" type="pres">
      <dgm:prSet presAssocID="{7DF9FF78-7B33-4679-865A-85713B3CE49C}" presName="rootText" presStyleLbl="node4" presStyleIdx="1" presStyleCnt="6">
        <dgm:presLayoutVars>
          <dgm:chPref val="3"/>
        </dgm:presLayoutVars>
      </dgm:prSet>
      <dgm:spPr/>
    </dgm:pt>
    <dgm:pt modelId="{A403658C-2760-4616-988D-36DEE5CDCBB1}" type="pres">
      <dgm:prSet presAssocID="{7DF9FF78-7B33-4679-865A-85713B3CE49C}" presName="rootConnector" presStyleLbl="node4" presStyleIdx="1" presStyleCnt="6"/>
      <dgm:spPr/>
    </dgm:pt>
    <dgm:pt modelId="{6691D0BA-E2DD-49D7-B722-4E84C0E9A22D}" type="pres">
      <dgm:prSet presAssocID="{7DF9FF78-7B33-4679-865A-85713B3CE49C}" presName="hierChild4" presStyleCnt="0"/>
      <dgm:spPr/>
    </dgm:pt>
    <dgm:pt modelId="{3412DDA5-3C6B-4DDA-A279-9EA5F28AB591}" type="pres">
      <dgm:prSet presAssocID="{7DF9FF78-7B33-4679-865A-85713B3CE49C}" presName="hierChild5" presStyleCnt="0"/>
      <dgm:spPr/>
    </dgm:pt>
    <dgm:pt modelId="{F56F5694-5551-481D-BC3E-A161350849BD}" type="pres">
      <dgm:prSet presAssocID="{65FA6FCA-4090-4DDD-95F6-A1A22BB41F3A}" presName="hierChild5" presStyleCnt="0"/>
      <dgm:spPr/>
    </dgm:pt>
    <dgm:pt modelId="{4D5DE593-34AB-4D54-BC1E-5BCEB3ACB019}" type="pres">
      <dgm:prSet presAssocID="{19F8713D-18CB-4A83-B835-2153A5AFC1E4}" presName="hierChild5" presStyleCnt="0"/>
      <dgm:spPr/>
    </dgm:pt>
    <dgm:pt modelId="{536BFDBF-CAC7-485B-B9DA-5A8B809C031D}" type="pres">
      <dgm:prSet presAssocID="{DBC49498-4499-4A48-8B25-DC70CE4A9E38}" presName="Name35" presStyleLbl="parChTrans1D2" presStyleIdx="1" presStyleCnt="3"/>
      <dgm:spPr/>
    </dgm:pt>
    <dgm:pt modelId="{272FFF89-66D6-4169-8622-94462A84E795}" type="pres">
      <dgm:prSet presAssocID="{CEEB4FA5-2DB6-4973-8487-CB8A6D4BEB57}" presName="hierRoot2" presStyleCnt="0">
        <dgm:presLayoutVars>
          <dgm:hierBranch/>
        </dgm:presLayoutVars>
      </dgm:prSet>
      <dgm:spPr/>
    </dgm:pt>
    <dgm:pt modelId="{27477A40-F43D-4F8E-BA09-EF86B2871781}" type="pres">
      <dgm:prSet presAssocID="{CEEB4FA5-2DB6-4973-8487-CB8A6D4BEB57}" presName="rootComposite" presStyleCnt="0"/>
      <dgm:spPr/>
    </dgm:pt>
    <dgm:pt modelId="{405C8044-3C48-482A-82F5-D06FE51427B3}" type="pres">
      <dgm:prSet presAssocID="{CEEB4FA5-2DB6-4973-8487-CB8A6D4BEB57}" presName="rootText" presStyleLbl="node2" presStyleIdx="1" presStyleCnt="3">
        <dgm:presLayoutVars>
          <dgm:chPref val="3"/>
        </dgm:presLayoutVars>
      </dgm:prSet>
      <dgm:spPr/>
    </dgm:pt>
    <dgm:pt modelId="{2D246842-5E64-408F-955F-6A25909AD551}" type="pres">
      <dgm:prSet presAssocID="{CEEB4FA5-2DB6-4973-8487-CB8A6D4BEB57}" presName="rootConnector" presStyleLbl="node2" presStyleIdx="1" presStyleCnt="3"/>
      <dgm:spPr/>
    </dgm:pt>
    <dgm:pt modelId="{1BC15A4D-567D-43E4-898A-A24AB32104BF}" type="pres">
      <dgm:prSet presAssocID="{CEEB4FA5-2DB6-4973-8487-CB8A6D4BEB57}" presName="hierChild4" presStyleCnt="0"/>
      <dgm:spPr/>
    </dgm:pt>
    <dgm:pt modelId="{98481B50-DFCE-4E05-B02F-B8AB87CE1D57}" type="pres">
      <dgm:prSet presAssocID="{B3819730-2DC5-4CA3-B7DB-19BEFCECBEEF}" presName="Name35" presStyleLbl="parChTrans1D3" presStyleIdx="2" presStyleCnt="6"/>
      <dgm:spPr/>
    </dgm:pt>
    <dgm:pt modelId="{760CDA45-E318-407B-A1F3-A8E9A90B4DF5}" type="pres">
      <dgm:prSet presAssocID="{46201A82-5F7F-4CDF-A4C9-1264E1B7C132}" presName="hierRoot2" presStyleCnt="0">
        <dgm:presLayoutVars>
          <dgm:hierBranch/>
        </dgm:presLayoutVars>
      </dgm:prSet>
      <dgm:spPr/>
    </dgm:pt>
    <dgm:pt modelId="{AE21753B-7CF5-441F-840A-D29E3DCDC117}" type="pres">
      <dgm:prSet presAssocID="{46201A82-5F7F-4CDF-A4C9-1264E1B7C132}" presName="rootComposite" presStyleCnt="0"/>
      <dgm:spPr/>
    </dgm:pt>
    <dgm:pt modelId="{E198809A-250D-4E32-AB99-20B6F76A618F}" type="pres">
      <dgm:prSet presAssocID="{46201A82-5F7F-4CDF-A4C9-1264E1B7C132}" presName="rootText" presStyleLbl="node3" presStyleIdx="2" presStyleCnt="6">
        <dgm:presLayoutVars>
          <dgm:chPref val="3"/>
        </dgm:presLayoutVars>
      </dgm:prSet>
      <dgm:spPr/>
    </dgm:pt>
    <dgm:pt modelId="{ADAFE0F1-FC47-48D9-BC25-795D063CF5C6}" type="pres">
      <dgm:prSet presAssocID="{46201A82-5F7F-4CDF-A4C9-1264E1B7C132}" presName="rootConnector" presStyleLbl="node3" presStyleIdx="2" presStyleCnt="6"/>
      <dgm:spPr/>
    </dgm:pt>
    <dgm:pt modelId="{F191F236-A033-4A61-83D0-A73492459003}" type="pres">
      <dgm:prSet presAssocID="{46201A82-5F7F-4CDF-A4C9-1264E1B7C132}" presName="hierChild4" presStyleCnt="0"/>
      <dgm:spPr/>
    </dgm:pt>
    <dgm:pt modelId="{B05307B8-C386-4C60-9272-793D5914EE85}" type="pres">
      <dgm:prSet presAssocID="{142B4553-5BC4-42F1-A1EC-EC46A92940FE}" presName="Name35" presStyleLbl="parChTrans1D4" presStyleIdx="2" presStyleCnt="6"/>
      <dgm:spPr/>
    </dgm:pt>
    <dgm:pt modelId="{EEEF0D28-27FB-4300-8883-D65C406BF447}" type="pres">
      <dgm:prSet presAssocID="{B8E61E44-E26E-4AE5-AC1A-0F9259C6DAEE}" presName="hierRoot2" presStyleCnt="0">
        <dgm:presLayoutVars>
          <dgm:hierBranch val="r"/>
        </dgm:presLayoutVars>
      </dgm:prSet>
      <dgm:spPr/>
    </dgm:pt>
    <dgm:pt modelId="{36D4E3F6-51E7-4299-BC73-BA85A58B1AAC}" type="pres">
      <dgm:prSet presAssocID="{B8E61E44-E26E-4AE5-AC1A-0F9259C6DAEE}" presName="rootComposite" presStyleCnt="0"/>
      <dgm:spPr/>
    </dgm:pt>
    <dgm:pt modelId="{85B83F94-0617-4D2E-9CC7-0E6C9C4A8902}" type="pres">
      <dgm:prSet presAssocID="{B8E61E44-E26E-4AE5-AC1A-0F9259C6DAEE}" presName="rootText" presStyleLbl="node4" presStyleIdx="2" presStyleCnt="6">
        <dgm:presLayoutVars>
          <dgm:chPref val="3"/>
        </dgm:presLayoutVars>
      </dgm:prSet>
      <dgm:spPr/>
    </dgm:pt>
    <dgm:pt modelId="{DF1D17E6-485D-4579-A115-823CA9E8BFE5}" type="pres">
      <dgm:prSet presAssocID="{B8E61E44-E26E-4AE5-AC1A-0F9259C6DAEE}" presName="rootConnector" presStyleLbl="node4" presStyleIdx="2" presStyleCnt="6"/>
      <dgm:spPr/>
    </dgm:pt>
    <dgm:pt modelId="{0194ED73-3961-4622-8E98-445DFAE6633D}" type="pres">
      <dgm:prSet presAssocID="{B8E61E44-E26E-4AE5-AC1A-0F9259C6DAEE}" presName="hierChild4" presStyleCnt="0"/>
      <dgm:spPr/>
    </dgm:pt>
    <dgm:pt modelId="{39EA2D7F-CEA1-4BC0-9829-DB6987E45650}" type="pres">
      <dgm:prSet presAssocID="{B8E61E44-E26E-4AE5-AC1A-0F9259C6DAEE}" presName="hierChild5" presStyleCnt="0"/>
      <dgm:spPr/>
    </dgm:pt>
    <dgm:pt modelId="{DF5725D1-22B6-45C0-BC68-0794030F9AB5}" type="pres">
      <dgm:prSet presAssocID="{46201A82-5F7F-4CDF-A4C9-1264E1B7C132}" presName="hierChild5" presStyleCnt="0"/>
      <dgm:spPr/>
    </dgm:pt>
    <dgm:pt modelId="{DE50743F-2BBB-4C22-A2DE-BAA8212E2749}" type="pres">
      <dgm:prSet presAssocID="{8A4A85F2-60F0-4C25-8565-2A7FE30EBEDF}" presName="Name35" presStyleLbl="parChTrans1D3" presStyleIdx="3" presStyleCnt="6"/>
      <dgm:spPr/>
    </dgm:pt>
    <dgm:pt modelId="{43503E5A-3F6C-4C94-9323-C37EA4447720}" type="pres">
      <dgm:prSet presAssocID="{FF8F8036-6A1A-48DF-B32E-1F36A6F00CCE}" presName="hierRoot2" presStyleCnt="0">
        <dgm:presLayoutVars>
          <dgm:hierBranch/>
        </dgm:presLayoutVars>
      </dgm:prSet>
      <dgm:spPr/>
    </dgm:pt>
    <dgm:pt modelId="{B6616FFA-0577-4FDE-8A99-97B79CAA1139}" type="pres">
      <dgm:prSet presAssocID="{FF8F8036-6A1A-48DF-B32E-1F36A6F00CCE}" presName="rootComposite" presStyleCnt="0"/>
      <dgm:spPr/>
    </dgm:pt>
    <dgm:pt modelId="{D8A16481-4008-46A3-B124-741466FB9D16}" type="pres">
      <dgm:prSet presAssocID="{FF8F8036-6A1A-48DF-B32E-1F36A6F00CCE}" presName="rootText" presStyleLbl="node3" presStyleIdx="3" presStyleCnt="6">
        <dgm:presLayoutVars>
          <dgm:chPref val="3"/>
        </dgm:presLayoutVars>
      </dgm:prSet>
      <dgm:spPr/>
    </dgm:pt>
    <dgm:pt modelId="{94C9614F-86ED-44B3-8191-7402E73585B6}" type="pres">
      <dgm:prSet presAssocID="{FF8F8036-6A1A-48DF-B32E-1F36A6F00CCE}" presName="rootConnector" presStyleLbl="node3" presStyleIdx="3" presStyleCnt="6"/>
      <dgm:spPr/>
    </dgm:pt>
    <dgm:pt modelId="{0BE1D70E-411E-450C-B844-5F167D1DD05C}" type="pres">
      <dgm:prSet presAssocID="{FF8F8036-6A1A-48DF-B32E-1F36A6F00CCE}" presName="hierChild4" presStyleCnt="0"/>
      <dgm:spPr/>
    </dgm:pt>
    <dgm:pt modelId="{5680E046-3496-4ABE-8ACA-6288427A2C86}" type="pres">
      <dgm:prSet presAssocID="{A069D416-566A-428D-9795-5AA5B3F46929}" presName="Name35" presStyleLbl="parChTrans1D4" presStyleIdx="3" presStyleCnt="6"/>
      <dgm:spPr/>
    </dgm:pt>
    <dgm:pt modelId="{63E23F95-25C2-4978-AFF9-33EDE4D86B0C}" type="pres">
      <dgm:prSet presAssocID="{54B68A98-F816-434B-A81E-89D5DAAFC8E9}" presName="hierRoot2" presStyleCnt="0">
        <dgm:presLayoutVars>
          <dgm:hierBranch val="r"/>
        </dgm:presLayoutVars>
      </dgm:prSet>
      <dgm:spPr/>
    </dgm:pt>
    <dgm:pt modelId="{B024CEA9-F20F-4396-A9B4-39FEAC0A4F05}" type="pres">
      <dgm:prSet presAssocID="{54B68A98-F816-434B-A81E-89D5DAAFC8E9}" presName="rootComposite" presStyleCnt="0"/>
      <dgm:spPr/>
    </dgm:pt>
    <dgm:pt modelId="{1D01260E-927B-4451-88BD-AE04EFE25301}" type="pres">
      <dgm:prSet presAssocID="{54B68A98-F816-434B-A81E-89D5DAAFC8E9}" presName="rootText" presStyleLbl="node4" presStyleIdx="3" presStyleCnt="6">
        <dgm:presLayoutVars>
          <dgm:chPref val="3"/>
        </dgm:presLayoutVars>
      </dgm:prSet>
      <dgm:spPr/>
    </dgm:pt>
    <dgm:pt modelId="{E983B9B7-FB76-416B-89BC-D7DFB9272B35}" type="pres">
      <dgm:prSet presAssocID="{54B68A98-F816-434B-A81E-89D5DAAFC8E9}" presName="rootConnector" presStyleLbl="node4" presStyleIdx="3" presStyleCnt="6"/>
      <dgm:spPr/>
    </dgm:pt>
    <dgm:pt modelId="{8E25E222-2498-4969-9480-1F51A134C011}" type="pres">
      <dgm:prSet presAssocID="{54B68A98-F816-434B-A81E-89D5DAAFC8E9}" presName="hierChild4" presStyleCnt="0"/>
      <dgm:spPr/>
    </dgm:pt>
    <dgm:pt modelId="{CF4F005F-C0FA-41C9-B849-F8018C65C988}" type="pres">
      <dgm:prSet presAssocID="{54B68A98-F816-434B-A81E-89D5DAAFC8E9}" presName="hierChild5" presStyleCnt="0"/>
      <dgm:spPr/>
    </dgm:pt>
    <dgm:pt modelId="{DB921C4A-C604-459A-8A96-A517484621BC}" type="pres">
      <dgm:prSet presAssocID="{FF8F8036-6A1A-48DF-B32E-1F36A6F00CCE}" presName="hierChild5" presStyleCnt="0"/>
      <dgm:spPr/>
    </dgm:pt>
    <dgm:pt modelId="{B533A4E9-55E2-4F2A-89CB-021DD8B21134}" type="pres">
      <dgm:prSet presAssocID="{CEEB4FA5-2DB6-4973-8487-CB8A6D4BEB57}" presName="hierChild5" presStyleCnt="0"/>
      <dgm:spPr/>
    </dgm:pt>
    <dgm:pt modelId="{2C89845E-A6E6-4AC2-A28E-6F4C4D6731E7}" type="pres">
      <dgm:prSet presAssocID="{1677C2CC-64CA-42E1-8BD9-78F0EE291DC6}" presName="Name35" presStyleLbl="parChTrans1D2" presStyleIdx="2" presStyleCnt="3"/>
      <dgm:spPr/>
    </dgm:pt>
    <dgm:pt modelId="{DA0A1C28-2488-4EEC-858A-CD12D533F431}" type="pres">
      <dgm:prSet presAssocID="{513D8DF6-A1AF-4F71-95D4-04A7F806DB1B}" presName="hierRoot2" presStyleCnt="0">
        <dgm:presLayoutVars>
          <dgm:hierBranch/>
        </dgm:presLayoutVars>
      </dgm:prSet>
      <dgm:spPr/>
    </dgm:pt>
    <dgm:pt modelId="{C0FFE090-EFF3-4172-A809-9DBF6C0017B6}" type="pres">
      <dgm:prSet presAssocID="{513D8DF6-A1AF-4F71-95D4-04A7F806DB1B}" presName="rootComposite" presStyleCnt="0"/>
      <dgm:spPr/>
    </dgm:pt>
    <dgm:pt modelId="{33E672B9-C96B-4053-BAFA-82C086EDD089}" type="pres">
      <dgm:prSet presAssocID="{513D8DF6-A1AF-4F71-95D4-04A7F806DB1B}" presName="rootText" presStyleLbl="node2" presStyleIdx="2" presStyleCnt="3">
        <dgm:presLayoutVars>
          <dgm:chPref val="3"/>
        </dgm:presLayoutVars>
      </dgm:prSet>
      <dgm:spPr/>
    </dgm:pt>
    <dgm:pt modelId="{8338D637-CEC4-41E2-BE36-7502011926B8}" type="pres">
      <dgm:prSet presAssocID="{513D8DF6-A1AF-4F71-95D4-04A7F806DB1B}" presName="rootConnector" presStyleLbl="node2" presStyleIdx="2" presStyleCnt="3"/>
      <dgm:spPr/>
    </dgm:pt>
    <dgm:pt modelId="{5F11F963-7C29-4BF5-B43A-DB9E6C652651}" type="pres">
      <dgm:prSet presAssocID="{513D8DF6-A1AF-4F71-95D4-04A7F806DB1B}" presName="hierChild4" presStyleCnt="0"/>
      <dgm:spPr/>
    </dgm:pt>
    <dgm:pt modelId="{EB00A809-55A6-4FA6-9A0B-3429A1859095}" type="pres">
      <dgm:prSet presAssocID="{BA73E762-7E0E-499D-95B9-41ADE6C221FD}" presName="Name35" presStyleLbl="parChTrans1D3" presStyleIdx="4" presStyleCnt="6"/>
      <dgm:spPr/>
    </dgm:pt>
    <dgm:pt modelId="{F94B2177-26F2-4425-A81E-BD443BD1AE10}" type="pres">
      <dgm:prSet presAssocID="{33112063-49E0-469A-8B50-8DAF0CA2FB05}" presName="hierRoot2" presStyleCnt="0">
        <dgm:presLayoutVars>
          <dgm:hierBranch/>
        </dgm:presLayoutVars>
      </dgm:prSet>
      <dgm:spPr/>
    </dgm:pt>
    <dgm:pt modelId="{5101E40A-11CE-4F5F-91C8-2C13890C365E}" type="pres">
      <dgm:prSet presAssocID="{33112063-49E0-469A-8B50-8DAF0CA2FB05}" presName="rootComposite" presStyleCnt="0"/>
      <dgm:spPr/>
    </dgm:pt>
    <dgm:pt modelId="{EF3B2540-445C-4F1A-A85D-9EBF9BED0599}" type="pres">
      <dgm:prSet presAssocID="{33112063-49E0-469A-8B50-8DAF0CA2FB05}" presName="rootText" presStyleLbl="node3" presStyleIdx="4" presStyleCnt="6">
        <dgm:presLayoutVars>
          <dgm:chPref val="3"/>
        </dgm:presLayoutVars>
      </dgm:prSet>
      <dgm:spPr/>
    </dgm:pt>
    <dgm:pt modelId="{256F2A8F-9A15-43BF-B63A-7A4C4CD038E7}" type="pres">
      <dgm:prSet presAssocID="{33112063-49E0-469A-8B50-8DAF0CA2FB05}" presName="rootConnector" presStyleLbl="node3" presStyleIdx="4" presStyleCnt="6"/>
      <dgm:spPr/>
    </dgm:pt>
    <dgm:pt modelId="{9E7D8BD5-1CF0-48F1-9726-2F73A75B3386}" type="pres">
      <dgm:prSet presAssocID="{33112063-49E0-469A-8B50-8DAF0CA2FB05}" presName="hierChild4" presStyleCnt="0"/>
      <dgm:spPr/>
    </dgm:pt>
    <dgm:pt modelId="{BC6A5C90-05F1-40C0-882D-819C8C12BA26}" type="pres">
      <dgm:prSet presAssocID="{C9FA4AF8-6852-4329-B85B-62DBA4A748DA}" presName="Name35" presStyleLbl="parChTrans1D4" presStyleIdx="4" presStyleCnt="6"/>
      <dgm:spPr/>
    </dgm:pt>
    <dgm:pt modelId="{0A8B5D0F-E06C-41D8-8BAE-09FE119DB3E6}" type="pres">
      <dgm:prSet presAssocID="{E534AE75-75C5-4078-AA3D-C3FFE72BC95C}" presName="hierRoot2" presStyleCnt="0">
        <dgm:presLayoutVars>
          <dgm:hierBranch val="r"/>
        </dgm:presLayoutVars>
      </dgm:prSet>
      <dgm:spPr/>
    </dgm:pt>
    <dgm:pt modelId="{7F95A6E3-CAC6-4541-A5CA-DC31D0FD4B1E}" type="pres">
      <dgm:prSet presAssocID="{E534AE75-75C5-4078-AA3D-C3FFE72BC95C}" presName="rootComposite" presStyleCnt="0"/>
      <dgm:spPr/>
    </dgm:pt>
    <dgm:pt modelId="{6F167F9D-1027-40BF-A167-9D1740A4C005}" type="pres">
      <dgm:prSet presAssocID="{E534AE75-75C5-4078-AA3D-C3FFE72BC95C}" presName="rootText" presStyleLbl="node4" presStyleIdx="4" presStyleCnt="6">
        <dgm:presLayoutVars>
          <dgm:chPref val="3"/>
        </dgm:presLayoutVars>
      </dgm:prSet>
      <dgm:spPr/>
    </dgm:pt>
    <dgm:pt modelId="{534C9637-9267-4F5F-A0A8-F1AA8661CB11}" type="pres">
      <dgm:prSet presAssocID="{E534AE75-75C5-4078-AA3D-C3FFE72BC95C}" presName="rootConnector" presStyleLbl="node4" presStyleIdx="4" presStyleCnt="6"/>
      <dgm:spPr/>
    </dgm:pt>
    <dgm:pt modelId="{BEF07B6B-21EA-4736-93A4-435B6AE77386}" type="pres">
      <dgm:prSet presAssocID="{E534AE75-75C5-4078-AA3D-C3FFE72BC95C}" presName="hierChild4" presStyleCnt="0"/>
      <dgm:spPr/>
    </dgm:pt>
    <dgm:pt modelId="{8B4374DD-851E-485E-B01D-8F95696C887B}" type="pres">
      <dgm:prSet presAssocID="{E534AE75-75C5-4078-AA3D-C3FFE72BC95C}" presName="hierChild5" presStyleCnt="0"/>
      <dgm:spPr/>
    </dgm:pt>
    <dgm:pt modelId="{CD4F7866-597E-4FD5-BE56-8B07639BC972}" type="pres">
      <dgm:prSet presAssocID="{33112063-49E0-469A-8B50-8DAF0CA2FB05}" presName="hierChild5" presStyleCnt="0"/>
      <dgm:spPr/>
    </dgm:pt>
    <dgm:pt modelId="{2D14AB5C-122E-4006-8A0D-38F55E0EA346}" type="pres">
      <dgm:prSet presAssocID="{3805238F-0985-4FE2-9BB9-286D7B8FBCF9}" presName="Name35" presStyleLbl="parChTrans1D3" presStyleIdx="5" presStyleCnt="6"/>
      <dgm:spPr/>
    </dgm:pt>
    <dgm:pt modelId="{E596D81D-3C7F-4DCC-8698-4CEC5D900F2C}" type="pres">
      <dgm:prSet presAssocID="{0379E195-3EF4-420D-9750-9A852D2CC825}" presName="hierRoot2" presStyleCnt="0">
        <dgm:presLayoutVars>
          <dgm:hierBranch/>
        </dgm:presLayoutVars>
      </dgm:prSet>
      <dgm:spPr/>
    </dgm:pt>
    <dgm:pt modelId="{DE6E893C-6C29-467A-87AB-FBDB3268F8BB}" type="pres">
      <dgm:prSet presAssocID="{0379E195-3EF4-420D-9750-9A852D2CC825}" presName="rootComposite" presStyleCnt="0"/>
      <dgm:spPr/>
    </dgm:pt>
    <dgm:pt modelId="{72056809-58C0-4B37-AC82-7EF9D85CD70D}" type="pres">
      <dgm:prSet presAssocID="{0379E195-3EF4-420D-9750-9A852D2CC825}" presName="rootText" presStyleLbl="node3" presStyleIdx="5" presStyleCnt="6">
        <dgm:presLayoutVars>
          <dgm:chPref val="3"/>
        </dgm:presLayoutVars>
      </dgm:prSet>
      <dgm:spPr/>
    </dgm:pt>
    <dgm:pt modelId="{551967D0-4F9B-45E7-AC54-F1F6D974F15B}" type="pres">
      <dgm:prSet presAssocID="{0379E195-3EF4-420D-9750-9A852D2CC825}" presName="rootConnector" presStyleLbl="node3" presStyleIdx="5" presStyleCnt="6"/>
      <dgm:spPr/>
    </dgm:pt>
    <dgm:pt modelId="{9C4F3FB8-4086-48DC-BD55-BBBF74B60F3E}" type="pres">
      <dgm:prSet presAssocID="{0379E195-3EF4-420D-9750-9A852D2CC825}" presName="hierChild4" presStyleCnt="0"/>
      <dgm:spPr/>
    </dgm:pt>
    <dgm:pt modelId="{39D8A7E6-7980-4B6C-8BB8-38ABC2BF28B6}" type="pres">
      <dgm:prSet presAssocID="{C9A057D4-289B-4074-9F62-E3B47BCE4F5B}" presName="Name35" presStyleLbl="parChTrans1D4" presStyleIdx="5" presStyleCnt="6"/>
      <dgm:spPr/>
    </dgm:pt>
    <dgm:pt modelId="{DA8F29AA-4DBF-4E53-ADA8-5C7A88CA2112}" type="pres">
      <dgm:prSet presAssocID="{D6B3393A-A819-4AAC-9A36-101CDCEEEE66}" presName="hierRoot2" presStyleCnt="0">
        <dgm:presLayoutVars>
          <dgm:hierBranch val="r"/>
        </dgm:presLayoutVars>
      </dgm:prSet>
      <dgm:spPr/>
    </dgm:pt>
    <dgm:pt modelId="{9FD9BA5B-F040-4764-98D2-E5A4B07E743F}" type="pres">
      <dgm:prSet presAssocID="{D6B3393A-A819-4AAC-9A36-101CDCEEEE66}" presName="rootComposite" presStyleCnt="0"/>
      <dgm:spPr/>
    </dgm:pt>
    <dgm:pt modelId="{D34A40D7-617D-4B94-9968-9D0DF66D64E1}" type="pres">
      <dgm:prSet presAssocID="{D6B3393A-A819-4AAC-9A36-101CDCEEEE66}" presName="rootText" presStyleLbl="node4" presStyleIdx="5" presStyleCnt="6">
        <dgm:presLayoutVars>
          <dgm:chPref val="3"/>
        </dgm:presLayoutVars>
      </dgm:prSet>
      <dgm:spPr/>
    </dgm:pt>
    <dgm:pt modelId="{D088E02B-2510-4720-9E0D-E9718D7C9BA2}" type="pres">
      <dgm:prSet presAssocID="{D6B3393A-A819-4AAC-9A36-101CDCEEEE66}" presName="rootConnector" presStyleLbl="node4" presStyleIdx="5" presStyleCnt="6"/>
      <dgm:spPr/>
    </dgm:pt>
    <dgm:pt modelId="{BF454EC1-E392-43E8-8858-248B2B3FBCF4}" type="pres">
      <dgm:prSet presAssocID="{D6B3393A-A819-4AAC-9A36-101CDCEEEE66}" presName="hierChild4" presStyleCnt="0"/>
      <dgm:spPr/>
    </dgm:pt>
    <dgm:pt modelId="{ABB56630-9B69-482A-BE60-2BF7B2165C16}" type="pres">
      <dgm:prSet presAssocID="{D6B3393A-A819-4AAC-9A36-101CDCEEEE66}" presName="hierChild5" presStyleCnt="0"/>
      <dgm:spPr/>
    </dgm:pt>
    <dgm:pt modelId="{C3C80C53-591B-4BA9-88FA-8092AE3DDE8F}" type="pres">
      <dgm:prSet presAssocID="{0379E195-3EF4-420D-9750-9A852D2CC825}" presName="hierChild5" presStyleCnt="0"/>
      <dgm:spPr/>
    </dgm:pt>
    <dgm:pt modelId="{90DC95F4-2EBF-420B-BF20-46386592A21C}" type="pres">
      <dgm:prSet presAssocID="{513D8DF6-A1AF-4F71-95D4-04A7F806DB1B}" presName="hierChild5" presStyleCnt="0"/>
      <dgm:spPr/>
    </dgm:pt>
    <dgm:pt modelId="{762B91E1-4836-4542-B1A5-F86AE67F58D8}" type="pres">
      <dgm:prSet presAssocID="{41FBBE82-B01D-45CD-87DF-4A14EF9B3CF1}" presName="hierChild3" presStyleCnt="0"/>
      <dgm:spPr/>
    </dgm:pt>
  </dgm:ptLst>
  <dgm:cxnLst>
    <dgm:cxn modelId="{E6C61A2B-1BEC-4DC3-838B-BBE6487796A2}" type="presOf" srcId="{7DF9FF78-7B33-4679-865A-85713B3CE49C}" destId="{0978530A-1148-4B4A-B09F-57AC5C921AE7}" srcOrd="0" destOrd="0" presId="urn:microsoft.com/office/officeart/2005/8/layout/orgChart1"/>
    <dgm:cxn modelId="{1BE781AE-8E02-4BC7-A4DB-B4E6A64C999A}" type="presOf" srcId="{883F9366-9716-4467-AEF5-6B420B0140A2}" destId="{4C211139-A5E7-4E31-9421-BAC415188100}" srcOrd="0" destOrd="0" presId="urn:microsoft.com/office/officeart/2005/8/layout/orgChart1"/>
    <dgm:cxn modelId="{9154F80A-97AA-4AA2-83E9-35AC9691CB76}" type="presOf" srcId="{513D8DF6-A1AF-4F71-95D4-04A7F806DB1B}" destId="{33E672B9-C96B-4053-BAFA-82C086EDD089}" srcOrd="0" destOrd="0" presId="urn:microsoft.com/office/officeart/2005/8/layout/orgChart1"/>
    <dgm:cxn modelId="{8177DBC0-D804-485D-9113-4049F6C6BB9D}" srcId="{41FBBE82-B01D-45CD-87DF-4A14EF9B3CF1}" destId="{19F8713D-18CB-4A83-B835-2153A5AFC1E4}" srcOrd="0" destOrd="0" parTransId="{4EF03BA2-C573-46AB-A9D0-A3CA764DFC08}" sibTransId="{2B796D28-0486-4ED2-A769-7DE69AFF3E1F}"/>
    <dgm:cxn modelId="{E12BAA8A-388F-446E-923D-A845FB554323}" type="presOf" srcId="{E534AE75-75C5-4078-AA3D-C3FFE72BC95C}" destId="{6F167F9D-1027-40BF-A167-9D1740A4C005}" srcOrd="0" destOrd="0" presId="urn:microsoft.com/office/officeart/2005/8/layout/orgChart1"/>
    <dgm:cxn modelId="{09BAA17E-DB1D-4D5E-A341-FE5F9208EADE}" type="presOf" srcId="{54B68A98-F816-434B-A81E-89D5DAAFC8E9}" destId="{1D01260E-927B-4451-88BD-AE04EFE25301}" srcOrd="0" destOrd="0" presId="urn:microsoft.com/office/officeart/2005/8/layout/orgChart1"/>
    <dgm:cxn modelId="{352F18CE-1294-44D8-8C3F-766EDDB88973}" type="presOf" srcId="{8A4A85F2-60F0-4C25-8565-2A7FE30EBEDF}" destId="{DE50743F-2BBB-4C22-A2DE-BAA8212E2749}" srcOrd="0" destOrd="0" presId="urn:microsoft.com/office/officeart/2005/8/layout/orgChart1"/>
    <dgm:cxn modelId="{5B75CE51-49EB-4CD3-A86B-F78187AFE877}" type="presOf" srcId="{46201A82-5F7F-4CDF-A4C9-1264E1B7C132}" destId="{ADAFE0F1-FC47-48D9-BC25-795D063CF5C6}" srcOrd="1" destOrd="0" presId="urn:microsoft.com/office/officeart/2005/8/layout/orgChart1"/>
    <dgm:cxn modelId="{3758AD51-7AED-4449-8E57-F6DB12F5BAAF}" type="presOf" srcId="{41FBBE82-B01D-45CD-87DF-4A14EF9B3CF1}" destId="{EE966FC8-32DE-4186-9587-3D261F7EE1FA}" srcOrd="1" destOrd="0" presId="urn:microsoft.com/office/officeart/2005/8/layout/orgChart1"/>
    <dgm:cxn modelId="{C79F5E56-CA84-4824-A18E-A930A5E6434F}" type="presOf" srcId="{46201A82-5F7F-4CDF-A4C9-1264E1B7C132}" destId="{E198809A-250D-4E32-AB99-20B6F76A618F}" srcOrd="0" destOrd="0" presId="urn:microsoft.com/office/officeart/2005/8/layout/orgChart1"/>
    <dgm:cxn modelId="{F02ABE41-1C5D-4B0A-960D-A7207B5148D1}" type="presOf" srcId="{DBC49498-4499-4A48-8B25-DC70CE4A9E38}" destId="{536BFDBF-CAC7-485B-B9DA-5A8B809C031D}" srcOrd="0" destOrd="0" presId="urn:microsoft.com/office/officeart/2005/8/layout/orgChart1"/>
    <dgm:cxn modelId="{58E32BB1-74E8-490C-A104-4704A543E355}" srcId="{513D8DF6-A1AF-4F71-95D4-04A7F806DB1B}" destId="{0379E195-3EF4-420D-9750-9A852D2CC825}" srcOrd="1" destOrd="0" parTransId="{3805238F-0985-4FE2-9BB9-286D7B8FBCF9}" sibTransId="{AB996990-6A22-428E-9DEA-238601845AF4}"/>
    <dgm:cxn modelId="{143CD739-D74C-4E3A-96DF-204506E7E251}" type="presOf" srcId="{C9A057D4-289B-4074-9F62-E3B47BCE4F5B}" destId="{39D8A7E6-7980-4B6C-8BB8-38ABC2BF28B6}" srcOrd="0" destOrd="0" presId="urn:microsoft.com/office/officeart/2005/8/layout/orgChart1"/>
    <dgm:cxn modelId="{426D5B4E-74BC-49C6-9D2D-372BF34D48AD}" type="presOf" srcId="{142B4553-5BC4-42F1-A1EC-EC46A92940FE}" destId="{B05307B8-C386-4C60-9272-793D5914EE85}" srcOrd="0" destOrd="0" presId="urn:microsoft.com/office/officeart/2005/8/layout/orgChart1"/>
    <dgm:cxn modelId="{4C0FEA9F-462B-4AB4-AF5E-F45C025C5313}" type="presOf" srcId="{B8E61E44-E26E-4AE5-AC1A-0F9259C6DAEE}" destId="{85B83F94-0617-4D2E-9CC7-0E6C9C4A8902}" srcOrd="0" destOrd="0" presId="urn:microsoft.com/office/officeart/2005/8/layout/orgChart1"/>
    <dgm:cxn modelId="{97F909C2-BF2D-4C82-89A0-381ABE2AD7B9}" type="presOf" srcId="{19F8713D-18CB-4A83-B835-2153A5AFC1E4}" destId="{EEE8434E-3FE2-41F1-A881-452D11DF2812}" srcOrd="0" destOrd="0" presId="urn:microsoft.com/office/officeart/2005/8/layout/orgChart1"/>
    <dgm:cxn modelId="{F7FCD559-E25F-451C-801D-B676E5E283C0}" srcId="{CEEB4FA5-2DB6-4973-8487-CB8A6D4BEB57}" destId="{FF8F8036-6A1A-48DF-B32E-1F36A6F00CCE}" srcOrd="1" destOrd="0" parTransId="{8A4A85F2-60F0-4C25-8565-2A7FE30EBEDF}" sibTransId="{7171493A-38B1-4E14-A55F-2360A2103BF3}"/>
    <dgm:cxn modelId="{5B58E9FA-676F-4E8F-9E8B-21AF1F62235F}" type="presOf" srcId="{41FBBE82-B01D-45CD-87DF-4A14EF9B3CF1}" destId="{9CF5F1FF-955B-4427-AE6E-B208E5C7A105}" srcOrd="0" destOrd="0" presId="urn:microsoft.com/office/officeart/2005/8/layout/orgChart1"/>
    <dgm:cxn modelId="{8ED00891-66F8-4345-9917-8998BC8EEEB0}" type="presOf" srcId="{513D8DF6-A1AF-4F71-95D4-04A7F806DB1B}" destId="{8338D637-CEC4-41E2-BE36-7502011926B8}" srcOrd="1" destOrd="0" presId="urn:microsoft.com/office/officeart/2005/8/layout/orgChart1"/>
    <dgm:cxn modelId="{C737A24C-ACDD-4B0B-B096-282E76F3BC0B}" type="presOf" srcId="{31A5D116-83B1-4933-A913-481AA0B11155}" destId="{79880690-21B7-43F4-AF11-3F05ED09A21F}" srcOrd="1" destOrd="0" presId="urn:microsoft.com/office/officeart/2005/8/layout/orgChart1"/>
    <dgm:cxn modelId="{07D1438E-7720-4C56-B3AE-596BBCAB0DB2}" type="presOf" srcId="{7DF9FF78-7B33-4679-865A-85713B3CE49C}" destId="{A403658C-2760-4616-988D-36DEE5CDCBB1}" srcOrd="1" destOrd="0" presId="urn:microsoft.com/office/officeart/2005/8/layout/orgChart1"/>
    <dgm:cxn modelId="{0C3DF7E5-C2D2-4340-9805-39E8575A8EC2}" type="presOf" srcId="{A069D416-566A-428D-9795-5AA5B3F46929}" destId="{5680E046-3496-4ABE-8ACA-6288427A2C86}" srcOrd="0" destOrd="0" presId="urn:microsoft.com/office/officeart/2005/8/layout/orgChart1"/>
    <dgm:cxn modelId="{9133A4C4-5975-4411-91DE-D94F93E509AA}" type="presOf" srcId="{84AFD150-1694-4431-B435-93FEF2A5A881}" destId="{7743E497-4E4B-452A-8F6B-4F0BC8C9A61E}" srcOrd="0" destOrd="0" presId="urn:microsoft.com/office/officeart/2005/8/layout/orgChart1"/>
    <dgm:cxn modelId="{6AFB61ED-E5DE-4818-B810-12A3DEF74B13}" type="presOf" srcId="{33112063-49E0-469A-8B50-8DAF0CA2FB05}" destId="{256F2A8F-9A15-43BF-B63A-7A4C4CD038E7}" srcOrd="1" destOrd="0" presId="urn:microsoft.com/office/officeart/2005/8/layout/orgChart1"/>
    <dgm:cxn modelId="{5D0744C8-4852-4D67-BF5E-1D6F04C8EE76}" type="presOf" srcId="{0379E195-3EF4-420D-9750-9A852D2CC825}" destId="{72056809-58C0-4B37-AC82-7EF9D85CD70D}" srcOrd="0" destOrd="0" presId="urn:microsoft.com/office/officeart/2005/8/layout/orgChart1"/>
    <dgm:cxn modelId="{44FDEABD-3EF0-4A82-9202-2060727724DB}" type="presOf" srcId="{33112063-49E0-469A-8B50-8DAF0CA2FB05}" destId="{EF3B2540-445C-4F1A-A85D-9EBF9BED0599}" srcOrd="0" destOrd="0" presId="urn:microsoft.com/office/officeart/2005/8/layout/orgChart1"/>
    <dgm:cxn modelId="{6580D478-3C97-4228-A9FF-F4D5701A3F1C}" type="presOf" srcId="{65FA6FCA-4090-4DDD-95F6-A1A22BB41F3A}" destId="{5B89834C-69C4-4651-9406-05BB0DC1344F}" srcOrd="0" destOrd="0" presId="urn:microsoft.com/office/officeart/2005/8/layout/orgChart1"/>
    <dgm:cxn modelId="{F1703085-A8CE-4656-8568-9203EDA972D6}" type="presOf" srcId="{B6410904-8990-4CC3-8E02-148E40D89EFC}" destId="{BBE17B9F-8466-42F0-8C4C-E59321CAD20F}" srcOrd="0" destOrd="0" presId="urn:microsoft.com/office/officeart/2005/8/layout/orgChart1"/>
    <dgm:cxn modelId="{9C9B2530-5A01-4C64-8B56-54936813450D}" type="presOf" srcId="{D6B3393A-A819-4AAC-9A36-101CDCEEEE66}" destId="{D34A40D7-617D-4B94-9968-9D0DF66D64E1}" srcOrd="0" destOrd="0" presId="urn:microsoft.com/office/officeart/2005/8/layout/orgChart1"/>
    <dgm:cxn modelId="{4FEB4AB7-FB7B-438F-B8CE-689233D8083B}" type="presOf" srcId="{C9FA4AF8-6852-4329-B85B-62DBA4A748DA}" destId="{BC6A5C90-05F1-40C0-882D-819C8C12BA26}" srcOrd="0" destOrd="0" presId="urn:microsoft.com/office/officeart/2005/8/layout/orgChart1"/>
    <dgm:cxn modelId="{C979C073-4A77-4052-A2D6-8331A19EE6A2}" type="presOf" srcId="{31A5D116-83B1-4933-A913-481AA0B11155}" destId="{3CB35961-277A-4245-9993-93BBF1CF150F}" srcOrd="0" destOrd="0" presId="urn:microsoft.com/office/officeart/2005/8/layout/orgChart1"/>
    <dgm:cxn modelId="{A8495BCE-3EAD-4C4A-A3BA-4BAF3E9DC5A8}" type="presOf" srcId="{CEEB4FA5-2DB6-4973-8487-CB8A6D4BEB57}" destId="{2D246842-5E64-408F-955F-6A25909AD551}" srcOrd="1" destOrd="0" presId="urn:microsoft.com/office/officeart/2005/8/layout/orgChart1"/>
    <dgm:cxn modelId="{735A11D3-762D-4E1D-99A7-AA25C22E3902}" type="presOf" srcId="{CBA11C87-89ED-4146-8C15-E2512E316040}" destId="{1F2C1616-6351-442A-9B7E-8F1C11A983C8}" srcOrd="0" destOrd="0" presId="urn:microsoft.com/office/officeart/2005/8/layout/orgChart1"/>
    <dgm:cxn modelId="{E0887E80-0B52-445B-A2BC-F07D5867C398}" type="presOf" srcId="{FF8F8036-6A1A-48DF-B32E-1F36A6F00CCE}" destId="{94C9614F-86ED-44B3-8191-7402E73585B6}" srcOrd="1" destOrd="0" presId="urn:microsoft.com/office/officeart/2005/8/layout/orgChart1"/>
    <dgm:cxn modelId="{C72C02E7-1B9D-4F60-8372-35F217FA568E}" srcId="{65FA6FCA-4090-4DDD-95F6-A1A22BB41F3A}" destId="{7DF9FF78-7B33-4679-865A-85713B3CE49C}" srcOrd="0" destOrd="0" parTransId="{B6410904-8990-4CC3-8E02-148E40D89EFC}" sibTransId="{7996F556-23B3-477F-B33F-793B82649C87}"/>
    <dgm:cxn modelId="{2BF8EBFB-33E7-4313-8D95-9300DD8FDDD4}" type="presOf" srcId="{4CC56B84-E9E0-43B9-9B45-B864EDE6BB8E}" destId="{8E341D0E-DD36-4586-AC94-CB0BF7AE6153}" srcOrd="0" destOrd="0" presId="urn:microsoft.com/office/officeart/2005/8/layout/orgChart1"/>
    <dgm:cxn modelId="{5A74655C-E97A-4B5C-A853-CC98D0558994}" srcId="{0379E195-3EF4-420D-9750-9A852D2CC825}" destId="{D6B3393A-A819-4AAC-9A36-101CDCEEEE66}" srcOrd="0" destOrd="0" parTransId="{C9A057D4-289B-4074-9F62-E3B47BCE4F5B}" sibTransId="{5534C506-4F8F-4213-9C76-1E5F3714E92B}"/>
    <dgm:cxn modelId="{B57FF038-937D-457D-9D4B-48B07E8AD3C4}" type="presOf" srcId="{CEEB4FA5-2DB6-4973-8487-CB8A6D4BEB57}" destId="{405C8044-3C48-482A-82F5-D06FE51427B3}" srcOrd="0" destOrd="0" presId="urn:microsoft.com/office/officeart/2005/8/layout/orgChart1"/>
    <dgm:cxn modelId="{1DAD5E5F-4654-4ED3-AE6E-5C93194CFEE2}" srcId="{41FBBE82-B01D-45CD-87DF-4A14EF9B3CF1}" destId="{CEEB4FA5-2DB6-4973-8487-CB8A6D4BEB57}" srcOrd="1" destOrd="0" parTransId="{DBC49498-4499-4A48-8B25-DC70CE4A9E38}" sibTransId="{346A8E7D-0652-4E09-9F93-D296E1E909E3}"/>
    <dgm:cxn modelId="{5A4808F5-545C-4CD0-9A30-790889C4C3D6}" srcId="{513D8DF6-A1AF-4F71-95D4-04A7F806DB1B}" destId="{33112063-49E0-469A-8B50-8DAF0CA2FB05}" srcOrd="0" destOrd="0" parTransId="{BA73E762-7E0E-499D-95B9-41ADE6C221FD}" sibTransId="{0BD9BA73-B557-46EC-BF8F-AB96774510D2}"/>
    <dgm:cxn modelId="{72D11AAC-5418-4B43-A10A-E590262FE7E3}" type="presOf" srcId="{CBA11C87-89ED-4146-8C15-E2512E316040}" destId="{348DA787-A3DE-4346-8371-5C2FEAB26E4A}" srcOrd="1" destOrd="0" presId="urn:microsoft.com/office/officeart/2005/8/layout/orgChart1"/>
    <dgm:cxn modelId="{BF522E3D-5BC1-4D3B-A0CE-CB0217329B5D}" type="presOf" srcId="{FF8F8036-6A1A-48DF-B32E-1F36A6F00CCE}" destId="{D8A16481-4008-46A3-B124-741466FB9D16}" srcOrd="0" destOrd="0" presId="urn:microsoft.com/office/officeart/2005/8/layout/orgChart1"/>
    <dgm:cxn modelId="{8F5356B4-0443-4D98-9BFA-5EC520D786AD}" type="presOf" srcId="{65FA6FCA-4090-4DDD-95F6-A1A22BB41F3A}" destId="{6C03C05E-033D-49E8-B87A-BA8D46A0E1D5}" srcOrd="1" destOrd="0" presId="urn:microsoft.com/office/officeart/2005/8/layout/orgChart1"/>
    <dgm:cxn modelId="{099BC98D-CB5B-4669-BB65-609035B7FEC8}" type="presOf" srcId="{B3819730-2DC5-4CA3-B7DB-19BEFCECBEEF}" destId="{98481B50-DFCE-4E05-B02F-B8AB87CE1D57}" srcOrd="0" destOrd="0" presId="urn:microsoft.com/office/officeart/2005/8/layout/orgChart1"/>
    <dgm:cxn modelId="{82C9C0C5-B2A0-4E0A-9352-7D414FD92C4F}" srcId="{19F8713D-18CB-4A83-B835-2153A5AFC1E4}" destId="{CBA11C87-89ED-4146-8C15-E2512E316040}" srcOrd="0" destOrd="0" parTransId="{84AFD150-1694-4431-B435-93FEF2A5A881}" sibTransId="{4FCAC038-0B35-4986-B6F1-201368D548D8}"/>
    <dgm:cxn modelId="{FD8BF7AD-B00C-4217-97B4-CD4AD0FBD22B}" type="presOf" srcId="{0379E195-3EF4-420D-9750-9A852D2CC825}" destId="{551967D0-4F9B-45E7-AC54-F1F6D974F15B}" srcOrd="1" destOrd="0" presId="urn:microsoft.com/office/officeart/2005/8/layout/orgChart1"/>
    <dgm:cxn modelId="{DDC24C54-8AFD-45AE-9A8A-16AE3042F7DC}" type="presOf" srcId="{E534AE75-75C5-4078-AA3D-C3FFE72BC95C}" destId="{534C9637-9267-4F5F-A0A8-F1AA8661CB11}" srcOrd="1" destOrd="0" presId="urn:microsoft.com/office/officeart/2005/8/layout/orgChart1"/>
    <dgm:cxn modelId="{1E6C174D-B892-4058-9DA7-E75A0C8E9A16}" type="presOf" srcId="{54B68A98-F816-434B-A81E-89D5DAAFC8E9}" destId="{E983B9B7-FB76-416B-89BC-D7DFB9272B35}" srcOrd="1" destOrd="0" presId="urn:microsoft.com/office/officeart/2005/8/layout/orgChart1"/>
    <dgm:cxn modelId="{4EF1F91A-3EAD-4724-BD4A-7A6AEDFE8FB7}" srcId="{CBA11C87-89ED-4146-8C15-E2512E316040}" destId="{31A5D116-83B1-4933-A913-481AA0B11155}" srcOrd="0" destOrd="0" parTransId="{883F9366-9716-4467-AEF5-6B420B0140A2}" sibTransId="{C59DF116-6F9A-4931-871B-4CD699246041}"/>
    <dgm:cxn modelId="{3B3198DB-EFA9-4A39-9DBC-2DD4AC4BCD75}" type="presOf" srcId="{3F6D5C0E-ACAA-4A6B-9A4A-166CE3DC604F}" destId="{1AAC820E-0A6F-475E-8577-DF0C7CDB2F43}" srcOrd="0" destOrd="0" presId="urn:microsoft.com/office/officeart/2005/8/layout/orgChart1"/>
    <dgm:cxn modelId="{C4723628-C822-435D-BEB8-FE880EE2EB5A}" srcId="{46201A82-5F7F-4CDF-A4C9-1264E1B7C132}" destId="{B8E61E44-E26E-4AE5-AC1A-0F9259C6DAEE}" srcOrd="0" destOrd="0" parTransId="{142B4553-5BC4-42F1-A1EC-EC46A92940FE}" sibTransId="{B84A5500-E824-451F-96FF-5F9D27A47FB9}"/>
    <dgm:cxn modelId="{726CDEFB-34B4-4477-BDD6-D0EAF757EBCD}" type="presOf" srcId="{BA73E762-7E0E-499D-95B9-41ADE6C221FD}" destId="{EB00A809-55A6-4FA6-9A0B-3429A1859095}" srcOrd="0" destOrd="0" presId="urn:microsoft.com/office/officeart/2005/8/layout/orgChart1"/>
    <dgm:cxn modelId="{0A3D2787-4985-42C9-BAC8-DBD55459CF8A}" type="presOf" srcId="{19F8713D-18CB-4A83-B835-2153A5AFC1E4}" destId="{A8979BC5-8A1D-4410-A0EA-CB8B5B08400E}" srcOrd="1" destOrd="0" presId="urn:microsoft.com/office/officeart/2005/8/layout/orgChart1"/>
    <dgm:cxn modelId="{B194572A-E1D7-466A-992D-4A8E48681F90}" type="presOf" srcId="{4EF03BA2-C573-46AB-A9D0-A3CA764DFC08}" destId="{AC2FB9AB-EE1D-47FB-B5D1-44ED885B6CD9}" srcOrd="0" destOrd="0" presId="urn:microsoft.com/office/officeart/2005/8/layout/orgChart1"/>
    <dgm:cxn modelId="{CE7F6FAF-2E85-4EE3-87E5-EACD03904210}" type="presOf" srcId="{B8E61E44-E26E-4AE5-AC1A-0F9259C6DAEE}" destId="{DF1D17E6-485D-4579-A115-823CA9E8BFE5}" srcOrd="1" destOrd="0" presId="urn:microsoft.com/office/officeart/2005/8/layout/orgChart1"/>
    <dgm:cxn modelId="{86532908-158A-400E-92F7-F5CDF92159B4}" srcId="{FF8F8036-6A1A-48DF-B32E-1F36A6F00CCE}" destId="{54B68A98-F816-434B-A81E-89D5DAAFC8E9}" srcOrd="0" destOrd="0" parTransId="{A069D416-566A-428D-9795-5AA5B3F46929}" sibTransId="{97458E21-3E48-4EF7-A18D-ADB17B5371CB}"/>
    <dgm:cxn modelId="{92B7028E-4E1A-43F4-B55D-4B1CEBCEFD39}" srcId="{CEEB4FA5-2DB6-4973-8487-CB8A6D4BEB57}" destId="{46201A82-5F7F-4CDF-A4C9-1264E1B7C132}" srcOrd="0" destOrd="0" parTransId="{B3819730-2DC5-4CA3-B7DB-19BEFCECBEEF}" sibTransId="{63865B5B-7D36-494E-802A-69906E2A3FCB}"/>
    <dgm:cxn modelId="{0EAA7FA9-5F34-47A5-9CCF-F86081577E3B}" srcId="{3F6D5C0E-ACAA-4A6B-9A4A-166CE3DC604F}" destId="{41FBBE82-B01D-45CD-87DF-4A14EF9B3CF1}" srcOrd="0" destOrd="0" parTransId="{F8418081-AD0F-4081-A185-88CA702AB12A}" sibTransId="{81CBC613-6D60-4B0A-A56F-128378EC6155}"/>
    <dgm:cxn modelId="{D6A09D93-05D0-4463-9D3D-AFE0CAD0E133}" type="presOf" srcId="{1677C2CC-64CA-42E1-8BD9-78F0EE291DC6}" destId="{2C89845E-A6E6-4AC2-A28E-6F4C4D6731E7}" srcOrd="0" destOrd="0" presId="urn:microsoft.com/office/officeart/2005/8/layout/orgChart1"/>
    <dgm:cxn modelId="{C202AF90-4A2A-414E-A9E2-C09A1CF5708B}" srcId="{41FBBE82-B01D-45CD-87DF-4A14EF9B3CF1}" destId="{513D8DF6-A1AF-4F71-95D4-04A7F806DB1B}" srcOrd="2" destOrd="0" parTransId="{1677C2CC-64CA-42E1-8BD9-78F0EE291DC6}" sibTransId="{EA3F36B7-3768-47D4-A11E-DA57D5C8E020}"/>
    <dgm:cxn modelId="{0405B433-5F7F-4996-9E26-82E40FF318EF}" srcId="{19F8713D-18CB-4A83-B835-2153A5AFC1E4}" destId="{65FA6FCA-4090-4DDD-95F6-A1A22BB41F3A}" srcOrd="1" destOrd="0" parTransId="{4CC56B84-E9E0-43B9-9B45-B864EDE6BB8E}" sibTransId="{3D4664B2-0B5A-434F-BDD5-419A9A29A612}"/>
    <dgm:cxn modelId="{F29469AB-9F17-41B3-A386-3C23264B881D}" type="presOf" srcId="{D6B3393A-A819-4AAC-9A36-101CDCEEEE66}" destId="{D088E02B-2510-4720-9E0D-E9718D7C9BA2}" srcOrd="1" destOrd="0" presId="urn:microsoft.com/office/officeart/2005/8/layout/orgChart1"/>
    <dgm:cxn modelId="{98778DB2-0060-4814-A0E7-5F66F6E9B309}" srcId="{33112063-49E0-469A-8B50-8DAF0CA2FB05}" destId="{E534AE75-75C5-4078-AA3D-C3FFE72BC95C}" srcOrd="0" destOrd="0" parTransId="{C9FA4AF8-6852-4329-B85B-62DBA4A748DA}" sibTransId="{78C781B5-1949-4253-AC8B-0230ACD77DC8}"/>
    <dgm:cxn modelId="{DC1C0877-7036-48D8-B488-AD12B612A64F}" type="presOf" srcId="{3805238F-0985-4FE2-9BB9-286D7B8FBCF9}" destId="{2D14AB5C-122E-4006-8A0D-38F55E0EA346}" srcOrd="0" destOrd="0" presId="urn:microsoft.com/office/officeart/2005/8/layout/orgChart1"/>
    <dgm:cxn modelId="{777E42B2-8DE2-4481-B510-B5B916136B8B}" type="presParOf" srcId="{1AAC820E-0A6F-475E-8577-DF0C7CDB2F43}" destId="{081AEAF2-CC4B-4D24-9DC6-BAE9B8C1C63B}" srcOrd="0" destOrd="0" presId="urn:microsoft.com/office/officeart/2005/8/layout/orgChart1"/>
    <dgm:cxn modelId="{23B28535-3E96-4EAC-8D1B-C6850EDB727D}" type="presParOf" srcId="{081AEAF2-CC4B-4D24-9DC6-BAE9B8C1C63B}" destId="{530B78CA-99E7-42E2-8267-BA40EC4DD1DB}" srcOrd="0" destOrd="0" presId="urn:microsoft.com/office/officeart/2005/8/layout/orgChart1"/>
    <dgm:cxn modelId="{663CC540-95B5-4589-926E-ED9C00F8FC97}" type="presParOf" srcId="{530B78CA-99E7-42E2-8267-BA40EC4DD1DB}" destId="{9CF5F1FF-955B-4427-AE6E-B208E5C7A105}" srcOrd="0" destOrd="0" presId="urn:microsoft.com/office/officeart/2005/8/layout/orgChart1"/>
    <dgm:cxn modelId="{ACDCA48A-23E5-421B-9297-B3C4A2A12582}" type="presParOf" srcId="{530B78CA-99E7-42E2-8267-BA40EC4DD1DB}" destId="{EE966FC8-32DE-4186-9587-3D261F7EE1FA}" srcOrd="1" destOrd="0" presId="urn:microsoft.com/office/officeart/2005/8/layout/orgChart1"/>
    <dgm:cxn modelId="{753A5E50-7491-444E-AE06-A4B6AE2A863F}" type="presParOf" srcId="{081AEAF2-CC4B-4D24-9DC6-BAE9B8C1C63B}" destId="{A54F9723-35A1-4F23-B756-9D9667FADEB8}" srcOrd="1" destOrd="0" presId="urn:microsoft.com/office/officeart/2005/8/layout/orgChart1"/>
    <dgm:cxn modelId="{33AA559F-BC0F-44C6-8B4D-0D310127A716}" type="presParOf" srcId="{A54F9723-35A1-4F23-B756-9D9667FADEB8}" destId="{AC2FB9AB-EE1D-47FB-B5D1-44ED885B6CD9}" srcOrd="0" destOrd="0" presId="urn:microsoft.com/office/officeart/2005/8/layout/orgChart1"/>
    <dgm:cxn modelId="{D88A5321-7B13-423F-A589-0B1DF8F33F36}" type="presParOf" srcId="{A54F9723-35A1-4F23-B756-9D9667FADEB8}" destId="{AA1F4388-4E72-426A-A974-C40FAA183228}" srcOrd="1" destOrd="0" presId="urn:microsoft.com/office/officeart/2005/8/layout/orgChart1"/>
    <dgm:cxn modelId="{70FC3DFB-1B95-4BAB-865C-A81393207377}" type="presParOf" srcId="{AA1F4388-4E72-426A-A974-C40FAA183228}" destId="{A3646F4C-459C-4178-9B2A-0E0A4B7B7F74}" srcOrd="0" destOrd="0" presId="urn:microsoft.com/office/officeart/2005/8/layout/orgChart1"/>
    <dgm:cxn modelId="{149DB186-D004-49C0-8B3D-69FFCF86AA84}" type="presParOf" srcId="{A3646F4C-459C-4178-9B2A-0E0A4B7B7F74}" destId="{EEE8434E-3FE2-41F1-A881-452D11DF2812}" srcOrd="0" destOrd="0" presId="urn:microsoft.com/office/officeart/2005/8/layout/orgChart1"/>
    <dgm:cxn modelId="{9C3665CE-4494-4506-BA19-2BDC348881FD}" type="presParOf" srcId="{A3646F4C-459C-4178-9B2A-0E0A4B7B7F74}" destId="{A8979BC5-8A1D-4410-A0EA-CB8B5B08400E}" srcOrd="1" destOrd="0" presId="urn:microsoft.com/office/officeart/2005/8/layout/orgChart1"/>
    <dgm:cxn modelId="{0AC21B70-D959-4AB4-90A2-8D13D87B7D00}" type="presParOf" srcId="{AA1F4388-4E72-426A-A974-C40FAA183228}" destId="{6BD94054-A1B4-48EC-B6D9-B17E71FE0E9E}" srcOrd="1" destOrd="0" presId="urn:microsoft.com/office/officeart/2005/8/layout/orgChart1"/>
    <dgm:cxn modelId="{D6CFDD7C-0371-49ED-8E04-1FC9A0821DB3}" type="presParOf" srcId="{6BD94054-A1B4-48EC-B6D9-B17E71FE0E9E}" destId="{7743E497-4E4B-452A-8F6B-4F0BC8C9A61E}" srcOrd="0" destOrd="0" presId="urn:microsoft.com/office/officeart/2005/8/layout/orgChart1"/>
    <dgm:cxn modelId="{2CF2BC49-1088-4A86-9ECD-4C74640DA169}" type="presParOf" srcId="{6BD94054-A1B4-48EC-B6D9-B17E71FE0E9E}" destId="{735AB25D-2180-48BD-84F0-3E8D048D0710}" srcOrd="1" destOrd="0" presId="urn:microsoft.com/office/officeart/2005/8/layout/orgChart1"/>
    <dgm:cxn modelId="{D9E57015-20D8-467B-B432-24019939291F}" type="presParOf" srcId="{735AB25D-2180-48BD-84F0-3E8D048D0710}" destId="{4F6039E5-5073-4B38-BCAE-BB5FA274F7C0}" srcOrd="0" destOrd="0" presId="urn:microsoft.com/office/officeart/2005/8/layout/orgChart1"/>
    <dgm:cxn modelId="{A25F0F36-2E1D-4663-91FE-24C40B492B82}" type="presParOf" srcId="{4F6039E5-5073-4B38-BCAE-BB5FA274F7C0}" destId="{1F2C1616-6351-442A-9B7E-8F1C11A983C8}" srcOrd="0" destOrd="0" presId="urn:microsoft.com/office/officeart/2005/8/layout/orgChart1"/>
    <dgm:cxn modelId="{8F51DBFE-4044-49E6-8D67-BCAA17BF7FEF}" type="presParOf" srcId="{4F6039E5-5073-4B38-BCAE-BB5FA274F7C0}" destId="{348DA787-A3DE-4346-8371-5C2FEAB26E4A}" srcOrd="1" destOrd="0" presId="urn:microsoft.com/office/officeart/2005/8/layout/orgChart1"/>
    <dgm:cxn modelId="{42AA5A13-3A7D-4ECD-888C-41B6F62065B0}" type="presParOf" srcId="{735AB25D-2180-48BD-84F0-3E8D048D0710}" destId="{BEC4ED68-909D-4416-B6C4-39FE97EEB619}" srcOrd="1" destOrd="0" presId="urn:microsoft.com/office/officeart/2005/8/layout/orgChart1"/>
    <dgm:cxn modelId="{977D9842-CDDD-4E9F-82B9-E568DC75D081}" type="presParOf" srcId="{BEC4ED68-909D-4416-B6C4-39FE97EEB619}" destId="{4C211139-A5E7-4E31-9421-BAC415188100}" srcOrd="0" destOrd="0" presId="urn:microsoft.com/office/officeart/2005/8/layout/orgChart1"/>
    <dgm:cxn modelId="{27081502-ED96-4E25-B6AC-50308EEE759D}" type="presParOf" srcId="{BEC4ED68-909D-4416-B6C4-39FE97EEB619}" destId="{57AF13F8-209A-4854-A076-0D9A6626C948}" srcOrd="1" destOrd="0" presId="urn:microsoft.com/office/officeart/2005/8/layout/orgChart1"/>
    <dgm:cxn modelId="{C6BFEB46-FDB0-47B6-8F1A-63891EA261EA}" type="presParOf" srcId="{57AF13F8-209A-4854-A076-0D9A6626C948}" destId="{103694E1-598A-474F-952F-D276A45AA1A0}" srcOrd="0" destOrd="0" presId="urn:microsoft.com/office/officeart/2005/8/layout/orgChart1"/>
    <dgm:cxn modelId="{1944F647-F731-4BD0-8FFA-BB7A2C9795DC}" type="presParOf" srcId="{103694E1-598A-474F-952F-D276A45AA1A0}" destId="{3CB35961-277A-4245-9993-93BBF1CF150F}" srcOrd="0" destOrd="0" presId="urn:microsoft.com/office/officeart/2005/8/layout/orgChart1"/>
    <dgm:cxn modelId="{B89E0FA1-F597-4C71-8F36-170386023B60}" type="presParOf" srcId="{103694E1-598A-474F-952F-D276A45AA1A0}" destId="{79880690-21B7-43F4-AF11-3F05ED09A21F}" srcOrd="1" destOrd="0" presId="urn:microsoft.com/office/officeart/2005/8/layout/orgChart1"/>
    <dgm:cxn modelId="{6033D0C6-02E2-4EA5-A21B-7EFCA991F4E1}" type="presParOf" srcId="{57AF13F8-209A-4854-A076-0D9A6626C948}" destId="{46A5231F-3257-47E6-A04B-1EDC653B45FF}" srcOrd="1" destOrd="0" presId="urn:microsoft.com/office/officeart/2005/8/layout/orgChart1"/>
    <dgm:cxn modelId="{25D1AF2C-B5EC-4A99-9669-92B8DD229C12}" type="presParOf" srcId="{57AF13F8-209A-4854-A076-0D9A6626C948}" destId="{EF0DB15A-5A55-479A-BA9A-6920071562BA}" srcOrd="2" destOrd="0" presId="urn:microsoft.com/office/officeart/2005/8/layout/orgChart1"/>
    <dgm:cxn modelId="{DFB8D1FF-543E-4219-B851-505CE8C74E3A}" type="presParOf" srcId="{735AB25D-2180-48BD-84F0-3E8D048D0710}" destId="{6FF97D48-AC21-4488-BAFC-9D6A68D6A71D}" srcOrd="2" destOrd="0" presId="urn:microsoft.com/office/officeart/2005/8/layout/orgChart1"/>
    <dgm:cxn modelId="{A82CAEFB-B686-4C9E-8EF9-1D0E8A5E2F64}" type="presParOf" srcId="{6BD94054-A1B4-48EC-B6D9-B17E71FE0E9E}" destId="{8E341D0E-DD36-4586-AC94-CB0BF7AE6153}" srcOrd="2" destOrd="0" presId="urn:microsoft.com/office/officeart/2005/8/layout/orgChart1"/>
    <dgm:cxn modelId="{821934AA-C784-46EE-88C1-930799FE225E}" type="presParOf" srcId="{6BD94054-A1B4-48EC-B6D9-B17E71FE0E9E}" destId="{F777300B-9464-42E5-BE5B-F494ADAD4E13}" srcOrd="3" destOrd="0" presId="urn:microsoft.com/office/officeart/2005/8/layout/orgChart1"/>
    <dgm:cxn modelId="{8B02D7D3-17D4-41C4-AAC2-D026CC0AF3DA}" type="presParOf" srcId="{F777300B-9464-42E5-BE5B-F494ADAD4E13}" destId="{614BC141-AB09-4C29-96E2-8C07C6516586}" srcOrd="0" destOrd="0" presId="urn:microsoft.com/office/officeart/2005/8/layout/orgChart1"/>
    <dgm:cxn modelId="{D5C96C75-2AF3-436B-AA7A-82729105FB12}" type="presParOf" srcId="{614BC141-AB09-4C29-96E2-8C07C6516586}" destId="{5B89834C-69C4-4651-9406-05BB0DC1344F}" srcOrd="0" destOrd="0" presId="urn:microsoft.com/office/officeart/2005/8/layout/orgChart1"/>
    <dgm:cxn modelId="{930E278F-6510-440C-9CD1-ADD83F0D6E0B}" type="presParOf" srcId="{614BC141-AB09-4C29-96E2-8C07C6516586}" destId="{6C03C05E-033D-49E8-B87A-BA8D46A0E1D5}" srcOrd="1" destOrd="0" presId="urn:microsoft.com/office/officeart/2005/8/layout/orgChart1"/>
    <dgm:cxn modelId="{4326B75C-0910-466A-8E41-DE1D3E374D94}" type="presParOf" srcId="{F777300B-9464-42E5-BE5B-F494ADAD4E13}" destId="{E197647A-0680-4028-8644-3077AAA76856}" srcOrd="1" destOrd="0" presId="urn:microsoft.com/office/officeart/2005/8/layout/orgChart1"/>
    <dgm:cxn modelId="{BDEBB412-F474-46A7-A4DC-31B2AC13F4F2}" type="presParOf" srcId="{E197647A-0680-4028-8644-3077AAA76856}" destId="{BBE17B9F-8466-42F0-8C4C-E59321CAD20F}" srcOrd="0" destOrd="0" presId="urn:microsoft.com/office/officeart/2005/8/layout/orgChart1"/>
    <dgm:cxn modelId="{A4AB0ED2-ECEF-4E4F-AE6A-15E6164EAB54}" type="presParOf" srcId="{E197647A-0680-4028-8644-3077AAA76856}" destId="{E85E2EB0-6FBE-4494-93F7-844EA59501D9}" srcOrd="1" destOrd="0" presId="urn:microsoft.com/office/officeart/2005/8/layout/orgChart1"/>
    <dgm:cxn modelId="{7BE70069-85A7-4777-9274-0C4199FA1CE0}" type="presParOf" srcId="{E85E2EB0-6FBE-4494-93F7-844EA59501D9}" destId="{A4EBA339-4118-448B-B511-49E7E0EABBA0}" srcOrd="0" destOrd="0" presId="urn:microsoft.com/office/officeart/2005/8/layout/orgChart1"/>
    <dgm:cxn modelId="{E05867B2-8BB4-435F-86DE-6D3481AD93D3}" type="presParOf" srcId="{A4EBA339-4118-448B-B511-49E7E0EABBA0}" destId="{0978530A-1148-4B4A-B09F-57AC5C921AE7}" srcOrd="0" destOrd="0" presId="urn:microsoft.com/office/officeart/2005/8/layout/orgChart1"/>
    <dgm:cxn modelId="{DF8A8321-7E43-479B-9ACD-D5AFDB9C9967}" type="presParOf" srcId="{A4EBA339-4118-448B-B511-49E7E0EABBA0}" destId="{A403658C-2760-4616-988D-36DEE5CDCBB1}" srcOrd="1" destOrd="0" presId="urn:microsoft.com/office/officeart/2005/8/layout/orgChart1"/>
    <dgm:cxn modelId="{F9498B0F-A751-45B7-9C90-080CC40D39C8}" type="presParOf" srcId="{E85E2EB0-6FBE-4494-93F7-844EA59501D9}" destId="{6691D0BA-E2DD-49D7-B722-4E84C0E9A22D}" srcOrd="1" destOrd="0" presId="urn:microsoft.com/office/officeart/2005/8/layout/orgChart1"/>
    <dgm:cxn modelId="{C9BED392-2B12-440A-8E7C-F5A8A6F41760}" type="presParOf" srcId="{E85E2EB0-6FBE-4494-93F7-844EA59501D9}" destId="{3412DDA5-3C6B-4DDA-A279-9EA5F28AB591}" srcOrd="2" destOrd="0" presId="urn:microsoft.com/office/officeart/2005/8/layout/orgChart1"/>
    <dgm:cxn modelId="{E61DC689-A350-41CA-A244-7E3AF24530B4}" type="presParOf" srcId="{F777300B-9464-42E5-BE5B-F494ADAD4E13}" destId="{F56F5694-5551-481D-BC3E-A161350849BD}" srcOrd="2" destOrd="0" presId="urn:microsoft.com/office/officeart/2005/8/layout/orgChart1"/>
    <dgm:cxn modelId="{89B98554-A027-4CAC-A428-85103F52C360}" type="presParOf" srcId="{AA1F4388-4E72-426A-A974-C40FAA183228}" destId="{4D5DE593-34AB-4D54-BC1E-5BCEB3ACB019}" srcOrd="2" destOrd="0" presId="urn:microsoft.com/office/officeart/2005/8/layout/orgChart1"/>
    <dgm:cxn modelId="{F6B734AA-21F2-49AB-ACCE-6E30CFF55D34}" type="presParOf" srcId="{A54F9723-35A1-4F23-B756-9D9667FADEB8}" destId="{536BFDBF-CAC7-485B-B9DA-5A8B809C031D}" srcOrd="2" destOrd="0" presId="urn:microsoft.com/office/officeart/2005/8/layout/orgChart1"/>
    <dgm:cxn modelId="{4A3ED22F-1419-4AF4-87FA-7AB97471CF7A}" type="presParOf" srcId="{A54F9723-35A1-4F23-B756-9D9667FADEB8}" destId="{272FFF89-66D6-4169-8622-94462A84E795}" srcOrd="3" destOrd="0" presId="urn:microsoft.com/office/officeart/2005/8/layout/orgChart1"/>
    <dgm:cxn modelId="{7E84FEFC-82D9-4F33-A4C4-3F59A489AD6F}" type="presParOf" srcId="{272FFF89-66D6-4169-8622-94462A84E795}" destId="{27477A40-F43D-4F8E-BA09-EF86B2871781}" srcOrd="0" destOrd="0" presId="urn:microsoft.com/office/officeart/2005/8/layout/orgChart1"/>
    <dgm:cxn modelId="{EA9B9B96-93C5-4224-88DD-0DC76E9E955C}" type="presParOf" srcId="{27477A40-F43D-4F8E-BA09-EF86B2871781}" destId="{405C8044-3C48-482A-82F5-D06FE51427B3}" srcOrd="0" destOrd="0" presId="urn:microsoft.com/office/officeart/2005/8/layout/orgChart1"/>
    <dgm:cxn modelId="{F104B4A2-D684-4CB7-86E8-E2A01A6A7B9D}" type="presParOf" srcId="{27477A40-F43D-4F8E-BA09-EF86B2871781}" destId="{2D246842-5E64-408F-955F-6A25909AD551}" srcOrd="1" destOrd="0" presId="urn:microsoft.com/office/officeart/2005/8/layout/orgChart1"/>
    <dgm:cxn modelId="{A52F6B4A-798F-4E44-9CBB-E6579634B9CC}" type="presParOf" srcId="{272FFF89-66D6-4169-8622-94462A84E795}" destId="{1BC15A4D-567D-43E4-898A-A24AB32104BF}" srcOrd="1" destOrd="0" presId="urn:microsoft.com/office/officeart/2005/8/layout/orgChart1"/>
    <dgm:cxn modelId="{0300DFF9-55F1-449E-A93B-2D1FF18C47B4}" type="presParOf" srcId="{1BC15A4D-567D-43E4-898A-A24AB32104BF}" destId="{98481B50-DFCE-4E05-B02F-B8AB87CE1D57}" srcOrd="0" destOrd="0" presId="urn:microsoft.com/office/officeart/2005/8/layout/orgChart1"/>
    <dgm:cxn modelId="{2ABD4510-C259-4E57-9FCA-7A3852CF2717}" type="presParOf" srcId="{1BC15A4D-567D-43E4-898A-A24AB32104BF}" destId="{760CDA45-E318-407B-A1F3-A8E9A90B4DF5}" srcOrd="1" destOrd="0" presId="urn:microsoft.com/office/officeart/2005/8/layout/orgChart1"/>
    <dgm:cxn modelId="{F79200B3-4900-4753-8BD2-9F45521AC4CB}" type="presParOf" srcId="{760CDA45-E318-407B-A1F3-A8E9A90B4DF5}" destId="{AE21753B-7CF5-441F-840A-D29E3DCDC117}" srcOrd="0" destOrd="0" presId="urn:microsoft.com/office/officeart/2005/8/layout/orgChart1"/>
    <dgm:cxn modelId="{092F73E6-4A47-4D9C-8781-BF29B1D46503}" type="presParOf" srcId="{AE21753B-7CF5-441F-840A-D29E3DCDC117}" destId="{E198809A-250D-4E32-AB99-20B6F76A618F}" srcOrd="0" destOrd="0" presId="urn:microsoft.com/office/officeart/2005/8/layout/orgChart1"/>
    <dgm:cxn modelId="{EDF79CFA-30FF-45B1-8117-92C20485642C}" type="presParOf" srcId="{AE21753B-7CF5-441F-840A-D29E3DCDC117}" destId="{ADAFE0F1-FC47-48D9-BC25-795D063CF5C6}" srcOrd="1" destOrd="0" presId="urn:microsoft.com/office/officeart/2005/8/layout/orgChart1"/>
    <dgm:cxn modelId="{7AD0AEC7-27A4-452C-A2DA-23C74F69B743}" type="presParOf" srcId="{760CDA45-E318-407B-A1F3-A8E9A90B4DF5}" destId="{F191F236-A033-4A61-83D0-A73492459003}" srcOrd="1" destOrd="0" presId="urn:microsoft.com/office/officeart/2005/8/layout/orgChart1"/>
    <dgm:cxn modelId="{7AEDFE2A-4D6C-4677-9948-C8FF7C3DE920}" type="presParOf" srcId="{F191F236-A033-4A61-83D0-A73492459003}" destId="{B05307B8-C386-4C60-9272-793D5914EE85}" srcOrd="0" destOrd="0" presId="urn:microsoft.com/office/officeart/2005/8/layout/orgChart1"/>
    <dgm:cxn modelId="{058CAADD-C302-478B-8E12-3B3360DE07F4}" type="presParOf" srcId="{F191F236-A033-4A61-83D0-A73492459003}" destId="{EEEF0D28-27FB-4300-8883-D65C406BF447}" srcOrd="1" destOrd="0" presId="urn:microsoft.com/office/officeart/2005/8/layout/orgChart1"/>
    <dgm:cxn modelId="{F8B102D3-A1F8-4365-8570-3E0C532EB822}" type="presParOf" srcId="{EEEF0D28-27FB-4300-8883-D65C406BF447}" destId="{36D4E3F6-51E7-4299-BC73-BA85A58B1AAC}" srcOrd="0" destOrd="0" presId="urn:microsoft.com/office/officeart/2005/8/layout/orgChart1"/>
    <dgm:cxn modelId="{580F2D06-B325-4F1F-B666-9D3934FE72CF}" type="presParOf" srcId="{36D4E3F6-51E7-4299-BC73-BA85A58B1AAC}" destId="{85B83F94-0617-4D2E-9CC7-0E6C9C4A8902}" srcOrd="0" destOrd="0" presId="urn:microsoft.com/office/officeart/2005/8/layout/orgChart1"/>
    <dgm:cxn modelId="{E6B97C0D-BB71-451B-A295-1D93C4CDC080}" type="presParOf" srcId="{36D4E3F6-51E7-4299-BC73-BA85A58B1AAC}" destId="{DF1D17E6-485D-4579-A115-823CA9E8BFE5}" srcOrd="1" destOrd="0" presId="urn:microsoft.com/office/officeart/2005/8/layout/orgChart1"/>
    <dgm:cxn modelId="{A5FEF27C-66F8-40AE-A34B-520725D54218}" type="presParOf" srcId="{EEEF0D28-27FB-4300-8883-D65C406BF447}" destId="{0194ED73-3961-4622-8E98-445DFAE6633D}" srcOrd="1" destOrd="0" presId="urn:microsoft.com/office/officeart/2005/8/layout/orgChart1"/>
    <dgm:cxn modelId="{0621A467-FB3F-4589-BF7F-7B878C765899}" type="presParOf" srcId="{EEEF0D28-27FB-4300-8883-D65C406BF447}" destId="{39EA2D7F-CEA1-4BC0-9829-DB6987E45650}" srcOrd="2" destOrd="0" presId="urn:microsoft.com/office/officeart/2005/8/layout/orgChart1"/>
    <dgm:cxn modelId="{A6D99880-EBBA-4661-96FE-3F239489901C}" type="presParOf" srcId="{760CDA45-E318-407B-A1F3-A8E9A90B4DF5}" destId="{DF5725D1-22B6-45C0-BC68-0794030F9AB5}" srcOrd="2" destOrd="0" presId="urn:microsoft.com/office/officeart/2005/8/layout/orgChart1"/>
    <dgm:cxn modelId="{9CA07940-ECFE-4985-A223-1B05CDF03014}" type="presParOf" srcId="{1BC15A4D-567D-43E4-898A-A24AB32104BF}" destId="{DE50743F-2BBB-4C22-A2DE-BAA8212E2749}" srcOrd="2" destOrd="0" presId="urn:microsoft.com/office/officeart/2005/8/layout/orgChart1"/>
    <dgm:cxn modelId="{A7482E14-D932-4461-A155-E0FA6357E2B5}" type="presParOf" srcId="{1BC15A4D-567D-43E4-898A-A24AB32104BF}" destId="{43503E5A-3F6C-4C94-9323-C37EA4447720}" srcOrd="3" destOrd="0" presId="urn:microsoft.com/office/officeart/2005/8/layout/orgChart1"/>
    <dgm:cxn modelId="{2C63A9FF-49EC-4191-855A-69B87CCB9C5A}" type="presParOf" srcId="{43503E5A-3F6C-4C94-9323-C37EA4447720}" destId="{B6616FFA-0577-4FDE-8A99-97B79CAA1139}" srcOrd="0" destOrd="0" presId="urn:microsoft.com/office/officeart/2005/8/layout/orgChart1"/>
    <dgm:cxn modelId="{64688440-3467-49A1-80A5-711DD622D085}" type="presParOf" srcId="{B6616FFA-0577-4FDE-8A99-97B79CAA1139}" destId="{D8A16481-4008-46A3-B124-741466FB9D16}" srcOrd="0" destOrd="0" presId="urn:microsoft.com/office/officeart/2005/8/layout/orgChart1"/>
    <dgm:cxn modelId="{AE9EDF25-657A-4956-B25D-675B9E2A42DA}" type="presParOf" srcId="{B6616FFA-0577-4FDE-8A99-97B79CAA1139}" destId="{94C9614F-86ED-44B3-8191-7402E73585B6}" srcOrd="1" destOrd="0" presId="urn:microsoft.com/office/officeart/2005/8/layout/orgChart1"/>
    <dgm:cxn modelId="{752033AE-AD19-4C22-8D48-6B5482FE05C6}" type="presParOf" srcId="{43503E5A-3F6C-4C94-9323-C37EA4447720}" destId="{0BE1D70E-411E-450C-B844-5F167D1DD05C}" srcOrd="1" destOrd="0" presId="urn:microsoft.com/office/officeart/2005/8/layout/orgChart1"/>
    <dgm:cxn modelId="{8FD082DA-17CD-40B7-8D64-8990174D1362}" type="presParOf" srcId="{0BE1D70E-411E-450C-B844-5F167D1DD05C}" destId="{5680E046-3496-4ABE-8ACA-6288427A2C86}" srcOrd="0" destOrd="0" presId="urn:microsoft.com/office/officeart/2005/8/layout/orgChart1"/>
    <dgm:cxn modelId="{39CA0CAA-32E0-41E1-AB9D-FA7884FD8411}" type="presParOf" srcId="{0BE1D70E-411E-450C-B844-5F167D1DD05C}" destId="{63E23F95-25C2-4978-AFF9-33EDE4D86B0C}" srcOrd="1" destOrd="0" presId="urn:microsoft.com/office/officeart/2005/8/layout/orgChart1"/>
    <dgm:cxn modelId="{4EF01CD7-A0F2-483D-BF02-B173F871DD3C}" type="presParOf" srcId="{63E23F95-25C2-4978-AFF9-33EDE4D86B0C}" destId="{B024CEA9-F20F-4396-A9B4-39FEAC0A4F05}" srcOrd="0" destOrd="0" presId="urn:microsoft.com/office/officeart/2005/8/layout/orgChart1"/>
    <dgm:cxn modelId="{B63393A4-96CB-4865-9B3B-2C572ADD229C}" type="presParOf" srcId="{B024CEA9-F20F-4396-A9B4-39FEAC0A4F05}" destId="{1D01260E-927B-4451-88BD-AE04EFE25301}" srcOrd="0" destOrd="0" presId="urn:microsoft.com/office/officeart/2005/8/layout/orgChart1"/>
    <dgm:cxn modelId="{3A5BF48A-62A4-4BFD-8B2B-56943C063D7D}" type="presParOf" srcId="{B024CEA9-F20F-4396-A9B4-39FEAC0A4F05}" destId="{E983B9B7-FB76-416B-89BC-D7DFB9272B35}" srcOrd="1" destOrd="0" presId="urn:microsoft.com/office/officeart/2005/8/layout/orgChart1"/>
    <dgm:cxn modelId="{033B0282-0EF6-4132-A9D1-ED8E33AF46A7}" type="presParOf" srcId="{63E23F95-25C2-4978-AFF9-33EDE4D86B0C}" destId="{8E25E222-2498-4969-9480-1F51A134C011}" srcOrd="1" destOrd="0" presId="urn:microsoft.com/office/officeart/2005/8/layout/orgChart1"/>
    <dgm:cxn modelId="{4DC4F3C0-C6FF-4D48-AC12-8C5AA2F5C7DB}" type="presParOf" srcId="{63E23F95-25C2-4978-AFF9-33EDE4D86B0C}" destId="{CF4F005F-C0FA-41C9-B849-F8018C65C988}" srcOrd="2" destOrd="0" presId="urn:microsoft.com/office/officeart/2005/8/layout/orgChart1"/>
    <dgm:cxn modelId="{84316BDD-14AE-43FD-BFCD-EA31A2FC8102}" type="presParOf" srcId="{43503E5A-3F6C-4C94-9323-C37EA4447720}" destId="{DB921C4A-C604-459A-8A96-A517484621BC}" srcOrd="2" destOrd="0" presId="urn:microsoft.com/office/officeart/2005/8/layout/orgChart1"/>
    <dgm:cxn modelId="{64AC09F4-5897-4EA7-B8D8-23A2064E71BA}" type="presParOf" srcId="{272FFF89-66D6-4169-8622-94462A84E795}" destId="{B533A4E9-55E2-4F2A-89CB-021DD8B21134}" srcOrd="2" destOrd="0" presId="urn:microsoft.com/office/officeart/2005/8/layout/orgChart1"/>
    <dgm:cxn modelId="{18B7ADA9-271D-44B1-B28D-51861FAFB781}" type="presParOf" srcId="{A54F9723-35A1-4F23-B756-9D9667FADEB8}" destId="{2C89845E-A6E6-4AC2-A28E-6F4C4D6731E7}" srcOrd="4" destOrd="0" presId="urn:microsoft.com/office/officeart/2005/8/layout/orgChart1"/>
    <dgm:cxn modelId="{1EFC71A4-F797-4CDB-BD0D-18EB978000AC}" type="presParOf" srcId="{A54F9723-35A1-4F23-B756-9D9667FADEB8}" destId="{DA0A1C28-2488-4EEC-858A-CD12D533F431}" srcOrd="5" destOrd="0" presId="urn:microsoft.com/office/officeart/2005/8/layout/orgChart1"/>
    <dgm:cxn modelId="{6257A5DC-7AF2-43A7-931A-5BF6DF12BF37}" type="presParOf" srcId="{DA0A1C28-2488-4EEC-858A-CD12D533F431}" destId="{C0FFE090-EFF3-4172-A809-9DBF6C0017B6}" srcOrd="0" destOrd="0" presId="urn:microsoft.com/office/officeart/2005/8/layout/orgChart1"/>
    <dgm:cxn modelId="{B8052875-5534-40E1-9585-407F2C3B3BE6}" type="presParOf" srcId="{C0FFE090-EFF3-4172-A809-9DBF6C0017B6}" destId="{33E672B9-C96B-4053-BAFA-82C086EDD089}" srcOrd="0" destOrd="0" presId="urn:microsoft.com/office/officeart/2005/8/layout/orgChart1"/>
    <dgm:cxn modelId="{A583FC4A-3F93-4485-8E8E-561EF97F088A}" type="presParOf" srcId="{C0FFE090-EFF3-4172-A809-9DBF6C0017B6}" destId="{8338D637-CEC4-41E2-BE36-7502011926B8}" srcOrd="1" destOrd="0" presId="urn:microsoft.com/office/officeart/2005/8/layout/orgChart1"/>
    <dgm:cxn modelId="{FFC832CB-8079-4B72-BD46-C38B2D421F9C}" type="presParOf" srcId="{DA0A1C28-2488-4EEC-858A-CD12D533F431}" destId="{5F11F963-7C29-4BF5-B43A-DB9E6C652651}" srcOrd="1" destOrd="0" presId="urn:microsoft.com/office/officeart/2005/8/layout/orgChart1"/>
    <dgm:cxn modelId="{1DCBA333-6860-4718-AC98-5A673AC3FC14}" type="presParOf" srcId="{5F11F963-7C29-4BF5-B43A-DB9E6C652651}" destId="{EB00A809-55A6-4FA6-9A0B-3429A1859095}" srcOrd="0" destOrd="0" presId="urn:microsoft.com/office/officeart/2005/8/layout/orgChart1"/>
    <dgm:cxn modelId="{1F6784D7-4A68-4BE5-ADAC-60D9554BA0FF}" type="presParOf" srcId="{5F11F963-7C29-4BF5-B43A-DB9E6C652651}" destId="{F94B2177-26F2-4425-A81E-BD443BD1AE10}" srcOrd="1" destOrd="0" presId="urn:microsoft.com/office/officeart/2005/8/layout/orgChart1"/>
    <dgm:cxn modelId="{BE36E5EC-5763-4592-B94A-B0FC414DE849}" type="presParOf" srcId="{F94B2177-26F2-4425-A81E-BD443BD1AE10}" destId="{5101E40A-11CE-4F5F-91C8-2C13890C365E}" srcOrd="0" destOrd="0" presId="urn:microsoft.com/office/officeart/2005/8/layout/orgChart1"/>
    <dgm:cxn modelId="{01E7FB23-B165-4B28-AFDA-2CB047F3DFD9}" type="presParOf" srcId="{5101E40A-11CE-4F5F-91C8-2C13890C365E}" destId="{EF3B2540-445C-4F1A-A85D-9EBF9BED0599}" srcOrd="0" destOrd="0" presId="urn:microsoft.com/office/officeart/2005/8/layout/orgChart1"/>
    <dgm:cxn modelId="{7BAF1A7A-3A1F-4449-A6B8-4CC7ED4BEE83}" type="presParOf" srcId="{5101E40A-11CE-4F5F-91C8-2C13890C365E}" destId="{256F2A8F-9A15-43BF-B63A-7A4C4CD038E7}" srcOrd="1" destOrd="0" presId="urn:microsoft.com/office/officeart/2005/8/layout/orgChart1"/>
    <dgm:cxn modelId="{15135EAC-D366-4589-9155-565E9EB09079}" type="presParOf" srcId="{F94B2177-26F2-4425-A81E-BD443BD1AE10}" destId="{9E7D8BD5-1CF0-48F1-9726-2F73A75B3386}" srcOrd="1" destOrd="0" presId="urn:microsoft.com/office/officeart/2005/8/layout/orgChart1"/>
    <dgm:cxn modelId="{F4831644-1BD9-4355-A191-C2E071754061}" type="presParOf" srcId="{9E7D8BD5-1CF0-48F1-9726-2F73A75B3386}" destId="{BC6A5C90-05F1-40C0-882D-819C8C12BA26}" srcOrd="0" destOrd="0" presId="urn:microsoft.com/office/officeart/2005/8/layout/orgChart1"/>
    <dgm:cxn modelId="{985DB000-72F2-4F83-9580-8E6DA7FC1703}" type="presParOf" srcId="{9E7D8BD5-1CF0-48F1-9726-2F73A75B3386}" destId="{0A8B5D0F-E06C-41D8-8BAE-09FE119DB3E6}" srcOrd="1" destOrd="0" presId="urn:microsoft.com/office/officeart/2005/8/layout/orgChart1"/>
    <dgm:cxn modelId="{1B6D3F81-6DCF-4645-8764-0465421D2B87}" type="presParOf" srcId="{0A8B5D0F-E06C-41D8-8BAE-09FE119DB3E6}" destId="{7F95A6E3-CAC6-4541-A5CA-DC31D0FD4B1E}" srcOrd="0" destOrd="0" presId="urn:microsoft.com/office/officeart/2005/8/layout/orgChart1"/>
    <dgm:cxn modelId="{8DD0E5AE-046C-49F9-BA43-735B0E6ABB1F}" type="presParOf" srcId="{7F95A6E3-CAC6-4541-A5CA-DC31D0FD4B1E}" destId="{6F167F9D-1027-40BF-A167-9D1740A4C005}" srcOrd="0" destOrd="0" presId="urn:microsoft.com/office/officeart/2005/8/layout/orgChart1"/>
    <dgm:cxn modelId="{2E948828-6D35-46A3-8F52-07C617DBFE4D}" type="presParOf" srcId="{7F95A6E3-CAC6-4541-A5CA-DC31D0FD4B1E}" destId="{534C9637-9267-4F5F-A0A8-F1AA8661CB11}" srcOrd="1" destOrd="0" presId="urn:microsoft.com/office/officeart/2005/8/layout/orgChart1"/>
    <dgm:cxn modelId="{62A582C7-605D-4146-AA2A-0F272170D54C}" type="presParOf" srcId="{0A8B5D0F-E06C-41D8-8BAE-09FE119DB3E6}" destId="{BEF07B6B-21EA-4736-93A4-435B6AE77386}" srcOrd="1" destOrd="0" presId="urn:microsoft.com/office/officeart/2005/8/layout/orgChart1"/>
    <dgm:cxn modelId="{7F48D1A3-224F-4A87-84B7-28A6BD60A3FD}" type="presParOf" srcId="{0A8B5D0F-E06C-41D8-8BAE-09FE119DB3E6}" destId="{8B4374DD-851E-485E-B01D-8F95696C887B}" srcOrd="2" destOrd="0" presId="urn:microsoft.com/office/officeart/2005/8/layout/orgChart1"/>
    <dgm:cxn modelId="{762528A2-9D01-419D-A877-6BBEA40D44F6}" type="presParOf" srcId="{F94B2177-26F2-4425-A81E-BD443BD1AE10}" destId="{CD4F7866-597E-4FD5-BE56-8B07639BC972}" srcOrd="2" destOrd="0" presId="urn:microsoft.com/office/officeart/2005/8/layout/orgChart1"/>
    <dgm:cxn modelId="{1FE060A7-A0FA-4DD2-BF7D-5EC83D6F8D86}" type="presParOf" srcId="{5F11F963-7C29-4BF5-B43A-DB9E6C652651}" destId="{2D14AB5C-122E-4006-8A0D-38F55E0EA346}" srcOrd="2" destOrd="0" presId="urn:microsoft.com/office/officeart/2005/8/layout/orgChart1"/>
    <dgm:cxn modelId="{52716E2C-B681-432E-A4CB-EF9DC3245AE5}" type="presParOf" srcId="{5F11F963-7C29-4BF5-B43A-DB9E6C652651}" destId="{E596D81D-3C7F-4DCC-8698-4CEC5D900F2C}" srcOrd="3" destOrd="0" presId="urn:microsoft.com/office/officeart/2005/8/layout/orgChart1"/>
    <dgm:cxn modelId="{43D0495B-0322-4C94-9361-DA8AABFED1A5}" type="presParOf" srcId="{E596D81D-3C7F-4DCC-8698-4CEC5D900F2C}" destId="{DE6E893C-6C29-467A-87AB-FBDB3268F8BB}" srcOrd="0" destOrd="0" presId="urn:microsoft.com/office/officeart/2005/8/layout/orgChart1"/>
    <dgm:cxn modelId="{95325025-A5F3-43E3-B105-029E5433D635}" type="presParOf" srcId="{DE6E893C-6C29-467A-87AB-FBDB3268F8BB}" destId="{72056809-58C0-4B37-AC82-7EF9D85CD70D}" srcOrd="0" destOrd="0" presId="urn:microsoft.com/office/officeart/2005/8/layout/orgChart1"/>
    <dgm:cxn modelId="{DACE576D-F918-4B09-90B6-3A08456A048B}" type="presParOf" srcId="{DE6E893C-6C29-467A-87AB-FBDB3268F8BB}" destId="{551967D0-4F9B-45E7-AC54-F1F6D974F15B}" srcOrd="1" destOrd="0" presId="urn:microsoft.com/office/officeart/2005/8/layout/orgChart1"/>
    <dgm:cxn modelId="{506FB00A-B535-4308-B6DB-7304A89F219B}" type="presParOf" srcId="{E596D81D-3C7F-4DCC-8698-4CEC5D900F2C}" destId="{9C4F3FB8-4086-48DC-BD55-BBBF74B60F3E}" srcOrd="1" destOrd="0" presId="urn:microsoft.com/office/officeart/2005/8/layout/orgChart1"/>
    <dgm:cxn modelId="{8CB0AFD0-2C7E-4888-9AA3-489D678BE80B}" type="presParOf" srcId="{9C4F3FB8-4086-48DC-BD55-BBBF74B60F3E}" destId="{39D8A7E6-7980-4B6C-8BB8-38ABC2BF28B6}" srcOrd="0" destOrd="0" presId="urn:microsoft.com/office/officeart/2005/8/layout/orgChart1"/>
    <dgm:cxn modelId="{EFFAA86C-6572-4695-838D-166A18E09EC3}" type="presParOf" srcId="{9C4F3FB8-4086-48DC-BD55-BBBF74B60F3E}" destId="{DA8F29AA-4DBF-4E53-ADA8-5C7A88CA2112}" srcOrd="1" destOrd="0" presId="urn:microsoft.com/office/officeart/2005/8/layout/orgChart1"/>
    <dgm:cxn modelId="{49E2870B-E71B-41F2-B2B1-A7DCA74C3ED5}" type="presParOf" srcId="{DA8F29AA-4DBF-4E53-ADA8-5C7A88CA2112}" destId="{9FD9BA5B-F040-4764-98D2-E5A4B07E743F}" srcOrd="0" destOrd="0" presId="urn:microsoft.com/office/officeart/2005/8/layout/orgChart1"/>
    <dgm:cxn modelId="{E2CFCDB7-3BFA-455D-A1A9-84B2AC60C3F3}" type="presParOf" srcId="{9FD9BA5B-F040-4764-98D2-E5A4B07E743F}" destId="{D34A40D7-617D-4B94-9968-9D0DF66D64E1}" srcOrd="0" destOrd="0" presId="urn:microsoft.com/office/officeart/2005/8/layout/orgChart1"/>
    <dgm:cxn modelId="{729D35CE-22B5-46C1-BA81-FB1609F28A92}" type="presParOf" srcId="{9FD9BA5B-F040-4764-98D2-E5A4B07E743F}" destId="{D088E02B-2510-4720-9E0D-E9718D7C9BA2}" srcOrd="1" destOrd="0" presId="urn:microsoft.com/office/officeart/2005/8/layout/orgChart1"/>
    <dgm:cxn modelId="{0F2082A8-0711-4CF9-8F47-BFECABD6CE6A}" type="presParOf" srcId="{DA8F29AA-4DBF-4E53-ADA8-5C7A88CA2112}" destId="{BF454EC1-E392-43E8-8858-248B2B3FBCF4}" srcOrd="1" destOrd="0" presId="urn:microsoft.com/office/officeart/2005/8/layout/orgChart1"/>
    <dgm:cxn modelId="{F32D2BBD-64C3-419B-B1BC-5B8CA9D82457}" type="presParOf" srcId="{DA8F29AA-4DBF-4E53-ADA8-5C7A88CA2112}" destId="{ABB56630-9B69-482A-BE60-2BF7B2165C16}" srcOrd="2" destOrd="0" presId="urn:microsoft.com/office/officeart/2005/8/layout/orgChart1"/>
    <dgm:cxn modelId="{BEA570DB-CE36-410E-9222-1A2C8B50EB2B}" type="presParOf" srcId="{E596D81D-3C7F-4DCC-8698-4CEC5D900F2C}" destId="{C3C80C53-591B-4BA9-88FA-8092AE3DDE8F}" srcOrd="2" destOrd="0" presId="urn:microsoft.com/office/officeart/2005/8/layout/orgChart1"/>
    <dgm:cxn modelId="{16B66FA0-5F75-454B-BD9C-CF5F9344B148}" type="presParOf" srcId="{DA0A1C28-2488-4EEC-858A-CD12D533F431}" destId="{90DC95F4-2EBF-420B-BF20-46386592A21C}" srcOrd="2" destOrd="0" presId="urn:microsoft.com/office/officeart/2005/8/layout/orgChart1"/>
    <dgm:cxn modelId="{BACA9E19-7BE7-4349-A4C6-354E70473603}" type="presParOf" srcId="{081AEAF2-CC4B-4D24-9DC6-BAE9B8C1C63B}" destId="{762B91E1-4836-4542-B1A5-F86AE67F58D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C8D4748-3EE6-4BF1-91DA-C265AD7FBD30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BFAF0BCB-FD3E-448A-B4C8-467582024D93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Začetek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m1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6EC67EB2-3EF7-48BA-8CF9-18BB5CD09633}" type="parTrans" cxnId="{BEBEDCD0-21B7-465E-9527-1D63661E0E13}">
      <dgm:prSet/>
      <dgm:spPr/>
    </dgm:pt>
    <dgm:pt modelId="{71E53793-C0CE-4005-8455-5B491287FAF9}" type="sibTrans" cxnId="{BEBEDCD0-21B7-465E-9527-1D63661E0E13}">
      <dgm:prSet/>
      <dgm:spPr/>
    </dgm:pt>
    <dgm:pt modelId="{76021D38-5632-4F71-8F70-D02726FD3E17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2 / m12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C6A2C967-5713-4801-95B9-8538444BEC0B}" type="parTrans" cxnId="{59A9ADCE-8F5A-4855-8B04-3943F968D3F3}">
      <dgm:prSet/>
      <dgm:spPr/>
    </dgm:pt>
    <dgm:pt modelId="{A8AD5969-A02E-4E92-9C51-150FEB03A437}" type="sibTrans" cxnId="{59A9ADCE-8F5A-4855-8B04-3943F968D3F3}">
      <dgm:prSet/>
      <dgm:spPr/>
    </dgm:pt>
    <dgm:pt modelId="{F17221B0-F275-45D0-A6A6-37F13E7F2526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3 / m13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D3A47274-D167-405A-915D-E4BDDA4AB256}" type="parTrans" cxnId="{6EB07A87-1B2B-4592-B1C4-523B9B27B641}">
      <dgm:prSet/>
      <dgm:spPr/>
    </dgm:pt>
    <dgm:pt modelId="{3DD864BA-471F-4256-B8F2-B15E25703314}" type="sibTrans" cxnId="{6EB07A87-1B2B-4592-B1C4-523B9B27B641}">
      <dgm:prSet/>
      <dgm:spPr/>
    </dgm:pt>
    <dgm:pt modelId="{A67FA8F4-FE41-4AE7-BFA9-18FA807F6A4C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4 / m14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AF3E98F8-9AFE-4D00-B995-4C60EBDB2B5D}" type="parTrans" cxnId="{A3303957-2CD4-407D-B45E-226E6870F496}">
      <dgm:prSet/>
      <dgm:spPr/>
    </dgm:pt>
    <dgm:pt modelId="{C735BA40-4AA7-4480-BFD7-518F550B5FA8}" type="sibTrans" cxnId="{A3303957-2CD4-407D-B45E-226E6870F496}">
      <dgm:prSet/>
      <dgm:spPr/>
    </dgm:pt>
    <dgm:pt modelId="{8BE06197-6C4D-4D41-B29F-ED95498EAE35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5 / m15</a:t>
          </a: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477C2090-E2AF-4B3C-BD1F-83422A9205DC}" type="parTrans" cxnId="{6FB2AB12-111F-4E94-B844-091DE39D7EE9}">
      <dgm:prSet/>
      <dgm:spPr/>
    </dgm:pt>
    <dgm:pt modelId="{6384EEA7-5950-4980-99AF-2FB2F26241A2}" type="sibTrans" cxnId="{6FB2AB12-111F-4E94-B844-091DE39D7EE9}">
      <dgm:prSet/>
      <dgm:spPr/>
    </dgm:pt>
    <dgm:pt modelId="{7B5B6D66-858E-466E-9ABF-263602F1424E}" type="pres">
      <dgm:prSet presAssocID="{4C8D4748-3EE6-4BF1-91DA-C265AD7FBD3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7D9B179-94C5-4E79-9886-35437DF4A6C6}" type="pres">
      <dgm:prSet presAssocID="{BFAF0BCB-FD3E-448A-B4C8-467582024D93}" presName="hierRoot1" presStyleCnt="0">
        <dgm:presLayoutVars>
          <dgm:hierBranch/>
        </dgm:presLayoutVars>
      </dgm:prSet>
      <dgm:spPr/>
    </dgm:pt>
    <dgm:pt modelId="{E67E1826-A4BA-443E-A599-2E92F7686478}" type="pres">
      <dgm:prSet presAssocID="{BFAF0BCB-FD3E-448A-B4C8-467582024D93}" presName="rootComposite1" presStyleCnt="0"/>
      <dgm:spPr/>
    </dgm:pt>
    <dgm:pt modelId="{0EA09CD0-B63D-4355-BF54-92D84A591ABB}" type="pres">
      <dgm:prSet presAssocID="{BFAF0BCB-FD3E-448A-B4C8-467582024D93}" presName="rootText1" presStyleLbl="node0" presStyleIdx="0" presStyleCnt="1">
        <dgm:presLayoutVars>
          <dgm:chPref val="3"/>
        </dgm:presLayoutVars>
      </dgm:prSet>
      <dgm:spPr/>
    </dgm:pt>
    <dgm:pt modelId="{CE277426-BFE0-45DF-966D-D9AE57095E41}" type="pres">
      <dgm:prSet presAssocID="{BFAF0BCB-FD3E-448A-B4C8-467582024D93}" presName="rootConnector1" presStyleLbl="node1" presStyleIdx="0" presStyleCnt="0"/>
      <dgm:spPr/>
    </dgm:pt>
    <dgm:pt modelId="{42CD5FD9-A5E9-45E1-960F-988ED8850F2E}" type="pres">
      <dgm:prSet presAssocID="{BFAF0BCB-FD3E-448A-B4C8-467582024D93}" presName="hierChild2" presStyleCnt="0"/>
      <dgm:spPr/>
    </dgm:pt>
    <dgm:pt modelId="{B1941692-E2B7-47C5-9BDC-B36A70D48812}" type="pres">
      <dgm:prSet presAssocID="{C6A2C967-5713-4801-95B9-8538444BEC0B}" presName="Name35" presStyleLbl="parChTrans1D2" presStyleIdx="0" presStyleCnt="4"/>
      <dgm:spPr/>
    </dgm:pt>
    <dgm:pt modelId="{85E3B584-423C-4243-9EA6-07D05CF50188}" type="pres">
      <dgm:prSet presAssocID="{76021D38-5632-4F71-8F70-D02726FD3E17}" presName="hierRoot2" presStyleCnt="0">
        <dgm:presLayoutVars>
          <dgm:hierBranch/>
        </dgm:presLayoutVars>
      </dgm:prSet>
      <dgm:spPr/>
    </dgm:pt>
    <dgm:pt modelId="{AB83867C-626B-4863-8F64-05578E2F79BF}" type="pres">
      <dgm:prSet presAssocID="{76021D38-5632-4F71-8F70-D02726FD3E17}" presName="rootComposite" presStyleCnt="0"/>
      <dgm:spPr/>
    </dgm:pt>
    <dgm:pt modelId="{A54D0191-8C23-4A35-BCF0-F2CAEA6436D2}" type="pres">
      <dgm:prSet presAssocID="{76021D38-5632-4F71-8F70-D02726FD3E17}" presName="rootText" presStyleLbl="node2" presStyleIdx="0" presStyleCnt="4">
        <dgm:presLayoutVars>
          <dgm:chPref val="3"/>
        </dgm:presLayoutVars>
      </dgm:prSet>
      <dgm:spPr/>
    </dgm:pt>
    <dgm:pt modelId="{3E0F1589-171B-444D-A7D9-5ABD452FD29F}" type="pres">
      <dgm:prSet presAssocID="{76021D38-5632-4F71-8F70-D02726FD3E17}" presName="rootConnector" presStyleLbl="node2" presStyleIdx="0" presStyleCnt="4"/>
      <dgm:spPr/>
    </dgm:pt>
    <dgm:pt modelId="{67BFB2B6-8785-485E-8CC0-FE8A3CFC5EC3}" type="pres">
      <dgm:prSet presAssocID="{76021D38-5632-4F71-8F70-D02726FD3E17}" presName="hierChild4" presStyleCnt="0"/>
      <dgm:spPr/>
    </dgm:pt>
    <dgm:pt modelId="{61BCFF3C-F0AB-465E-813A-1CDCDC8B083D}" type="pres">
      <dgm:prSet presAssocID="{76021D38-5632-4F71-8F70-D02726FD3E17}" presName="hierChild5" presStyleCnt="0"/>
      <dgm:spPr/>
    </dgm:pt>
    <dgm:pt modelId="{CDA4EAC9-5B65-4643-8E30-13198FE3B048}" type="pres">
      <dgm:prSet presAssocID="{D3A47274-D167-405A-915D-E4BDDA4AB256}" presName="Name35" presStyleLbl="parChTrans1D2" presStyleIdx="1" presStyleCnt="4"/>
      <dgm:spPr/>
    </dgm:pt>
    <dgm:pt modelId="{6D88726F-3C70-4228-9E0E-A6FEA43702D5}" type="pres">
      <dgm:prSet presAssocID="{F17221B0-F275-45D0-A6A6-37F13E7F2526}" presName="hierRoot2" presStyleCnt="0">
        <dgm:presLayoutVars>
          <dgm:hierBranch/>
        </dgm:presLayoutVars>
      </dgm:prSet>
      <dgm:spPr/>
    </dgm:pt>
    <dgm:pt modelId="{4B365F89-8797-45F6-8B07-65BB684A0E6C}" type="pres">
      <dgm:prSet presAssocID="{F17221B0-F275-45D0-A6A6-37F13E7F2526}" presName="rootComposite" presStyleCnt="0"/>
      <dgm:spPr/>
    </dgm:pt>
    <dgm:pt modelId="{9CB442F8-9828-4ABA-AA55-3A3A27B579AB}" type="pres">
      <dgm:prSet presAssocID="{F17221B0-F275-45D0-A6A6-37F13E7F2526}" presName="rootText" presStyleLbl="node2" presStyleIdx="1" presStyleCnt="4">
        <dgm:presLayoutVars>
          <dgm:chPref val="3"/>
        </dgm:presLayoutVars>
      </dgm:prSet>
      <dgm:spPr/>
    </dgm:pt>
    <dgm:pt modelId="{F2F40856-D03D-4875-A8AF-24927CEA57B7}" type="pres">
      <dgm:prSet presAssocID="{F17221B0-F275-45D0-A6A6-37F13E7F2526}" presName="rootConnector" presStyleLbl="node2" presStyleIdx="1" presStyleCnt="4"/>
      <dgm:spPr/>
    </dgm:pt>
    <dgm:pt modelId="{ABE5BDBE-520C-4116-AF9E-AFB42602A09D}" type="pres">
      <dgm:prSet presAssocID="{F17221B0-F275-45D0-A6A6-37F13E7F2526}" presName="hierChild4" presStyleCnt="0"/>
      <dgm:spPr/>
    </dgm:pt>
    <dgm:pt modelId="{E4677EF7-2A47-4390-803D-4D240EBB7370}" type="pres">
      <dgm:prSet presAssocID="{F17221B0-F275-45D0-A6A6-37F13E7F2526}" presName="hierChild5" presStyleCnt="0"/>
      <dgm:spPr/>
    </dgm:pt>
    <dgm:pt modelId="{29D9DEAA-3BA8-4B25-87FB-0EDB24593432}" type="pres">
      <dgm:prSet presAssocID="{AF3E98F8-9AFE-4D00-B995-4C60EBDB2B5D}" presName="Name35" presStyleLbl="parChTrans1D2" presStyleIdx="2" presStyleCnt="4"/>
      <dgm:spPr/>
    </dgm:pt>
    <dgm:pt modelId="{6A461592-2BCA-4B24-A959-92EBB57F85A8}" type="pres">
      <dgm:prSet presAssocID="{A67FA8F4-FE41-4AE7-BFA9-18FA807F6A4C}" presName="hierRoot2" presStyleCnt="0">
        <dgm:presLayoutVars>
          <dgm:hierBranch/>
        </dgm:presLayoutVars>
      </dgm:prSet>
      <dgm:spPr/>
    </dgm:pt>
    <dgm:pt modelId="{6EA35EC2-7FC1-403A-A556-91CA92A59AC9}" type="pres">
      <dgm:prSet presAssocID="{A67FA8F4-FE41-4AE7-BFA9-18FA807F6A4C}" presName="rootComposite" presStyleCnt="0"/>
      <dgm:spPr/>
    </dgm:pt>
    <dgm:pt modelId="{7C075586-837E-447A-94D1-D7FA2ABB2E55}" type="pres">
      <dgm:prSet presAssocID="{A67FA8F4-FE41-4AE7-BFA9-18FA807F6A4C}" presName="rootText" presStyleLbl="node2" presStyleIdx="2" presStyleCnt="4">
        <dgm:presLayoutVars>
          <dgm:chPref val="3"/>
        </dgm:presLayoutVars>
      </dgm:prSet>
      <dgm:spPr/>
    </dgm:pt>
    <dgm:pt modelId="{C067307B-0333-46F9-8CB3-0690620B90FE}" type="pres">
      <dgm:prSet presAssocID="{A67FA8F4-FE41-4AE7-BFA9-18FA807F6A4C}" presName="rootConnector" presStyleLbl="node2" presStyleIdx="2" presStyleCnt="4"/>
      <dgm:spPr/>
    </dgm:pt>
    <dgm:pt modelId="{63C93AC0-88A7-4F8C-BA59-3E1B4D47FC6A}" type="pres">
      <dgm:prSet presAssocID="{A67FA8F4-FE41-4AE7-BFA9-18FA807F6A4C}" presName="hierChild4" presStyleCnt="0"/>
      <dgm:spPr/>
    </dgm:pt>
    <dgm:pt modelId="{56E46B56-DCA5-4488-8247-5171EA9DB133}" type="pres">
      <dgm:prSet presAssocID="{A67FA8F4-FE41-4AE7-BFA9-18FA807F6A4C}" presName="hierChild5" presStyleCnt="0"/>
      <dgm:spPr/>
    </dgm:pt>
    <dgm:pt modelId="{778A1150-4BCE-474F-BACF-4B73DE796C79}" type="pres">
      <dgm:prSet presAssocID="{477C2090-E2AF-4B3C-BD1F-83422A9205DC}" presName="Name35" presStyleLbl="parChTrans1D2" presStyleIdx="3" presStyleCnt="4"/>
      <dgm:spPr/>
    </dgm:pt>
    <dgm:pt modelId="{242BD61C-F0EF-4C40-B6E0-743EDB851CB6}" type="pres">
      <dgm:prSet presAssocID="{8BE06197-6C4D-4D41-B29F-ED95498EAE35}" presName="hierRoot2" presStyleCnt="0">
        <dgm:presLayoutVars>
          <dgm:hierBranch/>
        </dgm:presLayoutVars>
      </dgm:prSet>
      <dgm:spPr/>
    </dgm:pt>
    <dgm:pt modelId="{8C6F23BB-E3D8-43AD-8E50-816794362AFF}" type="pres">
      <dgm:prSet presAssocID="{8BE06197-6C4D-4D41-B29F-ED95498EAE35}" presName="rootComposite" presStyleCnt="0"/>
      <dgm:spPr/>
    </dgm:pt>
    <dgm:pt modelId="{E8C720E0-F86E-4236-AD4B-63C8332FF095}" type="pres">
      <dgm:prSet presAssocID="{8BE06197-6C4D-4D41-B29F-ED95498EAE35}" presName="rootText" presStyleLbl="node2" presStyleIdx="3" presStyleCnt="4">
        <dgm:presLayoutVars>
          <dgm:chPref val="3"/>
        </dgm:presLayoutVars>
      </dgm:prSet>
      <dgm:spPr/>
    </dgm:pt>
    <dgm:pt modelId="{85BE5250-1DB5-4BC0-BCFF-E8D71EAAA90A}" type="pres">
      <dgm:prSet presAssocID="{8BE06197-6C4D-4D41-B29F-ED95498EAE35}" presName="rootConnector" presStyleLbl="node2" presStyleIdx="3" presStyleCnt="4"/>
      <dgm:spPr/>
    </dgm:pt>
    <dgm:pt modelId="{8EEE2956-D110-4E0E-8FA4-ED08B7254A7E}" type="pres">
      <dgm:prSet presAssocID="{8BE06197-6C4D-4D41-B29F-ED95498EAE35}" presName="hierChild4" presStyleCnt="0"/>
      <dgm:spPr/>
    </dgm:pt>
    <dgm:pt modelId="{FB5574BB-6835-466C-8EAD-550EBE9345BB}" type="pres">
      <dgm:prSet presAssocID="{8BE06197-6C4D-4D41-B29F-ED95498EAE35}" presName="hierChild5" presStyleCnt="0"/>
      <dgm:spPr/>
    </dgm:pt>
    <dgm:pt modelId="{14FC9F4A-3F6B-443D-AE3B-3BCD8EBC7392}" type="pres">
      <dgm:prSet presAssocID="{BFAF0BCB-FD3E-448A-B4C8-467582024D93}" presName="hierChild3" presStyleCnt="0"/>
      <dgm:spPr/>
    </dgm:pt>
  </dgm:ptLst>
  <dgm:cxnLst>
    <dgm:cxn modelId="{D783EB6C-363E-4F0C-957B-EC16BD67685D}" type="presOf" srcId="{76021D38-5632-4F71-8F70-D02726FD3E17}" destId="{3E0F1589-171B-444D-A7D9-5ABD452FD29F}" srcOrd="1" destOrd="0" presId="urn:microsoft.com/office/officeart/2005/8/layout/orgChart1"/>
    <dgm:cxn modelId="{6FB2AB12-111F-4E94-B844-091DE39D7EE9}" srcId="{BFAF0BCB-FD3E-448A-B4C8-467582024D93}" destId="{8BE06197-6C4D-4D41-B29F-ED95498EAE35}" srcOrd="3" destOrd="0" parTransId="{477C2090-E2AF-4B3C-BD1F-83422A9205DC}" sibTransId="{6384EEA7-5950-4980-99AF-2FB2F26241A2}"/>
    <dgm:cxn modelId="{6EB07A87-1B2B-4592-B1C4-523B9B27B641}" srcId="{BFAF0BCB-FD3E-448A-B4C8-467582024D93}" destId="{F17221B0-F275-45D0-A6A6-37F13E7F2526}" srcOrd="1" destOrd="0" parTransId="{D3A47274-D167-405A-915D-E4BDDA4AB256}" sibTransId="{3DD864BA-471F-4256-B8F2-B15E25703314}"/>
    <dgm:cxn modelId="{638D54F2-E959-4A10-8B6A-2A9C580C4768}" type="presOf" srcId="{A67FA8F4-FE41-4AE7-BFA9-18FA807F6A4C}" destId="{7C075586-837E-447A-94D1-D7FA2ABB2E55}" srcOrd="0" destOrd="0" presId="urn:microsoft.com/office/officeart/2005/8/layout/orgChart1"/>
    <dgm:cxn modelId="{56D675D3-C930-4888-8F4A-5EF7621F128E}" type="presOf" srcId="{477C2090-E2AF-4B3C-BD1F-83422A9205DC}" destId="{778A1150-4BCE-474F-BACF-4B73DE796C79}" srcOrd="0" destOrd="0" presId="urn:microsoft.com/office/officeart/2005/8/layout/orgChart1"/>
    <dgm:cxn modelId="{D59C32A7-2E43-45A4-8620-25BF5D3CAC74}" type="presOf" srcId="{BFAF0BCB-FD3E-448A-B4C8-467582024D93}" destId="{CE277426-BFE0-45DF-966D-D9AE57095E41}" srcOrd="1" destOrd="0" presId="urn:microsoft.com/office/officeart/2005/8/layout/orgChart1"/>
    <dgm:cxn modelId="{E93B71D7-EEE4-4D83-B138-5F19664850B8}" type="presOf" srcId="{76021D38-5632-4F71-8F70-D02726FD3E17}" destId="{A54D0191-8C23-4A35-BCF0-F2CAEA6436D2}" srcOrd="0" destOrd="0" presId="urn:microsoft.com/office/officeart/2005/8/layout/orgChart1"/>
    <dgm:cxn modelId="{600ECF8E-A50C-45FE-87DD-2A89A476668E}" type="presOf" srcId="{4C8D4748-3EE6-4BF1-91DA-C265AD7FBD30}" destId="{7B5B6D66-858E-466E-9ABF-263602F1424E}" srcOrd="0" destOrd="0" presId="urn:microsoft.com/office/officeart/2005/8/layout/orgChart1"/>
    <dgm:cxn modelId="{BEBEDCD0-21B7-465E-9527-1D63661E0E13}" srcId="{4C8D4748-3EE6-4BF1-91DA-C265AD7FBD30}" destId="{BFAF0BCB-FD3E-448A-B4C8-467582024D93}" srcOrd="0" destOrd="0" parTransId="{6EC67EB2-3EF7-48BA-8CF9-18BB5CD09633}" sibTransId="{71E53793-C0CE-4005-8455-5B491287FAF9}"/>
    <dgm:cxn modelId="{3F041E78-5443-49DD-9894-6AFE83C8D02E}" type="presOf" srcId="{F17221B0-F275-45D0-A6A6-37F13E7F2526}" destId="{F2F40856-D03D-4875-A8AF-24927CEA57B7}" srcOrd="1" destOrd="0" presId="urn:microsoft.com/office/officeart/2005/8/layout/orgChart1"/>
    <dgm:cxn modelId="{59A9ADCE-8F5A-4855-8B04-3943F968D3F3}" srcId="{BFAF0BCB-FD3E-448A-B4C8-467582024D93}" destId="{76021D38-5632-4F71-8F70-D02726FD3E17}" srcOrd="0" destOrd="0" parTransId="{C6A2C967-5713-4801-95B9-8538444BEC0B}" sibTransId="{A8AD5969-A02E-4E92-9C51-150FEB03A437}"/>
    <dgm:cxn modelId="{A6D63B52-0C12-4AE1-9E0D-911FB56B2560}" type="presOf" srcId="{C6A2C967-5713-4801-95B9-8538444BEC0B}" destId="{B1941692-E2B7-47C5-9BDC-B36A70D48812}" srcOrd="0" destOrd="0" presId="urn:microsoft.com/office/officeart/2005/8/layout/orgChart1"/>
    <dgm:cxn modelId="{595682B3-CFAB-459B-9A22-BE7FF6B7CDFE}" type="presOf" srcId="{8BE06197-6C4D-4D41-B29F-ED95498EAE35}" destId="{85BE5250-1DB5-4BC0-BCFF-E8D71EAAA90A}" srcOrd="1" destOrd="0" presId="urn:microsoft.com/office/officeart/2005/8/layout/orgChart1"/>
    <dgm:cxn modelId="{BEE294E7-8FBC-47BB-B981-D6ADAA8A1E3A}" type="presOf" srcId="{AF3E98F8-9AFE-4D00-B995-4C60EBDB2B5D}" destId="{29D9DEAA-3BA8-4B25-87FB-0EDB24593432}" srcOrd="0" destOrd="0" presId="urn:microsoft.com/office/officeart/2005/8/layout/orgChart1"/>
    <dgm:cxn modelId="{623E10AA-C46E-4C81-BE66-2FD78ECFBA16}" type="presOf" srcId="{F17221B0-F275-45D0-A6A6-37F13E7F2526}" destId="{9CB442F8-9828-4ABA-AA55-3A3A27B579AB}" srcOrd="0" destOrd="0" presId="urn:microsoft.com/office/officeart/2005/8/layout/orgChart1"/>
    <dgm:cxn modelId="{089A2AE9-F465-4985-969A-6C8CD712AF16}" type="presOf" srcId="{D3A47274-D167-405A-915D-E4BDDA4AB256}" destId="{CDA4EAC9-5B65-4643-8E30-13198FE3B048}" srcOrd="0" destOrd="0" presId="urn:microsoft.com/office/officeart/2005/8/layout/orgChart1"/>
    <dgm:cxn modelId="{A60EF790-B768-4007-AC22-3038AD952A3D}" type="presOf" srcId="{BFAF0BCB-FD3E-448A-B4C8-467582024D93}" destId="{0EA09CD0-B63D-4355-BF54-92D84A591ABB}" srcOrd="0" destOrd="0" presId="urn:microsoft.com/office/officeart/2005/8/layout/orgChart1"/>
    <dgm:cxn modelId="{A3303957-2CD4-407D-B45E-226E6870F496}" srcId="{BFAF0BCB-FD3E-448A-B4C8-467582024D93}" destId="{A67FA8F4-FE41-4AE7-BFA9-18FA807F6A4C}" srcOrd="2" destOrd="0" parTransId="{AF3E98F8-9AFE-4D00-B995-4C60EBDB2B5D}" sibTransId="{C735BA40-4AA7-4480-BFD7-518F550B5FA8}"/>
    <dgm:cxn modelId="{5D31C0B9-864E-4DEA-81FB-8A0AD8B63F5D}" type="presOf" srcId="{8BE06197-6C4D-4D41-B29F-ED95498EAE35}" destId="{E8C720E0-F86E-4236-AD4B-63C8332FF095}" srcOrd="0" destOrd="0" presId="urn:microsoft.com/office/officeart/2005/8/layout/orgChart1"/>
    <dgm:cxn modelId="{285823A7-7A69-46AB-8432-63657D16A4BE}" type="presOf" srcId="{A67FA8F4-FE41-4AE7-BFA9-18FA807F6A4C}" destId="{C067307B-0333-46F9-8CB3-0690620B90FE}" srcOrd="1" destOrd="0" presId="urn:microsoft.com/office/officeart/2005/8/layout/orgChart1"/>
    <dgm:cxn modelId="{D9465B76-3CE1-4747-AB89-1CCAA6B0D376}" type="presParOf" srcId="{7B5B6D66-858E-466E-9ABF-263602F1424E}" destId="{27D9B179-94C5-4E79-9886-35437DF4A6C6}" srcOrd="0" destOrd="0" presId="urn:microsoft.com/office/officeart/2005/8/layout/orgChart1"/>
    <dgm:cxn modelId="{D806AC24-318A-4943-9917-71A836BA2A98}" type="presParOf" srcId="{27D9B179-94C5-4E79-9886-35437DF4A6C6}" destId="{E67E1826-A4BA-443E-A599-2E92F7686478}" srcOrd="0" destOrd="0" presId="urn:microsoft.com/office/officeart/2005/8/layout/orgChart1"/>
    <dgm:cxn modelId="{128CACEC-6B3F-497E-926B-0819480B6CC7}" type="presParOf" srcId="{E67E1826-A4BA-443E-A599-2E92F7686478}" destId="{0EA09CD0-B63D-4355-BF54-92D84A591ABB}" srcOrd="0" destOrd="0" presId="urn:microsoft.com/office/officeart/2005/8/layout/orgChart1"/>
    <dgm:cxn modelId="{13A2479C-D9B3-4120-88AB-17BE9F5217DD}" type="presParOf" srcId="{E67E1826-A4BA-443E-A599-2E92F7686478}" destId="{CE277426-BFE0-45DF-966D-D9AE57095E41}" srcOrd="1" destOrd="0" presId="urn:microsoft.com/office/officeart/2005/8/layout/orgChart1"/>
    <dgm:cxn modelId="{18EAFFB4-06CA-4854-A03C-E4252CFE57AC}" type="presParOf" srcId="{27D9B179-94C5-4E79-9886-35437DF4A6C6}" destId="{42CD5FD9-A5E9-45E1-960F-988ED8850F2E}" srcOrd="1" destOrd="0" presId="urn:microsoft.com/office/officeart/2005/8/layout/orgChart1"/>
    <dgm:cxn modelId="{9C8E2D8D-7FD5-4365-85F3-5EB56B3BF64A}" type="presParOf" srcId="{42CD5FD9-A5E9-45E1-960F-988ED8850F2E}" destId="{B1941692-E2B7-47C5-9BDC-B36A70D48812}" srcOrd="0" destOrd="0" presId="urn:microsoft.com/office/officeart/2005/8/layout/orgChart1"/>
    <dgm:cxn modelId="{68ADCA47-F029-45FD-BE47-8EC6D6183EA2}" type="presParOf" srcId="{42CD5FD9-A5E9-45E1-960F-988ED8850F2E}" destId="{85E3B584-423C-4243-9EA6-07D05CF50188}" srcOrd="1" destOrd="0" presId="urn:microsoft.com/office/officeart/2005/8/layout/orgChart1"/>
    <dgm:cxn modelId="{C7A8F441-6A84-4819-AE70-17559D32CB0E}" type="presParOf" srcId="{85E3B584-423C-4243-9EA6-07D05CF50188}" destId="{AB83867C-626B-4863-8F64-05578E2F79BF}" srcOrd="0" destOrd="0" presId="urn:microsoft.com/office/officeart/2005/8/layout/orgChart1"/>
    <dgm:cxn modelId="{8E7A6A66-BE2A-40FA-B1F4-FB66C7AC9073}" type="presParOf" srcId="{AB83867C-626B-4863-8F64-05578E2F79BF}" destId="{A54D0191-8C23-4A35-BCF0-F2CAEA6436D2}" srcOrd="0" destOrd="0" presId="urn:microsoft.com/office/officeart/2005/8/layout/orgChart1"/>
    <dgm:cxn modelId="{F1EDD43B-F5DE-4D77-A2FA-3E77A4D29214}" type="presParOf" srcId="{AB83867C-626B-4863-8F64-05578E2F79BF}" destId="{3E0F1589-171B-444D-A7D9-5ABD452FD29F}" srcOrd="1" destOrd="0" presId="urn:microsoft.com/office/officeart/2005/8/layout/orgChart1"/>
    <dgm:cxn modelId="{047F6D6B-679A-44AB-B381-9F04FB86929D}" type="presParOf" srcId="{85E3B584-423C-4243-9EA6-07D05CF50188}" destId="{67BFB2B6-8785-485E-8CC0-FE8A3CFC5EC3}" srcOrd="1" destOrd="0" presId="urn:microsoft.com/office/officeart/2005/8/layout/orgChart1"/>
    <dgm:cxn modelId="{D5027E77-3BB7-428E-9C8F-DA040043952F}" type="presParOf" srcId="{85E3B584-423C-4243-9EA6-07D05CF50188}" destId="{61BCFF3C-F0AB-465E-813A-1CDCDC8B083D}" srcOrd="2" destOrd="0" presId="urn:microsoft.com/office/officeart/2005/8/layout/orgChart1"/>
    <dgm:cxn modelId="{B5229F31-2501-49AB-B828-708974454E22}" type="presParOf" srcId="{42CD5FD9-A5E9-45E1-960F-988ED8850F2E}" destId="{CDA4EAC9-5B65-4643-8E30-13198FE3B048}" srcOrd="2" destOrd="0" presId="urn:microsoft.com/office/officeart/2005/8/layout/orgChart1"/>
    <dgm:cxn modelId="{9537F1DB-9D64-41E1-AEE0-C70B24502990}" type="presParOf" srcId="{42CD5FD9-A5E9-45E1-960F-988ED8850F2E}" destId="{6D88726F-3C70-4228-9E0E-A6FEA43702D5}" srcOrd="3" destOrd="0" presId="urn:microsoft.com/office/officeart/2005/8/layout/orgChart1"/>
    <dgm:cxn modelId="{3EC7C340-58B9-46D5-ACEA-95530E25F870}" type="presParOf" srcId="{6D88726F-3C70-4228-9E0E-A6FEA43702D5}" destId="{4B365F89-8797-45F6-8B07-65BB684A0E6C}" srcOrd="0" destOrd="0" presId="urn:microsoft.com/office/officeart/2005/8/layout/orgChart1"/>
    <dgm:cxn modelId="{9D35B6A6-881B-4B77-9949-A006991C9CD5}" type="presParOf" srcId="{4B365F89-8797-45F6-8B07-65BB684A0E6C}" destId="{9CB442F8-9828-4ABA-AA55-3A3A27B579AB}" srcOrd="0" destOrd="0" presId="urn:microsoft.com/office/officeart/2005/8/layout/orgChart1"/>
    <dgm:cxn modelId="{1D78EB7F-E35F-4396-9BB1-8990670CB69D}" type="presParOf" srcId="{4B365F89-8797-45F6-8B07-65BB684A0E6C}" destId="{F2F40856-D03D-4875-A8AF-24927CEA57B7}" srcOrd="1" destOrd="0" presId="urn:microsoft.com/office/officeart/2005/8/layout/orgChart1"/>
    <dgm:cxn modelId="{995A9B9A-61C1-45A6-8683-B41D69E3C90A}" type="presParOf" srcId="{6D88726F-3C70-4228-9E0E-A6FEA43702D5}" destId="{ABE5BDBE-520C-4116-AF9E-AFB42602A09D}" srcOrd="1" destOrd="0" presId="urn:microsoft.com/office/officeart/2005/8/layout/orgChart1"/>
    <dgm:cxn modelId="{C4CDEA3B-2F87-4A37-B46A-0061631C2AE2}" type="presParOf" srcId="{6D88726F-3C70-4228-9E0E-A6FEA43702D5}" destId="{E4677EF7-2A47-4390-803D-4D240EBB7370}" srcOrd="2" destOrd="0" presId="urn:microsoft.com/office/officeart/2005/8/layout/orgChart1"/>
    <dgm:cxn modelId="{8A41D225-BE53-4301-BA38-12064D6A23E2}" type="presParOf" srcId="{42CD5FD9-A5E9-45E1-960F-988ED8850F2E}" destId="{29D9DEAA-3BA8-4B25-87FB-0EDB24593432}" srcOrd="4" destOrd="0" presId="urn:microsoft.com/office/officeart/2005/8/layout/orgChart1"/>
    <dgm:cxn modelId="{54A33639-2FB5-4FAC-BD7D-BF988622BDA5}" type="presParOf" srcId="{42CD5FD9-A5E9-45E1-960F-988ED8850F2E}" destId="{6A461592-2BCA-4B24-A959-92EBB57F85A8}" srcOrd="5" destOrd="0" presId="urn:microsoft.com/office/officeart/2005/8/layout/orgChart1"/>
    <dgm:cxn modelId="{473B7FCA-A6F9-47A9-8EE0-A4F080897A2B}" type="presParOf" srcId="{6A461592-2BCA-4B24-A959-92EBB57F85A8}" destId="{6EA35EC2-7FC1-403A-A556-91CA92A59AC9}" srcOrd="0" destOrd="0" presId="urn:microsoft.com/office/officeart/2005/8/layout/orgChart1"/>
    <dgm:cxn modelId="{0871F7CB-9335-4BA4-B755-6079599D118C}" type="presParOf" srcId="{6EA35EC2-7FC1-403A-A556-91CA92A59AC9}" destId="{7C075586-837E-447A-94D1-D7FA2ABB2E55}" srcOrd="0" destOrd="0" presId="urn:microsoft.com/office/officeart/2005/8/layout/orgChart1"/>
    <dgm:cxn modelId="{4FF8618E-07AE-411A-87A7-F72DD6648176}" type="presParOf" srcId="{6EA35EC2-7FC1-403A-A556-91CA92A59AC9}" destId="{C067307B-0333-46F9-8CB3-0690620B90FE}" srcOrd="1" destOrd="0" presId="urn:microsoft.com/office/officeart/2005/8/layout/orgChart1"/>
    <dgm:cxn modelId="{65FB6C3D-DE45-4752-96FF-8981F2E85DBA}" type="presParOf" srcId="{6A461592-2BCA-4B24-A959-92EBB57F85A8}" destId="{63C93AC0-88A7-4F8C-BA59-3E1B4D47FC6A}" srcOrd="1" destOrd="0" presId="urn:microsoft.com/office/officeart/2005/8/layout/orgChart1"/>
    <dgm:cxn modelId="{2CCA75CC-5E67-4976-8F08-8BCEFF5DF1B5}" type="presParOf" srcId="{6A461592-2BCA-4B24-A959-92EBB57F85A8}" destId="{56E46B56-DCA5-4488-8247-5171EA9DB133}" srcOrd="2" destOrd="0" presId="urn:microsoft.com/office/officeart/2005/8/layout/orgChart1"/>
    <dgm:cxn modelId="{44B17E8D-7836-45D3-B592-8CC851A4EF5B}" type="presParOf" srcId="{42CD5FD9-A5E9-45E1-960F-988ED8850F2E}" destId="{778A1150-4BCE-474F-BACF-4B73DE796C79}" srcOrd="6" destOrd="0" presId="urn:microsoft.com/office/officeart/2005/8/layout/orgChart1"/>
    <dgm:cxn modelId="{FB6DE554-9E04-4F0E-B4F8-D55C60389767}" type="presParOf" srcId="{42CD5FD9-A5E9-45E1-960F-988ED8850F2E}" destId="{242BD61C-F0EF-4C40-B6E0-743EDB851CB6}" srcOrd="7" destOrd="0" presId="urn:microsoft.com/office/officeart/2005/8/layout/orgChart1"/>
    <dgm:cxn modelId="{132C54C4-3862-4690-BABA-84E4ED785EFC}" type="presParOf" srcId="{242BD61C-F0EF-4C40-B6E0-743EDB851CB6}" destId="{8C6F23BB-E3D8-43AD-8E50-816794362AFF}" srcOrd="0" destOrd="0" presId="urn:microsoft.com/office/officeart/2005/8/layout/orgChart1"/>
    <dgm:cxn modelId="{72D4C767-D2BC-4978-B840-140BB4B10B0B}" type="presParOf" srcId="{8C6F23BB-E3D8-43AD-8E50-816794362AFF}" destId="{E8C720E0-F86E-4236-AD4B-63C8332FF095}" srcOrd="0" destOrd="0" presId="urn:microsoft.com/office/officeart/2005/8/layout/orgChart1"/>
    <dgm:cxn modelId="{EED60F1D-D1C0-4DCB-A9A0-F8FF85A17D53}" type="presParOf" srcId="{8C6F23BB-E3D8-43AD-8E50-816794362AFF}" destId="{85BE5250-1DB5-4BC0-BCFF-E8D71EAAA90A}" srcOrd="1" destOrd="0" presId="urn:microsoft.com/office/officeart/2005/8/layout/orgChart1"/>
    <dgm:cxn modelId="{6AC6EDAE-37A0-4B77-9275-A96AAEE12BF4}" type="presParOf" srcId="{242BD61C-F0EF-4C40-B6E0-743EDB851CB6}" destId="{8EEE2956-D110-4E0E-8FA4-ED08B7254A7E}" srcOrd="1" destOrd="0" presId="urn:microsoft.com/office/officeart/2005/8/layout/orgChart1"/>
    <dgm:cxn modelId="{512DA457-0D1A-4AF9-9F91-93AC041596C9}" type="presParOf" srcId="{242BD61C-F0EF-4C40-B6E0-743EDB851CB6}" destId="{FB5574BB-6835-466C-8EAD-550EBE9345BB}" srcOrd="2" destOrd="0" presId="urn:microsoft.com/office/officeart/2005/8/layout/orgChart1"/>
    <dgm:cxn modelId="{EEB5FC32-C3F5-4C21-82B6-D0E105A95C7D}" type="presParOf" srcId="{27D9B179-94C5-4E79-9886-35437DF4A6C6}" destId="{14FC9F4A-3F6B-443D-AE3B-3BCD8EBC739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2F0EE4-7045-4806-A604-A1BAB0AD05CF}">
      <dsp:nvSpPr>
        <dsp:cNvPr id="0" name=""/>
        <dsp:cNvSpPr/>
      </dsp:nvSpPr>
      <dsp:spPr>
        <a:xfrm>
          <a:off x="7845697" y="3481378"/>
          <a:ext cx="91440" cy="2529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B9DE0A-E69D-420B-A2A7-97096DA4E6CC}">
      <dsp:nvSpPr>
        <dsp:cNvPr id="0" name=""/>
        <dsp:cNvSpPr/>
      </dsp:nvSpPr>
      <dsp:spPr>
        <a:xfrm>
          <a:off x="7162763" y="2626264"/>
          <a:ext cx="728653" cy="2529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460"/>
              </a:lnTo>
              <a:lnTo>
                <a:pt x="728653" y="126460"/>
              </a:lnTo>
              <a:lnTo>
                <a:pt x="728653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9383B1-A670-4DB9-8B04-2DCF84763969}">
      <dsp:nvSpPr>
        <dsp:cNvPr id="0" name=""/>
        <dsp:cNvSpPr/>
      </dsp:nvSpPr>
      <dsp:spPr>
        <a:xfrm>
          <a:off x="6388390" y="3481378"/>
          <a:ext cx="91440" cy="2529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49C95A-486C-45DC-B5B5-E9FA7FBFBB79}">
      <dsp:nvSpPr>
        <dsp:cNvPr id="0" name=""/>
        <dsp:cNvSpPr/>
      </dsp:nvSpPr>
      <dsp:spPr>
        <a:xfrm>
          <a:off x="6434110" y="2626264"/>
          <a:ext cx="728653" cy="252921"/>
        </a:xfrm>
        <a:custGeom>
          <a:avLst/>
          <a:gdLst/>
          <a:ahLst/>
          <a:cxnLst/>
          <a:rect l="0" t="0" r="0" b="0"/>
          <a:pathLst>
            <a:path>
              <a:moveTo>
                <a:pt x="728653" y="0"/>
              </a:moveTo>
              <a:lnTo>
                <a:pt x="728653" y="126460"/>
              </a:lnTo>
              <a:lnTo>
                <a:pt x="0" y="126460"/>
              </a:lnTo>
              <a:lnTo>
                <a:pt x="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9A1058-9488-48EA-A073-5A473A562E30}">
      <dsp:nvSpPr>
        <dsp:cNvPr id="0" name=""/>
        <dsp:cNvSpPr/>
      </dsp:nvSpPr>
      <dsp:spPr>
        <a:xfrm>
          <a:off x="4248149" y="1771150"/>
          <a:ext cx="2914613" cy="2529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460"/>
              </a:lnTo>
              <a:lnTo>
                <a:pt x="2914613" y="126460"/>
              </a:lnTo>
              <a:lnTo>
                <a:pt x="2914613" y="2529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E3A624-CECC-47E9-8F46-7D8C253E2790}">
      <dsp:nvSpPr>
        <dsp:cNvPr id="0" name=""/>
        <dsp:cNvSpPr/>
      </dsp:nvSpPr>
      <dsp:spPr>
        <a:xfrm>
          <a:off x="4931083" y="3481378"/>
          <a:ext cx="91440" cy="2529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BBCBE2-866C-4A54-BC04-A8A71A698335}">
      <dsp:nvSpPr>
        <dsp:cNvPr id="0" name=""/>
        <dsp:cNvSpPr/>
      </dsp:nvSpPr>
      <dsp:spPr>
        <a:xfrm>
          <a:off x="4248150" y="2626264"/>
          <a:ext cx="728653" cy="2529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460"/>
              </a:lnTo>
              <a:lnTo>
                <a:pt x="728653" y="126460"/>
              </a:lnTo>
              <a:lnTo>
                <a:pt x="728653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BD4C2B-220D-4E0D-B07D-6D60EF1283E2}">
      <dsp:nvSpPr>
        <dsp:cNvPr id="0" name=""/>
        <dsp:cNvSpPr/>
      </dsp:nvSpPr>
      <dsp:spPr>
        <a:xfrm>
          <a:off x="3473776" y="3481378"/>
          <a:ext cx="91440" cy="2529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789DA7-6755-4975-8EDF-18CA5C3CF3A3}">
      <dsp:nvSpPr>
        <dsp:cNvPr id="0" name=""/>
        <dsp:cNvSpPr/>
      </dsp:nvSpPr>
      <dsp:spPr>
        <a:xfrm>
          <a:off x="3519496" y="2626264"/>
          <a:ext cx="728653" cy="252921"/>
        </a:xfrm>
        <a:custGeom>
          <a:avLst/>
          <a:gdLst/>
          <a:ahLst/>
          <a:cxnLst/>
          <a:rect l="0" t="0" r="0" b="0"/>
          <a:pathLst>
            <a:path>
              <a:moveTo>
                <a:pt x="728653" y="0"/>
              </a:moveTo>
              <a:lnTo>
                <a:pt x="728653" y="126460"/>
              </a:lnTo>
              <a:lnTo>
                <a:pt x="0" y="126460"/>
              </a:lnTo>
              <a:lnTo>
                <a:pt x="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13FFE1-5AEC-43E2-B257-4E30D35DDED6}">
      <dsp:nvSpPr>
        <dsp:cNvPr id="0" name=""/>
        <dsp:cNvSpPr/>
      </dsp:nvSpPr>
      <dsp:spPr>
        <a:xfrm>
          <a:off x="4202429" y="1771150"/>
          <a:ext cx="91440" cy="2529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29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C559BF-2682-4426-91CB-4FBB39BD2238}">
      <dsp:nvSpPr>
        <dsp:cNvPr id="0" name=""/>
        <dsp:cNvSpPr/>
      </dsp:nvSpPr>
      <dsp:spPr>
        <a:xfrm>
          <a:off x="2016469" y="3481378"/>
          <a:ext cx="91440" cy="2529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5440F9-1F06-4DDE-AFCC-6B21FA46D93B}">
      <dsp:nvSpPr>
        <dsp:cNvPr id="0" name=""/>
        <dsp:cNvSpPr/>
      </dsp:nvSpPr>
      <dsp:spPr>
        <a:xfrm>
          <a:off x="1333536" y="2626264"/>
          <a:ext cx="728653" cy="2529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460"/>
              </a:lnTo>
              <a:lnTo>
                <a:pt x="728653" y="126460"/>
              </a:lnTo>
              <a:lnTo>
                <a:pt x="728653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9B5BC4-CEE5-4EE7-A1EF-DBF6A2A11CD6}">
      <dsp:nvSpPr>
        <dsp:cNvPr id="0" name=""/>
        <dsp:cNvSpPr/>
      </dsp:nvSpPr>
      <dsp:spPr>
        <a:xfrm>
          <a:off x="559162" y="3481378"/>
          <a:ext cx="91440" cy="2529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1FD25F-6501-4271-96F8-6DFCE23F6FC5}">
      <dsp:nvSpPr>
        <dsp:cNvPr id="0" name=""/>
        <dsp:cNvSpPr/>
      </dsp:nvSpPr>
      <dsp:spPr>
        <a:xfrm>
          <a:off x="604882" y="2626264"/>
          <a:ext cx="728653" cy="252921"/>
        </a:xfrm>
        <a:custGeom>
          <a:avLst/>
          <a:gdLst/>
          <a:ahLst/>
          <a:cxnLst/>
          <a:rect l="0" t="0" r="0" b="0"/>
          <a:pathLst>
            <a:path>
              <a:moveTo>
                <a:pt x="728653" y="0"/>
              </a:moveTo>
              <a:lnTo>
                <a:pt x="728653" y="126460"/>
              </a:lnTo>
              <a:lnTo>
                <a:pt x="0" y="126460"/>
              </a:lnTo>
              <a:lnTo>
                <a:pt x="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775379-11EB-4C3A-8419-909636EAD05C}">
      <dsp:nvSpPr>
        <dsp:cNvPr id="0" name=""/>
        <dsp:cNvSpPr/>
      </dsp:nvSpPr>
      <dsp:spPr>
        <a:xfrm>
          <a:off x="1333536" y="1771150"/>
          <a:ext cx="2914613" cy="252921"/>
        </a:xfrm>
        <a:custGeom>
          <a:avLst/>
          <a:gdLst/>
          <a:ahLst/>
          <a:cxnLst/>
          <a:rect l="0" t="0" r="0" b="0"/>
          <a:pathLst>
            <a:path>
              <a:moveTo>
                <a:pt x="2914613" y="0"/>
              </a:moveTo>
              <a:lnTo>
                <a:pt x="2914613" y="126460"/>
              </a:lnTo>
              <a:lnTo>
                <a:pt x="0" y="126460"/>
              </a:lnTo>
              <a:lnTo>
                <a:pt x="0" y="2529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D023FA-4419-432C-9E46-F0F27B6ACCC8}">
      <dsp:nvSpPr>
        <dsp:cNvPr id="0" name=""/>
        <dsp:cNvSpPr/>
      </dsp:nvSpPr>
      <dsp:spPr>
        <a:xfrm>
          <a:off x="3645957" y="1168957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v1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3645957" y="1168957"/>
        <a:ext cx="1204385" cy="602192"/>
      </dsp:txXfrm>
    </dsp:sp>
    <dsp:sp modelId="{D8A69ADF-C8BC-4C70-9E58-702E7D34479B}">
      <dsp:nvSpPr>
        <dsp:cNvPr id="0" name=""/>
        <dsp:cNvSpPr/>
      </dsp:nvSpPr>
      <dsp:spPr>
        <a:xfrm>
          <a:off x="731343" y="2024071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9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?</a:t>
          </a:r>
          <a:endParaRPr kumimoji="0" lang="en-US" altLang="sl-SI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731343" y="2024071"/>
        <a:ext cx="1204385" cy="602192"/>
      </dsp:txXfrm>
    </dsp:sp>
    <dsp:sp modelId="{4D2E9E88-A476-4BED-A7D5-135AD1A26834}">
      <dsp:nvSpPr>
        <dsp:cNvPr id="0" name=""/>
        <dsp:cNvSpPr/>
      </dsp:nvSpPr>
      <dsp:spPr>
        <a:xfrm>
          <a:off x="2690" y="2879185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2690" y="2879185"/>
        <a:ext cx="1204385" cy="602192"/>
      </dsp:txXfrm>
    </dsp:sp>
    <dsp:sp modelId="{7BA14674-0A15-496A-9260-B045DE942333}">
      <dsp:nvSpPr>
        <dsp:cNvPr id="0" name=""/>
        <dsp:cNvSpPr/>
      </dsp:nvSpPr>
      <dsp:spPr>
        <a:xfrm>
          <a:off x="2690" y="3734299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2690" y="3734299"/>
        <a:ext cx="1204385" cy="602192"/>
      </dsp:txXfrm>
    </dsp:sp>
    <dsp:sp modelId="{CC2638B3-C681-4B30-90B3-04BD82865B56}">
      <dsp:nvSpPr>
        <dsp:cNvPr id="0" name=""/>
        <dsp:cNvSpPr/>
      </dsp:nvSpPr>
      <dsp:spPr>
        <a:xfrm>
          <a:off x="1459996" y="2879185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1459996" y="2879185"/>
        <a:ext cx="1204385" cy="602192"/>
      </dsp:txXfrm>
    </dsp:sp>
    <dsp:sp modelId="{C67F8546-63F9-472F-8BF4-3E90DF267307}">
      <dsp:nvSpPr>
        <dsp:cNvPr id="0" name=""/>
        <dsp:cNvSpPr/>
      </dsp:nvSpPr>
      <dsp:spPr>
        <a:xfrm>
          <a:off x="1459996" y="3734299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1459996" y="3734299"/>
        <a:ext cx="1204385" cy="602192"/>
      </dsp:txXfrm>
    </dsp:sp>
    <dsp:sp modelId="{F801CD85-F26C-48C4-B1FA-683F2E46637A}">
      <dsp:nvSpPr>
        <dsp:cNvPr id="0" name=""/>
        <dsp:cNvSpPr/>
      </dsp:nvSpPr>
      <dsp:spPr>
        <a:xfrm>
          <a:off x="3645957" y="2024071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3645957" y="2024071"/>
        <a:ext cx="1204385" cy="602192"/>
      </dsp:txXfrm>
    </dsp:sp>
    <dsp:sp modelId="{61B1092E-4BAD-4121-BC04-E609270B2C49}">
      <dsp:nvSpPr>
        <dsp:cNvPr id="0" name=""/>
        <dsp:cNvSpPr/>
      </dsp:nvSpPr>
      <dsp:spPr>
        <a:xfrm>
          <a:off x="2917303" y="2879185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9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?</a:t>
          </a:r>
          <a:endParaRPr kumimoji="0" lang="en-US" altLang="sl-SI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2917303" y="2879185"/>
        <a:ext cx="1204385" cy="602192"/>
      </dsp:txXfrm>
    </dsp:sp>
    <dsp:sp modelId="{8F1E3813-F1B1-4DC3-B0E0-426443DBBDAB}">
      <dsp:nvSpPr>
        <dsp:cNvPr id="0" name=""/>
        <dsp:cNvSpPr/>
      </dsp:nvSpPr>
      <dsp:spPr>
        <a:xfrm>
          <a:off x="2917303" y="3734299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2917303" y="3734299"/>
        <a:ext cx="1204385" cy="602192"/>
      </dsp:txXfrm>
    </dsp:sp>
    <dsp:sp modelId="{253C1E7E-EB2B-4107-A4BC-5763B7D9E5D1}">
      <dsp:nvSpPr>
        <dsp:cNvPr id="0" name=""/>
        <dsp:cNvSpPr/>
      </dsp:nvSpPr>
      <dsp:spPr>
        <a:xfrm>
          <a:off x="4374610" y="2879185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4374610" y="2879185"/>
        <a:ext cx="1204385" cy="602192"/>
      </dsp:txXfrm>
    </dsp:sp>
    <dsp:sp modelId="{DD46C969-BEC8-4513-9313-E3B04CF50522}">
      <dsp:nvSpPr>
        <dsp:cNvPr id="0" name=""/>
        <dsp:cNvSpPr/>
      </dsp:nvSpPr>
      <dsp:spPr>
        <a:xfrm>
          <a:off x="4374610" y="3734299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4374610" y="3734299"/>
        <a:ext cx="1204385" cy="602192"/>
      </dsp:txXfrm>
    </dsp:sp>
    <dsp:sp modelId="{94AD9B42-F7EE-408C-A421-C48969BCE8EA}">
      <dsp:nvSpPr>
        <dsp:cNvPr id="0" name=""/>
        <dsp:cNvSpPr/>
      </dsp:nvSpPr>
      <dsp:spPr>
        <a:xfrm>
          <a:off x="6560570" y="2024071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6560570" y="2024071"/>
        <a:ext cx="1204385" cy="602192"/>
      </dsp:txXfrm>
    </dsp:sp>
    <dsp:sp modelId="{B85D7D2C-140F-41F3-9344-24233423F6D6}">
      <dsp:nvSpPr>
        <dsp:cNvPr id="0" name=""/>
        <dsp:cNvSpPr/>
      </dsp:nvSpPr>
      <dsp:spPr>
        <a:xfrm>
          <a:off x="5831917" y="2879185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5831917" y="2879185"/>
        <a:ext cx="1204385" cy="602192"/>
      </dsp:txXfrm>
    </dsp:sp>
    <dsp:sp modelId="{FB22960F-34A5-4ABB-8789-C30848579193}">
      <dsp:nvSpPr>
        <dsp:cNvPr id="0" name=""/>
        <dsp:cNvSpPr/>
      </dsp:nvSpPr>
      <dsp:spPr>
        <a:xfrm>
          <a:off x="5831917" y="3734299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5831917" y="3734299"/>
        <a:ext cx="1204385" cy="602192"/>
      </dsp:txXfrm>
    </dsp:sp>
    <dsp:sp modelId="{FD2A1CFA-2BFE-47E6-B0BC-A8F645B21F1D}">
      <dsp:nvSpPr>
        <dsp:cNvPr id="0" name=""/>
        <dsp:cNvSpPr/>
      </dsp:nvSpPr>
      <dsp:spPr>
        <a:xfrm>
          <a:off x="7289224" y="2879185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7289224" y="2879185"/>
        <a:ext cx="1204385" cy="602192"/>
      </dsp:txXfrm>
    </dsp:sp>
    <dsp:sp modelId="{45D2EC7B-AFC8-49EE-95CE-D0DB233EE8A9}">
      <dsp:nvSpPr>
        <dsp:cNvPr id="0" name=""/>
        <dsp:cNvSpPr/>
      </dsp:nvSpPr>
      <dsp:spPr>
        <a:xfrm>
          <a:off x="7289224" y="3734299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7289224" y="3734299"/>
        <a:ext cx="1204385" cy="60219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748878-DA71-495D-A378-22E846B06DBC}">
      <dsp:nvSpPr>
        <dsp:cNvPr id="0" name=""/>
        <dsp:cNvSpPr/>
      </dsp:nvSpPr>
      <dsp:spPr>
        <a:xfrm>
          <a:off x="3714750" y="1889086"/>
          <a:ext cx="2909415" cy="3366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8313"/>
              </a:lnTo>
              <a:lnTo>
                <a:pt x="2909415" y="168313"/>
              </a:lnTo>
              <a:lnTo>
                <a:pt x="2909415" y="33662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79FFA7-D603-4A25-B629-925608BE4296}">
      <dsp:nvSpPr>
        <dsp:cNvPr id="0" name=""/>
        <dsp:cNvSpPr/>
      </dsp:nvSpPr>
      <dsp:spPr>
        <a:xfrm>
          <a:off x="3714750" y="1889086"/>
          <a:ext cx="969805" cy="3366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8313"/>
              </a:lnTo>
              <a:lnTo>
                <a:pt x="969805" y="168313"/>
              </a:lnTo>
              <a:lnTo>
                <a:pt x="969805" y="33662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748279-7594-42EF-B010-00BB3F23D302}">
      <dsp:nvSpPr>
        <dsp:cNvPr id="0" name=""/>
        <dsp:cNvSpPr/>
      </dsp:nvSpPr>
      <dsp:spPr>
        <a:xfrm>
          <a:off x="2744944" y="1889086"/>
          <a:ext cx="969805" cy="336626"/>
        </a:xfrm>
        <a:custGeom>
          <a:avLst/>
          <a:gdLst/>
          <a:ahLst/>
          <a:cxnLst/>
          <a:rect l="0" t="0" r="0" b="0"/>
          <a:pathLst>
            <a:path>
              <a:moveTo>
                <a:pt x="969805" y="0"/>
              </a:moveTo>
              <a:lnTo>
                <a:pt x="969805" y="168313"/>
              </a:lnTo>
              <a:lnTo>
                <a:pt x="0" y="168313"/>
              </a:lnTo>
              <a:lnTo>
                <a:pt x="0" y="33662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726BAF-9940-4198-9B70-3C0E70213F05}">
      <dsp:nvSpPr>
        <dsp:cNvPr id="0" name=""/>
        <dsp:cNvSpPr/>
      </dsp:nvSpPr>
      <dsp:spPr>
        <a:xfrm>
          <a:off x="805334" y="1889086"/>
          <a:ext cx="2909415" cy="336626"/>
        </a:xfrm>
        <a:custGeom>
          <a:avLst/>
          <a:gdLst/>
          <a:ahLst/>
          <a:cxnLst/>
          <a:rect l="0" t="0" r="0" b="0"/>
          <a:pathLst>
            <a:path>
              <a:moveTo>
                <a:pt x="2909415" y="0"/>
              </a:moveTo>
              <a:lnTo>
                <a:pt x="2909415" y="168313"/>
              </a:lnTo>
              <a:lnTo>
                <a:pt x="0" y="168313"/>
              </a:lnTo>
              <a:lnTo>
                <a:pt x="0" y="33662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599F1C-A277-45BB-98E7-D05600DEBD3B}">
      <dsp:nvSpPr>
        <dsp:cNvPr id="0" name=""/>
        <dsp:cNvSpPr/>
      </dsp:nvSpPr>
      <dsp:spPr>
        <a:xfrm>
          <a:off x="2913258" y="1087594"/>
          <a:ext cx="1602983" cy="8014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Začetek</a:t>
          </a:r>
          <a:br>
            <a:rPr kumimoji="0" lang="sl-SI" alt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m1 / 68</a:t>
          </a:r>
          <a:endParaRPr kumimoji="0" lang="en-US" altLang="sl-SI" sz="1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2913258" y="1087594"/>
        <a:ext cx="1602983" cy="801491"/>
      </dsp:txXfrm>
    </dsp:sp>
    <dsp:sp modelId="{CB919AB8-F2A7-4348-9BA5-8BEFD1DCF3A3}">
      <dsp:nvSpPr>
        <dsp:cNvPr id="0" name=""/>
        <dsp:cNvSpPr/>
      </dsp:nvSpPr>
      <dsp:spPr>
        <a:xfrm>
          <a:off x="3843" y="2225713"/>
          <a:ext cx="1602983" cy="8014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2 / m12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89</a:t>
          </a:r>
          <a:endParaRPr kumimoji="0" lang="en-US" altLang="sl-SI" sz="1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3843" y="2225713"/>
        <a:ext cx="1602983" cy="801491"/>
      </dsp:txXfrm>
    </dsp:sp>
    <dsp:sp modelId="{F4792F1E-6107-4A63-87C4-50F6DF091BDC}">
      <dsp:nvSpPr>
        <dsp:cNvPr id="0" name=""/>
        <dsp:cNvSpPr/>
      </dsp:nvSpPr>
      <dsp:spPr>
        <a:xfrm>
          <a:off x="1943453" y="2225713"/>
          <a:ext cx="1602983" cy="8014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3 / m13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90</a:t>
          </a:r>
          <a:endParaRPr kumimoji="0" lang="en-US" altLang="sl-SI" sz="1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1943453" y="2225713"/>
        <a:ext cx="1602983" cy="801491"/>
      </dsp:txXfrm>
    </dsp:sp>
    <dsp:sp modelId="{899729BA-72FF-4C93-8193-060F054B793F}">
      <dsp:nvSpPr>
        <dsp:cNvPr id="0" name=""/>
        <dsp:cNvSpPr/>
      </dsp:nvSpPr>
      <dsp:spPr>
        <a:xfrm>
          <a:off x="3883063" y="2225713"/>
          <a:ext cx="1602983" cy="8014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4 / m14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68</a:t>
          </a:r>
          <a:endParaRPr kumimoji="0" lang="en-US" altLang="sl-SI" sz="1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3883063" y="2225713"/>
        <a:ext cx="1602983" cy="801491"/>
      </dsp:txXfrm>
    </dsp:sp>
    <dsp:sp modelId="{2A277FEA-2700-4932-B9BF-D00422637FB8}">
      <dsp:nvSpPr>
        <dsp:cNvPr id="0" name=""/>
        <dsp:cNvSpPr/>
      </dsp:nvSpPr>
      <dsp:spPr>
        <a:xfrm>
          <a:off x="5822673" y="2225713"/>
          <a:ext cx="1602983" cy="8014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5 / m15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76</a:t>
          </a:r>
          <a:endParaRPr kumimoji="0" lang="en-US" altLang="sl-SI" sz="1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5822673" y="2225713"/>
        <a:ext cx="1602983" cy="801491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A3F463-E82E-4DD2-98B6-CB3CFAA83FF8}">
      <dsp:nvSpPr>
        <dsp:cNvPr id="0" name=""/>
        <dsp:cNvSpPr/>
      </dsp:nvSpPr>
      <dsp:spPr>
        <a:xfrm>
          <a:off x="3965072" y="1522698"/>
          <a:ext cx="3103403" cy="3590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9535"/>
              </a:lnTo>
              <a:lnTo>
                <a:pt x="3103403" y="179535"/>
              </a:lnTo>
              <a:lnTo>
                <a:pt x="3103403" y="35907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75EAC3-B39F-44FC-931E-B2461164E7C4}">
      <dsp:nvSpPr>
        <dsp:cNvPr id="0" name=""/>
        <dsp:cNvSpPr/>
      </dsp:nvSpPr>
      <dsp:spPr>
        <a:xfrm>
          <a:off x="7068475" y="3950705"/>
          <a:ext cx="1034467" cy="3590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9535"/>
              </a:lnTo>
              <a:lnTo>
                <a:pt x="1034467" y="179535"/>
              </a:lnTo>
              <a:lnTo>
                <a:pt x="1034467" y="35907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52B612-DB5C-4099-AE41-0C9FE058C3DF}">
      <dsp:nvSpPr>
        <dsp:cNvPr id="0" name=""/>
        <dsp:cNvSpPr/>
      </dsp:nvSpPr>
      <dsp:spPr>
        <a:xfrm>
          <a:off x="6034007" y="3950705"/>
          <a:ext cx="1034467" cy="359071"/>
        </a:xfrm>
        <a:custGeom>
          <a:avLst/>
          <a:gdLst/>
          <a:ahLst/>
          <a:cxnLst/>
          <a:rect l="0" t="0" r="0" b="0"/>
          <a:pathLst>
            <a:path>
              <a:moveTo>
                <a:pt x="1034467" y="0"/>
              </a:moveTo>
              <a:lnTo>
                <a:pt x="1034467" y="179535"/>
              </a:lnTo>
              <a:lnTo>
                <a:pt x="0" y="179535"/>
              </a:lnTo>
              <a:lnTo>
                <a:pt x="0" y="35907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A62E60-1441-4E8A-A9E7-28D9A44BC412}">
      <dsp:nvSpPr>
        <dsp:cNvPr id="0" name=""/>
        <dsp:cNvSpPr/>
      </dsp:nvSpPr>
      <dsp:spPr>
        <a:xfrm>
          <a:off x="4999539" y="2736701"/>
          <a:ext cx="2068935" cy="3590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9535"/>
              </a:lnTo>
              <a:lnTo>
                <a:pt x="2068935" y="179535"/>
              </a:lnTo>
              <a:lnTo>
                <a:pt x="2068935" y="35907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ABB411-925C-46BA-8792-DBE417AC49FD}">
      <dsp:nvSpPr>
        <dsp:cNvPr id="0" name=""/>
        <dsp:cNvSpPr/>
      </dsp:nvSpPr>
      <dsp:spPr>
        <a:xfrm>
          <a:off x="4953819" y="2736701"/>
          <a:ext cx="91440" cy="35907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907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A9E79F-ED2F-4AE0-9D97-3BA75E66A770}">
      <dsp:nvSpPr>
        <dsp:cNvPr id="0" name=""/>
        <dsp:cNvSpPr/>
      </dsp:nvSpPr>
      <dsp:spPr>
        <a:xfrm>
          <a:off x="2930604" y="2736701"/>
          <a:ext cx="2068935" cy="359071"/>
        </a:xfrm>
        <a:custGeom>
          <a:avLst/>
          <a:gdLst/>
          <a:ahLst/>
          <a:cxnLst/>
          <a:rect l="0" t="0" r="0" b="0"/>
          <a:pathLst>
            <a:path>
              <a:moveTo>
                <a:pt x="2068935" y="0"/>
              </a:moveTo>
              <a:lnTo>
                <a:pt x="2068935" y="179535"/>
              </a:lnTo>
              <a:lnTo>
                <a:pt x="0" y="179535"/>
              </a:lnTo>
              <a:lnTo>
                <a:pt x="0" y="35907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B3A6A2-064C-4B9A-A754-6EB5F756156E}">
      <dsp:nvSpPr>
        <dsp:cNvPr id="0" name=""/>
        <dsp:cNvSpPr/>
      </dsp:nvSpPr>
      <dsp:spPr>
        <a:xfrm>
          <a:off x="3965072" y="1522698"/>
          <a:ext cx="1034467" cy="3590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9535"/>
              </a:lnTo>
              <a:lnTo>
                <a:pt x="1034467" y="179535"/>
              </a:lnTo>
              <a:lnTo>
                <a:pt x="1034467" y="35907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7DDF17-6715-4B09-B10D-6218F7B82E86}">
      <dsp:nvSpPr>
        <dsp:cNvPr id="0" name=""/>
        <dsp:cNvSpPr/>
      </dsp:nvSpPr>
      <dsp:spPr>
        <a:xfrm>
          <a:off x="2930604" y="1522698"/>
          <a:ext cx="1034467" cy="359071"/>
        </a:xfrm>
        <a:custGeom>
          <a:avLst/>
          <a:gdLst/>
          <a:ahLst/>
          <a:cxnLst/>
          <a:rect l="0" t="0" r="0" b="0"/>
          <a:pathLst>
            <a:path>
              <a:moveTo>
                <a:pt x="1034467" y="0"/>
              </a:moveTo>
              <a:lnTo>
                <a:pt x="1034467" y="179535"/>
              </a:lnTo>
              <a:lnTo>
                <a:pt x="0" y="179535"/>
              </a:lnTo>
              <a:lnTo>
                <a:pt x="0" y="35907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1D42B6-CAB2-4A2D-AB8B-3D02B6994CFA}">
      <dsp:nvSpPr>
        <dsp:cNvPr id="0" name=""/>
        <dsp:cNvSpPr/>
      </dsp:nvSpPr>
      <dsp:spPr>
        <a:xfrm>
          <a:off x="861668" y="1522698"/>
          <a:ext cx="3103403" cy="359071"/>
        </a:xfrm>
        <a:custGeom>
          <a:avLst/>
          <a:gdLst/>
          <a:ahLst/>
          <a:cxnLst/>
          <a:rect l="0" t="0" r="0" b="0"/>
          <a:pathLst>
            <a:path>
              <a:moveTo>
                <a:pt x="3103403" y="0"/>
              </a:moveTo>
              <a:lnTo>
                <a:pt x="3103403" y="179535"/>
              </a:lnTo>
              <a:lnTo>
                <a:pt x="0" y="179535"/>
              </a:lnTo>
              <a:lnTo>
                <a:pt x="0" y="35907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D44127-4E67-416E-80AD-B3D9D0F3FAFB}">
      <dsp:nvSpPr>
        <dsp:cNvPr id="0" name=""/>
        <dsp:cNvSpPr/>
      </dsp:nvSpPr>
      <dsp:spPr>
        <a:xfrm>
          <a:off x="3110140" y="667766"/>
          <a:ext cx="1709864" cy="8549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Začetek</a:t>
          </a:r>
          <a:b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m1 / 68</a:t>
          </a:r>
          <a:endParaRPr kumimoji="0" lang="en-US" altLang="sl-SI" sz="7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3110140" y="667766"/>
        <a:ext cx="1709864" cy="854932"/>
      </dsp:txXfrm>
    </dsp:sp>
    <dsp:sp modelId="{E0E68F62-28F7-4AF5-82A7-ABE5E9108832}">
      <dsp:nvSpPr>
        <dsp:cNvPr id="0" name=""/>
        <dsp:cNvSpPr/>
      </dsp:nvSpPr>
      <dsp:spPr>
        <a:xfrm>
          <a:off x="6736" y="1881769"/>
          <a:ext cx="1709864" cy="8549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2 / m12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89</a:t>
          </a:r>
          <a:endParaRPr kumimoji="0" lang="en-US" altLang="sl-SI" sz="7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6736" y="1881769"/>
        <a:ext cx="1709864" cy="854932"/>
      </dsp:txXfrm>
    </dsp:sp>
    <dsp:sp modelId="{CC5FE664-B7BB-437E-886C-BA0AAA8DD3B6}">
      <dsp:nvSpPr>
        <dsp:cNvPr id="0" name=""/>
        <dsp:cNvSpPr/>
      </dsp:nvSpPr>
      <dsp:spPr>
        <a:xfrm>
          <a:off x="2075672" y="1881769"/>
          <a:ext cx="1709864" cy="8549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3 / m13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90</a:t>
          </a:r>
          <a:endParaRPr kumimoji="0" lang="en-US" altLang="sl-SI" sz="7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2075672" y="1881769"/>
        <a:ext cx="1709864" cy="854932"/>
      </dsp:txXfrm>
    </dsp:sp>
    <dsp:sp modelId="{5490A814-85F1-4160-B9DD-C713B35DF586}">
      <dsp:nvSpPr>
        <dsp:cNvPr id="0" name=""/>
        <dsp:cNvSpPr/>
      </dsp:nvSpPr>
      <dsp:spPr>
        <a:xfrm>
          <a:off x="4144607" y="1881769"/>
          <a:ext cx="1709864" cy="8549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4 / m14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68</a:t>
          </a:r>
          <a:endParaRPr kumimoji="0" lang="en-US" altLang="sl-SI" sz="7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4144607" y="1881769"/>
        <a:ext cx="1709864" cy="854932"/>
      </dsp:txXfrm>
    </dsp:sp>
    <dsp:sp modelId="{84961B15-661B-4533-99F5-4E96E725E7ED}">
      <dsp:nvSpPr>
        <dsp:cNvPr id="0" name=""/>
        <dsp:cNvSpPr/>
      </dsp:nvSpPr>
      <dsp:spPr>
        <a:xfrm>
          <a:off x="2075672" y="3095773"/>
          <a:ext cx="1709864" cy="8549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 – 2 /in seveda tudi 1 – 4/ </a:t>
          </a:r>
          <a:b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 / m142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102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7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7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2075672" y="3095773"/>
        <a:ext cx="1709864" cy="854932"/>
      </dsp:txXfrm>
    </dsp:sp>
    <dsp:sp modelId="{5A5EA239-0FDF-4949-97F6-4A5ADC2AE0BF}">
      <dsp:nvSpPr>
        <dsp:cNvPr id="0" name=""/>
        <dsp:cNvSpPr/>
      </dsp:nvSpPr>
      <dsp:spPr>
        <a:xfrm>
          <a:off x="4144607" y="3095773"/>
          <a:ext cx="1709864" cy="8549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 – 3 / m143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77</a:t>
          </a:r>
          <a:endParaRPr kumimoji="0" lang="en-US" altLang="sl-SI" sz="7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4144607" y="3095773"/>
        <a:ext cx="1709864" cy="854932"/>
      </dsp:txXfrm>
    </dsp:sp>
    <dsp:sp modelId="{E08219AD-5B43-4F6C-8515-59939CA5397F}">
      <dsp:nvSpPr>
        <dsp:cNvPr id="0" name=""/>
        <dsp:cNvSpPr/>
      </dsp:nvSpPr>
      <dsp:spPr>
        <a:xfrm>
          <a:off x="6213543" y="3095773"/>
          <a:ext cx="1709864" cy="8549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 – 5 / m145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68</a:t>
          </a:r>
          <a:endParaRPr kumimoji="0" lang="en-US" altLang="sl-SI" sz="7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6213543" y="3095773"/>
        <a:ext cx="1709864" cy="854932"/>
      </dsp:txXfrm>
    </dsp:sp>
    <dsp:sp modelId="{54EDD243-8B2F-47E6-A446-4CB46DFF8F9F}">
      <dsp:nvSpPr>
        <dsp:cNvPr id="0" name=""/>
        <dsp:cNvSpPr/>
      </dsp:nvSpPr>
      <dsp:spPr>
        <a:xfrm>
          <a:off x="5179075" y="4309776"/>
          <a:ext cx="1709864" cy="8549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potjo</a:t>
          </a:r>
          <a:b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4 - 5 – 2 / m1452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83</a:t>
          </a:r>
          <a:endParaRPr kumimoji="0" lang="en-US" altLang="sl-SI" sz="7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7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5179075" y="4309776"/>
        <a:ext cx="1709864" cy="854932"/>
      </dsp:txXfrm>
    </dsp:sp>
    <dsp:sp modelId="{AD106FB5-8AEF-422B-B1E1-6BB8F57C5AF8}">
      <dsp:nvSpPr>
        <dsp:cNvPr id="0" name=""/>
        <dsp:cNvSpPr/>
      </dsp:nvSpPr>
      <dsp:spPr>
        <a:xfrm>
          <a:off x="7248011" y="4309776"/>
          <a:ext cx="1709864" cy="8549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5 – 3 / m1453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80</a:t>
          </a:r>
          <a:endParaRPr kumimoji="0" lang="en-US" altLang="sl-SI" sz="7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7248011" y="4309776"/>
        <a:ext cx="1709864" cy="854932"/>
      </dsp:txXfrm>
    </dsp:sp>
    <dsp:sp modelId="{D6D5FE1D-C067-4C71-98B3-FE526BCD1D4F}">
      <dsp:nvSpPr>
        <dsp:cNvPr id="0" name=""/>
        <dsp:cNvSpPr/>
      </dsp:nvSpPr>
      <dsp:spPr>
        <a:xfrm>
          <a:off x="6213543" y="1881769"/>
          <a:ext cx="1709864" cy="8549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5 / m15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76</a:t>
          </a:r>
          <a:endParaRPr kumimoji="0" lang="en-US" altLang="sl-SI" sz="7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7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6213543" y="1881769"/>
        <a:ext cx="1709864" cy="854932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3ACB8F-AB2D-4B16-ADCD-158E52AE0258}">
      <dsp:nvSpPr>
        <dsp:cNvPr id="0" name=""/>
        <dsp:cNvSpPr/>
      </dsp:nvSpPr>
      <dsp:spPr>
        <a:xfrm>
          <a:off x="7092922" y="2266584"/>
          <a:ext cx="552878" cy="1919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954"/>
              </a:lnTo>
              <a:lnTo>
                <a:pt x="552878" y="95954"/>
              </a:lnTo>
              <a:lnTo>
                <a:pt x="552878" y="19190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1E5155-54D9-40FE-9A00-8AC5D57189CC}">
      <dsp:nvSpPr>
        <dsp:cNvPr id="0" name=""/>
        <dsp:cNvSpPr/>
      </dsp:nvSpPr>
      <dsp:spPr>
        <a:xfrm>
          <a:off x="6540044" y="2266584"/>
          <a:ext cx="552878" cy="191908"/>
        </a:xfrm>
        <a:custGeom>
          <a:avLst/>
          <a:gdLst/>
          <a:ahLst/>
          <a:cxnLst/>
          <a:rect l="0" t="0" r="0" b="0"/>
          <a:pathLst>
            <a:path>
              <a:moveTo>
                <a:pt x="552878" y="0"/>
              </a:moveTo>
              <a:lnTo>
                <a:pt x="552878" y="95954"/>
              </a:lnTo>
              <a:lnTo>
                <a:pt x="0" y="95954"/>
              </a:lnTo>
              <a:lnTo>
                <a:pt x="0" y="19190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3CC2A8-8C79-4A82-BA32-7CF76A2135D1}">
      <dsp:nvSpPr>
        <dsp:cNvPr id="0" name=""/>
        <dsp:cNvSpPr/>
      </dsp:nvSpPr>
      <dsp:spPr>
        <a:xfrm>
          <a:off x="5987166" y="1617751"/>
          <a:ext cx="1105756" cy="1919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954"/>
              </a:lnTo>
              <a:lnTo>
                <a:pt x="1105756" y="95954"/>
              </a:lnTo>
              <a:lnTo>
                <a:pt x="1105756" y="19190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7ED6C5-EB38-4929-BFF3-BCFB93721615}">
      <dsp:nvSpPr>
        <dsp:cNvPr id="0" name=""/>
        <dsp:cNvSpPr/>
      </dsp:nvSpPr>
      <dsp:spPr>
        <a:xfrm>
          <a:off x="5941446" y="1617751"/>
          <a:ext cx="91440" cy="19190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190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91F029-77AD-4BF6-BCF0-928BAC10C616}">
      <dsp:nvSpPr>
        <dsp:cNvPr id="0" name=""/>
        <dsp:cNvSpPr/>
      </dsp:nvSpPr>
      <dsp:spPr>
        <a:xfrm>
          <a:off x="4881410" y="1617751"/>
          <a:ext cx="1105756" cy="191908"/>
        </a:xfrm>
        <a:custGeom>
          <a:avLst/>
          <a:gdLst/>
          <a:ahLst/>
          <a:cxnLst/>
          <a:rect l="0" t="0" r="0" b="0"/>
          <a:pathLst>
            <a:path>
              <a:moveTo>
                <a:pt x="1105756" y="0"/>
              </a:moveTo>
              <a:lnTo>
                <a:pt x="1105756" y="95954"/>
              </a:lnTo>
              <a:lnTo>
                <a:pt x="0" y="95954"/>
              </a:lnTo>
              <a:lnTo>
                <a:pt x="0" y="19190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4CE0A1-D70B-4B2B-B025-E94E49626F7E}">
      <dsp:nvSpPr>
        <dsp:cNvPr id="0" name=""/>
        <dsp:cNvSpPr/>
      </dsp:nvSpPr>
      <dsp:spPr>
        <a:xfrm>
          <a:off x="3222776" y="968919"/>
          <a:ext cx="2764390" cy="1919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954"/>
              </a:lnTo>
              <a:lnTo>
                <a:pt x="2764390" y="95954"/>
              </a:lnTo>
              <a:lnTo>
                <a:pt x="2764390" y="19190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55BC0E-AA19-4F7C-BF9D-831DF0FFEBD3}">
      <dsp:nvSpPr>
        <dsp:cNvPr id="0" name=""/>
        <dsp:cNvSpPr/>
      </dsp:nvSpPr>
      <dsp:spPr>
        <a:xfrm>
          <a:off x="3775654" y="2266584"/>
          <a:ext cx="552878" cy="1919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954"/>
              </a:lnTo>
              <a:lnTo>
                <a:pt x="552878" y="95954"/>
              </a:lnTo>
              <a:lnTo>
                <a:pt x="552878" y="19190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19DAEA-CC26-47E8-AB32-4F9CC5B43B91}">
      <dsp:nvSpPr>
        <dsp:cNvPr id="0" name=""/>
        <dsp:cNvSpPr/>
      </dsp:nvSpPr>
      <dsp:spPr>
        <a:xfrm>
          <a:off x="3222776" y="2266584"/>
          <a:ext cx="552878" cy="191908"/>
        </a:xfrm>
        <a:custGeom>
          <a:avLst/>
          <a:gdLst/>
          <a:ahLst/>
          <a:cxnLst/>
          <a:rect l="0" t="0" r="0" b="0"/>
          <a:pathLst>
            <a:path>
              <a:moveTo>
                <a:pt x="552878" y="0"/>
              </a:moveTo>
              <a:lnTo>
                <a:pt x="552878" y="95954"/>
              </a:lnTo>
              <a:lnTo>
                <a:pt x="0" y="95954"/>
              </a:lnTo>
              <a:lnTo>
                <a:pt x="0" y="19190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1AE97F-D769-47A9-BAD0-73D7FA88E580}">
      <dsp:nvSpPr>
        <dsp:cNvPr id="0" name=""/>
        <dsp:cNvSpPr/>
      </dsp:nvSpPr>
      <dsp:spPr>
        <a:xfrm>
          <a:off x="2669898" y="1617751"/>
          <a:ext cx="1105756" cy="1919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954"/>
              </a:lnTo>
              <a:lnTo>
                <a:pt x="1105756" y="95954"/>
              </a:lnTo>
              <a:lnTo>
                <a:pt x="1105756" y="19190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F291A7-E68B-4B1D-9AE2-4EB069B8BD52}">
      <dsp:nvSpPr>
        <dsp:cNvPr id="0" name=""/>
        <dsp:cNvSpPr/>
      </dsp:nvSpPr>
      <dsp:spPr>
        <a:xfrm>
          <a:off x="2624178" y="1617751"/>
          <a:ext cx="91440" cy="19190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190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82EAA6-71E4-452F-817A-5394F8FDA400}">
      <dsp:nvSpPr>
        <dsp:cNvPr id="0" name=""/>
        <dsp:cNvSpPr/>
      </dsp:nvSpPr>
      <dsp:spPr>
        <a:xfrm>
          <a:off x="1564142" y="1617751"/>
          <a:ext cx="1105756" cy="191908"/>
        </a:xfrm>
        <a:custGeom>
          <a:avLst/>
          <a:gdLst/>
          <a:ahLst/>
          <a:cxnLst/>
          <a:rect l="0" t="0" r="0" b="0"/>
          <a:pathLst>
            <a:path>
              <a:moveTo>
                <a:pt x="1105756" y="0"/>
              </a:moveTo>
              <a:lnTo>
                <a:pt x="1105756" y="95954"/>
              </a:lnTo>
              <a:lnTo>
                <a:pt x="0" y="95954"/>
              </a:lnTo>
              <a:lnTo>
                <a:pt x="0" y="19190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859F78-3001-405A-9380-F882E89C1B59}">
      <dsp:nvSpPr>
        <dsp:cNvPr id="0" name=""/>
        <dsp:cNvSpPr/>
      </dsp:nvSpPr>
      <dsp:spPr>
        <a:xfrm>
          <a:off x="2669898" y="968919"/>
          <a:ext cx="552878" cy="191908"/>
        </a:xfrm>
        <a:custGeom>
          <a:avLst/>
          <a:gdLst/>
          <a:ahLst/>
          <a:cxnLst/>
          <a:rect l="0" t="0" r="0" b="0"/>
          <a:pathLst>
            <a:path>
              <a:moveTo>
                <a:pt x="552878" y="0"/>
              </a:moveTo>
              <a:lnTo>
                <a:pt x="552878" y="95954"/>
              </a:lnTo>
              <a:lnTo>
                <a:pt x="0" y="95954"/>
              </a:lnTo>
              <a:lnTo>
                <a:pt x="0" y="19190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515616-841D-490F-A956-5BD384EF46C5}">
      <dsp:nvSpPr>
        <dsp:cNvPr id="0" name=""/>
        <dsp:cNvSpPr/>
      </dsp:nvSpPr>
      <dsp:spPr>
        <a:xfrm>
          <a:off x="1564142" y="968919"/>
          <a:ext cx="1658634" cy="191908"/>
        </a:xfrm>
        <a:custGeom>
          <a:avLst/>
          <a:gdLst/>
          <a:ahLst/>
          <a:cxnLst/>
          <a:rect l="0" t="0" r="0" b="0"/>
          <a:pathLst>
            <a:path>
              <a:moveTo>
                <a:pt x="1658634" y="0"/>
              </a:moveTo>
              <a:lnTo>
                <a:pt x="1658634" y="95954"/>
              </a:lnTo>
              <a:lnTo>
                <a:pt x="0" y="95954"/>
              </a:lnTo>
              <a:lnTo>
                <a:pt x="0" y="19190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FF2C80-1620-476B-85E9-36B3980FBADF}">
      <dsp:nvSpPr>
        <dsp:cNvPr id="0" name=""/>
        <dsp:cNvSpPr/>
      </dsp:nvSpPr>
      <dsp:spPr>
        <a:xfrm>
          <a:off x="458386" y="968919"/>
          <a:ext cx="2764390" cy="191908"/>
        </a:xfrm>
        <a:custGeom>
          <a:avLst/>
          <a:gdLst/>
          <a:ahLst/>
          <a:cxnLst/>
          <a:rect l="0" t="0" r="0" b="0"/>
          <a:pathLst>
            <a:path>
              <a:moveTo>
                <a:pt x="2764390" y="0"/>
              </a:moveTo>
              <a:lnTo>
                <a:pt x="2764390" y="95954"/>
              </a:lnTo>
              <a:lnTo>
                <a:pt x="0" y="95954"/>
              </a:lnTo>
              <a:lnTo>
                <a:pt x="0" y="19190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D6A9FB-67CC-4024-BFFA-37B2E7921241}">
      <dsp:nvSpPr>
        <dsp:cNvPr id="0" name=""/>
        <dsp:cNvSpPr/>
      </dsp:nvSpPr>
      <dsp:spPr>
        <a:xfrm>
          <a:off x="2765852" y="511995"/>
          <a:ext cx="913847" cy="4569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Začetek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m1 / 68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2765852" y="511995"/>
        <a:ext cx="913847" cy="456923"/>
      </dsp:txXfrm>
    </dsp:sp>
    <dsp:sp modelId="{AC3ABB97-8DF4-417A-ADBD-881205E48A5F}">
      <dsp:nvSpPr>
        <dsp:cNvPr id="0" name=""/>
        <dsp:cNvSpPr/>
      </dsp:nvSpPr>
      <dsp:spPr>
        <a:xfrm>
          <a:off x="1462" y="1160827"/>
          <a:ext cx="913847" cy="4569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2 / m12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89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1462" y="1160827"/>
        <a:ext cx="913847" cy="456923"/>
      </dsp:txXfrm>
    </dsp:sp>
    <dsp:sp modelId="{EBFEC3B6-F8E3-4DAA-9C81-74DA45A32B93}">
      <dsp:nvSpPr>
        <dsp:cNvPr id="0" name=""/>
        <dsp:cNvSpPr/>
      </dsp:nvSpPr>
      <dsp:spPr>
        <a:xfrm>
          <a:off x="1107218" y="1160827"/>
          <a:ext cx="913847" cy="4569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3 / m13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90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1107218" y="1160827"/>
        <a:ext cx="913847" cy="456923"/>
      </dsp:txXfrm>
    </dsp:sp>
    <dsp:sp modelId="{2CF4BAC7-6CCF-47DD-AE62-3F1F3F4EB61B}">
      <dsp:nvSpPr>
        <dsp:cNvPr id="0" name=""/>
        <dsp:cNvSpPr/>
      </dsp:nvSpPr>
      <dsp:spPr>
        <a:xfrm>
          <a:off x="2212974" y="1160827"/>
          <a:ext cx="913847" cy="4569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4 / m14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68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2212974" y="1160827"/>
        <a:ext cx="913847" cy="456923"/>
      </dsp:txXfrm>
    </dsp:sp>
    <dsp:sp modelId="{BADBFBBE-B60C-4762-8387-ADD0998F9853}">
      <dsp:nvSpPr>
        <dsp:cNvPr id="0" name=""/>
        <dsp:cNvSpPr/>
      </dsp:nvSpPr>
      <dsp:spPr>
        <a:xfrm>
          <a:off x="1107218" y="1809660"/>
          <a:ext cx="913847" cy="4569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 – 2 / m142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102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1107218" y="1809660"/>
        <a:ext cx="913847" cy="456923"/>
      </dsp:txXfrm>
    </dsp:sp>
    <dsp:sp modelId="{9791A402-4ACB-4DF7-9B6C-1BFA43F107EB}">
      <dsp:nvSpPr>
        <dsp:cNvPr id="0" name=""/>
        <dsp:cNvSpPr/>
      </dsp:nvSpPr>
      <dsp:spPr>
        <a:xfrm>
          <a:off x="2212974" y="1809660"/>
          <a:ext cx="913847" cy="4569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 – 3 / m143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77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2212974" y="1809660"/>
        <a:ext cx="913847" cy="456923"/>
      </dsp:txXfrm>
    </dsp:sp>
    <dsp:sp modelId="{88CC83B3-5113-4CDB-9ADF-1BA203F26025}">
      <dsp:nvSpPr>
        <dsp:cNvPr id="0" name=""/>
        <dsp:cNvSpPr/>
      </dsp:nvSpPr>
      <dsp:spPr>
        <a:xfrm>
          <a:off x="3318730" y="1809660"/>
          <a:ext cx="913847" cy="4569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 – 5 / m145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68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3318730" y="1809660"/>
        <a:ext cx="913847" cy="456923"/>
      </dsp:txXfrm>
    </dsp:sp>
    <dsp:sp modelId="{91C3FC29-4494-4EF9-8DD0-41C56ECF9A33}">
      <dsp:nvSpPr>
        <dsp:cNvPr id="0" name=""/>
        <dsp:cNvSpPr/>
      </dsp:nvSpPr>
      <dsp:spPr>
        <a:xfrm>
          <a:off x="2765852" y="2458492"/>
          <a:ext cx="913847" cy="4569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5 – 2 / m1452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83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2765852" y="2458492"/>
        <a:ext cx="913847" cy="456923"/>
      </dsp:txXfrm>
    </dsp:sp>
    <dsp:sp modelId="{B431698E-0FB6-4A54-A71E-6729750F1111}">
      <dsp:nvSpPr>
        <dsp:cNvPr id="0" name=""/>
        <dsp:cNvSpPr/>
      </dsp:nvSpPr>
      <dsp:spPr>
        <a:xfrm>
          <a:off x="3871608" y="2458492"/>
          <a:ext cx="913847" cy="4569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5 – 3 / m1453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80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3871608" y="2458492"/>
        <a:ext cx="913847" cy="456923"/>
      </dsp:txXfrm>
    </dsp:sp>
    <dsp:sp modelId="{4C207880-9C4F-45A7-BC69-30B8378DDAF6}">
      <dsp:nvSpPr>
        <dsp:cNvPr id="0" name=""/>
        <dsp:cNvSpPr/>
      </dsp:nvSpPr>
      <dsp:spPr>
        <a:xfrm>
          <a:off x="5530242" y="1160827"/>
          <a:ext cx="913847" cy="4569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5 / m15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76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5530242" y="1160827"/>
        <a:ext cx="913847" cy="456923"/>
      </dsp:txXfrm>
    </dsp:sp>
    <dsp:sp modelId="{6D18E778-13D4-4219-BE27-A1620D275A75}">
      <dsp:nvSpPr>
        <dsp:cNvPr id="0" name=""/>
        <dsp:cNvSpPr/>
      </dsp:nvSpPr>
      <dsp:spPr>
        <a:xfrm>
          <a:off x="4424486" y="1809660"/>
          <a:ext cx="913847" cy="4569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5 – 2 / m152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85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4424486" y="1809660"/>
        <a:ext cx="913847" cy="456923"/>
      </dsp:txXfrm>
    </dsp:sp>
    <dsp:sp modelId="{E9F84567-9D8E-44E8-A51E-210D332BF972}">
      <dsp:nvSpPr>
        <dsp:cNvPr id="0" name=""/>
        <dsp:cNvSpPr/>
      </dsp:nvSpPr>
      <dsp:spPr>
        <a:xfrm>
          <a:off x="5530242" y="1809660"/>
          <a:ext cx="913847" cy="4569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5 – 3 / m153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97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5530242" y="1809660"/>
        <a:ext cx="913847" cy="456923"/>
      </dsp:txXfrm>
    </dsp:sp>
    <dsp:sp modelId="{792D1E4D-5E0A-42B9-865C-81E64DB15FBB}">
      <dsp:nvSpPr>
        <dsp:cNvPr id="0" name=""/>
        <dsp:cNvSpPr/>
      </dsp:nvSpPr>
      <dsp:spPr>
        <a:xfrm>
          <a:off x="6635998" y="1809660"/>
          <a:ext cx="913847" cy="4569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5 – 4 / m154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76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6635998" y="1809660"/>
        <a:ext cx="913847" cy="456923"/>
      </dsp:txXfrm>
    </dsp:sp>
    <dsp:sp modelId="{F997AB16-1479-4C46-9A79-025C897F1187}">
      <dsp:nvSpPr>
        <dsp:cNvPr id="0" name=""/>
        <dsp:cNvSpPr/>
      </dsp:nvSpPr>
      <dsp:spPr>
        <a:xfrm>
          <a:off x="6083120" y="2458492"/>
          <a:ext cx="913847" cy="4569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 – 2 / m1542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6083120" y="2458492"/>
        <a:ext cx="913847" cy="456923"/>
      </dsp:txXfrm>
    </dsp:sp>
    <dsp:sp modelId="{54F45097-25E7-4921-AFB1-E8D81FEDECD9}">
      <dsp:nvSpPr>
        <dsp:cNvPr id="0" name=""/>
        <dsp:cNvSpPr/>
      </dsp:nvSpPr>
      <dsp:spPr>
        <a:xfrm>
          <a:off x="7188876" y="2458492"/>
          <a:ext cx="913847" cy="4569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 – 3 / m1543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7188876" y="2458492"/>
        <a:ext cx="913847" cy="45692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0C8F01-9F9B-40B3-B51E-65BCE834BB3B}">
      <dsp:nvSpPr>
        <dsp:cNvPr id="0" name=""/>
        <dsp:cNvSpPr/>
      </dsp:nvSpPr>
      <dsp:spPr>
        <a:xfrm>
          <a:off x="8679928" y="2895878"/>
          <a:ext cx="91440" cy="21901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D46B6F-5688-4615-B4CD-AD0769251141}">
      <dsp:nvSpPr>
        <dsp:cNvPr id="0" name=""/>
        <dsp:cNvSpPr/>
      </dsp:nvSpPr>
      <dsp:spPr>
        <a:xfrm>
          <a:off x="8094685" y="2155409"/>
          <a:ext cx="630963" cy="2190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506"/>
              </a:lnTo>
              <a:lnTo>
                <a:pt x="630963" y="109506"/>
              </a:lnTo>
              <a:lnTo>
                <a:pt x="630963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A3F102-1956-4FF1-8F20-4414884597B3}">
      <dsp:nvSpPr>
        <dsp:cNvPr id="0" name=""/>
        <dsp:cNvSpPr/>
      </dsp:nvSpPr>
      <dsp:spPr>
        <a:xfrm>
          <a:off x="7463722" y="2155409"/>
          <a:ext cx="630963" cy="219012"/>
        </a:xfrm>
        <a:custGeom>
          <a:avLst/>
          <a:gdLst/>
          <a:ahLst/>
          <a:cxnLst/>
          <a:rect l="0" t="0" r="0" b="0"/>
          <a:pathLst>
            <a:path>
              <a:moveTo>
                <a:pt x="630963" y="0"/>
              </a:moveTo>
              <a:lnTo>
                <a:pt x="630963" y="109506"/>
              </a:lnTo>
              <a:lnTo>
                <a:pt x="0" y="109506"/>
              </a:lnTo>
              <a:lnTo>
                <a:pt x="0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A6785C-5DA1-475F-A8A5-CA65BA09E79A}">
      <dsp:nvSpPr>
        <dsp:cNvPr id="0" name=""/>
        <dsp:cNvSpPr/>
      </dsp:nvSpPr>
      <dsp:spPr>
        <a:xfrm>
          <a:off x="6832759" y="1414940"/>
          <a:ext cx="1261926" cy="2190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506"/>
              </a:lnTo>
              <a:lnTo>
                <a:pt x="1261926" y="109506"/>
              </a:lnTo>
              <a:lnTo>
                <a:pt x="1261926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01827B-BF8A-4886-9DAC-D1379559244F}">
      <dsp:nvSpPr>
        <dsp:cNvPr id="0" name=""/>
        <dsp:cNvSpPr/>
      </dsp:nvSpPr>
      <dsp:spPr>
        <a:xfrm>
          <a:off x="6787039" y="1414940"/>
          <a:ext cx="91440" cy="21901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B8B879-2106-4349-A4D3-5F855863D54F}">
      <dsp:nvSpPr>
        <dsp:cNvPr id="0" name=""/>
        <dsp:cNvSpPr/>
      </dsp:nvSpPr>
      <dsp:spPr>
        <a:xfrm>
          <a:off x="5570832" y="1414940"/>
          <a:ext cx="1261926" cy="219012"/>
        </a:xfrm>
        <a:custGeom>
          <a:avLst/>
          <a:gdLst/>
          <a:ahLst/>
          <a:cxnLst/>
          <a:rect l="0" t="0" r="0" b="0"/>
          <a:pathLst>
            <a:path>
              <a:moveTo>
                <a:pt x="1261926" y="0"/>
              </a:moveTo>
              <a:lnTo>
                <a:pt x="1261926" y="109506"/>
              </a:lnTo>
              <a:lnTo>
                <a:pt x="0" y="109506"/>
              </a:lnTo>
              <a:lnTo>
                <a:pt x="0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745839-4171-4B7D-9C8A-77D34B237DFA}">
      <dsp:nvSpPr>
        <dsp:cNvPr id="0" name=""/>
        <dsp:cNvSpPr/>
      </dsp:nvSpPr>
      <dsp:spPr>
        <a:xfrm>
          <a:off x="3677942" y="674470"/>
          <a:ext cx="3154816" cy="2190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506"/>
              </a:lnTo>
              <a:lnTo>
                <a:pt x="3154816" y="109506"/>
              </a:lnTo>
              <a:lnTo>
                <a:pt x="3154816" y="21901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37C4B9-B7B2-457A-B7D7-D9E60EAE3D09}">
      <dsp:nvSpPr>
        <dsp:cNvPr id="0" name=""/>
        <dsp:cNvSpPr/>
      </dsp:nvSpPr>
      <dsp:spPr>
        <a:xfrm>
          <a:off x="4308905" y="2155409"/>
          <a:ext cx="630963" cy="2190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506"/>
              </a:lnTo>
              <a:lnTo>
                <a:pt x="630963" y="109506"/>
              </a:lnTo>
              <a:lnTo>
                <a:pt x="630963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96E56B-5ECC-4674-90FD-FD9EAD6BFDA5}">
      <dsp:nvSpPr>
        <dsp:cNvPr id="0" name=""/>
        <dsp:cNvSpPr/>
      </dsp:nvSpPr>
      <dsp:spPr>
        <a:xfrm>
          <a:off x="3677942" y="2155409"/>
          <a:ext cx="630963" cy="219012"/>
        </a:xfrm>
        <a:custGeom>
          <a:avLst/>
          <a:gdLst/>
          <a:ahLst/>
          <a:cxnLst/>
          <a:rect l="0" t="0" r="0" b="0"/>
          <a:pathLst>
            <a:path>
              <a:moveTo>
                <a:pt x="630963" y="0"/>
              </a:moveTo>
              <a:lnTo>
                <a:pt x="630963" y="109506"/>
              </a:lnTo>
              <a:lnTo>
                <a:pt x="0" y="109506"/>
              </a:lnTo>
              <a:lnTo>
                <a:pt x="0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63F818-AFB7-456E-8A44-BD7EF6A830E8}">
      <dsp:nvSpPr>
        <dsp:cNvPr id="0" name=""/>
        <dsp:cNvSpPr/>
      </dsp:nvSpPr>
      <dsp:spPr>
        <a:xfrm>
          <a:off x="3046979" y="1414940"/>
          <a:ext cx="1261926" cy="2190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506"/>
              </a:lnTo>
              <a:lnTo>
                <a:pt x="1261926" y="109506"/>
              </a:lnTo>
              <a:lnTo>
                <a:pt x="1261926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6FF2DE-26AA-4CF6-8B53-A56A47159322}">
      <dsp:nvSpPr>
        <dsp:cNvPr id="0" name=""/>
        <dsp:cNvSpPr/>
      </dsp:nvSpPr>
      <dsp:spPr>
        <a:xfrm>
          <a:off x="3001259" y="1414940"/>
          <a:ext cx="91440" cy="21901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266103-10BE-4056-8760-03548DD9AF76}">
      <dsp:nvSpPr>
        <dsp:cNvPr id="0" name=""/>
        <dsp:cNvSpPr/>
      </dsp:nvSpPr>
      <dsp:spPr>
        <a:xfrm>
          <a:off x="1785052" y="1414940"/>
          <a:ext cx="1261926" cy="219012"/>
        </a:xfrm>
        <a:custGeom>
          <a:avLst/>
          <a:gdLst/>
          <a:ahLst/>
          <a:cxnLst/>
          <a:rect l="0" t="0" r="0" b="0"/>
          <a:pathLst>
            <a:path>
              <a:moveTo>
                <a:pt x="1261926" y="0"/>
              </a:moveTo>
              <a:lnTo>
                <a:pt x="1261926" y="109506"/>
              </a:lnTo>
              <a:lnTo>
                <a:pt x="0" y="109506"/>
              </a:lnTo>
              <a:lnTo>
                <a:pt x="0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CAEACC-9639-434D-A4DB-837D9D64C621}">
      <dsp:nvSpPr>
        <dsp:cNvPr id="0" name=""/>
        <dsp:cNvSpPr/>
      </dsp:nvSpPr>
      <dsp:spPr>
        <a:xfrm>
          <a:off x="3046979" y="674470"/>
          <a:ext cx="630963" cy="219012"/>
        </a:xfrm>
        <a:custGeom>
          <a:avLst/>
          <a:gdLst/>
          <a:ahLst/>
          <a:cxnLst/>
          <a:rect l="0" t="0" r="0" b="0"/>
          <a:pathLst>
            <a:path>
              <a:moveTo>
                <a:pt x="630963" y="0"/>
              </a:moveTo>
              <a:lnTo>
                <a:pt x="630963" y="109506"/>
              </a:lnTo>
              <a:lnTo>
                <a:pt x="0" y="109506"/>
              </a:lnTo>
              <a:lnTo>
                <a:pt x="0" y="21901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A23240-6B3D-4051-8ABF-178B62D313AB}">
      <dsp:nvSpPr>
        <dsp:cNvPr id="0" name=""/>
        <dsp:cNvSpPr/>
      </dsp:nvSpPr>
      <dsp:spPr>
        <a:xfrm>
          <a:off x="1785052" y="674470"/>
          <a:ext cx="1892889" cy="219012"/>
        </a:xfrm>
        <a:custGeom>
          <a:avLst/>
          <a:gdLst/>
          <a:ahLst/>
          <a:cxnLst/>
          <a:rect l="0" t="0" r="0" b="0"/>
          <a:pathLst>
            <a:path>
              <a:moveTo>
                <a:pt x="1892889" y="0"/>
              </a:moveTo>
              <a:lnTo>
                <a:pt x="1892889" y="109506"/>
              </a:lnTo>
              <a:lnTo>
                <a:pt x="0" y="109506"/>
              </a:lnTo>
              <a:lnTo>
                <a:pt x="0" y="21901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BBFF33-F138-464E-887E-AC66A706BE69}">
      <dsp:nvSpPr>
        <dsp:cNvPr id="0" name=""/>
        <dsp:cNvSpPr/>
      </dsp:nvSpPr>
      <dsp:spPr>
        <a:xfrm>
          <a:off x="523126" y="674470"/>
          <a:ext cx="3154816" cy="219012"/>
        </a:xfrm>
        <a:custGeom>
          <a:avLst/>
          <a:gdLst/>
          <a:ahLst/>
          <a:cxnLst/>
          <a:rect l="0" t="0" r="0" b="0"/>
          <a:pathLst>
            <a:path>
              <a:moveTo>
                <a:pt x="3154816" y="0"/>
              </a:moveTo>
              <a:lnTo>
                <a:pt x="3154816" y="109506"/>
              </a:lnTo>
              <a:lnTo>
                <a:pt x="0" y="109506"/>
              </a:lnTo>
              <a:lnTo>
                <a:pt x="0" y="21901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39FE1B-B0C6-4303-B291-6375109C58A4}">
      <dsp:nvSpPr>
        <dsp:cNvPr id="0" name=""/>
        <dsp:cNvSpPr/>
      </dsp:nvSpPr>
      <dsp:spPr>
        <a:xfrm>
          <a:off x="3156485" y="153013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Začetek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m1 / 68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3156485" y="153013"/>
        <a:ext cx="1042914" cy="521457"/>
      </dsp:txXfrm>
    </dsp:sp>
    <dsp:sp modelId="{DE3383F0-2CD0-48EA-9631-A3CE40C0D213}">
      <dsp:nvSpPr>
        <dsp:cNvPr id="0" name=""/>
        <dsp:cNvSpPr/>
      </dsp:nvSpPr>
      <dsp:spPr>
        <a:xfrm>
          <a:off x="1668" y="893483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2 / m12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89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1668" y="893483"/>
        <a:ext cx="1042914" cy="521457"/>
      </dsp:txXfrm>
    </dsp:sp>
    <dsp:sp modelId="{D70B84FA-F8A0-4AAE-8ADF-681160E27F9D}">
      <dsp:nvSpPr>
        <dsp:cNvPr id="0" name=""/>
        <dsp:cNvSpPr/>
      </dsp:nvSpPr>
      <dsp:spPr>
        <a:xfrm>
          <a:off x="1263595" y="893483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3 / m13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90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1263595" y="893483"/>
        <a:ext cx="1042914" cy="521457"/>
      </dsp:txXfrm>
    </dsp:sp>
    <dsp:sp modelId="{33A72D30-842A-4D34-B424-44B5FA3F4368}">
      <dsp:nvSpPr>
        <dsp:cNvPr id="0" name=""/>
        <dsp:cNvSpPr/>
      </dsp:nvSpPr>
      <dsp:spPr>
        <a:xfrm>
          <a:off x="2525521" y="893483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4 / m14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68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2525521" y="893483"/>
        <a:ext cx="1042914" cy="521457"/>
      </dsp:txXfrm>
    </dsp:sp>
    <dsp:sp modelId="{2B199A7F-A8A2-4914-8826-9AF459644EEA}">
      <dsp:nvSpPr>
        <dsp:cNvPr id="0" name=""/>
        <dsp:cNvSpPr/>
      </dsp:nvSpPr>
      <dsp:spPr>
        <a:xfrm>
          <a:off x="1263595" y="1633952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 – 2 / m142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102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1263595" y="1633952"/>
        <a:ext cx="1042914" cy="521457"/>
      </dsp:txXfrm>
    </dsp:sp>
    <dsp:sp modelId="{CEE0690C-E176-42C8-836C-F9DD02D0D6D4}">
      <dsp:nvSpPr>
        <dsp:cNvPr id="0" name=""/>
        <dsp:cNvSpPr/>
      </dsp:nvSpPr>
      <dsp:spPr>
        <a:xfrm>
          <a:off x="2525521" y="1633952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 – 3 / m143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77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2525521" y="1633952"/>
        <a:ext cx="1042914" cy="521457"/>
      </dsp:txXfrm>
    </dsp:sp>
    <dsp:sp modelId="{E8E41700-A11C-49BE-8733-535DFA43052B}">
      <dsp:nvSpPr>
        <dsp:cNvPr id="0" name=""/>
        <dsp:cNvSpPr/>
      </dsp:nvSpPr>
      <dsp:spPr>
        <a:xfrm>
          <a:off x="3787448" y="1633952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 – 5 / m145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68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3787448" y="1633952"/>
        <a:ext cx="1042914" cy="521457"/>
      </dsp:txXfrm>
    </dsp:sp>
    <dsp:sp modelId="{032DB185-F836-4A66-9B8C-5AF1E0558A5C}">
      <dsp:nvSpPr>
        <dsp:cNvPr id="0" name=""/>
        <dsp:cNvSpPr/>
      </dsp:nvSpPr>
      <dsp:spPr>
        <a:xfrm>
          <a:off x="3156485" y="2374421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5 – 2 / m1452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83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3156485" y="2374421"/>
        <a:ext cx="1042914" cy="521457"/>
      </dsp:txXfrm>
    </dsp:sp>
    <dsp:sp modelId="{96C8ED95-EC13-4836-83FD-27A39FCE2C3F}">
      <dsp:nvSpPr>
        <dsp:cNvPr id="0" name=""/>
        <dsp:cNvSpPr/>
      </dsp:nvSpPr>
      <dsp:spPr>
        <a:xfrm>
          <a:off x="4418411" y="2374421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5 – 3 / m1453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80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4418411" y="2374421"/>
        <a:ext cx="1042914" cy="521457"/>
      </dsp:txXfrm>
    </dsp:sp>
    <dsp:sp modelId="{AED0AA1F-78AF-413B-A1A2-E351BD0B7A9B}">
      <dsp:nvSpPr>
        <dsp:cNvPr id="0" name=""/>
        <dsp:cNvSpPr/>
      </dsp:nvSpPr>
      <dsp:spPr>
        <a:xfrm>
          <a:off x="6311301" y="893483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5 / m15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76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6311301" y="893483"/>
        <a:ext cx="1042914" cy="521457"/>
      </dsp:txXfrm>
    </dsp:sp>
    <dsp:sp modelId="{E019674E-55E9-436C-B54F-6883DCD2F1AC}">
      <dsp:nvSpPr>
        <dsp:cNvPr id="0" name=""/>
        <dsp:cNvSpPr/>
      </dsp:nvSpPr>
      <dsp:spPr>
        <a:xfrm>
          <a:off x="5049375" y="1633952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5 – 2 / m152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85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5049375" y="1633952"/>
        <a:ext cx="1042914" cy="521457"/>
      </dsp:txXfrm>
    </dsp:sp>
    <dsp:sp modelId="{31E460BC-5E32-4495-AC17-245EDF2835CC}">
      <dsp:nvSpPr>
        <dsp:cNvPr id="0" name=""/>
        <dsp:cNvSpPr/>
      </dsp:nvSpPr>
      <dsp:spPr>
        <a:xfrm>
          <a:off x="6311301" y="1633952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5 – 3 / m153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97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6311301" y="1633952"/>
        <a:ext cx="1042914" cy="521457"/>
      </dsp:txXfrm>
    </dsp:sp>
    <dsp:sp modelId="{34DC6391-AAC9-4E89-8C02-5F6AB039D1D7}">
      <dsp:nvSpPr>
        <dsp:cNvPr id="0" name=""/>
        <dsp:cNvSpPr/>
      </dsp:nvSpPr>
      <dsp:spPr>
        <a:xfrm>
          <a:off x="7573228" y="1633952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5 – 4 / m154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76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7573228" y="1633952"/>
        <a:ext cx="1042914" cy="521457"/>
      </dsp:txXfrm>
    </dsp:sp>
    <dsp:sp modelId="{3FAB1E50-B242-43CA-9AD4-35DBBB04D813}">
      <dsp:nvSpPr>
        <dsp:cNvPr id="0" name=""/>
        <dsp:cNvSpPr/>
      </dsp:nvSpPr>
      <dsp:spPr>
        <a:xfrm>
          <a:off x="6942265" y="2374421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 – 2 / m1542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100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6942265" y="2374421"/>
        <a:ext cx="1042914" cy="521457"/>
      </dsp:txXfrm>
    </dsp:sp>
    <dsp:sp modelId="{D1D34F64-1ECD-4A56-B1C7-08BD58E55E12}">
      <dsp:nvSpPr>
        <dsp:cNvPr id="0" name=""/>
        <dsp:cNvSpPr/>
      </dsp:nvSpPr>
      <dsp:spPr>
        <a:xfrm>
          <a:off x="8204191" y="2374421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 – 3 / m1543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76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8204191" y="2374421"/>
        <a:ext cx="1042914" cy="521457"/>
      </dsp:txXfrm>
    </dsp:sp>
    <dsp:sp modelId="{225B5AFE-C07F-48E3-AB30-8358D283987B}">
      <dsp:nvSpPr>
        <dsp:cNvPr id="0" name=""/>
        <dsp:cNvSpPr/>
      </dsp:nvSpPr>
      <dsp:spPr>
        <a:xfrm>
          <a:off x="8204191" y="3114891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Povezava 3 -2 in 2 - 1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8204191" y="3114891"/>
        <a:ext cx="1042914" cy="521457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14205F-03B6-44C3-908C-F632AFFB53AF}">
      <dsp:nvSpPr>
        <dsp:cNvPr id="0" name=""/>
        <dsp:cNvSpPr/>
      </dsp:nvSpPr>
      <dsp:spPr>
        <a:xfrm>
          <a:off x="8679928" y="2895878"/>
          <a:ext cx="91440" cy="21901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808061-4300-412A-9905-3F7F988153BC}">
      <dsp:nvSpPr>
        <dsp:cNvPr id="0" name=""/>
        <dsp:cNvSpPr/>
      </dsp:nvSpPr>
      <dsp:spPr>
        <a:xfrm>
          <a:off x="8094685" y="2155409"/>
          <a:ext cx="630963" cy="2190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506"/>
              </a:lnTo>
              <a:lnTo>
                <a:pt x="630963" y="109506"/>
              </a:lnTo>
              <a:lnTo>
                <a:pt x="630963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55D09B-831E-46DC-9BCB-91DA8D5B4107}">
      <dsp:nvSpPr>
        <dsp:cNvPr id="0" name=""/>
        <dsp:cNvSpPr/>
      </dsp:nvSpPr>
      <dsp:spPr>
        <a:xfrm>
          <a:off x="7463722" y="2155409"/>
          <a:ext cx="630963" cy="219012"/>
        </a:xfrm>
        <a:custGeom>
          <a:avLst/>
          <a:gdLst/>
          <a:ahLst/>
          <a:cxnLst/>
          <a:rect l="0" t="0" r="0" b="0"/>
          <a:pathLst>
            <a:path>
              <a:moveTo>
                <a:pt x="630963" y="0"/>
              </a:moveTo>
              <a:lnTo>
                <a:pt x="630963" y="109506"/>
              </a:lnTo>
              <a:lnTo>
                <a:pt x="0" y="109506"/>
              </a:lnTo>
              <a:lnTo>
                <a:pt x="0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21FD65-69FE-4450-AF34-94EEEA0B42D4}">
      <dsp:nvSpPr>
        <dsp:cNvPr id="0" name=""/>
        <dsp:cNvSpPr/>
      </dsp:nvSpPr>
      <dsp:spPr>
        <a:xfrm>
          <a:off x="6832759" y="1414940"/>
          <a:ext cx="1261926" cy="2190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506"/>
              </a:lnTo>
              <a:lnTo>
                <a:pt x="1261926" y="109506"/>
              </a:lnTo>
              <a:lnTo>
                <a:pt x="1261926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869CA3-A452-4B0B-ACB3-F164165D96FA}">
      <dsp:nvSpPr>
        <dsp:cNvPr id="0" name=""/>
        <dsp:cNvSpPr/>
      </dsp:nvSpPr>
      <dsp:spPr>
        <a:xfrm>
          <a:off x="6787039" y="1414940"/>
          <a:ext cx="91440" cy="21901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84EC60-EE69-4A60-865D-8B659CF9D0E0}">
      <dsp:nvSpPr>
        <dsp:cNvPr id="0" name=""/>
        <dsp:cNvSpPr/>
      </dsp:nvSpPr>
      <dsp:spPr>
        <a:xfrm>
          <a:off x="5570832" y="1414940"/>
          <a:ext cx="1261926" cy="219012"/>
        </a:xfrm>
        <a:custGeom>
          <a:avLst/>
          <a:gdLst/>
          <a:ahLst/>
          <a:cxnLst/>
          <a:rect l="0" t="0" r="0" b="0"/>
          <a:pathLst>
            <a:path>
              <a:moveTo>
                <a:pt x="1261926" y="0"/>
              </a:moveTo>
              <a:lnTo>
                <a:pt x="1261926" y="109506"/>
              </a:lnTo>
              <a:lnTo>
                <a:pt x="0" y="109506"/>
              </a:lnTo>
              <a:lnTo>
                <a:pt x="0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EEA984-05A6-4690-B312-002592EBBA23}">
      <dsp:nvSpPr>
        <dsp:cNvPr id="0" name=""/>
        <dsp:cNvSpPr/>
      </dsp:nvSpPr>
      <dsp:spPr>
        <a:xfrm>
          <a:off x="3677942" y="674470"/>
          <a:ext cx="3154816" cy="2190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506"/>
              </a:lnTo>
              <a:lnTo>
                <a:pt x="3154816" y="109506"/>
              </a:lnTo>
              <a:lnTo>
                <a:pt x="3154816" y="21901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B8BAFE-5E15-439E-AE17-BAECA83A4485}">
      <dsp:nvSpPr>
        <dsp:cNvPr id="0" name=""/>
        <dsp:cNvSpPr/>
      </dsp:nvSpPr>
      <dsp:spPr>
        <a:xfrm>
          <a:off x="4308905" y="2155409"/>
          <a:ext cx="630963" cy="2190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506"/>
              </a:lnTo>
              <a:lnTo>
                <a:pt x="630963" y="109506"/>
              </a:lnTo>
              <a:lnTo>
                <a:pt x="630963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F013C1-6818-4D3E-A141-B5870B1E5264}">
      <dsp:nvSpPr>
        <dsp:cNvPr id="0" name=""/>
        <dsp:cNvSpPr/>
      </dsp:nvSpPr>
      <dsp:spPr>
        <a:xfrm>
          <a:off x="3677942" y="2155409"/>
          <a:ext cx="630963" cy="219012"/>
        </a:xfrm>
        <a:custGeom>
          <a:avLst/>
          <a:gdLst/>
          <a:ahLst/>
          <a:cxnLst/>
          <a:rect l="0" t="0" r="0" b="0"/>
          <a:pathLst>
            <a:path>
              <a:moveTo>
                <a:pt x="630963" y="0"/>
              </a:moveTo>
              <a:lnTo>
                <a:pt x="630963" y="109506"/>
              </a:lnTo>
              <a:lnTo>
                <a:pt x="0" y="109506"/>
              </a:lnTo>
              <a:lnTo>
                <a:pt x="0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1D9B65-ED00-47FC-A2BA-8D59304C44B7}">
      <dsp:nvSpPr>
        <dsp:cNvPr id="0" name=""/>
        <dsp:cNvSpPr/>
      </dsp:nvSpPr>
      <dsp:spPr>
        <a:xfrm>
          <a:off x="3046979" y="1414940"/>
          <a:ext cx="1261926" cy="2190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506"/>
              </a:lnTo>
              <a:lnTo>
                <a:pt x="1261926" y="109506"/>
              </a:lnTo>
              <a:lnTo>
                <a:pt x="1261926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B2167A-3A09-4805-8849-14D431C51A7F}">
      <dsp:nvSpPr>
        <dsp:cNvPr id="0" name=""/>
        <dsp:cNvSpPr/>
      </dsp:nvSpPr>
      <dsp:spPr>
        <a:xfrm>
          <a:off x="3001259" y="1414940"/>
          <a:ext cx="91440" cy="21901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2F0F90-4978-439C-953C-7D8E5BB70C58}">
      <dsp:nvSpPr>
        <dsp:cNvPr id="0" name=""/>
        <dsp:cNvSpPr/>
      </dsp:nvSpPr>
      <dsp:spPr>
        <a:xfrm>
          <a:off x="1785052" y="1414940"/>
          <a:ext cx="1261926" cy="219012"/>
        </a:xfrm>
        <a:custGeom>
          <a:avLst/>
          <a:gdLst/>
          <a:ahLst/>
          <a:cxnLst/>
          <a:rect l="0" t="0" r="0" b="0"/>
          <a:pathLst>
            <a:path>
              <a:moveTo>
                <a:pt x="1261926" y="0"/>
              </a:moveTo>
              <a:lnTo>
                <a:pt x="1261926" y="109506"/>
              </a:lnTo>
              <a:lnTo>
                <a:pt x="0" y="109506"/>
              </a:lnTo>
              <a:lnTo>
                <a:pt x="0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8CCF25-8C44-4EF8-86C7-4DCAB3DCE283}">
      <dsp:nvSpPr>
        <dsp:cNvPr id="0" name=""/>
        <dsp:cNvSpPr/>
      </dsp:nvSpPr>
      <dsp:spPr>
        <a:xfrm>
          <a:off x="3046979" y="674470"/>
          <a:ext cx="630963" cy="219012"/>
        </a:xfrm>
        <a:custGeom>
          <a:avLst/>
          <a:gdLst/>
          <a:ahLst/>
          <a:cxnLst/>
          <a:rect l="0" t="0" r="0" b="0"/>
          <a:pathLst>
            <a:path>
              <a:moveTo>
                <a:pt x="630963" y="0"/>
              </a:moveTo>
              <a:lnTo>
                <a:pt x="630963" y="109506"/>
              </a:lnTo>
              <a:lnTo>
                <a:pt x="0" y="109506"/>
              </a:lnTo>
              <a:lnTo>
                <a:pt x="0" y="21901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420C03-0650-48EE-A187-4ED7C49D1839}">
      <dsp:nvSpPr>
        <dsp:cNvPr id="0" name=""/>
        <dsp:cNvSpPr/>
      </dsp:nvSpPr>
      <dsp:spPr>
        <a:xfrm>
          <a:off x="1785052" y="674470"/>
          <a:ext cx="1892889" cy="219012"/>
        </a:xfrm>
        <a:custGeom>
          <a:avLst/>
          <a:gdLst/>
          <a:ahLst/>
          <a:cxnLst/>
          <a:rect l="0" t="0" r="0" b="0"/>
          <a:pathLst>
            <a:path>
              <a:moveTo>
                <a:pt x="1892889" y="0"/>
              </a:moveTo>
              <a:lnTo>
                <a:pt x="1892889" y="109506"/>
              </a:lnTo>
              <a:lnTo>
                <a:pt x="0" y="109506"/>
              </a:lnTo>
              <a:lnTo>
                <a:pt x="0" y="21901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30B959-74B9-404E-954E-6C20ADE7E061}">
      <dsp:nvSpPr>
        <dsp:cNvPr id="0" name=""/>
        <dsp:cNvSpPr/>
      </dsp:nvSpPr>
      <dsp:spPr>
        <a:xfrm>
          <a:off x="523126" y="674470"/>
          <a:ext cx="3154816" cy="219012"/>
        </a:xfrm>
        <a:custGeom>
          <a:avLst/>
          <a:gdLst/>
          <a:ahLst/>
          <a:cxnLst/>
          <a:rect l="0" t="0" r="0" b="0"/>
          <a:pathLst>
            <a:path>
              <a:moveTo>
                <a:pt x="3154816" y="0"/>
              </a:moveTo>
              <a:lnTo>
                <a:pt x="3154816" y="109506"/>
              </a:lnTo>
              <a:lnTo>
                <a:pt x="0" y="109506"/>
              </a:lnTo>
              <a:lnTo>
                <a:pt x="0" y="21901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6C0BA1-A443-4EF3-82BA-385E6F914B88}">
      <dsp:nvSpPr>
        <dsp:cNvPr id="0" name=""/>
        <dsp:cNvSpPr/>
      </dsp:nvSpPr>
      <dsp:spPr>
        <a:xfrm>
          <a:off x="3156485" y="153013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Začetek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m1 / 68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3156485" y="153013"/>
        <a:ext cx="1042914" cy="521457"/>
      </dsp:txXfrm>
    </dsp:sp>
    <dsp:sp modelId="{22B15C8A-7440-420C-9C9A-0FAE6B88C561}">
      <dsp:nvSpPr>
        <dsp:cNvPr id="0" name=""/>
        <dsp:cNvSpPr/>
      </dsp:nvSpPr>
      <dsp:spPr>
        <a:xfrm>
          <a:off x="1668" y="893483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2 / m12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89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1668" y="893483"/>
        <a:ext cx="1042914" cy="521457"/>
      </dsp:txXfrm>
    </dsp:sp>
    <dsp:sp modelId="{D1064DD2-5452-4A9F-BF84-7DD49EA830B7}">
      <dsp:nvSpPr>
        <dsp:cNvPr id="0" name=""/>
        <dsp:cNvSpPr/>
      </dsp:nvSpPr>
      <dsp:spPr>
        <a:xfrm>
          <a:off x="1263595" y="893483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3 / m13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90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1263595" y="893483"/>
        <a:ext cx="1042914" cy="521457"/>
      </dsp:txXfrm>
    </dsp:sp>
    <dsp:sp modelId="{70FE28B2-2070-4E36-9F55-7CF74BD29221}">
      <dsp:nvSpPr>
        <dsp:cNvPr id="0" name=""/>
        <dsp:cNvSpPr/>
      </dsp:nvSpPr>
      <dsp:spPr>
        <a:xfrm>
          <a:off x="2525521" y="893483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4 / m14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68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2525521" y="893483"/>
        <a:ext cx="1042914" cy="521457"/>
      </dsp:txXfrm>
    </dsp:sp>
    <dsp:sp modelId="{9A5F30FC-F5AD-4B3E-A39D-D91569CD26F8}">
      <dsp:nvSpPr>
        <dsp:cNvPr id="0" name=""/>
        <dsp:cNvSpPr/>
      </dsp:nvSpPr>
      <dsp:spPr>
        <a:xfrm>
          <a:off x="1263595" y="1633952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 – 2 / m142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102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1263595" y="1633952"/>
        <a:ext cx="1042914" cy="521457"/>
      </dsp:txXfrm>
    </dsp:sp>
    <dsp:sp modelId="{31225A64-3CB0-42FC-B650-C94589833677}">
      <dsp:nvSpPr>
        <dsp:cNvPr id="0" name=""/>
        <dsp:cNvSpPr/>
      </dsp:nvSpPr>
      <dsp:spPr>
        <a:xfrm>
          <a:off x="2525521" y="1633952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 – 3 / m143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77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2525521" y="1633952"/>
        <a:ext cx="1042914" cy="521457"/>
      </dsp:txXfrm>
    </dsp:sp>
    <dsp:sp modelId="{74824858-049B-4EF6-92AA-9E0A59EDC027}">
      <dsp:nvSpPr>
        <dsp:cNvPr id="0" name=""/>
        <dsp:cNvSpPr/>
      </dsp:nvSpPr>
      <dsp:spPr>
        <a:xfrm>
          <a:off x="3787448" y="1633952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 – 5 / m145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68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3787448" y="1633952"/>
        <a:ext cx="1042914" cy="521457"/>
      </dsp:txXfrm>
    </dsp:sp>
    <dsp:sp modelId="{61445597-90C3-402B-A6B2-D00A23DC3162}">
      <dsp:nvSpPr>
        <dsp:cNvPr id="0" name=""/>
        <dsp:cNvSpPr/>
      </dsp:nvSpPr>
      <dsp:spPr>
        <a:xfrm>
          <a:off x="3156485" y="2374421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5 – 2 / m1452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83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3156485" y="2374421"/>
        <a:ext cx="1042914" cy="521457"/>
      </dsp:txXfrm>
    </dsp:sp>
    <dsp:sp modelId="{98F60BD9-17C6-4933-A988-BB68F969BA4D}">
      <dsp:nvSpPr>
        <dsp:cNvPr id="0" name=""/>
        <dsp:cNvSpPr/>
      </dsp:nvSpPr>
      <dsp:spPr>
        <a:xfrm>
          <a:off x="4418411" y="2374421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5 – 3 / m1453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80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4418411" y="2374421"/>
        <a:ext cx="1042914" cy="521457"/>
      </dsp:txXfrm>
    </dsp:sp>
    <dsp:sp modelId="{CC0B3556-11DC-4DD4-80A4-9E57F79E97C0}">
      <dsp:nvSpPr>
        <dsp:cNvPr id="0" name=""/>
        <dsp:cNvSpPr/>
      </dsp:nvSpPr>
      <dsp:spPr>
        <a:xfrm>
          <a:off x="6311301" y="893483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5 / m15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76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6311301" y="893483"/>
        <a:ext cx="1042914" cy="521457"/>
      </dsp:txXfrm>
    </dsp:sp>
    <dsp:sp modelId="{1CAEB0BB-B7D3-46D2-864F-36C42BD59978}">
      <dsp:nvSpPr>
        <dsp:cNvPr id="0" name=""/>
        <dsp:cNvSpPr/>
      </dsp:nvSpPr>
      <dsp:spPr>
        <a:xfrm>
          <a:off x="5049375" y="1633952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5 – 2 / m152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85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5049375" y="1633952"/>
        <a:ext cx="1042914" cy="521457"/>
      </dsp:txXfrm>
    </dsp:sp>
    <dsp:sp modelId="{4BC2E1A6-F7AD-4238-BFDC-F609A35779D2}">
      <dsp:nvSpPr>
        <dsp:cNvPr id="0" name=""/>
        <dsp:cNvSpPr/>
      </dsp:nvSpPr>
      <dsp:spPr>
        <a:xfrm>
          <a:off x="6311301" y="1633952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5 – 3 / m153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97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6311301" y="1633952"/>
        <a:ext cx="1042914" cy="521457"/>
      </dsp:txXfrm>
    </dsp:sp>
    <dsp:sp modelId="{238C7DE6-FC5B-43F2-9708-FE6D92074D3D}">
      <dsp:nvSpPr>
        <dsp:cNvPr id="0" name=""/>
        <dsp:cNvSpPr/>
      </dsp:nvSpPr>
      <dsp:spPr>
        <a:xfrm>
          <a:off x="7573228" y="1633952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5 – 4 / m154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76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7573228" y="1633952"/>
        <a:ext cx="1042914" cy="521457"/>
      </dsp:txXfrm>
    </dsp:sp>
    <dsp:sp modelId="{D6FB9606-5D07-4EC6-9425-D1175C1674A3}">
      <dsp:nvSpPr>
        <dsp:cNvPr id="0" name=""/>
        <dsp:cNvSpPr/>
      </dsp:nvSpPr>
      <dsp:spPr>
        <a:xfrm>
          <a:off x="6942265" y="2374421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 – 2 / m1542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100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6942265" y="2374421"/>
        <a:ext cx="1042914" cy="521457"/>
      </dsp:txXfrm>
    </dsp:sp>
    <dsp:sp modelId="{CCD2CEA2-B4E0-4253-8BF7-7D1ADF4886B5}">
      <dsp:nvSpPr>
        <dsp:cNvPr id="0" name=""/>
        <dsp:cNvSpPr/>
      </dsp:nvSpPr>
      <dsp:spPr>
        <a:xfrm>
          <a:off x="8204191" y="2374421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 – 3 / m1543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76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8204191" y="2374421"/>
        <a:ext cx="1042914" cy="521457"/>
      </dsp:txXfrm>
    </dsp:sp>
    <dsp:sp modelId="{1FBA7C4C-5D5F-45B7-B92E-618ED099DC24}">
      <dsp:nvSpPr>
        <dsp:cNvPr id="0" name=""/>
        <dsp:cNvSpPr/>
      </dsp:nvSpPr>
      <dsp:spPr>
        <a:xfrm>
          <a:off x="8204191" y="3114891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Povezava 3 -2 in 2 - 1</a:t>
          </a: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8204191" y="3114891"/>
        <a:ext cx="1042914" cy="5214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1BD128-522F-4E76-B75D-9B88EF5E911F}">
      <dsp:nvSpPr>
        <dsp:cNvPr id="0" name=""/>
        <dsp:cNvSpPr/>
      </dsp:nvSpPr>
      <dsp:spPr>
        <a:xfrm>
          <a:off x="8180403" y="2913002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02D1BA-46E6-46A0-9A4D-13359CCCC853}">
      <dsp:nvSpPr>
        <dsp:cNvPr id="0" name=""/>
        <dsp:cNvSpPr/>
      </dsp:nvSpPr>
      <dsp:spPr>
        <a:xfrm>
          <a:off x="7466565" y="2021619"/>
          <a:ext cx="759558" cy="2636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824"/>
              </a:lnTo>
              <a:lnTo>
                <a:pt x="759558" y="131824"/>
              </a:lnTo>
              <a:lnTo>
                <a:pt x="759558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CDACDB-9743-4252-8A2D-BD180C3D31CD}">
      <dsp:nvSpPr>
        <dsp:cNvPr id="0" name=""/>
        <dsp:cNvSpPr/>
      </dsp:nvSpPr>
      <dsp:spPr>
        <a:xfrm>
          <a:off x="6661286" y="2913002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75511D-D81E-4624-A67E-8E3CFDA7CCC6}">
      <dsp:nvSpPr>
        <dsp:cNvPr id="0" name=""/>
        <dsp:cNvSpPr/>
      </dsp:nvSpPr>
      <dsp:spPr>
        <a:xfrm>
          <a:off x="6707006" y="2021619"/>
          <a:ext cx="759558" cy="263648"/>
        </a:xfrm>
        <a:custGeom>
          <a:avLst/>
          <a:gdLst/>
          <a:ahLst/>
          <a:cxnLst/>
          <a:rect l="0" t="0" r="0" b="0"/>
          <a:pathLst>
            <a:path>
              <a:moveTo>
                <a:pt x="759558" y="0"/>
              </a:moveTo>
              <a:lnTo>
                <a:pt x="759558" y="131824"/>
              </a:lnTo>
              <a:lnTo>
                <a:pt x="0" y="131824"/>
              </a:lnTo>
              <a:lnTo>
                <a:pt x="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602361-DE2F-464F-9808-19ABDD87AD7E}">
      <dsp:nvSpPr>
        <dsp:cNvPr id="0" name=""/>
        <dsp:cNvSpPr/>
      </dsp:nvSpPr>
      <dsp:spPr>
        <a:xfrm>
          <a:off x="4428330" y="1130237"/>
          <a:ext cx="3038234" cy="2636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824"/>
              </a:lnTo>
              <a:lnTo>
                <a:pt x="3038234" y="131824"/>
              </a:lnTo>
              <a:lnTo>
                <a:pt x="3038234" y="2636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5A3C3B-9D9D-47C0-AED3-2BD453A37CA5}">
      <dsp:nvSpPr>
        <dsp:cNvPr id="0" name=""/>
        <dsp:cNvSpPr/>
      </dsp:nvSpPr>
      <dsp:spPr>
        <a:xfrm>
          <a:off x="5142169" y="2913002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38401C-EE7B-4222-80FD-918CCA06CE77}">
      <dsp:nvSpPr>
        <dsp:cNvPr id="0" name=""/>
        <dsp:cNvSpPr/>
      </dsp:nvSpPr>
      <dsp:spPr>
        <a:xfrm>
          <a:off x="4428330" y="2021619"/>
          <a:ext cx="759558" cy="2636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824"/>
              </a:lnTo>
              <a:lnTo>
                <a:pt x="759558" y="131824"/>
              </a:lnTo>
              <a:lnTo>
                <a:pt x="759558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55C6E0-6BD5-4A12-9C6D-B7B3FE3D4BA5}">
      <dsp:nvSpPr>
        <dsp:cNvPr id="0" name=""/>
        <dsp:cNvSpPr/>
      </dsp:nvSpPr>
      <dsp:spPr>
        <a:xfrm>
          <a:off x="3623052" y="2913002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D1D8C1-7455-435E-945A-D477ADFBC9E4}">
      <dsp:nvSpPr>
        <dsp:cNvPr id="0" name=""/>
        <dsp:cNvSpPr/>
      </dsp:nvSpPr>
      <dsp:spPr>
        <a:xfrm>
          <a:off x="3668772" y="2021619"/>
          <a:ext cx="759558" cy="263648"/>
        </a:xfrm>
        <a:custGeom>
          <a:avLst/>
          <a:gdLst/>
          <a:ahLst/>
          <a:cxnLst/>
          <a:rect l="0" t="0" r="0" b="0"/>
          <a:pathLst>
            <a:path>
              <a:moveTo>
                <a:pt x="759558" y="0"/>
              </a:moveTo>
              <a:lnTo>
                <a:pt x="759558" y="131824"/>
              </a:lnTo>
              <a:lnTo>
                <a:pt x="0" y="131824"/>
              </a:lnTo>
              <a:lnTo>
                <a:pt x="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4883B0-E519-446C-9319-57F1FDF4C453}">
      <dsp:nvSpPr>
        <dsp:cNvPr id="0" name=""/>
        <dsp:cNvSpPr/>
      </dsp:nvSpPr>
      <dsp:spPr>
        <a:xfrm>
          <a:off x="4382610" y="1130237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03C82E-C107-4F40-BB6F-895DDB14CA40}">
      <dsp:nvSpPr>
        <dsp:cNvPr id="0" name=""/>
        <dsp:cNvSpPr/>
      </dsp:nvSpPr>
      <dsp:spPr>
        <a:xfrm>
          <a:off x="2103935" y="2913002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FB6581-822C-4671-A2DF-C5C7C9C76BD3}">
      <dsp:nvSpPr>
        <dsp:cNvPr id="0" name=""/>
        <dsp:cNvSpPr/>
      </dsp:nvSpPr>
      <dsp:spPr>
        <a:xfrm>
          <a:off x="1390096" y="2021619"/>
          <a:ext cx="759558" cy="2636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824"/>
              </a:lnTo>
              <a:lnTo>
                <a:pt x="759558" y="131824"/>
              </a:lnTo>
              <a:lnTo>
                <a:pt x="759558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4F32FC-C837-4F10-B1D0-CE1593B1B6E1}">
      <dsp:nvSpPr>
        <dsp:cNvPr id="0" name=""/>
        <dsp:cNvSpPr/>
      </dsp:nvSpPr>
      <dsp:spPr>
        <a:xfrm>
          <a:off x="584818" y="2913002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E735A4-EE4E-4C27-AE4C-E6D2905A4312}">
      <dsp:nvSpPr>
        <dsp:cNvPr id="0" name=""/>
        <dsp:cNvSpPr/>
      </dsp:nvSpPr>
      <dsp:spPr>
        <a:xfrm>
          <a:off x="630538" y="2021619"/>
          <a:ext cx="759558" cy="263648"/>
        </a:xfrm>
        <a:custGeom>
          <a:avLst/>
          <a:gdLst/>
          <a:ahLst/>
          <a:cxnLst/>
          <a:rect l="0" t="0" r="0" b="0"/>
          <a:pathLst>
            <a:path>
              <a:moveTo>
                <a:pt x="759558" y="0"/>
              </a:moveTo>
              <a:lnTo>
                <a:pt x="759558" y="131824"/>
              </a:lnTo>
              <a:lnTo>
                <a:pt x="0" y="131824"/>
              </a:lnTo>
              <a:lnTo>
                <a:pt x="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5F9D3C-3DA4-44F2-8BD0-B7729072A5BD}">
      <dsp:nvSpPr>
        <dsp:cNvPr id="0" name=""/>
        <dsp:cNvSpPr/>
      </dsp:nvSpPr>
      <dsp:spPr>
        <a:xfrm>
          <a:off x="1390096" y="1130237"/>
          <a:ext cx="3038234" cy="263648"/>
        </a:xfrm>
        <a:custGeom>
          <a:avLst/>
          <a:gdLst/>
          <a:ahLst/>
          <a:cxnLst/>
          <a:rect l="0" t="0" r="0" b="0"/>
          <a:pathLst>
            <a:path>
              <a:moveTo>
                <a:pt x="3038234" y="0"/>
              </a:moveTo>
              <a:lnTo>
                <a:pt x="3038234" y="131824"/>
              </a:lnTo>
              <a:lnTo>
                <a:pt x="0" y="131824"/>
              </a:lnTo>
              <a:lnTo>
                <a:pt x="0" y="2636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4088E9-75B8-42E6-9EBB-1CD2E6AE8649}">
      <dsp:nvSpPr>
        <dsp:cNvPr id="0" name=""/>
        <dsp:cNvSpPr/>
      </dsp:nvSpPr>
      <dsp:spPr>
        <a:xfrm>
          <a:off x="3800596" y="502502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v1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3800596" y="502502"/>
        <a:ext cx="1255468" cy="627734"/>
      </dsp:txXfrm>
    </dsp:sp>
    <dsp:sp modelId="{7CB08EB4-C87D-47A4-AC4B-72A4496C763A}">
      <dsp:nvSpPr>
        <dsp:cNvPr id="0" name=""/>
        <dsp:cNvSpPr/>
      </dsp:nvSpPr>
      <dsp:spPr>
        <a:xfrm>
          <a:off x="762362" y="1393885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x</a:t>
          </a: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762362" y="1393885"/>
        <a:ext cx="1255468" cy="627734"/>
      </dsp:txXfrm>
    </dsp:sp>
    <dsp:sp modelId="{BD3E8D2B-E516-44CA-8C64-FF2F0D6E9800}">
      <dsp:nvSpPr>
        <dsp:cNvPr id="0" name=""/>
        <dsp:cNvSpPr/>
      </dsp:nvSpPr>
      <dsp:spPr>
        <a:xfrm>
          <a:off x="2804" y="2285268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2804" y="2285268"/>
        <a:ext cx="1255468" cy="627734"/>
      </dsp:txXfrm>
    </dsp:sp>
    <dsp:sp modelId="{061AE280-6F23-4D4D-A406-91BF25BEB9F7}">
      <dsp:nvSpPr>
        <dsp:cNvPr id="0" name=""/>
        <dsp:cNvSpPr/>
      </dsp:nvSpPr>
      <dsp:spPr>
        <a:xfrm>
          <a:off x="2804" y="3176650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2804" y="3176650"/>
        <a:ext cx="1255468" cy="627734"/>
      </dsp:txXfrm>
    </dsp:sp>
    <dsp:sp modelId="{05485467-5023-4213-ACEE-FBC4E20D652B}">
      <dsp:nvSpPr>
        <dsp:cNvPr id="0" name=""/>
        <dsp:cNvSpPr/>
      </dsp:nvSpPr>
      <dsp:spPr>
        <a:xfrm>
          <a:off x="1521921" y="2285268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1521921" y="2285268"/>
        <a:ext cx="1255468" cy="627734"/>
      </dsp:txXfrm>
    </dsp:sp>
    <dsp:sp modelId="{F936223D-9505-4ED0-85A4-E161739DEA8B}">
      <dsp:nvSpPr>
        <dsp:cNvPr id="0" name=""/>
        <dsp:cNvSpPr/>
      </dsp:nvSpPr>
      <dsp:spPr>
        <a:xfrm>
          <a:off x="1521921" y="3176650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1521921" y="3176650"/>
        <a:ext cx="1255468" cy="627734"/>
      </dsp:txXfrm>
    </dsp:sp>
    <dsp:sp modelId="{47C904C2-F661-43C5-93F4-BD7C0AE8C1EE}">
      <dsp:nvSpPr>
        <dsp:cNvPr id="0" name=""/>
        <dsp:cNvSpPr/>
      </dsp:nvSpPr>
      <dsp:spPr>
        <a:xfrm>
          <a:off x="3800596" y="1393885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y</a:t>
          </a: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3800596" y="1393885"/>
        <a:ext cx="1255468" cy="627734"/>
      </dsp:txXfrm>
    </dsp:sp>
    <dsp:sp modelId="{CE1F5C40-F450-4362-8061-FBF7F2D82C46}">
      <dsp:nvSpPr>
        <dsp:cNvPr id="0" name=""/>
        <dsp:cNvSpPr/>
      </dsp:nvSpPr>
      <dsp:spPr>
        <a:xfrm>
          <a:off x="3041038" y="2285268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3041038" y="2285268"/>
        <a:ext cx="1255468" cy="627734"/>
      </dsp:txXfrm>
    </dsp:sp>
    <dsp:sp modelId="{3CFCB51F-7E51-42A5-AA83-74B8BDBCC7D5}">
      <dsp:nvSpPr>
        <dsp:cNvPr id="0" name=""/>
        <dsp:cNvSpPr/>
      </dsp:nvSpPr>
      <dsp:spPr>
        <a:xfrm>
          <a:off x="3041038" y="3176650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3041038" y="3176650"/>
        <a:ext cx="1255468" cy="627734"/>
      </dsp:txXfrm>
    </dsp:sp>
    <dsp:sp modelId="{31083A59-2CF0-4CBB-9308-952658169F9C}">
      <dsp:nvSpPr>
        <dsp:cNvPr id="0" name=""/>
        <dsp:cNvSpPr/>
      </dsp:nvSpPr>
      <dsp:spPr>
        <a:xfrm>
          <a:off x="4560155" y="2285268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4560155" y="2285268"/>
        <a:ext cx="1255468" cy="627734"/>
      </dsp:txXfrm>
    </dsp:sp>
    <dsp:sp modelId="{D78B7DB9-B7C4-447B-949A-2B57F1E639F3}">
      <dsp:nvSpPr>
        <dsp:cNvPr id="0" name=""/>
        <dsp:cNvSpPr/>
      </dsp:nvSpPr>
      <dsp:spPr>
        <a:xfrm>
          <a:off x="4560155" y="3176650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4560155" y="3176650"/>
        <a:ext cx="1255468" cy="627734"/>
      </dsp:txXfrm>
    </dsp:sp>
    <dsp:sp modelId="{B58047AD-4042-4DC0-B992-A8F0A9C514C0}">
      <dsp:nvSpPr>
        <dsp:cNvPr id="0" name=""/>
        <dsp:cNvSpPr/>
      </dsp:nvSpPr>
      <dsp:spPr>
        <a:xfrm>
          <a:off x="6838830" y="1393885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z</a:t>
          </a: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6838830" y="1393885"/>
        <a:ext cx="1255468" cy="627734"/>
      </dsp:txXfrm>
    </dsp:sp>
    <dsp:sp modelId="{044A1B48-7CF6-4490-BCF8-8520271C1B18}">
      <dsp:nvSpPr>
        <dsp:cNvPr id="0" name=""/>
        <dsp:cNvSpPr/>
      </dsp:nvSpPr>
      <dsp:spPr>
        <a:xfrm>
          <a:off x="6079272" y="2285268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6079272" y="2285268"/>
        <a:ext cx="1255468" cy="627734"/>
      </dsp:txXfrm>
    </dsp:sp>
    <dsp:sp modelId="{75031DD6-8928-46B8-BB80-7D3D844C0E60}">
      <dsp:nvSpPr>
        <dsp:cNvPr id="0" name=""/>
        <dsp:cNvSpPr/>
      </dsp:nvSpPr>
      <dsp:spPr>
        <a:xfrm>
          <a:off x="6079272" y="3176650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6079272" y="3176650"/>
        <a:ext cx="1255468" cy="627734"/>
      </dsp:txXfrm>
    </dsp:sp>
    <dsp:sp modelId="{91F60CCF-12EE-48D7-A19F-CEB7795B55C4}">
      <dsp:nvSpPr>
        <dsp:cNvPr id="0" name=""/>
        <dsp:cNvSpPr/>
      </dsp:nvSpPr>
      <dsp:spPr>
        <a:xfrm>
          <a:off x="7598389" y="2285268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7598389" y="2285268"/>
        <a:ext cx="1255468" cy="627734"/>
      </dsp:txXfrm>
    </dsp:sp>
    <dsp:sp modelId="{25A4C01F-57C1-4763-8FAB-7D195588B9DC}">
      <dsp:nvSpPr>
        <dsp:cNvPr id="0" name=""/>
        <dsp:cNvSpPr/>
      </dsp:nvSpPr>
      <dsp:spPr>
        <a:xfrm>
          <a:off x="7598389" y="3176650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7598389" y="3176650"/>
        <a:ext cx="1255468" cy="62773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B39597-64AD-443D-9183-33DEDAEB5A10}">
      <dsp:nvSpPr>
        <dsp:cNvPr id="0" name=""/>
        <dsp:cNvSpPr/>
      </dsp:nvSpPr>
      <dsp:spPr>
        <a:xfrm>
          <a:off x="8180403" y="2913002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6F8CB7-963D-4EE3-9262-BBDF2B6AA4AD}">
      <dsp:nvSpPr>
        <dsp:cNvPr id="0" name=""/>
        <dsp:cNvSpPr/>
      </dsp:nvSpPr>
      <dsp:spPr>
        <a:xfrm>
          <a:off x="7466565" y="2021619"/>
          <a:ext cx="759558" cy="2636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824"/>
              </a:lnTo>
              <a:lnTo>
                <a:pt x="759558" y="131824"/>
              </a:lnTo>
              <a:lnTo>
                <a:pt x="759558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131E6C-2ED9-48DF-88CB-E09DF5C22956}">
      <dsp:nvSpPr>
        <dsp:cNvPr id="0" name=""/>
        <dsp:cNvSpPr/>
      </dsp:nvSpPr>
      <dsp:spPr>
        <a:xfrm>
          <a:off x="6661286" y="2913002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B8511C-8A09-4272-94C2-A2914F0282C8}">
      <dsp:nvSpPr>
        <dsp:cNvPr id="0" name=""/>
        <dsp:cNvSpPr/>
      </dsp:nvSpPr>
      <dsp:spPr>
        <a:xfrm>
          <a:off x="6707006" y="2021619"/>
          <a:ext cx="759558" cy="263648"/>
        </a:xfrm>
        <a:custGeom>
          <a:avLst/>
          <a:gdLst/>
          <a:ahLst/>
          <a:cxnLst/>
          <a:rect l="0" t="0" r="0" b="0"/>
          <a:pathLst>
            <a:path>
              <a:moveTo>
                <a:pt x="759558" y="0"/>
              </a:moveTo>
              <a:lnTo>
                <a:pt x="759558" y="131824"/>
              </a:lnTo>
              <a:lnTo>
                <a:pt x="0" y="131824"/>
              </a:lnTo>
              <a:lnTo>
                <a:pt x="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DD249F-DA11-4764-9EA1-47E2F5039C8A}">
      <dsp:nvSpPr>
        <dsp:cNvPr id="0" name=""/>
        <dsp:cNvSpPr/>
      </dsp:nvSpPr>
      <dsp:spPr>
        <a:xfrm>
          <a:off x="4428330" y="1130237"/>
          <a:ext cx="3038234" cy="2636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824"/>
              </a:lnTo>
              <a:lnTo>
                <a:pt x="3038234" y="131824"/>
              </a:lnTo>
              <a:lnTo>
                <a:pt x="3038234" y="2636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73D237-CA8A-40C6-BDE1-CE8B487F07C8}">
      <dsp:nvSpPr>
        <dsp:cNvPr id="0" name=""/>
        <dsp:cNvSpPr/>
      </dsp:nvSpPr>
      <dsp:spPr>
        <a:xfrm>
          <a:off x="5142169" y="2913002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3B4D77-1C0E-4747-A62B-56768F6FDCFD}">
      <dsp:nvSpPr>
        <dsp:cNvPr id="0" name=""/>
        <dsp:cNvSpPr/>
      </dsp:nvSpPr>
      <dsp:spPr>
        <a:xfrm>
          <a:off x="4428330" y="2021619"/>
          <a:ext cx="759558" cy="2636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824"/>
              </a:lnTo>
              <a:lnTo>
                <a:pt x="759558" y="131824"/>
              </a:lnTo>
              <a:lnTo>
                <a:pt x="759558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7B84E2-4D01-46BA-9AC3-2EE4B58AD268}">
      <dsp:nvSpPr>
        <dsp:cNvPr id="0" name=""/>
        <dsp:cNvSpPr/>
      </dsp:nvSpPr>
      <dsp:spPr>
        <a:xfrm>
          <a:off x="3623052" y="2913002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E6B06F-92DC-4A7B-92BA-8AD25DBAD52F}">
      <dsp:nvSpPr>
        <dsp:cNvPr id="0" name=""/>
        <dsp:cNvSpPr/>
      </dsp:nvSpPr>
      <dsp:spPr>
        <a:xfrm>
          <a:off x="3668772" y="2021619"/>
          <a:ext cx="759558" cy="263648"/>
        </a:xfrm>
        <a:custGeom>
          <a:avLst/>
          <a:gdLst/>
          <a:ahLst/>
          <a:cxnLst/>
          <a:rect l="0" t="0" r="0" b="0"/>
          <a:pathLst>
            <a:path>
              <a:moveTo>
                <a:pt x="759558" y="0"/>
              </a:moveTo>
              <a:lnTo>
                <a:pt x="759558" y="131824"/>
              </a:lnTo>
              <a:lnTo>
                <a:pt x="0" y="131824"/>
              </a:lnTo>
              <a:lnTo>
                <a:pt x="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5C61E8-6CCF-4A09-8F3D-5D708EB6CE62}">
      <dsp:nvSpPr>
        <dsp:cNvPr id="0" name=""/>
        <dsp:cNvSpPr/>
      </dsp:nvSpPr>
      <dsp:spPr>
        <a:xfrm>
          <a:off x="4382610" y="1130237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BB4837-DA0E-4FD5-9A43-15A37C8BBB94}">
      <dsp:nvSpPr>
        <dsp:cNvPr id="0" name=""/>
        <dsp:cNvSpPr/>
      </dsp:nvSpPr>
      <dsp:spPr>
        <a:xfrm>
          <a:off x="2103935" y="2913002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53B1D3-2833-44CB-A8AB-450F7A8F0CCB}">
      <dsp:nvSpPr>
        <dsp:cNvPr id="0" name=""/>
        <dsp:cNvSpPr/>
      </dsp:nvSpPr>
      <dsp:spPr>
        <a:xfrm>
          <a:off x="1390096" y="2021619"/>
          <a:ext cx="759558" cy="2636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824"/>
              </a:lnTo>
              <a:lnTo>
                <a:pt x="759558" y="131824"/>
              </a:lnTo>
              <a:lnTo>
                <a:pt x="759558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3D3397-EA0D-4CA6-9F39-806ED2AAC53D}">
      <dsp:nvSpPr>
        <dsp:cNvPr id="0" name=""/>
        <dsp:cNvSpPr/>
      </dsp:nvSpPr>
      <dsp:spPr>
        <a:xfrm>
          <a:off x="584818" y="2913002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C7E278-56D3-4CFA-9EAA-EBB16DA3AB54}">
      <dsp:nvSpPr>
        <dsp:cNvPr id="0" name=""/>
        <dsp:cNvSpPr/>
      </dsp:nvSpPr>
      <dsp:spPr>
        <a:xfrm>
          <a:off x="630538" y="2021619"/>
          <a:ext cx="759558" cy="263648"/>
        </a:xfrm>
        <a:custGeom>
          <a:avLst/>
          <a:gdLst/>
          <a:ahLst/>
          <a:cxnLst/>
          <a:rect l="0" t="0" r="0" b="0"/>
          <a:pathLst>
            <a:path>
              <a:moveTo>
                <a:pt x="759558" y="0"/>
              </a:moveTo>
              <a:lnTo>
                <a:pt x="759558" y="131824"/>
              </a:lnTo>
              <a:lnTo>
                <a:pt x="0" y="131824"/>
              </a:lnTo>
              <a:lnTo>
                <a:pt x="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F86F5E-0AD3-4452-A73F-F3F76A104293}">
      <dsp:nvSpPr>
        <dsp:cNvPr id="0" name=""/>
        <dsp:cNvSpPr/>
      </dsp:nvSpPr>
      <dsp:spPr>
        <a:xfrm>
          <a:off x="1390096" y="1130237"/>
          <a:ext cx="3038234" cy="263648"/>
        </a:xfrm>
        <a:custGeom>
          <a:avLst/>
          <a:gdLst/>
          <a:ahLst/>
          <a:cxnLst/>
          <a:rect l="0" t="0" r="0" b="0"/>
          <a:pathLst>
            <a:path>
              <a:moveTo>
                <a:pt x="3038234" y="0"/>
              </a:moveTo>
              <a:lnTo>
                <a:pt x="3038234" y="131824"/>
              </a:lnTo>
              <a:lnTo>
                <a:pt x="0" y="131824"/>
              </a:lnTo>
              <a:lnTo>
                <a:pt x="0" y="2636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F3F9F1-90D4-43A5-AEC2-F3D6181456D4}">
      <dsp:nvSpPr>
        <dsp:cNvPr id="0" name=""/>
        <dsp:cNvSpPr/>
      </dsp:nvSpPr>
      <dsp:spPr>
        <a:xfrm>
          <a:off x="3800596" y="502502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v1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3800596" y="502502"/>
        <a:ext cx="1255468" cy="627734"/>
      </dsp:txXfrm>
    </dsp:sp>
    <dsp:sp modelId="{463D0B6A-CDD1-449C-9FC4-897EF6DEC438}">
      <dsp:nvSpPr>
        <dsp:cNvPr id="0" name=""/>
        <dsp:cNvSpPr/>
      </dsp:nvSpPr>
      <dsp:spPr>
        <a:xfrm>
          <a:off x="762362" y="1393885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762362" y="1393885"/>
        <a:ext cx="1255468" cy="627734"/>
      </dsp:txXfrm>
    </dsp:sp>
    <dsp:sp modelId="{54E0A77E-C9B3-401A-962E-C227458A55E3}">
      <dsp:nvSpPr>
        <dsp:cNvPr id="0" name=""/>
        <dsp:cNvSpPr/>
      </dsp:nvSpPr>
      <dsp:spPr>
        <a:xfrm>
          <a:off x="2804" y="2285268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2804" y="2285268"/>
        <a:ext cx="1255468" cy="627734"/>
      </dsp:txXfrm>
    </dsp:sp>
    <dsp:sp modelId="{4A7CEB95-B9E6-4F7F-AD37-D0A86414666D}">
      <dsp:nvSpPr>
        <dsp:cNvPr id="0" name=""/>
        <dsp:cNvSpPr/>
      </dsp:nvSpPr>
      <dsp:spPr>
        <a:xfrm>
          <a:off x="2804" y="3176650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39</a:t>
          </a: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2804" y="3176650"/>
        <a:ext cx="1255468" cy="627734"/>
      </dsp:txXfrm>
    </dsp:sp>
    <dsp:sp modelId="{A108FF98-D749-43F2-AD91-6A02B08D1878}">
      <dsp:nvSpPr>
        <dsp:cNvPr id="0" name=""/>
        <dsp:cNvSpPr/>
      </dsp:nvSpPr>
      <dsp:spPr>
        <a:xfrm>
          <a:off x="1521921" y="2285268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1521921" y="2285268"/>
        <a:ext cx="1255468" cy="627734"/>
      </dsp:txXfrm>
    </dsp:sp>
    <dsp:sp modelId="{24DC9922-8E8C-4FB5-9E62-76D3737B5FEC}">
      <dsp:nvSpPr>
        <dsp:cNvPr id="0" name=""/>
        <dsp:cNvSpPr/>
      </dsp:nvSpPr>
      <dsp:spPr>
        <a:xfrm>
          <a:off x="1521921" y="3176650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35</a:t>
          </a: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1521921" y="3176650"/>
        <a:ext cx="1255468" cy="627734"/>
      </dsp:txXfrm>
    </dsp:sp>
    <dsp:sp modelId="{45121E25-DFF5-455E-97C1-B1424B03A9F5}">
      <dsp:nvSpPr>
        <dsp:cNvPr id="0" name=""/>
        <dsp:cNvSpPr/>
      </dsp:nvSpPr>
      <dsp:spPr>
        <a:xfrm>
          <a:off x="3800596" y="1393885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3800596" y="1393885"/>
        <a:ext cx="1255468" cy="627734"/>
      </dsp:txXfrm>
    </dsp:sp>
    <dsp:sp modelId="{2729AA16-A51E-43D2-B4BB-95A73327C803}">
      <dsp:nvSpPr>
        <dsp:cNvPr id="0" name=""/>
        <dsp:cNvSpPr/>
      </dsp:nvSpPr>
      <dsp:spPr>
        <a:xfrm>
          <a:off x="3041038" y="2285268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3041038" y="2285268"/>
        <a:ext cx="1255468" cy="627734"/>
      </dsp:txXfrm>
    </dsp:sp>
    <dsp:sp modelId="{6D6F877E-38DC-4CEF-8546-DB4CEF389607}">
      <dsp:nvSpPr>
        <dsp:cNvPr id="0" name=""/>
        <dsp:cNvSpPr/>
      </dsp:nvSpPr>
      <dsp:spPr>
        <a:xfrm>
          <a:off x="3041038" y="3176650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46</a:t>
          </a: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3041038" y="3176650"/>
        <a:ext cx="1255468" cy="627734"/>
      </dsp:txXfrm>
    </dsp:sp>
    <dsp:sp modelId="{2395D8FE-77FE-471A-BC99-88CB05928748}">
      <dsp:nvSpPr>
        <dsp:cNvPr id="0" name=""/>
        <dsp:cNvSpPr/>
      </dsp:nvSpPr>
      <dsp:spPr>
        <a:xfrm>
          <a:off x="4560155" y="2285268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4560155" y="2285268"/>
        <a:ext cx="1255468" cy="627734"/>
      </dsp:txXfrm>
    </dsp:sp>
    <dsp:sp modelId="{2F36CDE2-3911-4A0D-BF96-665CC64C2FFC}">
      <dsp:nvSpPr>
        <dsp:cNvPr id="0" name=""/>
        <dsp:cNvSpPr/>
      </dsp:nvSpPr>
      <dsp:spPr>
        <a:xfrm>
          <a:off x="4560155" y="3176650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40</a:t>
          </a: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4560155" y="3176650"/>
        <a:ext cx="1255468" cy="627734"/>
      </dsp:txXfrm>
    </dsp:sp>
    <dsp:sp modelId="{67EF8342-87AD-42C5-8D84-9C2026E2643C}">
      <dsp:nvSpPr>
        <dsp:cNvPr id="0" name=""/>
        <dsp:cNvSpPr/>
      </dsp:nvSpPr>
      <dsp:spPr>
        <a:xfrm>
          <a:off x="6838830" y="1393885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6838830" y="1393885"/>
        <a:ext cx="1255468" cy="627734"/>
      </dsp:txXfrm>
    </dsp:sp>
    <dsp:sp modelId="{470058A1-48A0-42C6-8CDB-F81378396DBF}">
      <dsp:nvSpPr>
        <dsp:cNvPr id="0" name=""/>
        <dsp:cNvSpPr/>
      </dsp:nvSpPr>
      <dsp:spPr>
        <a:xfrm>
          <a:off x="6079272" y="2285268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6079272" y="2285268"/>
        <a:ext cx="1255468" cy="627734"/>
      </dsp:txXfrm>
    </dsp:sp>
    <dsp:sp modelId="{7173F390-A503-48F9-BE8F-B9CC6BC3B850}">
      <dsp:nvSpPr>
        <dsp:cNvPr id="0" name=""/>
        <dsp:cNvSpPr/>
      </dsp:nvSpPr>
      <dsp:spPr>
        <a:xfrm>
          <a:off x="6079272" y="3176650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43</a:t>
          </a: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6079272" y="3176650"/>
        <a:ext cx="1255468" cy="627734"/>
      </dsp:txXfrm>
    </dsp:sp>
    <dsp:sp modelId="{A12E524B-E676-4798-ACDD-0A3736A0BF28}">
      <dsp:nvSpPr>
        <dsp:cNvPr id="0" name=""/>
        <dsp:cNvSpPr/>
      </dsp:nvSpPr>
      <dsp:spPr>
        <a:xfrm>
          <a:off x="7598389" y="2285268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7598389" y="2285268"/>
        <a:ext cx="1255468" cy="627734"/>
      </dsp:txXfrm>
    </dsp:sp>
    <dsp:sp modelId="{CAE1EFD4-E668-4A49-B678-10006CF95BED}">
      <dsp:nvSpPr>
        <dsp:cNvPr id="0" name=""/>
        <dsp:cNvSpPr/>
      </dsp:nvSpPr>
      <dsp:spPr>
        <a:xfrm>
          <a:off x="7598389" y="3176650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47</a:t>
          </a: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7598389" y="3176650"/>
        <a:ext cx="1255468" cy="62773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05E636-ECE4-4CDB-A4D4-248EB6E717E0}">
      <dsp:nvSpPr>
        <dsp:cNvPr id="0" name=""/>
        <dsp:cNvSpPr/>
      </dsp:nvSpPr>
      <dsp:spPr>
        <a:xfrm>
          <a:off x="8180403" y="2913002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7E1846-34E4-4A13-A284-3A87C48546AB}">
      <dsp:nvSpPr>
        <dsp:cNvPr id="0" name=""/>
        <dsp:cNvSpPr/>
      </dsp:nvSpPr>
      <dsp:spPr>
        <a:xfrm>
          <a:off x="7466565" y="2021619"/>
          <a:ext cx="759558" cy="2636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824"/>
              </a:lnTo>
              <a:lnTo>
                <a:pt x="759558" y="131824"/>
              </a:lnTo>
              <a:lnTo>
                <a:pt x="759558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3FD6B7-789A-4016-A4B3-4B6EF166AEB1}">
      <dsp:nvSpPr>
        <dsp:cNvPr id="0" name=""/>
        <dsp:cNvSpPr/>
      </dsp:nvSpPr>
      <dsp:spPr>
        <a:xfrm>
          <a:off x="6661286" y="2913002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487F7F-8028-4D39-9E8F-5D771B57D6D2}">
      <dsp:nvSpPr>
        <dsp:cNvPr id="0" name=""/>
        <dsp:cNvSpPr/>
      </dsp:nvSpPr>
      <dsp:spPr>
        <a:xfrm>
          <a:off x="6707006" y="2021619"/>
          <a:ext cx="759558" cy="263648"/>
        </a:xfrm>
        <a:custGeom>
          <a:avLst/>
          <a:gdLst/>
          <a:ahLst/>
          <a:cxnLst/>
          <a:rect l="0" t="0" r="0" b="0"/>
          <a:pathLst>
            <a:path>
              <a:moveTo>
                <a:pt x="759558" y="0"/>
              </a:moveTo>
              <a:lnTo>
                <a:pt x="759558" y="131824"/>
              </a:lnTo>
              <a:lnTo>
                <a:pt x="0" y="131824"/>
              </a:lnTo>
              <a:lnTo>
                <a:pt x="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586FC3-A6B8-4E6A-A383-E5A1E1A93135}">
      <dsp:nvSpPr>
        <dsp:cNvPr id="0" name=""/>
        <dsp:cNvSpPr/>
      </dsp:nvSpPr>
      <dsp:spPr>
        <a:xfrm>
          <a:off x="4428330" y="1130237"/>
          <a:ext cx="3038234" cy="2636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824"/>
              </a:lnTo>
              <a:lnTo>
                <a:pt x="3038234" y="131824"/>
              </a:lnTo>
              <a:lnTo>
                <a:pt x="3038234" y="2636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57D424-FC9C-40F2-8893-8BD83E87C542}">
      <dsp:nvSpPr>
        <dsp:cNvPr id="0" name=""/>
        <dsp:cNvSpPr/>
      </dsp:nvSpPr>
      <dsp:spPr>
        <a:xfrm>
          <a:off x="5142169" y="2913002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9CD203-5058-4D50-A6DA-4BCE7782E6A7}">
      <dsp:nvSpPr>
        <dsp:cNvPr id="0" name=""/>
        <dsp:cNvSpPr/>
      </dsp:nvSpPr>
      <dsp:spPr>
        <a:xfrm>
          <a:off x="4428330" y="2021619"/>
          <a:ext cx="759558" cy="2636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824"/>
              </a:lnTo>
              <a:lnTo>
                <a:pt x="759558" y="131824"/>
              </a:lnTo>
              <a:lnTo>
                <a:pt x="759558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529AAA-1385-4F05-B280-388BE999109C}">
      <dsp:nvSpPr>
        <dsp:cNvPr id="0" name=""/>
        <dsp:cNvSpPr/>
      </dsp:nvSpPr>
      <dsp:spPr>
        <a:xfrm>
          <a:off x="3623052" y="2913002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2316D8-EA9A-46AA-9006-42B7F27DD5D3}">
      <dsp:nvSpPr>
        <dsp:cNvPr id="0" name=""/>
        <dsp:cNvSpPr/>
      </dsp:nvSpPr>
      <dsp:spPr>
        <a:xfrm>
          <a:off x="3668772" y="2021619"/>
          <a:ext cx="759558" cy="263648"/>
        </a:xfrm>
        <a:custGeom>
          <a:avLst/>
          <a:gdLst/>
          <a:ahLst/>
          <a:cxnLst/>
          <a:rect l="0" t="0" r="0" b="0"/>
          <a:pathLst>
            <a:path>
              <a:moveTo>
                <a:pt x="759558" y="0"/>
              </a:moveTo>
              <a:lnTo>
                <a:pt x="759558" y="131824"/>
              </a:lnTo>
              <a:lnTo>
                <a:pt x="0" y="131824"/>
              </a:lnTo>
              <a:lnTo>
                <a:pt x="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212B17-F75D-4E34-BE85-BF0D424FD3B7}">
      <dsp:nvSpPr>
        <dsp:cNvPr id="0" name=""/>
        <dsp:cNvSpPr/>
      </dsp:nvSpPr>
      <dsp:spPr>
        <a:xfrm>
          <a:off x="4382610" y="1130237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0787B1-783B-4666-B8D7-D022E940F103}">
      <dsp:nvSpPr>
        <dsp:cNvPr id="0" name=""/>
        <dsp:cNvSpPr/>
      </dsp:nvSpPr>
      <dsp:spPr>
        <a:xfrm>
          <a:off x="2103935" y="2913002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BA62CC-CF66-4069-939D-182B78B15A2E}">
      <dsp:nvSpPr>
        <dsp:cNvPr id="0" name=""/>
        <dsp:cNvSpPr/>
      </dsp:nvSpPr>
      <dsp:spPr>
        <a:xfrm>
          <a:off x="1390096" y="2021619"/>
          <a:ext cx="759558" cy="2636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824"/>
              </a:lnTo>
              <a:lnTo>
                <a:pt x="759558" y="131824"/>
              </a:lnTo>
              <a:lnTo>
                <a:pt x="759558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1CB241-A6DE-4DA1-8A6E-07FD75B4C801}">
      <dsp:nvSpPr>
        <dsp:cNvPr id="0" name=""/>
        <dsp:cNvSpPr/>
      </dsp:nvSpPr>
      <dsp:spPr>
        <a:xfrm>
          <a:off x="584818" y="2913002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7BE150-71AD-4A37-8526-6D661A4C5490}">
      <dsp:nvSpPr>
        <dsp:cNvPr id="0" name=""/>
        <dsp:cNvSpPr/>
      </dsp:nvSpPr>
      <dsp:spPr>
        <a:xfrm>
          <a:off x="630538" y="2021619"/>
          <a:ext cx="759558" cy="263648"/>
        </a:xfrm>
        <a:custGeom>
          <a:avLst/>
          <a:gdLst/>
          <a:ahLst/>
          <a:cxnLst/>
          <a:rect l="0" t="0" r="0" b="0"/>
          <a:pathLst>
            <a:path>
              <a:moveTo>
                <a:pt x="759558" y="0"/>
              </a:moveTo>
              <a:lnTo>
                <a:pt x="759558" y="131824"/>
              </a:lnTo>
              <a:lnTo>
                <a:pt x="0" y="131824"/>
              </a:lnTo>
              <a:lnTo>
                <a:pt x="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931BE0-D905-4A7E-9F4E-87DF94123872}">
      <dsp:nvSpPr>
        <dsp:cNvPr id="0" name=""/>
        <dsp:cNvSpPr/>
      </dsp:nvSpPr>
      <dsp:spPr>
        <a:xfrm>
          <a:off x="1390096" y="1130237"/>
          <a:ext cx="3038234" cy="263648"/>
        </a:xfrm>
        <a:custGeom>
          <a:avLst/>
          <a:gdLst/>
          <a:ahLst/>
          <a:cxnLst/>
          <a:rect l="0" t="0" r="0" b="0"/>
          <a:pathLst>
            <a:path>
              <a:moveTo>
                <a:pt x="3038234" y="0"/>
              </a:moveTo>
              <a:lnTo>
                <a:pt x="3038234" y="131824"/>
              </a:lnTo>
              <a:lnTo>
                <a:pt x="0" y="131824"/>
              </a:lnTo>
              <a:lnTo>
                <a:pt x="0" y="2636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C83743-29EE-444E-89DF-611B7A046477}">
      <dsp:nvSpPr>
        <dsp:cNvPr id="0" name=""/>
        <dsp:cNvSpPr/>
      </dsp:nvSpPr>
      <dsp:spPr>
        <a:xfrm>
          <a:off x="3800596" y="502502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v1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35</a:t>
          </a: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3800596" y="502502"/>
        <a:ext cx="1255468" cy="627734"/>
      </dsp:txXfrm>
    </dsp:sp>
    <dsp:sp modelId="{C3EE61B6-E613-49CE-881D-E9DAB3EE1744}">
      <dsp:nvSpPr>
        <dsp:cNvPr id="0" name=""/>
        <dsp:cNvSpPr/>
      </dsp:nvSpPr>
      <dsp:spPr>
        <a:xfrm>
          <a:off x="762362" y="1393885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35</a:t>
          </a: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762362" y="1393885"/>
        <a:ext cx="1255468" cy="627734"/>
      </dsp:txXfrm>
    </dsp:sp>
    <dsp:sp modelId="{B826EB8A-D5CC-430D-9ACD-A225054BFEB1}">
      <dsp:nvSpPr>
        <dsp:cNvPr id="0" name=""/>
        <dsp:cNvSpPr/>
      </dsp:nvSpPr>
      <dsp:spPr>
        <a:xfrm>
          <a:off x="2804" y="2285268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39</a:t>
          </a: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2804" y="2285268"/>
        <a:ext cx="1255468" cy="627734"/>
      </dsp:txXfrm>
    </dsp:sp>
    <dsp:sp modelId="{B0B0892E-E51D-4915-852F-A7769DEB3079}">
      <dsp:nvSpPr>
        <dsp:cNvPr id="0" name=""/>
        <dsp:cNvSpPr/>
      </dsp:nvSpPr>
      <dsp:spPr>
        <a:xfrm>
          <a:off x="2804" y="3176650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39</a:t>
          </a: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2804" y="3176650"/>
        <a:ext cx="1255468" cy="627734"/>
      </dsp:txXfrm>
    </dsp:sp>
    <dsp:sp modelId="{8CA2670E-7AF5-4579-AB0B-1B5575B42060}">
      <dsp:nvSpPr>
        <dsp:cNvPr id="0" name=""/>
        <dsp:cNvSpPr/>
      </dsp:nvSpPr>
      <dsp:spPr>
        <a:xfrm>
          <a:off x="1521921" y="2285268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35</a:t>
          </a: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1521921" y="2285268"/>
        <a:ext cx="1255468" cy="627734"/>
      </dsp:txXfrm>
    </dsp:sp>
    <dsp:sp modelId="{2C92817A-9342-4CE2-8673-7D6B2820713A}">
      <dsp:nvSpPr>
        <dsp:cNvPr id="0" name=""/>
        <dsp:cNvSpPr/>
      </dsp:nvSpPr>
      <dsp:spPr>
        <a:xfrm>
          <a:off x="1521921" y="3176650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35</a:t>
          </a: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1521921" y="3176650"/>
        <a:ext cx="1255468" cy="627734"/>
      </dsp:txXfrm>
    </dsp:sp>
    <dsp:sp modelId="{E764D044-E9D0-4D8E-B31D-0944E6F040EF}">
      <dsp:nvSpPr>
        <dsp:cNvPr id="0" name=""/>
        <dsp:cNvSpPr/>
      </dsp:nvSpPr>
      <dsp:spPr>
        <a:xfrm>
          <a:off x="3800596" y="1393885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40</a:t>
          </a: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3800596" y="1393885"/>
        <a:ext cx="1255468" cy="627734"/>
      </dsp:txXfrm>
    </dsp:sp>
    <dsp:sp modelId="{5C4C064F-E519-44EC-A198-BA9A9FDFCD86}">
      <dsp:nvSpPr>
        <dsp:cNvPr id="0" name=""/>
        <dsp:cNvSpPr/>
      </dsp:nvSpPr>
      <dsp:spPr>
        <a:xfrm>
          <a:off x="3041038" y="2285268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46</a:t>
          </a: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3041038" y="2285268"/>
        <a:ext cx="1255468" cy="627734"/>
      </dsp:txXfrm>
    </dsp:sp>
    <dsp:sp modelId="{8C949827-48BA-42B2-8DC6-758ECA69A1CB}">
      <dsp:nvSpPr>
        <dsp:cNvPr id="0" name=""/>
        <dsp:cNvSpPr/>
      </dsp:nvSpPr>
      <dsp:spPr>
        <a:xfrm>
          <a:off x="3041038" y="3176650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46</a:t>
          </a: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3041038" y="3176650"/>
        <a:ext cx="1255468" cy="627734"/>
      </dsp:txXfrm>
    </dsp:sp>
    <dsp:sp modelId="{3FC610B6-787C-4975-A834-D0997C841E41}">
      <dsp:nvSpPr>
        <dsp:cNvPr id="0" name=""/>
        <dsp:cNvSpPr/>
      </dsp:nvSpPr>
      <dsp:spPr>
        <a:xfrm>
          <a:off x="4560155" y="2285268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40</a:t>
          </a: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4560155" y="2285268"/>
        <a:ext cx="1255468" cy="627734"/>
      </dsp:txXfrm>
    </dsp:sp>
    <dsp:sp modelId="{A057204C-D97E-42F7-BC40-2F7495393BB5}">
      <dsp:nvSpPr>
        <dsp:cNvPr id="0" name=""/>
        <dsp:cNvSpPr/>
      </dsp:nvSpPr>
      <dsp:spPr>
        <a:xfrm>
          <a:off x="4560155" y="3176650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40</a:t>
          </a: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4560155" y="3176650"/>
        <a:ext cx="1255468" cy="627734"/>
      </dsp:txXfrm>
    </dsp:sp>
    <dsp:sp modelId="{8416449D-751A-4303-A0AB-6B55C0009C1F}">
      <dsp:nvSpPr>
        <dsp:cNvPr id="0" name=""/>
        <dsp:cNvSpPr/>
      </dsp:nvSpPr>
      <dsp:spPr>
        <a:xfrm>
          <a:off x="6838830" y="1393885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43</a:t>
          </a: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6838830" y="1393885"/>
        <a:ext cx="1255468" cy="627734"/>
      </dsp:txXfrm>
    </dsp:sp>
    <dsp:sp modelId="{5C1EEEE9-194E-4C6D-99E9-7417F3698A38}">
      <dsp:nvSpPr>
        <dsp:cNvPr id="0" name=""/>
        <dsp:cNvSpPr/>
      </dsp:nvSpPr>
      <dsp:spPr>
        <a:xfrm>
          <a:off x="6079272" y="2285268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43</a:t>
          </a: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6079272" y="2285268"/>
        <a:ext cx="1255468" cy="627734"/>
      </dsp:txXfrm>
    </dsp:sp>
    <dsp:sp modelId="{2FEDD46C-2BDB-4D19-8161-568ED76D18A7}">
      <dsp:nvSpPr>
        <dsp:cNvPr id="0" name=""/>
        <dsp:cNvSpPr/>
      </dsp:nvSpPr>
      <dsp:spPr>
        <a:xfrm>
          <a:off x="6079272" y="3176650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43</a:t>
          </a: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6079272" y="3176650"/>
        <a:ext cx="1255468" cy="627734"/>
      </dsp:txXfrm>
    </dsp:sp>
    <dsp:sp modelId="{7136DEE3-CA95-461F-B801-2B955E7EB597}">
      <dsp:nvSpPr>
        <dsp:cNvPr id="0" name=""/>
        <dsp:cNvSpPr/>
      </dsp:nvSpPr>
      <dsp:spPr>
        <a:xfrm>
          <a:off x="7598389" y="2285268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47</a:t>
          </a: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7598389" y="2285268"/>
        <a:ext cx="1255468" cy="627734"/>
      </dsp:txXfrm>
    </dsp:sp>
    <dsp:sp modelId="{132CA872-E3F5-4148-8287-B49F8F8F054D}">
      <dsp:nvSpPr>
        <dsp:cNvPr id="0" name=""/>
        <dsp:cNvSpPr/>
      </dsp:nvSpPr>
      <dsp:spPr>
        <a:xfrm>
          <a:off x="7598389" y="3176650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47</a:t>
          </a: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7598389" y="3176650"/>
        <a:ext cx="1255468" cy="62773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4D2877-386F-4CB5-A846-6823B46F607C}">
      <dsp:nvSpPr>
        <dsp:cNvPr id="0" name=""/>
        <dsp:cNvSpPr/>
      </dsp:nvSpPr>
      <dsp:spPr>
        <a:xfrm>
          <a:off x="8180403" y="2913002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A78022-A90B-46C4-ADF6-B9145F1A064A}">
      <dsp:nvSpPr>
        <dsp:cNvPr id="0" name=""/>
        <dsp:cNvSpPr/>
      </dsp:nvSpPr>
      <dsp:spPr>
        <a:xfrm>
          <a:off x="7466565" y="2021619"/>
          <a:ext cx="759558" cy="2636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824"/>
              </a:lnTo>
              <a:lnTo>
                <a:pt x="759558" y="131824"/>
              </a:lnTo>
              <a:lnTo>
                <a:pt x="759558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D13FDC-4415-4290-9920-8C984F281593}">
      <dsp:nvSpPr>
        <dsp:cNvPr id="0" name=""/>
        <dsp:cNvSpPr/>
      </dsp:nvSpPr>
      <dsp:spPr>
        <a:xfrm>
          <a:off x="6661286" y="2913002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3EE1C7-7CB7-4BA6-9AC5-B3E049308506}">
      <dsp:nvSpPr>
        <dsp:cNvPr id="0" name=""/>
        <dsp:cNvSpPr/>
      </dsp:nvSpPr>
      <dsp:spPr>
        <a:xfrm>
          <a:off x="6707006" y="2021619"/>
          <a:ext cx="759558" cy="263648"/>
        </a:xfrm>
        <a:custGeom>
          <a:avLst/>
          <a:gdLst/>
          <a:ahLst/>
          <a:cxnLst/>
          <a:rect l="0" t="0" r="0" b="0"/>
          <a:pathLst>
            <a:path>
              <a:moveTo>
                <a:pt x="759558" y="0"/>
              </a:moveTo>
              <a:lnTo>
                <a:pt x="759558" y="131824"/>
              </a:lnTo>
              <a:lnTo>
                <a:pt x="0" y="131824"/>
              </a:lnTo>
              <a:lnTo>
                <a:pt x="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60839D-074A-4037-8F99-24B1579D2D5A}">
      <dsp:nvSpPr>
        <dsp:cNvPr id="0" name=""/>
        <dsp:cNvSpPr/>
      </dsp:nvSpPr>
      <dsp:spPr>
        <a:xfrm>
          <a:off x="4428330" y="1130237"/>
          <a:ext cx="3038234" cy="2636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824"/>
              </a:lnTo>
              <a:lnTo>
                <a:pt x="3038234" y="131824"/>
              </a:lnTo>
              <a:lnTo>
                <a:pt x="3038234" y="2636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75A716-4106-4748-85BB-40B4AA175EA7}">
      <dsp:nvSpPr>
        <dsp:cNvPr id="0" name=""/>
        <dsp:cNvSpPr/>
      </dsp:nvSpPr>
      <dsp:spPr>
        <a:xfrm>
          <a:off x="5142169" y="2913002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B486CE-A99A-4465-B7DE-1B2C83BB1874}">
      <dsp:nvSpPr>
        <dsp:cNvPr id="0" name=""/>
        <dsp:cNvSpPr/>
      </dsp:nvSpPr>
      <dsp:spPr>
        <a:xfrm>
          <a:off x="4428330" y="2021619"/>
          <a:ext cx="759558" cy="2636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824"/>
              </a:lnTo>
              <a:lnTo>
                <a:pt x="759558" y="131824"/>
              </a:lnTo>
              <a:lnTo>
                <a:pt x="759558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4A38B1-4697-49D7-AC36-F136919A953A}">
      <dsp:nvSpPr>
        <dsp:cNvPr id="0" name=""/>
        <dsp:cNvSpPr/>
      </dsp:nvSpPr>
      <dsp:spPr>
        <a:xfrm>
          <a:off x="3623052" y="2913002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58B20A-451A-459D-84EC-F89FE688C219}">
      <dsp:nvSpPr>
        <dsp:cNvPr id="0" name=""/>
        <dsp:cNvSpPr/>
      </dsp:nvSpPr>
      <dsp:spPr>
        <a:xfrm>
          <a:off x="3668772" y="2021619"/>
          <a:ext cx="759558" cy="263648"/>
        </a:xfrm>
        <a:custGeom>
          <a:avLst/>
          <a:gdLst/>
          <a:ahLst/>
          <a:cxnLst/>
          <a:rect l="0" t="0" r="0" b="0"/>
          <a:pathLst>
            <a:path>
              <a:moveTo>
                <a:pt x="759558" y="0"/>
              </a:moveTo>
              <a:lnTo>
                <a:pt x="759558" y="131824"/>
              </a:lnTo>
              <a:lnTo>
                <a:pt x="0" y="131824"/>
              </a:lnTo>
              <a:lnTo>
                <a:pt x="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076EB5-E84E-4F7F-850C-D3D53C4CE082}">
      <dsp:nvSpPr>
        <dsp:cNvPr id="0" name=""/>
        <dsp:cNvSpPr/>
      </dsp:nvSpPr>
      <dsp:spPr>
        <a:xfrm>
          <a:off x="4382610" y="1130237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9D8AF8-CFAD-42A7-8A57-DF988A50811D}">
      <dsp:nvSpPr>
        <dsp:cNvPr id="0" name=""/>
        <dsp:cNvSpPr/>
      </dsp:nvSpPr>
      <dsp:spPr>
        <a:xfrm>
          <a:off x="2103935" y="2913002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A09F3B-FB37-4DE4-8BDF-0D76B3F2DD49}">
      <dsp:nvSpPr>
        <dsp:cNvPr id="0" name=""/>
        <dsp:cNvSpPr/>
      </dsp:nvSpPr>
      <dsp:spPr>
        <a:xfrm>
          <a:off x="1390096" y="2021619"/>
          <a:ext cx="759558" cy="2636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824"/>
              </a:lnTo>
              <a:lnTo>
                <a:pt x="759558" y="131824"/>
              </a:lnTo>
              <a:lnTo>
                <a:pt x="759558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CD0F6D-12DF-4996-8BBC-2F6B88184C33}">
      <dsp:nvSpPr>
        <dsp:cNvPr id="0" name=""/>
        <dsp:cNvSpPr/>
      </dsp:nvSpPr>
      <dsp:spPr>
        <a:xfrm>
          <a:off x="584818" y="2913002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388557-8116-4784-87E0-1C33A5392C0D}">
      <dsp:nvSpPr>
        <dsp:cNvPr id="0" name=""/>
        <dsp:cNvSpPr/>
      </dsp:nvSpPr>
      <dsp:spPr>
        <a:xfrm>
          <a:off x="630538" y="2021619"/>
          <a:ext cx="759558" cy="263648"/>
        </a:xfrm>
        <a:custGeom>
          <a:avLst/>
          <a:gdLst/>
          <a:ahLst/>
          <a:cxnLst/>
          <a:rect l="0" t="0" r="0" b="0"/>
          <a:pathLst>
            <a:path>
              <a:moveTo>
                <a:pt x="759558" y="0"/>
              </a:moveTo>
              <a:lnTo>
                <a:pt x="759558" y="131824"/>
              </a:lnTo>
              <a:lnTo>
                <a:pt x="0" y="131824"/>
              </a:lnTo>
              <a:lnTo>
                <a:pt x="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2D9B20-7E08-44C2-B604-EDA560B9AC7C}">
      <dsp:nvSpPr>
        <dsp:cNvPr id="0" name=""/>
        <dsp:cNvSpPr/>
      </dsp:nvSpPr>
      <dsp:spPr>
        <a:xfrm>
          <a:off x="1390096" y="1130237"/>
          <a:ext cx="3038234" cy="263648"/>
        </a:xfrm>
        <a:custGeom>
          <a:avLst/>
          <a:gdLst/>
          <a:ahLst/>
          <a:cxnLst/>
          <a:rect l="0" t="0" r="0" b="0"/>
          <a:pathLst>
            <a:path>
              <a:moveTo>
                <a:pt x="3038234" y="0"/>
              </a:moveTo>
              <a:lnTo>
                <a:pt x="3038234" y="131824"/>
              </a:lnTo>
              <a:lnTo>
                <a:pt x="0" y="131824"/>
              </a:lnTo>
              <a:lnTo>
                <a:pt x="0" y="2636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1CC46E-0E1C-4683-B5FC-52559203920B}">
      <dsp:nvSpPr>
        <dsp:cNvPr id="0" name=""/>
        <dsp:cNvSpPr/>
      </dsp:nvSpPr>
      <dsp:spPr>
        <a:xfrm>
          <a:off x="3800596" y="502502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v1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35</a:t>
          </a: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3800596" y="502502"/>
        <a:ext cx="1255468" cy="627734"/>
      </dsp:txXfrm>
    </dsp:sp>
    <dsp:sp modelId="{17A99289-EDB4-4897-ACD5-91E8E4C5A190}">
      <dsp:nvSpPr>
        <dsp:cNvPr id="0" name=""/>
        <dsp:cNvSpPr/>
      </dsp:nvSpPr>
      <dsp:spPr>
        <a:xfrm>
          <a:off x="762362" y="1393885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35</a:t>
          </a: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762362" y="1393885"/>
        <a:ext cx="1255468" cy="627734"/>
      </dsp:txXfrm>
    </dsp:sp>
    <dsp:sp modelId="{4413BB9A-0716-429F-8661-CBE8ECF18D98}">
      <dsp:nvSpPr>
        <dsp:cNvPr id="0" name=""/>
        <dsp:cNvSpPr/>
      </dsp:nvSpPr>
      <dsp:spPr>
        <a:xfrm>
          <a:off x="2804" y="2285268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39</a:t>
          </a: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2804" y="2285268"/>
        <a:ext cx="1255468" cy="627734"/>
      </dsp:txXfrm>
    </dsp:sp>
    <dsp:sp modelId="{C62CDD9E-20DE-4999-94A6-8DB7E882DAE3}">
      <dsp:nvSpPr>
        <dsp:cNvPr id="0" name=""/>
        <dsp:cNvSpPr/>
      </dsp:nvSpPr>
      <dsp:spPr>
        <a:xfrm>
          <a:off x="2804" y="3176650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39</a:t>
          </a: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2804" y="3176650"/>
        <a:ext cx="1255468" cy="627734"/>
      </dsp:txXfrm>
    </dsp:sp>
    <dsp:sp modelId="{978D4B2D-6005-46A7-BF8D-9C8CED1C23FA}">
      <dsp:nvSpPr>
        <dsp:cNvPr id="0" name=""/>
        <dsp:cNvSpPr/>
      </dsp:nvSpPr>
      <dsp:spPr>
        <a:xfrm>
          <a:off x="1521921" y="2285268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35</a:t>
          </a: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1521921" y="2285268"/>
        <a:ext cx="1255468" cy="627734"/>
      </dsp:txXfrm>
    </dsp:sp>
    <dsp:sp modelId="{A5CD9A6B-B20B-491E-A56E-CB1C9453A8A5}">
      <dsp:nvSpPr>
        <dsp:cNvPr id="0" name=""/>
        <dsp:cNvSpPr/>
      </dsp:nvSpPr>
      <dsp:spPr>
        <a:xfrm>
          <a:off x="1521921" y="3176650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35</a:t>
          </a: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1521921" y="3176650"/>
        <a:ext cx="1255468" cy="627734"/>
      </dsp:txXfrm>
    </dsp:sp>
    <dsp:sp modelId="{E3E09B6D-2027-461C-B188-2C047C2B2113}">
      <dsp:nvSpPr>
        <dsp:cNvPr id="0" name=""/>
        <dsp:cNvSpPr/>
      </dsp:nvSpPr>
      <dsp:spPr>
        <a:xfrm>
          <a:off x="3800596" y="1393885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40</a:t>
          </a: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3800596" y="1393885"/>
        <a:ext cx="1255468" cy="627734"/>
      </dsp:txXfrm>
    </dsp:sp>
    <dsp:sp modelId="{ECEE185C-7DC4-4173-B7EC-C711D04BCBBA}">
      <dsp:nvSpPr>
        <dsp:cNvPr id="0" name=""/>
        <dsp:cNvSpPr/>
      </dsp:nvSpPr>
      <dsp:spPr>
        <a:xfrm>
          <a:off x="3041038" y="2285268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46</a:t>
          </a: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3041038" y="2285268"/>
        <a:ext cx="1255468" cy="627734"/>
      </dsp:txXfrm>
    </dsp:sp>
    <dsp:sp modelId="{3510E660-0BD7-40B6-9D11-BA133A7C4647}">
      <dsp:nvSpPr>
        <dsp:cNvPr id="0" name=""/>
        <dsp:cNvSpPr/>
      </dsp:nvSpPr>
      <dsp:spPr>
        <a:xfrm>
          <a:off x="3041038" y="3176650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46</a:t>
          </a: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3041038" y="3176650"/>
        <a:ext cx="1255468" cy="627734"/>
      </dsp:txXfrm>
    </dsp:sp>
    <dsp:sp modelId="{0A4489F9-C293-408A-94FB-7396D645C7EC}">
      <dsp:nvSpPr>
        <dsp:cNvPr id="0" name=""/>
        <dsp:cNvSpPr/>
      </dsp:nvSpPr>
      <dsp:spPr>
        <a:xfrm>
          <a:off x="4560155" y="2285268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40</a:t>
          </a: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4560155" y="2285268"/>
        <a:ext cx="1255468" cy="627734"/>
      </dsp:txXfrm>
    </dsp:sp>
    <dsp:sp modelId="{3467DC32-93E8-41DF-9FA7-CEBDE12A92F4}">
      <dsp:nvSpPr>
        <dsp:cNvPr id="0" name=""/>
        <dsp:cNvSpPr/>
      </dsp:nvSpPr>
      <dsp:spPr>
        <a:xfrm>
          <a:off x="4560155" y="3176650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40</a:t>
          </a: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4560155" y="3176650"/>
        <a:ext cx="1255468" cy="627734"/>
      </dsp:txXfrm>
    </dsp:sp>
    <dsp:sp modelId="{1F5EB575-C05E-4048-8600-7D491D9289B9}">
      <dsp:nvSpPr>
        <dsp:cNvPr id="0" name=""/>
        <dsp:cNvSpPr/>
      </dsp:nvSpPr>
      <dsp:spPr>
        <a:xfrm>
          <a:off x="6838830" y="1393885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43</a:t>
          </a: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6838830" y="1393885"/>
        <a:ext cx="1255468" cy="627734"/>
      </dsp:txXfrm>
    </dsp:sp>
    <dsp:sp modelId="{DE966F86-0D7F-428B-872E-4DD2116B475A}">
      <dsp:nvSpPr>
        <dsp:cNvPr id="0" name=""/>
        <dsp:cNvSpPr/>
      </dsp:nvSpPr>
      <dsp:spPr>
        <a:xfrm>
          <a:off x="6079272" y="2285268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43</a:t>
          </a: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6079272" y="2285268"/>
        <a:ext cx="1255468" cy="627734"/>
      </dsp:txXfrm>
    </dsp:sp>
    <dsp:sp modelId="{597587D8-7FC7-4330-9C7F-9C5348EFC7F6}">
      <dsp:nvSpPr>
        <dsp:cNvPr id="0" name=""/>
        <dsp:cNvSpPr/>
      </dsp:nvSpPr>
      <dsp:spPr>
        <a:xfrm>
          <a:off x="6079272" y="3176650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43</a:t>
          </a: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6079272" y="3176650"/>
        <a:ext cx="1255468" cy="627734"/>
      </dsp:txXfrm>
    </dsp:sp>
    <dsp:sp modelId="{D3B87CF8-0FB3-42B7-BC9D-141B43861CEF}">
      <dsp:nvSpPr>
        <dsp:cNvPr id="0" name=""/>
        <dsp:cNvSpPr/>
      </dsp:nvSpPr>
      <dsp:spPr>
        <a:xfrm>
          <a:off x="7598389" y="2285268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47</a:t>
          </a: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7598389" y="2285268"/>
        <a:ext cx="1255468" cy="627734"/>
      </dsp:txXfrm>
    </dsp:sp>
    <dsp:sp modelId="{E1AD80D4-3893-4FC6-A296-AFBAC2307484}">
      <dsp:nvSpPr>
        <dsp:cNvPr id="0" name=""/>
        <dsp:cNvSpPr/>
      </dsp:nvSpPr>
      <dsp:spPr>
        <a:xfrm>
          <a:off x="7598389" y="3176650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47</a:t>
          </a:r>
          <a:endParaRPr kumimoji="0" lang="en-US" altLang="sl-SI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7598389" y="3176650"/>
        <a:ext cx="1255468" cy="62773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639995-8565-43DC-BBD9-B80490915567}">
      <dsp:nvSpPr>
        <dsp:cNvPr id="0" name=""/>
        <dsp:cNvSpPr/>
      </dsp:nvSpPr>
      <dsp:spPr>
        <a:xfrm>
          <a:off x="7845697" y="3481378"/>
          <a:ext cx="91440" cy="2529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217328-F02A-46BB-9943-C9C0AD21D282}">
      <dsp:nvSpPr>
        <dsp:cNvPr id="0" name=""/>
        <dsp:cNvSpPr/>
      </dsp:nvSpPr>
      <dsp:spPr>
        <a:xfrm>
          <a:off x="7162763" y="2626264"/>
          <a:ext cx="728653" cy="2529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460"/>
              </a:lnTo>
              <a:lnTo>
                <a:pt x="728653" y="126460"/>
              </a:lnTo>
              <a:lnTo>
                <a:pt x="728653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AD3974-7567-4AEA-8FFB-2B0AA1522211}">
      <dsp:nvSpPr>
        <dsp:cNvPr id="0" name=""/>
        <dsp:cNvSpPr/>
      </dsp:nvSpPr>
      <dsp:spPr>
        <a:xfrm>
          <a:off x="6388390" y="3481378"/>
          <a:ext cx="91440" cy="2529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1DB299-3CAE-453D-AB38-8EF9DF9046CC}">
      <dsp:nvSpPr>
        <dsp:cNvPr id="0" name=""/>
        <dsp:cNvSpPr/>
      </dsp:nvSpPr>
      <dsp:spPr>
        <a:xfrm>
          <a:off x="6434110" y="2626264"/>
          <a:ext cx="728653" cy="252921"/>
        </a:xfrm>
        <a:custGeom>
          <a:avLst/>
          <a:gdLst/>
          <a:ahLst/>
          <a:cxnLst/>
          <a:rect l="0" t="0" r="0" b="0"/>
          <a:pathLst>
            <a:path>
              <a:moveTo>
                <a:pt x="728653" y="0"/>
              </a:moveTo>
              <a:lnTo>
                <a:pt x="728653" y="126460"/>
              </a:lnTo>
              <a:lnTo>
                <a:pt x="0" y="126460"/>
              </a:lnTo>
              <a:lnTo>
                <a:pt x="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C2DDDF-E6A5-45DD-9A15-D5C0C0DCE91A}">
      <dsp:nvSpPr>
        <dsp:cNvPr id="0" name=""/>
        <dsp:cNvSpPr/>
      </dsp:nvSpPr>
      <dsp:spPr>
        <a:xfrm>
          <a:off x="4248149" y="1771150"/>
          <a:ext cx="2914613" cy="2529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460"/>
              </a:lnTo>
              <a:lnTo>
                <a:pt x="2914613" y="126460"/>
              </a:lnTo>
              <a:lnTo>
                <a:pt x="2914613" y="2529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7BAECE-B2A7-4DC4-A9AC-A78052098E1E}">
      <dsp:nvSpPr>
        <dsp:cNvPr id="0" name=""/>
        <dsp:cNvSpPr/>
      </dsp:nvSpPr>
      <dsp:spPr>
        <a:xfrm>
          <a:off x="4931083" y="3481378"/>
          <a:ext cx="91440" cy="2529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5D6367-FFB3-456D-9343-C29D074F8D85}">
      <dsp:nvSpPr>
        <dsp:cNvPr id="0" name=""/>
        <dsp:cNvSpPr/>
      </dsp:nvSpPr>
      <dsp:spPr>
        <a:xfrm>
          <a:off x="4248150" y="2626264"/>
          <a:ext cx="728653" cy="2529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460"/>
              </a:lnTo>
              <a:lnTo>
                <a:pt x="728653" y="126460"/>
              </a:lnTo>
              <a:lnTo>
                <a:pt x="728653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BCDCC6-DA8F-46AD-94E6-1BABE7F14374}">
      <dsp:nvSpPr>
        <dsp:cNvPr id="0" name=""/>
        <dsp:cNvSpPr/>
      </dsp:nvSpPr>
      <dsp:spPr>
        <a:xfrm>
          <a:off x="3473776" y="3481378"/>
          <a:ext cx="91440" cy="2529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BB3134-F5D0-4057-B2BD-09249561AC46}">
      <dsp:nvSpPr>
        <dsp:cNvPr id="0" name=""/>
        <dsp:cNvSpPr/>
      </dsp:nvSpPr>
      <dsp:spPr>
        <a:xfrm>
          <a:off x="3519496" y="2626264"/>
          <a:ext cx="728653" cy="252921"/>
        </a:xfrm>
        <a:custGeom>
          <a:avLst/>
          <a:gdLst/>
          <a:ahLst/>
          <a:cxnLst/>
          <a:rect l="0" t="0" r="0" b="0"/>
          <a:pathLst>
            <a:path>
              <a:moveTo>
                <a:pt x="728653" y="0"/>
              </a:moveTo>
              <a:lnTo>
                <a:pt x="728653" y="126460"/>
              </a:lnTo>
              <a:lnTo>
                <a:pt x="0" y="126460"/>
              </a:lnTo>
              <a:lnTo>
                <a:pt x="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7B1F9D-0F72-4318-963A-6D831F966466}">
      <dsp:nvSpPr>
        <dsp:cNvPr id="0" name=""/>
        <dsp:cNvSpPr/>
      </dsp:nvSpPr>
      <dsp:spPr>
        <a:xfrm>
          <a:off x="4202429" y="1771150"/>
          <a:ext cx="91440" cy="2529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29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63EF73-BFB0-4F1E-9844-0958078374D2}">
      <dsp:nvSpPr>
        <dsp:cNvPr id="0" name=""/>
        <dsp:cNvSpPr/>
      </dsp:nvSpPr>
      <dsp:spPr>
        <a:xfrm>
          <a:off x="2016469" y="3481378"/>
          <a:ext cx="91440" cy="2529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4497F0-A078-4267-A9DB-ECDBB85E05FE}">
      <dsp:nvSpPr>
        <dsp:cNvPr id="0" name=""/>
        <dsp:cNvSpPr/>
      </dsp:nvSpPr>
      <dsp:spPr>
        <a:xfrm>
          <a:off x="1333536" y="2626264"/>
          <a:ext cx="728653" cy="2529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460"/>
              </a:lnTo>
              <a:lnTo>
                <a:pt x="728653" y="126460"/>
              </a:lnTo>
              <a:lnTo>
                <a:pt x="728653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38DFF5-C289-4003-BDC7-B42720C1E14B}">
      <dsp:nvSpPr>
        <dsp:cNvPr id="0" name=""/>
        <dsp:cNvSpPr/>
      </dsp:nvSpPr>
      <dsp:spPr>
        <a:xfrm>
          <a:off x="559162" y="3481378"/>
          <a:ext cx="91440" cy="2529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6214D7-4A6B-436C-B639-7969C8C9D2D7}">
      <dsp:nvSpPr>
        <dsp:cNvPr id="0" name=""/>
        <dsp:cNvSpPr/>
      </dsp:nvSpPr>
      <dsp:spPr>
        <a:xfrm>
          <a:off x="604882" y="2626264"/>
          <a:ext cx="728653" cy="252921"/>
        </a:xfrm>
        <a:custGeom>
          <a:avLst/>
          <a:gdLst/>
          <a:ahLst/>
          <a:cxnLst/>
          <a:rect l="0" t="0" r="0" b="0"/>
          <a:pathLst>
            <a:path>
              <a:moveTo>
                <a:pt x="728653" y="0"/>
              </a:moveTo>
              <a:lnTo>
                <a:pt x="728653" y="126460"/>
              </a:lnTo>
              <a:lnTo>
                <a:pt x="0" y="126460"/>
              </a:lnTo>
              <a:lnTo>
                <a:pt x="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0D236B-9652-4080-B224-029762774ACD}">
      <dsp:nvSpPr>
        <dsp:cNvPr id="0" name=""/>
        <dsp:cNvSpPr/>
      </dsp:nvSpPr>
      <dsp:spPr>
        <a:xfrm>
          <a:off x="1333536" y="1771150"/>
          <a:ext cx="2914613" cy="252921"/>
        </a:xfrm>
        <a:custGeom>
          <a:avLst/>
          <a:gdLst/>
          <a:ahLst/>
          <a:cxnLst/>
          <a:rect l="0" t="0" r="0" b="0"/>
          <a:pathLst>
            <a:path>
              <a:moveTo>
                <a:pt x="2914613" y="0"/>
              </a:moveTo>
              <a:lnTo>
                <a:pt x="2914613" y="126460"/>
              </a:lnTo>
              <a:lnTo>
                <a:pt x="0" y="126460"/>
              </a:lnTo>
              <a:lnTo>
                <a:pt x="0" y="2529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9ED514-5A40-40D6-9578-C669614C24DF}">
      <dsp:nvSpPr>
        <dsp:cNvPr id="0" name=""/>
        <dsp:cNvSpPr/>
      </dsp:nvSpPr>
      <dsp:spPr>
        <a:xfrm>
          <a:off x="3645957" y="1168957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v1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3645957" y="1168957"/>
        <a:ext cx="1204385" cy="602192"/>
      </dsp:txXfrm>
    </dsp:sp>
    <dsp:sp modelId="{55EE4B54-9327-46C0-92CF-2D8BBEAE4146}">
      <dsp:nvSpPr>
        <dsp:cNvPr id="0" name=""/>
        <dsp:cNvSpPr/>
      </dsp:nvSpPr>
      <dsp:spPr>
        <a:xfrm>
          <a:off x="731343" y="2024071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731343" y="2024071"/>
        <a:ext cx="1204385" cy="602192"/>
      </dsp:txXfrm>
    </dsp:sp>
    <dsp:sp modelId="{15B6ACFC-253C-4050-99C2-5922DE768E7D}">
      <dsp:nvSpPr>
        <dsp:cNvPr id="0" name=""/>
        <dsp:cNvSpPr/>
      </dsp:nvSpPr>
      <dsp:spPr>
        <a:xfrm>
          <a:off x="2690" y="2879185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2690" y="2879185"/>
        <a:ext cx="1204385" cy="602192"/>
      </dsp:txXfrm>
    </dsp:sp>
    <dsp:sp modelId="{C877576B-D2D6-41A7-B1BC-87E353E5690B}">
      <dsp:nvSpPr>
        <dsp:cNvPr id="0" name=""/>
        <dsp:cNvSpPr/>
      </dsp:nvSpPr>
      <dsp:spPr>
        <a:xfrm>
          <a:off x="2690" y="3734299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2690" y="3734299"/>
        <a:ext cx="1204385" cy="602192"/>
      </dsp:txXfrm>
    </dsp:sp>
    <dsp:sp modelId="{63ACA0AA-C5DD-4967-A06B-C168E7F487D6}">
      <dsp:nvSpPr>
        <dsp:cNvPr id="0" name=""/>
        <dsp:cNvSpPr/>
      </dsp:nvSpPr>
      <dsp:spPr>
        <a:xfrm>
          <a:off x="1459996" y="2879185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1459996" y="2879185"/>
        <a:ext cx="1204385" cy="602192"/>
      </dsp:txXfrm>
    </dsp:sp>
    <dsp:sp modelId="{EAB98F45-16A0-428E-8E1F-406178F469E0}">
      <dsp:nvSpPr>
        <dsp:cNvPr id="0" name=""/>
        <dsp:cNvSpPr/>
      </dsp:nvSpPr>
      <dsp:spPr>
        <a:xfrm>
          <a:off x="1459996" y="3734299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1459996" y="3734299"/>
        <a:ext cx="1204385" cy="602192"/>
      </dsp:txXfrm>
    </dsp:sp>
    <dsp:sp modelId="{555FCB45-FA4E-47F7-A46C-4B6ADF886A82}">
      <dsp:nvSpPr>
        <dsp:cNvPr id="0" name=""/>
        <dsp:cNvSpPr/>
      </dsp:nvSpPr>
      <dsp:spPr>
        <a:xfrm>
          <a:off x="3645957" y="2024071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3645957" y="2024071"/>
        <a:ext cx="1204385" cy="602192"/>
      </dsp:txXfrm>
    </dsp:sp>
    <dsp:sp modelId="{4DD66084-315A-4D7C-9278-0117642E76E1}">
      <dsp:nvSpPr>
        <dsp:cNvPr id="0" name=""/>
        <dsp:cNvSpPr/>
      </dsp:nvSpPr>
      <dsp:spPr>
        <a:xfrm>
          <a:off x="2917303" y="2879185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2917303" y="2879185"/>
        <a:ext cx="1204385" cy="602192"/>
      </dsp:txXfrm>
    </dsp:sp>
    <dsp:sp modelId="{95B17C87-DC41-477A-BCAA-FE657AF62147}">
      <dsp:nvSpPr>
        <dsp:cNvPr id="0" name=""/>
        <dsp:cNvSpPr/>
      </dsp:nvSpPr>
      <dsp:spPr>
        <a:xfrm>
          <a:off x="2917303" y="3734299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2917303" y="3734299"/>
        <a:ext cx="1204385" cy="602192"/>
      </dsp:txXfrm>
    </dsp:sp>
    <dsp:sp modelId="{8EEE38A6-65BF-46AF-81B9-4846FF86C746}">
      <dsp:nvSpPr>
        <dsp:cNvPr id="0" name=""/>
        <dsp:cNvSpPr/>
      </dsp:nvSpPr>
      <dsp:spPr>
        <a:xfrm>
          <a:off x="4374610" y="2879185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4374610" y="2879185"/>
        <a:ext cx="1204385" cy="602192"/>
      </dsp:txXfrm>
    </dsp:sp>
    <dsp:sp modelId="{F8DC96D6-4BFA-41D7-AB47-9F2EBA881B92}">
      <dsp:nvSpPr>
        <dsp:cNvPr id="0" name=""/>
        <dsp:cNvSpPr/>
      </dsp:nvSpPr>
      <dsp:spPr>
        <a:xfrm>
          <a:off x="4374610" y="3734299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4374610" y="3734299"/>
        <a:ext cx="1204385" cy="602192"/>
      </dsp:txXfrm>
    </dsp:sp>
    <dsp:sp modelId="{732E7135-BAD1-4C7D-BCCA-C702C2AA9540}">
      <dsp:nvSpPr>
        <dsp:cNvPr id="0" name=""/>
        <dsp:cNvSpPr/>
      </dsp:nvSpPr>
      <dsp:spPr>
        <a:xfrm>
          <a:off x="6560570" y="2024071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6560570" y="2024071"/>
        <a:ext cx="1204385" cy="602192"/>
      </dsp:txXfrm>
    </dsp:sp>
    <dsp:sp modelId="{580C13BC-89B9-428C-80FE-1540F087E4CC}">
      <dsp:nvSpPr>
        <dsp:cNvPr id="0" name=""/>
        <dsp:cNvSpPr/>
      </dsp:nvSpPr>
      <dsp:spPr>
        <a:xfrm>
          <a:off x="5831917" y="2879185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5831917" y="2879185"/>
        <a:ext cx="1204385" cy="602192"/>
      </dsp:txXfrm>
    </dsp:sp>
    <dsp:sp modelId="{F8D94346-8144-4E00-8DEB-2AA652AC160C}">
      <dsp:nvSpPr>
        <dsp:cNvPr id="0" name=""/>
        <dsp:cNvSpPr/>
      </dsp:nvSpPr>
      <dsp:spPr>
        <a:xfrm>
          <a:off x="5831917" y="3734299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5831917" y="3734299"/>
        <a:ext cx="1204385" cy="602192"/>
      </dsp:txXfrm>
    </dsp:sp>
    <dsp:sp modelId="{5CB05795-8300-4657-92E3-0B35053B0446}">
      <dsp:nvSpPr>
        <dsp:cNvPr id="0" name=""/>
        <dsp:cNvSpPr/>
      </dsp:nvSpPr>
      <dsp:spPr>
        <a:xfrm>
          <a:off x="7289224" y="2879185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7289224" y="2879185"/>
        <a:ext cx="1204385" cy="602192"/>
      </dsp:txXfrm>
    </dsp:sp>
    <dsp:sp modelId="{9C5A91E1-65B3-4ACB-AB43-167CF8000DDC}">
      <dsp:nvSpPr>
        <dsp:cNvPr id="0" name=""/>
        <dsp:cNvSpPr/>
      </dsp:nvSpPr>
      <dsp:spPr>
        <a:xfrm>
          <a:off x="7289224" y="3734299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7289224" y="3734299"/>
        <a:ext cx="1204385" cy="60219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BB7F18-896E-4C26-84B2-A2568B058A3D}">
      <dsp:nvSpPr>
        <dsp:cNvPr id="0" name=""/>
        <dsp:cNvSpPr/>
      </dsp:nvSpPr>
      <dsp:spPr>
        <a:xfrm>
          <a:off x="8307681" y="1371873"/>
          <a:ext cx="37286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372863" y="67290"/>
              </a:lnTo>
              <a:lnTo>
                <a:pt x="372863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9174C0-CAD9-49CD-95BA-28BCBF177612}">
      <dsp:nvSpPr>
        <dsp:cNvPr id="0" name=""/>
        <dsp:cNvSpPr/>
      </dsp:nvSpPr>
      <dsp:spPr>
        <a:xfrm>
          <a:off x="8307681" y="1371873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124287" y="67290"/>
              </a:lnTo>
              <a:lnTo>
                <a:pt x="124287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1C9216-A847-4E0F-9F7F-D973B23C911B}">
      <dsp:nvSpPr>
        <dsp:cNvPr id="0" name=""/>
        <dsp:cNvSpPr/>
      </dsp:nvSpPr>
      <dsp:spPr>
        <a:xfrm>
          <a:off x="8183393" y="1371873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124287" y="45720"/>
              </a:moveTo>
              <a:lnTo>
                <a:pt x="124287" y="67290"/>
              </a:lnTo>
              <a:lnTo>
                <a:pt x="0" y="67290"/>
              </a:lnTo>
              <a:lnTo>
                <a:pt x="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3C4F88-42B3-4687-A041-EC120C2BD827}">
      <dsp:nvSpPr>
        <dsp:cNvPr id="0" name=""/>
        <dsp:cNvSpPr/>
      </dsp:nvSpPr>
      <dsp:spPr>
        <a:xfrm>
          <a:off x="7934817" y="1371873"/>
          <a:ext cx="372863" cy="91440"/>
        </a:xfrm>
        <a:custGeom>
          <a:avLst/>
          <a:gdLst/>
          <a:ahLst/>
          <a:cxnLst/>
          <a:rect l="0" t="0" r="0" b="0"/>
          <a:pathLst>
            <a:path>
              <a:moveTo>
                <a:pt x="372863" y="45720"/>
              </a:moveTo>
              <a:lnTo>
                <a:pt x="372863" y="67290"/>
              </a:lnTo>
              <a:lnTo>
                <a:pt x="0" y="67290"/>
              </a:lnTo>
              <a:lnTo>
                <a:pt x="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57BCF2-4320-47B1-A3FE-A30F708635CA}">
      <dsp:nvSpPr>
        <dsp:cNvPr id="0" name=""/>
        <dsp:cNvSpPr/>
      </dsp:nvSpPr>
      <dsp:spPr>
        <a:xfrm>
          <a:off x="5511203" y="1226015"/>
          <a:ext cx="279647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2796477" y="67290"/>
              </a:lnTo>
              <a:lnTo>
                <a:pt x="2796477" y="8886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6996D7-0823-4A6B-9489-EFF26FDEB2D6}">
      <dsp:nvSpPr>
        <dsp:cNvPr id="0" name=""/>
        <dsp:cNvSpPr/>
      </dsp:nvSpPr>
      <dsp:spPr>
        <a:xfrm>
          <a:off x="7313377" y="1371873"/>
          <a:ext cx="37286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372863" y="67290"/>
              </a:lnTo>
              <a:lnTo>
                <a:pt x="372863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FFB1A0-E54D-4D9A-9115-41A9CD94A3E4}">
      <dsp:nvSpPr>
        <dsp:cNvPr id="0" name=""/>
        <dsp:cNvSpPr/>
      </dsp:nvSpPr>
      <dsp:spPr>
        <a:xfrm>
          <a:off x="7313377" y="1371873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124287" y="67290"/>
              </a:lnTo>
              <a:lnTo>
                <a:pt x="124287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54B1DD-95F9-4854-A4ED-59B735AB4A8A}">
      <dsp:nvSpPr>
        <dsp:cNvPr id="0" name=""/>
        <dsp:cNvSpPr/>
      </dsp:nvSpPr>
      <dsp:spPr>
        <a:xfrm>
          <a:off x="7189090" y="1371873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124287" y="45720"/>
              </a:moveTo>
              <a:lnTo>
                <a:pt x="124287" y="67290"/>
              </a:lnTo>
              <a:lnTo>
                <a:pt x="0" y="67290"/>
              </a:lnTo>
              <a:lnTo>
                <a:pt x="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838ABC-FA3C-4927-8266-1F742656E5FB}">
      <dsp:nvSpPr>
        <dsp:cNvPr id="0" name=""/>
        <dsp:cNvSpPr/>
      </dsp:nvSpPr>
      <dsp:spPr>
        <a:xfrm>
          <a:off x="6940514" y="1371873"/>
          <a:ext cx="372863" cy="91440"/>
        </a:xfrm>
        <a:custGeom>
          <a:avLst/>
          <a:gdLst/>
          <a:ahLst/>
          <a:cxnLst/>
          <a:rect l="0" t="0" r="0" b="0"/>
          <a:pathLst>
            <a:path>
              <a:moveTo>
                <a:pt x="372863" y="45720"/>
              </a:moveTo>
              <a:lnTo>
                <a:pt x="372863" y="67290"/>
              </a:lnTo>
              <a:lnTo>
                <a:pt x="0" y="67290"/>
              </a:lnTo>
              <a:lnTo>
                <a:pt x="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274205-C334-44B6-A936-6E6722EE4241}">
      <dsp:nvSpPr>
        <dsp:cNvPr id="0" name=""/>
        <dsp:cNvSpPr/>
      </dsp:nvSpPr>
      <dsp:spPr>
        <a:xfrm>
          <a:off x="5511203" y="1226015"/>
          <a:ext cx="180217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1802174" y="67290"/>
              </a:lnTo>
              <a:lnTo>
                <a:pt x="1802174" y="8886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6A4876-2F4C-43B1-A2BA-E9472405A1E8}">
      <dsp:nvSpPr>
        <dsp:cNvPr id="0" name=""/>
        <dsp:cNvSpPr/>
      </dsp:nvSpPr>
      <dsp:spPr>
        <a:xfrm>
          <a:off x="6319074" y="1371873"/>
          <a:ext cx="37286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372863" y="67290"/>
              </a:lnTo>
              <a:lnTo>
                <a:pt x="372863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1C490E-ED38-49D3-A548-9CE8BF00C915}">
      <dsp:nvSpPr>
        <dsp:cNvPr id="0" name=""/>
        <dsp:cNvSpPr/>
      </dsp:nvSpPr>
      <dsp:spPr>
        <a:xfrm>
          <a:off x="6319074" y="1371873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124287" y="67290"/>
              </a:lnTo>
              <a:lnTo>
                <a:pt x="124287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F8268C-587E-4E68-9008-040531163D6D}">
      <dsp:nvSpPr>
        <dsp:cNvPr id="0" name=""/>
        <dsp:cNvSpPr/>
      </dsp:nvSpPr>
      <dsp:spPr>
        <a:xfrm>
          <a:off x="6194786" y="1371873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124287" y="45720"/>
              </a:moveTo>
              <a:lnTo>
                <a:pt x="124287" y="67290"/>
              </a:lnTo>
              <a:lnTo>
                <a:pt x="0" y="67290"/>
              </a:lnTo>
              <a:lnTo>
                <a:pt x="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746379-4CC8-480C-B917-E1596F05A477}">
      <dsp:nvSpPr>
        <dsp:cNvPr id="0" name=""/>
        <dsp:cNvSpPr/>
      </dsp:nvSpPr>
      <dsp:spPr>
        <a:xfrm>
          <a:off x="5946211" y="1371873"/>
          <a:ext cx="372863" cy="91440"/>
        </a:xfrm>
        <a:custGeom>
          <a:avLst/>
          <a:gdLst/>
          <a:ahLst/>
          <a:cxnLst/>
          <a:rect l="0" t="0" r="0" b="0"/>
          <a:pathLst>
            <a:path>
              <a:moveTo>
                <a:pt x="372863" y="45720"/>
              </a:moveTo>
              <a:lnTo>
                <a:pt x="372863" y="67290"/>
              </a:lnTo>
              <a:lnTo>
                <a:pt x="0" y="67290"/>
              </a:lnTo>
              <a:lnTo>
                <a:pt x="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381A25-369B-492C-A357-441911DCACEF}">
      <dsp:nvSpPr>
        <dsp:cNvPr id="0" name=""/>
        <dsp:cNvSpPr/>
      </dsp:nvSpPr>
      <dsp:spPr>
        <a:xfrm>
          <a:off x="5511203" y="1226015"/>
          <a:ext cx="80787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807871" y="67290"/>
              </a:lnTo>
              <a:lnTo>
                <a:pt x="807871" y="8886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53CF28-EE54-4307-AE2D-2F56CEABDE81}">
      <dsp:nvSpPr>
        <dsp:cNvPr id="0" name=""/>
        <dsp:cNvSpPr/>
      </dsp:nvSpPr>
      <dsp:spPr>
        <a:xfrm>
          <a:off x="5324771" y="1371873"/>
          <a:ext cx="37286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372863" y="67290"/>
              </a:lnTo>
              <a:lnTo>
                <a:pt x="372863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4CFFF2-3D1B-4BCA-AC73-50397ED22731}">
      <dsp:nvSpPr>
        <dsp:cNvPr id="0" name=""/>
        <dsp:cNvSpPr/>
      </dsp:nvSpPr>
      <dsp:spPr>
        <a:xfrm>
          <a:off x="5324771" y="1371873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124287" y="67290"/>
              </a:lnTo>
              <a:lnTo>
                <a:pt x="124287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048A83-5A81-4FD5-97DE-8D116D62310D}">
      <dsp:nvSpPr>
        <dsp:cNvPr id="0" name=""/>
        <dsp:cNvSpPr/>
      </dsp:nvSpPr>
      <dsp:spPr>
        <a:xfrm>
          <a:off x="5200483" y="1371873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124287" y="45720"/>
              </a:moveTo>
              <a:lnTo>
                <a:pt x="124287" y="67290"/>
              </a:lnTo>
              <a:lnTo>
                <a:pt x="0" y="67290"/>
              </a:lnTo>
              <a:lnTo>
                <a:pt x="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5118E5-3C44-436A-BC85-84339EE95A39}">
      <dsp:nvSpPr>
        <dsp:cNvPr id="0" name=""/>
        <dsp:cNvSpPr/>
      </dsp:nvSpPr>
      <dsp:spPr>
        <a:xfrm>
          <a:off x="4951908" y="1371873"/>
          <a:ext cx="372863" cy="91440"/>
        </a:xfrm>
        <a:custGeom>
          <a:avLst/>
          <a:gdLst/>
          <a:ahLst/>
          <a:cxnLst/>
          <a:rect l="0" t="0" r="0" b="0"/>
          <a:pathLst>
            <a:path>
              <a:moveTo>
                <a:pt x="372863" y="45720"/>
              </a:moveTo>
              <a:lnTo>
                <a:pt x="372863" y="67290"/>
              </a:lnTo>
              <a:lnTo>
                <a:pt x="0" y="67290"/>
              </a:lnTo>
              <a:lnTo>
                <a:pt x="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059418-1AEF-42CD-A844-08A8E5209FBE}">
      <dsp:nvSpPr>
        <dsp:cNvPr id="0" name=""/>
        <dsp:cNvSpPr/>
      </dsp:nvSpPr>
      <dsp:spPr>
        <a:xfrm>
          <a:off x="5324771" y="1226015"/>
          <a:ext cx="186431" cy="91440"/>
        </a:xfrm>
        <a:custGeom>
          <a:avLst/>
          <a:gdLst/>
          <a:ahLst/>
          <a:cxnLst/>
          <a:rect l="0" t="0" r="0" b="0"/>
          <a:pathLst>
            <a:path>
              <a:moveTo>
                <a:pt x="186431" y="45720"/>
              </a:moveTo>
              <a:lnTo>
                <a:pt x="186431" y="67290"/>
              </a:lnTo>
              <a:lnTo>
                <a:pt x="0" y="67290"/>
              </a:lnTo>
              <a:lnTo>
                <a:pt x="0" y="8886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C7984B-E29B-4268-92FF-D6AE16394075}">
      <dsp:nvSpPr>
        <dsp:cNvPr id="0" name=""/>
        <dsp:cNvSpPr/>
      </dsp:nvSpPr>
      <dsp:spPr>
        <a:xfrm>
          <a:off x="4703332" y="1517732"/>
          <a:ext cx="24857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248575" y="67290"/>
              </a:lnTo>
              <a:lnTo>
                <a:pt x="248575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24F948-5514-4ED7-9EE0-7337D6ECA3EC}">
      <dsp:nvSpPr>
        <dsp:cNvPr id="0" name=""/>
        <dsp:cNvSpPr/>
      </dsp:nvSpPr>
      <dsp:spPr>
        <a:xfrm>
          <a:off x="4657612" y="1517732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5278C3-9BF1-4265-B060-EEA187B4EB49}">
      <dsp:nvSpPr>
        <dsp:cNvPr id="0" name=""/>
        <dsp:cNvSpPr/>
      </dsp:nvSpPr>
      <dsp:spPr>
        <a:xfrm>
          <a:off x="4454756" y="1517732"/>
          <a:ext cx="248575" cy="91440"/>
        </a:xfrm>
        <a:custGeom>
          <a:avLst/>
          <a:gdLst/>
          <a:ahLst/>
          <a:cxnLst/>
          <a:rect l="0" t="0" r="0" b="0"/>
          <a:pathLst>
            <a:path>
              <a:moveTo>
                <a:pt x="248575" y="45720"/>
              </a:moveTo>
              <a:lnTo>
                <a:pt x="248575" y="67290"/>
              </a:lnTo>
              <a:lnTo>
                <a:pt x="0" y="67290"/>
              </a:lnTo>
              <a:lnTo>
                <a:pt x="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E07547-3BC9-47BB-A273-4911AF96F297}">
      <dsp:nvSpPr>
        <dsp:cNvPr id="0" name=""/>
        <dsp:cNvSpPr/>
      </dsp:nvSpPr>
      <dsp:spPr>
        <a:xfrm>
          <a:off x="2714725" y="1371873"/>
          <a:ext cx="198860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1988606" y="67290"/>
              </a:lnTo>
              <a:lnTo>
                <a:pt x="1988606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D6901F-7038-4FD6-A9F2-1D10FAF4B02C}">
      <dsp:nvSpPr>
        <dsp:cNvPr id="0" name=""/>
        <dsp:cNvSpPr/>
      </dsp:nvSpPr>
      <dsp:spPr>
        <a:xfrm>
          <a:off x="4206180" y="1663590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124287" y="67290"/>
              </a:lnTo>
              <a:lnTo>
                <a:pt x="124287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4C793F-767F-4FC8-8707-036A960EB587}">
      <dsp:nvSpPr>
        <dsp:cNvPr id="0" name=""/>
        <dsp:cNvSpPr/>
      </dsp:nvSpPr>
      <dsp:spPr>
        <a:xfrm>
          <a:off x="4081892" y="1663590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124287" y="45720"/>
              </a:moveTo>
              <a:lnTo>
                <a:pt x="124287" y="67290"/>
              </a:lnTo>
              <a:lnTo>
                <a:pt x="0" y="67290"/>
              </a:lnTo>
              <a:lnTo>
                <a:pt x="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640C5F-18B7-42A1-AD74-8C0377DD01E3}">
      <dsp:nvSpPr>
        <dsp:cNvPr id="0" name=""/>
        <dsp:cNvSpPr/>
      </dsp:nvSpPr>
      <dsp:spPr>
        <a:xfrm>
          <a:off x="3709029" y="1517732"/>
          <a:ext cx="4971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497151" y="67290"/>
              </a:lnTo>
              <a:lnTo>
                <a:pt x="497151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ECF546-2EC3-4641-9AA4-80494F7F288C}">
      <dsp:nvSpPr>
        <dsp:cNvPr id="0" name=""/>
        <dsp:cNvSpPr/>
      </dsp:nvSpPr>
      <dsp:spPr>
        <a:xfrm>
          <a:off x="3709029" y="1663590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124287" y="67290"/>
              </a:lnTo>
              <a:lnTo>
                <a:pt x="124287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52DC30-2A51-4C39-B6C2-FF181F2F48BA}">
      <dsp:nvSpPr>
        <dsp:cNvPr id="0" name=""/>
        <dsp:cNvSpPr/>
      </dsp:nvSpPr>
      <dsp:spPr>
        <a:xfrm>
          <a:off x="3584741" y="1663590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124287" y="45720"/>
              </a:moveTo>
              <a:lnTo>
                <a:pt x="124287" y="67290"/>
              </a:lnTo>
              <a:lnTo>
                <a:pt x="0" y="67290"/>
              </a:lnTo>
              <a:lnTo>
                <a:pt x="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EA2C45-7459-421E-8EA5-E8C31FBF10AB}">
      <dsp:nvSpPr>
        <dsp:cNvPr id="0" name=""/>
        <dsp:cNvSpPr/>
      </dsp:nvSpPr>
      <dsp:spPr>
        <a:xfrm>
          <a:off x="3663309" y="1517732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9BB219-9BB7-478F-A844-222DD008C504}">
      <dsp:nvSpPr>
        <dsp:cNvPr id="0" name=""/>
        <dsp:cNvSpPr/>
      </dsp:nvSpPr>
      <dsp:spPr>
        <a:xfrm>
          <a:off x="3211877" y="1663590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124287" y="67290"/>
              </a:lnTo>
              <a:lnTo>
                <a:pt x="124287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AD4C1F-0481-4834-98D5-59847184576A}">
      <dsp:nvSpPr>
        <dsp:cNvPr id="0" name=""/>
        <dsp:cNvSpPr/>
      </dsp:nvSpPr>
      <dsp:spPr>
        <a:xfrm>
          <a:off x="3087589" y="1663590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124287" y="45720"/>
              </a:moveTo>
              <a:lnTo>
                <a:pt x="124287" y="67290"/>
              </a:lnTo>
              <a:lnTo>
                <a:pt x="0" y="67290"/>
              </a:lnTo>
              <a:lnTo>
                <a:pt x="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87AFA9-C10D-4B13-BFE0-E338939D4C00}">
      <dsp:nvSpPr>
        <dsp:cNvPr id="0" name=""/>
        <dsp:cNvSpPr/>
      </dsp:nvSpPr>
      <dsp:spPr>
        <a:xfrm>
          <a:off x="3211877" y="1517732"/>
          <a:ext cx="497151" cy="91440"/>
        </a:xfrm>
        <a:custGeom>
          <a:avLst/>
          <a:gdLst/>
          <a:ahLst/>
          <a:cxnLst/>
          <a:rect l="0" t="0" r="0" b="0"/>
          <a:pathLst>
            <a:path>
              <a:moveTo>
                <a:pt x="497151" y="45720"/>
              </a:moveTo>
              <a:lnTo>
                <a:pt x="497151" y="67290"/>
              </a:lnTo>
              <a:lnTo>
                <a:pt x="0" y="67290"/>
              </a:lnTo>
              <a:lnTo>
                <a:pt x="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6F0C07-CBF8-4A4E-92E3-C2E57390B649}">
      <dsp:nvSpPr>
        <dsp:cNvPr id="0" name=""/>
        <dsp:cNvSpPr/>
      </dsp:nvSpPr>
      <dsp:spPr>
        <a:xfrm>
          <a:off x="2714725" y="1371873"/>
          <a:ext cx="99430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994303" y="67290"/>
              </a:lnTo>
              <a:lnTo>
                <a:pt x="994303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AD9F1F-C08C-4CE3-8F88-7C66B026D89D}">
      <dsp:nvSpPr>
        <dsp:cNvPr id="0" name=""/>
        <dsp:cNvSpPr/>
      </dsp:nvSpPr>
      <dsp:spPr>
        <a:xfrm>
          <a:off x="2714725" y="1663590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124287" y="67290"/>
              </a:lnTo>
              <a:lnTo>
                <a:pt x="124287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D339DF-1DC1-4B87-9EE3-B21A81E9AAE8}">
      <dsp:nvSpPr>
        <dsp:cNvPr id="0" name=""/>
        <dsp:cNvSpPr/>
      </dsp:nvSpPr>
      <dsp:spPr>
        <a:xfrm>
          <a:off x="2590438" y="1663590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124287" y="45720"/>
              </a:moveTo>
              <a:lnTo>
                <a:pt x="124287" y="67290"/>
              </a:lnTo>
              <a:lnTo>
                <a:pt x="0" y="67290"/>
              </a:lnTo>
              <a:lnTo>
                <a:pt x="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06FAC2-FE34-4370-9BDA-CB1335654A50}">
      <dsp:nvSpPr>
        <dsp:cNvPr id="0" name=""/>
        <dsp:cNvSpPr/>
      </dsp:nvSpPr>
      <dsp:spPr>
        <a:xfrm>
          <a:off x="2217574" y="1517732"/>
          <a:ext cx="4971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497151" y="67290"/>
              </a:lnTo>
              <a:lnTo>
                <a:pt x="497151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8B8EB9-0AF0-4CC0-8326-CFF0BC15CA6C}">
      <dsp:nvSpPr>
        <dsp:cNvPr id="0" name=""/>
        <dsp:cNvSpPr/>
      </dsp:nvSpPr>
      <dsp:spPr>
        <a:xfrm>
          <a:off x="2217574" y="1663590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124287" y="67290"/>
              </a:lnTo>
              <a:lnTo>
                <a:pt x="124287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0F8092-B426-4367-82BE-DAF9A29E5D25}">
      <dsp:nvSpPr>
        <dsp:cNvPr id="0" name=""/>
        <dsp:cNvSpPr/>
      </dsp:nvSpPr>
      <dsp:spPr>
        <a:xfrm>
          <a:off x="2093286" y="1663590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124287" y="45720"/>
              </a:moveTo>
              <a:lnTo>
                <a:pt x="124287" y="67290"/>
              </a:lnTo>
              <a:lnTo>
                <a:pt x="0" y="67290"/>
              </a:lnTo>
              <a:lnTo>
                <a:pt x="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FB4ACD-7E5F-41AB-8F3D-12EC86F30B50}">
      <dsp:nvSpPr>
        <dsp:cNvPr id="0" name=""/>
        <dsp:cNvSpPr/>
      </dsp:nvSpPr>
      <dsp:spPr>
        <a:xfrm>
          <a:off x="2171854" y="1517732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98ACBD-22E5-4427-98D3-937E0906901B}">
      <dsp:nvSpPr>
        <dsp:cNvPr id="0" name=""/>
        <dsp:cNvSpPr/>
      </dsp:nvSpPr>
      <dsp:spPr>
        <a:xfrm>
          <a:off x="1720422" y="1663590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124287" y="67290"/>
              </a:lnTo>
              <a:lnTo>
                <a:pt x="124287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0753D4-F359-4F40-8711-CF6DEA4F4FD9}">
      <dsp:nvSpPr>
        <dsp:cNvPr id="0" name=""/>
        <dsp:cNvSpPr/>
      </dsp:nvSpPr>
      <dsp:spPr>
        <a:xfrm>
          <a:off x="1596134" y="1663590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124287" y="45720"/>
              </a:moveTo>
              <a:lnTo>
                <a:pt x="124287" y="67290"/>
              </a:lnTo>
              <a:lnTo>
                <a:pt x="0" y="67290"/>
              </a:lnTo>
              <a:lnTo>
                <a:pt x="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DFEEA2-5B1F-452B-8192-6CBAC3B75B29}">
      <dsp:nvSpPr>
        <dsp:cNvPr id="0" name=""/>
        <dsp:cNvSpPr/>
      </dsp:nvSpPr>
      <dsp:spPr>
        <a:xfrm>
          <a:off x="1720422" y="1517732"/>
          <a:ext cx="497151" cy="91440"/>
        </a:xfrm>
        <a:custGeom>
          <a:avLst/>
          <a:gdLst/>
          <a:ahLst/>
          <a:cxnLst/>
          <a:rect l="0" t="0" r="0" b="0"/>
          <a:pathLst>
            <a:path>
              <a:moveTo>
                <a:pt x="497151" y="45720"/>
              </a:moveTo>
              <a:lnTo>
                <a:pt x="497151" y="67290"/>
              </a:lnTo>
              <a:lnTo>
                <a:pt x="0" y="67290"/>
              </a:lnTo>
              <a:lnTo>
                <a:pt x="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241E05-25C3-4D36-B41D-BD18438FBB89}">
      <dsp:nvSpPr>
        <dsp:cNvPr id="0" name=""/>
        <dsp:cNvSpPr/>
      </dsp:nvSpPr>
      <dsp:spPr>
        <a:xfrm>
          <a:off x="2217574" y="1371873"/>
          <a:ext cx="497151" cy="91440"/>
        </a:xfrm>
        <a:custGeom>
          <a:avLst/>
          <a:gdLst/>
          <a:ahLst/>
          <a:cxnLst/>
          <a:rect l="0" t="0" r="0" b="0"/>
          <a:pathLst>
            <a:path>
              <a:moveTo>
                <a:pt x="497151" y="45720"/>
              </a:moveTo>
              <a:lnTo>
                <a:pt x="497151" y="67290"/>
              </a:lnTo>
              <a:lnTo>
                <a:pt x="0" y="67290"/>
              </a:lnTo>
              <a:lnTo>
                <a:pt x="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E6A017-645D-4980-841B-E0D9E6F594BA}">
      <dsp:nvSpPr>
        <dsp:cNvPr id="0" name=""/>
        <dsp:cNvSpPr/>
      </dsp:nvSpPr>
      <dsp:spPr>
        <a:xfrm>
          <a:off x="1223271" y="1663590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124287" y="67290"/>
              </a:lnTo>
              <a:lnTo>
                <a:pt x="124287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8A7D00-2433-45BD-ABA1-2FA829D47D3C}">
      <dsp:nvSpPr>
        <dsp:cNvPr id="0" name=""/>
        <dsp:cNvSpPr/>
      </dsp:nvSpPr>
      <dsp:spPr>
        <a:xfrm>
          <a:off x="1098983" y="1663590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124287" y="45720"/>
              </a:moveTo>
              <a:lnTo>
                <a:pt x="124287" y="67290"/>
              </a:lnTo>
              <a:lnTo>
                <a:pt x="0" y="67290"/>
              </a:lnTo>
              <a:lnTo>
                <a:pt x="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E75531-EF13-41D9-B585-39ADFB08BE7A}">
      <dsp:nvSpPr>
        <dsp:cNvPr id="0" name=""/>
        <dsp:cNvSpPr/>
      </dsp:nvSpPr>
      <dsp:spPr>
        <a:xfrm>
          <a:off x="726119" y="1517732"/>
          <a:ext cx="4971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497151" y="67290"/>
              </a:lnTo>
              <a:lnTo>
                <a:pt x="497151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D83719-B3E3-4B22-9B96-29E15725B5AF}">
      <dsp:nvSpPr>
        <dsp:cNvPr id="0" name=""/>
        <dsp:cNvSpPr/>
      </dsp:nvSpPr>
      <dsp:spPr>
        <a:xfrm>
          <a:off x="726119" y="1663590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124287" y="67290"/>
              </a:lnTo>
              <a:lnTo>
                <a:pt x="124287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6D6CDA-40A4-4551-91F8-8CB7F2057E3B}">
      <dsp:nvSpPr>
        <dsp:cNvPr id="0" name=""/>
        <dsp:cNvSpPr/>
      </dsp:nvSpPr>
      <dsp:spPr>
        <a:xfrm>
          <a:off x="601831" y="1663590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124287" y="45720"/>
              </a:moveTo>
              <a:lnTo>
                <a:pt x="124287" y="67290"/>
              </a:lnTo>
              <a:lnTo>
                <a:pt x="0" y="67290"/>
              </a:lnTo>
              <a:lnTo>
                <a:pt x="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A9EFE0-21E5-4316-BCB5-52583678D140}">
      <dsp:nvSpPr>
        <dsp:cNvPr id="0" name=""/>
        <dsp:cNvSpPr/>
      </dsp:nvSpPr>
      <dsp:spPr>
        <a:xfrm>
          <a:off x="680399" y="1517732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AC79B3-2FDE-4137-93DE-A179B7E3F6FB}">
      <dsp:nvSpPr>
        <dsp:cNvPr id="0" name=""/>
        <dsp:cNvSpPr/>
      </dsp:nvSpPr>
      <dsp:spPr>
        <a:xfrm>
          <a:off x="228968" y="1663590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124287" y="67290"/>
              </a:lnTo>
              <a:lnTo>
                <a:pt x="124287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93B26E-25EC-4B0F-B91B-DDFD36879764}">
      <dsp:nvSpPr>
        <dsp:cNvPr id="0" name=""/>
        <dsp:cNvSpPr/>
      </dsp:nvSpPr>
      <dsp:spPr>
        <a:xfrm>
          <a:off x="104680" y="1663590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124287" y="45720"/>
              </a:moveTo>
              <a:lnTo>
                <a:pt x="124287" y="67290"/>
              </a:lnTo>
              <a:lnTo>
                <a:pt x="0" y="67290"/>
              </a:lnTo>
              <a:lnTo>
                <a:pt x="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8D0B77-D4D8-46F5-BD2F-8210DD9C4BEF}">
      <dsp:nvSpPr>
        <dsp:cNvPr id="0" name=""/>
        <dsp:cNvSpPr/>
      </dsp:nvSpPr>
      <dsp:spPr>
        <a:xfrm>
          <a:off x="228968" y="1517732"/>
          <a:ext cx="497151" cy="91440"/>
        </a:xfrm>
        <a:custGeom>
          <a:avLst/>
          <a:gdLst/>
          <a:ahLst/>
          <a:cxnLst/>
          <a:rect l="0" t="0" r="0" b="0"/>
          <a:pathLst>
            <a:path>
              <a:moveTo>
                <a:pt x="497151" y="45720"/>
              </a:moveTo>
              <a:lnTo>
                <a:pt x="497151" y="67290"/>
              </a:lnTo>
              <a:lnTo>
                <a:pt x="0" y="67290"/>
              </a:lnTo>
              <a:lnTo>
                <a:pt x="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0893B2-1B23-4A11-852F-12498E372BD1}">
      <dsp:nvSpPr>
        <dsp:cNvPr id="0" name=""/>
        <dsp:cNvSpPr/>
      </dsp:nvSpPr>
      <dsp:spPr>
        <a:xfrm>
          <a:off x="726119" y="1371873"/>
          <a:ext cx="1988606" cy="91440"/>
        </a:xfrm>
        <a:custGeom>
          <a:avLst/>
          <a:gdLst/>
          <a:ahLst/>
          <a:cxnLst/>
          <a:rect l="0" t="0" r="0" b="0"/>
          <a:pathLst>
            <a:path>
              <a:moveTo>
                <a:pt x="1988606" y="45720"/>
              </a:moveTo>
              <a:lnTo>
                <a:pt x="1988606" y="67290"/>
              </a:lnTo>
              <a:lnTo>
                <a:pt x="0" y="67290"/>
              </a:lnTo>
              <a:lnTo>
                <a:pt x="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65BA9E-2D25-46C6-AC95-C466BC61AF76}">
      <dsp:nvSpPr>
        <dsp:cNvPr id="0" name=""/>
        <dsp:cNvSpPr/>
      </dsp:nvSpPr>
      <dsp:spPr>
        <a:xfrm>
          <a:off x="2714725" y="1226015"/>
          <a:ext cx="2796477" cy="91440"/>
        </a:xfrm>
        <a:custGeom>
          <a:avLst/>
          <a:gdLst/>
          <a:ahLst/>
          <a:cxnLst/>
          <a:rect l="0" t="0" r="0" b="0"/>
          <a:pathLst>
            <a:path>
              <a:moveTo>
                <a:pt x="2796477" y="45720"/>
              </a:moveTo>
              <a:lnTo>
                <a:pt x="2796477" y="67290"/>
              </a:lnTo>
              <a:lnTo>
                <a:pt x="0" y="67290"/>
              </a:lnTo>
              <a:lnTo>
                <a:pt x="0" y="8886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008D64-9E8A-4A05-849D-69375D5FBF89}">
      <dsp:nvSpPr>
        <dsp:cNvPr id="0" name=""/>
        <dsp:cNvSpPr/>
      </dsp:nvSpPr>
      <dsp:spPr>
        <a:xfrm>
          <a:off x="5408486" y="1169017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5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v1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5408486" y="1169017"/>
        <a:ext cx="205434" cy="102717"/>
      </dsp:txXfrm>
    </dsp:sp>
    <dsp:sp modelId="{955E2B1C-78FB-454D-B444-C26206E69FF6}">
      <dsp:nvSpPr>
        <dsp:cNvPr id="0" name=""/>
        <dsp:cNvSpPr/>
      </dsp:nvSpPr>
      <dsp:spPr>
        <a:xfrm>
          <a:off x="2612008" y="1314876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5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2612008" y="1314876"/>
        <a:ext cx="205434" cy="102717"/>
      </dsp:txXfrm>
    </dsp:sp>
    <dsp:sp modelId="{B5A91917-29C7-440F-A7B8-A1179F85FE2A}">
      <dsp:nvSpPr>
        <dsp:cNvPr id="0" name=""/>
        <dsp:cNvSpPr/>
      </dsp:nvSpPr>
      <dsp:spPr>
        <a:xfrm>
          <a:off x="623402" y="1460734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5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623402" y="1460734"/>
        <a:ext cx="205434" cy="102717"/>
      </dsp:txXfrm>
    </dsp:sp>
    <dsp:sp modelId="{CB7A5CB5-8C1A-432F-A8BA-50DEFA32F6F1}">
      <dsp:nvSpPr>
        <dsp:cNvPr id="0" name=""/>
        <dsp:cNvSpPr/>
      </dsp:nvSpPr>
      <dsp:spPr>
        <a:xfrm>
          <a:off x="126250" y="1606593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5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126250" y="1606593"/>
        <a:ext cx="205434" cy="102717"/>
      </dsp:txXfrm>
    </dsp:sp>
    <dsp:sp modelId="{7221F0B0-6B60-42F2-BF60-A43B0EC3D782}">
      <dsp:nvSpPr>
        <dsp:cNvPr id="0" name=""/>
        <dsp:cNvSpPr/>
      </dsp:nvSpPr>
      <dsp:spPr>
        <a:xfrm>
          <a:off x="1963" y="1752451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1963" y="1752451"/>
        <a:ext cx="205434" cy="102717"/>
      </dsp:txXfrm>
    </dsp:sp>
    <dsp:sp modelId="{BA015AB2-48E3-4AB1-AAB5-04C5E90BB22C}">
      <dsp:nvSpPr>
        <dsp:cNvPr id="0" name=""/>
        <dsp:cNvSpPr/>
      </dsp:nvSpPr>
      <dsp:spPr>
        <a:xfrm>
          <a:off x="250538" y="1752451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250538" y="1752451"/>
        <a:ext cx="205434" cy="102717"/>
      </dsp:txXfrm>
    </dsp:sp>
    <dsp:sp modelId="{BD2F16D8-9703-4470-BB19-3269BA772618}">
      <dsp:nvSpPr>
        <dsp:cNvPr id="0" name=""/>
        <dsp:cNvSpPr/>
      </dsp:nvSpPr>
      <dsp:spPr>
        <a:xfrm>
          <a:off x="623402" y="1606593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623402" y="1606593"/>
        <a:ext cx="205434" cy="102717"/>
      </dsp:txXfrm>
    </dsp:sp>
    <dsp:sp modelId="{84483848-4A42-4D44-B738-28B56A8937BA}">
      <dsp:nvSpPr>
        <dsp:cNvPr id="0" name=""/>
        <dsp:cNvSpPr/>
      </dsp:nvSpPr>
      <dsp:spPr>
        <a:xfrm>
          <a:off x="499114" y="1752451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499114" y="1752451"/>
        <a:ext cx="205434" cy="102717"/>
      </dsp:txXfrm>
    </dsp:sp>
    <dsp:sp modelId="{D1328931-77C6-420E-BEE9-332726F89B49}">
      <dsp:nvSpPr>
        <dsp:cNvPr id="0" name=""/>
        <dsp:cNvSpPr/>
      </dsp:nvSpPr>
      <dsp:spPr>
        <a:xfrm>
          <a:off x="747690" y="1752451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747690" y="1752451"/>
        <a:ext cx="205434" cy="102717"/>
      </dsp:txXfrm>
    </dsp:sp>
    <dsp:sp modelId="{5C0318D7-47A1-4C3F-8AE4-9C68D2E050E3}">
      <dsp:nvSpPr>
        <dsp:cNvPr id="0" name=""/>
        <dsp:cNvSpPr/>
      </dsp:nvSpPr>
      <dsp:spPr>
        <a:xfrm>
          <a:off x="1120554" y="1606593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1120554" y="1606593"/>
        <a:ext cx="205434" cy="102717"/>
      </dsp:txXfrm>
    </dsp:sp>
    <dsp:sp modelId="{A77E86B8-3725-4CEC-B66B-285D1FC77F71}">
      <dsp:nvSpPr>
        <dsp:cNvPr id="0" name=""/>
        <dsp:cNvSpPr/>
      </dsp:nvSpPr>
      <dsp:spPr>
        <a:xfrm>
          <a:off x="996266" y="1752451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996266" y="1752451"/>
        <a:ext cx="205434" cy="102717"/>
      </dsp:txXfrm>
    </dsp:sp>
    <dsp:sp modelId="{9B4DF3F0-25FF-46E9-9F00-D017C50F39F2}">
      <dsp:nvSpPr>
        <dsp:cNvPr id="0" name=""/>
        <dsp:cNvSpPr/>
      </dsp:nvSpPr>
      <dsp:spPr>
        <a:xfrm>
          <a:off x="1244841" y="1752451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1244841" y="1752451"/>
        <a:ext cx="205434" cy="102717"/>
      </dsp:txXfrm>
    </dsp:sp>
    <dsp:sp modelId="{2CE528F6-8926-4F2D-A7D0-828C7C450E70}">
      <dsp:nvSpPr>
        <dsp:cNvPr id="0" name=""/>
        <dsp:cNvSpPr/>
      </dsp:nvSpPr>
      <dsp:spPr>
        <a:xfrm>
          <a:off x="2114857" y="1460734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5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2114857" y="1460734"/>
        <a:ext cx="205434" cy="102717"/>
      </dsp:txXfrm>
    </dsp:sp>
    <dsp:sp modelId="{D4737910-DC99-4A8A-ABCB-56785AF9ADA5}">
      <dsp:nvSpPr>
        <dsp:cNvPr id="0" name=""/>
        <dsp:cNvSpPr/>
      </dsp:nvSpPr>
      <dsp:spPr>
        <a:xfrm>
          <a:off x="1617705" y="1606593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5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1617705" y="1606593"/>
        <a:ext cx="205434" cy="102717"/>
      </dsp:txXfrm>
    </dsp:sp>
    <dsp:sp modelId="{7C93012D-49D3-4B52-8FFB-0187350BD8C9}">
      <dsp:nvSpPr>
        <dsp:cNvPr id="0" name=""/>
        <dsp:cNvSpPr/>
      </dsp:nvSpPr>
      <dsp:spPr>
        <a:xfrm>
          <a:off x="1493417" y="1752451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1493417" y="1752451"/>
        <a:ext cx="205434" cy="102717"/>
      </dsp:txXfrm>
    </dsp:sp>
    <dsp:sp modelId="{68002D37-3CF2-4264-93BA-16C98E26EDAA}">
      <dsp:nvSpPr>
        <dsp:cNvPr id="0" name=""/>
        <dsp:cNvSpPr/>
      </dsp:nvSpPr>
      <dsp:spPr>
        <a:xfrm>
          <a:off x="1741993" y="1752451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1741993" y="1752451"/>
        <a:ext cx="205434" cy="102717"/>
      </dsp:txXfrm>
    </dsp:sp>
    <dsp:sp modelId="{2286C870-C065-447E-B7FF-DB82FDB27E71}">
      <dsp:nvSpPr>
        <dsp:cNvPr id="0" name=""/>
        <dsp:cNvSpPr/>
      </dsp:nvSpPr>
      <dsp:spPr>
        <a:xfrm>
          <a:off x="2114857" y="1606593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2114857" y="1606593"/>
        <a:ext cx="205434" cy="102717"/>
      </dsp:txXfrm>
    </dsp:sp>
    <dsp:sp modelId="{57BBC174-73B1-4D95-B26D-54B0E4154DEF}">
      <dsp:nvSpPr>
        <dsp:cNvPr id="0" name=""/>
        <dsp:cNvSpPr/>
      </dsp:nvSpPr>
      <dsp:spPr>
        <a:xfrm>
          <a:off x="1990569" y="1752451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1990569" y="1752451"/>
        <a:ext cx="205434" cy="102717"/>
      </dsp:txXfrm>
    </dsp:sp>
    <dsp:sp modelId="{EA1B8D8E-A0FE-44FA-8A9D-A5B0AF03EE19}">
      <dsp:nvSpPr>
        <dsp:cNvPr id="0" name=""/>
        <dsp:cNvSpPr/>
      </dsp:nvSpPr>
      <dsp:spPr>
        <a:xfrm>
          <a:off x="2239145" y="1752451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2239145" y="1752451"/>
        <a:ext cx="205434" cy="102717"/>
      </dsp:txXfrm>
    </dsp:sp>
    <dsp:sp modelId="{F230B98E-69F6-4900-9110-C1A8F8D3221F}">
      <dsp:nvSpPr>
        <dsp:cNvPr id="0" name=""/>
        <dsp:cNvSpPr/>
      </dsp:nvSpPr>
      <dsp:spPr>
        <a:xfrm>
          <a:off x="2612008" y="1606593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2612008" y="1606593"/>
        <a:ext cx="205434" cy="102717"/>
      </dsp:txXfrm>
    </dsp:sp>
    <dsp:sp modelId="{56916248-91BC-4043-AEB1-2E7155325DC5}">
      <dsp:nvSpPr>
        <dsp:cNvPr id="0" name=""/>
        <dsp:cNvSpPr/>
      </dsp:nvSpPr>
      <dsp:spPr>
        <a:xfrm>
          <a:off x="2487720" y="1752451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2487720" y="1752451"/>
        <a:ext cx="205434" cy="102717"/>
      </dsp:txXfrm>
    </dsp:sp>
    <dsp:sp modelId="{C4DC0F23-AA02-4E44-8B32-B2DF3533938A}">
      <dsp:nvSpPr>
        <dsp:cNvPr id="0" name=""/>
        <dsp:cNvSpPr/>
      </dsp:nvSpPr>
      <dsp:spPr>
        <a:xfrm>
          <a:off x="2736296" y="1752451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2736296" y="1752451"/>
        <a:ext cx="205434" cy="102717"/>
      </dsp:txXfrm>
    </dsp:sp>
    <dsp:sp modelId="{7AA2EA06-020A-4D7B-A4B9-867D028FB7D6}">
      <dsp:nvSpPr>
        <dsp:cNvPr id="0" name=""/>
        <dsp:cNvSpPr/>
      </dsp:nvSpPr>
      <dsp:spPr>
        <a:xfrm>
          <a:off x="3606311" y="1460734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3606311" y="1460734"/>
        <a:ext cx="205434" cy="102717"/>
      </dsp:txXfrm>
    </dsp:sp>
    <dsp:sp modelId="{D432A2EE-8BE8-4714-B0DA-737C79681274}">
      <dsp:nvSpPr>
        <dsp:cNvPr id="0" name=""/>
        <dsp:cNvSpPr/>
      </dsp:nvSpPr>
      <dsp:spPr>
        <a:xfrm>
          <a:off x="3109160" y="1606593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3109160" y="1606593"/>
        <a:ext cx="205434" cy="102717"/>
      </dsp:txXfrm>
    </dsp:sp>
    <dsp:sp modelId="{F6F42E3F-C022-4897-A6EA-905107B3EBB7}">
      <dsp:nvSpPr>
        <dsp:cNvPr id="0" name=""/>
        <dsp:cNvSpPr/>
      </dsp:nvSpPr>
      <dsp:spPr>
        <a:xfrm>
          <a:off x="2984872" y="1752451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2984872" y="1752451"/>
        <a:ext cx="205434" cy="102717"/>
      </dsp:txXfrm>
    </dsp:sp>
    <dsp:sp modelId="{B741D3A1-5223-4763-B97C-B3CC295E75E4}">
      <dsp:nvSpPr>
        <dsp:cNvPr id="0" name=""/>
        <dsp:cNvSpPr/>
      </dsp:nvSpPr>
      <dsp:spPr>
        <a:xfrm>
          <a:off x="3233448" y="1752451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3233448" y="1752451"/>
        <a:ext cx="205434" cy="102717"/>
      </dsp:txXfrm>
    </dsp:sp>
    <dsp:sp modelId="{1B3CA836-C34C-4197-9EBF-C5A8ECB873B3}">
      <dsp:nvSpPr>
        <dsp:cNvPr id="0" name=""/>
        <dsp:cNvSpPr/>
      </dsp:nvSpPr>
      <dsp:spPr>
        <a:xfrm>
          <a:off x="3606311" y="1606593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3606311" y="1606593"/>
        <a:ext cx="205434" cy="102717"/>
      </dsp:txXfrm>
    </dsp:sp>
    <dsp:sp modelId="{1F7633CA-2D2E-4EAB-B9FC-91384A9B9CE4}">
      <dsp:nvSpPr>
        <dsp:cNvPr id="0" name=""/>
        <dsp:cNvSpPr/>
      </dsp:nvSpPr>
      <dsp:spPr>
        <a:xfrm>
          <a:off x="3482023" y="1752451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3482023" y="1752451"/>
        <a:ext cx="205434" cy="102717"/>
      </dsp:txXfrm>
    </dsp:sp>
    <dsp:sp modelId="{90D87E47-1980-4653-BB35-D3B820FB14CE}">
      <dsp:nvSpPr>
        <dsp:cNvPr id="0" name=""/>
        <dsp:cNvSpPr/>
      </dsp:nvSpPr>
      <dsp:spPr>
        <a:xfrm>
          <a:off x="3730599" y="1752451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3730599" y="1752451"/>
        <a:ext cx="205434" cy="102717"/>
      </dsp:txXfrm>
    </dsp:sp>
    <dsp:sp modelId="{AF0ACA8D-4D74-4116-856C-D60C6AA1C7BE}">
      <dsp:nvSpPr>
        <dsp:cNvPr id="0" name=""/>
        <dsp:cNvSpPr/>
      </dsp:nvSpPr>
      <dsp:spPr>
        <a:xfrm>
          <a:off x="4103463" y="1606593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4103463" y="1606593"/>
        <a:ext cx="205434" cy="102717"/>
      </dsp:txXfrm>
    </dsp:sp>
    <dsp:sp modelId="{A03CC2BA-29ED-4073-8877-9F1BE6FC90F1}">
      <dsp:nvSpPr>
        <dsp:cNvPr id="0" name=""/>
        <dsp:cNvSpPr/>
      </dsp:nvSpPr>
      <dsp:spPr>
        <a:xfrm>
          <a:off x="3979175" y="1752451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3979175" y="1752451"/>
        <a:ext cx="205434" cy="102717"/>
      </dsp:txXfrm>
    </dsp:sp>
    <dsp:sp modelId="{A6620B63-9656-4D87-B73F-5A88EDEF83C6}">
      <dsp:nvSpPr>
        <dsp:cNvPr id="0" name=""/>
        <dsp:cNvSpPr/>
      </dsp:nvSpPr>
      <dsp:spPr>
        <a:xfrm>
          <a:off x="4227751" y="1752451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4227751" y="1752451"/>
        <a:ext cx="205434" cy="102717"/>
      </dsp:txXfrm>
    </dsp:sp>
    <dsp:sp modelId="{20B060F5-EF82-4FA3-ABE0-0E7B5C4565D6}">
      <dsp:nvSpPr>
        <dsp:cNvPr id="0" name=""/>
        <dsp:cNvSpPr/>
      </dsp:nvSpPr>
      <dsp:spPr>
        <a:xfrm>
          <a:off x="4600614" y="1460734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4600614" y="1460734"/>
        <a:ext cx="205434" cy="102717"/>
      </dsp:txXfrm>
    </dsp:sp>
    <dsp:sp modelId="{34907D42-0823-468B-A1CB-A4AE4CA7EF93}">
      <dsp:nvSpPr>
        <dsp:cNvPr id="0" name=""/>
        <dsp:cNvSpPr/>
      </dsp:nvSpPr>
      <dsp:spPr>
        <a:xfrm>
          <a:off x="4352039" y="1606593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4352039" y="1606593"/>
        <a:ext cx="205434" cy="102717"/>
      </dsp:txXfrm>
    </dsp:sp>
    <dsp:sp modelId="{7BC3B618-86E7-4721-95F8-1E114CB398DF}">
      <dsp:nvSpPr>
        <dsp:cNvPr id="0" name=""/>
        <dsp:cNvSpPr/>
      </dsp:nvSpPr>
      <dsp:spPr>
        <a:xfrm>
          <a:off x="4600614" y="1606593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4600614" y="1606593"/>
        <a:ext cx="205434" cy="102717"/>
      </dsp:txXfrm>
    </dsp:sp>
    <dsp:sp modelId="{080B71FB-6E03-4B85-94C4-57ED8940ACC2}">
      <dsp:nvSpPr>
        <dsp:cNvPr id="0" name=""/>
        <dsp:cNvSpPr/>
      </dsp:nvSpPr>
      <dsp:spPr>
        <a:xfrm>
          <a:off x="4849190" y="1606593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4849190" y="1606593"/>
        <a:ext cx="205434" cy="102717"/>
      </dsp:txXfrm>
    </dsp:sp>
    <dsp:sp modelId="{A9174DC4-E838-4891-9284-E25BAE17CBD5}">
      <dsp:nvSpPr>
        <dsp:cNvPr id="0" name=""/>
        <dsp:cNvSpPr/>
      </dsp:nvSpPr>
      <dsp:spPr>
        <a:xfrm>
          <a:off x="5222054" y="1314876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5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5222054" y="1314876"/>
        <a:ext cx="205434" cy="102717"/>
      </dsp:txXfrm>
    </dsp:sp>
    <dsp:sp modelId="{112FE13E-4CAD-4632-8B2A-F20678370DA0}">
      <dsp:nvSpPr>
        <dsp:cNvPr id="0" name=""/>
        <dsp:cNvSpPr/>
      </dsp:nvSpPr>
      <dsp:spPr>
        <a:xfrm>
          <a:off x="4849190" y="1460734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5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4849190" y="1460734"/>
        <a:ext cx="205434" cy="102717"/>
      </dsp:txXfrm>
    </dsp:sp>
    <dsp:sp modelId="{ADF006E9-6EB3-4021-B4F7-2838F292FCD2}">
      <dsp:nvSpPr>
        <dsp:cNvPr id="0" name=""/>
        <dsp:cNvSpPr/>
      </dsp:nvSpPr>
      <dsp:spPr>
        <a:xfrm>
          <a:off x="5097766" y="1460734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5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5097766" y="1460734"/>
        <a:ext cx="205434" cy="102717"/>
      </dsp:txXfrm>
    </dsp:sp>
    <dsp:sp modelId="{D45C41A8-5DCB-4C4A-977E-F12271BA6D99}">
      <dsp:nvSpPr>
        <dsp:cNvPr id="0" name=""/>
        <dsp:cNvSpPr/>
      </dsp:nvSpPr>
      <dsp:spPr>
        <a:xfrm>
          <a:off x="5346342" y="1460734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5346342" y="1460734"/>
        <a:ext cx="205434" cy="102717"/>
      </dsp:txXfrm>
    </dsp:sp>
    <dsp:sp modelId="{35FD15A3-B772-4C10-AA71-7B6C61327238}">
      <dsp:nvSpPr>
        <dsp:cNvPr id="0" name=""/>
        <dsp:cNvSpPr/>
      </dsp:nvSpPr>
      <dsp:spPr>
        <a:xfrm>
          <a:off x="5594918" y="1460734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5594918" y="1460734"/>
        <a:ext cx="205434" cy="102717"/>
      </dsp:txXfrm>
    </dsp:sp>
    <dsp:sp modelId="{DC92BD5B-9544-46BB-A959-9BF6DB35BDC6}">
      <dsp:nvSpPr>
        <dsp:cNvPr id="0" name=""/>
        <dsp:cNvSpPr/>
      </dsp:nvSpPr>
      <dsp:spPr>
        <a:xfrm>
          <a:off x="6216357" y="1314876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5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6216357" y="1314876"/>
        <a:ext cx="205434" cy="102717"/>
      </dsp:txXfrm>
    </dsp:sp>
    <dsp:sp modelId="{AD1CE847-E79B-407F-B693-2B999E4689E0}">
      <dsp:nvSpPr>
        <dsp:cNvPr id="0" name=""/>
        <dsp:cNvSpPr/>
      </dsp:nvSpPr>
      <dsp:spPr>
        <a:xfrm>
          <a:off x="5843493" y="1460734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5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5843493" y="1460734"/>
        <a:ext cx="205434" cy="102717"/>
      </dsp:txXfrm>
    </dsp:sp>
    <dsp:sp modelId="{939113E7-3822-47DD-B617-7706284ACF34}">
      <dsp:nvSpPr>
        <dsp:cNvPr id="0" name=""/>
        <dsp:cNvSpPr/>
      </dsp:nvSpPr>
      <dsp:spPr>
        <a:xfrm>
          <a:off x="6092069" y="1460734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5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6092069" y="1460734"/>
        <a:ext cx="205434" cy="102717"/>
      </dsp:txXfrm>
    </dsp:sp>
    <dsp:sp modelId="{4AC150A5-22F1-4C92-8759-18593C255AF7}">
      <dsp:nvSpPr>
        <dsp:cNvPr id="0" name=""/>
        <dsp:cNvSpPr/>
      </dsp:nvSpPr>
      <dsp:spPr>
        <a:xfrm>
          <a:off x="6340645" y="1460734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6340645" y="1460734"/>
        <a:ext cx="205434" cy="102717"/>
      </dsp:txXfrm>
    </dsp:sp>
    <dsp:sp modelId="{B439B660-8E97-417D-8D00-5332AFA32DC8}">
      <dsp:nvSpPr>
        <dsp:cNvPr id="0" name=""/>
        <dsp:cNvSpPr/>
      </dsp:nvSpPr>
      <dsp:spPr>
        <a:xfrm>
          <a:off x="6589221" y="1460734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6589221" y="1460734"/>
        <a:ext cx="205434" cy="102717"/>
      </dsp:txXfrm>
    </dsp:sp>
    <dsp:sp modelId="{AC6352E0-E2BD-47B9-B9DB-6DEB0DAF6CA8}">
      <dsp:nvSpPr>
        <dsp:cNvPr id="0" name=""/>
        <dsp:cNvSpPr/>
      </dsp:nvSpPr>
      <dsp:spPr>
        <a:xfrm>
          <a:off x="7210660" y="1314876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v5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sz="500" b="0" i="0" u="none" strike="noStrike" kern="1200" cap="none" normalizeH="0" baseline="0" smtClean="0">
            <a:ln>
              <a:noFill/>
            </a:ln>
            <a:solidFill>
              <a:srgbClr val="000000"/>
            </a:solidFill>
            <a:effectLst/>
            <a:latin typeface="Arial" panose="020B0604020202020204" pitchFamily="34" charset="0"/>
          </a:endParaRPr>
        </a:p>
      </dsp:txBody>
      <dsp:txXfrm>
        <a:off x="7210660" y="1314876"/>
        <a:ext cx="205434" cy="102717"/>
      </dsp:txXfrm>
    </dsp:sp>
    <dsp:sp modelId="{C796161A-4DAB-4E96-90B3-0CEEBD3D7F0B}">
      <dsp:nvSpPr>
        <dsp:cNvPr id="0" name=""/>
        <dsp:cNvSpPr/>
      </dsp:nvSpPr>
      <dsp:spPr>
        <a:xfrm>
          <a:off x="6837796" y="1460734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6837796" y="1460734"/>
        <a:ext cx="205434" cy="102717"/>
      </dsp:txXfrm>
    </dsp:sp>
    <dsp:sp modelId="{C5D7235A-CA0F-4D13-A940-9413B1667601}">
      <dsp:nvSpPr>
        <dsp:cNvPr id="0" name=""/>
        <dsp:cNvSpPr/>
      </dsp:nvSpPr>
      <dsp:spPr>
        <a:xfrm>
          <a:off x="7086372" y="1460734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7086372" y="1460734"/>
        <a:ext cx="205434" cy="102717"/>
      </dsp:txXfrm>
    </dsp:sp>
    <dsp:sp modelId="{842FFB17-9076-427B-AB92-9BF65E9B1374}">
      <dsp:nvSpPr>
        <dsp:cNvPr id="0" name=""/>
        <dsp:cNvSpPr/>
      </dsp:nvSpPr>
      <dsp:spPr>
        <a:xfrm>
          <a:off x="7334948" y="1460734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7334948" y="1460734"/>
        <a:ext cx="205434" cy="102717"/>
      </dsp:txXfrm>
    </dsp:sp>
    <dsp:sp modelId="{4685088E-78D8-4F09-B350-797D9DBBFB7B}">
      <dsp:nvSpPr>
        <dsp:cNvPr id="0" name=""/>
        <dsp:cNvSpPr/>
      </dsp:nvSpPr>
      <dsp:spPr>
        <a:xfrm>
          <a:off x="7583524" y="1460734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7583524" y="1460734"/>
        <a:ext cx="205434" cy="102717"/>
      </dsp:txXfrm>
    </dsp:sp>
    <dsp:sp modelId="{36C08424-5610-496C-A12F-2C62389541AE}">
      <dsp:nvSpPr>
        <dsp:cNvPr id="0" name=""/>
        <dsp:cNvSpPr/>
      </dsp:nvSpPr>
      <dsp:spPr>
        <a:xfrm>
          <a:off x="8204963" y="1314876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5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v6</a:t>
          </a:r>
          <a:endParaRPr kumimoji="0" lang="sl-SI" altLang="sl-SI" sz="500" b="0" i="0" u="none" strike="noStrike" kern="1200" cap="none" normalizeH="0" baseline="0" smtClean="0">
            <a:ln>
              <a:noFill/>
            </a:ln>
            <a:solidFill>
              <a:srgbClr val="000000"/>
            </a:solidFill>
            <a:effectLst/>
            <a:latin typeface="Arial" panose="020B0604020202020204" pitchFamily="34" charset="0"/>
          </a:endParaRPr>
        </a:p>
      </dsp:txBody>
      <dsp:txXfrm>
        <a:off x="8204963" y="1314876"/>
        <a:ext cx="205434" cy="102717"/>
      </dsp:txXfrm>
    </dsp:sp>
    <dsp:sp modelId="{BC922D09-49AC-47C6-82C8-C3080D567AA6}">
      <dsp:nvSpPr>
        <dsp:cNvPr id="0" name=""/>
        <dsp:cNvSpPr/>
      </dsp:nvSpPr>
      <dsp:spPr>
        <a:xfrm>
          <a:off x="7832100" y="1460734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7832100" y="1460734"/>
        <a:ext cx="205434" cy="102717"/>
      </dsp:txXfrm>
    </dsp:sp>
    <dsp:sp modelId="{72A15D48-516D-4D5F-8D9B-020C26D50DDA}">
      <dsp:nvSpPr>
        <dsp:cNvPr id="0" name=""/>
        <dsp:cNvSpPr/>
      </dsp:nvSpPr>
      <dsp:spPr>
        <a:xfrm>
          <a:off x="8080675" y="1460734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8080675" y="1460734"/>
        <a:ext cx="205434" cy="102717"/>
      </dsp:txXfrm>
    </dsp:sp>
    <dsp:sp modelId="{BA611B6E-432E-4593-91B5-30833C655CC3}">
      <dsp:nvSpPr>
        <dsp:cNvPr id="0" name=""/>
        <dsp:cNvSpPr/>
      </dsp:nvSpPr>
      <dsp:spPr>
        <a:xfrm>
          <a:off x="8329251" y="1460734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8329251" y="1460734"/>
        <a:ext cx="205434" cy="102717"/>
      </dsp:txXfrm>
    </dsp:sp>
    <dsp:sp modelId="{85BFF9B3-FC61-4459-AF8A-6E51D4F56B69}">
      <dsp:nvSpPr>
        <dsp:cNvPr id="0" name=""/>
        <dsp:cNvSpPr/>
      </dsp:nvSpPr>
      <dsp:spPr>
        <a:xfrm>
          <a:off x="8577827" y="1460734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alt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8577827" y="1460734"/>
        <a:ext cx="205434" cy="10271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D8A7E6-7980-4B6C-8BB8-38ABC2BF28B6}">
      <dsp:nvSpPr>
        <dsp:cNvPr id="0" name=""/>
        <dsp:cNvSpPr/>
      </dsp:nvSpPr>
      <dsp:spPr>
        <a:xfrm>
          <a:off x="7845697" y="3481378"/>
          <a:ext cx="91440" cy="2529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14AB5C-122E-4006-8A0D-38F55E0EA346}">
      <dsp:nvSpPr>
        <dsp:cNvPr id="0" name=""/>
        <dsp:cNvSpPr/>
      </dsp:nvSpPr>
      <dsp:spPr>
        <a:xfrm>
          <a:off x="7162763" y="2626264"/>
          <a:ext cx="728653" cy="2529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460"/>
              </a:lnTo>
              <a:lnTo>
                <a:pt x="728653" y="126460"/>
              </a:lnTo>
              <a:lnTo>
                <a:pt x="728653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6A5C90-05F1-40C0-882D-819C8C12BA26}">
      <dsp:nvSpPr>
        <dsp:cNvPr id="0" name=""/>
        <dsp:cNvSpPr/>
      </dsp:nvSpPr>
      <dsp:spPr>
        <a:xfrm>
          <a:off x="6388390" y="3481378"/>
          <a:ext cx="91440" cy="2529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00A809-55A6-4FA6-9A0B-3429A1859095}">
      <dsp:nvSpPr>
        <dsp:cNvPr id="0" name=""/>
        <dsp:cNvSpPr/>
      </dsp:nvSpPr>
      <dsp:spPr>
        <a:xfrm>
          <a:off x="6434110" y="2626264"/>
          <a:ext cx="728653" cy="252921"/>
        </a:xfrm>
        <a:custGeom>
          <a:avLst/>
          <a:gdLst/>
          <a:ahLst/>
          <a:cxnLst/>
          <a:rect l="0" t="0" r="0" b="0"/>
          <a:pathLst>
            <a:path>
              <a:moveTo>
                <a:pt x="728653" y="0"/>
              </a:moveTo>
              <a:lnTo>
                <a:pt x="728653" y="126460"/>
              </a:lnTo>
              <a:lnTo>
                <a:pt x="0" y="126460"/>
              </a:lnTo>
              <a:lnTo>
                <a:pt x="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89845E-A6E6-4AC2-A28E-6F4C4D6731E7}">
      <dsp:nvSpPr>
        <dsp:cNvPr id="0" name=""/>
        <dsp:cNvSpPr/>
      </dsp:nvSpPr>
      <dsp:spPr>
        <a:xfrm>
          <a:off x="4248149" y="1771150"/>
          <a:ext cx="2914613" cy="2529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460"/>
              </a:lnTo>
              <a:lnTo>
                <a:pt x="2914613" y="126460"/>
              </a:lnTo>
              <a:lnTo>
                <a:pt x="2914613" y="2529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80E046-3496-4ABE-8ACA-6288427A2C86}">
      <dsp:nvSpPr>
        <dsp:cNvPr id="0" name=""/>
        <dsp:cNvSpPr/>
      </dsp:nvSpPr>
      <dsp:spPr>
        <a:xfrm>
          <a:off x="4931083" y="3481378"/>
          <a:ext cx="91440" cy="2529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50743F-2BBB-4C22-A2DE-BAA8212E2749}">
      <dsp:nvSpPr>
        <dsp:cNvPr id="0" name=""/>
        <dsp:cNvSpPr/>
      </dsp:nvSpPr>
      <dsp:spPr>
        <a:xfrm>
          <a:off x="4248150" y="2626264"/>
          <a:ext cx="728653" cy="2529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460"/>
              </a:lnTo>
              <a:lnTo>
                <a:pt x="728653" y="126460"/>
              </a:lnTo>
              <a:lnTo>
                <a:pt x="728653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5307B8-C386-4C60-9272-793D5914EE85}">
      <dsp:nvSpPr>
        <dsp:cNvPr id="0" name=""/>
        <dsp:cNvSpPr/>
      </dsp:nvSpPr>
      <dsp:spPr>
        <a:xfrm>
          <a:off x="3473776" y="3481378"/>
          <a:ext cx="91440" cy="2529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481B50-DFCE-4E05-B02F-B8AB87CE1D57}">
      <dsp:nvSpPr>
        <dsp:cNvPr id="0" name=""/>
        <dsp:cNvSpPr/>
      </dsp:nvSpPr>
      <dsp:spPr>
        <a:xfrm>
          <a:off x="3519496" y="2626264"/>
          <a:ext cx="728653" cy="252921"/>
        </a:xfrm>
        <a:custGeom>
          <a:avLst/>
          <a:gdLst/>
          <a:ahLst/>
          <a:cxnLst/>
          <a:rect l="0" t="0" r="0" b="0"/>
          <a:pathLst>
            <a:path>
              <a:moveTo>
                <a:pt x="728653" y="0"/>
              </a:moveTo>
              <a:lnTo>
                <a:pt x="728653" y="126460"/>
              </a:lnTo>
              <a:lnTo>
                <a:pt x="0" y="126460"/>
              </a:lnTo>
              <a:lnTo>
                <a:pt x="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6BFDBF-CAC7-485B-B9DA-5A8B809C031D}">
      <dsp:nvSpPr>
        <dsp:cNvPr id="0" name=""/>
        <dsp:cNvSpPr/>
      </dsp:nvSpPr>
      <dsp:spPr>
        <a:xfrm>
          <a:off x="4202429" y="1771150"/>
          <a:ext cx="91440" cy="2529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29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E17B9F-8466-42F0-8C4C-E59321CAD20F}">
      <dsp:nvSpPr>
        <dsp:cNvPr id="0" name=""/>
        <dsp:cNvSpPr/>
      </dsp:nvSpPr>
      <dsp:spPr>
        <a:xfrm>
          <a:off x="2016469" y="3481378"/>
          <a:ext cx="91440" cy="2529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341D0E-DD36-4586-AC94-CB0BF7AE6153}">
      <dsp:nvSpPr>
        <dsp:cNvPr id="0" name=""/>
        <dsp:cNvSpPr/>
      </dsp:nvSpPr>
      <dsp:spPr>
        <a:xfrm>
          <a:off x="1333536" y="2626264"/>
          <a:ext cx="728653" cy="2529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460"/>
              </a:lnTo>
              <a:lnTo>
                <a:pt x="728653" y="126460"/>
              </a:lnTo>
              <a:lnTo>
                <a:pt x="728653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211139-A5E7-4E31-9421-BAC415188100}">
      <dsp:nvSpPr>
        <dsp:cNvPr id="0" name=""/>
        <dsp:cNvSpPr/>
      </dsp:nvSpPr>
      <dsp:spPr>
        <a:xfrm>
          <a:off x="559162" y="3481378"/>
          <a:ext cx="91440" cy="2529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43E497-4E4B-452A-8F6B-4F0BC8C9A61E}">
      <dsp:nvSpPr>
        <dsp:cNvPr id="0" name=""/>
        <dsp:cNvSpPr/>
      </dsp:nvSpPr>
      <dsp:spPr>
        <a:xfrm>
          <a:off x="604882" y="2626264"/>
          <a:ext cx="728653" cy="252921"/>
        </a:xfrm>
        <a:custGeom>
          <a:avLst/>
          <a:gdLst/>
          <a:ahLst/>
          <a:cxnLst/>
          <a:rect l="0" t="0" r="0" b="0"/>
          <a:pathLst>
            <a:path>
              <a:moveTo>
                <a:pt x="728653" y="0"/>
              </a:moveTo>
              <a:lnTo>
                <a:pt x="728653" y="126460"/>
              </a:lnTo>
              <a:lnTo>
                <a:pt x="0" y="126460"/>
              </a:lnTo>
              <a:lnTo>
                <a:pt x="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2FB9AB-EE1D-47FB-B5D1-44ED885B6CD9}">
      <dsp:nvSpPr>
        <dsp:cNvPr id="0" name=""/>
        <dsp:cNvSpPr/>
      </dsp:nvSpPr>
      <dsp:spPr>
        <a:xfrm>
          <a:off x="1333536" y="1771150"/>
          <a:ext cx="2914613" cy="252921"/>
        </a:xfrm>
        <a:custGeom>
          <a:avLst/>
          <a:gdLst/>
          <a:ahLst/>
          <a:cxnLst/>
          <a:rect l="0" t="0" r="0" b="0"/>
          <a:pathLst>
            <a:path>
              <a:moveTo>
                <a:pt x="2914613" y="0"/>
              </a:moveTo>
              <a:lnTo>
                <a:pt x="2914613" y="126460"/>
              </a:lnTo>
              <a:lnTo>
                <a:pt x="0" y="126460"/>
              </a:lnTo>
              <a:lnTo>
                <a:pt x="0" y="2529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F5F1FF-955B-4427-AE6E-B208E5C7A105}">
      <dsp:nvSpPr>
        <dsp:cNvPr id="0" name=""/>
        <dsp:cNvSpPr/>
      </dsp:nvSpPr>
      <dsp:spPr>
        <a:xfrm>
          <a:off x="3645957" y="1168957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v1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3645957" y="1168957"/>
        <a:ext cx="1204385" cy="602192"/>
      </dsp:txXfrm>
    </dsp:sp>
    <dsp:sp modelId="{EEE8434E-3FE2-41F1-A881-452D11DF2812}">
      <dsp:nvSpPr>
        <dsp:cNvPr id="0" name=""/>
        <dsp:cNvSpPr/>
      </dsp:nvSpPr>
      <dsp:spPr>
        <a:xfrm>
          <a:off x="731343" y="2024071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731343" y="2024071"/>
        <a:ext cx="1204385" cy="602192"/>
      </dsp:txXfrm>
    </dsp:sp>
    <dsp:sp modelId="{1F2C1616-6351-442A-9B7E-8F1C11A983C8}">
      <dsp:nvSpPr>
        <dsp:cNvPr id="0" name=""/>
        <dsp:cNvSpPr/>
      </dsp:nvSpPr>
      <dsp:spPr>
        <a:xfrm>
          <a:off x="2690" y="2879185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2690" y="2879185"/>
        <a:ext cx="1204385" cy="602192"/>
      </dsp:txXfrm>
    </dsp:sp>
    <dsp:sp modelId="{3CB35961-277A-4245-9993-93BBF1CF150F}">
      <dsp:nvSpPr>
        <dsp:cNvPr id="0" name=""/>
        <dsp:cNvSpPr/>
      </dsp:nvSpPr>
      <dsp:spPr>
        <a:xfrm>
          <a:off x="2690" y="3734299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2690" y="3734299"/>
        <a:ext cx="1204385" cy="602192"/>
      </dsp:txXfrm>
    </dsp:sp>
    <dsp:sp modelId="{5B89834C-69C4-4651-9406-05BB0DC1344F}">
      <dsp:nvSpPr>
        <dsp:cNvPr id="0" name=""/>
        <dsp:cNvSpPr/>
      </dsp:nvSpPr>
      <dsp:spPr>
        <a:xfrm>
          <a:off x="1459996" y="2879185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1459996" y="2879185"/>
        <a:ext cx="1204385" cy="602192"/>
      </dsp:txXfrm>
    </dsp:sp>
    <dsp:sp modelId="{0978530A-1148-4B4A-B09F-57AC5C921AE7}">
      <dsp:nvSpPr>
        <dsp:cNvPr id="0" name=""/>
        <dsp:cNvSpPr/>
      </dsp:nvSpPr>
      <dsp:spPr>
        <a:xfrm>
          <a:off x="1459996" y="3734299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1459996" y="3734299"/>
        <a:ext cx="1204385" cy="602192"/>
      </dsp:txXfrm>
    </dsp:sp>
    <dsp:sp modelId="{405C8044-3C48-482A-82F5-D06FE51427B3}">
      <dsp:nvSpPr>
        <dsp:cNvPr id="0" name=""/>
        <dsp:cNvSpPr/>
      </dsp:nvSpPr>
      <dsp:spPr>
        <a:xfrm>
          <a:off x="3645957" y="2024071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3645957" y="2024071"/>
        <a:ext cx="1204385" cy="602192"/>
      </dsp:txXfrm>
    </dsp:sp>
    <dsp:sp modelId="{E198809A-250D-4E32-AB99-20B6F76A618F}">
      <dsp:nvSpPr>
        <dsp:cNvPr id="0" name=""/>
        <dsp:cNvSpPr/>
      </dsp:nvSpPr>
      <dsp:spPr>
        <a:xfrm>
          <a:off x="2917303" y="2879185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2917303" y="2879185"/>
        <a:ext cx="1204385" cy="602192"/>
      </dsp:txXfrm>
    </dsp:sp>
    <dsp:sp modelId="{85B83F94-0617-4D2E-9CC7-0E6C9C4A8902}">
      <dsp:nvSpPr>
        <dsp:cNvPr id="0" name=""/>
        <dsp:cNvSpPr/>
      </dsp:nvSpPr>
      <dsp:spPr>
        <a:xfrm>
          <a:off x="2917303" y="3734299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2917303" y="3734299"/>
        <a:ext cx="1204385" cy="602192"/>
      </dsp:txXfrm>
    </dsp:sp>
    <dsp:sp modelId="{D8A16481-4008-46A3-B124-741466FB9D16}">
      <dsp:nvSpPr>
        <dsp:cNvPr id="0" name=""/>
        <dsp:cNvSpPr/>
      </dsp:nvSpPr>
      <dsp:spPr>
        <a:xfrm>
          <a:off x="4374610" y="2879185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4374610" y="2879185"/>
        <a:ext cx="1204385" cy="602192"/>
      </dsp:txXfrm>
    </dsp:sp>
    <dsp:sp modelId="{1D01260E-927B-4451-88BD-AE04EFE25301}">
      <dsp:nvSpPr>
        <dsp:cNvPr id="0" name=""/>
        <dsp:cNvSpPr/>
      </dsp:nvSpPr>
      <dsp:spPr>
        <a:xfrm>
          <a:off x="4374610" y="3734299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4374610" y="3734299"/>
        <a:ext cx="1204385" cy="602192"/>
      </dsp:txXfrm>
    </dsp:sp>
    <dsp:sp modelId="{33E672B9-C96B-4053-BAFA-82C086EDD089}">
      <dsp:nvSpPr>
        <dsp:cNvPr id="0" name=""/>
        <dsp:cNvSpPr/>
      </dsp:nvSpPr>
      <dsp:spPr>
        <a:xfrm>
          <a:off x="6560570" y="2024071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6560570" y="2024071"/>
        <a:ext cx="1204385" cy="602192"/>
      </dsp:txXfrm>
    </dsp:sp>
    <dsp:sp modelId="{EF3B2540-445C-4F1A-A85D-9EBF9BED0599}">
      <dsp:nvSpPr>
        <dsp:cNvPr id="0" name=""/>
        <dsp:cNvSpPr/>
      </dsp:nvSpPr>
      <dsp:spPr>
        <a:xfrm>
          <a:off x="5831917" y="2879185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5831917" y="2879185"/>
        <a:ext cx="1204385" cy="602192"/>
      </dsp:txXfrm>
    </dsp:sp>
    <dsp:sp modelId="{6F167F9D-1027-40BF-A167-9D1740A4C005}">
      <dsp:nvSpPr>
        <dsp:cNvPr id="0" name=""/>
        <dsp:cNvSpPr/>
      </dsp:nvSpPr>
      <dsp:spPr>
        <a:xfrm>
          <a:off x="5831917" y="3734299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5831917" y="3734299"/>
        <a:ext cx="1204385" cy="602192"/>
      </dsp:txXfrm>
    </dsp:sp>
    <dsp:sp modelId="{72056809-58C0-4B37-AC82-7EF9D85CD70D}">
      <dsp:nvSpPr>
        <dsp:cNvPr id="0" name=""/>
        <dsp:cNvSpPr/>
      </dsp:nvSpPr>
      <dsp:spPr>
        <a:xfrm>
          <a:off x="7289224" y="2879185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7289224" y="2879185"/>
        <a:ext cx="1204385" cy="602192"/>
      </dsp:txXfrm>
    </dsp:sp>
    <dsp:sp modelId="{D34A40D7-617D-4B94-9968-9D0DF66D64E1}">
      <dsp:nvSpPr>
        <dsp:cNvPr id="0" name=""/>
        <dsp:cNvSpPr/>
      </dsp:nvSpPr>
      <dsp:spPr>
        <a:xfrm>
          <a:off x="7289224" y="3734299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sl-SI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7289224" y="3734299"/>
        <a:ext cx="1204385" cy="60219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8A1150-4BCE-474F-BACF-4B73DE796C79}">
      <dsp:nvSpPr>
        <dsp:cNvPr id="0" name=""/>
        <dsp:cNvSpPr/>
      </dsp:nvSpPr>
      <dsp:spPr>
        <a:xfrm>
          <a:off x="3680618" y="1890633"/>
          <a:ext cx="2882683" cy="333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6766"/>
              </a:lnTo>
              <a:lnTo>
                <a:pt x="2882683" y="166766"/>
              </a:lnTo>
              <a:lnTo>
                <a:pt x="2882683" y="3335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D9DEAA-3BA8-4B25-87FB-0EDB24593432}">
      <dsp:nvSpPr>
        <dsp:cNvPr id="0" name=""/>
        <dsp:cNvSpPr/>
      </dsp:nvSpPr>
      <dsp:spPr>
        <a:xfrm>
          <a:off x="3680618" y="1890633"/>
          <a:ext cx="960894" cy="333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6766"/>
              </a:lnTo>
              <a:lnTo>
                <a:pt x="960894" y="166766"/>
              </a:lnTo>
              <a:lnTo>
                <a:pt x="960894" y="3335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A4EAC9-5B65-4643-8E30-13198FE3B048}">
      <dsp:nvSpPr>
        <dsp:cNvPr id="0" name=""/>
        <dsp:cNvSpPr/>
      </dsp:nvSpPr>
      <dsp:spPr>
        <a:xfrm>
          <a:off x="2719724" y="1890633"/>
          <a:ext cx="960894" cy="333533"/>
        </a:xfrm>
        <a:custGeom>
          <a:avLst/>
          <a:gdLst/>
          <a:ahLst/>
          <a:cxnLst/>
          <a:rect l="0" t="0" r="0" b="0"/>
          <a:pathLst>
            <a:path>
              <a:moveTo>
                <a:pt x="960894" y="0"/>
              </a:moveTo>
              <a:lnTo>
                <a:pt x="960894" y="166766"/>
              </a:lnTo>
              <a:lnTo>
                <a:pt x="0" y="166766"/>
              </a:lnTo>
              <a:lnTo>
                <a:pt x="0" y="3335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941692-E2B7-47C5-9BDC-B36A70D48812}">
      <dsp:nvSpPr>
        <dsp:cNvPr id="0" name=""/>
        <dsp:cNvSpPr/>
      </dsp:nvSpPr>
      <dsp:spPr>
        <a:xfrm>
          <a:off x="797935" y="1890633"/>
          <a:ext cx="2882683" cy="333533"/>
        </a:xfrm>
        <a:custGeom>
          <a:avLst/>
          <a:gdLst/>
          <a:ahLst/>
          <a:cxnLst/>
          <a:rect l="0" t="0" r="0" b="0"/>
          <a:pathLst>
            <a:path>
              <a:moveTo>
                <a:pt x="2882683" y="0"/>
              </a:moveTo>
              <a:lnTo>
                <a:pt x="2882683" y="166766"/>
              </a:lnTo>
              <a:lnTo>
                <a:pt x="0" y="166766"/>
              </a:lnTo>
              <a:lnTo>
                <a:pt x="0" y="3335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A09CD0-B63D-4355-BF54-92D84A591ABB}">
      <dsp:nvSpPr>
        <dsp:cNvPr id="0" name=""/>
        <dsp:cNvSpPr/>
      </dsp:nvSpPr>
      <dsp:spPr>
        <a:xfrm>
          <a:off x="2886490" y="1096505"/>
          <a:ext cx="1588255" cy="7941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Začetek</a:t>
          </a:r>
          <a:br>
            <a:rPr kumimoji="0" lang="sl-SI" altLang="sl-SI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m1</a:t>
          </a:r>
          <a:endParaRPr kumimoji="0" lang="en-US" altLang="sl-SI" sz="12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2886490" y="1096505"/>
        <a:ext cx="1588255" cy="794127"/>
      </dsp:txXfrm>
    </dsp:sp>
    <dsp:sp modelId="{A54D0191-8C23-4A35-BCF0-F2CAEA6436D2}">
      <dsp:nvSpPr>
        <dsp:cNvPr id="0" name=""/>
        <dsp:cNvSpPr/>
      </dsp:nvSpPr>
      <dsp:spPr>
        <a:xfrm>
          <a:off x="3807" y="2224166"/>
          <a:ext cx="1588255" cy="7941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2 / m12</a:t>
          </a:r>
          <a:endParaRPr kumimoji="0" lang="en-US" altLang="sl-SI" sz="12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3807" y="2224166"/>
        <a:ext cx="1588255" cy="794127"/>
      </dsp:txXfrm>
    </dsp:sp>
    <dsp:sp modelId="{9CB442F8-9828-4ABA-AA55-3A3A27B579AB}">
      <dsp:nvSpPr>
        <dsp:cNvPr id="0" name=""/>
        <dsp:cNvSpPr/>
      </dsp:nvSpPr>
      <dsp:spPr>
        <a:xfrm>
          <a:off x="1925596" y="2224166"/>
          <a:ext cx="1588255" cy="7941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3 / m13</a:t>
          </a:r>
          <a:endParaRPr kumimoji="0" lang="en-US" altLang="sl-SI" sz="12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1925596" y="2224166"/>
        <a:ext cx="1588255" cy="794127"/>
      </dsp:txXfrm>
    </dsp:sp>
    <dsp:sp modelId="{7C075586-837E-447A-94D1-D7FA2ABB2E55}">
      <dsp:nvSpPr>
        <dsp:cNvPr id="0" name=""/>
        <dsp:cNvSpPr/>
      </dsp:nvSpPr>
      <dsp:spPr>
        <a:xfrm>
          <a:off x="3847385" y="2224166"/>
          <a:ext cx="1588255" cy="7941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4 / m14</a:t>
          </a:r>
          <a:endParaRPr kumimoji="0" lang="en-US" altLang="sl-SI" sz="12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3847385" y="2224166"/>
        <a:ext cx="1588255" cy="794127"/>
      </dsp:txXfrm>
    </dsp:sp>
    <dsp:sp modelId="{E8C720E0-F86E-4236-AD4B-63C8332FF095}">
      <dsp:nvSpPr>
        <dsp:cNvPr id="0" name=""/>
        <dsp:cNvSpPr/>
      </dsp:nvSpPr>
      <dsp:spPr>
        <a:xfrm>
          <a:off x="5769174" y="2224166"/>
          <a:ext cx="1588255" cy="7941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5 / m15</a:t>
          </a:r>
          <a:endParaRPr kumimoji="0" lang="en-US" altLang="sl-SI" sz="12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2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5769174" y="2224166"/>
        <a:ext cx="1588255" cy="7941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anose="02020603050405020304" pitchFamily="18" charset="0"/>
              </a:defRPr>
            </a:lvl1pPr>
          </a:lstStyle>
          <a:p>
            <a:fld id="{7B9143C5-9237-4EE4-ADF5-E364716F6121}" type="slidenum">
              <a:rPr lang="en-US" altLang="sl-SI"/>
              <a:pPr/>
              <a:t>‹#›</a:t>
            </a:fld>
            <a:endParaRPr lang="en-US" altLang="sl-SI"/>
          </a:p>
        </p:txBody>
      </p:sp>
    </p:spTree>
    <p:extLst>
      <p:ext uri="{BB962C8B-B14F-4D97-AF65-F5344CB8AC3E}">
        <p14:creationId xmlns:p14="http://schemas.microsoft.com/office/powerpoint/2010/main" val="30245975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6F083CBD-F52F-40FA-9700-EECD363201A0}" type="slidenum">
              <a:rPr lang="en-US" altLang="sl-SI">
                <a:latin typeface="Times New Roman" panose="02020603050405020304" pitchFamily="18" charset="0"/>
              </a:rPr>
              <a:pPr/>
              <a:t>1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45059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89038" y="714375"/>
            <a:ext cx="4481512" cy="3360738"/>
          </a:xfrm>
          <a:ln w="12700" cap="flat">
            <a:solidFill>
              <a:schemeClr val="tx1"/>
            </a:solidFill>
          </a:ln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76300" y="4360863"/>
            <a:ext cx="5105400" cy="40751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27427704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237E0C40-4759-4770-8685-FA3499F2B4C5}" type="slidenum">
              <a:rPr lang="en-US" altLang="sl-SI">
                <a:latin typeface="Times New Roman" panose="02020603050405020304" pitchFamily="18" charset="0"/>
              </a:rPr>
              <a:pPr/>
              <a:t>10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5427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9417579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F23EADC5-79F1-4D27-B5AD-F2FA920B9518}" type="slidenum">
              <a:rPr lang="en-US" altLang="sl-SI">
                <a:latin typeface="Times New Roman" panose="02020603050405020304" pitchFamily="18" charset="0"/>
              </a:rPr>
              <a:pPr/>
              <a:t>11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5529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2213569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A41B3A25-52FD-4D89-8874-4A857C16FE4E}" type="slidenum">
              <a:rPr lang="en-US" altLang="sl-SI">
                <a:latin typeface="Times New Roman" panose="02020603050405020304" pitchFamily="18" charset="0"/>
              </a:rPr>
              <a:pPr/>
              <a:t>12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5632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28359386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B537C895-892F-448A-9616-A5119D8AC369}" type="slidenum">
              <a:rPr lang="en-US" altLang="sl-SI">
                <a:latin typeface="Times New Roman" panose="02020603050405020304" pitchFamily="18" charset="0"/>
              </a:rPr>
              <a:pPr/>
              <a:t>13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5734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181867576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E2FD567C-5951-42A6-BDF0-E3C24625FC82}" type="slidenum">
              <a:rPr lang="en-US" altLang="sl-SI">
                <a:latin typeface="Times New Roman" panose="02020603050405020304" pitchFamily="18" charset="0"/>
              </a:rPr>
              <a:pPr/>
              <a:t>14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5837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39418177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51E7DE3A-8E62-4A32-87D8-A13877FDFA66}" type="slidenum">
              <a:rPr lang="en-US" altLang="sl-SI">
                <a:latin typeface="Times New Roman" panose="02020603050405020304" pitchFamily="18" charset="0"/>
              </a:rPr>
              <a:pPr/>
              <a:t>15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5939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416266217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77486BAA-CC41-4466-9BA0-0DBF3D3CA200}" type="slidenum">
              <a:rPr lang="en-US" altLang="sl-SI">
                <a:latin typeface="Times New Roman" panose="02020603050405020304" pitchFamily="18" charset="0"/>
              </a:rPr>
              <a:pPr/>
              <a:t>16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6041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342768766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7443FAD2-92C7-49D8-A032-3671392A427C}" type="slidenum">
              <a:rPr lang="en-US" altLang="sl-SI">
                <a:latin typeface="Times New Roman" panose="02020603050405020304" pitchFamily="18" charset="0"/>
              </a:rPr>
              <a:pPr/>
              <a:t>17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6144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171592879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EA796F10-1CAA-4A09-88ED-CC6CD40AC6E6}" type="slidenum">
              <a:rPr lang="en-US" altLang="sl-SI">
                <a:latin typeface="Times New Roman" panose="02020603050405020304" pitchFamily="18" charset="0"/>
              </a:rPr>
              <a:pPr/>
              <a:t>18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6246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128417884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088853A3-AD28-4E0B-8354-995C0334C75C}" type="slidenum">
              <a:rPr lang="en-US" altLang="sl-SI">
                <a:latin typeface="Times New Roman" panose="02020603050405020304" pitchFamily="18" charset="0"/>
              </a:rPr>
              <a:pPr/>
              <a:t>19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6349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4294384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5CAABE40-6763-4D71-8342-B4971EF04EBD}" type="slidenum">
              <a:rPr lang="en-US" altLang="sl-SI">
                <a:latin typeface="Times New Roman" panose="02020603050405020304" pitchFamily="18" charset="0"/>
              </a:rPr>
              <a:pPr/>
              <a:t>2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4608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298141927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F43D3435-3E89-4BA1-B7BB-D6566362E564}" type="slidenum">
              <a:rPr lang="en-US" altLang="sl-SI">
                <a:latin typeface="Times New Roman" panose="02020603050405020304" pitchFamily="18" charset="0"/>
              </a:rPr>
              <a:pPr/>
              <a:t>20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6451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92779479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1E31F586-7B57-4EFD-AB74-9F8BFB56A0F0}" type="slidenum">
              <a:rPr lang="en-US" altLang="sl-SI">
                <a:latin typeface="Times New Roman" panose="02020603050405020304" pitchFamily="18" charset="0"/>
              </a:rPr>
              <a:pPr/>
              <a:t>21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6553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89117706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1D09BB36-D4F4-46BD-919D-563B91363A7C}" type="slidenum">
              <a:rPr lang="en-US" altLang="sl-SI">
                <a:latin typeface="Times New Roman" panose="02020603050405020304" pitchFamily="18" charset="0"/>
              </a:rPr>
              <a:pPr/>
              <a:t>22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6656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283086025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8354E39A-1F7E-43C3-AC5D-A48D9C59C082}" type="slidenum">
              <a:rPr lang="en-US" altLang="sl-SI">
                <a:latin typeface="Times New Roman" panose="02020603050405020304" pitchFamily="18" charset="0"/>
              </a:rPr>
              <a:pPr/>
              <a:t>23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6758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206946744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B717E96B-5C99-4831-B503-E2AC92029C51}" type="slidenum">
              <a:rPr lang="en-US" altLang="sl-SI">
                <a:latin typeface="Times New Roman" panose="02020603050405020304" pitchFamily="18" charset="0"/>
              </a:rPr>
              <a:pPr/>
              <a:t>24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6861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63500251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016C3AF9-7C6B-4C82-8F44-9217AD29111A}" type="slidenum">
              <a:rPr lang="en-US" altLang="sl-SI">
                <a:latin typeface="Times New Roman" panose="02020603050405020304" pitchFamily="18" charset="0"/>
              </a:rPr>
              <a:pPr/>
              <a:t>25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6963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31084691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CB7DC2AA-B224-49FF-B85C-A9BAC747F654}" type="slidenum">
              <a:rPr lang="en-US" altLang="sl-SI">
                <a:latin typeface="Times New Roman" panose="02020603050405020304" pitchFamily="18" charset="0"/>
              </a:rPr>
              <a:pPr/>
              <a:t>26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7065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40778393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9431CCF8-662D-41BA-911F-C5262433BE22}" type="slidenum">
              <a:rPr lang="en-US" altLang="sl-SI">
                <a:latin typeface="Times New Roman" panose="02020603050405020304" pitchFamily="18" charset="0"/>
              </a:rPr>
              <a:pPr/>
              <a:t>27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7168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226139435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450310A9-8C59-4A32-A406-692DDFA234EF}" type="slidenum">
              <a:rPr lang="en-US" altLang="sl-SI">
                <a:latin typeface="Times New Roman" panose="02020603050405020304" pitchFamily="18" charset="0"/>
              </a:rPr>
              <a:pPr/>
              <a:t>28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7270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159006043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35D70DD7-DE24-41CC-858A-B289E7E3624A}" type="slidenum">
              <a:rPr lang="en-US" altLang="sl-SI">
                <a:latin typeface="Times New Roman" panose="02020603050405020304" pitchFamily="18" charset="0"/>
              </a:rPr>
              <a:pPr/>
              <a:t>29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7373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13109493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3D2D5EC7-FD40-4768-BDED-EE603DC1CC97}" type="slidenum">
              <a:rPr lang="en-US" altLang="sl-SI">
                <a:latin typeface="Times New Roman" panose="02020603050405020304" pitchFamily="18" charset="0"/>
              </a:rPr>
              <a:pPr/>
              <a:t>3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4710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50448323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8AE9E59D-9AD8-449B-A027-CF9375BC9EFF}" type="slidenum">
              <a:rPr lang="en-US" altLang="sl-SI">
                <a:latin typeface="Times New Roman" panose="02020603050405020304" pitchFamily="18" charset="0"/>
              </a:rPr>
              <a:pPr/>
              <a:t>30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7475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371922657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3C80A0F8-0DA1-4289-AA79-E264E2137B42}" type="slidenum">
              <a:rPr lang="en-US" altLang="sl-SI">
                <a:latin typeface="Times New Roman" panose="02020603050405020304" pitchFamily="18" charset="0"/>
              </a:rPr>
              <a:pPr/>
              <a:t>31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7577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196567034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5F6BA4A8-DCC4-4286-B7DB-2D2186F94D08}" type="slidenum">
              <a:rPr lang="en-US" altLang="sl-SI">
                <a:latin typeface="Times New Roman" panose="02020603050405020304" pitchFamily="18" charset="0"/>
              </a:rPr>
              <a:pPr/>
              <a:t>32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7680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151879245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6A2A9705-BC52-49B1-A8C9-9FC4C4C2A54A}" type="slidenum">
              <a:rPr lang="en-US" altLang="sl-SI">
                <a:latin typeface="Times New Roman" panose="02020603050405020304" pitchFamily="18" charset="0"/>
              </a:rPr>
              <a:pPr/>
              <a:t>33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7782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246866847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200FC2AC-16CB-45D4-8BCA-78FFFC6ECB3B}" type="slidenum">
              <a:rPr lang="en-US" altLang="sl-SI">
                <a:latin typeface="Times New Roman" panose="02020603050405020304" pitchFamily="18" charset="0"/>
              </a:rPr>
              <a:pPr/>
              <a:t>34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7885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366262421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82A7CDA8-4E63-47E8-B5A1-642327DC7667}" type="slidenum">
              <a:rPr lang="en-US" altLang="sl-SI">
                <a:latin typeface="Times New Roman" panose="02020603050405020304" pitchFamily="18" charset="0"/>
              </a:rPr>
              <a:pPr/>
              <a:t>35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7987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199497043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3FEDF0DD-61FD-47FA-BC63-288E1A3FCA24}" type="slidenum">
              <a:rPr lang="en-US" altLang="sl-SI">
                <a:latin typeface="Times New Roman" panose="02020603050405020304" pitchFamily="18" charset="0"/>
              </a:rPr>
              <a:pPr/>
              <a:t>36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8089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234624381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EC353D5D-1D98-4A35-B2C9-96CA8A6050D5}" type="slidenum">
              <a:rPr lang="en-US" altLang="sl-SI">
                <a:latin typeface="Times New Roman" panose="02020603050405020304" pitchFamily="18" charset="0"/>
              </a:rPr>
              <a:pPr/>
              <a:t>37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8192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406127519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32694E03-0B76-4EAC-A1DC-36804C913EAE}" type="slidenum">
              <a:rPr lang="en-US" altLang="sl-SI">
                <a:latin typeface="Times New Roman" panose="02020603050405020304" pitchFamily="18" charset="0"/>
              </a:rPr>
              <a:pPr/>
              <a:t>38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8294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39459598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58020F85-54D5-4B7E-88D5-50964C5F6CB5}" type="slidenum">
              <a:rPr lang="en-US" altLang="sl-SI">
                <a:latin typeface="Times New Roman" panose="02020603050405020304" pitchFamily="18" charset="0"/>
              </a:rPr>
              <a:pPr/>
              <a:t>4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4813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41533571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2ECB214E-203F-467E-9094-A884FEF61347}" type="slidenum">
              <a:rPr lang="en-US" altLang="sl-SI">
                <a:latin typeface="Times New Roman" panose="02020603050405020304" pitchFamily="18" charset="0"/>
              </a:rPr>
              <a:pPr/>
              <a:t>5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4915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1246810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945BE942-82FC-45F2-AD16-B9DFF218A761}" type="slidenum">
              <a:rPr lang="en-US" altLang="sl-SI">
                <a:latin typeface="Times New Roman" panose="02020603050405020304" pitchFamily="18" charset="0"/>
              </a:rPr>
              <a:pPr/>
              <a:t>6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5017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4680354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06B39787-1B6E-4D4A-A78C-FEE3B41EE713}" type="slidenum">
              <a:rPr lang="en-US" altLang="sl-SI">
                <a:latin typeface="Times New Roman" panose="02020603050405020304" pitchFamily="18" charset="0"/>
              </a:rPr>
              <a:pPr/>
              <a:t>7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5120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36616160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4F77B18C-628A-4B6C-89BE-D54F2AEE7107}" type="slidenum">
              <a:rPr lang="en-US" altLang="sl-SI">
                <a:latin typeface="Times New Roman" panose="02020603050405020304" pitchFamily="18" charset="0"/>
              </a:rPr>
              <a:pPr/>
              <a:t>8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5222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24690859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5B10B4E0-A74C-4F91-A3DF-CF48BB7076B7}" type="slidenum">
              <a:rPr lang="en-US" altLang="sl-SI">
                <a:latin typeface="Times New Roman" panose="02020603050405020304" pitchFamily="18" charset="0"/>
              </a:rPr>
              <a:pPr/>
              <a:t>9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5325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1585878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AE74F1-D983-4256-8EE2-A598B28BA8AB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947260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39560B-3AD8-4D99-A5A3-BC239BF391BC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494532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C2CC53-AC84-4750-976C-979437CB459C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5525040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AA839B-B067-4958-9845-D78FB4E70285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3472592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481612-5083-4812-9022-54E2243EFC91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6151415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88E63C-118E-474C-BECB-5DC9DC75BEEB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7103697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D5DA6D-656C-4E3B-B3AF-CE075591DCB2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9154451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C5512C-4D90-48C9-B61F-5E33903440A4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8957318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F74955-35E9-42F1-842D-63A85F3DEC00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0550643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356F4E-48C7-4CEE-A227-821991DA67C0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41178443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5D0B3B-9E17-4B7C-8F25-4D7CFB12639D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971715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17C0EF-29BF-4D2E-8997-3025492E3804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828649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0EA94A-921A-4D99-A6BF-6471382F9823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8053510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9829A4-3B57-42C4-A1B3-232800263972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8417295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05D91F-0C5B-497A-B95B-1AE663BDD6B9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5258191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sl-SI" sz="2400">
              <a:latin typeface="Times New Roman" pitchFamily="18" charset="0"/>
            </a:endParaRPr>
          </a:p>
        </p:txBody>
      </p:sp>
      <p:sp>
        <p:nvSpPr>
          <p:cNvPr id="9502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9502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052561E-1623-4766-9B2B-F550293783BF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8173871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56A1BA-67C0-43D3-91EE-7F6D58DB1649}" type="slidenum">
              <a:rPr lang="sl-SI" altLang="sl-SI"/>
              <a:pPr/>
              <a:t>‹#›</a:t>
            </a:fld>
            <a:r>
              <a:rPr lang="sl-SI" altLang="sl-SI"/>
              <a:t> : 2005/6</a:t>
            </a:r>
          </a:p>
        </p:txBody>
      </p:sp>
    </p:spTree>
    <p:extLst>
      <p:ext uri="{BB962C8B-B14F-4D97-AF65-F5344CB8AC3E}">
        <p14:creationId xmlns:p14="http://schemas.microsoft.com/office/powerpoint/2010/main" val="1518963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96C9BD-6F21-4E45-8191-6C9238DE6D09}" type="slidenum">
              <a:rPr lang="sl-SI" altLang="sl-SI"/>
              <a:pPr/>
              <a:t>‹#›</a:t>
            </a:fld>
            <a:r>
              <a:rPr lang="sl-SI" altLang="sl-SI"/>
              <a:t> : 2005/6</a:t>
            </a:r>
          </a:p>
        </p:txBody>
      </p:sp>
    </p:spTree>
    <p:extLst>
      <p:ext uri="{BB962C8B-B14F-4D97-AF65-F5344CB8AC3E}">
        <p14:creationId xmlns:p14="http://schemas.microsoft.com/office/powerpoint/2010/main" val="428254484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341438"/>
            <a:ext cx="3924300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341438"/>
            <a:ext cx="3924300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8FB7CD-4D95-459B-9693-7DD20E0E8A5E}" type="slidenum">
              <a:rPr lang="sl-SI" altLang="sl-SI"/>
              <a:pPr/>
              <a:t>‹#›</a:t>
            </a:fld>
            <a:r>
              <a:rPr lang="sl-SI" altLang="sl-SI"/>
              <a:t> : 2005/6</a:t>
            </a:r>
          </a:p>
        </p:txBody>
      </p:sp>
    </p:spTree>
    <p:extLst>
      <p:ext uri="{BB962C8B-B14F-4D97-AF65-F5344CB8AC3E}">
        <p14:creationId xmlns:p14="http://schemas.microsoft.com/office/powerpoint/2010/main" val="146901763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C49B49-6212-445C-A9D4-DFAEAD33A852}" type="slidenum">
              <a:rPr lang="sl-SI" altLang="sl-SI"/>
              <a:pPr/>
              <a:t>‹#›</a:t>
            </a:fld>
            <a:r>
              <a:rPr lang="sl-SI" altLang="sl-SI"/>
              <a:t> : 2005/6</a:t>
            </a:r>
          </a:p>
        </p:txBody>
      </p:sp>
    </p:spTree>
    <p:extLst>
      <p:ext uri="{BB962C8B-B14F-4D97-AF65-F5344CB8AC3E}">
        <p14:creationId xmlns:p14="http://schemas.microsoft.com/office/powerpoint/2010/main" val="23455654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B77EC1-A94E-4B25-AA0A-EA0EEB346BF0}" type="slidenum">
              <a:rPr lang="sl-SI" altLang="sl-SI"/>
              <a:pPr/>
              <a:t>‹#›</a:t>
            </a:fld>
            <a:r>
              <a:rPr lang="sl-SI" altLang="sl-SI"/>
              <a:t> : 2005/6</a:t>
            </a:r>
          </a:p>
        </p:txBody>
      </p:sp>
    </p:spTree>
    <p:extLst>
      <p:ext uri="{BB962C8B-B14F-4D97-AF65-F5344CB8AC3E}">
        <p14:creationId xmlns:p14="http://schemas.microsoft.com/office/powerpoint/2010/main" val="152358667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1AC681-E1DE-4FCC-9306-9E531C22B7B3}" type="slidenum">
              <a:rPr lang="sl-SI" altLang="sl-SI"/>
              <a:pPr/>
              <a:t>‹#›</a:t>
            </a:fld>
            <a:r>
              <a:rPr lang="sl-SI" altLang="sl-SI"/>
              <a:t> : 2005/6</a:t>
            </a:r>
          </a:p>
        </p:txBody>
      </p:sp>
    </p:spTree>
    <p:extLst>
      <p:ext uri="{BB962C8B-B14F-4D97-AF65-F5344CB8AC3E}">
        <p14:creationId xmlns:p14="http://schemas.microsoft.com/office/powerpoint/2010/main" val="394897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25C5F1-347D-40E8-A4A1-631D0BF2EF51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06679333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767C2-4765-4CEE-8796-4FCCD8A37CBA}" type="slidenum">
              <a:rPr lang="sl-SI" altLang="sl-SI"/>
              <a:pPr/>
              <a:t>‹#›</a:t>
            </a:fld>
            <a:r>
              <a:rPr lang="sl-SI" altLang="sl-SI"/>
              <a:t> : 2005/6</a:t>
            </a:r>
          </a:p>
        </p:txBody>
      </p:sp>
    </p:spTree>
    <p:extLst>
      <p:ext uri="{BB962C8B-B14F-4D97-AF65-F5344CB8AC3E}">
        <p14:creationId xmlns:p14="http://schemas.microsoft.com/office/powerpoint/2010/main" val="296764997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37F497-1194-42EC-B415-9910BBF80F47}" type="slidenum">
              <a:rPr lang="sl-SI" altLang="sl-SI"/>
              <a:pPr/>
              <a:t>‹#›</a:t>
            </a:fld>
            <a:r>
              <a:rPr lang="sl-SI" altLang="sl-SI"/>
              <a:t> : 2005/6</a:t>
            </a:r>
          </a:p>
        </p:txBody>
      </p:sp>
    </p:spTree>
    <p:extLst>
      <p:ext uri="{BB962C8B-B14F-4D97-AF65-F5344CB8AC3E}">
        <p14:creationId xmlns:p14="http://schemas.microsoft.com/office/powerpoint/2010/main" val="369995297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F69102-D99C-402B-A2CF-26CAC0FF988F}" type="slidenum">
              <a:rPr lang="sl-SI" altLang="sl-SI"/>
              <a:pPr/>
              <a:t>‹#›</a:t>
            </a:fld>
            <a:r>
              <a:rPr lang="sl-SI" altLang="sl-SI"/>
              <a:t> : 2005/6</a:t>
            </a:r>
          </a:p>
        </p:txBody>
      </p:sp>
    </p:spTree>
    <p:extLst>
      <p:ext uri="{BB962C8B-B14F-4D97-AF65-F5344CB8AC3E}">
        <p14:creationId xmlns:p14="http://schemas.microsoft.com/office/powerpoint/2010/main" val="49815405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88913"/>
            <a:ext cx="2024063" cy="61928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188913"/>
            <a:ext cx="5922962" cy="6192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A1D498-B5FE-4BDE-AB01-8B248929F852}" type="slidenum">
              <a:rPr lang="sl-SI" altLang="sl-SI"/>
              <a:pPr/>
              <a:t>‹#›</a:t>
            </a:fld>
            <a:r>
              <a:rPr lang="sl-SI" altLang="sl-SI"/>
              <a:t> : 2005/6</a:t>
            </a:r>
          </a:p>
        </p:txBody>
      </p:sp>
    </p:spTree>
    <p:extLst>
      <p:ext uri="{BB962C8B-B14F-4D97-AF65-F5344CB8AC3E}">
        <p14:creationId xmlns:p14="http://schemas.microsoft.com/office/powerpoint/2010/main" val="271460116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001000" cy="6842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66738" y="1341438"/>
            <a:ext cx="3924300" cy="50403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341438"/>
            <a:ext cx="3924300" cy="50403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C74169-8ACC-4674-B728-2820B39B66FA}" type="slidenum">
              <a:rPr lang="sl-SI" altLang="sl-SI"/>
              <a:pPr/>
              <a:t>‹#›</a:t>
            </a:fld>
            <a:r>
              <a:rPr lang="sl-SI" altLang="sl-SI"/>
              <a:t> : 2005/6</a:t>
            </a:r>
          </a:p>
        </p:txBody>
      </p:sp>
    </p:spTree>
    <p:extLst>
      <p:ext uri="{BB962C8B-B14F-4D97-AF65-F5344CB8AC3E}">
        <p14:creationId xmlns:p14="http://schemas.microsoft.com/office/powerpoint/2010/main" val="396451307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001000" cy="6842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566738" y="1341438"/>
            <a:ext cx="8001000" cy="5040312"/>
          </a:xfrm>
        </p:spPr>
        <p:txBody>
          <a:bodyPr/>
          <a:lstStyle/>
          <a:p>
            <a:pPr lvl="0"/>
            <a:endParaRPr lang="sl-SI" noProof="0" smtClean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09CDD1-1F15-4334-BBD3-252092B43FB0}" type="slidenum">
              <a:rPr lang="sl-SI" altLang="sl-SI"/>
              <a:pPr/>
              <a:t>‹#›</a:t>
            </a:fld>
            <a:r>
              <a:rPr lang="sl-SI" altLang="sl-SI"/>
              <a:t> : 2005/6</a:t>
            </a:r>
          </a:p>
        </p:txBody>
      </p:sp>
    </p:spTree>
    <p:extLst>
      <p:ext uri="{BB962C8B-B14F-4D97-AF65-F5344CB8AC3E}">
        <p14:creationId xmlns:p14="http://schemas.microsoft.com/office/powerpoint/2010/main" val="20005812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001000" cy="6842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66738" y="1341438"/>
            <a:ext cx="8001000" cy="2443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738" y="3937000"/>
            <a:ext cx="8001000" cy="2444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188635-B4B6-4E58-BAC9-A23675EF6657}" type="slidenum">
              <a:rPr lang="sl-SI" altLang="sl-SI"/>
              <a:pPr/>
              <a:t>‹#›</a:t>
            </a:fld>
            <a:r>
              <a:rPr lang="sl-SI" altLang="sl-SI"/>
              <a:t> : 2005/6</a:t>
            </a:r>
          </a:p>
        </p:txBody>
      </p:sp>
    </p:spTree>
    <p:extLst>
      <p:ext uri="{BB962C8B-B14F-4D97-AF65-F5344CB8AC3E}">
        <p14:creationId xmlns:p14="http://schemas.microsoft.com/office/powerpoint/2010/main" val="3628345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0DFC48-FE53-45EA-8C00-38C9D9B241A8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16202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14F10E-0A19-4568-B111-3C7D01F177EE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999090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F11BF5-B869-481C-A8CC-1AC19B4E58C9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598445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ACBA2D-B418-4F33-B1AF-5717843CDFFF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156080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5A2F9C-59E1-44BD-80B5-3B983B4DCA17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384758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D6E399-0BC1-4533-8A17-FD6B77EF0773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185807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title style</a:t>
            </a:r>
          </a:p>
        </p:txBody>
      </p:sp>
      <p:sp>
        <p:nvSpPr>
          <p:cNvPr id="5468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text styles</a:t>
            </a:r>
          </a:p>
          <a:p>
            <a:pPr lvl="1"/>
            <a:r>
              <a:rPr lang="sl-SI" altLang="sl-SI" smtClean="0"/>
              <a:t>Second level</a:t>
            </a:r>
          </a:p>
          <a:p>
            <a:pPr lvl="2"/>
            <a:r>
              <a:rPr lang="sl-SI" altLang="sl-SI" smtClean="0"/>
              <a:t>Third level</a:t>
            </a:r>
          </a:p>
          <a:p>
            <a:pPr lvl="3"/>
            <a:r>
              <a:rPr lang="sl-SI" altLang="sl-SI" smtClean="0"/>
              <a:t>Fourth level</a:t>
            </a:r>
          </a:p>
          <a:p>
            <a:pPr lvl="4"/>
            <a:r>
              <a:rPr lang="sl-SI" altLang="sl-SI" smtClean="0"/>
              <a:t>Fifth level</a:t>
            </a:r>
          </a:p>
        </p:txBody>
      </p:sp>
      <p:sp>
        <p:nvSpPr>
          <p:cNvPr id="5468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</a:defRPr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468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468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anose="020B0604020202020204" pitchFamily="34" charset="0"/>
              </a:defRPr>
            </a:lvl1pPr>
          </a:lstStyle>
          <a:p>
            <a:fld id="{69F1DB0B-07E2-4A27-92BE-726D90181D7A}" type="slidenum">
              <a:rPr lang="sl-SI" altLang="sl-SI"/>
              <a:pPr/>
              <a:t>‹#›</a:t>
            </a:fld>
            <a:endParaRPr lang="sl-SI" alt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6819" grpId="0" build="p" bldLvl="5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468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468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468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468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468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title style</a:t>
            </a:r>
          </a:p>
        </p:txBody>
      </p:sp>
      <p:sp>
        <p:nvSpPr>
          <p:cNvPr id="5519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text styles</a:t>
            </a:r>
          </a:p>
          <a:p>
            <a:pPr lvl="1"/>
            <a:r>
              <a:rPr lang="sl-SI" altLang="sl-SI" smtClean="0"/>
              <a:t>Second level</a:t>
            </a:r>
          </a:p>
          <a:p>
            <a:pPr lvl="2"/>
            <a:r>
              <a:rPr lang="sl-SI" altLang="sl-SI" smtClean="0"/>
              <a:t>Third level</a:t>
            </a:r>
          </a:p>
          <a:p>
            <a:pPr lvl="3"/>
            <a:r>
              <a:rPr lang="sl-SI" altLang="sl-SI" smtClean="0"/>
              <a:t>Fourth level</a:t>
            </a:r>
          </a:p>
          <a:p>
            <a:pPr lvl="4"/>
            <a:r>
              <a:rPr lang="sl-SI" altLang="sl-SI" smtClean="0"/>
              <a:t>Fifth level</a:t>
            </a:r>
          </a:p>
        </p:txBody>
      </p:sp>
      <p:sp>
        <p:nvSpPr>
          <p:cNvPr id="5519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</a:defRPr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519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519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anose="020B0604020202020204" pitchFamily="34" charset="0"/>
              </a:defRPr>
            </a:lvl1pPr>
          </a:lstStyle>
          <a:p>
            <a:fld id="{2D133FCE-8C00-40A3-BA9C-1B812B23514F}" type="slidenum">
              <a:rPr lang="sl-SI" altLang="sl-SI"/>
              <a:pPr/>
              <a:t>‹#›</a:t>
            </a:fld>
            <a:endParaRPr lang="sl-SI" alt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1939" grpId="0" build="p" bldLvl="5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519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519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519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519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519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88913"/>
            <a:ext cx="8001000" cy="68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 smtClean="0"/>
              <a:t>Click to edit Master title style</a:t>
            </a:r>
            <a:endParaRPr lang="sl-SI" altLang="sl-SI" smtClean="0"/>
          </a:p>
        </p:txBody>
      </p:sp>
      <p:sp>
        <p:nvSpPr>
          <p:cNvPr id="9492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341438"/>
            <a:ext cx="8001000" cy="504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 smtClean="0"/>
              <a:t>Click to edit Master text styles</a:t>
            </a:r>
          </a:p>
          <a:p>
            <a:pPr lvl="1"/>
            <a:r>
              <a:rPr lang="en-US" altLang="sl-SI" smtClean="0"/>
              <a:t>Second level</a:t>
            </a:r>
          </a:p>
          <a:p>
            <a:pPr lvl="2"/>
            <a:r>
              <a:rPr lang="en-US" altLang="sl-SI" smtClean="0"/>
              <a:t>Third level</a:t>
            </a:r>
          </a:p>
          <a:p>
            <a:pPr lvl="3"/>
            <a:r>
              <a:rPr lang="en-US" altLang="sl-SI" smtClean="0"/>
              <a:t>Fourth level</a:t>
            </a:r>
          </a:p>
          <a:p>
            <a:pPr lvl="4"/>
            <a:r>
              <a:rPr lang="en-US" altLang="sl-SI" smtClean="0"/>
              <a:t>Fifth level</a:t>
            </a:r>
            <a:endParaRPr lang="sl-SI" altLang="sl-SI" smtClean="0"/>
          </a:p>
        </p:txBody>
      </p:sp>
      <p:sp>
        <p:nvSpPr>
          <p:cNvPr id="949252" name="AutoShape 4"/>
          <p:cNvSpPr>
            <a:spLocks noChangeArrowheads="1"/>
          </p:cNvSpPr>
          <p:nvPr/>
        </p:nvSpPr>
        <p:spPr bwMode="auto">
          <a:xfrm>
            <a:off x="611188" y="1125538"/>
            <a:ext cx="7958137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sl-SI" sz="2400">
              <a:latin typeface="Times New Roman" pitchFamily="18" charset="0"/>
            </a:endParaRPr>
          </a:p>
        </p:txBody>
      </p:sp>
      <p:sp>
        <p:nvSpPr>
          <p:cNvPr id="949253" name="Line 5"/>
          <p:cNvSpPr>
            <a:spLocks noChangeShapeType="1"/>
          </p:cNvSpPr>
          <p:nvPr/>
        </p:nvSpPr>
        <p:spPr bwMode="auto">
          <a:xfrm flipV="1">
            <a:off x="539750" y="6524625"/>
            <a:ext cx="7924800" cy="0"/>
          </a:xfrm>
          <a:prstGeom prst="line">
            <a:avLst/>
          </a:prstGeom>
          <a:noFill/>
          <a:ln w="3175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94925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94925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61987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 smtClean="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4925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B977F39-FDD8-48D3-BF62-0CA5EE548F0E}" type="slidenum">
              <a:rPr lang="sl-SI" altLang="sl-SI"/>
              <a:pPr/>
              <a:t>‹#›</a:t>
            </a:fld>
            <a:r>
              <a:rPr lang="sl-SI" altLang="sl-SI"/>
              <a:t> : 2005/6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  <p:sldLayoutId id="2147483752" r:id="rId14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9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9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9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9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9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9251" grpId="0" build="p" bldLvl="5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492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492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492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492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492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o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n"/>
        <a:defRPr sz="2200">
          <a:solidFill>
            <a:schemeClr val="tx1"/>
          </a:solidFill>
          <a:latin typeface="+mn-lt"/>
        </a:defRPr>
      </a:lvl2pPr>
      <a:lvl3pPr marL="1304925" indent="-395288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o"/>
        <a:defRPr sz="2100">
          <a:solidFill>
            <a:schemeClr val="tx1"/>
          </a:solidFill>
          <a:latin typeface="+mn-lt"/>
        </a:defRPr>
      </a:lvl3pPr>
      <a:lvl4pPr marL="1693863" indent="-3873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eaLnBrk="1" fontAlgn="base" hangingPunct="1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3008313" indent="-398463" algn="l" rtl="0" eaLnBrk="1" fontAlgn="base" hangingPunct="1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65513" indent="-398463" algn="l" rtl="0" eaLnBrk="1" fontAlgn="base" hangingPunct="1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922713" indent="-398463" algn="l" rtl="0" eaLnBrk="1" fontAlgn="base" hangingPunct="1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5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5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5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5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5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5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5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5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5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6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6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6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6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3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4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5.bin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6.bin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7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8.bin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4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7" Type="http://schemas.openxmlformats.org/officeDocument/2006/relationships/image" Target="../media/image9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8.emf"/><Relationship Id="rId4" Type="http://schemas.openxmlformats.org/officeDocument/2006/relationships/oleObject" Target="../embeddings/oleObject9.bin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notesSlide" Target="../notesSlides/notesSlide38.xml"/><Relationship Id="rId7" Type="http://schemas.openxmlformats.org/officeDocument/2006/relationships/image" Target="../media/image11.emf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2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sl-SI" smtClean="0"/>
              <a:t>Problemi</a:t>
            </a:r>
          </a:p>
        </p:txBody>
      </p:sp>
      <p:sp>
        <p:nvSpPr>
          <p:cNvPr id="262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sl-SI" sz="2200" smtClean="0"/>
              <a:t>Vrtalni stroj mora izvrtati n lukenj. V kakšnem vrstnem redu naj vrta, da bo vrtalna glava prepotovala najkrajšo pot ?</a:t>
            </a:r>
            <a:endParaRPr lang="sl-SI" altLang="sl-SI" sz="2200" smtClean="0"/>
          </a:p>
          <a:p>
            <a:r>
              <a:rPr lang="en-US" altLang="sl-SI" sz="2200" smtClean="0"/>
              <a:t>S strojem izdelujemo različne izdelke. Čas, potreben za pripravo stroja, je odvisen od tega, kaj želimo delati in kaj smo delali prej. V kakšnem vrstnem redu naj izdelamo vseh n izdelkov ?</a:t>
            </a:r>
          </a:p>
          <a:p>
            <a:r>
              <a:rPr lang="en-US" altLang="sl-SI" sz="2200" smtClean="0"/>
              <a:t>Poštar mora pobrati pošto iz n nabiralnikov. Kako naj jih obišče, da bo prevozil najkrajšo pot ? </a:t>
            </a:r>
          </a:p>
          <a:p>
            <a:endParaRPr lang="en-US" altLang="sl-SI" sz="22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2147" grpId="0" build="p" bldLvl="5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7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r>
              <a:rPr lang="en-US" altLang="sl-SI" smtClean="0"/>
              <a:t>Drevo stanj</a:t>
            </a:r>
            <a:r>
              <a:rPr lang="sl-SI" altLang="sl-SI" smtClean="0"/>
              <a:t> - problem</a:t>
            </a:r>
            <a:endParaRPr lang="en-US" altLang="sl-SI" smtClean="0"/>
          </a:p>
        </p:txBody>
      </p:sp>
      <p:graphicFrame>
        <p:nvGraphicFramePr>
          <p:cNvPr id="2" name="Diagram 1"/>
          <p:cNvGraphicFramePr/>
          <p:nvPr/>
        </p:nvGraphicFramePr>
        <p:xfrm>
          <a:off x="179388" y="1844675"/>
          <a:ext cx="8856662" cy="4306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76526" name="AutoShape 46"/>
          <p:cNvSpPr>
            <a:spLocks noChangeArrowheads="1"/>
          </p:cNvSpPr>
          <p:nvPr/>
        </p:nvSpPr>
        <p:spPr bwMode="auto">
          <a:xfrm>
            <a:off x="5759450" y="1773238"/>
            <a:ext cx="3384550" cy="863600"/>
          </a:xfrm>
          <a:prstGeom prst="wedgeEllipseCallout">
            <a:avLst>
              <a:gd name="adj1" fmla="val -78847"/>
              <a:gd name="adj2" fmla="val 8180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sl-SI" altLang="sl-SI" sz="1400"/>
              <a:t>Če bi vedeli, kakšni so x, y, z – bi šli v smeri tistega!</a:t>
            </a:r>
          </a:p>
        </p:txBody>
      </p:sp>
      <p:sp>
        <p:nvSpPr>
          <p:cNvPr id="276527" name="AutoShape 47"/>
          <p:cNvSpPr>
            <a:spLocks noChangeArrowheads="1"/>
          </p:cNvSpPr>
          <p:nvPr/>
        </p:nvSpPr>
        <p:spPr bwMode="auto">
          <a:xfrm>
            <a:off x="4356100" y="6237288"/>
            <a:ext cx="3384550" cy="620712"/>
          </a:xfrm>
          <a:prstGeom prst="wedgeEllipseCallout">
            <a:avLst>
              <a:gd name="adj1" fmla="val -98356"/>
              <a:gd name="adj2" fmla="val -7941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sl-SI" altLang="sl-SI" sz="1400"/>
              <a:t>Poznamo pa vrednosti v listih</a:t>
            </a:r>
          </a:p>
        </p:txBody>
      </p:sp>
      <p:sp>
        <p:nvSpPr>
          <p:cNvPr id="276528" name="AutoShape 48"/>
          <p:cNvSpPr>
            <a:spLocks noChangeArrowheads="1"/>
          </p:cNvSpPr>
          <p:nvPr/>
        </p:nvSpPr>
        <p:spPr bwMode="auto">
          <a:xfrm>
            <a:off x="7164388" y="549275"/>
            <a:ext cx="1800225" cy="935038"/>
          </a:xfrm>
          <a:prstGeom prst="cloudCallout">
            <a:avLst>
              <a:gd name="adj1" fmla="val -48500"/>
              <a:gd name="adj2" fmla="val 106708"/>
            </a:avLst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sl-SI" altLang="sl-SI" sz="1000"/>
              <a:t>Pri požrešni metodi TO VEMO!!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765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27652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27652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276526" grpId="0" animBg="1"/>
      <p:bldP spid="276527" grpId="0" animBg="1"/>
      <p:bldP spid="27652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1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r>
              <a:rPr lang="en-US" altLang="sl-SI" smtClean="0"/>
              <a:t>Drevo stanj</a:t>
            </a:r>
            <a:r>
              <a:rPr lang="sl-SI" altLang="sl-SI" smtClean="0"/>
              <a:t> z vrednostmi</a:t>
            </a:r>
            <a:endParaRPr lang="en-US" altLang="sl-SI" smtClean="0"/>
          </a:p>
        </p:txBody>
      </p:sp>
      <p:graphicFrame>
        <p:nvGraphicFramePr>
          <p:cNvPr id="2" name="Diagram 1"/>
          <p:cNvGraphicFramePr/>
          <p:nvPr/>
        </p:nvGraphicFramePr>
        <p:xfrm>
          <a:off x="179388" y="1844675"/>
          <a:ext cx="8856662" cy="4306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80612" name="AutoShape 36"/>
          <p:cNvSpPr>
            <a:spLocks noChangeArrowheads="1"/>
          </p:cNvSpPr>
          <p:nvPr/>
        </p:nvSpPr>
        <p:spPr bwMode="auto">
          <a:xfrm rot="10800000">
            <a:off x="2471738" y="6281738"/>
            <a:ext cx="4187825" cy="576262"/>
          </a:xfrm>
          <a:prstGeom prst="wedgeRectCallout">
            <a:avLst>
              <a:gd name="adj1" fmla="val 87639"/>
              <a:gd name="adj2" fmla="val 8030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sl-SI" altLang="sl-SI" sz="1600"/>
              <a:t>Cena krožne poti 1 – 2 - 3 – 4 - 1:</a:t>
            </a:r>
          </a:p>
          <a:p>
            <a:pPr algn="ctr" eaLnBrk="1" hangingPunct="1"/>
            <a:r>
              <a:rPr lang="sl-SI" altLang="sl-SI" sz="1600"/>
              <a:t>10 + 9 + 12 + 8 = 39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806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2806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5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r>
              <a:rPr lang="en-US" altLang="sl-SI" smtClean="0"/>
              <a:t>Drevo stanj</a:t>
            </a:r>
            <a:r>
              <a:rPr lang="sl-SI" altLang="sl-SI" smtClean="0"/>
              <a:t> z vrednostmi</a:t>
            </a:r>
            <a:endParaRPr lang="en-US" altLang="sl-SI" smtClean="0"/>
          </a:p>
        </p:txBody>
      </p:sp>
      <p:graphicFrame>
        <p:nvGraphicFramePr>
          <p:cNvPr id="2" name="Diagram 1"/>
          <p:cNvGraphicFramePr/>
          <p:nvPr/>
        </p:nvGraphicFramePr>
        <p:xfrm>
          <a:off x="179388" y="1844675"/>
          <a:ext cx="8856662" cy="4306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82660" name="AutoShape 36"/>
          <p:cNvSpPr>
            <a:spLocks noChangeArrowheads="1"/>
          </p:cNvSpPr>
          <p:nvPr/>
        </p:nvSpPr>
        <p:spPr bwMode="auto">
          <a:xfrm>
            <a:off x="5867400" y="1268413"/>
            <a:ext cx="2808288" cy="1081087"/>
          </a:xfrm>
          <a:prstGeom prst="wedgeRoundRectCallout">
            <a:avLst>
              <a:gd name="adj1" fmla="val -91435"/>
              <a:gd name="adj2" fmla="val 58958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sl-SI" altLang="sl-SI" sz="1200"/>
              <a:t>35 je cena najkrajše krožne poti.</a:t>
            </a:r>
          </a:p>
          <a:p>
            <a:pPr algn="ctr" eaLnBrk="1" hangingPunct="1"/>
            <a:r>
              <a:rPr lang="sl-SI" altLang="sl-SI" sz="1200"/>
              <a:t>Da smo jo ugotovili, smo potrebovali vrednosti vseh listov – pregled vseh možnost!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28266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9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r>
              <a:rPr lang="en-US" altLang="sl-SI" smtClean="0"/>
              <a:t>Drevo stanj</a:t>
            </a:r>
            <a:r>
              <a:rPr lang="sl-SI" altLang="sl-SI" smtClean="0"/>
              <a:t> z vrednostmi</a:t>
            </a:r>
            <a:endParaRPr lang="en-US" altLang="sl-SI" smtClean="0"/>
          </a:p>
        </p:txBody>
      </p:sp>
      <p:graphicFrame>
        <p:nvGraphicFramePr>
          <p:cNvPr id="2" name="Diagram 1"/>
          <p:cNvGraphicFramePr/>
          <p:nvPr/>
        </p:nvGraphicFramePr>
        <p:xfrm>
          <a:off x="179388" y="1844675"/>
          <a:ext cx="8856662" cy="4306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83684" name="AutoShape 36"/>
          <p:cNvSpPr>
            <a:spLocks noChangeArrowheads="1"/>
          </p:cNvSpPr>
          <p:nvPr/>
        </p:nvSpPr>
        <p:spPr bwMode="auto">
          <a:xfrm>
            <a:off x="5867400" y="981075"/>
            <a:ext cx="2808288" cy="1081088"/>
          </a:xfrm>
          <a:prstGeom prst="wedgeRoundRectCallout">
            <a:avLst>
              <a:gd name="adj1" fmla="val -91435"/>
              <a:gd name="adj2" fmla="val 58958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sl-SI" altLang="sl-SI" sz="1200"/>
              <a:t>To je najboljša krožna pot!</a:t>
            </a:r>
          </a:p>
          <a:p>
            <a:pPr algn="ctr" eaLnBrk="1" hangingPunct="1"/>
            <a:endParaRPr lang="sl-SI" altLang="sl-SI" sz="1200"/>
          </a:p>
          <a:p>
            <a:pPr algn="ctr" eaLnBrk="1" hangingPunct="1"/>
            <a:r>
              <a:rPr lang="sl-SI" altLang="sl-SI" sz="1200"/>
              <a:t>V1 – V2 – V4 – V3 – V1</a:t>
            </a:r>
          </a:p>
        </p:txBody>
      </p:sp>
      <p:sp>
        <p:nvSpPr>
          <p:cNvPr id="283685" name="Freeform 37"/>
          <p:cNvSpPr>
            <a:spLocks/>
          </p:cNvSpPr>
          <p:nvPr/>
        </p:nvSpPr>
        <p:spPr bwMode="auto">
          <a:xfrm>
            <a:off x="657225" y="1974850"/>
            <a:ext cx="4256088" cy="4568825"/>
          </a:xfrm>
          <a:custGeom>
            <a:avLst/>
            <a:gdLst>
              <a:gd name="T0" fmla="*/ 2403 w 2681"/>
              <a:gd name="T1" fmla="*/ 2 h 2878"/>
              <a:gd name="T2" fmla="*/ 2591 w 2681"/>
              <a:gd name="T3" fmla="*/ 8 h 2878"/>
              <a:gd name="T4" fmla="*/ 2635 w 2681"/>
              <a:gd name="T5" fmla="*/ 52 h 2878"/>
              <a:gd name="T6" fmla="*/ 2666 w 2681"/>
              <a:gd name="T7" fmla="*/ 152 h 2878"/>
              <a:gd name="T8" fmla="*/ 2654 w 2681"/>
              <a:gd name="T9" fmla="*/ 334 h 2878"/>
              <a:gd name="T10" fmla="*/ 2535 w 2681"/>
              <a:gd name="T11" fmla="*/ 428 h 2878"/>
              <a:gd name="T12" fmla="*/ 2497 w 2681"/>
              <a:gd name="T13" fmla="*/ 453 h 2878"/>
              <a:gd name="T14" fmla="*/ 2403 w 2681"/>
              <a:gd name="T15" fmla="*/ 471 h 2878"/>
              <a:gd name="T16" fmla="*/ 2297 w 2681"/>
              <a:gd name="T17" fmla="*/ 490 h 2878"/>
              <a:gd name="T18" fmla="*/ 1921 w 2681"/>
              <a:gd name="T19" fmla="*/ 540 h 2878"/>
              <a:gd name="T20" fmla="*/ 1752 w 2681"/>
              <a:gd name="T21" fmla="*/ 559 h 2878"/>
              <a:gd name="T22" fmla="*/ 1439 w 2681"/>
              <a:gd name="T23" fmla="*/ 609 h 2878"/>
              <a:gd name="T24" fmla="*/ 1301 w 2681"/>
              <a:gd name="T25" fmla="*/ 659 h 2878"/>
              <a:gd name="T26" fmla="*/ 1258 w 2681"/>
              <a:gd name="T27" fmla="*/ 684 h 2878"/>
              <a:gd name="T28" fmla="*/ 1220 w 2681"/>
              <a:gd name="T29" fmla="*/ 709 h 2878"/>
              <a:gd name="T30" fmla="*/ 1145 w 2681"/>
              <a:gd name="T31" fmla="*/ 816 h 2878"/>
              <a:gd name="T32" fmla="*/ 1126 w 2681"/>
              <a:gd name="T33" fmla="*/ 903 h 2878"/>
              <a:gd name="T34" fmla="*/ 1164 w 2681"/>
              <a:gd name="T35" fmla="*/ 1154 h 2878"/>
              <a:gd name="T36" fmla="*/ 1220 w 2681"/>
              <a:gd name="T37" fmla="*/ 1179 h 2878"/>
              <a:gd name="T38" fmla="*/ 1364 w 2681"/>
              <a:gd name="T39" fmla="*/ 1273 h 2878"/>
              <a:gd name="T40" fmla="*/ 1414 w 2681"/>
              <a:gd name="T41" fmla="*/ 1329 h 2878"/>
              <a:gd name="T42" fmla="*/ 1458 w 2681"/>
              <a:gd name="T43" fmla="*/ 1830 h 2878"/>
              <a:gd name="T44" fmla="*/ 1496 w 2681"/>
              <a:gd name="T45" fmla="*/ 2049 h 2878"/>
              <a:gd name="T46" fmla="*/ 1527 w 2681"/>
              <a:gd name="T47" fmla="*/ 2394 h 2878"/>
              <a:gd name="T48" fmla="*/ 1489 w 2681"/>
              <a:gd name="T49" fmla="*/ 2713 h 2878"/>
              <a:gd name="T50" fmla="*/ 1445 w 2681"/>
              <a:gd name="T51" fmla="*/ 2763 h 2878"/>
              <a:gd name="T52" fmla="*/ 1370 w 2681"/>
              <a:gd name="T53" fmla="*/ 2801 h 2878"/>
              <a:gd name="T54" fmla="*/ 1070 w 2681"/>
              <a:gd name="T55" fmla="*/ 2869 h 2878"/>
              <a:gd name="T56" fmla="*/ 807 w 2681"/>
              <a:gd name="T57" fmla="*/ 2844 h 2878"/>
              <a:gd name="T58" fmla="*/ 700 w 2681"/>
              <a:gd name="T59" fmla="*/ 2769 h 2878"/>
              <a:gd name="T60" fmla="*/ 650 w 2681"/>
              <a:gd name="T61" fmla="*/ 2688 h 2878"/>
              <a:gd name="T62" fmla="*/ 625 w 2681"/>
              <a:gd name="T63" fmla="*/ 2631 h 2878"/>
              <a:gd name="T64" fmla="*/ 613 w 2681"/>
              <a:gd name="T65" fmla="*/ 2594 h 2878"/>
              <a:gd name="T66" fmla="*/ 607 w 2681"/>
              <a:gd name="T67" fmla="*/ 2193 h 2878"/>
              <a:gd name="T68" fmla="*/ 607 w 2681"/>
              <a:gd name="T69" fmla="*/ 1849 h 2878"/>
              <a:gd name="T70" fmla="*/ 500 w 2681"/>
              <a:gd name="T71" fmla="*/ 1323 h 2878"/>
              <a:gd name="T72" fmla="*/ 381 w 2681"/>
              <a:gd name="T73" fmla="*/ 1292 h 2878"/>
              <a:gd name="T74" fmla="*/ 225 w 2681"/>
              <a:gd name="T75" fmla="*/ 1248 h 2878"/>
              <a:gd name="T76" fmla="*/ 131 w 2681"/>
              <a:gd name="T77" fmla="*/ 1173 h 2878"/>
              <a:gd name="T78" fmla="*/ 74 w 2681"/>
              <a:gd name="T79" fmla="*/ 1116 h 2878"/>
              <a:gd name="T80" fmla="*/ 24 w 2681"/>
              <a:gd name="T81" fmla="*/ 1035 h 2878"/>
              <a:gd name="T82" fmla="*/ 37 w 2681"/>
              <a:gd name="T83" fmla="*/ 853 h 2878"/>
              <a:gd name="T84" fmla="*/ 87 w 2681"/>
              <a:gd name="T85" fmla="*/ 766 h 2878"/>
              <a:gd name="T86" fmla="*/ 231 w 2681"/>
              <a:gd name="T87" fmla="*/ 603 h 2878"/>
              <a:gd name="T88" fmla="*/ 300 w 2681"/>
              <a:gd name="T89" fmla="*/ 547 h 2878"/>
              <a:gd name="T90" fmla="*/ 350 w 2681"/>
              <a:gd name="T91" fmla="*/ 503 h 2878"/>
              <a:gd name="T92" fmla="*/ 519 w 2681"/>
              <a:gd name="T93" fmla="*/ 440 h 2878"/>
              <a:gd name="T94" fmla="*/ 1258 w 2681"/>
              <a:gd name="T95" fmla="*/ 390 h 2878"/>
              <a:gd name="T96" fmla="*/ 1583 w 2681"/>
              <a:gd name="T97" fmla="*/ 290 h 2878"/>
              <a:gd name="T98" fmla="*/ 1859 w 2681"/>
              <a:gd name="T99" fmla="*/ 196 h 2878"/>
              <a:gd name="T100" fmla="*/ 1946 w 2681"/>
              <a:gd name="T101" fmla="*/ 146 h 2878"/>
              <a:gd name="T102" fmla="*/ 1984 w 2681"/>
              <a:gd name="T103" fmla="*/ 121 h 2878"/>
              <a:gd name="T104" fmla="*/ 2184 w 2681"/>
              <a:gd name="T105" fmla="*/ 77 h 2878"/>
              <a:gd name="T106" fmla="*/ 2403 w 2681"/>
              <a:gd name="T107" fmla="*/ 21 h 2878"/>
              <a:gd name="T108" fmla="*/ 2403 w 2681"/>
              <a:gd name="T109" fmla="*/ 2 h 2878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2681"/>
              <a:gd name="T166" fmla="*/ 0 h 2878"/>
              <a:gd name="T167" fmla="*/ 2681 w 2681"/>
              <a:gd name="T168" fmla="*/ 2878 h 2878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2681" h="2878">
                <a:moveTo>
                  <a:pt x="2403" y="2"/>
                </a:moveTo>
                <a:cubicBezTo>
                  <a:pt x="2466" y="4"/>
                  <a:pt x="2528" y="4"/>
                  <a:pt x="2591" y="8"/>
                </a:cubicBezTo>
                <a:cubicBezTo>
                  <a:pt x="2612" y="9"/>
                  <a:pt x="2635" y="52"/>
                  <a:pt x="2635" y="52"/>
                </a:cubicBezTo>
                <a:cubicBezTo>
                  <a:pt x="2643" y="86"/>
                  <a:pt x="2651" y="120"/>
                  <a:pt x="2666" y="152"/>
                </a:cubicBezTo>
                <a:cubicBezTo>
                  <a:pt x="2679" y="209"/>
                  <a:pt x="2681" y="280"/>
                  <a:pt x="2654" y="334"/>
                </a:cubicBezTo>
                <a:cubicBezTo>
                  <a:pt x="2629" y="385"/>
                  <a:pt x="2580" y="401"/>
                  <a:pt x="2535" y="428"/>
                </a:cubicBezTo>
                <a:cubicBezTo>
                  <a:pt x="2522" y="436"/>
                  <a:pt x="2512" y="451"/>
                  <a:pt x="2497" y="453"/>
                </a:cubicBezTo>
                <a:cubicBezTo>
                  <a:pt x="2465" y="458"/>
                  <a:pt x="2434" y="465"/>
                  <a:pt x="2403" y="471"/>
                </a:cubicBezTo>
                <a:cubicBezTo>
                  <a:pt x="2368" y="484"/>
                  <a:pt x="2334" y="486"/>
                  <a:pt x="2297" y="490"/>
                </a:cubicBezTo>
                <a:cubicBezTo>
                  <a:pt x="2176" y="524"/>
                  <a:pt x="2046" y="530"/>
                  <a:pt x="1921" y="540"/>
                </a:cubicBezTo>
                <a:cubicBezTo>
                  <a:pt x="1865" y="551"/>
                  <a:pt x="1809" y="555"/>
                  <a:pt x="1752" y="559"/>
                </a:cubicBezTo>
                <a:cubicBezTo>
                  <a:pt x="1652" y="574"/>
                  <a:pt x="1536" y="576"/>
                  <a:pt x="1439" y="609"/>
                </a:cubicBezTo>
                <a:cubicBezTo>
                  <a:pt x="1392" y="625"/>
                  <a:pt x="1351" y="650"/>
                  <a:pt x="1301" y="659"/>
                </a:cubicBezTo>
                <a:cubicBezTo>
                  <a:pt x="1255" y="692"/>
                  <a:pt x="1315" y="651"/>
                  <a:pt x="1258" y="684"/>
                </a:cubicBezTo>
                <a:cubicBezTo>
                  <a:pt x="1245" y="692"/>
                  <a:pt x="1220" y="709"/>
                  <a:pt x="1220" y="709"/>
                </a:cubicBezTo>
                <a:cubicBezTo>
                  <a:pt x="1198" y="743"/>
                  <a:pt x="1174" y="787"/>
                  <a:pt x="1145" y="816"/>
                </a:cubicBezTo>
                <a:cubicBezTo>
                  <a:pt x="1135" y="848"/>
                  <a:pt x="1130" y="867"/>
                  <a:pt x="1126" y="903"/>
                </a:cubicBezTo>
                <a:cubicBezTo>
                  <a:pt x="1128" y="948"/>
                  <a:pt x="1128" y="1112"/>
                  <a:pt x="1164" y="1154"/>
                </a:cubicBezTo>
                <a:cubicBezTo>
                  <a:pt x="1176" y="1168"/>
                  <a:pt x="1203" y="1174"/>
                  <a:pt x="1220" y="1179"/>
                </a:cubicBezTo>
                <a:cubicBezTo>
                  <a:pt x="1263" y="1212"/>
                  <a:pt x="1312" y="1256"/>
                  <a:pt x="1364" y="1273"/>
                </a:cubicBezTo>
                <a:cubicBezTo>
                  <a:pt x="1407" y="1315"/>
                  <a:pt x="1393" y="1295"/>
                  <a:pt x="1414" y="1329"/>
                </a:cubicBezTo>
                <a:cubicBezTo>
                  <a:pt x="1417" y="1537"/>
                  <a:pt x="1404" y="1658"/>
                  <a:pt x="1458" y="1830"/>
                </a:cubicBezTo>
                <a:cubicBezTo>
                  <a:pt x="1464" y="1890"/>
                  <a:pt x="1462" y="2015"/>
                  <a:pt x="1496" y="2049"/>
                </a:cubicBezTo>
                <a:cubicBezTo>
                  <a:pt x="1507" y="2151"/>
                  <a:pt x="1505" y="2303"/>
                  <a:pt x="1527" y="2394"/>
                </a:cubicBezTo>
                <a:cubicBezTo>
                  <a:pt x="1526" y="2453"/>
                  <a:pt x="1581" y="2650"/>
                  <a:pt x="1489" y="2713"/>
                </a:cubicBezTo>
                <a:cubicBezTo>
                  <a:pt x="1477" y="2739"/>
                  <a:pt x="1473" y="2754"/>
                  <a:pt x="1445" y="2763"/>
                </a:cubicBezTo>
                <a:cubicBezTo>
                  <a:pt x="1414" y="2784"/>
                  <a:pt x="1403" y="2789"/>
                  <a:pt x="1370" y="2801"/>
                </a:cubicBezTo>
                <a:cubicBezTo>
                  <a:pt x="1293" y="2878"/>
                  <a:pt x="1168" y="2862"/>
                  <a:pt x="1070" y="2869"/>
                </a:cubicBezTo>
                <a:cubicBezTo>
                  <a:pt x="962" y="2865"/>
                  <a:pt x="901" y="2865"/>
                  <a:pt x="807" y="2844"/>
                </a:cubicBezTo>
                <a:cubicBezTo>
                  <a:pt x="764" y="2823"/>
                  <a:pt x="738" y="2795"/>
                  <a:pt x="700" y="2769"/>
                </a:cubicBezTo>
                <a:cubicBezTo>
                  <a:pt x="683" y="2742"/>
                  <a:pt x="669" y="2714"/>
                  <a:pt x="650" y="2688"/>
                </a:cubicBezTo>
                <a:cubicBezTo>
                  <a:pt x="643" y="2667"/>
                  <a:pt x="632" y="2651"/>
                  <a:pt x="625" y="2631"/>
                </a:cubicBezTo>
                <a:cubicBezTo>
                  <a:pt x="621" y="2619"/>
                  <a:pt x="613" y="2594"/>
                  <a:pt x="613" y="2594"/>
                </a:cubicBezTo>
                <a:cubicBezTo>
                  <a:pt x="611" y="2460"/>
                  <a:pt x="612" y="2327"/>
                  <a:pt x="607" y="2193"/>
                </a:cubicBezTo>
                <a:cubicBezTo>
                  <a:pt x="603" y="2076"/>
                  <a:pt x="574" y="1968"/>
                  <a:pt x="607" y="1849"/>
                </a:cubicBezTo>
                <a:cubicBezTo>
                  <a:pt x="606" y="1779"/>
                  <a:pt x="701" y="1371"/>
                  <a:pt x="500" y="1323"/>
                </a:cubicBezTo>
                <a:cubicBezTo>
                  <a:pt x="464" y="1298"/>
                  <a:pt x="424" y="1297"/>
                  <a:pt x="381" y="1292"/>
                </a:cubicBezTo>
                <a:cubicBezTo>
                  <a:pt x="330" y="1274"/>
                  <a:pt x="276" y="1265"/>
                  <a:pt x="225" y="1248"/>
                </a:cubicBezTo>
                <a:cubicBezTo>
                  <a:pt x="190" y="1225"/>
                  <a:pt x="163" y="1189"/>
                  <a:pt x="131" y="1173"/>
                </a:cubicBezTo>
                <a:cubicBezTo>
                  <a:pt x="114" y="1149"/>
                  <a:pt x="93" y="1137"/>
                  <a:pt x="74" y="1116"/>
                </a:cubicBezTo>
                <a:cubicBezTo>
                  <a:pt x="54" y="1093"/>
                  <a:pt x="38" y="1062"/>
                  <a:pt x="24" y="1035"/>
                </a:cubicBezTo>
                <a:cubicBezTo>
                  <a:pt x="10" y="975"/>
                  <a:pt x="0" y="907"/>
                  <a:pt x="37" y="853"/>
                </a:cubicBezTo>
                <a:cubicBezTo>
                  <a:pt x="47" y="791"/>
                  <a:pt x="60" y="822"/>
                  <a:pt x="87" y="766"/>
                </a:cubicBezTo>
                <a:cubicBezTo>
                  <a:pt x="121" y="696"/>
                  <a:pt x="161" y="637"/>
                  <a:pt x="231" y="603"/>
                </a:cubicBezTo>
                <a:cubicBezTo>
                  <a:pt x="256" y="578"/>
                  <a:pt x="265" y="558"/>
                  <a:pt x="300" y="547"/>
                </a:cubicBezTo>
                <a:cubicBezTo>
                  <a:pt x="318" y="534"/>
                  <a:pt x="332" y="516"/>
                  <a:pt x="350" y="503"/>
                </a:cubicBezTo>
                <a:cubicBezTo>
                  <a:pt x="397" y="467"/>
                  <a:pt x="463" y="454"/>
                  <a:pt x="519" y="440"/>
                </a:cubicBezTo>
                <a:cubicBezTo>
                  <a:pt x="780" y="374"/>
                  <a:pt x="935" y="394"/>
                  <a:pt x="1258" y="390"/>
                </a:cubicBezTo>
                <a:cubicBezTo>
                  <a:pt x="1368" y="359"/>
                  <a:pt x="1468" y="304"/>
                  <a:pt x="1583" y="290"/>
                </a:cubicBezTo>
                <a:cubicBezTo>
                  <a:pt x="1668" y="246"/>
                  <a:pt x="1773" y="240"/>
                  <a:pt x="1859" y="196"/>
                </a:cubicBezTo>
                <a:cubicBezTo>
                  <a:pt x="1889" y="181"/>
                  <a:pt x="1917" y="163"/>
                  <a:pt x="1946" y="146"/>
                </a:cubicBezTo>
                <a:cubicBezTo>
                  <a:pt x="1959" y="138"/>
                  <a:pt x="1969" y="123"/>
                  <a:pt x="1984" y="121"/>
                </a:cubicBezTo>
                <a:cubicBezTo>
                  <a:pt x="2052" y="112"/>
                  <a:pt x="2117" y="90"/>
                  <a:pt x="2184" y="77"/>
                </a:cubicBezTo>
                <a:cubicBezTo>
                  <a:pt x="2257" y="63"/>
                  <a:pt x="2332" y="45"/>
                  <a:pt x="2403" y="21"/>
                </a:cubicBezTo>
                <a:cubicBezTo>
                  <a:pt x="2411" y="0"/>
                  <a:pt x="2417" y="2"/>
                  <a:pt x="2403" y="2"/>
                </a:cubicBezTo>
                <a:close/>
              </a:path>
            </a:pathLst>
          </a:cu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sl-SI" altLang="sl-SI"/>
          </a:p>
        </p:txBody>
      </p:sp>
      <p:sp>
        <p:nvSpPr>
          <p:cNvPr id="6183" name="AutoShape 38"/>
          <p:cNvSpPr>
            <a:spLocks noChangeArrowheads="1"/>
          </p:cNvSpPr>
          <p:nvPr/>
        </p:nvSpPr>
        <p:spPr bwMode="auto">
          <a:xfrm>
            <a:off x="5580063" y="1916113"/>
            <a:ext cx="3024187" cy="1152525"/>
          </a:xfrm>
          <a:prstGeom prst="cloudCallout">
            <a:avLst>
              <a:gd name="adj1" fmla="val -866"/>
              <a:gd name="adj2" fmla="val -75759"/>
            </a:avLst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sl-SI" altLang="sl-SI" sz="1000"/>
              <a:t>Pri požrešni metodi znamo optimalne vrednosti določiti, in zato gremo le po tej poti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8368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283684" grpId="0" animBg="1"/>
      <p:bldP spid="28368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3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r>
              <a:rPr lang="en-US" altLang="sl-SI" smtClean="0"/>
              <a:t>Drevo stanj</a:t>
            </a:r>
            <a:r>
              <a:rPr lang="sl-SI" altLang="sl-SI" smtClean="0"/>
              <a:t> – </a:t>
            </a:r>
            <a:br>
              <a:rPr lang="sl-SI" altLang="sl-SI" smtClean="0"/>
            </a:br>
            <a:r>
              <a:rPr lang="sl-SI" altLang="sl-SI" sz="1800" smtClean="0"/>
              <a:t>kako pregledati čim manjši del</a:t>
            </a:r>
            <a:endParaRPr lang="en-US" altLang="sl-SI" sz="1800" smtClean="0"/>
          </a:p>
        </p:txBody>
      </p:sp>
      <p:graphicFrame>
        <p:nvGraphicFramePr>
          <p:cNvPr id="2" name="Diagram 1"/>
          <p:cNvGraphicFramePr/>
          <p:nvPr/>
        </p:nvGraphicFramePr>
        <p:xfrm>
          <a:off x="323850" y="1628775"/>
          <a:ext cx="8496300" cy="5505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205" name="AutoShape 38"/>
          <p:cNvSpPr>
            <a:spLocks noChangeArrowheads="1"/>
          </p:cNvSpPr>
          <p:nvPr/>
        </p:nvSpPr>
        <p:spPr bwMode="auto">
          <a:xfrm>
            <a:off x="5148263" y="1700213"/>
            <a:ext cx="3816350" cy="1008062"/>
          </a:xfrm>
          <a:prstGeom prst="wedgeRoundRectCallout">
            <a:avLst>
              <a:gd name="adj1" fmla="val -46338"/>
              <a:gd name="adj2" fmla="val 62912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sl-SI" altLang="sl-SI" sz="1600"/>
              <a:t>Radi bi izračunali, ali se splača iti proti V2 ali proti V3 ali proti V4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69ED514-5A40-40D6-9578-C669614C24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>
                                            <p:graphicEl>
                                              <a:dgm id="{C69ED514-5A40-40D6-9578-C669614C24DF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60D236B-9652-4080-B224-029762774A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">
                                            <p:graphicEl>
                                              <a:dgm id="{B60D236B-9652-4080-B224-029762774ACD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5EE4B54-9327-46C0-92CF-2D8BBEAE41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2">
                                            <p:graphicEl>
                                              <a:dgm id="{55EE4B54-9327-46C0-92CF-2D8BBEAE4146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07B1F9D-0F72-4318-963A-6D831F9664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2">
                                            <p:graphicEl>
                                              <a:dgm id="{907B1F9D-0F72-4318-963A-6D831F966466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55FCB45-FA4E-47F7-A46C-4B6ADF886A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2">
                                            <p:graphicEl>
                                              <a:dgm id="{555FCB45-FA4E-47F7-A46C-4B6ADF886A82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4C2DDDF-E6A5-45DD-9A15-D5C0C0DCE9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2">
                                            <p:graphicEl>
                                              <a:dgm id="{54C2DDDF-E6A5-45DD-9A15-D5C0C0DCE91A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32E7135-BAD1-4C7D-BCCA-C702C2AA95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">
                                            <p:graphicEl>
                                              <a:dgm id="{732E7135-BAD1-4C7D-BCCA-C702C2AA9540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16214D7-4A6B-436C-B639-7969C8C9D2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2">
                                            <p:graphicEl>
                                              <a:dgm id="{716214D7-4A6B-436C-B639-7969C8C9D2D7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5B6ACFC-253C-4050-99C2-5922DE768E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2">
                                            <p:graphicEl>
                                              <a:dgm id="{15B6ACFC-253C-4050-99C2-5922DE768E7D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34497F0-A078-4267-A9DB-ECDBB85E05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8" dur="1" fill="hold"/>
                                        <p:tgtEl>
                                          <p:spTgt spid="2">
                                            <p:graphicEl>
                                              <a:dgm id="{434497F0-A078-4267-A9DB-ECDBB85E05FE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3ACA0AA-C5DD-4967-A06B-C168E7F487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1" dur="1" fill="hold"/>
                                        <p:tgtEl>
                                          <p:spTgt spid="2">
                                            <p:graphicEl>
                                              <a:dgm id="{63ACA0AA-C5DD-4967-A06B-C168E7F487D6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9BB3134-F5D0-4057-B2BD-09249561AC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4" dur="1" fill="hold"/>
                                        <p:tgtEl>
                                          <p:spTgt spid="2">
                                            <p:graphicEl>
                                              <a:dgm id="{E9BB3134-F5D0-4057-B2BD-09249561AC46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DD66084-315A-4D7C-9278-0117642E76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2">
                                            <p:graphicEl>
                                              <a:dgm id="{4DD66084-315A-4D7C-9278-0117642E76E1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45D6367-FFB3-456D-9343-C29D074F8D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0" dur="1" fill="hold"/>
                                        <p:tgtEl>
                                          <p:spTgt spid="2">
                                            <p:graphicEl>
                                              <a:dgm id="{145D6367-FFB3-456D-9343-C29D074F8D85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EEE38A6-65BF-46AF-81B9-4846FF86C7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3" dur="1" fill="hold"/>
                                        <p:tgtEl>
                                          <p:spTgt spid="2">
                                            <p:graphicEl>
                                              <a:dgm id="{8EEE38A6-65BF-46AF-81B9-4846FF86C746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D1DB299-3CAE-453D-AB38-8EF9DF9046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6" dur="1" fill="hold"/>
                                        <p:tgtEl>
                                          <p:spTgt spid="2">
                                            <p:graphicEl>
                                              <a:dgm id="{3D1DB299-3CAE-453D-AB38-8EF9DF9046CC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80C13BC-89B9-428C-80FE-1540F087E4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9" dur="1" fill="hold"/>
                                        <p:tgtEl>
                                          <p:spTgt spid="2">
                                            <p:graphicEl>
                                              <a:dgm id="{580C13BC-89B9-428C-80FE-1540F087E4CC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6217328-F02A-46BB-9943-C9C0AD21D2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2">
                                            <p:graphicEl>
                                              <a:dgm id="{D6217328-F02A-46BB-9943-C9C0AD21D282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CB05795-8300-4657-92E3-0B35053B04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5" dur="1" fill="hold"/>
                                        <p:tgtEl>
                                          <p:spTgt spid="2">
                                            <p:graphicEl>
                                              <a:dgm id="{5CB05795-8300-4657-92E3-0B35053B0446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438DFF5-C289-4003-BDC7-B42720C1E1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0" dur="1" fill="hold"/>
                                        <p:tgtEl>
                                          <p:spTgt spid="2">
                                            <p:graphicEl>
                                              <a:dgm id="{C438DFF5-C289-4003-BDC7-B42720C1E14B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877576B-D2D6-41A7-B1BC-87E353E569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3" dur="1" fill="hold"/>
                                        <p:tgtEl>
                                          <p:spTgt spid="2">
                                            <p:graphicEl>
                                              <a:dgm id="{C877576B-D2D6-41A7-B1BC-87E353E5690B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663EF73-BFB0-4F1E-9844-0958078374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6" dur="1" fill="hold"/>
                                        <p:tgtEl>
                                          <p:spTgt spid="2">
                                            <p:graphicEl>
                                              <a:dgm id="{9663EF73-BFB0-4F1E-9844-0958078374D2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AB98F45-16A0-428E-8E1F-406178F469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9" dur="1" fill="hold"/>
                                        <p:tgtEl>
                                          <p:spTgt spid="2">
                                            <p:graphicEl>
                                              <a:dgm id="{EAB98F45-16A0-428E-8E1F-406178F469E0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6BCDCC6-DA8F-46AD-94E6-1BABE7F143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2" dur="1" fill="hold"/>
                                        <p:tgtEl>
                                          <p:spTgt spid="2">
                                            <p:graphicEl>
                                              <a:dgm id="{86BCDCC6-DA8F-46AD-94E6-1BABE7F14374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5B17C87-DC41-477A-BCAA-FE657AF621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5" dur="1" fill="hold"/>
                                        <p:tgtEl>
                                          <p:spTgt spid="2">
                                            <p:graphicEl>
                                              <a:dgm id="{95B17C87-DC41-477A-BCAA-FE657AF62147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37BAECE-B2A7-4DC4-A9AC-A78052098E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8" dur="1" fill="hold"/>
                                        <p:tgtEl>
                                          <p:spTgt spid="2">
                                            <p:graphicEl>
                                              <a:dgm id="{337BAECE-B2A7-4DC4-A9AC-A78052098E1E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8DC96D6-4BFA-41D7-AB47-9F2EBA881B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1" dur="1" fill="hold"/>
                                        <p:tgtEl>
                                          <p:spTgt spid="2">
                                            <p:graphicEl>
                                              <a:dgm id="{F8DC96D6-4BFA-41D7-AB47-9F2EBA881B92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BAD3974-7567-4AEA-8FFB-2B0AA15222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4" dur="1" fill="hold"/>
                                        <p:tgtEl>
                                          <p:spTgt spid="2">
                                            <p:graphicEl>
                                              <a:dgm id="{3BAD3974-7567-4AEA-8FFB-2B0AA1522211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8D94346-8144-4E00-8DEB-2AA652AC16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7" dur="1" fill="hold"/>
                                        <p:tgtEl>
                                          <p:spTgt spid="2">
                                            <p:graphicEl>
                                              <a:dgm id="{F8D94346-8144-4E00-8DEB-2AA652AC160C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F639995-8565-43DC-BBD9-B804909155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0" dur="1" fill="hold"/>
                                        <p:tgtEl>
                                          <p:spTgt spid="2">
                                            <p:graphicEl>
                                              <a:dgm id="{3F639995-8565-43DC-BBD9-B80490915567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C5A91E1-65B3-4ACB-AB43-167CF8000D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3" dur="1" fill="hold"/>
                                        <p:tgtEl>
                                          <p:spTgt spid="2">
                                            <p:graphicEl>
                                              <a:dgm id="{9C5A91E1-65B3-4ACB-AB43-167CF8000DDC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AtOnce"/>
        </p:bldSub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07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r>
              <a:rPr lang="en-US" altLang="sl-SI" sz="3000" smtClean="0"/>
              <a:t>Drevo stanj</a:t>
            </a:r>
            <a:r>
              <a:rPr lang="sl-SI" altLang="sl-SI" sz="3000" smtClean="0"/>
              <a:t> – 6 vozlišč</a:t>
            </a:r>
            <a:br>
              <a:rPr lang="sl-SI" altLang="sl-SI" sz="3000" smtClean="0"/>
            </a:br>
            <a:r>
              <a:rPr lang="sl-SI" altLang="sl-SI" sz="3000" smtClean="0"/>
              <a:t>/ del!</a:t>
            </a:r>
            <a:endParaRPr lang="en-US" altLang="sl-SI" sz="1600" smtClean="0"/>
          </a:p>
        </p:txBody>
      </p:sp>
      <p:graphicFrame>
        <p:nvGraphicFramePr>
          <p:cNvPr id="2" name="Diagram 1"/>
          <p:cNvGraphicFramePr/>
          <p:nvPr/>
        </p:nvGraphicFramePr>
        <p:xfrm>
          <a:off x="179388" y="1773238"/>
          <a:ext cx="8785225" cy="30241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04244" name="AutoShape 116"/>
          <p:cNvSpPr>
            <a:spLocks noChangeArrowheads="1"/>
          </p:cNvSpPr>
          <p:nvPr/>
        </p:nvSpPr>
        <p:spPr bwMode="auto">
          <a:xfrm>
            <a:off x="4787900" y="5013325"/>
            <a:ext cx="3529013" cy="936625"/>
          </a:xfrm>
          <a:prstGeom prst="wedgeRectCallout">
            <a:avLst>
              <a:gd name="adj1" fmla="val -40236"/>
              <a:gd name="adj2" fmla="val -21559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sl-SI" altLang="sl-SI"/>
              <a:t>Vozlišče opisuje vse krožne pot z delom poti V1-V3-V2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9008D64-9E8A-4A05-849D-69375D5FBF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>
                                            <p:graphicEl>
                                              <a:dgm id="{E9008D64-9E8A-4A05-849D-69375D5FBF89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565BA9E-2D25-46C6-AC95-C466BC61AF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">
                                            <p:graphicEl>
                                              <a:dgm id="{0565BA9E-2D25-46C6-AC95-C466BC61AF76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55E2B1C-78FB-454D-B444-C26206E69F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2">
                                            <p:graphicEl>
                                              <a:dgm id="{955E2B1C-78FB-454D-B444-C26206E69FF6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4059418-1AEF-42CD-A844-08A8E5209F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2">
                                            <p:graphicEl>
                                              <a:dgm id="{94059418-1AEF-42CD-A844-08A8E5209FBE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9174DC4-E838-4891-9284-E25BAE17CB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2">
                                            <p:graphicEl>
                                              <a:dgm id="{A9174DC4-E838-4891-9284-E25BAE17CBD5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9381A25-369B-492C-A357-441911DCAC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2">
                                            <p:graphicEl>
                                              <a:dgm id="{89381A25-369B-492C-A357-441911DCACEF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C92BD5B-9544-46BB-A959-9BF6DB35BD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">
                                            <p:graphicEl>
                                              <a:dgm id="{DC92BD5B-9544-46BB-A959-9BF6DB35BDC6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4274205-C334-44B6-A936-6E6722EE42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2">
                                            <p:graphicEl>
                                              <a:dgm id="{B4274205-C334-44B6-A936-6E6722EE4241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C6352E0-E2BD-47B9-B9DB-6DEB0DAF6C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2">
                                            <p:graphicEl>
                                              <a:dgm id="{AC6352E0-E2BD-47B9-B9DB-6DEB0DAF6CA8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857BCF2-4320-47B1-A3FE-A30F708635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2">
                                            <p:graphicEl>
                                              <a:dgm id="{B857BCF2-4320-47B1-A3FE-A30F708635CA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6C08424-5610-496C-A12F-2C62389541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2">
                                            <p:graphicEl>
                                              <a:dgm id="{36C08424-5610-496C-A12F-2C62389541AE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40893B2-1B23-4A11-852F-12498E372B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4" dur="1" fill="hold"/>
                                        <p:tgtEl>
                                          <p:spTgt spid="2">
                                            <p:graphicEl>
                                              <a:dgm id="{140893B2-1B23-4A11-852F-12498E372BD1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5A91917-29C7-440F-A7B8-A1179F85FE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2">
                                            <p:graphicEl>
                                              <a:dgm id="{B5A91917-29C7-440F-A7B8-A1179F85FE2A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6241E05-25C3-4D36-B41D-BD18438FBB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0" dur="1" fill="hold"/>
                                        <p:tgtEl>
                                          <p:spTgt spid="2">
                                            <p:graphicEl>
                                              <a:dgm id="{06241E05-25C3-4D36-B41D-BD18438FBB89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CE528F6-8926-4F2D-A7D0-828C7C450E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3" dur="1" fill="hold"/>
                                        <p:tgtEl>
                                          <p:spTgt spid="2">
                                            <p:graphicEl>
                                              <a:dgm id="{2CE528F6-8926-4F2D-A7D0-828C7C450E70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96F0C07-CBF8-4A4E-92E3-C2E57390B6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6" dur="1" fill="hold"/>
                                        <p:tgtEl>
                                          <p:spTgt spid="2">
                                            <p:graphicEl>
                                              <a:dgm id="{D96F0C07-CBF8-4A4E-92E3-C2E57390B649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AA2EA06-020A-4D7B-A4B9-867D028FB7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9" dur="1" fill="hold"/>
                                        <p:tgtEl>
                                          <p:spTgt spid="2">
                                            <p:graphicEl>
                                              <a:dgm id="{7AA2EA06-020A-4D7B-A4B9-867D028FB7D6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5E07547-3BC9-47BB-A273-4911AF96F2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2">
                                            <p:graphicEl>
                                              <a:dgm id="{45E07547-3BC9-47BB-A273-4911AF96F297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0B060F5-EF82-4FA3-ABE0-0E7B5C4565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5" dur="1" fill="hold"/>
                                        <p:tgtEl>
                                          <p:spTgt spid="2">
                                            <p:graphicEl>
                                              <a:dgm id="{20B060F5-EF82-4FA3-ABE0-0E7B5C4565D6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95118E5-3C44-436A-BC85-84339EE95A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8" dur="1" fill="hold"/>
                                        <p:tgtEl>
                                          <p:spTgt spid="2">
                                            <p:graphicEl>
                                              <a:dgm id="{B95118E5-3C44-436A-BC85-84339EE95A39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12FE13E-4CAD-4632-8B2A-F20678370D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1" dur="1" fill="hold"/>
                                        <p:tgtEl>
                                          <p:spTgt spid="2">
                                            <p:graphicEl>
                                              <a:dgm id="{112FE13E-4CAD-4632-8B2A-F20678370DA0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C048A83-5A81-4FD5-97DE-8D116D6231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4" dur="1" fill="hold"/>
                                        <p:tgtEl>
                                          <p:spTgt spid="2">
                                            <p:graphicEl>
                                              <a:dgm id="{CC048A83-5A81-4FD5-97DE-8D116D62310D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DF006E9-6EB3-4021-B4F7-2838F292FC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7" dur="1" fill="hold"/>
                                        <p:tgtEl>
                                          <p:spTgt spid="2">
                                            <p:graphicEl>
                                              <a:dgm id="{ADF006E9-6EB3-4021-B4F7-2838F292FCD2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74CFFF2-3D1B-4BCA-AC73-50397ED227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0" dur="1" fill="hold"/>
                                        <p:tgtEl>
                                          <p:spTgt spid="2">
                                            <p:graphicEl>
                                              <a:dgm id="{C74CFFF2-3D1B-4BCA-AC73-50397ED22731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45C41A8-5DCB-4C4A-977E-F12271BA6D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3" dur="1" fill="hold"/>
                                        <p:tgtEl>
                                          <p:spTgt spid="2">
                                            <p:graphicEl>
                                              <a:dgm id="{D45C41A8-5DCB-4C4A-977E-F12271BA6D99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153CF28-EE54-4307-AE2D-2F56CEABDE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6" dur="1" fill="hold"/>
                                        <p:tgtEl>
                                          <p:spTgt spid="2">
                                            <p:graphicEl>
                                              <a:dgm id="{4153CF28-EE54-4307-AE2D-2F56CEABDE81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5FD15A3-B772-4C10-AA71-7B6C613272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9" dur="1" fill="hold"/>
                                        <p:tgtEl>
                                          <p:spTgt spid="2">
                                            <p:graphicEl>
                                              <a:dgm id="{35FD15A3-B772-4C10-AA71-7B6C61327238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2746379-4CC8-480C-B917-E1596F05A4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2" dur="1" fill="hold"/>
                                        <p:tgtEl>
                                          <p:spTgt spid="2">
                                            <p:graphicEl>
                                              <a:dgm id="{92746379-4CC8-480C-B917-E1596F05A477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D1CE847-E79B-407F-B693-2B999E4689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5" dur="1" fill="hold"/>
                                        <p:tgtEl>
                                          <p:spTgt spid="2">
                                            <p:graphicEl>
                                              <a:dgm id="{AD1CE847-E79B-407F-B693-2B999E4689E0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EF8268C-587E-4E68-9008-040531163D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8" dur="1" fill="hold"/>
                                        <p:tgtEl>
                                          <p:spTgt spid="2">
                                            <p:graphicEl>
                                              <a:dgm id="{4EF8268C-587E-4E68-9008-040531163D6D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39113E7-3822-47DD-B617-7706284ACF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1" dur="1" fill="hold"/>
                                        <p:tgtEl>
                                          <p:spTgt spid="2">
                                            <p:graphicEl>
                                              <a:dgm id="{939113E7-3822-47DD-B617-7706284ACF34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A1C490E-ED38-49D3-A548-9CE8BF00C9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4" dur="1" fill="hold"/>
                                        <p:tgtEl>
                                          <p:spTgt spid="2">
                                            <p:graphicEl>
                                              <a:dgm id="{FA1C490E-ED38-49D3-A548-9CE8BF00C915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AC150A5-22F1-4C92-8759-18593C255A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7" dur="1" fill="hold"/>
                                        <p:tgtEl>
                                          <p:spTgt spid="2">
                                            <p:graphicEl>
                                              <a:dgm id="{4AC150A5-22F1-4C92-8759-18593C255AF7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86A4876-2F4C-43B1-A2BA-E9472405A1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0" dur="1" fill="hold"/>
                                        <p:tgtEl>
                                          <p:spTgt spid="2">
                                            <p:graphicEl>
                                              <a:dgm id="{286A4876-2F4C-43B1-A2BA-E9472405A1E8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439B660-8E97-417D-8D00-5332AFA32D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3" dur="1" fill="hold"/>
                                        <p:tgtEl>
                                          <p:spTgt spid="2">
                                            <p:graphicEl>
                                              <a:dgm id="{B439B660-8E97-417D-8D00-5332AFA32DC8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4838ABC-FA3C-4927-8266-1F742656E5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6" dur="1" fill="hold"/>
                                        <p:tgtEl>
                                          <p:spTgt spid="2">
                                            <p:graphicEl>
                                              <a:dgm id="{F4838ABC-FA3C-4927-8266-1F742656E5FB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796161A-4DAB-4E96-90B3-0CEEBD3D7F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9" dur="1" fill="hold"/>
                                        <p:tgtEl>
                                          <p:spTgt spid="2">
                                            <p:graphicEl>
                                              <a:dgm id="{C796161A-4DAB-4E96-90B3-0CEEBD3D7F0B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F54B1DD-95F9-4854-A4ED-59B735AB4A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2" dur="1" fill="hold"/>
                                        <p:tgtEl>
                                          <p:spTgt spid="2">
                                            <p:graphicEl>
                                              <a:dgm id="{FF54B1DD-95F9-4854-A4ED-59B735AB4A8A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5D7235A-CA0F-4D13-A940-9413B16676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5" dur="1" fill="hold"/>
                                        <p:tgtEl>
                                          <p:spTgt spid="2">
                                            <p:graphicEl>
                                              <a:dgm id="{C5D7235A-CA0F-4D13-A940-9413B1667601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FFFB1A0-E54D-4D9A-9115-41A9CD94A3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8" dur="1" fill="hold"/>
                                        <p:tgtEl>
                                          <p:spTgt spid="2">
                                            <p:graphicEl>
                                              <a:dgm id="{8FFFB1A0-E54D-4D9A-9115-41A9CD94A3E4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42FFB17-9076-427B-AB92-9BF65E9B13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1" dur="1" fill="hold"/>
                                        <p:tgtEl>
                                          <p:spTgt spid="2">
                                            <p:graphicEl>
                                              <a:dgm id="{842FFB17-9076-427B-AB92-9BF65E9B1374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26996D7-0823-4A6B-9489-EFF26FDEB2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4" dur="1" fill="hold"/>
                                        <p:tgtEl>
                                          <p:spTgt spid="2">
                                            <p:graphicEl>
                                              <a:dgm id="{826996D7-0823-4A6B-9489-EFF26FDEB2D6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685088E-78D8-4F09-B350-797D9DBBFB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7" dur="1" fill="hold"/>
                                        <p:tgtEl>
                                          <p:spTgt spid="2">
                                            <p:graphicEl>
                                              <a:dgm id="{4685088E-78D8-4F09-B350-797D9DBBFB7B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93C4F88-42B3-4687-A041-EC120C2BD8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0" dur="1" fill="hold"/>
                                        <p:tgtEl>
                                          <p:spTgt spid="2">
                                            <p:graphicEl>
                                              <a:dgm id="{793C4F88-42B3-4687-A041-EC120C2BD827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C922D09-49AC-47C6-82C8-C3080D567A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3" dur="1" fill="hold"/>
                                        <p:tgtEl>
                                          <p:spTgt spid="2">
                                            <p:graphicEl>
                                              <a:dgm id="{BC922D09-49AC-47C6-82C8-C3080D567AA6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C1C9216-A847-4E0F-9F7F-D973B23C91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6" dur="1" fill="hold"/>
                                        <p:tgtEl>
                                          <p:spTgt spid="2">
                                            <p:graphicEl>
                                              <a:dgm id="{7C1C9216-A847-4E0F-9F7F-D973B23C911B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2A15D48-516D-4D5F-8D9B-020C26D50D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9" dur="1" fill="hold"/>
                                        <p:tgtEl>
                                          <p:spTgt spid="2">
                                            <p:graphicEl>
                                              <a:dgm id="{72A15D48-516D-4D5F-8D9B-020C26D50DDA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49174C0-CAD9-49CD-95BA-28BCBF1776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2" dur="1" fill="hold"/>
                                        <p:tgtEl>
                                          <p:spTgt spid="2">
                                            <p:graphicEl>
                                              <a:dgm id="{549174C0-CAD9-49CD-95BA-28BCBF177612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A611B6E-432E-4593-91B5-30833C655C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5" dur="1" fill="hold"/>
                                        <p:tgtEl>
                                          <p:spTgt spid="2">
                                            <p:graphicEl>
                                              <a:dgm id="{BA611B6E-432E-4593-91B5-30833C655CC3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8BB7F18-896E-4C26-84B2-A2568B058A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8" dur="1" fill="hold"/>
                                        <p:tgtEl>
                                          <p:spTgt spid="2">
                                            <p:graphicEl>
                                              <a:dgm id="{68BB7F18-896E-4C26-84B2-A2568B058A3D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5BFF9B3-FC61-4459-AF8A-6E51D4F56B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1" dur="1" fill="hold"/>
                                        <p:tgtEl>
                                          <p:spTgt spid="2">
                                            <p:graphicEl>
                                              <a:dgm id="{85BFF9B3-FC61-4459-AF8A-6E51D4F56B69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58D0B77-D4D8-46F5-BD2F-8210DD9C4B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6" dur="1" fill="hold"/>
                                        <p:tgtEl>
                                          <p:spTgt spid="2">
                                            <p:graphicEl>
                                              <a:dgm id="{E58D0B77-D4D8-46F5-BD2F-8210DD9C4BEF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B7A5CB5-8C1A-432F-A8BA-50DEFA32F6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9" dur="1" fill="hold"/>
                                        <p:tgtEl>
                                          <p:spTgt spid="2">
                                            <p:graphicEl>
                                              <a:dgm id="{CB7A5CB5-8C1A-432F-A8BA-50DEFA32F6F1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9A9EFE0-21E5-4316-BCB5-52583678D1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2" dur="1" fill="hold"/>
                                        <p:tgtEl>
                                          <p:spTgt spid="2">
                                            <p:graphicEl>
                                              <a:dgm id="{49A9EFE0-21E5-4316-BCB5-52583678D140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D2F16D8-9703-4470-BB19-3269BA7726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5" dur="1" fill="hold"/>
                                        <p:tgtEl>
                                          <p:spTgt spid="2">
                                            <p:graphicEl>
                                              <a:dgm id="{BD2F16D8-9703-4470-BB19-3269BA772618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FE75531-EF13-41D9-B585-39ADFB08BE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8" dur="1" fill="hold"/>
                                        <p:tgtEl>
                                          <p:spTgt spid="2">
                                            <p:graphicEl>
                                              <a:dgm id="{7FE75531-EF13-41D9-B585-39ADFB08BE7A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C0318D7-47A1-4C3F-8AE4-9C68D2E050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1" dur="1" fill="hold"/>
                                        <p:tgtEl>
                                          <p:spTgt spid="2">
                                            <p:graphicEl>
                                              <a:dgm id="{5C0318D7-47A1-4C3F-8AE4-9C68D2E050E3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0DFEEA2-5B1F-452B-8192-6CBAC3B75B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4" dur="1" fill="hold"/>
                                        <p:tgtEl>
                                          <p:spTgt spid="2">
                                            <p:graphicEl>
                                              <a:dgm id="{B0DFEEA2-5B1F-452B-8192-6CBAC3B75B29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4737910-DC99-4A8A-ABCB-56785AF9AD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7" dur="1" fill="hold"/>
                                        <p:tgtEl>
                                          <p:spTgt spid="2">
                                            <p:graphicEl>
                                              <a:dgm id="{D4737910-DC99-4A8A-ABCB-56785AF9ADA5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6FB4ACD-7E5F-41AB-8F3D-12EC86F30B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0" dur="1" fill="hold"/>
                                        <p:tgtEl>
                                          <p:spTgt spid="2">
                                            <p:graphicEl>
                                              <a:dgm id="{A6FB4ACD-7E5F-41AB-8F3D-12EC86F30B50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286C870-C065-447E-B7FF-DB82FDB27E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3" dur="1" fill="hold"/>
                                        <p:tgtEl>
                                          <p:spTgt spid="2">
                                            <p:graphicEl>
                                              <a:dgm id="{2286C870-C065-447E-B7FF-DB82FDB27E71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406FAC2-FE34-4370-9BDA-CB1335654A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6" dur="1" fill="hold"/>
                                        <p:tgtEl>
                                          <p:spTgt spid="2">
                                            <p:graphicEl>
                                              <a:dgm id="{1406FAC2-FE34-4370-9BDA-CB1335654A50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230B98E-69F6-4900-9110-C1A8F8D322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9" dur="1" fill="hold"/>
                                        <p:tgtEl>
                                          <p:spTgt spid="2">
                                            <p:graphicEl>
                                              <a:dgm id="{F230B98E-69F6-4900-9110-C1A8F8D3221F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587AFA9-C10D-4B13-BFE0-E338939D4C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2" dur="1" fill="hold"/>
                                        <p:tgtEl>
                                          <p:spTgt spid="2">
                                            <p:graphicEl>
                                              <a:dgm id="{2587AFA9-C10D-4B13-BFE0-E338939D4C00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432A2EE-8BE8-4714-B0DA-737C796812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5" dur="1" fill="hold"/>
                                        <p:tgtEl>
                                          <p:spTgt spid="2">
                                            <p:graphicEl>
                                              <a:dgm id="{D432A2EE-8BE8-4714-B0DA-737C79681274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9EA2C45-7459-421E-8EA5-E8C31FBF10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8" dur="1" fill="hold"/>
                                        <p:tgtEl>
                                          <p:spTgt spid="2">
                                            <p:graphicEl>
                                              <a:dgm id="{29EA2C45-7459-421E-8EA5-E8C31FBF10AB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B3CA836-C34C-4197-9EBF-C5A8ECB873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1" dur="1" fill="hold"/>
                                        <p:tgtEl>
                                          <p:spTgt spid="2">
                                            <p:graphicEl>
                                              <a:dgm id="{1B3CA836-C34C-4197-9EBF-C5A8ECB873B3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6640C5F-18B7-42A1-AD74-8C0377DD01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4" dur="1" fill="hold"/>
                                        <p:tgtEl>
                                          <p:spTgt spid="2">
                                            <p:graphicEl>
                                              <a:dgm id="{96640C5F-18B7-42A1-AD74-8C0377DD01E3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F0ACA8D-4D74-4116-856C-D60C6AA1C7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7" dur="1" fill="hold"/>
                                        <p:tgtEl>
                                          <p:spTgt spid="2">
                                            <p:graphicEl>
                                              <a:dgm id="{AF0ACA8D-4D74-4116-856C-D60C6AA1C7BE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C5278C3-9BF1-4265-B060-EEA187B4EB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0" dur="1" fill="hold"/>
                                        <p:tgtEl>
                                          <p:spTgt spid="2">
                                            <p:graphicEl>
                                              <a:dgm id="{EC5278C3-9BF1-4265-B060-EEA187B4EB49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4907D42-0823-468B-A1CB-A4AE4CA7EF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3" dur="1" fill="hold"/>
                                        <p:tgtEl>
                                          <p:spTgt spid="2">
                                            <p:graphicEl>
                                              <a:dgm id="{34907D42-0823-468B-A1CB-A4AE4CA7EF93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424F948-5514-4ED7-9EE0-7337D6ECA3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6" dur="1" fill="hold"/>
                                        <p:tgtEl>
                                          <p:spTgt spid="2">
                                            <p:graphicEl>
                                              <a:dgm id="{7424F948-5514-4ED7-9EE0-7337D6ECA3EC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BC3B618-86E7-4721-95F8-1E114CB398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9" dur="1" fill="hold"/>
                                        <p:tgtEl>
                                          <p:spTgt spid="2">
                                            <p:graphicEl>
                                              <a:dgm id="{7BC3B618-86E7-4721-95F8-1E114CB398DF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AC7984B-E29B-4268-92FF-D6AE163940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2" dur="1" fill="hold"/>
                                        <p:tgtEl>
                                          <p:spTgt spid="2">
                                            <p:graphicEl>
                                              <a:dgm id="{7AC7984B-E29B-4268-92FF-D6AE16394075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80B71FB-6E03-4B85-94C4-57ED8940ACC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5" dur="1" fill="hold"/>
                                        <p:tgtEl>
                                          <p:spTgt spid="2">
                                            <p:graphicEl>
                                              <a:dgm id="{080B71FB-6E03-4B85-94C4-57ED8940ACC2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893B26E-25EC-4B0F-B91B-DDFD368797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0" dur="1" fill="hold"/>
                                        <p:tgtEl>
                                          <p:spTgt spid="2">
                                            <p:graphicEl>
                                              <a:dgm id="{8893B26E-25EC-4B0F-B91B-DDFD36879764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221F0B0-6B60-42F2-BF60-A43B0EC3D7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3" dur="1" fill="hold"/>
                                        <p:tgtEl>
                                          <p:spTgt spid="2">
                                            <p:graphicEl>
                                              <a:dgm id="{7221F0B0-6B60-42F2-BF60-A43B0EC3D782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0AC79B3-2FDE-4137-93DE-A179B7E3F6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6" dur="1" fill="hold"/>
                                        <p:tgtEl>
                                          <p:spTgt spid="2">
                                            <p:graphicEl>
                                              <a:dgm id="{A0AC79B3-2FDE-4137-93DE-A179B7E3F6FB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A015AB2-48E3-4AB1-AAB5-04C5E90BB2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9" dur="1" fill="hold"/>
                                        <p:tgtEl>
                                          <p:spTgt spid="2">
                                            <p:graphicEl>
                                              <a:dgm id="{BA015AB2-48E3-4AB1-AAB5-04C5E90BB22C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56D6CDA-40A4-4551-91F8-8CB7F2057E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2" dur="1" fill="hold"/>
                                        <p:tgtEl>
                                          <p:spTgt spid="2">
                                            <p:graphicEl>
                                              <a:dgm id="{156D6CDA-40A4-4551-91F8-8CB7F2057E3B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4483848-4A42-4D44-B738-28B56A8937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5" dur="1" fill="hold"/>
                                        <p:tgtEl>
                                          <p:spTgt spid="2">
                                            <p:graphicEl>
                                              <a:dgm id="{84483848-4A42-4D44-B738-28B56A8937BA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DD83719-B3E3-4B22-9B96-29E15725B5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8" dur="1" fill="hold"/>
                                        <p:tgtEl>
                                          <p:spTgt spid="2">
                                            <p:graphicEl>
                                              <a:dgm id="{EDD83719-B3E3-4B22-9B96-29E15725B5AF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1328931-77C6-420E-BEE9-332726F89B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1" dur="1" fill="hold"/>
                                        <p:tgtEl>
                                          <p:spTgt spid="2">
                                            <p:graphicEl>
                                              <a:dgm id="{D1328931-77C6-420E-BEE9-332726F89B49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28A7D00-2433-45BD-ABA1-2FA829D47D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4" dur="1" fill="hold"/>
                                        <p:tgtEl>
                                          <p:spTgt spid="2">
                                            <p:graphicEl>
                                              <a:dgm id="{B28A7D00-2433-45BD-ABA1-2FA829D47D3C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77E86B8-3725-4CEC-B66B-285D1FC77F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7" dur="1" fill="hold"/>
                                        <p:tgtEl>
                                          <p:spTgt spid="2">
                                            <p:graphicEl>
                                              <a:dgm id="{A77E86B8-3725-4CEC-B66B-285D1FC77F71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7E6A017-645D-4980-841B-E0D9E6F594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0" dur="1" fill="hold"/>
                                        <p:tgtEl>
                                          <p:spTgt spid="2">
                                            <p:graphicEl>
                                              <a:dgm id="{37E6A017-645D-4980-841B-E0D9E6F594BA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B4DF3F0-25FF-46E9-9F00-D017C50F39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3" dur="1" fill="hold"/>
                                        <p:tgtEl>
                                          <p:spTgt spid="2">
                                            <p:graphicEl>
                                              <a:dgm id="{9B4DF3F0-25FF-46E9-9F00-D017C50F39F2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60753D4-F359-4F40-8711-CF6DEA4F4F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6" dur="1" fill="hold"/>
                                        <p:tgtEl>
                                          <p:spTgt spid="2">
                                            <p:graphicEl>
                                              <a:dgm id="{F60753D4-F359-4F40-8711-CF6DEA4F4FD9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C93012D-49D3-4B52-8FFB-0187350BD8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9" dur="1" fill="hold"/>
                                        <p:tgtEl>
                                          <p:spTgt spid="2">
                                            <p:graphicEl>
                                              <a:dgm id="{7C93012D-49D3-4B52-8FFB-0187350BD8C9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398ACBD-22E5-4427-98D3-937E090690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2" dur="1" fill="hold"/>
                                        <p:tgtEl>
                                          <p:spTgt spid="2">
                                            <p:graphicEl>
                                              <a:dgm id="{1398ACBD-22E5-4427-98D3-937E0906901B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8002D37-3CF2-4264-93BA-16C98E26ED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5" dur="1" fill="hold"/>
                                        <p:tgtEl>
                                          <p:spTgt spid="2">
                                            <p:graphicEl>
                                              <a:dgm id="{68002D37-3CF2-4264-93BA-16C98E26EDAA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A0F8092-B426-4367-82BE-DAF9A29E5D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8" dur="1" fill="hold"/>
                                        <p:tgtEl>
                                          <p:spTgt spid="2">
                                            <p:graphicEl>
                                              <a:dgm id="{1A0F8092-B426-4367-82BE-DAF9A29E5D25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7BBC174-73B1-4D95-B26D-54B0E4154D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1" dur="1" fill="hold"/>
                                        <p:tgtEl>
                                          <p:spTgt spid="2">
                                            <p:graphicEl>
                                              <a:dgm id="{57BBC174-73B1-4D95-B26D-54B0E4154DEF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48B8EB9-0AF0-4CC0-8326-CFF0BC15CA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4" dur="1" fill="hold"/>
                                        <p:tgtEl>
                                          <p:spTgt spid="2">
                                            <p:graphicEl>
                                              <a:dgm id="{848B8EB9-0AF0-4CC0-8326-CFF0BC15CA6C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A1B8D8E-A0FE-44FA-8A9D-A5B0AF03EE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7" dur="1" fill="hold"/>
                                        <p:tgtEl>
                                          <p:spTgt spid="2">
                                            <p:graphicEl>
                                              <a:dgm id="{EA1B8D8E-A0FE-44FA-8A9D-A5B0AF03EE19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7D339DF-1DC1-4B87-9EE3-B21A81E9AA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0" dur="1" fill="hold"/>
                                        <p:tgtEl>
                                          <p:spTgt spid="2">
                                            <p:graphicEl>
                                              <a:dgm id="{87D339DF-1DC1-4B87-9EE3-B21A81E9AAE8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6916248-91BC-4043-AEB1-2E7155325D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3" dur="1" fill="hold"/>
                                        <p:tgtEl>
                                          <p:spTgt spid="2">
                                            <p:graphicEl>
                                              <a:dgm id="{56916248-91BC-4043-AEB1-2E7155325DC5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6AD9F1F-C08C-4CE3-8F88-7C66B026D8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6" dur="1" fill="hold"/>
                                        <p:tgtEl>
                                          <p:spTgt spid="2">
                                            <p:graphicEl>
                                              <a:dgm id="{66AD9F1F-C08C-4CE3-8F88-7C66B026D89D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4DC0F23-AA02-4E44-8B32-B2DF353393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9" dur="1" fill="hold"/>
                                        <p:tgtEl>
                                          <p:spTgt spid="2">
                                            <p:graphicEl>
                                              <a:dgm id="{C4DC0F23-AA02-4E44-8B32-B2DF3533938A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CAD4C1F-0481-4834-98D5-5984718457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2" dur="1" fill="hold"/>
                                        <p:tgtEl>
                                          <p:spTgt spid="2">
                                            <p:graphicEl>
                                              <a:dgm id="{3CAD4C1F-0481-4834-98D5-59847184576A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6F42E3F-C022-4897-A6EA-905107B3EB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5" dur="1" fill="hold"/>
                                        <p:tgtEl>
                                          <p:spTgt spid="2">
                                            <p:graphicEl>
                                              <a:dgm id="{F6F42E3F-C022-4897-A6EA-905107B3EBB7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A9BB219-9BB7-478F-A844-222DD008C5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8" dur="1" fill="hold"/>
                                        <p:tgtEl>
                                          <p:spTgt spid="2">
                                            <p:graphicEl>
                                              <a:dgm id="{2A9BB219-9BB7-478F-A844-222DD008C504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741D3A1-5223-4763-B97C-B3CC295E75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1" dur="1" fill="hold"/>
                                        <p:tgtEl>
                                          <p:spTgt spid="2">
                                            <p:graphicEl>
                                              <a:dgm id="{B741D3A1-5223-4763-B97C-B3CC295E75E4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F52DC30-2A51-4C39-B6C2-FF181F2F48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4" dur="1" fill="hold"/>
                                        <p:tgtEl>
                                          <p:spTgt spid="2">
                                            <p:graphicEl>
                                              <a:dgm id="{8F52DC30-2A51-4C39-B6C2-FF181F2F48BA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F7633CA-2D2E-4EAB-B9FC-91384A9B9C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7" dur="1" fill="hold"/>
                                        <p:tgtEl>
                                          <p:spTgt spid="2">
                                            <p:graphicEl>
                                              <a:dgm id="{1F7633CA-2D2E-4EAB-B9FC-91384A9B9CE4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5ECF546-2EC3-4641-9AA4-80494F7F28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0" dur="1" fill="hold"/>
                                        <p:tgtEl>
                                          <p:spTgt spid="2">
                                            <p:graphicEl>
                                              <a:dgm id="{95ECF546-2EC3-4641-9AA4-80494F7F288C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0D87E47-1980-4653-BB35-D3B820FB14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3" dur="1" fill="hold"/>
                                        <p:tgtEl>
                                          <p:spTgt spid="2">
                                            <p:graphicEl>
                                              <a:dgm id="{90D87E47-1980-4653-BB35-D3B820FB14CE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44C793F-767F-4FC8-8707-036A960EB5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6" dur="1" fill="hold"/>
                                        <p:tgtEl>
                                          <p:spTgt spid="2">
                                            <p:graphicEl>
                                              <a:dgm id="{244C793F-767F-4FC8-8707-036A960EB587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03CC2BA-29ED-4073-8877-9F1BE6FC90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9" dur="1" fill="hold"/>
                                        <p:tgtEl>
                                          <p:spTgt spid="2">
                                            <p:graphicEl>
                                              <a:dgm id="{A03CC2BA-29ED-4073-8877-9F1BE6FC90F1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4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DD6901F-7038-4FD6-A9F2-1D10FAF4B0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2" dur="1" fill="hold"/>
                                        <p:tgtEl>
                                          <p:spTgt spid="2">
                                            <p:graphicEl>
                                              <a:dgm id="{0DD6901F-7038-4FD6-A9F2-1D10FAF4B02C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4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6620B63-9656-4D87-B73F-5A88EDEF83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5" dur="1" fill="hold"/>
                                        <p:tgtEl>
                                          <p:spTgt spid="2">
                                            <p:graphicEl>
                                              <a:dgm id="{A6620B63-9656-4D87-B73F-5A88EDEF83C6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6" fill="hold" nodeType="clickPar">
                      <p:stCondLst>
                        <p:cond delay="indefinite"/>
                      </p:stCondLst>
                      <p:childTnLst>
                        <p:par>
                          <p:cTn id="3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0" dur="1" fill="hold"/>
                                        <p:tgtEl>
                                          <p:spTgt spid="30424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AtOnce"/>
        </p:bldSub>
      </p:bldGraphic>
      <p:bldP spid="30424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r>
              <a:rPr lang="sl-SI" altLang="sl-SI" smtClean="0"/>
              <a:t>Pomen vozlišč</a:t>
            </a:r>
            <a:endParaRPr lang="en-US" altLang="sl-SI" smtClean="0"/>
          </a:p>
        </p:txBody>
      </p:sp>
      <p:sp>
        <p:nvSpPr>
          <p:cNvPr id="131075" name="Rectangle 3"/>
          <p:cNvSpPr>
            <a:spLocks noGrp="1" noChangeArrowheads="1"/>
          </p:cNvSpPr>
          <p:nvPr>
            <p:ph idx="1"/>
          </p:nvPr>
        </p:nvSpPr>
        <p:spPr/>
        <p:txBody>
          <a:bodyPr lIns="92075" tIns="46038" rIns="92075" bIns="46038"/>
          <a:lstStyle/>
          <a:p>
            <a:pPr>
              <a:lnSpc>
                <a:spcPct val="80000"/>
              </a:lnSpc>
            </a:pPr>
            <a:r>
              <a:rPr lang="sl-SI" altLang="sl-SI" sz="2200" smtClean="0"/>
              <a:t>Denimo, da smo v vozlišču V1-V3-V2</a:t>
            </a:r>
          </a:p>
          <a:p>
            <a:pPr>
              <a:lnSpc>
                <a:spcPct val="80000"/>
              </a:lnSpc>
            </a:pPr>
            <a:r>
              <a:rPr lang="sl-SI" altLang="sl-SI" sz="2200" smtClean="0"/>
              <a:t>Kaj to pomeni: tukaj bi radi vedeli, koliko nas najmanj stanejo tiste krožne poti, ki vsebujejo delček V1-V3-V2</a:t>
            </a:r>
          </a:p>
          <a:p>
            <a:pPr>
              <a:lnSpc>
                <a:spcPct val="80000"/>
              </a:lnSpc>
            </a:pPr>
            <a:endParaRPr lang="sl-SI" altLang="sl-SI" sz="2200" smtClean="0"/>
          </a:p>
          <a:p>
            <a:pPr>
              <a:lnSpc>
                <a:spcPct val="80000"/>
              </a:lnSpc>
            </a:pPr>
            <a:r>
              <a:rPr lang="sl-SI" altLang="sl-SI" sz="2200" smtClean="0"/>
              <a:t>Odgovor lahko povemo takrat, ko vemo, koliko nas stanejo</a:t>
            </a:r>
          </a:p>
          <a:p>
            <a:pPr lvl="1">
              <a:lnSpc>
                <a:spcPct val="80000"/>
              </a:lnSpc>
            </a:pPr>
            <a:r>
              <a:rPr lang="sl-SI" altLang="sl-SI" sz="2000" smtClean="0"/>
              <a:t>krožne poti, ki vsebujejo delček V1-V3-V2-V4</a:t>
            </a:r>
          </a:p>
          <a:p>
            <a:pPr lvl="1">
              <a:lnSpc>
                <a:spcPct val="80000"/>
              </a:lnSpc>
            </a:pPr>
            <a:r>
              <a:rPr lang="sl-SI" altLang="sl-SI" sz="2000" smtClean="0"/>
              <a:t>krožne poti, ki vsebujejo delček V1-V3-V2-V5</a:t>
            </a:r>
          </a:p>
          <a:p>
            <a:pPr lvl="1">
              <a:lnSpc>
                <a:spcPct val="80000"/>
              </a:lnSpc>
            </a:pPr>
            <a:r>
              <a:rPr lang="sl-SI" altLang="sl-SI" sz="2000" smtClean="0"/>
              <a:t>krožne poti, ki vsebujejo delček V1-V3-V2-V6</a:t>
            </a:r>
          </a:p>
          <a:p>
            <a:pPr>
              <a:lnSpc>
                <a:spcPct val="80000"/>
              </a:lnSpc>
            </a:pPr>
            <a:r>
              <a:rPr lang="sl-SI" altLang="sl-SI" sz="2200" smtClean="0"/>
              <a:t>Pregled VSEH možnosti</a:t>
            </a:r>
          </a:p>
          <a:p>
            <a:pPr lvl="1">
              <a:lnSpc>
                <a:spcPct val="80000"/>
              </a:lnSpc>
            </a:pPr>
            <a:endParaRPr lang="en-US" altLang="sl-SI" sz="2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75" grpId="0" build="p" bldLvl="3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r>
              <a:rPr lang="en-US" altLang="sl-SI" smtClean="0"/>
              <a:t>Ocenjevanje</a:t>
            </a:r>
            <a:r>
              <a:rPr lang="sl-SI" altLang="sl-SI" smtClean="0"/>
              <a:t> vozlišč</a:t>
            </a:r>
            <a:endParaRPr lang="en-US" altLang="sl-SI" smtClean="0"/>
          </a:p>
        </p:txBody>
      </p:sp>
      <p:sp>
        <p:nvSpPr>
          <p:cNvPr id="286723" name="Rectangle 3"/>
          <p:cNvSpPr>
            <a:spLocks noGrp="1" noChangeArrowheads="1"/>
          </p:cNvSpPr>
          <p:nvPr>
            <p:ph idx="1"/>
          </p:nvPr>
        </p:nvSpPr>
        <p:spPr/>
        <p:txBody>
          <a:bodyPr lIns="92075" tIns="46038" rIns="92075" bIns="46038"/>
          <a:lstStyle/>
          <a:p>
            <a:pPr>
              <a:lnSpc>
                <a:spcPct val="90000"/>
              </a:lnSpc>
            </a:pPr>
            <a:r>
              <a:rPr lang="sl-SI" altLang="sl-SI" sz="2100" smtClean="0"/>
              <a:t>Denimo, da smo v vozlišču V1-V3-V2</a:t>
            </a:r>
          </a:p>
          <a:p>
            <a:pPr>
              <a:lnSpc>
                <a:spcPct val="90000"/>
              </a:lnSpc>
            </a:pPr>
            <a:r>
              <a:rPr lang="sl-SI" altLang="sl-SI" sz="2100" smtClean="0"/>
              <a:t>Kaj to pomeni: tukaj bi radi vedeli, kam bi bilo iz V2 najbolje nadaljevati. Kandidati:</a:t>
            </a:r>
          </a:p>
          <a:p>
            <a:pPr lvl="1">
              <a:lnSpc>
                <a:spcPct val="90000"/>
              </a:lnSpc>
            </a:pPr>
            <a:r>
              <a:rPr lang="sl-SI" altLang="sl-SI" sz="2000" smtClean="0"/>
              <a:t>V4</a:t>
            </a:r>
          </a:p>
          <a:p>
            <a:pPr lvl="1">
              <a:lnSpc>
                <a:spcPct val="90000"/>
              </a:lnSpc>
            </a:pPr>
            <a:r>
              <a:rPr lang="sl-SI" altLang="sl-SI" sz="2000" smtClean="0"/>
              <a:t>V5</a:t>
            </a:r>
          </a:p>
          <a:p>
            <a:pPr lvl="1">
              <a:lnSpc>
                <a:spcPct val="90000"/>
              </a:lnSpc>
            </a:pPr>
            <a:r>
              <a:rPr lang="sl-SI" altLang="sl-SI" sz="2000" smtClean="0"/>
              <a:t>V6</a:t>
            </a:r>
          </a:p>
          <a:p>
            <a:pPr>
              <a:lnSpc>
                <a:spcPct val="90000"/>
              </a:lnSpc>
            </a:pPr>
            <a:r>
              <a:rPr lang="sl-SI" altLang="sl-SI" sz="2100" smtClean="0"/>
              <a:t>Ocenimo njihovo obetavnost</a:t>
            </a:r>
          </a:p>
          <a:p>
            <a:pPr lvl="1">
              <a:lnSpc>
                <a:spcPct val="90000"/>
              </a:lnSpc>
            </a:pPr>
            <a:r>
              <a:rPr lang="sl-SI" altLang="sl-SI" sz="1900" smtClean="0"/>
              <a:t>Pri V4: Povemo, koliko nas bo VSAJ stala krožna pot, ki vsebuje segment V1-V3-V2-V4</a:t>
            </a:r>
          </a:p>
          <a:p>
            <a:pPr lvl="1">
              <a:lnSpc>
                <a:spcPct val="90000"/>
              </a:lnSpc>
            </a:pPr>
            <a:r>
              <a:rPr lang="sl-SI" altLang="sl-SI" sz="1900" smtClean="0"/>
              <a:t>Pri V6: Povemo, koliko nas bo VSAJ stala krožna pot, ki vsebuje segment V1-V3-V2-V6</a:t>
            </a:r>
          </a:p>
          <a:p>
            <a:pPr>
              <a:lnSpc>
                <a:spcPct val="90000"/>
              </a:lnSpc>
            </a:pPr>
            <a:endParaRPr lang="en-US" altLang="sl-SI" sz="21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2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r>
              <a:rPr lang="en-US" altLang="sl-SI" smtClean="0"/>
              <a:t>Ocenjevanje</a:t>
            </a:r>
            <a:r>
              <a:rPr lang="sl-SI" altLang="sl-SI" smtClean="0"/>
              <a:t> vozlišč</a:t>
            </a:r>
            <a:endParaRPr lang="en-US" altLang="sl-SI" smtClean="0"/>
          </a:p>
        </p:txBody>
      </p:sp>
      <p:sp>
        <p:nvSpPr>
          <p:cNvPr id="307203" name="Rectangle 3"/>
          <p:cNvSpPr>
            <a:spLocks noGrp="1" noChangeArrowheads="1"/>
          </p:cNvSpPr>
          <p:nvPr>
            <p:ph idx="1"/>
          </p:nvPr>
        </p:nvSpPr>
        <p:spPr/>
        <p:txBody>
          <a:bodyPr lIns="92075" tIns="46038" rIns="92075" bIns="46038"/>
          <a:lstStyle/>
          <a:p>
            <a:pPr>
              <a:lnSpc>
                <a:spcPct val="80000"/>
              </a:lnSpc>
            </a:pPr>
            <a:r>
              <a:rPr lang="sl-SI" altLang="sl-SI" sz="2100" smtClean="0"/>
              <a:t>Ocena: pove, da bo poljubna krožna pot skozi vseh n stanj, ki bo vsebovala tisti segment, ki ga opisuje vozlišče drevesa stanj, zagotovo stala toliko kot OCENA ali VEČ!</a:t>
            </a:r>
          </a:p>
          <a:p>
            <a:pPr>
              <a:lnSpc>
                <a:spcPct val="80000"/>
              </a:lnSpc>
            </a:pPr>
            <a:r>
              <a:rPr lang="sl-SI" altLang="sl-SI" sz="2100" smtClean="0"/>
              <a:t>Ocena je SMISELNA, če je MANJŠA ali ENAKA pravi vrednosti (dejanski minimalni ceni vseh krožnih poti s tem segmentom)</a:t>
            </a:r>
          </a:p>
          <a:p>
            <a:pPr>
              <a:lnSpc>
                <a:spcPct val="80000"/>
              </a:lnSpc>
            </a:pPr>
            <a:r>
              <a:rPr lang="en-US" altLang="sl-SI" sz="2100" smtClean="0"/>
              <a:t>spodnja meja</a:t>
            </a:r>
            <a:endParaRPr lang="sl-SI" altLang="sl-SI" sz="2100" smtClean="0"/>
          </a:p>
          <a:p>
            <a:pPr>
              <a:lnSpc>
                <a:spcPct val="80000"/>
              </a:lnSpc>
            </a:pPr>
            <a:r>
              <a:rPr lang="sl-SI" altLang="sl-SI" sz="2100" smtClean="0"/>
              <a:t>Ocena je DOBRA, če je čim bliže pravi vrednosti</a:t>
            </a:r>
          </a:p>
          <a:p>
            <a:pPr>
              <a:lnSpc>
                <a:spcPct val="80000"/>
              </a:lnSpc>
            </a:pPr>
            <a:r>
              <a:rPr lang="sl-SI" altLang="sl-SI" sz="2100" smtClean="0"/>
              <a:t>Idealna ocena bi nam dala kar prave vrednosti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0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smtClean="0"/>
              <a:t>Možne ocene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341438"/>
            <a:ext cx="8326437" cy="504031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sl-SI" altLang="sl-SI" sz="1800" smtClean="0"/>
              <a:t>Vse ocene morajo biti SMISELNE (dopustne) – torej ne smejo oceniti vozlišča previsoko (preko dejanske vrednosti)</a:t>
            </a:r>
          </a:p>
          <a:p>
            <a:pPr>
              <a:lnSpc>
                <a:spcPct val="80000"/>
              </a:lnSpc>
            </a:pPr>
            <a:r>
              <a:rPr lang="sl-SI" altLang="sl-SI" sz="1800" smtClean="0"/>
              <a:t>Ocena: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AutoNum type="alphaLcParenR"/>
            </a:pPr>
            <a:r>
              <a:rPr lang="sl-SI" altLang="sl-SI" sz="1600" smtClean="0"/>
              <a:t>Vzemimo kar oceno 0</a:t>
            </a:r>
          </a:p>
          <a:p>
            <a:pPr lvl="2">
              <a:lnSpc>
                <a:spcPct val="80000"/>
              </a:lnSpc>
            </a:pPr>
            <a:r>
              <a:rPr lang="sl-SI" altLang="sl-SI" sz="1600" smtClean="0"/>
              <a:t>Je dopustna, saj je minimum krožnih poti 0 ali več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AutoNum type="alphaLcParenR"/>
            </a:pPr>
            <a:r>
              <a:rPr lang="sl-SI" altLang="sl-SI" sz="1600" smtClean="0"/>
              <a:t>Vrednost povezav v segmentu, ki ga opisuje vozlišče</a:t>
            </a:r>
          </a:p>
          <a:p>
            <a:pPr lvl="2">
              <a:lnSpc>
                <a:spcPct val="80000"/>
              </a:lnSpc>
            </a:pPr>
            <a:r>
              <a:rPr lang="sl-SI" altLang="sl-SI" sz="1600" smtClean="0"/>
              <a:t>Je dopustna, saj vse krožne poti s tem segmentom stanejo vsaj toliko kot ta segment, torej tudi minimalna med njimi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AutoNum type="alphaLcParenR"/>
            </a:pPr>
            <a:r>
              <a:rPr lang="sl-SI" altLang="sl-SI" sz="1600" smtClean="0"/>
              <a:t>Naj bo ocena kar minimum</a:t>
            </a:r>
          </a:p>
          <a:p>
            <a:pPr lvl="2">
              <a:lnSpc>
                <a:spcPct val="80000"/>
              </a:lnSpc>
            </a:pPr>
            <a:r>
              <a:rPr lang="sl-SI" altLang="sl-SI" sz="1600" smtClean="0"/>
              <a:t>Zagotovo je dopustna saj je vsako število &lt;= samega sebe</a:t>
            </a:r>
          </a:p>
          <a:p>
            <a:pPr lvl="2">
              <a:lnSpc>
                <a:spcPct val="80000"/>
              </a:lnSpc>
            </a:pPr>
            <a:r>
              <a:rPr lang="sl-SI" altLang="sl-SI" sz="1600" smtClean="0"/>
              <a:t>Problem je v tem, ker je IZRAČUN take ocene drag (saj gre kar za rešitev problema)</a:t>
            </a:r>
          </a:p>
          <a:p>
            <a:pPr>
              <a:lnSpc>
                <a:spcPct val="80000"/>
              </a:lnSpc>
            </a:pPr>
            <a:r>
              <a:rPr lang="sl-SI" altLang="sl-SI" sz="1800" smtClean="0"/>
              <a:t>Dobra ocena</a:t>
            </a:r>
          </a:p>
          <a:p>
            <a:pPr lvl="1">
              <a:lnSpc>
                <a:spcPct val="80000"/>
              </a:lnSpc>
            </a:pPr>
            <a:r>
              <a:rPr lang="sl-SI" altLang="sl-SI" sz="1600" smtClean="0"/>
              <a:t>Vsekakor mora biti dopustna</a:t>
            </a:r>
          </a:p>
          <a:p>
            <a:pPr lvl="1">
              <a:lnSpc>
                <a:spcPct val="80000"/>
              </a:lnSpc>
            </a:pPr>
            <a:r>
              <a:rPr lang="sl-SI" altLang="sl-SI" sz="1600" smtClean="0"/>
              <a:t>Čim bližje pravim vrednostim</a:t>
            </a:r>
          </a:p>
          <a:p>
            <a:pPr lvl="1">
              <a:lnSpc>
                <a:spcPct val="80000"/>
              </a:lnSpc>
            </a:pPr>
            <a:r>
              <a:rPr lang="sl-SI" altLang="sl-SI" sz="1600" smtClean="0"/>
              <a:t>Enostavno izračunljiva</a:t>
            </a:r>
          </a:p>
          <a:p>
            <a:pPr>
              <a:lnSpc>
                <a:spcPct val="80000"/>
              </a:lnSpc>
            </a:pPr>
            <a:r>
              <a:rPr lang="sl-SI" altLang="sl-SI" sz="1800" smtClean="0"/>
              <a:t>Delamo kompromis med kvaliteto ocene in tem, da jo izračunamo hitro</a:t>
            </a:r>
          </a:p>
          <a:p>
            <a:pPr lvl="1">
              <a:lnSpc>
                <a:spcPct val="80000"/>
              </a:lnSpc>
            </a:pPr>
            <a:r>
              <a:rPr lang="sl-SI" altLang="sl-SI" sz="1600" smtClean="0"/>
              <a:t>Oceno a) izračunamo zelo hitro, a je zanič</a:t>
            </a:r>
          </a:p>
          <a:p>
            <a:pPr lvl="1">
              <a:lnSpc>
                <a:spcPct val="80000"/>
              </a:lnSpc>
            </a:pPr>
            <a:r>
              <a:rPr lang="sl-SI" altLang="sl-SI" sz="1600" smtClean="0"/>
              <a:t>Oceno b) izračunamo zelo hitro, a tudi ni zelo dobra</a:t>
            </a:r>
          </a:p>
          <a:p>
            <a:pPr lvl="1">
              <a:lnSpc>
                <a:spcPct val="80000"/>
              </a:lnSpc>
            </a:pPr>
            <a:r>
              <a:rPr lang="sl-SI" altLang="sl-SI" sz="1600" smtClean="0"/>
              <a:t>Ocena c) je zelo dobra ocena (najboljša možna), a je izračun predrag</a:t>
            </a:r>
            <a:endParaRPr lang="en-US" altLang="sl-SI" sz="1600" smtClean="0"/>
          </a:p>
          <a:p>
            <a:pPr>
              <a:lnSpc>
                <a:spcPct val="80000"/>
              </a:lnSpc>
            </a:pPr>
            <a:endParaRPr lang="sl-SI" altLang="sl-SI" sz="19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r>
              <a:rPr lang="en-US" altLang="sl-SI" smtClean="0"/>
              <a:t>Problemi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 lIns="92075" tIns="46038" rIns="92075" bIns="46038"/>
          <a:lstStyle/>
          <a:p>
            <a:r>
              <a:rPr lang="sl-SI" altLang="sl-SI" smtClean="0"/>
              <a:t>Če predmetu i sledi predmet j, zdolgočasenost študentov naraste za d</a:t>
            </a:r>
            <a:r>
              <a:rPr lang="sl-SI" altLang="sl-SI" baseline="-25000" smtClean="0"/>
              <a:t>ij</a:t>
            </a:r>
            <a:r>
              <a:rPr lang="sl-SI" altLang="sl-SI" smtClean="0"/>
              <a:t>. Kako naj bodo predmeti razporejeni, da bo na koncu dolgočasje najmanjše?</a:t>
            </a:r>
          </a:p>
          <a:p>
            <a:r>
              <a:rPr lang="sl-SI" altLang="sl-SI" smtClean="0"/>
              <a:t>Trgovski potnik obiskuje stranke v različnih mestih. Pot med mestom A in B mu vzame toliko in toliko časa. Kako naj potuje, da bo pot opravil kar se da hitro?</a:t>
            </a:r>
          </a:p>
          <a:p>
            <a:endParaRPr lang="en-US" altLang="sl-SI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1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r>
              <a:rPr lang="en-US" altLang="sl-SI" smtClean="0"/>
              <a:t>Drevo stanj</a:t>
            </a:r>
            <a:r>
              <a:rPr lang="sl-SI" altLang="sl-SI" smtClean="0"/>
              <a:t> – </a:t>
            </a:r>
            <a:br>
              <a:rPr lang="sl-SI" altLang="sl-SI" smtClean="0"/>
            </a:br>
            <a:r>
              <a:rPr lang="sl-SI" altLang="sl-SI" sz="1800" smtClean="0"/>
              <a:t>kako pregledati čim manjši del</a:t>
            </a:r>
            <a:endParaRPr lang="en-US" altLang="sl-SI" sz="1800" smtClean="0"/>
          </a:p>
        </p:txBody>
      </p:sp>
      <p:graphicFrame>
        <p:nvGraphicFramePr>
          <p:cNvPr id="2" name="Diagram 1"/>
          <p:cNvGraphicFramePr/>
          <p:nvPr/>
        </p:nvGraphicFramePr>
        <p:xfrm>
          <a:off x="323850" y="1628775"/>
          <a:ext cx="8496300" cy="5505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253" name="AutoShape 36"/>
          <p:cNvSpPr>
            <a:spLocks noChangeArrowheads="1"/>
          </p:cNvSpPr>
          <p:nvPr/>
        </p:nvSpPr>
        <p:spPr bwMode="auto">
          <a:xfrm>
            <a:off x="5148263" y="692150"/>
            <a:ext cx="3816350" cy="2016125"/>
          </a:xfrm>
          <a:prstGeom prst="wedgeRoundRectCallout">
            <a:avLst>
              <a:gd name="adj1" fmla="val -46338"/>
              <a:gd name="adj2" fmla="val 56458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sl-SI" altLang="sl-SI" sz="1600"/>
              <a:t>Radi bi izračunali, ali se splača iti proti V2 ali proti V3 ali proti V4</a:t>
            </a:r>
          </a:p>
          <a:p>
            <a:pPr algn="ctr" eaLnBrk="1" hangingPunct="1"/>
            <a:r>
              <a:rPr lang="sl-SI" altLang="sl-SI" sz="1600"/>
              <a:t>------------------------</a:t>
            </a:r>
          </a:p>
          <a:p>
            <a:pPr algn="ctr" eaLnBrk="1" hangingPunct="1"/>
            <a:r>
              <a:rPr lang="sl-SI" altLang="sl-SI" sz="1600"/>
              <a:t>Ocenimo vozlišča V1V2, V1V3 in V1V4 – nadaljevali bomo v smeri najbolj ugodne ocene</a:t>
            </a:r>
          </a:p>
          <a:p>
            <a:pPr algn="ctr" eaLnBrk="1" hangingPunct="1"/>
            <a:endParaRPr lang="sl-SI" altLang="sl-SI" sz="1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CF5F1FF-955B-4427-AE6E-B208E5C7A1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>
                                            <p:graphicEl>
                                              <a:dgm id="{9CF5F1FF-955B-4427-AE6E-B208E5C7A105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C2FB9AB-EE1D-47FB-B5D1-44ED885B6C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">
                                            <p:graphicEl>
                                              <a:dgm id="{AC2FB9AB-EE1D-47FB-B5D1-44ED885B6CD9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EE8434E-3FE2-41F1-A881-452D11DF28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2">
                                            <p:graphicEl>
                                              <a:dgm id="{EEE8434E-3FE2-41F1-A881-452D11DF2812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36BFDBF-CAC7-485B-B9DA-5A8B809C03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2">
                                            <p:graphicEl>
                                              <a:dgm id="{536BFDBF-CAC7-485B-B9DA-5A8B809C031D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05C8044-3C48-482A-82F5-D06FE51427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2">
                                            <p:graphicEl>
                                              <a:dgm id="{405C8044-3C48-482A-82F5-D06FE51427B3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C89845E-A6E6-4AC2-A28E-6F4C4D6731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2">
                                            <p:graphicEl>
                                              <a:dgm id="{2C89845E-A6E6-4AC2-A28E-6F4C4D6731E7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3E672B9-C96B-4053-BAFA-82C086EDD0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">
                                            <p:graphicEl>
                                              <a:dgm id="{33E672B9-C96B-4053-BAFA-82C086EDD089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743E497-4E4B-452A-8F6B-4F0BC8C9A6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2">
                                            <p:graphicEl>
                                              <a:dgm id="{7743E497-4E4B-452A-8F6B-4F0BC8C9A61E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F2C1616-6351-442A-9B7E-8F1C11A983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2">
                                            <p:graphicEl>
                                              <a:dgm id="{1F2C1616-6351-442A-9B7E-8F1C11A983C8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E341D0E-DD36-4586-AC94-CB0BF7AE61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8" dur="1" fill="hold"/>
                                        <p:tgtEl>
                                          <p:spTgt spid="2">
                                            <p:graphicEl>
                                              <a:dgm id="{8E341D0E-DD36-4586-AC94-CB0BF7AE6153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B89834C-69C4-4651-9406-05BB0DC134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1" dur="1" fill="hold"/>
                                        <p:tgtEl>
                                          <p:spTgt spid="2">
                                            <p:graphicEl>
                                              <a:dgm id="{5B89834C-69C4-4651-9406-05BB0DC1344F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8481B50-DFCE-4E05-B02F-B8AB87CE1D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4" dur="1" fill="hold"/>
                                        <p:tgtEl>
                                          <p:spTgt spid="2">
                                            <p:graphicEl>
                                              <a:dgm id="{98481B50-DFCE-4E05-B02F-B8AB87CE1D57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198809A-250D-4E32-AB99-20B6F76A61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2">
                                            <p:graphicEl>
                                              <a:dgm id="{E198809A-250D-4E32-AB99-20B6F76A618F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E50743F-2BBB-4C22-A2DE-BAA8212E27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0" dur="1" fill="hold"/>
                                        <p:tgtEl>
                                          <p:spTgt spid="2">
                                            <p:graphicEl>
                                              <a:dgm id="{DE50743F-2BBB-4C22-A2DE-BAA8212E2749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8A16481-4008-46A3-B124-741466FB9D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3" dur="1" fill="hold"/>
                                        <p:tgtEl>
                                          <p:spTgt spid="2">
                                            <p:graphicEl>
                                              <a:dgm id="{D8A16481-4008-46A3-B124-741466FB9D16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B00A809-55A6-4FA6-9A0B-3429A18590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6" dur="1" fill="hold"/>
                                        <p:tgtEl>
                                          <p:spTgt spid="2">
                                            <p:graphicEl>
                                              <a:dgm id="{EB00A809-55A6-4FA6-9A0B-3429A1859095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F3B2540-445C-4F1A-A85D-9EBF9BED05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9" dur="1" fill="hold"/>
                                        <p:tgtEl>
                                          <p:spTgt spid="2">
                                            <p:graphicEl>
                                              <a:dgm id="{EF3B2540-445C-4F1A-A85D-9EBF9BED0599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D14AB5C-122E-4006-8A0D-38F55E0EA3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2">
                                            <p:graphicEl>
                                              <a:dgm id="{2D14AB5C-122E-4006-8A0D-38F55E0EA346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2056809-58C0-4B37-AC82-7EF9D85CD7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5" dur="1" fill="hold"/>
                                        <p:tgtEl>
                                          <p:spTgt spid="2">
                                            <p:graphicEl>
                                              <a:dgm id="{72056809-58C0-4B37-AC82-7EF9D85CD70D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C211139-A5E7-4E31-9421-BAC4151881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0" dur="1" fill="hold"/>
                                        <p:tgtEl>
                                          <p:spTgt spid="2">
                                            <p:graphicEl>
                                              <a:dgm id="{4C211139-A5E7-4E31-9421-BAC415188100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CB35961-277A-4245-9993-93BBF1CF15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3" dur="1" fill="hold"/>
                                        <p:tgtEl>
                                          <p:spTgt spid="2">
                                            <p:graphicEl>
                                              <a:dgm id="{3CB35961-277A-4245-9993-93BBF1CF150F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BE17B9F-8466-42F0-8C4C-E59321CAD2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6" dur="1" fill="hold"/>
                                        <p:tgtEl>
                                          <p:spTgt spid="2">
                                            <p:graphicEl>
                                              <a:dgm id="{BBE17B9F-8466-42F0-8C4C-E59321CAD20F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978530A-1148-4B4A-B09F-57AC5C921A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9" dur="1" fill="hold"/>
                                        <p:tgtEl>
                                          <p:spTgt spid="2">
                                            <p:graphicEl>
                                              <a:dgm id="{0978530A-1148-4B4A-B09F-57AC5C921AE7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05307B8-C386-4C60-9272-793D5914EE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2" dur="1" fill="hold"/>
                                        <p:tgtEl>
                                          <p:spTgt spid="2">
                                            <p:graphicEl>
                                              <a:dgm id="{B05307B8-C386-4C60-9272-793D5914EE85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5B83F94-0617-4D2E-9CC7-0E6C9C4A89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5" dur="1" fill="hold"/>
                                        <p:tgtEl>
                                          <p:spTgt spid="2">
                                            <p:graphicEl>
                                              <a:dgm id="{85B83F94-0617-4D2E-9CC7-0E6C9C4A8902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680E046-3496-4ABE-8ACA-6288427A2C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8" dur="1" fill="hold"/>
                                        <p:tgtEl>
                                          <p:spTgt spid="2">
                                            <p:graphicEl>
                                              <a:dgm id="{5680E046-3496-4ABE-8ACA-6288427A2C86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D01260E-927B-4451-88BD-AE04EFE253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1" dur="1" fill="hold"/>
                                        <p:tgtEl>
                                          <p:spTgt spid="2">
                                            <p:graphicEl>
                                              <a:dgm id="{1D01260E-927B-4451-88BD-AE04EFE25301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C6A5C90-05F1-40C0-882D-819C8C12BA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4" dur="1" fill="hold"/>
                                        <p:tgtEl>
                                          <p:spTgt spid="2">
                                            <p:graphicEl>
                                              <a:dgm id="{BC6A5C90-05F1-40C0-882D-819C8C12BA26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F167F9D-1027-40BF-A167-9D1740A4C0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7" dur="1" fill="hold"/>
                                        <p:tgtEl>
                                          <p:spTgt spid="2">
                                            <p:graphicEl>
                                              <a:dgm id="{6F167F9D-1027-40BF-A167-9D1740A4C005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9D8A7E6-7980-4B6C-8BB8-38ABC2BF28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0" dur="1" fill="hold"/>
                                        <p:tgtEl>
                                          <p:spTgt spid="2">
                                            <p:graphicEl>
                                              <a:dgm id="{39D8A7E6-7980-4B6C-8BB8-38ABC2BF28B6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34A40D7-617D-4B94-9968-9D0DF66D64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3" dur="1" fill="hold"/>
                                        <p:tgtEl>
                                          <p:spTgt spid="2">
                                            <p:graphicEl>
                                              <a:dgm id="{D34A40D7-617D-4B94-9968-9D0DF66D64E1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AtOnce"/>
        </p:bldSub>
      </p:bldGraphic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smtClean="0"/>
              <a:t>Ocenjevanje vozlišč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sl-SI" altLang="sl-SI" smtClean="0"/>
              <a:t>Različni načini ocenjevanja</a:t>
            </a:r>
          </a:p>
          <a:p>
            <a:pPr>
              <a:lnSpc>
                <a:spcPct val="90000"/>
              </a:lnSpc>
            </a:pPr>
            <a:r>
              <a:rPr lang="sl-SI" altLang="sl-SI" smtClean="0"/>
              <a:t>V praksi se dobro obnese način, pri katerem si pomagamo s t.i. redukcijo matrike omrežja</a:t>
            </a:r>
          </a:p>
          <a:p>
            <a:pPr>
              <a:lnSpc>
                <a:spcPct val="90000"/>
              </a:lnSpc>
            </a:pPr>
            <a:r>
              <a:rPr lang="sl-SI" altLang="sl-SI" smtClean="0"/>
              <a:t>Redukcija nam da tudi neko smiselno oceno, koliko nas bo krožna pot vsaj stala</a:t>
            </a:r>
          </a:p>
          <a:p>
            <a:pPr>
              <a:lnSpc>
                <a:spcPct val="90000"/>
              </a:lnSpc>
            </a:pPr>
            <a:r>
              <a:rPr lang="sl-SI" altLang="sl-SI" smtClean="0"/>
              <a:t>Pogosto je za reševanje problemov v realnem času dovolj že ta informacija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r>
              <a:rPr lang="en-US" altLang="sl-SI" smtClean="0"/>
              <a:t>Različne metode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 lIns="92075" tIns="46038" rIns="92075" bIns="46038"/>
          <a:lstStyle/>
          <a:p>
            <a:r>
              <a:rPr lang="sl-SI" altLang="sl-SI" smtClean="0">
                <a:latin typeface="SL Dutch" charset="0"/>
              </a:rPr>
              <a:t>Kaj sedaj početi s temi "redukcijami" in izračunanimi vrednostmi</a:t>
            </a:r>
          </a:p>
          <a:p>
            <a:pPr>
              <a:lnSpc>
                <a:spcPct val="200000"/>
              </a:lnSpc>
            </a:pPr>
            <a:r>
              <a:rPr lang="en-US" altLang="sl-SI" smtClean="0">
                <a:latin typeface="SL Dutch" charset="0"/>
              </a:rPr>
              <a:t>različna drevesa stanj</a:t>
            </a:r>
          </a:p>
          <a:p>
            <a:r>
              <a:rPr lang="en-US" altLang="sl-SI" smtClean="0">
                <a:latin typeface="SL Dutch" charset="0"/>
              </a:rPr>
              <a:t>različno ocenjevanje - spodnja meja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sz="2200" smtClean="0"/>
              <a:t>Primer 1: Drevo stanj – razvijemo začetno vozlišče</a:t>
            </a:r>
            <a:endParaRPr lang="en-US" altLang="sl-SI" sz="2200" smtClean="0"/>
          </a:p>
        </p:txBody>
      </p:sp>
      <p:graphicFrame>
        <p:nvGraphicFramePr>
          <p:cNvPr id="2" name="Diagram 1"/>
          <p:cNvGraphicFramePr/>
          <p:nvPr/>
        </p:nvGraphicFramePr>
        <p:xfrm>
          <a:off x="1370013" y="1827213"/>
          <a:ext cx="7361237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sz="3000" smtClean="0"/>
              <a:t>Drevo stanj – razvito začetno vozlišče</a:t>
            </a:r>
            <a:endParaRPr lang="en-US" altLang="sl-SI" sz="3000" smtClean="0"/>
          </a:p>
        </p:txBody>
      </p:sp>
      <p:graphicFrame>
        <p:nvGraphicFramePr>
          <p:cNvPr id="2" name="Diagram 1"/>
          <p:cNvGraphicFramePr/>
          <p:nvPr/>
        </p:nvGraphicFramePr>
        <p:xfrm>
          <a:off x="1370013" y="1827213"/>
          <a:ext cx="74295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13038" name="AutoShape 14"/>
          <p:cNvSpPr>
            <a:spLocks noChangeArrowheads="1"/>
          </p:cNvSpPr>
          <p:nvPr/>
        </p:nvSpPr>
        <p:spPr bwMode="auto">
          <a:xfrm rot="-133510">
            <a:off x="468313" y="1636713"/>
            <a:ext cx="3095625" cy="1225550"/>
          </a:xfrm>
          <a:prstGeom prst="cloudCallout">
            <a:avLst>
              <a:gd name="adj1" fmla="val 3681"/>
              <a:gd name="adj2" fmla="val 186551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sl-SI" altLang="sl-SI" sz="1400"/>
              <a:t>Poljubna krožna pot, ki vsebuje 1 – 2, nas stane </a:t>
            </a:r>
            <a:r>
              <a:rPr lang="sl-SI" altLang="sl-SI" sz="1400" b="1"/>
              <a:t>vsaj</a:t>
            </a:r>
            <a:r>
              <a:rPr lang="sl-SI" altLang="sl-SI" sz="1400"/>
              <a:t> 89</a:t>
            </a:r>
          </a:p>
        </p:txBody>
      </p:sp>
      <p:sp>
        <p:nvSpPr>
          <p:cNvPr id="513051" name="AutoShape 27"/>
          <p:cNvSpPr>
            <a:spLocks noChangeArrowheads="1"/>
          </p:cNvSpPr>
          <p:nvPr/>
        </p:nvSpPr>
        <p:spPr bwMode="auto">
          <a:xfrm rot="-133510">
            <a:off x="4351338" y="908050"/>
            <a:ext cx="4248150" cy="1511300"/>
          </a:xfrm>
          <a:prstGeom prst="cloudCallout">
            <a:avLst>
              <a:gd name="adj1" fmla="val -14301"/>
              <a:gd name="adj2" fmla="val 191815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sl-SI" altLang="sl-SI" sz="1400"/>
              <a:t>Ni nujno, da obstaja krožna pot s povezavo 1 -4 in vrednostjo 68. Lahko imajo vse krožne poti vrednost 100 ali več.</a:t>
            </a:r>
          </a:p>
        </p:txBody>
      </p:sp>
      <p:sp>
        <p:nvSpPr>
          <p:cNvPr id="513054" name="AutoShape 30"/>
          <p:cNvSpPr>
            <a:spLocks noChangeArrowheads="1"/>
          </p:cNvSpPr>
          <p:nvPr/>
        </p:nvSpPr>
        <p:spPr bwMode="auto">
          <a:xfrm rot="331040">
            <a:off x="5435600" y="5373688"/>
            <a:ext cx="3095625" cy="1225550"/>
          </a:xfrm>
          <a:prstGeom prst="cloudCallout">
            <a:avLst>
              <a:gd name="adj1" fmla="val 14491"/>
              <a:gd name="adj2" fmla="val -107593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sl-SI" altLang="sl-SI" sz="1400"/>
              <a:t>Zagotovo ni krožne poti s povezavo 1 - 5, ki bi nas stala </a:t>
            </a:r>
            <a:r>
              <a:rPr lang="sl-SI" altLang="sl-SI" sz="1400" b="1"/>
              <a:t>manj kot 76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130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1305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1305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038" grpId="0" animBg="1"/>
      <p:bldP spid="513051" grpId="0" animBg="1"/>
      <p:bldP spid="51305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smtClean="0"/>
              <a:t>Drevo stanj – nadaljevanje</a:t>
            </a:r>
            <a:endParaRPr lang="en-US" altLang="sl-SI" smtClean="0"/>
          </a:p>
        </p:txBody>
      </p:sp>
      <p:sp>
        <p:nvSpPr>
          <p:cNvPr id="1231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331913" y="1557338"/>
            <a:ext cx="7313612" cy="1314450"/>
          </a:xfrm>
        </p:spPr>
        <p:txBody>
          <a:bodyPr/>
          <a:lstStyle/>
          <a:p>
            <a:r>
              <a:rPr lang="sl-SI" altLang="sl-SI" sz="2000" smtClean="0"/>
              <a:t>Kandidati so vsa nerazvita vozlišča: 12, 13, 15, 142, 143, 1452 in 1453</a:t>
            </a:r>
          </a:p>
          <a:p>
            <a:r>
              <a:rPr lang="sl-SI" altLang="sl-SI" sz="2000" smtClean="0"/>
              <a:t>Najbolj obetavno za nadaljni razvoj je vozlišče 15</a:t>
            </a:r>
          </a:p>
        </p:txBody>
      </p:sp>
      <p:graphicFrame>
        <p:nvGraphicFramePr>
          <p:cNvPr id="2" name="Diagram 1"/>
          <p:cNvGraphicFramePr/>
          <p:nvPr/>
        </p:nvGraphicFramePr>
        <p:xfrm>
          <a:off x="179388" y="1484313"/>
          <a:ext cx="8964612" cy="5832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smtClean="0"/>
              <a:t>Drevo stanj – nadaljevanje</a:t>
            </a:r>
            <a:endParaRPr lang="en-US" altLang="sl-SI" smtClean="0"/>
          </a:p>
        </p:txBody>
      </p:sp>
      <p:sp>
        <p:nvSpPr>
          <p:cNvPr id="1334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6738" y="1341438"/>
            <a:ext cx="8001000" cy="24288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l-SI" altLang="sl-SI" sz="2000" smtClean="0"/>
              <a:t>Kandidati so vsa nerazvita vozlišča: 12, 13,142, 143, 1452, 1453, 152, 153 in 154</a:t>
            </a:r>
          </a:p>
          <a:p>
            <a:pPr>
              <a:lnSpc>
                <a:spcPct val="90000"/>
              </a:lnSpc>
            </a:pPr>
            <a:r>
              <a:rPr lang="sl-SI" altLang="sl-SI" sz="2000" smtClean="0"/>
              <a:t>Najbolj obetavno za nadalnji razvoj je vozlišče 154</a:t>
            </a:r>
            <a:endParaRPr lang="en-US" altLang="sl-SI" sz="2000" smtClean="0"/>
          </a:p>
        </p:txBody>
      </p:sp>
      <p:graphicFrame>
        <p:nvGraphicFramePr>
          <p:cNvPr id="2" name="Diagram 1"/>
          <p:cNvGraphicFramePr/>
          <p:nvPr/>
        </p:nvGraphicFramePr>
        <p:xfrm>
          <a:off x="468313" y="3068638"/>
          <a:ext cx="8104187" cy="3427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smtClean="0"/>
              <a:t>Drevo stanj – nadaljevanje</a:t>
            </a:r>
            <a:endParaRPr lang="en-US" altLang="sl-SI" smtClean="0"/>
          </a:p>
        </p:txBody>
      </p:sp>
      <p:sp>
        <p:nvSpPr>
          <p:cNvPr id="1437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6738" y="1341438"/>
            <a:ext cx="8001000" cy="24288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l-SI" altLang="sl-SI" sz="2000" smtClean="0"/>
              <a:t>Kandidati so vsa nerazvita vozlišča: 12, 13,142, 143, 1452, 1453, 152, 153, 154, 1542 in 1543</a:t>
            </a:r>
          </a:p>
          <a:p>
            <a:pPr>
              <a:lnSpc>
                <a:spcPct val="90000"/>
              </a:lnSpc>
            </a:pPr>
            <a:r>
              <a:rPr lang="sl-SI" altLang="sl-SI" sz="2000" smtClean="0"/>
              <a:t>Najbolj obetavno za nadalnji razvoj je vozlišče 1543</a:t>
            </a:r>
            <a:endParaRPr lang="en-US" altLang="sl-SI" sz="2000" smtClean="0"/>
          </a:p>
        </p:txBody>
      </p:sp>
      <p:graphicFrame>
        <p:nvGraphicFramePr>
          <p:cNvPr id="2" name="Diagram 1"/>
          <p:cNvGraphicFramePr/>
          <p:nvPr/>
        </p:nvGraphicFramePr>
        <p:xfrm>
          <a:off x="0" y="3068638"/>
          <a:ext cx="9248775" cy="37893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smtClean="0"/>
              <a:t>Drevo stanj – omeji </a:t>
            </a:r>
            <a:endParaRPr lang="en-US" altLang="sl-SI" smtClean="0"/>
          </a:p>
        </p:txBody>
      </p:sp>
      <p:sp>
        <p:nvSpPr>
          <p:cNvPr id="521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6738" y="1341438"/>
            <a:ext cx="8001000" cy="24288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l-SI" altLang="sl-SI" sz="2000" smtClean="0"/>
              <a:t>Kandidat za končno rešitev: krožna pot dolžine 76 – pomečemo proč vsa nerazvita vozlišča z oceno za krožno pot dolžine 76 ali več</a:t>
            </a:r>
          </a:p>
          <a:p>
            <a:pPr>
              <a:lnSpc>
                <a:spcPct val="90000"/>
              </a:lnSpc>
            </a:pPr>
            <a:r>
              <a:rPr lang="sl-SI" altLang="sl-SI" sz="2000" smtClean="0"/>
              <a:t>Proč smo pometali prav vsa nerazvita vozlišča</a:t>
            </a:r>
          </a:p>
          <a:p>
            <a:pPr>
              <a:lnSpc>
                <a:spcPct val="90000"/>
              </a:lnSpc>
            </a:pPr>
            <a:r>
              <a:rPr lang="sl-SI" altLang="sl-SI" sz="2000" smtClean="0"/>
              <a:t>Imamo končno rešitev!</a:t>
            </a:r>
            <a:endParaRPr lang="en-US" altLang="sl-SI" sz="2000" smtClean="0"/>
          </a:p>
        </p:txBody>
      </p:sp>
      <p:graphicFrame>
        <p:nvGraphicFramePr>
          <p:cNvPr id="2" name="Diagram 1"/>
          <p:cNvGraphicFramePr/>
          <p:nvPr/>
        </p:nvGraphicFramePr>
        <p:xfrm>
          <a:off x="0" y="3068638"/>
          <a:ext cx="9248775" cy="37893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21253" name="Line 37"/>
          <p:cNvSpPr>
            <a:spLocks noChangeShapeType="1"/>
          </p:cNvSpPr>
          <p:nvPr/>
        </p:nvSpPr>
        <p:spPr bwMode="auto">
          <a:xfrm flipH="1">
            <a:off x="0" y="3789363"/>
            <a:ext cx="755650" cy="1008062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521254" name="Line 38"/>
          <p:cNvSpPr>
            <a:spLocks noChangeShapeType="1"/>
          </p:cNvSpPr>
          <p:nvPr/>
        </p:nvSpPr>
        <p:spPr bwMode="auto">
          <a:xfrm flipH="1">
            <a:off x="1331913" y="3789363"/>
            <a:ext cx="539750" cy="792162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521255" name="Line 39"/>
          <p:cNvSpPr>
            <a:spLocks noChangeShapeType="1"/>
          </p:cNvSpPr>
          <p:nvPr/>
        </p:nvSpPr>
        <p:spPr bwMode="auto">
          <a:xfrm flipH="1">
            <a:off x="1588427" y="4653136"/>
            <a:ext cx="539750" cy="792163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521256" name="Line 40"/>
          <p:cNvSpPr>
            <a:spLocks noChangeShapeType="1"/>
          </p:cNvSpPr>
          <p:nvPr/>
        </p:nvSpPr>
        <p:spPr bwMode="auto">
          <a:xfrm flipH="1">
            <a:off x="2648017" y="4608976"/>
            <a:ext cx="539750" cy="792163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521257" name="Line 41"/>
          <p:cNvSpPr>
            <a:spLocks noChangeShapeType="1"/>
          </p:cNvSpPr>
          <p:nvPr/>
        </p:nvSpPr>
        <p:spPr bwMode="auto">
          <a:xfrm flipH="1">
            <a:off x="3440401" y="5351411"/>
            <a:ext cx="647478" cy="885901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521258" name="Line 42"/>
          <p:cNvSpPr>
            <a:spLocks noChangeShapeType="1"/>
          </p:cNvSpPr>
          <p:nvPr/>
        </p:nvSpPr>
        <p:spPr bwMode="auto">
          <a:xfrm flipH="1">
            <a:off x="4499992" y="5401139"/>
            <a:ext cx="917352" cy="836173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521259" name="Line 43"/>
          <p:cNvSpPr>
            <a:spLocks noChangeShapeType="1"/>
          </p:cNvSpPr>
          <p:nvPr/>
        </p:nvSpPr>
        <p:spPr bwMode="auto">
          <a:xfrm flipH="1">
            <a:off x="5374791" y="4559248"/>
            <a:ext cx="539750" cy="792163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521260" name="Line 44"/>
          <p:cNvSpPr>
            <a:spLocks noChangeShapeType="1"/>
          </p:cNvSpPr>
          <p:nvPr/>
        </p:nvSpPr>
        <p:spPr bwMode="auto">
          <a:xfrm flipH="1">
            <a:off x="6589780" y="4628749"/>
            <a:ext cx="539750" cy="792163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521261" name="Line 45"/>
          <p:cNvSpPr>
            <a:spLocks noChangeShapeType="1"/>
          </p:cNvSpPr>
          <p:nvPr/>
        </p:nvSpPr>
        <p:spPr bwMode="auto">
          <a:xfrm flipH="1">
            <a:off x="7092279" y="5367155"/>
            <a:ext cx="720601" cy="870157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52126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1219" grpId="0" build="p" bldLvl="5"/>
      <p:bldGraphic spid="2" grpId="0">
        <p:bldAsOne/>
      </p:bldGraphic>
      <p:bldP spid="521253" grpId="0" animBg="1"/>
      <p:bldP spid="521254" grpId="0" animBg="1"/>
      <p:bldP spid="521255" grpId="0" animBg="1"/>
      <p:bldP spid="521256" grpId="0" animBg="1"/>
      <p:bldP spid="521257" grpId="0" animBg="1"/>
      <p:bldP spid="521258" grpId="0" animBg="1"/>
      <p:bldP spid="521259" grpId="0" animBg="1"/>
      <p:bldP spid="521260" grpId="0" animBg="1"/>
      <p:bldP spid="521261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sz="3000" smtClean="0"/>
              <a:t>Koliko nas vsaj stanejo krožne poti? </a:t>
            </a:r>
            <a:r>
              <a:rPr lang="sl-SI" altLang="sl-SI" sz="1900" smtClean="0"/>
              <a:t>zapuščanje vozlišč</a:t>
            </a:r>
            <a:endParaRPr lang="en-US" altLang="sl-SI" sz="1900" smtClean="0"/>
          </a:p>
        </p:txBody>
      </p:sp>
      <p:sp>
        <p:nvSpPr>
          <p:cNvPr id="526340" name="Rectangle 4"/>
          <p:cNvSpPr>
            <a:spLocks noGrp="1" noChangeArrowheads="1"/>
          </p:cNvSpPr>
          <p:nvPr>
            <p:ph idx="1"/>
          </p:nvPr>
        </p:nvSpPr>
        <p:spPr>
          <a:xfrm>
            <a:off x="323850" y="1844675"/>
            <a:ext cx="7110413" cy="3879850"/>
          </a:xfrm>
        </p:spPr>
        <p:txBody>
          <a:bodyPr/>
          <a:lstStyle/>
          <a:p>
            <a:r>
              <a:rPr lang="sl-SI" altLang="sl-SI" smtClean="0"/>
              <a:t>Vozlišče 1 bomo zapustili na VSAKI krožni poti. Tega ne moremo storiti, če nimamo vsaj 10 enot sredstev.</a:t>
            </a:r>
            <a:endParaRPr lang="en-US" altLang="sl-SI" smtClean="0"/>
          </a:p>
        </p:txBody>
      </p:sp>
      <p:graphicFrame>
        <p:nvGraphicFramePr>
          <p:cNvPr id="16386" name="Object 2"/>
          <p:cNvGraphicFramePr>
            <a:graphicFrameLocks/>
          </p:cNvGraphicFramePr>
          <p:nvPr/>
        </p:nvGraphicFramePr>
        <p:xfrm>
          <a:off x="5435600" y="3357563"/>
          <a:ext cx="3432175" cy="283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" name="Document" r:id="rId4" imgW="3354539" imgH="3908224" progId="Word.Document.8">
                  <p:embed/>
                </p:oleObj>
              </mc:Choice>
              <mc:Fallback>
                <p:oleObj name="Document" r:id="rId4" imgW="3354539" imgH="3908224" progId="Word.Document.8">
                  <p:embed/>
                  <p:pic>
                    <p:nvPicPr>
                      <p:cNvPr id="0" name="Object 2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600" y="3357563"/>
                        <a:ext cx="3432175" cy="283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6340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r>
              <a:rPr lang="en-US" altLang="sl-SI" smtClean="0">
                <a:latin typeface="SL Dutch" charset="0"/>
              </a:rPr>
              <a:t>Skupne točke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 lIns="92075" tIns="46038" rIns="92075" bIns="46038"/>
          <a:lstStyle/>
          <a:p>
            <a:pPr>
              <a:lnSpc>
                <a:spcPct val="80000"/>
              </a:lnSpc>
            </a:pPr>
            <a:r>
              <a:rPr lang="en-US" altLang="sl-SI" smtClean="0"/>
              <a:t>N stanj </a:t>
            </a:r>
          </a:p>
          <a:p>
            <a:pPr>
              <a:lnSpc>
                <a:spcPct val="80000"/>
              </a:lnSpc>
            </a:pPr>
            <a:r>
              <a:rPr lang="en-US" altLang="sl-SI" smtClean="0"/>
              <a:t>poznamo “ceno” prehoda iz enega stanja v drugega</a:t>
            </a:r>
          </a:p>
          <a:p>
            <a:pPr>
              <a:lnSpc>
                <a:spcPct val="80000"/>
              </a:lnSpc>
            </a:pPr>
            <a:r>
              <a:rPr lang="en-US" altLang="sl-SI" smtClean="0"/>
              <a:t>želimo čim ceneje “obiskati” vsa stanja in se vrniti v prvo stanje</a:t>
            </a:r>
            <a:endParaRPr lang="sl-SI" altLang="sl-SI" smtClean="0"/>
          </a:p>
          <a:p>
            <a:pPr>
              <a:lnSpc>
                <a:spcPct val="80000"/>
              </a:lnSpc>
            </a:pPr>
            <a:r>
              <a:rPr lang="sl-SI" altLang="sl-SI" smtClean="0"/>
              <a:t>Čas porabljen v posameznem stanju NE vpliva, saj je enak za vsak "sistem" obiskov – obiskati moramo tako ali tako vsa stanja – spreminja se samo vrstni red v katerem jih obiščemo</a:t>
            </a:r>
          </a:p>
          <a:p>
            <a:pPr>
              <a:lnSpc>
                <a:spcPct val="80000"/>
              </a:lnSpc>
            </a:pPr>
            <a:r>
              <a:rPr lang="sl-SI" altLang="sl-SI" smtClean="0"/>
              <a:t>Ker iščemo krožno rešitev, začetek ni važen – lahko predpostavimo, da začenjamo v vozlišču 1.</a:t>
            </a:r>
          </a:p>
          <a:p>
            <a:pPr>
              <a:lnSpc>
                <a:spcPct val="80000"/>
              </a:lnSpc>
            </a:pPr>
            <a:endParaRPr lang="sl-SI" altLang="sl-SI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sz="3000" smtClean="0"/>
              <a:t>Koliko nas vsaj stanejo krožne poti?</a:t>
            </a:r>
            <a:br>
              <a:rPr lang="sl-SI" altLang="sl-SI" sz="3000" smtClean="0"/>
            </a:br>
            <a:r>
              <a:rPr lang="sl-SI" altLang="sl-SI" sz="1900" smtClean="0"/>
              <a:t>zapuščanje vozlišč</a:t>
            </a:r>
            <a:endParaRPr lang="en-US" altLang="sl-SI" sz="1900" smtClean="0"/>
          </a:p>
        </p:txBody>
      </p:sp>
      <p:sp>
        <p:nvSpPr>
          <p:cNvPr id="528388" name="Rectangle 4"/>
          <p:cNvSpPr>
            <a:spLocks noGrp="1" noChangeArrowheads="1"/>
          </p:cNvSpPr>
          <p:nvPr>
            <p:ph idx="1"/>
          </p:nvPr>
        </p:nvSpPr>
        <p:spPr>
          <a:xfrm>
            <a:off x="0" y="1773238"/>
            <a:ext cx="7110413" cy="3879850"/>
          </a:xfrm>
        </p:spPr>
        <p:txBody>
          <a:bodyPr/>
          <a:lstStyle/>
          <a:p>
            <a:r>
              <a:rPr lang="sl-SI" altLang="sl-SI" sz="2200" smtClean="0"/>
              <a:t>Vrednosti v 1. vrstici /m</a:t>
            </a:r>
            <a:r>
              <a:rPr lang="sl-SI" altLang="sl-SI" sz="2200" baseline="-25000" smtClean="0"/>
              <a:t>1,i</a:t>
            </a:r>
            <a:r>
              <a:rPr lang="sl-SI" altLang="sl-SI" sz="2200" smtClean="0"/>
              <a:t>/ – koliko DODATNIH sredstev (poleg tistih 10) potrebujemo v primeru izbora povezave 1 – i.</a:t>
            </a:r>
            <a:endParaRPr lang="en-US" altLang="sl-SI" sz="2200" smtClean="0"/>
          </a:p>
        </p:txBody>
      </p:sp>
      <p:graphicFrame>
        <p:nvGraphicFramePr>
          <p:cNvPr id="17410" name="Object 2"/>
          <p:cNvGraphicFramePr>
            <a:graphicFrameLocks/>
          </p:cNvGraphicFramePr>
          <p:nvPr/>
        </p:nvGraphicFramePr>
        <p:xfrm>
          <a:off x="5711825" y="3284538"/>
          <a:ext cx="3432175" cy="328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5" name="Document" r:id="rId4" imgW="3366421" imgH="3908224" progId="Word.Document.8">
                  <p:embed/>
                </p:oleObj>
              </mc:Choice>
              <mc:Fallback>
                <p:oleObj name="Document" r:id="rId4" imgW="3366421" imgH="3908224" progId="Word.Document.8">
                  <p:embed/>
                  <p:pic>
                    <p:nvPicPr>
                      <p:cNvPr id="0" name="Object 2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1825" y="3284538"/>
                        <a:ext cx="3432175" cy="328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8388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sz="3000" smtClean="0"/>
              <a:t>Koliko nas vsaj stanejo krožne poti?</a:t>
            </a:r>
            <a:endParaRPr lang="en-US" altLang="sl-SI" sz="3000" smtClean="0"/>
          </a:p>
        </p:txBody>
      </p:sp>
      <p:sp>
        <p:nvSpPr>
          <p:cNvPr id="530436" name="Rectangle 4"/>
          <p:cNvSpPr>
            <a:spLocks noGrp="1" noChangeArrowheads="1"/>
          </p:cNvSpPr>
          <p:nvPr>
            <p:ph idx="1"/>
          </p:nvPr>
        </p:nvSpPr>
        <p:spPr>
          <a:xfrm>
            <a:off x="323850" y="1557338"/>
            <a:ext cx="7313613" cy="4114800"/>
          </a:xfrm>
        </p:spPr>
        <p:txBody>
          <a:bodyPr/>
          <a:lstStyle/>
          <a:p>
            <a:r>
              <a:rPr lang="sl-SI" altLang="sl-SI" smtClean="0"/>
              <a:t>Tudi iz 2 moramo oditi. Zato potrebujemo vsaj 15 enot. Za zapustiti 3 spet vsaj 15, ...</a:t>
            </a:r>
            <a:endParaRPr lang="en-US" altLang="sl-SI" smtClean="0"/>
          </a:p>
        </p:txBody>
      </p:sp>
      <p:graphicFrame>
        <p:nvGraphicFramePr>
          <p:cNvPr id="18434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7113496"/>
              </p:ext>
            </p:extLst>
          </p:nvPr>
        </p:nvGraphicFramePr>
        <p:xfrm>
          <a:off x="5436096" y="2564904"/>
          <a:ext cx="3422650" cy="3973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9" name="Document" r:id="rId4" imgW="3368221" imgH="3908224" progId="Word.Document.8">
                  <p:embed/>
                </p:oleObj>
              </mc:Choice>
              <mc:Fallback>
                <p:oleObj name="Document" r:id="rId4" imgW="3368221" imgH="3908224" progId="Word.Document.8">
                  <p:embed/>
                  <p:pic>
                    <p:nvPicPr>
                      <p:cNvPr id="0" name="Object 2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2564904"/>
                        <a:ext cx="3422650" cy="3973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0436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sz="3000" smtClean="0"/>
              <a:t>Koliko nas vsaj stanejo krožne poti?</a:t>
            </a:r>
            <a:br>
              <a:rPr lang="sl-SI" altLang="sl-SI" sz="3000" smtClean="0"/>
            </a:br>
            <a:r>
              <a:rPr lang="sl-SI" altLang="sl-SI" sz="3000" smtClean="0"/>
              <a:t> </a:t>
            </a:r>
            <a:r>
              <a:rPr lang="sl-SI" altLang="sl-SI" sz="1900" smtClean="0"/>
              <a:t>zapuščanje vozlišč</a:t>
            </a:r>
            <a:endParaRPr lang="en-US" altLang="sl-SI" sz="1900" smtClean="0"/>
          </a:p>
        </p:txBody>
      </p:sp>
      <p:sp>
        <p:nvSpPr>
          <p:cNvPr id="532484" name="Rectangle 4"/>
          <p:cNvSpPr>
            <a:spLocks noGrp="1" noChangeArrowheads="1"/>
          </p:cNvSpPr>
          <p:nvPr>
            <p:ph idx="1"/>
          </p:nvPr>
        </p:nvSpPr>
        <p:spPr>
          <a:xfrm>
            <a:off x="323850" y="1773238"/>
            <a:ext cx="4535488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sl-SI" altLang="sl-SI" sz="1700" smtClean="0"/>
              <a:t>Zato, da vozlišča zapustimo, torej potrebujemo 10 + 15 + 15 + 13 + 14 = 67 enot.</a:t>
            </a:r>
          </a:p>
          <a:p>
            <a:pPr>
              <a:lnSpc>
                <a:spcPct val="80000"/>
              </a:lnSpc>
            </a:pPr>
            <a:r>
              <a:rPr lang="sl-SI" altLang="sl-SI" sz="1700" smtClean="0"/>
              <a:t>Vrednosti v matriki pomenijo dodatna sredstva, potrebna za to, da vozlišča zapustimo, POLEG že shranjenih 67 enot sredstev.</a:t>
            </a:r>
          </a:p>
          <a:p>
            <a:pPr>
              <a:lnSpc>
                <a:spcPct val="80000"/>
              </a:lnSpc>
            </a:pPr>
            <a:r>
              <a:rPr lang="sl-SI" altLang="sl-SI" sz="1700" smtClean="0"/>
              <a:t>Če bomo vozlišče 2 zapustili po poti v vozlišče 5, bomo potrebovali še dodatnih 5 enot, če pa bomo iz 2 šli v 1, ne bo potrebno nič dodatnih sredstev.</a:t>
            </a:r>
            <a:endParaRPr lang="en-US" altLang="sl-SI" sz="1700" smtClean="0"/>
          </a:p>
        </p:txBody>
      </p:sp>
      <p:graphicFrame>
        <p:nvGraphicFramePr>
          <p:cNvPr id="19458" name="Object 2"/>
          <p:cNvGraphicFramePr>
            <a:graphicFrameLocks/>
          </p:cNvGraphicFramePr>
          <p:nvPr/>
        </p:nvGraphicFramePr>
        <p:xfrm>
          <a:off x="5508625" y="2060575"/>
          <a:ext cx="4046538" cy="3711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3" name="Document" r:id="rId4" imgW="3983898" imgH="4220192" progId="Word.Document.8">
                  <p:embed/>
                </p:oleObj>
              </mc:Choice>
              <mc:Fallback>
                <p:oleObj name="Document" r:id="rId4" imgW="3983898" imgH="4220192" progId="Word.Document.8">
                  <p:embed/>
                  <p:pic>
                    <p:nvPicPr>
                      <p:cNvPr id="0" name="Object 2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25" y="2060575"/>
                        <a:ext cx="4046538" cy="3711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484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sz="3000" smtClean="0"/>
              <a:t>Koliko nas vsaj stanejo krožne poti?</a:t>
            </a:r>
            <a:br>
              <a:rPr lang="sl-SI" altLang="sl-SI" sz="3000" smtClean="0"/>
            </a:br>
            <a:r>
              <a:rPr lang="sl-SI" altLang="sl-SI" sz="3000" smtClean="0"/>
              <a:t> </a:t>
            </a:r>
            <a:r>
              <a:rPr lang="sl-SI" altLang="sl-SI" sz="1900" smtClean="0"/>
              <a:t>Prihod v  vozlišča</a:t>
            </a:r>
            <a:endParaRPr lang="en-US" altLang="sl-SI" sz="1900" smtClean="0"/>
          </a:p>
        </p:txBody>
      </p:sp>
      <p:sp>
        <p:nvSpPr>
          <p:cNvPr id="534532" name="Rectangle 4"/>
          <p:cNvSpPr>
            <a:spLocks noGrp="1" noChangeArrowheads="1"/>
          </p:cNvSpPr>
          <p:nvPr>
            <p:ph idx="1"/>
          </p:nvPr>
        </p:nvSpPr>
        <p:spPr>
          <a:xfrm>
            <a:off x="323850" y="1773238"/>
            <a:ext cx="4535488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sl-SI" altLang="sl-SI" sz="1700" smtClean="0"/>
              <a:t>V vsako vozlišče bomo tudi prišli. </a:t>
            </a:r>
          </a:p>
          <a:p>
            <a:pPr>
              <a:lnSpc>
                <a:spcPct val="80000"/>
              </a:lnSpc>
            </a:pPr>
            <a:r>
              <a:rPr lang="sl-SI" altLang="sl-SI" sz="1700" smtClean="0"/>
              <a:t>Če bomo v vozlišče 1 prišli iz vozlišča 2, bomo uporabili povezavo (1, 2). Za uporabo te povezave ne potrebujemo nobenih dodatnih sredstev. </a:t>
            </a:r>
          </a:p>
          <a:p>
            <a:pPr>
              <a:lnSpc>
                <a:spcPct val="80000"/>
              </a:lnSpc>
            </a:pPr>
            <a:r>
              <a:rPr lang="sl-SI" altLang="sl-SI" sz="1700" smtClean="0"/>
              <a:t>Če pa bomo v vozlišče 1 prišli iz vozlišča 4, bi uporabili povezavo (1, 4). Za uporabo te povezave potrebujemo 6 enot dodatnih sredstev. </a:t>
            </a:r>
          </a:p>
          <a:p>
            <a:pPr>
              <a:lnSpc>
                <a:spcPct val="80000"/>
              </a:lnSpc>
            </a:pPr>
            <a:r>
              <a:rPr lang="sl-SI" altLang="sl-SI" sz="1700" smtClean="0"/>
              <a:t>Prihod v vozlišče 1 nas torej v najboljšem primeru stane 0.</a:t>
            </a:r>
          </a:p>
          <a:p>
            <a:pPr>
              <a:lnSpc>
                <a:spcPct val="80000"/>
              </a:lnSpc>
            </a:pPr>
            <a:r>
              <a:rPr lang="sl-SI" altLang="sl-SI" sz="1700" smtClean="0"/>
              <a:t>Enako za prihod v vozlišče 2, 4 in 5.</a:t>
            </a:r>
          </a:p>
        </p:txBody>
      </p:sp>
      <p:graphicFrame>
        <p:nvGraphicFramePr>
          <p:cNvPr id="20482" name="Object 2"/>
          <p:cNvGraphicFramePr>
            <a:graphicFrameLocks/>
          </p:cNvGraphicFramePr>
          <p:nvPr/>
        </p:nvGraphicFramePr>
        <p:xfrm>
          <a:off x="5508625" y="2060575"/>
          <a:ext cx="4046538" cy="3711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7" name="Document" r:id="rId4" imgW="3983898" imgH="4220192" progId="Word.Document.8">
                  <p:embed/>
                </p:oleObj>
              </mc:Choice>
              <mc:Fallback>
                <p:oleObj name="Document" r:id="rId4" imgW="3983898" imgH="4220192" progId="Word.Document.8">
                  <p:embed/>
                  <p:pic>
                    <p:nvPicPr>
                      <p:cNvPr id="0" name="Object 2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25" y="2060575"/>
                        <a:ext cx="4046538" cy="3711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4532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sz="3000" smtClean="0"/>
              <a:t>Koliko nas vsaj stanejo krožne poti?</a:t>
            </a:r>
            <a:br>
              <a:rPr lang="sl-SI" altLang="sl-SI" sz="3000" smtClean="0"/>
            </a:br>
            <a:r>
              <a:rPr lang="sl-SI" altLang="sl-SI" sz="3000" smtClean="0"/>
              <a:t> </a:t>
            </a:r>
            <a:r>
              <a:rPr lang="sl-SI" altLang="sl-SI" sz="1900" smtClean="0"/>
              <a:t>Prihod v  vozlišča</a:t>
            </a:r>
            <a:endParaRPr lang="en-US" altLang="sl-SI" sz="1900" smtClean="0"/>
          </a:p>
        </p:txBody>
      </p:sp>
      <p:sp>
        <p:nvSpPr>
          <p:cNvPr id="536580" name="Rectangle 4"/>
          <p:cNvSpPr>
            <a:spLocks noGrp="1" noChangeArrowheads="1"/>
          </p:cNvSpPr>
          <p:nvPr>
            <p:ph idx="1"/>
          </p:nvPr>
        </p:nvSpPr>
        <p:spPr>
          <a:xfrm>
            <a:off x="1346200" y="1535113"/>
            <a:ext cx="3500438" cy="45815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sl-SI" altLang="sl-SI" sz="1500" smtClean="0"/>
              <a:t>Za prihod v vozlišče 3 pa bomo v najboljšem primeru potrebovali vsaj še dodatno enoto sredstva.</a:t>
            </a:r>
          </a:p>
        </p:txBody>
      </p:sp>
      <p:graphicFrame>
        <p:nvGraphicFramePr>
          <p:cNvPr id="21506" name="Object 2"/>
          <p:cNvGraphicFramePr>
            <a:graphicFrameLocks/>
          </p:cNvGraphicFramePr>
          <p:nvPr/>
        </p:nvGraphicFramePr>
        <p:xfrm>
          <a:off x="5505450" y="2058988"/>
          <a:ext cx="4054475" cy="428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1" name="Document" r:id="rId4" imgW="3983898" imgH="4205097" progId="Word.Document.8">
                  <p:embed/>
                </p:oleObj>
              </mc:Choice>
              <mc:Fallback>
                <p:oleObj name="Document" r:id="rId4" imgW="3983898" imgH="4205097" progId="Word.Document.8">
                  <p:embed/>
                  <p:pic>
                    <p:nvPicPr>
                      <p:cNvPr id="0" name="Object 2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5450" y="2058988"/>
                        <a:ext cx="4054475" cy="428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6580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sz="3000" smtClean="0"/>
              <a:t>Koliko nas vsaj stanejo krožne poti?</a:t>
            </a:r>
            <a:br>
              <a:rPr lang="sl-SI" altLang="sl-SI" sz="3000" smtClean="0"/>
            </a:br>
            <a:r>
              <a:rPr lang="sl-SI" altLang="sl-SI" sz="3000" smtClean="0"/>
              <a:t> </a:t>
            </a:r>
            <a:r>
              <a:rPr lang="sl-SI" altLang="sl-SI" sz="1900" smtClean="0"/>
              <a:t>Prihod v  vozlišča in izhod iz njih</a:t>
            </a:r>
            <a:endParaRPr lang="en-US" altLang="sl-SI" sz="1900" smtClean="0"/>
          </a:p>
        </p:txBody>
      </p:sp>
      <p:sp>
        <p:nvSpPr>
          <p:cNvPr id="538628" name="Rectangle 4"/>
          <p:cNvSpPr>
            <a:spLocks noGrp="1" noChangeArrowheads="1"/>
          </p:cNvSpPr>
          <p:nvPr>
            <p:ph idx="1"/>
          </p:nvPr>
        </p:nvSpPr>
        <p:spPr>
          <a:xfrm>
            <a:off x="577850" y="1535113"/>
            <a:ext cx="4268788" cy="45815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sl-SI" altLang="sl-SI" sz="1900" smtClean="0"/>
              <a:t>Zato, da bomo torej prišli v vsa vozlišča in jih tudi zapustili bomo v NAJBOLJŠEM primeru potrebovali vsaj 68 enot sredstev (lahko pa tudi več)</a:t>
            </a:r>
          </a:p>
          <a:p>
            <a:pPr>
              <a:lnSpc>
                <a:spcPct val="80000"/>
              </a:lnSpc>
            </a:pPr>
            <a:r>
              <a:rPr lang="sl-SI" altLang="sl-SI" sz="1900" smtClean="0"/>
              <a:t>Vsaka krožna pot nas stane VSAJ 68!</a:t>
            </a:r>
          </a:p>
          <a:p>
            <a:pPr>
              <a:lnSpc>
                <a:spcPct val="80000"/>
              </a:lnSpc>
            </a:pPr>
            <a:r>
              <a:rPr lang="sl-SI" altLang="sl-SI" sz="1900" smtClean="0"/>
              <a:t>Vrednosti v matriki – opisujejo ISTO omrežje – a pomenijo koliko DODATNIH sredstev potrebujemo, če želimo na krožni poti uporabiti točno to povezavo.</a:t>
            </a:r>
          </a:p>
          <a:p>
            <a:pPr>
              <a:lnSpc>
                <a:spcPct val="80000"/>
              </a:lnSpc>
            </a:pPr>
            <a:r>
              <a:rPr lang="sl-SI" altLang="sl-SI" sz="1900" smtClean="0"/>
              <a:t>m</a:t>
            </a:r>
            <a:r>
              <a:rPr lang="sl-SI" altLang="sl-SI" sz="1900" baseline="-25000" smtClean="0"/>
              <a:t>1,3</a:t>
            </a:r>
            <a:r>
              <a:rPr lang="sl-SI" altLang="sl-SI" sz="1900" smtClean="0"/>
              <a:t> (19) pomeni, da če bo krožna pot vsebovala povezavo 1 – 3, bomo potrebovali vsaj 68 + 19 enot sredstev.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sl-SI" altLang="sl-SI" sz="1900" smtClean="0"/>
          </a:p>
        </p:txBody>
      </p:sp>
      <p:graphicFrame>
        <p:nvGraphicFramePr>
          <p:cNvPr id="22530" name="Object 2"/>
          <p:cNvGraphicFramePr>
            <a:graphicFrameLocks/>
          </p:cNvGraphicFramePr>
          <p:nvPr/>
        </p:nvGraphicFramePr>
        <p:xfrm>
          <a:off x="5505450" y="2058988"/>
          <a:ext cx="4054475" cy="427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5" name="Document" r:id="rId4" imgW="3983898" imgH="4197549" progId="Word.Document.8">
                  <p:embed/>
                </p:oleObj>
              </mc:Choice>
              <mc:Fallback>
                <p:oleObj name="Document" r:id="rId4" imgW="3983898" imgH="4197549" progId="Word.Document.8">
                  <p:embed/>
                  <p:pic>
                    <p:nvPicPr>
                      <p:cNvPr id="0" name="Object 2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5450" y="2058988"/>
                        <a:ext cx="4054475" cy="427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8628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smtClean="0"/>
              <a:t>Matrike, ki opisujejo vmesna stanja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l-SI" altLang="sl-SI" smtClean="0"/>
              <a:t>Denimo, da ocenjujemo vozlišče 1 – 2</a:t>
            </a:r>
          </a:p>
          <a:p>
            <a:r>
              <a:rPr lang="sl-SI" altLang="sl-SI" smtClean="0"/>
              <a:t>Iz 1 MORAMO v 2</a:t>
            </a:r>
          </a:p>
          <a:p>
            <a:pPr lvl="1"/>
            <a:r>
              <a:rPr lang="sl-SI" altLang="sl-SI" smtClean="0"/>
              <a:t>Popravimo matriko, da bo odražala to</a:t>
            </a:r>
          </a:p>
          <a:p>
            <a:pPr lvl="1"/>
            <a:r>
              <a:rPr lang="sl-SI" altLang="sl-SI" smtClean="0"/>
              <a:t>K vrednosti ocene prištejemo m12</a:t>
            </a:r>
          </a:p>
          <a:p>
            <a:pPr lvl="1"/>
            <a:r>
              <a:rPr lang="sl-SI" altLang="sl-SI" smtClean="0"/>
              <a:t>Vse vrednosti v 1. vrstici postavimo na ∞ </a:t>
            </a:r>
          </a:p>
          <a:p>
            <a:pPr lvl="2"/>
            <a:r>
              <a:rPr lang="sl-SI" altLang="sl-SI" smtClean="0"/>
              <a:t>Iz 1. vozlišča ne gremo nikamor drugam!</a:t>
            </a:r>
          </a:p>
          <a:p>
            <a:pPr lvl="1"/>
            <a:r>
              <a:rPr lang="sl-SI" altLang="sl-SI" smtClean="0"/>
              <a:t>Vse vrednosti v 2. stolpcu postavimo na ∞ </a:t>
            </a:r>
          </a:p>
          <a:p>
            <a:pPr lvl="2"/>
            <a:r>
              <a:rPr lang="sl-SI" altLang="sl-SI" smtClean="0"/>
              <a:t>V 2. vozlišče ne morem priti od nikjer drugje</a:t>
            </a:r>
          </a:p>
          <a:p>
            <a:pPr lvl="1"/>
            <a:r>
              <a:rPr lang="sl-SI" altLang="sl-SI" smtClean="0"/>
              <a:t>(2, 1) postavimo na ∞, saj iz 2 še ne smem nazaj v 1! </a:t>
            </a:r>
          </a:p>
          <a:p>
            <a:r>
              <a:rPr lang="sl-SI" altLang="sl-SI" smtClean="0"/>
              <a:t>Popravljeno matriko dodatno reduciramo (če je možno)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Object 2"/>
          <p:cNvGraphicFramePr>
            <a:graphicFrameLocks/>
          </p:cNvGraphicFramePr>
          <p:nvPr/>
        </p:nvGraphicFramePr>
        <p:xfrm>
          <a:off x="2552700" y="117475"/>
          <a:ext cx="3459163" cy="213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4" name="Document" r:id="rId4" imgW="6359340" imgH="3947714" progId="Word.Document.8">
                  <p:embed/>
                </p:oleObj>
              </mc:Choice>
              <mc:Fallback>
                <p:oleObj name="Document" r:id="rId4" imgW="6359340" imgH="3947714" progId="Word.Document.8">
                  <p:embed/>
                  <p:pic>
                    <p:nvPicPr>
                      <p:cNvPr id="0" name="Object 2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700" y="117475"/>
                        <a:ext cx="3459163" cy="2136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5" name="Object 3"/>
          <p:cNvGraphicFramePr>
            <a:graphicFrameLocks/>
          </p:cNvGraphicFramePr>
          <p:nvPr/>
        </p:nvGraphicFramePr>
        <p:xfrm>
          <a:off x="163513" y="2743200"/>
          <a:ext cx="3575050" cy="215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5" name="Document" r:id="rId6" imgW="6574465" imgH="3970354" progId="Word.Document.8">
                  <p:embed/>
                </p:oleObj>
              </mc:Choice>
              <mc:Fallback>
                <p:oleObj name="Document" r:id="rId6" imgW="6574465" imgH="3970354" progId="Word.Documen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513" y="2743200"/>
                        <a:ext cx="3575050" cy="2154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6" name="Line 4"/>
          <p:cNvSpPr>
            <a:spLocks noChangeShapeType="1"/>
          </p:cNvSpPr>
          <p:nvPr/>
        </p:nvSpPr>
        <p:spPr bwMode="auto">
          <a:xfrm flipH="1">
            <a:off x="2133600" y="2209800"/>
            <a:ext cx="9144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822325" y="90488"/>
            <a:ext cx="14605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sl-SI" sz="2800">
                <a:latin typeface="SL Dutch" charset="0"/>
              </a:rPr>
              <a:t>vozl. 1</a:t>
            </a:r>
          </a:p>
          <a:p>
            <a:r>
              <a:rPr lang="en-US" altLang="sl-SI" sz="2800">
                <a:latin typeface="SL Dutch" charset="0"/>
              </a:rPr>
              <a:t>sm = 25</a:t>
            </a: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2147888"/>
            <a:ext cx="30480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sl-SI" sz="1600">
                <a:latin typeface="SL Dutch" charset="0"/>
              </a:rPr>
              <a:t>vozl. 2 </a:t>
            </a:r>
          </a:p>
          <a:p>
            <a:r>
              <a:rPr lang="en-US" altLang="sl-SI" sz="1600">
                <a:latin typeface="SL Dutch" charset="0"/>
              </a:rPr>
              <a:t>sm = 25 + 10 = 35</a:t>
            </a: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212725" y="5043488"/>
            <a:ext cx="3886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sl-SI" sz="2800">
                <a:latin typeface="SL Dutch" charset="0"/>
              </a:rPr>
              <a:t>(2,1) smo postavili na </a:t>
            </a:r>
            <a:r>
              <a:rPr lang="en-US" altLang="sl-SI" sz="2400">
                <a:latin typeface="Symbol" panose="05050102010706020507" pitchFamily="18" charset="2"/>
              </a:rPr>
              <a:t>¥</a:t>
            </a: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365125" y="5500688"/>
            <a:ext cx="27876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sl-SI" sz="2800">
                <a:latin typeface="SL Dutch" charset="0"/>
              </a:rPr>
              <a:t>- preprečimo cikel</a:t>
            </a:r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4632325" y="3290888"/>
            <a:ext cx="30829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sl-SI" sz="2800">
                <a:latin typeface="SL Dutch" charset="0"/>
              </a:rPr>
              <a:t>dodatne redukcije ni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78" name="Object 2"/>
          <p:cNvGraphicFramePr>
            <a:graphicFrameLocks/>
          </p:cNvGraphicFramePr>
          <p:nvPr/>
        </p:nvGraphicFramePr>
        <p:xfrm>
          <a:off x="2605088" y="152400"/>
          <a:ext cx="3317875" cy="197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0" name="Document" r:id="rId4" imgW="6099120" imgH="3965400" progId="Word.Document.6">
                  <p:embed/>
                </p:oleObj>
              </mc:Choice>
              <mc:Fallback>
                <p:oleObj name="Document" r:id="rId4" imgW="6099120" imgH="3965400" progId="Word.Document.6">
                  <p:embed/>
                  <p:pic>
                    <p:nvPicPr>
                      <p:cNvPr id="0" name="Object 2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5088" y="152400"/>
                        <a:ext cx="3317875" cy="1979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9" name="Object 3"/>
          <p:cNvGraphicFramePr>
            <a:graphicFrameLocks/>
          </p:cNvGraphicFramePr>
          <p:nvPr/>
        </p:nvGraphicFramePr>
        <p:xfrm>
          <a:off x="163513" y="2670175"/>
          <a:ext cx="3540125" cy="2182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1" name="Document" r:id="rId6" imgW="6513206" imgH="4018870" progId="Word.Document.8">
                  <p:embed/>
                </p:oleObj>
              </mc:Choice>
              <mc:Fallback>
                <p:oleObj name="Document" r:id="rId6" imgW="6513206" imgH="4018870" progId="Word.Documen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513" y="2670175"/>
                        <a:ext cx="3540125" cy="2182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1" name="Line 4"/>
          <p:cNvSpPr>
            <a:spLocks noChangeShapeType="1"/>
          </p:cNvSpPr>
          <p:nvPr/>
        </p:nvSpPr>
        <p:spPr bwMode="auto">
          <a:xfrm flipH="1">
            <a:off x="2133600" y="2209800"/>
            <a:ext cx="9144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24582" name="Rectangle 5"/>
          <p:cNvSpPr>
            <a:spLocks noChangeArrowheads="1"/>
          </p:cNvSpPr>
          <p:nvPr/>
        </p:nvSpPr>
        <p:spPr bwMode="auto">
          <a:xfrm>
            <a:off x="822325" y="90488"/>
            <a:ext cx="14605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sl-SI" sz="2800">
                <a:latin typeface="SL Dutch" charset="0"/>
              </a:rPr>
              <a:t>vozl. 1</a:t>
            </a:r>
          </a:p>
          <a:p>
            <a:r>
              <a:rPr lang="en-US" altLang="sl-SI" sz="2800">
                <a:latin typeface="SL Dutch" charset="0"/>
              </a:rPr>
              <a:t>sm = 25</a:t>
            </a:r>
          </a:p>
        </p:txBody>
      </p:sp>
      <p:sp>
        <p:nvSpPr>
          <p:cNvPr id="24583" name="Rectangle 6"/>
          <p:cNvSpPr>
            <a:spLocks noChangeArrowheads="1"/>
          </p:cNvSpPr>
          <p:nvPr/>
        </p:nvSpPr>
        <p:spPr bwMode="auto">
          <a:xfrm>
            <a:off x="0" y="2147888"/>
            <a:ext cx="30480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sl-SI" sz="1600">
                <a:latin typeface="SL Dutch" charset="0"/>
              </a:rPr>
              <a:t>vozl. 2 </a:t>
            </a:r>
          </a:p>
          <a:p>
            <a:r>
              <a:rPr lang="en-US" altLang="sl-SI" sz="1600">
                <a:latin typeface="SL Dutch" charset="0"/>
              </a:rPr>
              <a:t>sm = 25 + 10 = 35</a:t>
            </a:r>
          </a:p>
        </p:txBody>
      </p:sp>
      <p:graphicFrame>
        <p:nvGraphicFramePr>
          <p:cNvPr id="24580" name="Object 7"/>
          <p:cNvGraphicFramePr>
            <a:graphicFrameLocks/>
          </p:cNvGraphicFramePr>
          <p:nvPr/>
        </p:nvGraphicFramePr>
        <p:xfrm>
          <a:off x="4200525" y="2670175"/>
          <a:ext cx="3476625" cy="215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2" name="Document" r:id="rId8" imgW="6397536" imgH="3970354" progId="Word.Document.8">
                  <p:embed/>
                </p:oleObj>
              </mc:Choice>
              <mc:Fallback>
                <p:oleObj name="Document" r:id="rId8" imgW="6397536" imgH="3970354" progId="Word.Document.8">
                  <p:embed/>
                  <p:pic>
                    <p:nvPicPr>
                      <p:cNvPr id="0" name="Object 7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0525" y="2670175"/>
                        <a:ext cx="3476625" cy="215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4" name="Line 8"/>
          <p:cNvSpPr>
            <a:spLocks noChangeShapeType="1"/>
          </p:cNvSpPr>
          <p:nvPr/>
        </p:nvSpPr>
        <p:spPr bwMode="auto">
          <a:xfrm>
            <a:off x="4648200" y="2133600"/>
            <a:ext cx="5334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5638800" y="2147888"/>
            <a:ext cx="30480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sl-SI" sz="1600">
                <a:latin typeface="SL Dutch" charset="0"/>
              </a:rPr>
              <a:t>vozl. 3 </a:t>
            </a:r>
          </a:p>
          <a:p>
            <a:r>
              <a:rPr lang="en-US" altLang="sl-SI" sz="1600">
                <a:latin typeface="SL Dutch" charset="0"/>
              </a:rPr>
              <a:t>sm = 25 + 17 + ... =</a:t>
            </a: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4479925" y="5424488"/>
            <a:ext cx="34512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sl-SI" sz="2800">
                <a:latin typeface="SL Dutch" charset="0"/>
              </a:rPr>
              <a:t>(3,1) postavimo na </a:t>
            </a:r>
            <a:r>
              <a:rPr lang="en-US" altLang="sl-SI" sz="2400">
                <a:latin typeface="Symbol" panose="05050102010706020507" pitchFamily="18" charset="2"/>
              </a:rPr>
              <a:t>¥</a:t>
            </a:r>
            <a:endParaRPr lang="en-US" altLang="sl-SI" sz="2800">
              <a:latin typeface="SL Dutch" charset="0"/>
            </a:endParaRPr>
          </a:p>
          <a:p>
            <a:r>
              <a:rPr lang="en-US" altLang="sl-SI" sz="2800">
                <a:latin typeface="SL Dutch" charset="0"/>
              </a:rPr>
              <a:t>preprečimo cikel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ctrTitle"/>
          </p:nvPr>
        </p:nvSpPr>
        <p:spPr>
          <a:noFill/>
        </p:spPr>
        <p:txBody>
          <a:bodyPr lIns="92075" tIns="46038" rIns="92075" bIns="46038" anchor="ctr"/>
          <a:lstStyle/>
          <a:p>
            <a:r>
              <a:rPr lang="en-US" altLang="sl-SI" smtClean="0"/>
              <a:t>PROBLEM TRGOVSKEGA POTNIKA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sl-SI" altLang="sl-SI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sl-SI" smtClean="0"/>
              <a:t>Reševanje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6738" y="1341438"/>
            <a:ext cx="6381750" cy="5040312"/>
          </a:xfrm>
        </p:spPr>
        <p:txBody>
          <a:bodyPr/>
          <a:lstStyle/>
          <a:p>
            <a:r>
              <a:rPr lang="en-US" altLang="sl-SI" sz="2200" smtClean="0"/>
              <a:t>Pregled vseh možnosti</a:t>
            </a:r>
          </a:p>
          <a:p>
            <a:pPr lvl="1"/>
            <a:r>
              <a:rPr lang="en-US" altLang="sl-SI" sz="2000" smtClean="0"/>
              <a:t>(n-1)! možnih rešitev - cikličnih permutacij</a:t>
            </a:r>
          </a:p>
          <a:p>
            <a:pPr lvl="1"/>
            <a:r>
              <a:rPr lang="en-US" altLang="sl-SI" sz="2000" smtClean="0"/>
              <a:t>čas 1: milijon pregledov/sek</a:t>
            </a:r>
          </a:p>
          <a:p>
            <a:pPr lvl="1"/>
            <a:r>
              <a:rPr lang="en-US" altLang="sl-SI" sz="2000" smtClean="0"/>
              <a:t>čas 2: 1000 x hitreje</a:t>
            </a:r>
          </a:p>
        </p:txBody>
      </p:sp>
      <p:graphicFrame>
        <p:nvGraphicFramePr>
          <p:cNvPr id="269316" name="Object 4"/>
          <p:cNvGraphicFramePr>
            <a:graphicFrameLocks/>
          </p:cNvGraphicFramePr>
          <p:nvPr>
            <p:ph sz="half" idx="2"/>
          </p:nvPr>
        </p:nvGraphicFramePr>
        <p:xfrm>
          <a:off x="3203575" y="3743325"/>
          <a:ext cx="5364163" cy="274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Document" r:id="rId4" imgW="7769520" imgH="3983760" progId="Word.Document.8">
                  <p:embed/>
                </p:oleObj>
              </mc:Choice>
              <mc:Fallback>
                <p:oleObj name="Document" r:id="rId4" imgW="7769520" imgH="3983760" progId="Word.Document.8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3743325"/>
                        <a:ext cx="5364163" cy="2749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693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r>
              <a:rPr lang="en-US" altLang="sl-SI" smtClean="0"/>
              <a:t>IDEJA  RiO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 lIns="92075" tIns="46038" rIns="92075" bIns="46038"/>
          <a:lstStyle/>
          <a:p>
            <a:r>
              <a:rPr lang="en-US" altLang="sl-SI" smtClean="0"/>
              <a:t>Razvijamo drevo stanj </a:t>
            </a:r>
            <a:r>
              <a:rPr lang="sl-SI" altLang="sl-SI" smtClean="0"/>
              <a:t>– kot pri sestopanju</a:t>
            </a:r>
            <a:endParaRPr lang="en-US" altLang="sl-SI" smtClean="0"/>
          </a:p>
          <a:p>
            <a:r>
              <a:rPr lang="sl-SI" altLang="sl-SI" smtClean="0"/>
              <a:t>Drevo stanj: vozlišča drevesa opisujejo v katerih stanjih smo že bili (denimo da smo opravili zaporedje obiskov 1 – 3 – 5 )</a:t>
            </a:r>
          </a:p>
          <a:p>
            <a:r>
              <a:rPr lang="sl-SI" altLang="sl-SI" smtClean="0"/>
              <a:t>Dodatno: o</a:t>
            </a:r>
            <a:r>
              <a:rPr lang="en-US" altLang="sl-SI" smtClean="0"/>
              <a:t>cenjujemo “obetavnost” stanja</a:t>
            </a:r>
          </a:p>
          <a:p>
            <a:r>
              <a:rPr lang="en-US" altLang="sl-SI" smtClean="0"/>
              <a:t>Gremo v smeri najbolj obetavne veje</a:t>
            </a:r>
          </a:p>
          <a:p>
            <a:r>
              <a:rPr lang="en-US" altLang="sl-SI" smtClean="0"/>
              <a:t>Ko pridemo do rešitve, oklestimo “slabe” veje </a:t>
            </a:r>
          </a:p>
          <a:p>
            <a:r>
              <a:rPr lang="en-US" altLang="sl-SI" smtClean="0"/>
              <a:t>Pomembnost ocenjevanja, kdaj zavreči vejo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r>
              <a:rPr lang="en-US" altLang="sl-SI" smtClean="0"/>
              <a:t>Definicija problema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 lIns="92075" tIns="46038" rIns="92075" bIns="46038"/>
          <a:lstStyle/>
          <a:p>
            <a:r>
              <a:rPr lang="en-US" altLang="sl-SI" smtClean="0"/>
              <a:t>Dan je graf G z matriko C, kjer je C</a:t>
            </a:r>
            <a:r>
              <a:rPr lang="en-US" altLang="sl-SI" baseline="-10000" smtClean="0"/>
              <a:t>ij</a:t>
            </a:r>
            <a:r>
              <a:rPr lang="en-US" altLang="sl-SI" smtClean="0"/>
              <a:t> (nenegativna) vrednost povezave med točkama i in j (</a:t>
            </a:r>
            <a:r>
              <a:rPr lang="en-US" altLang="sl-SI" smtClean="0">
                <a:sym typeface="Symbol" panose="05050102010706020507" pitchFamily="18" charset="2"/>
              </a:rPr>
              <a:t></a:t>
            </a:r>
            <a:r>
              <a:rPr lang="en-US" altLang="sl-SI" smtClean="0"/>
              <a:t>, če povezave ni) </a:t>
            </a:r>
            <a:r>
              <a:rPr lang="sl-SI" altLang="sl-SI" smtClean="0"/>
              <a:t>- omrežje</a:t>
            </a:r>
            <a:endParaRPr lang="en-US" altLang="sl-SI" smtClean="0"/>
          </a:p>
          <a:p>
            <a:r>
              <a:rPr lang="en-US" altLang="sl-SI" smtClean="0"/>
              <a:t>Poišči krožno pot v grafu, tako da vsako vozlišče obiščeš natanko enkrat in je vsota povezav minimalna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smtClean="0"/>
              <a:t>Omrežje</a:t>
            </a:r>
            <a:endParaRPr lang="en-US" altLang="sl-SI" smtClean="0"/>
          </a:p>
        </p:txBody>
      </p:sp>
      <p:grpSp>
        <p:nvGrpSpPr>
          <p:cNvPr id="35844" name="Group 31"/>
          <p:cNvGrpSpPr>
            <a:grpSpLocks/>
          </p:cNvGrpSpPr>
          <p:nvPr/>
        </p:nvGrpSpPr>
        <p:grpSpPr bwMode="auto">
          <a:xfrm>
            <a:off x="1619250" y="2133600"/>
            <a:ext cx="5130800" cy="3643313"/>
            <a:chOff x="1252" y="969"/>
            <a:chExt cx="3232" cy="2295"/>
          </a:xfrm>
        </p:grpSpPr>
        <p:sp>
          <p:nvSpPr>
            <p:cNvPr id="35845" name="Oval 2"/>
            <p:cNvSpPr>
              <a:spLocks noChangeArrowheads="1"/>
            </p:cNvSpPr>
            <p:nvPr/>
          </p:nvSpPr>
          <p:spPr bwMode="auto">
            <a:xfrm>
              <a:off x="1348" y="1012"/>
              <a:ext cx="520" cy="520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sl-SI" altLang="sl-SI"/>
            </a:p>
          </p:txBody>
        </p:sp>
        <p:sp>
          <p:nvSpPr>
            <p:cNvPr id="35846" name="Oval 3"/>
            <p:cNvSpPr>
              <a:spLocks noChangeArrowheads="1"/>
            </p:cNvSpPr>
            <p:nvPr/>
          </p:nvSpPr>
          <p:spPr bwMode="auto">
            <a:xfrm>
              <a:off x="3748" y="1060"/>
              <a:ext cx="520" cy="520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2075" tIns="46038" rIns="92075" bIns="46038" anchor="ctr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/>
              <a:r>
                <a:rPr lang="en-US" altLang="sl-SI" sz="2800">
                  <a:solidFill>
                    <a:schemeClr val="bg2"/>
                  </a:solidFill>
                  <a:latin typeface="SL Dutch" charset="0"/>
                </a:rPr>
                <a:t>2</a:t>
              </a:r>
            </a:p>
          </p:txBody>
        </p:sp>
        <p:sp>
          <p:nvSpPr>
            <p:cNvPr id="35847" name="Oval 4"/>
            <p:cNvSpPr>
              <a:spLocks noChangeArrowheads="1"/>
            </p:cNvSpPr>
            <p:nvPr/>
          </p:nvSpPr>
          <p:spPr bwMode="auto">
            <a:xfrm>
              <a:off x="3796" y="2644"/>
              <a:ext cx="520" cy="520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2075" tIns="46038" rIns="92075" bIns="46038" anchor="ctr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/>
              <a:r>
                <a:rPr lang="en-US" altLang="sl-SI" sz="2800">
                  <a:solidFill>
                    <a:schemeClr val="bg2"/>
                  </a:solidFill>
                  <a:latin typeface="SL Dutch" charset="0"/>
                </a:rPr>
                <a:t>4</a:t>
              </a:r>
            </a:p>
          </p:txBody>
        </p:sp>
        <p:sp>
          <p:nvSpPr>
            <p:cNvPr id="35848" name="Oval 5"/>
            <p:cNvSpPr>
              <a:spLocks noChangeArrowheads="1"/>
            </p:cNvSpPr>
            <p:nvPr/>
          </p:nvSpPr>
          <p:spPr bwMode="auto">
            <a:xfrm>
              <a:off x="1252" y="2644"/>
              <a:ext cx="520" cy="520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2075" tIns="46038" rIns="92075" bIns="46038" anchor="ctr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/>
              <a:r>
                <a:rPr lang="en-US" altLang="sl-SI" sz="2800">
                  <a:solidFill>
                    <a:schemeClr val="bg2"/>
                  </a:solidFill>
                  <a:latin typeface="SL Dutch" charset="0"/>
                </a:rPr>
                <a:t>3</a:t>
              </a:r>
            </a:p>
          </p:txBody>
        </p:sp>
        <p:sp>
          <p:nvSpPr>
            <p:cNvPr id="35849" name="Rectangle 6"/>
            <p:cNvSpPr>
              <a:spLocks noChangeArrowheads="1"/>
            </p:cNvSpPr>
            <p:nvPr/>
          </p:nvSpPr>
          <p:spPr bwMode="auto">
            <a:xfrm>
              <a:off x="1478" y="1113"/>
              <a:ext cx="241" cy="32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r>
                <a:rPr lang="en-US" altLang="sl-SI" sz="2800">
                  <a:solidFill>
                    <a:schemeClr val="bg2"/>
                  </a:solidFill>
                  <a:latin typeface="SL Dutch" charset="0"/>
                </a:rPr>
                <a:t>1</a:t>
              </a:r>
            </a:p>
          </p:txBody>
        </p:sp>
        <p:sp>
          <p:nvSpPr>
            <p:cNvPr id="35850" name="Line 7"/>
            <p:cNvSpPr>
              <a:spLocks noChangeShapeType="1"/>
            </p:cNvSpPr>
            <p:nvPr/>
          </p:nvSpPr>
          <p:spPr bwMode="auto">
            <a:xfrm>
              <a:off x="1920" y="1200"/>
              <a:ext cx="1872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35851" name="Line 8"/>
            <p:cNvSpPr>
              <a:spLocks noChangeShapeType="1"/>
            </p:cNvSpPr>
            <p:nvPr/>
          </p:nvSpPr>
          <p:spPr bwMode="auto">
            <a:xfrm>
              <a:off x="1776" y="2880"/>
              <a:ext cx="2064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35852" name="Line 9"/>
            <p:cNvSpPr>
              <a:spLocks noChangeShapeType="1"/>
            </p:cNvSpPr>
            <p:nvPr/>
          </p:nvSpPr>
          <p:spPr bwMode="auto">
            <a:xfrm flipV="1">
              <a:off x="3936" y="1584"/>
              <a:ext cx="0" cy="1056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35853" name="Line 10"/>
            <p:cNvSpPr>
              <a:spLocks noChangeShapeType="1"/>
            </p:cNvSpPr>
            <p:nvPr/>
          </p:nvSpPr>
          <p:spPr bwMode="auto">
            <a:xfrm flipV="1">
              <a:off x="1440" y="1536"/>
              <a:ext cx="0" cy="1104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35854" name="Line 11"/>
            <p:cNvSpPr>
              <a:spLocks noChangeShapeType="1"/>
            </p:cNvSpPr>
            <p:nvPr/>
          </p:nvSpPr>
          <p:spPr bwMode="auto">
            <a:xfrm flipH="1">
              <a:off x="1680" y="1392"/>
              <a:ext cx="2064" cy="1296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35855" name="Line 12"/>
            <p:cNvSpPr>
              <a:spLocks noChangeShapeType="1"/>
            </p:cNvSpPr>
            <p:nvPr/>
          </p:nvSpPr>
          <p:spPr bwMode="auto">
            <a:xfrm>
              <a:off x="1872" y="1392"/>
              <a:ext cx="2016" cy="1296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35856" name="Rectangle 13"/>
            <p:cNvSpPr>
              <a:spLocks noChangeArrowheads="1"/>
            </p:cNvSpPr>
            <p:nvPr/>
          </p:nvSpPr>
          <p:spPr bwMode="auto">
            <a:xfrm>
              <a:off x="2630" y="969"/>
              <a:ext cx="36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r>
                <a:rPr lang="en-US" altLang="sl-SI" sz="2800">
                  <a:latin typeface="SL Dutch" charset="0"/>
                </a:rPr>
                <a:t>10</a:t>
              </a:r>
            </a:p>
          </p:txBody>
        </p:sp>
        <p:sp>
          <p:nvSpPr>
            <p:cNvPr id="35857" name="Rectangle 14"/>
            <p:cNvSpPr>
              <a:spLocks noChangeArrowheads="1"/>
            </p:cNvSpPr>
            <p:nvPr/>
          </p:nvSpPr>
          <p:spPr bwMode="auto">
            <a:xfrm>
              <a:off x="2246" y="1545"/>
              <a:ext cx="36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r>
                <a:rPr lang="en-US" altLang="sl-SI" sz="2800">
                  <a:latin typeface="SL Dutch" charset="0"/>
                </a:rPr>
                <a:t>20</a:t>
              </a:r>
            </a:p>
          </p:txBody>
        </p:sp>
        <p:sp>
          <p:nvSpPr>
            <p:cNvPr id="35858" name="Line 15"/>
            <p:cNvSpPr>
              <a:spLocks noChangeShapeType="1"/>
            </p:cNvSpPr>
            <p:nvPr/>
          </p:nvSpPr>
          <p:spPr bwMode="auto">
            <a:xfrm flipV="1">
              <a:off x="4128" y="1584"/>
              <a:ext cx="0" cy="1056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 type="stealth" w="med" len="lg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35859" name="Line 16"/>
            <p:cNvSpPr>
              <a:spLocks noChangeShapeType="1"/>
            </p:cNvSpPr>
            <p:nvPr/>
          </p:nvSpPr>
          <p:spPr bwMode="auto">
            <a:xfrm>
              <a:off x="1776" y="1488"/>
              <a:ext cx="2016" cy="1296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 type="stealth" w="med" len="lg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35860" name="Line 17"/>
            <p:cNvSpPr>
              <a:spLocks noChangeShapeType="1"/>
            </p:cNvSpPr>
            <p:nvPr/>
          </p:nvSpPr>
          <p:spPr bwMode="auto">
            <a:xfrm>
              <a:off x="1872" y="1344"/>
              <a:ext cx="1872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 type="stealth" w="med" len="lg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35861" name="Line 18"/>
            <p:cNvSpPr>
              <a:spLocks noChangeShapeType="1"/>
            </p:cNvSpPr>
            <p:nvPr/>
          </p:nvSpPr>
          <p:spPr bwMode="auto">
            <a:xfrm flipH="1">
              <a:off x="1728" y="1536"/>
              <a:ext cx="2064" cy="1296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 type="stealth" w="med" len="lg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35862" name="Line 19"/>
            <p:cNvSpPr>
              <a:spLocks noChangeShapeType="1"/>
            </p:cNvSpPr>
            <p:nvPr/>
          </p:nvSpPr>
          <p:spPr bwMode="auto">
            <a:xfrm>
              <a:off x="1728" y="3072"/>
              <a:ext cx="2112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 type="stealth" w="med" len="lg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35863" name="Line 20"/>
            <p:cNvSpPr>
              <a:spLocks noChangeShapeType="1"/>
            </p:cNvSpPr>
            <p:nvPr/>
          </p:nvSpPr>
          <p:spPr bwMode="auto">
            <a:xfrm flipV="1">
              <a:off x="1632" y="1584"/>
              <a:ext cx="0" cy="1104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 type="stealth" w="med" len="lg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35864" name="Rectangle 21"/>
            <p:cNvSpPr>
              <a:spLocks noChangeArrowheads="1"/>
            </p:cNvSpPr>
            <p:nvPr/>
          </p:nvSpPr>
          <p:spPr bwMode="auto">
            <a:xfrm>
              <a:off x="1430" y="1689"/>
              <a:ext cx="39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r>
                <a:rPr lang="en-US" altLang="sl-SI" sz="2800">
                  <a:latin typeface="SL Dutch" charset="0"/>
                </a:rPr>
                <a:t>15</a:t>
              </a:r>
            </a:p>
          </p:txBody>
        </p:sp>
        <p:sp>
          <p:nvSpPr>
            <p:cNvPr id="35865" name="Rectangle 22"/>
            <p:cNvSpPr>
              <a:spLocks noChangeArrowheads="1"/>
            </p:cNvSpPr>
            <p:nvPr/>
          </p:nvSpPr>
          <p:spPr bwMode="auto">
            <a:xfrm>
              <a:off x="1334" y="2121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r>
                <a:rPr lang="en-US" altLang="sl-SI" sz="2800">
                  <a:latin typeface="SL Dutch" charset="0"/>
                </a:rPr>
                <a:t>6</a:t>
              </a:r>
            </a:p>
          </p:txBody>
        </p:sp>
        <p:sp>
          <p:nvSpPr>
            <p:cNvPr id="35866" name="Rectangle 23"/>
            <p:cNvSpPr>
              <a:spLocks noChangeArrowheads="1"/>
            </p:cNvSpPr>
            <p:nvPr/>
          </p:nvSpPr>
          <p:spPr bwMode="auto">
            <a:xfrm>
              <a:off x="2006" y="2169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r>
                <a:rPr lang="en-US" altLang="sl-SI" sz="2800">
                  <a:latin typeface="SL Dutch" charset="0"/>
                </a:rPr>
                <a:t>9</a:t>
              </a:r>
            </a:p>
          </p:txBody>
        </p:sp>
        <p:sp>
          <p:nvSpPr>
            <p:cNvPr id="35867" name="Rectangle 24"/>
            <p:cNvSpPr>
              <a:spLocks noChangeArrowheads="1"/>
            </p:cNvSpPr>
            <p:nvPr/>
          </p:nvSpPr>
          <p:spPr bwMode="auto">
            <a:xfrm>
              <a:off x="3158" y="1689"/>
              <a:ext cx="36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r>
                <a:rPr lang="en-US" altLang="sl-SI" sz="2800">
                  <a:latin typeface="SL Dutch" charset="0"/>
                </a:rPr>
                <a:t>13</a:t>
              </a:r>
            </a:p>
          </p:txBody>
        </p:sp>
        <p:sp>
          <p:nvSpPr>
            <p:cNvPr id="35868" name="Rectangle 25"/>
            <p:cNvSpPr>
              <a:spLocks noChangeArrowheads="1"/>
            </p:cNvSpPr>
            <p:nvPr/>
          </p:nvSpPr>
          <p:spPr bwMode="auto">
            <a:xfrm>
              <a:off x="3014" y="2169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r>
                <a:rPr lang="en-US" altLang="sl-SI" sz="2800">
                  <a:latin typeface="SL Dutch" charset="0"/>
                </a:rPr>
                <a:t>8</a:t>
              </a:r>
            </a:p>
          </p:txBody>
        </p:sp>
        <p:sp>
          <p:nvSpPr>
            <p:cNvPr id="35869" name="Rectangle 26"/>
            <p:cNvSpPr>
              <a:spLocks noChangeArrowheads="1"/>
            </p:cNvSpPr>
            <p:nvPr/>
          </p:nvSpPr>
          <p:spPr bwMode="auto">
            <a:xfrm>
              <a:off x="2582" y="2649"/>
              <a:ext cx="36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r>
                <a:rPr lang="en-US" altLang="sl-SI" sz="2800">
                  <a:latin typeface="SL Dutch" charset="0"/>
                </a:rPr>
                <a:t>12</a:t>
              </a:r>
            </a:p>
          </p:txBody>
        </p:sp>
        <p:sp>
          <p:nvSpPr>
            <p:cNvPr id="35870" name="Rectangle 27"/>
            <p:cNvSpPr>
              <a:spLocks noChangeArrowheads="1"/>
            </p:cNvSpPr>
            <p:nvPr/>
          </p:nvSpPr>
          <p:spPr bwMode="auto">
            <a:xfrm>
              <a:off x="2582" y="2937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r>
                <a:rPr lang="en-US" altLang="sl-SI" sz="2800">
                  <a:latin typeface="SL Dutch" charset="0"/>
                </a:rPr>
                <a:t>9</a:t>
              </a:r>
            </a:p>
          </p:txBody>
        </p:sp>
        <p:sp>
          <p:nvSpPr>
            <p:cNvPr id="35871" name="Rectangle 28"/>
            <p:cNvSpPr>
              <a:spLocks noChangeArrowheads="1"/>
            </p:cNvSpPr>
            <p:nvPr/>
          </p:nvSpPr>
          <p:spPr bwMode="auto">
            <a:xfrm>
              <a:off x="3782" y="1929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r>
                <a:rPr lang="en-US" altLang="sl-SI" sz="2800">
                  <a:latin typeface="SL Dutch" charset="0"/>
                </a:rPr>
                <a:t>8</a:t>
              </a:r>
            </a:p>
          </p:txBody>
        </p:sp>
        <p:sp>
          <p:nvSpPr>
            <p:cNvPr id="35872" name="Rectangle 29"/>
            <p:cNvSpPr>
              <a:spLocks noChangeArrowheads="1"/>
            </p:cNvSpPr>
            <p:nvPr/>
          </p:nvSpPr>
          <p:spPr bwMode="auto">
            <a:xfrm>
              <a:off x="4118" y="1881"/>
              <a:ext cx="36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r>
                <a:rPr lang="en-US" altLang="sl-SI" sz="2800">
                  <a:latin typeface="SL Dutch" charset="0"/>
                </a:rPr>
                <a:t>10</a:t>
              </a:r>
            </a:p>
          </p:txBody>
        </p:sp>
        <p:sp>
          <p:nvSpPr>
            <p:cNvPr id="35873" name="Rectangle 30"/>
            <p:cNvSpPr>
              <a:spLocks noChangeArrowheads="1"/>
            </p:cNvSpPr>
            <p:nvPr/>
          </p:nvSpPr>
          <p:spPr bwMode="auto">
            <a:xfrm>
              <a:off x="2726" y="1257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r>
                <a:rPr lang="en-US" altLang="sl-SI" sz="2800">
                  <a:latin typeface="SL Dutch" charset="0"/>
                </a:rPr>
                <a:t>5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3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r>
              <a:rPr lang="en-US" altLang="sl-SI" smtClean="0"/>
              <a:t>Drevo stanj</a:t>
            </a:r>
          </a:p>
        </p:txBody>
      </p:sp>
      <p:graphicFrame>
        <p:nvGraphicFramePr>
          <p:cNvPr id="2" name="Diagram 1"/>
          <p:cNvGraphicFramePr/>
          <p:nvPr/>
        </p:nvGraphicFramePr>
        <p:xfrm>
          <a:off x="323850" y="1628775"/>
          <a:ext cx="8496300" cy="5505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17126" name="AutoShape 38"/>
          <p:cNvSpPr>
            <a:spLocks noChangeArrowheads="1"/>
          </p:cNvSpPr>
          <p:nvPr/>
        </p:nvSpPr>
        <p:spPr bwMode="auto">
          <a:xfrm>
            <a:off x="3924300" y="5516563"/>
            <a:ext cx="3671888" cy="1006475"/>
          </a:xfrm>
          <a:prstGeom prst="wedgeRoundRectCallout">
            <a:avLst>
              <a:gd name="adj1" fmla="val -51338"/>
              <a:gd name="adj2" fmla="val -173028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sl-SI" altLang="sl-SI"/>
              <a:t>Koliko nas stane najkrajša krožna pot s povezavama  V1 – V3  in V3 – V2</a:t>
            </a:r>
          </a:p>
        </p:txBody>
      </p:sp>
      <p:sp>
        <p:nvSpPr>
          <p:cNvPr id="217127" name="AutoShape 39"/>
          <p:cNvSpPr>
            <a:spLocks noChangeArrowheads="1"/>
          </p:cNvSpPr>
          <p:nvPr/>
        </p:nvSpPr>
        <p:spPr bwMode="auto">
          <a:xfrm>
            <a:off x="1547813" y="1700213"/>
            <a:ext cx="2663825" cy="936625"/>
          </a:xfrm>
          <a:prstGeom prst="wedgeRoundRectCallout">
            <a:avLst>
              <a:gd name="adj1" fmla="val -45829"/>
              <a:gd name="adj2" fmla="val 151523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sl-SI" altLang="sl-SI" sz="1400"/>
              <a:t>Vpišemo še vrednost, koliko nas stane najkrajša krožna pot s povezavo V1 – V2</a:t>
            </a:r>
          </a:p>
        </p:txBody>
      </p:sp>
      <p:sp>
        <p:nvSpPr>
          <p:cNvPr id="2087" name="AutoShape 40"/>
          <p:cNvSpPr>
            <a:spLocks noChangeArrowheads="1"/>
          </p:cNvSpPr>
          <p:nvPr/>
        </p:nvSpPr>
        <p:spPr bwMode="auto">
          <a:xfrm>
            <a:off x="5435600" y="908050"/>
            <a:ext cx="3708400" cy="1008063"/>
          </a:xfrm>
          <a:prstGeom prst="wedgeEllipseCallout">
            <a:avLst>
              <a:gd name="adj1" fmla="val -54282"/>
              <a:gd name="adj2" fmla="val 169056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sl-SI" altLang="sl-SI" sz="1400"/>
              <a:t>Drevo kot pri sestopanju, le da imamo še dodatne vrednosti (v dveh vozliščih označeni z ?)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6D023FA-4419-432C-9E46-F0F27B6ACC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>
                                            <p:graphicEl>
                                              <a:dgm id="{16D023FA-4419-432C-9E46-F0F27B6ACCC8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0775379-11EB-4C3A-8419-909636EAD0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">
                                            <p:graphicEl>
                                              <a:dgm id="{A0775379-11EB-4C3A-8419-909636EAD05C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8A69ADF-C8BC-4C70-9E58-702E7D3447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2">
                                            <p:graphicEl>
                                              <a:dgm id="{D8A69ADF-C8BC-4C70-9E58-702E7D34479B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C13FFE1-5AEC-43E2-B257-4E30D35DDE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2">
                                            <p:graphicEl>
                                              <a:dgm id="{6C13FFE1-5AEC-43E2-B257-4E30D35DDED6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801CD85-F26C-48C4-B1FA-683F2E4663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2">
                                            <p:graphicEl>
                                              <a:dgm id="{F801CD85-F26C-48C4-B1FA-683F2E46637A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E9A1058-9488-48EA-A073-5A473A562E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2">
                                            <p:graphicEl>
                                              <a:dgm id="{4E9A1058-9488-48EA-A073-5A473A562E30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4AD9B42-F7EE-408C-A421-C48969BCE8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">
                                            <p:graphicEl>
                                              <a:dgm id="{94AD9B42-F7EE-408C-A421-C48969BCE8EA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B1FD25F-6501-4271-96F8-6DFCE23F6F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2">
                                            <p:graphicEl>
                                              <a:dgm id="{FB1FD25F-6501-4271-96F8-6DFCE23F6FC5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D2E9E88-A476-4BED-A7D5-135AD1A268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2">
                                            <p:graphicEl>
                                              <a:dgm id="{4D2E9E88-A476-4BED-A7D5-135AD1A26834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B5440F9-1F06-4DDE-AFCC-6B21FA46D9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8" dur="1" fill="hold"/>
                                        <p:tgtEl>
                                          <p:spTgt spid="2">
                                            <p:graphicEl>
                                              <a:dgm id="{AB5440F9-1F06-4DDE-AFCC-6B21FA46D93B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C2638B3-C681-4B30-90B3-04BD82865B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1" dur="1" fill="hold"/>
                                        <p:tgtEl>
                                          <p:spTgt spid="2">
                                            <p:graphicEl>
                                              <a:dgm id="{CC2638B3-C681-4B30-90B3-04BD82865B56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6789DA7-6755-4975-8EDF-18CA5C3CF3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4" dur="1" fill="hold"/>
                                        <p:tgtEl>
                                          <p:spTgt spid="2">
                                            <p:graphicEl>
                                              <a:dgm id="{B6789DA7-6755-4975-8EDF-18CA5C3CF3A3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1B1092E-4BAD-4121-BC04-E609270B2C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2">
                                            <p:graphicEl>
                                              <a:dgm id="{61B1092E-4BAD-4121-BC04-E609270B2C49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1BBCBE2-866C-4A54-BC04-A8A71A6983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0" dur="1" fill="hold"/>
                                        <p:tgtEl>
                                          <p:spTgt spid="2">
                                            <p:graphicEl>
                                              <a:dgm id="{21BBCBE2-866C-4A54-BC04-A8A71A698335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53C1E7E-EB2B-4107-A4BC-5763B7D9E5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3" dur="1" fill="hold"/>
                                        <p:tgtEl>
                                          <p:spTgt spid="2">
                                            <p:graphicEl>
                                              <a:dgm id="{253C1E7E-EB2B-4107-A4BC-5763B7D9E5D1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949C95A-486C-45DC-B5B5-E9FA7FBFBB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6" dur="1" fill="hold"/>
                                        <p:tgtEl>
                                          <p:spTgt spid="2">
                                            <p:graphicEl>
                                              <a:dgm id="{A949C95A-486C-45DC-B5B5-E9FA7FBFBB79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85D7D2C-140F-41F3-9344-24233423F6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9" dur="1" fill="hold"/>
                                        <p:tgtEl>
                                          <p:spTgt spid="2">
                                            <p:graphicEl>
                                              <a:dgm id="{B85D7D2C-140F-41F3-9344-24233423F6D6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CB9DE0A-E69D-420B-A2A7-97096DA4E6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2">
                                            <p:graphicEl>
                                              <a:dgm id="{9CB9DE0A-E69D-420B-A2A7-97096DA4E6CC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D2A1CFA-2BFE-47E6-B0BC-A8F645B21F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5" dur="1" fill="hold"/>
                                        <p:tgtEl>
                                          <p:spTgt spid="2">
                                            <p:graphicEl>
                                              <a:dgm id="{FD2A1CFA-2BFE-47E6-B0BC-A8F645B21F1D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09B5BC4-CEE5-4EE7-A1EF-DBF6A2A11C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0" dur="1" fill="hold"/>
                                        <p:tgtEl>
                                          <p:spTgt spid="2">
                                            <p:graphicEl>
                                              <a:dgm id="{809B5BC4-CEE5-4EE7-A1EF-DBF6A2A11CD6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BA14674-0A15-496A-9260-B045DE9423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3" dur="1" fill="hold"/>
                                        <p:tgtEl>
                                          <p:spTgt spid="2">
                                            <p:graphicEl>
                                              <a:dgm id="{7BA14674-0A15-496A-9260-B045DE942333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4C559BF-2682-4426-91CB-4FBB39BD22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6" dur="1" fill="hold"/>
                                        <p:tgtEl>
                                          <p:spTgt spid="2">
                                            <p:graphicEl>
                                              <a:dgm id="{C4C559BF-2682-4426-91CB-4FBB39BD2238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67F8546-63F9-472F-8BF4-3E90DF2673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9" dur="1" fill="hold"/>
                                        <p:tgtEl>
                                          <p:spTgt spid="2">
                                            <p:graphicEl>
                                              <a:dgm id="{C67F8546-63F9-472F-8BF4-3E90DF267307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FBD4C2B-220D-4E0D-B07D-6D60EF1283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2" dur="1" fill="hold"/>
                                        <p:tgtEl>
                                          <p:spTgt spid="2">
                                            <p:graphicEl>
                                              <a:dgm id="{CFBD4C2B-220D-4E0D-B07D-6D60EF1283E2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F1E3813-F1B1-4DC3-B0E0-426443DBBD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5" dur="1" fill="hold"/>
                                        <p:tgtEl>
                                          <p:spTgt spid="2">
                                            <p:graphicEl>
                                              <a:dgm id="{8F1E3813-F1B1-4DC3-B0E0-426443DBBDAB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0E3A624-CECC-47E9-8F46-7D8C253E27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8" dur="1" fill="hold"/>
                                        <p:tgtEl>
                                          <p:spTgt spid="2">
                                            <p:graphicEl>
                                              <a:dgm id="{50E3A624-CECC-47E9-8F46-7D8C253E2790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D46C969-BEC8-4513-9313-E3B04CF505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1" dur="1" fill="hold"/>
                                        <p:tgtEl>
                                          <p:spTgt spid="2">
                                            <p:graphicEl>
                                              <a:dgm id="{DD46C969-BEC8-4513-9313-E3B04CF50522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C9383B1-A670-4DB9-8B04-2DCF847639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4" dur="1" fill="hold"/>
                                        <p:tgtEl>
                                          <p:spTgt spid="2">
                                            <p:graphicEl>
                                              <a:dgm id="{FC9383B1-A670-4DB9-8B04-2DCF84763969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B22960F-34A5-4ABB-8789-C308485791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7" dur="1" fill="hold"/>
                                        <p:tgtEl>
                                          <p:spTgt spid="2">
                                            <p:graphicEl>
                                              <a:dgm id="{FB22960F-34A5-4ABB-8789-C30848579193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62F0EE4-7045-4806-A604-A1BAB0AD05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0" dur="1" fill="hold"/>
                                        <p:tgtEl>
                                          <p:spTgt spid="2">
                                            <p:graphicEl>
                                              <a:dgm id="{162F0EE4-7045-4806-A604-A1BAB0AD05CF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5D2EC7B-AFC8-49EE-95CE-D0DB233EE8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3" dur="1" fill="hold"/>
                                        <p:tgtEl>
                                          <p:spTgt spid="2">
                                            <p:graphicEl>
                                              <a:dgm id="{45D2EC7B-AFC8-49EE-95CE-D0DB233EE8A9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AtOnce"/>
        </p:bldSub>
      </p:bldGraphic>
      <p:bldP spid="217126" grpId="0" animBg="1"/>
      <p:bldP spid="217127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Profile">
  <a:themeElements>
    <a:clrScheme name="1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R2_05_06</Template>
  <TotalTime>629</TotalTime>
  <Words>2167</Words>
  <Application>Microsoft Office PowerPoint</Application>
  <PresentationFormat>On-screen Show (4:3)</PresentationFormat>
  <Paragraphs>518</Paragraphs>
  <Slides>38</Slides>
  <Notes>38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38</vt:i4>
      </vt:variant>
    </vt:vector>
  </HeadingPairs>
  <TitlesOfParts>
    <vt:vector size="49" baseType="lpstr">
      <vt:lpstr>Verdana</vt:lpstr>
      <vt:lpstr>Arial</vt:lpstr>
      <vt:lpstr>Times New Roman</vt:lpstr>
      <vt:lpstr>Wingdings</vt:lpstr>
      <vt:lpstr>SL Dutch</vt:lpstr>
      <vt:lpstr>Symbol</vt:lpstr>
      <vt:lpstr>Default Design</vt:lpstr>
      <vt:lpstr>1_Default Design</vt:lpstr>
      <vt:lpstr>1_Profile</vt:lpstr>
      <vt:lpstr>Microsoft Word Document</vt:lpstr>
      <vt:lpstr>Document</vt:lpstr>
      <vt:lpstr>Problemi</vt:lpstr>
      <vt:lpstr>Problemi</vt:lpstr>
      <vt:lpstr>Skupne točke</vt:lpstr>
      <vt:lpstr>PROBLEM TRGOVSKEGA POTNIKA</vt:lpstr>
      <vt:lpstr>Reševanje</vt:lpstr>
      <vt:lpstr>IDEJA  RiO</vt:lpstr>
      <vt:lpstr>Definicija problema</vt:lpstr>
      <vt:lpstr>Omrežje</vt:lpstr>
      <vt:lpstr>Drevo stanj</vt:lpstr>
      <vt:lpstr>Drevo stanj - problem</vt:lpstr>
      <vt:lpstr>Drevo stanj z vrednostmi</vt:lpstr>
      <vt:lpstr>Drevo stanj z vrednostmi</vt:lpstr>
      <vt:lpstr>Drevo stanj z vrednostmi</vt:lpstr>
      <vt:lpstr>Drevo stanj –  kako pregledati čim manjši del</vt:lpstr>
      <vt:lpstr>Drevo stanj – 6 vozlišč / del!</vt:lpstr>
      <vt:lpstr>Pomen vozlišč</vt:lpstr>
      <vt:lpstr>Ocenjevanje vozlišč</vt:lpstr>
      <vt:lpstr>Ocenjevanje vozlišč</vt:lpstr>
      <vt:lpstr>Možne ocene</vt:lpstr>
      <vt:lpstr>Drevo stanj –  kako pregledati čim manjši del</vt:lpstr>
      <vt:lpstr>Ocenjevanje vozlišč</vt:lpstr>
      <vt:lpstr>Različne metode</vt:lpstr>
      <vt:lpstr>Primer 1: Drevo stanj – razvijemo začetno vozlišče</vt:lpstr>
      <vt:lpstr>Drevo stanj – razvito začetno vozlišče</vt:lpstr>
      <vt:lpstr>Drevo stanj – nadaljevanje</vt:lpstr>
      <vt:lpstr>Drevo stanj – nadaljevanje</vt:lpstr>
      <vt:lpstr>Drevo stanj – nadaljevanje</vt:lpstr>
      <vt:lpstr>Drevo stanj – omeji </vt:lpstr>
      <vt:lpstr>Koliko nas vsaj stanejo krožne poti? zapuščanje vozlišč</vt:lpstr>
      <vt:lpstr>Koliko nas vsaj stanejo krožne poti? zapuščanje vozlišč</vt:lpstr>
      <vt:lpstr>Koliko nas vsaj stanejo krožne poti?</vt:lpstr>
      <vt:lpstr>Koliko nas vsaj stanejo krožne poti?  zapuščanje vozlišč</vt:lpstr>
      <vt:lpstr>Koliko nas vsaj stanejo krožne poti?  Prihod v  vozlišča</vt:lpstr>
      <vt:lpstr>Koliko nas vsaj stanejo krožne poti?  Prihod v  vozlišča</vt:lpstr>
      <vt:lpstr>Koliko nas vsaj stanejo krožne poti?  Prihod v  vozlišča in izhod iz njih</vt:lpstr>
      <vt:lpstr>Matrike, ki opisujejo vmesna stanja</vt:lpstr>
      <vt:lpstr>PowerPoint Presentation</vt:lpstr>
      <vt:lpstr>PowerPoint Presentation</vt:lpstr>
    </vt:vector>
  </TitlesOfParts>
  <Company>RC FMF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 trgovskega potnika</dc:title>
  <dc:creator>Matija Lokar</dc:creator>
  <cp:lastModifiedBy>Lokar, Matija</cp:lastModifiedBy>
  <cp:revision>42</cp:revision>
  <dcterms:created xsi:type="dcterms:W3CDTF">1998-10-28T10:06:14Z</dcterms:created>
  <dcterms:modified xsi:type="dcterms:W3CDTF">2015-01-21T10:33:16Z</dcterms:modified>
</cp:coreProperties>
</file>