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hr-HR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420C3E0B-6AD2-414C-B317-42BFA70AC4EF}" type="datetimeFigureOut">
              <a:rPr lang="hr-HR" smtClean="0"/>
              <a:t>28.3.2022.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2371D48A-6B8A-4832-B1E1-46496C9723CE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agged_array" TargetMode="External"/><Relationship Id="rId2" Type="http://schemas.openxmlformats.org/officeDocument/2006/relationships/hyperlink" Target="https://www.tutorialsteacher.com/csharp/csharp-jagged-arra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sharpstar.com/jagged-arrays-csharp/" TargetMode="External"/><Relationship Id="rId4" Type="http://schemas.openxmlformats.org/officeDocument/2006/relationships/hyperlink" Target="https://codebuns.com/csharp-intermediate/jagged-arra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807" y="620688"/>
            <a:ext cx="6771456" cy="1244823"/>
          </a:xfrm>
        </p:spPr>
        <p:txBody>
          <a:bodyPr/>
          <a:lstStyle/>
          <a:p>
            <a:pPr algn="ctr"/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JAGGED ARRAY/ŽAGASTA TABELA</a:t>
            </a:r>
            <a:endParaRPr lang="hr-H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20888"/>
            <a:ext cx="416441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437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24744"/>
            <a:ext cx="8229600" cy="914400"/>
          </a:xfrm>
        </p:spPr>
        <p:txBody>
          <a:bodyPr/>
          <a:lstStyle/>
          <a:p>
            <a:r>
              <a:rPr lang="hr-HR" dirty="0" smtClean="0"/>
              <a:t>DEKLARACIJA ŽAGASTE TABELE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2856"/>
            <a:ext cx="9004778" cy="648072"/>
          </a:xfrm>
        </p:spPr>
      </p:pic>
      <p:sp>
        <p:nvSpPr>
          <p:cNvPr id="5" name="TextBox 4"/>
          <p:cNvSpPr txBox="1"/>
          <p:nvPr/>
        </p:nvSpPr>
        <p:spPr>
          <a:xfrm>
            <a:off x="467544" y="3212976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hr-HR" dirty="0" smtClean="0"/>
              <a:t>Fiksno stevilo vrstic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hr-HR" dirty="0" smtClean="0"/>
              <a:t>Vsaka vrstica ima različno število stolpcev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hr-HR" dirty="0" smtClean="0"/>
              <a:t>Primer: fiksno število kart, ampak ne vemo koliko se bo prodal</a:t>
            </a:r>
          </a:p>
          <a:p>
            <a:pPr marL="285750" indent="-285750">
              <a:buFont typeface="Wingdings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5650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Tabela tabel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Različne velikosti elementov (tabel znotraj glavne tabele)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Želimo si, da so podatki zajeti v eni tabeli, a vseeno ločeni med seboj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TABELE V C#:</a:t>
            </a:r>
          </a:p>
          <a:p>
            <a:pPr>
              <a:buFont typeface="Arial" pitchFamily="34" charset="0"/>
              <a:buChar char="•"/>
            </a:pP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77072"/>
            <a:ext cx="8681955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12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620688"/>
            <a:ext cx="5904656" cy="6003776"/>
          </a:xfrm>
        </p:spPr>
      </p:pic>
    </p:spTree>
    <p:extLst>
      <p:ext uri="{BB962C8B-B14F-4D97-AF65-F5344CB8AC3E}">
        <p14:creationId xmlns:p14="http://schemas.microsoft.com/office/powerpoint/2010/main" val="379847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IZPISOVANJE: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DIREKTNO </a:t>
            </a:r>
            <a:r>
              <a:rPr lang="hr-HR" dirty="0" smtClean="0">
                <a:sym typeface="Wingdings" pitchFamily="2" charset="2"/>
              </a:rPr>
              <a:t> če vemo v kateri tabeli in na katerem mestu se nahaja element</a:t>
            </a:r>
          </a:p>
          <a:p>
            <a:r>
              <a:rPr lang="hr-HR" dirty="0" smtClean="0">
                <a:sym typeface="Wingdings" pitchFamily="2" charset="2"/>
              </a:rPr>
              <a:t>S pomočjo dve zanki;</a:t>
            </a:r>
          </a:p>
          <a:p>
            <a:pPr lvl="1"/>
            <a:r>
              <a:rPr lang="hr-HR" dirty="0" smtClean="0">
                <a:sym typeface="Wingdings" pitchFamily="2" charset="2"/>
              </a:rPr>
              <a:t>Prva zanka pregleduje tabele</a:t>
            </a:r>
          </a:p>
          <a:p>
            <a:pPr lvl="1"/>
            <a:r>
              <a:rPr lang="hr-HR" dirty="0" smtClean="0">
                <a:sym typeface="Wingdings" pitchFamily="2" charset="2"/>
              </a:rPr>
              <a:t>Druga zanka pregleduje podatke v tabelah</a:t>
            </a:r>
            <a:endParaRPr lang="hr-HR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68113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ŽAGASTE TABELE/VEČDIMENZIONALNE TABELE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Tabela tabel, le da vsaka tabela v vrstici ima enako število elementov</a:t>
            </a:r>
          </a:p>
          <a:p>
            <a:r>
              <a:rPr lang="hr-HR" dirty="0" smtClean="0"/>
              <a:t>Kakšne imamo podatke; ali bodo vse vrstice imele enako število elementov</a:t>
            </a:r>
          </a:p>
          <a:p>
            <a:r>
              <a:rPr lang="hr-HR" dirty="0" smtClean="0"/>
              <a:t> [][,] pomeni dvodimenzionalna tabela</a:t>
            </a:r>
          </a:p>
          <a:p>
            <a:endParaRPr lang="hr-HR" dirty="0"/>
          </a:p>
          <a:p>
            <a:r>
              <a:rPr lang="hr-HR" dirty="0" smtClean="0"/>
              <a:t>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3356992"/>
            <a:ext cx="8381435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748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VIRI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https://</a:t>
            </a:r>
            <a:r>
              <a:rPr lang="hr-HR" dirty="0" smtClean="0">
                <a:hlinkClick r:id="rId2"/>
              </a:rPr>
              <a:t>www.tutorialsteacher.com/csharp/csharp-jagged-array</a:t>
            </a:r>
            <a:endParaRPr lang="hr-HR" dirty="0" smtClean="0"/>
          </a:p>
          <a:p>
            <a:r>
              <a:rPr lang="hr-HR" dirty="0">
                <a:hlinkClick r:id="rId3"/>
              </a:rPr>
              <a:t>https://</a:t>
            </a:r>
            <a:r>
              <a:rPr lang="hr-HR" dirty="0" smtClean="0">
                <a:hlinkClick r:id="rId3"/>
              </a:rPr>
              <a:t>en.wikipedia.org/wiki/Jagged_array</a:t>
            </a:r>
            <a:endParaRPr lang="hr-HR" dirty="0" smtClean="0"/>
          </a:p>
          <a:p>
            <a:r>
              <a:rPr lang="hr-HR" dirty="0">
                <a:hlinkClick r:id="rId4"/>
              </a:rPr>
              <a:t>https://codebuns.com/csharp-intermediate/jagged-array</a:t>
            </a:r>
            <a:r>
              <a:rPr lang="hr-HR" dirty="0" smtClean="0">
                <a:hlinkClick r:id="rId4"/>
              </a:rPr>
              <a:t>/</a:t>
            </a:r>
            <a:endParaRPr lang="hr-HR" dirty="0" smtClean="0"/>
          </a:p>
          <a:p>
            <a:r>
              <a:rPr lang="hr-HR">
                <a:hlinkClick r:id="rId5"/>
              </a:rPr>
              <a:t>https://</a:t>
            </a:r>
            <a:r>
              <a:rPr lang="hr-HR">
                <a:hlinkClick r:id="rId5"/>
              </a:rPr>
              <a:t>www.csharpstar.com/jagged-arrays-csharp</a:t>
            </a:r>
            <a:r>
              <a:rPr lang="hr-HR" smtClean="0">
                <a:hlinkClick r:id="rId5"/>
              </a:rPr>
              <a:t>/</a:t>
            </a:r>
            <a:endParaRPr lang="hr-HR" smtClean="0"/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3893755"/>
      </p:ext>
    </p:extLst>
  </p:cSld>
  <p:clrMapOvr>
    <a:masterClrMapping/>
  </p:clrMapOvr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TM01859866[[fn=Macro]]</Template>
  <TotalTime>141</TotalTime>
  <Words>139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Macro</vt:lpstr>
      <vt:lpstr>JAGGED ARRAY/ŽAGASTA TABELA</vt:lpstr>
      <vt:lpstr>DEKLARACIJA ŽAGASTE TABELE</vt:lpstr>
      <vt:lpstr>PowerPoint Presentation</vt:lpstr>
      <vt:lpstr>PowerPoint Presentation</vt:lpstr>
      <vt:lpstr>IZPISOVANJE:</vt:lpstr>
      <vt:lpstr>ŽAGASTE TABELE/VEČDIMENZIONALNE TABELE</vt:lpstr>
      <vt:lpstr>VIRI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JAGGED ARRAY/ŽAGASTA TABELA</dc:title>
  <dc:creator>YT</dc:creator>
  <cp:lastModifiedBy>YT</cp:lastModifiedBy>
  <cp:revision>7</cp:revision>
  <dcterms:created xsi:type="dcterms:W3CDTF">2022-03-28T02:25:10Z</dcterms:created>
  <dcterms:modified xsi:type="dcterms:W3CDTF">2022-03-28T04:46:13Z</dcterms:modified>
</cp:coreProperties>
</file>