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65" r:id="rId5"/>
    <p:sldId id="273" r:id="rId6"/>
    <p:sldId id="266" r:id="rId7"/>
    <p:sldId id="267" r:id="rId8"/>
    <p:sldId id="268" r:id="rId9"/>
    <p:sldId id="269" r:id="rId10"/>
    <p:sldId id="270" r:id="rId11"/>
    <p:sldId id="260" r:id="rId12"/>
    <p:sldId id="262" r:id="rId13"/>
    <p:sldId id="263" r:id="rId14"/>
    <p:sldId id="261" r:id="rId15"/>
    <p:sldId id="264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604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5272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800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764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105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035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085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645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910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039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681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BE58F-A108-454E-A052-1578DBAAE465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A7E8C-5FA5-461C-9E09-C07D023BA93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504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Prvi programi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v </a:t>
            </a:r>
            <a:r>
              <a:rPr lang="sl-SI" dirty="0" err="1"/>
              <a:t>Pythonu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12683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spremenjena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83568" y="1700808"/>
            <a:ext cx="7776864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input('Ime igralca: ')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prebrani_podatek = input('Koliko zadetih prostih metov: ')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prebrani_podatek = input('Koliko zadetih metov za 2: ')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zadeti_meti2 = 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prebrani_podatek = input('Koliko zadetih metov za 3: ')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zadeti_meti3 = </a:t>
            </a:r>
            <a:r>
              <a:rPr lang="sl-SI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(prebrani_podatek)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</p:spTree>
    <p:extLst>
      <p:ext uri="{BB962C8B-B14F-4D97-AF65-F5344CB8AC3E}">
        <p14:creationId xmlns:p14="http://schemas.microsoft.com/office/powerpoint/2010/main" val="2044245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9C021EA-6BF2-4607-9328-9718A420C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40571"/>
            <a:ext cx="6660428" cy="247057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</a:t>
            </a:r>
          </a:p>
        </p:txBody>
      </p:sp>
      <p:sp>
        <p:nvSpPr>
          <p:cNvPr id="2" name="TextBox 1"/>
          <p:cNvSpPr txBox="1"/>
          <p:nvPr/>
        </p:nvSpPr>
        <p:spPr>
          <a:xfrm rot="1194906">
            <a:off x="3017182" y="4278644"/>
            <a:ext cx="4895514" cy="18774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600" dirty="0" err="1"/>
              <a:t>drugoLeto</a:t>
            </a:r>
            <a:endParaRPr lang="sl-SI" sz="3600" dirty="0"/>
          </a:p>
          <a:p>
            <a:r>
              <a:rPr lang="sl-SI" dirty="0"/>
              <a:t>                                         </a:t>
            </a:r>
            <a:r>
              <a:rPr lang="sl-SI" sz="4400" dirty="0"/>
              <a:t>?</a:t>
            </a:r>
            <a:endParaRPr lang="sl-SI" dirty="0"/>
          </a:p>
          <a:p>
            <a:r>
              <a:rPr lang="sl-SI" sz="3600" dirty="0"/>
              <a:t>                         drugo_leto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1783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spremembe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3717032"/>
            <a:ext cx="5626968" cy="2620888"/>
          </a:xfrm>
        </p:spPr>
        <p:txBody>
          <a:bodyPr>
            <a:normAutofit lnSpcReduction="10000"/>
          </a:bodyPr>
          <a:lstStyle/>
          <a:p>
            <a:r>
              <a:rPr lang="sl-SI" dirty="0"/>
              <a:t>Zamenjajmo vrstni red stavkov (npr. prvega in drugega)</a:t>
            </a:r>
          </a:p>
          <a:p>
            <a:r>
              <a:rPr lang="sl-SI" dirty="0"/>
              <a:t>Spremeniti, če je dekle</a:t>
            </a:r>
          </a:p>
          <a:p>
            <a:r>
              <a:rPr lang="sl-SI" dirty="0"/>
              <a:t>Dodati še starost ob zaključku študija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9AD5CE-BAE7-480C-883A-A3AA96525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38120"/>
            <a:ext cx="5328592" cy="190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013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spremembe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3717032"/>
            <a:ext cx="7416824" cy="2620888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Kaj če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rugo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_l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eto = starost + 1</a:t>
            </a:r>
          </a:p>
          <a:p>
            <a:r>
              <a:rPr lang="sl-SI" dirty="0"/>
              <a:t>Kaj pa če</a:t>
            </a:r>
          </a:p>
          <a:p>
            <a:pPr marL="742950" lvl="2" indent="-342900"/>
            <a:r>
              <a:rPr lang="sl-SI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drugo</a:t>
            </a:r>
            <a:r>
              <a:rPr lang="en-US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_l</a:t>
            </a:r>
            <a:r>
              <a:rPr lang="sl-SI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eto = starost + '1'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sl-SI" dirty="0"/>
              <a:t>Kaj pa</a:t>
            </a:r>
          </a:p>
          <a:p>
            <a:pPr marL="742950" lvl="2" indent="-342900"/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sl-SI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rugo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_l</a:t>
            </a:r>
            <a:r>
              <a:rPr lang="sl-SI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eto = starost + str(1)</a:t>
            </a:r>
          </a:p>
          <a:p>
            <a:endParaRPr lang="sl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73ED69-30D5-4D78-BDA1-7363BA5C3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516106"/>
            <a:ext cx="4947378" cy="18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99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smo se naučili?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Pojem spremenljivke</a:t>
            </a:r>
          </a:p>
          <a:p>
            <a:r>
              <a:rPr lang="sl-SI" dirty="0"/>
              <a:t>Pomembnost vrstnega reda stavkov</a:t>
            </a:r>
          </a:p>
          <a:p>
            <a:r>
              <a:rPr lang="sl-SI" dirty="0"/>
              <a:t>Pojem niza</a:t>
            </a:r>
          </a:p>
          <a:p>
            <a:pPr lvl="1"/>
            <a:r>
              <a:rPr lang="sl-SI" dirty="0"/>
              <a:t>Zaporedje znakov med znakoma '</a:t>
            </a:r>
          </a:p>
          <a:p>
            <a:r>
              <a:rPr lang="sl-SI" dirty="0"/>
              <a:t>Operator + "stakne" dva niza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(…) </a:t>
            </a:r>
          </a:p>
          <a:p>
            <a:pPr lvl="1"/>
            <a:r>
              <a:rPr lang="sl-SI" dirty="0"/>
              <a:t>Izpiše nekaj</a:t>
            </a:r>
          </a:p>
          <a:p>
            <a:pPr lvl="1"/>
            <a:r>
              <a:rPr lang="sl-SI" dirty="0"/>
              <a:t>Več stvari – ločimo jih z vejico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lvl="1"/>
            <a:r>
              <a:rPr lang="sl-SI" dirty="0"/>
              <a:t>Izpiše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bla</a:t>
            </a:r>
            <a:r>
              <a:rPr lang="sl-SI" dirty="0"/>
              <a:t> in čaka, da nekaj natipkamo</a:t>
            </a:r>
          </a:p>
          <a:p>
            <a:pPr lvl="1"/>
            <a:r>
              <a:rPr lang="sl-SI" dirty="0"/>
              <a:t>natipkano shrani v spremenljivko</a:t>
            </a:r>
          </a:p>
          <a:p>
            <a:pPr lvl="1"/>
            <a:r>
              <a:rPr lang="sl-SI" dirty="0"/>
              <a:t>V tej spremenljivki je niz!</a:t>
            </a:r>
          </a:p>
        </p:txBody>
      </p:sp>
    </p:spTree>
    <p:extLst>
      <p:ext uri="{BB962C8B-B14F-4D97-AF65-F5344CB8AC3E}">
        <p14:creationId xmlns:p14="http://schemas.microsoft.com/office/powerpoint/2010/main" val="2098639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smo se še naučili?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V spremenljivke lahko shranimo tudi števila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(niz)</a:t>
            </a:r>
          </a:p>
          <a:p>
            <a:pPr lvl="1"/>
            <a:r>
              <a:rPr lang="sl-SI" dirty="0"/>
              <a:t>pretvori niz v celo število</a:t>
            </a:r>
          </a:p>
          <a:p>
            <a:r>
              <a:rPr lang="sl-SI" dirty="0"/>
              <a:t>+ med dvema številoma pomeni seštevanje števil</a:t>
            </a:r>
          </a:p>
          <a:p>
            <a:r>
              <a:rPr lang="sl-SI" dirty="0"/>
              <a:t>+ med nizoma pa njuno stikanje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str(število)</a:t>
            </a:r>
          </a:p>
          <a:p>
            <a:pPr lvl="1"/>
            <a:r>
              <a:rPr lang="sl-SI" dirty="0"/>
              <a:t>pretvori število v niz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56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 zapisa v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1870" y="1600199"/>
            <a:ext cx="3181978" cy="4525963"/>
          </a:xfrm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Uporabnika vprašaj po imenu</a:t>
            </a:r>
          </a:p>
          <a:p>
            <a:r>
              <a:rPr lang="sl-SI" sz="2400" dirty="0"/>
              <a:t>Napiši pozdravno sporočilo</a:t>
            </a:r>
          </a:p>
          <a:p>
            <a:r>
              <a:rPr lang="sl-SI" sz="2400" dirty="0"/>
              <a:t>Vprašaj ga še po starosti</a:t>
            </a:r>
          </a:p>
          <a:p>
            <a:r>
              <a:rPr lang="sl-SI" sz="2400" dirty="0"/>
              <a:t>Izpiši sporočilo, da je zanimivo imeti toliko let</a:t>
            </a:r>
          </a:p>
          <a:p>
            <a:r>
              <a:rPr lang="sl-SI" sz="2400" dirty="0"/>
              <a:t>Izračunaj njegovo starost naslednje leto</a:t>
            </a:r>
          </a:p>
          <a:p>
            <a:r>
              <a:rPr lang="sl-SI" sz="2400" dirty="0"/>
              <a:t>Izpiši, koliko let bo star naslednje leto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131840" y="1600200"/>
            <a:ext cx="601216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input('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Kako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')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1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pozdrav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Pozdravljen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' +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'!'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pozdrav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17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input('In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star? ')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3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sl-SI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'Zanimivo,'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'let!')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4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15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l-SI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rugo</a:t>
            </a:r>
            <a:r>
              <a:rPr lang="sl-SI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_l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eto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starost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+ 1 </a:t>
            </a:r>
            <a:endParaRPr lang="sl-SI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l-SI" altLang="en-US" sz="39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</a:t>
            </a:r>
            <a:r>
              <a:rPr lang="sl-SI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Kmalu boš star</a:t>
            </a:r>
            <a:r>
              <a:rPr lang="en-US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altLang="en-US" sz="19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drugo</a:t>
            </a:r>
            <a:r>
              <a:rPr lang="sl-SI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_l</a:t>
            </a:r>
            <a:r>
              <a:rPr lang="en-US" altLang="en-US" sz="19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eto</a:t>
            </a:r>
            <a:r>
              <a:rPr lang="en-US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sl-SI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9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'let')</a:t>
            </a:r>
            <a:r>
              <a:rPr lang="en-US" alt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en-US" sz="4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3" name="Rounded Rectangle 2"/>
          <p:cNvSpPr/>
          <p:nvPr/>
        </p:nvSpPr>
        <p:spPr>
          <a:xfrm>
            <a:off x="7164288" y="238191"/>
            <a:ext cx="1872208" cy="10661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NEPOSREDNO IZVAJANJE V THONNYU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27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4038600" cy="5793507"/>
          </a:xfrm>
        </p:spPr>
        <p:txBody>
          <a:bodyPr/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'Matija'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('12')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32656"/>
            <a:ext cx="4038600" cy="5793507"/>
          </a:xfrm>
        </p:spPr>
        <p:txBody>
          <a:bodyPr/>
          <a:lstStyle/>
          <a:p>
            <a:r>
              <a:rPr lang="sl-SI" dirty="0"/>
              <a:t>Branje podatkov</a:t>
            </a:r>
          </a:p>
          <a:p>
            <a:endParaRPr lang="sl-SI" dirty="0"/>
          </a:p>
          <a:p>
            <a:r>
              <a:rPr lang="sl-SI" dirty="0"/>
              <a:t>Izpisovanje</a:t>
            </a:r>
          </a:p>
          <a:p>
            <a:endParaRPr lang="sl-SI" sz="1600" dirty="0"/>
          </a:p>
          <a:p>
            <a:r>
              <a:rPr lang="sl-SI" dirty="0"/>
              <a:t>niz – zaporedje znakov med '</a:t>
            </a:r>
          </a:p>
          <a:p>
            <a:endParaRPr lang="sl-SI" sz="1800" dirty="0"/>
          </a:p>
          <a:p>
            <a:r>
              <a:rPr lang="sl-SI" dirty="0"/>
              <a:t>Iz niza v število (celo)</a:t>
            </a:r>
          </a:p>
          <a:p>
            <a:endParaRPr lang="sl-SI" dirty="0"/>
          </a:p>
          <a:p>
            <a:r>
              <a:rPr lang="sl-SI" dirty="0"/>
              <a:t>Seštevanje števil ali stikanje nizov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260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83568" y="1700808"/>
            <a:ext cx="7776864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'Andrej'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7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zadeti_meti2 = 6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zadeti_meti3 =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131840" y="4653136"/>
            <a:ext cx="273630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Kaj počne ta koda?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0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Koda rešuje naslednji problem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Košarkar Andrej je zadel 7 prostih  metov, 6 metov za dve točki in dve trojki. </a:t>
            </a:r>
          </a:p>
          <a:p>
            <a:r>
              <a:rPr lang="sl-SI" dirty="0"/>
              <a:t>Napiši program, ki izpiše, koliko točk je dosegel Andrej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03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83568" y="1700808"/>
            <a:ext cx="7776864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'Andrej'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7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zadeti_meti2 = 6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zadeti_meti3 =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  <p:sp>
        <p:nvSpPr>
          <p:cNvPr id="2" name="Rectangular Callout 1"/>
          <p:cNvSpPr/>
          <p:nvPr/>
        </p:nvSpPr>
        <p:spPr>
          <a:xfrm>
            <a:off x="4860032" y="1186637"/>
            <a:ext cx="2160240" cy="612648"/>
          </a:xfrm>
          <a:prstGeom prst="wedgeRectCallout">
            <a:avLst>
              <a:gd name="adj1" fmla="val -85322"/>
              <a:gd name="adj2" fmla="val 1542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Uporaba spremenljivk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2195736" y="5031069"/>
            <a:ext cx="2160240" cy="828672"/>
          </a:xfrm>
          <a:prstGeom prst="wedgeRectCallout">
            <a:avLst>
              <a:gd name="adj1" fmla="val -67191"/>
              <a:gd name="adj2" fmla="val -2207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Spremenljivka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</a:t>
            </a:r>
            <a:r>
              <a:rPr lang="sl-SI" dirty="0"/>
              <a:t> levo in desno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6588224" y="4418421"/>
            <a:ext cx="2160240" cy="612648"/>
          </a:xfrm>
          <a:prstGeom prst="wedgeRectCallout">
            <a:avLst>
              <a:gd name="adj1" fmla="val -155870"/>
              <a:gd name="adj2" fmla="val -1116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Več izpisanih stvari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6927329" y="2028029"/>
            <a:ext cx="2160240" cy="612648"/>
          </a:xfrm>
          <a:prstGeom prst="wedgeRectCallout">
            <a:avLst>
              <a:gd name="adj1" fmla="val -38143"/>
              <a:gd name="adj2" fmla="val 967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dirty="0"/>
              <a:t> je ?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1187624" y="383661"/>
            <a:ext cx="2160240" cy="612648"/>
          </a:xfrm>
          <a:prstGeom prst="wedgeRectCallout">
            <a:avLst>
              <a:gd name="adj1" fmla="val -26847"/>
              <a:gd name="adj2" fmla="val 1696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Prireditveni stavek</a:t>
            </a:r>
          </a:p>
        </p:txBody>
      </p:sp>
    </p:spTree>
    <p:extLst>
      <p:ext uri="{BB962C8B-B14F-4D97-AF65-F5344CB8AC3E}">
        <p14:creationId xmlns:p14="http://schemas.microsoft.com/office/powerpoint/2010/main" val="180904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spremembe I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4237112"/>
            <a:ext cx="5626968" cy="1928192"/>
          </a:xfrm>
        </p:spPr>
        <p:txBody>
          <a:bodyPr>
            <a:normAutofit/>
          </a:bodyPr>
          <a:lstStyle/>
          <a:p>
            <a:r>
              <a:rPr lang="sl-SI" dirty="0"/>
              <a:t>Preberimo ime igralca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83568" y="1700808"/>
            <a:ext cx="7776864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'Andrej'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7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zadeti_meti2 = 6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zadeti_meti3 =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</p:spTree>
    <p:extLst>
      <p:ext uri="{BB962C8B-B14F-4D97-AF65-F5344CB8AC3E}">
        <p14:creationId xmlns:p14="http://schemas.microsoft.com/office/powerpoint/2010/main" val="153592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spremenjena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251520" y="1700808"/>
            <a:ext cx="8208912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</a:t>
            </a:r>
            <a: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input('Ime igralca: ')</a:t>
            </a:r>
            <a:b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7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zadeti_meti2 = 6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zadeti_meti3 = 2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</p:spTree>
    <p:extLst>
      <p:ext uri="{BB962C8B-B14F-4D97-AF65-F5344CB8AC3E}">
        <p14:creationId xmlns:p14="http://schemas.microsoft.com/office/powerpoint/2010/main" val="119454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Koda - spremembe II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251520" y="1700808"/>
            <a:ext cx="8208912" cy="2620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ime_igralca = input('Ime igralca: ')</a:t>
            </a:r>
            <a:br>
              <a:rPr lang="sl-S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zadeti_prosti_meti = 7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zadeti_meti2 = 6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zadeti_meti3 = 2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zadeti_prosti_meti + zadeti_meti2 * 2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točk = točk + zadeti_meti3 * 3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(ime_igralca, 'je dosegel', točk, 'točk')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idx="1"/>
          </p:nvPr>
        </p:nvSpPr>
        <p:spPr>
          <a:xfrm>
            <a:off x="1907704" y="4437112"/>
            <a:ext cx="5626968" cy="720080"/>
          </a:xfrm>
        </p:spPr>
        <p:txBody>
          <a:bodyPr>
            <a:normAutofit/>
          </a:bodyPr>
          <a:lstStyle/>
          <a:p>
            <a:r>
              <a:rPr lang="sl-SI" dirty="0"/>
              <a:t>Preberimo zadete mete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9721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805</Words>
  <Application>Microsoft Office PowerPoint</Application>
  <PresentationFormat>On-screen Show (4:3)</PresentationFormat>
  <Paragraphs>144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Prvi programi</vt:lpstr>
      <vt:lpstr>Iz zapisa v program</vt:lpstr>
      <vt:lpstr>PowerPoint Presentation</vt:lpstr>
      <vt:lpstr>Koda </vt:lpstr>
      <vt:lpstr>Koda rešuje naslednji problem</vt:lpstr>
      <vt:lpstr>Koda </vt:lpstr>
      <vt:lpstr>Koda - spremembe I</vt:lpstr>
      <vt:lpstr>Koda - spremenjena</vt:lpstr>
      <vt:lpstr>Koda - spremembe II</vt:lpstr>
      <vt:lpstr>Koda - spremenjena</vt:lpstr>
      <vt:lpstr>Koda </vt:lpstr>
      <vt:lpstr>Koda - spremembe</vt:lpstr>
      <vt:lpstr>Koda - spremembe</vt:lpstr>
      <vt:lpstr>Kaj smo se naučili?</vt:lpstr>
      <vt:lpstr>Kaj smo se še naučili?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 program</dc:title>
  <dc:creator>Lokar</dc:creator>
  <cp:lastModifiedBy>Lokar, Matija</cp:lastModifiedBy>
  <cp:revision>13</cp:revision>
  <dcterms:created xsi:type="dcterms:W3CDTF">2014-09-30T13:04:05Z</dcterms:created>
  <dcterms:modified xsi:type="dcterms:W3CDTF">2021-09-22T13:21:20Z</dcterms:modified>
</cp:coreProperties>
</file>