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6" r:id="rId2"/>
    <p:sldMasterId id="2147483702" r:id="rId3"/>
  </p:sldMasterIdLst>
  <p:notesMasterIdLst>
    <p:notesMasterId r:id="rId86"/>
  </p:notesMasterIdLst>
  <p:sldIdLst>
    <p:sldId id="645" r:id="rId4"/>
    <p:sldId id="648" r:id="rId5"/>
    <p:sldId id="642" r:id="rId6"/>
    <p:sldId id="650" r:id="rId7"/>
    <p:sldId id="649" r:id="rId8"/>
    <p:sldId id="651" r:id="rId9"/>
    <p:sldId id="652" r:id="rId10"/>
    <p:sldId id="643" r:id="rId11"/>
    <p:sldId id="644" r:id="rId12"/>
    <p:sldId id="565" r:id="rId13"/>
    <p:sldId id="566" r:id="rId14"/>
    <p:sldId id="567" r:id="rId15"/>
    <p:sldId id="568" r:id="rId16"/>
    <p:sldId id="569" r:id="rId17"/>
    <p:sldId id="570" r:id="rId18"/>
    <p:sldId id="571" r:id="rId19"/>
    <p:sldId id="574" r:id="rId20"/>
    <p:sldId id="653" r:id="rId21"/>
    <p:sldId id="572" r:id="rId22"/>
    <p:sldId id="573" r:id="rId23"/>
    <p:sldId id="580" r:id="rId24"/>
    <p:sldId id="581" r:id="rId25"/>
    <p:sldId id="582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591" r:id="rId35"/>
    <p:sldId id="592" r:id="rId36"/>
    <p:sldId id="593" r:id="rId37"/>
    <p:sldId id="594" r:id="rId38"/>
    <p:sldId id="595" r:id="rId39"/>
    <p:sldId id="596" r:id="rId40"/>
    <p:sldId id="597" r:id="rId41"/>
    <p:sldId id="598" r:id="rId42"/>
    <p:sldId id="599" r:id="rId43"/>
    <p:sldId id="600" r:id="rId44"/>
    <p:sldId id="601" r:id="rId45"/>
    <p:sldId id="602" r:id="rId46"/>
    <p:sldId id="603" r:id="rId47"/>
    <p:sldId id="604" r:id="rId48"/>
    <p:sldId id="605" r:id="rId49"/>
    <p:sldId id="606" r:id="rId50"/>
    <p:sldId id="607" r:id="rId51"/>
    <p:sldId id="608" r:id="rId52"/>
    <p:sldId id="609" r:id="rId53"/>
    <p:sldId id="610" r:id="rId54"/>
    <p:sldId id="611" r:id="rId55"/>
    <p:sldId id="612" r:id="rId56"/>
    <p:sldId id="613" r:id="rId57"/>
    <p:sldId id="614" r:id="rId58"/>
    <p:sldId id="615" r:id="rId59"/>
    <p:sldId id="616" r:id="rId60"/>
    <p:sldId id="617" r:id="rId61"/>
    <p:sldId id="618" r:id="rId62"/>
    <p:sldId id="619" r:id="rId63"/>
    <p:sldId id="620" r:id="rId64"/>
    <p:sldId id="621" r:id="rId65"/>
    <p:sldId id="622" r:id="rId66"/>
    <p:sldId id="623" r:id="rId67"/>
    <p:sldId id="624" r:id="rId68"/>
    <p:sldId id="625" r:id="rId69"/>
    <p:sldId id="626" r:id="rId70"/>
    <p:sldId id="627" r:id="rId71"/>
    <p:sldId id="628" r:id="rId72"/>
    <p:sldId id="629" r:id="rId73"/>
    <p:sldId id="630" r:id="rId74"/>
    <p:sldId id="631" r:id="rId75"/>
    <p:sldId id="632" r:id="rId76"/>
    <p:sldId id="633" r:id="rId77"/>
    <p:sldId id="634" r:id="rId78"/>
    <p:sldId id="635" r:id="rId79"/>
    <p:sldId id="636" r:id="rId80"/>
    <p:sldId id="637" r:id="rId81"/>
    <p:sldId id="638" r:id="rId82"/>
    <p:sldId id="639" r:id="rId83"/>
    <p:sldId id="640" r:id="rId84"/>
    <p:sldId id="641" r:id="rId85"/>
  </p:sldIdLst>
  <p:sldSz cx="9144000" cy="6858000" type="screen4x3"/>
  <p:notesSz cx="6858000" cy="9144000"/>
  <p:embeddedFontLst>
    <p:embeddedFont>
      <p:font typeface="Lucida Console" panose="020B0609040504020204" pitchFamily="49" charset="0"/>
      <p:regular r:id="rId87"/>
    </p:embeddedFont>
    <p:embeddedFont>
      <p:font typeface="Verdana" panose="020B0604030504040204" pitchFamily="34" charset="0"/>
      <p:regular r:id="rId88"/>
      <p:bold r:id="rId89"/>
      <p:italic r:id="rId90"/>
      <p:boldItalic r:id="rId91"/>
    </p:embeddedFont>
  </p:embeddedFontLst>
  <p:custDataLst>
    <p:tags r:id="rId9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2" autoAdjust="0"/>
    <p:restoredTop sz="94731" autoAdjust="0"/>
  </p:normalViewPr>
  <p:slideViewPr>
    <p:cSldViewPr>
      <p:cViewPr varScale="1">
        <p:scale>
          <a:sx n="158" d="100"/>
          <a:sy n="158" d="100"/>
        </p:scale>
        <p:origin x="2368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font" Target="fonts/font3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font" Target="fonts/font4.fntdata"/><Relationship Id="rId95" Type="http://schemas.openxmlformats.org/officeDocument/2006/relationships/theme" Target="theme/theme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ags" Target="tags/tag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font" Target="fonts/font1.fntdata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B150C-30A9-418C-9925-4D4C307945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C18B444-6565-4A75-8F3A-C77E62E6D86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C7D4249C-D721-4689-9DFC-AB26821AEEB2}" type="parTrans" cxnId="{9C737DF5-17FF-4A92-B77F-CDD930A8151A}">
      <dgm:prSet/>
      <dgm:spPr/>
      <dgm:t>
        <a:bodyPr/>
        <a:lstStyle/>
        <a:p>
          <a:endParaRPr lang="sl-SI"/>
        </a:p>
      </dgm:t>
    </dgm:pt>
    <dgm:pt modelId="{AB0BF27A-B09D-45A2-B436-13BEF549199A}" type="sibTrans" cxnId="{9C737DF5-17FF-4A92-B77F-CDD930A8151A}">
      <dgm:prSet/>
      <dgm:spPr/>
      <dgm:t>
        <a:bodyPr/>
        <a:lstStyle/>
        <a:p>
          <a:endParaRPr lang="sl-SI"/>
        </a:p>
      </dgm:t>
    </dgm:pt>
    <dgm:pt modelId="{E42F5AFE-53EB-4C96-AE11-77C7276F77A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35CA3D4-8F23-45B2-9BFF-E3733916B21C}" type="parTrans" cxnId="{C8F2587E-4EE4-4AB5-8CBE-2BF89FAA57B8}">
      <dgm:prSet/>
      <dgm:spPr/>
      <dgm:t>
        <a:bodyPr/>
        <a:lstStyle/>
        <a:p>
          <a:endParaRPr lang="sl-SI"/>
        </a:p>
      </dgm:t>
    </dgm:pt>
    <dgm:pt modelId="{43C42E0B-E416-437A-B5DD-597F441B67E8}" type="sibTrans" cxnId="{C8F2587E-4EE4-4AB5-8CBE-2BF89FAA57B8}">
      <dgm:prSet/>
      <dgm:spPr/>
      <dgm:t>
        <a:bodyPr/>
        <a:lstStyle/>
        <a:p>
          <a:endParaRPr lang="sl-SI"/>
        </a:p>
      </dgm:t>
    </dgm:pt>
    <dgm:pt modelId="{D69FF2DD-0245-4F37-8AF6-6780369927C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9BAC50D-30F7-4399-B65B-536E9B64A310}" type="parTrans" cxnId="{A55AB65F-0898-4F03-9ACA-57A09EC89C43}">
      <dgm:prSet/>
      <dgm:spPr/>
      <dgm:t>
        <a:bodyPr/>
        <a:lstStyle/>
        <a:p>
          <a:endParaRPr lang="sl-SI"/>
        </a:p>
      </dgm:t>
    </dgm:pt>
    <dgm:pt modelId="{CBC75AB8-5134-4C9B-9345-E8091458C99A}" type="sibTrans" cxnId="{A55AB65F-0898-4F03-9ACA-57A09EC89C43}">
      <dgm:prSet/>
      <dgm:spPr/>
      <dgm:t>
        <a:bodyPr/>
        <a:lstStyle/>
        <a:p>
          <a:endParaRPr lang="sl-SI"/>
        </a:p>
      </dgm:t>
    </dgm:pt>
    <dgm:pt modelId="{02DADB04-AF52-411C-A628-D33756CF38C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0431393-2247-472A-8BFB-BBDA3E8F282C}" type="parTrans" cxnId="{C5638E4B-CEE1-4201-8358-FAA09D916F4E}">
      <dgm:prSet/>
      <dgm:spPr/>
      <dgm:t>
        <a:bodyPr/>
        <a:lstStyle/>
        <a:p>
          <a:endParaRPr lang="sl-SI"/>
        </a:p>
      </dgm:t>
    </dgm:pt>
    <dgm:pt modelId="{CBBEF9F3-6F86-495C-B140-38A4FDF68686}" type="sibTrans" cxnId="{C5638E4B-CEE1-4201-8358-FAA09D916F4E}">
      <dgm:prSet/>
      <dgm:spPr/>
      <dgm:t>
        <a:bodyPr/>
        <a:lstStyle/>
        <a:p>
          <a:endParaRPr lang="sl-SI"/>
        </a:p>
      </dgm:t>
    </dgm:pt>
    <dgm:pt modelId="{90807F07-F7C4-4043-8D11-25AC9B09142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/in seveda tudi 1 – 4/ 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FA28935-B0B3-4BF6-9BD6-DE8B64D27704}" type="parTrans" cxnId="{759EE8B9-A51D-4EE2-97DA-E30A3A0B11AB}">
      <dgm:prSet/>
      <dgm:spPr/>
      <dgm:t>
        <a:bodyPr/>
        <a:lstStyle/>
        <a:p>
          <a:endParaRPr lang="sl-SI"/>
        </a:p>
      </dgm:t>
    </dgm:pt>
    <dgm:pt modelId="{8E5258DF-14B8-4B8C-9F36-756B7082EBF6}" type="sibTrans" cxnId="{759EE8B9-A51D-4EE2-97DA-E30A3A0B11AB}">
      <dgm:prSet/>
      <dgm:spPr/>
      <dgm:t>
        <a:bodyPr/>
        <a:lstStyle/>
        <a:p>
          <a:endParaRPr lang="sl-SI"/>
        </a:p>
      </dgm:t>
    </dgm:pt>
    <dgm:pt modelId="{6E9BBFA3-F73F-455E-890B-4937F00C5FF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BED2198-7A3F-49C5-837A-38516731CCAC}" type="parTrans" cxnId="{2B80FA2D-5B58-44B8-92F5-7843E92FECC2}">
      <dgm:prSet/>
      <dgm:spPr/>
      <dgm:t>
        <a:bodyPr/>
        <a:lstStyle/>
        <a:p>
          <a:endParaRPr lang="sl-SI"/>
        </a:p>
      </dgm:t>
    </dgm:pt>
    <dgm:pt modelId="{82527333-7ECD-4AAC-9A11-F0F8455D76CF}" type="sibTrans" cxnId="{2B80FA2D-5B58-44B8-92F5-7843E92FECC2}">
      <dgm:prSet/>
      <dgm:spPr/>
      <dgm:t>
        <a:bodyPr/>
        <a:lstStyle/>
        <a:p>
          <a:endParaRPr lang="sl-SI"/>
        </a:p>
      </dgm:t>
    </dgm:pt>
    <dgm:pt modelId="{18660C9B-38FD-4775-BB82-9418C60D875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5C58443-FF70-4A43-B20E-EC1B8B2FD515}" type="parTrans" cxnId="{49A18315-0A87-4A4D-8784-ED1503DA2FCB}">
      <dgm:prSet/>
      <dgm:spPr/>
      <dgm:t>
        <a:bodyPr/>
        <a:lstStyle/>
        <a:p>
          <a:endParaRPr lang="sl-SI"/>
        </a:p>
      </dgm:t>
    </dgm:pt>
    <dgm:pt modelId="{4A4BDB6B-5EFA-42FF-8651-834FB4509EBB}" type="sibTrans" cxnId="{49A18315-0A87-4A4D-8784-ED1503DA2FCB}">
      <dgm:prSet/>
      <dgm:spPr/>
      <dgm:t>
        <a:bodyPr/>
        <a:lstStyle/>
        <a:p>
          <a:endParaRPr lang="sl-SI"/>
        </a:p>
      </dgm:t>
    </dgm:pt>
    <dgm:pt modelId="{BB48D78F-EA99-4204-9093-42421DA1B92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potjo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4 - 5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5B1B307-357A-4EC0-A9FC-3D212CC43D0E}" type="parTrans" cxnId="{0CFEB5E4-357C-4FC1-A580-ACD3FA798475}">
      <dgm:prSet/>
      <dgm:spPr/>
      <dgm:t>
        <a:bodyPr/>
        <a:lstStyle/>
        <a:p>
          <a:endParaRPr lang="sl-SI"/>
        </a:p>
      </dgm:t>
    </dgm:pt>
    <dgm:pt modelId="{FD2A8696-6C23-4C74-B75C-91D31BA04C35}" type="sibTrans" cxnId="{0CFEB5E4-357C-4FC1-A580-ACD3FA798475}">
      <dgm:prSet/>
      <dgm:spPr/>
      <dgm:t>
        <a:bodyPr/>
        <a:lstStyle/>
        <a:p>
          <a:endParaRPr lang="sl-SI"/>
        </a:p>
      </dgm:t>
    </dgm:pt>
    <dgm:pt modelId="{31B503EB-C010-4688-8281-0619A6BABB7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8A4B568-DCCD-4805-B07A-8B4156DBFE5B}" type="parTrans" cxnId="{7F0B7A4D-2CBA-45B7-87B7-3A774A8534AC}">
      <dgm:prSet/>
      <dgm:spPr/>
      <dgm:t>
        <a:bodyPr/>
        <a:lstStyle/>
        <a:p>
          <a:endParaRPr lang="sl-SI"/>
        </a:p>
      </dgm:t>
    </dgm:pt>
    <dgm:pt modelId="{BAEA9351-40AB-4BCF-BB7A-BCC84A1B6D51}" type="sibTrans" cxnId="{7F0B7A4D-2CBA-45B7-87B7-3A774A8534AC}">
      <dgm:prSet/>
      <dgm:spPr/>
      <dgm:t>
        <a:bodyPr/>
        <a:lstStyle/>
        <a:p>
          <a:endParaRPr lang="sl-SI"/>
        </a:p>
      </dgm:t>
    </dgm:pt>
    <dgm:pt modelId="{14EE3EB5-43F9-4F66-8857-0CE0C2D5816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D649FC5-B307-41F1-82F2-C830C2599508}" type="parTrans" cxnId="{7CB71BC9-EBA1-4ED3-8913-9DDA879961A2}">
      <dgm:prSet/>
      <dgm:spPr/>
      <dgm:t>
        <a:bodyPr/>
        <a:lstStyle/>
        <a:p>
          <a:endParaRPr lang="sl-SI"/>
        </a:p>
      </dgm:t>
    </dgm:pt>
    <dgm:pt modelId="{FE6D0E77-C9C6-48A1-A3B9-C9D2E67180A4}" type="sibTrans" cxnId="{7CB71BC9-EBA1-4ED3-8913-9DDA879961A2}">
      <dgm:prSet/>
      <dgm:spPr/>
      <dgm:t>
        <a:bodyPr/>
        <a:lstStyle/>
        <a:p>
          <a:endParaRPr lang="sl-SI"/>
        </a:p>
      </dgm:t>
    </dgm:pt>
    <dgm:pt modelId="{28F0D441-82D0-400A-8D8F-1430297F5D26}" type="pres">
      <dgm:prSet presAssocID="{06EB150C-30A9-418C-9925-4D4C307945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BD0158-5054-4720-87F2-8BD90A6999B1}" type="pres">
      <dgm:prSet presAssocID="{0C18B444-6565-4A75-8F3A-C77E62E6D868}" presName="hierRoot1" presStyleCnt="0">
        <dgm:presLayoutVars>
          <dgm:hierBranch/>
        </dgm:presLayoutVars>
      </dgm:prSet>
      <dgm:spPr/>
    </dgm:pt>
    <dgm:pt modelId="{A75EEB43-ED1C-4592-942C-182251D84F75}" type="pres">
      <dgm:prSet presAssocID="{0C18B444-6565-4A75-8F3A-C77E62E6D868}" presName="rootComposite1" presStyleCnt="0"/>
      <dgm:spPr/>
    </dgm:pt>
    <dgm:pt modelId="{38BBBE65-5B26-4083-AE50-6950F0030EFA}" type="pres">
      <dgm:prSet presAssocID="{0C18B444-6565-4A75-8F3A-C77E62E6D8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D63950B-98D6-4E5C-A055-6A2438580236}" type="pres">
      <dgm:prSet presAssocID="{0C18B444-6565-4A75-8F3A-C77E62E6D868}" presName="rootConnector1" presStyleLbl="node1" presStyleIdx="0" presStyleCnt="0"/>
      <dgm:spPr/>
      <dgm:t>
        <a:bodyPr/>
        <a:lstStyle/>
        <a:p>
          <a:endParaRPr lang="sl-SI"/>
        </a:p>
      </dgm:t>
    </dgm:pt>
    <dgm:pt modelId="{4A5BC7A4-D01B-488F-9FC7-1670D205EC77}" type="pres">
      <dgm:prSet presAssocID="{0C18B444-6565-4A75-8F3A-C77E62E6D868}" presName="hierChild2" presStyleCnt="0"/>
      <dgm:spPr/>
    </dgm:pt>
    <dgm:pt modelId="{D18CEA8A-A770-45B8-BA59-818D4EBF709F}" type="pres">
      <dgm:prSet presAssocID="{935CA3D4-8F23-45B2-9BFF-E3733916B21C}" presName="Name35" presStyleLbl="parChTrans1D2" presStyleIdx="0" presStyleCnt="4"/>
      <dgm:spPr/>
      <dgm:t>
        <a:bodyPr/>
        <a:lstStyle/>
        <a:p>
          <a:endParaRPr lang="sl-SI"/>
        </a:p>
      </dgm:t>
    </dgm:pt>
    <dgm:pt modelId="{565BF666-AD16-4C71-8CDB-14714B5A36B0}" type="pres">
      <dgm:prSet presAssocID="{E42F5AFE-53EB-4C96-AE11-77C7276F77A3}" presName="hierRoot2" presStyleCnt="0">
        <dgm:presLayoutVars>
          <dgm:hierBranch/>
        </dgm:presLayoutVars>
      </dgm:prSet>
      <dgm:spPr/>
    </dgm:pt>
    <dgm:pt modelId="{9ABC50DA-2AAF-4068-A1B7-B9E5D53FB95B}" type="pres">
      <dgm:prSet presAssocID="{E42F5AFE-53EB-4C96-AE11-77C7276F77A3}" presName="rootComposite" presStyleCnt="0"/>
      <dgm:spPr/>
    </dgm:pt>
    <dgm:pt modelId="{42544DB9-EEF1-4B2E-A599-E2831732D8CB}" type="pres">
      <dgm:prSet presAssocID="{E42F5AFE-53EB-4C96-AE11-77C7276F77A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57F3135-2AB7-45EA-BD25-15E667019E09}" type="pres">
      <dgm:prSet presAssocID="{E42F5AFE-53EB-4C96-AE11-77C7276F77A3}" presName="rootConnector" presStyleLbl="node2" presStyleIdx="0" presStyleCnt="4"/>
      <dgm:spPr/>
      <dgm:t>
        <a:bodyPr/>
        <a:lstStyle/>
        <a:p>
          <a:endParaRPr lang="sl-SI"/>
        </a:p>
      </dgm:t>
    </dgm:pt>
    <dgm:pt modelId="{8790B3A2-1189-4DC2-9183-86EE59156430}" type="pres">
      <dgm:prSet presAssocID="{E42F5AFE-53EB-4C96-AE11-77C7276F77A3}" presName="hierChild4" presStyleCnt="0"/>
      <dgm:spPr/>
    </dgm:pt>
    <dgm:pt modelId="{3B404E92-7EC3-445C-8B03-F9054F2F4AC9}" type="pres">
      <dgm:prSet presAssocID="{E42F5AFE-53EB-4C96-AE11-77C7276F77A3}" presName="hierChild5" presStyleCnt="0"/>
      <dgm:spPr/>
    </dgm:pt>
    <dgm:pt modelId="{A41AC795-7F2A-4F10-B482-29A36E36BB40}" type="pres">
      <dgm:prSet presAssocID="{19BAC50D-30F7-4399-B65B-536E9B64A310}" presName="Name35" presStyleLbl="parChTrans1D2" presStyleIdx="1" presStyleCnt="4"/>
      <dgm:spPr/>
      <dgm:t>
        <a:bodyPr/>
        <a:lstStyle/>
        <a:p>
          <a:endParaRPr lang="sl-SI"/>
        </a:p>
      </dgm:t>
    </dgm:pt>
    <dgm:pt modelId="{215413F9-0A4D-4072-B12B-D98C8B3C92AE}" type="pres">
      <dgm:prSet presAssocID="{D69FF2DD-0245-4F37-8AF6-6780369927CF}" presName="hierRoot2" presStyleCnt="0">
        <dgm:presLayoutVars>
          <dgm:hierBranch/>
        </dgm:presLayoutVars>
      </dgm:prSet>
      <dgm:spPr/>
    </dgm:pt>
    <dgm:pt modelId="{6B2ABCDA-D51B-4E09-A6A5-4B150F343010}" type="pres">
      <dgm:prSet presAssocID="{D69FF2DD-0245-4F37-8AF6-6780369927CF}" presName="rootComposite" presStyleCnt="0"/>
      <dgm:spPr/>
    </dgm:pt>
    <dgm:pt modelId="{2CD78F2A-61F2-4FC0-86EF-C14451BB902A}" type="pres">
      <dgm:prSet presAssocID="{D69FF2DD-0245-4F37-8AF6-6780369927C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31E6913-5AF5-4708-9541-1DF7D5881798}" type="pres">
      <dgm:prSet presAssocID="{D69FF2DD-0245-4F37-8AF6-6780369927CF}" presName="rootConnector" presStyleLbl="node2" presStyleIdx="1" presStyleCnt="4"/>
      <dgm:spPr/>
      <dgm:t>
        <a:bodyPr/>
        <a:lstStyle/>
        <a:p>
          <a:endParaRPr lang="sl-SI"/>
        </a:p>
      </dgm:t>
    </dgm:pt>
    <dgm:pt modelId="{EE32F761-F853-46DD-839F-5305322704CC}" type="pres">
      <dgm:prSet presAssocID="{D69FF2DD-0245-4F37-8AF6-6780369927CF}" presName="hierChild4" presStyleCnt="0"/>
      <dgm:spPr/>
    </dgm:pt>
    <dgm:pt modelId="{F844B50D-2233-47DC-9A6E-F2BD227EBD9D}" type="pres">
      <dgm:prSet presAssocID="{D69FF2DD-0245-4F37-8AF6-6780369927CF}" presName="hierChild5" presStyleCnt="0"/>
      <dgm:spPr/>
    </dgm:pt>
    <dgm:pt modelId="{958CF804-DF28-421C-A516-CF67A2832DC4}" type="pres">
      <dgm:prSet presAssocID="{40431393-2247-472A-8BFB-BBDA3E8F282C}" presName="Name35" presStyleLbl="parChTrans1D2" presStyleIdx="2" presStyleCnt="4"/>
      <dgm:spPr/>
      <dgm:t>
        <a:bodyPr/>
        <a:lstStyle/>
        <a:p>
          <a:endParaRPr lang="sl-SI"/>
        </a:p>
      </dgm:t>
    </dgm:pt>
    <dgm:pt modelId="{9441ACDA-35FC-49D3-940B-0B0D13F211BC}" type="pres">
      <dgm:prSet presAssocID="{02DADB04-AF52-411C-A628-D33756CF38CC}" presName="hierRoot2" presStyleCnt="0">
        <dgm:presLayoutVars>
          <dgm:hierBranch/>
        </dgm:presLayoutVars>
      </dgm:prSet>
      <dgm:spPr/>
    </dgm:pt>
    <dgm:pt modelId="{9169377E-07F3-44BA-8142-BF56B78FCAD6}" type="pres">
      <dgm:prSet presAssocID="{02DADB04-AF52-411C-A628-D33756CF38CC}" presName="rootComposite" presStyleCnt="0"/>
      <dgm:spPr/>
    </dgm:pt>
    <dgm:pt modelId="{64CDDDE7-7D99-40C2-AFDD-E630B0770836}" type="pres">
      <dgm:prSet presAssocID="{02DADB04-AF52-411C-A628-D33756CF38C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28B39BA-D7C7-4B72-94A0-E4511D4FF1BC}" type="pres">
      <dgm:prSet presAssocID="{02DADB04-AF52-411C-A628-D33756CF38CC}" presName="rootConnector" presStyleLbl="node2" presStyleIdx="2" presStyleCnt="4"/>
      <dgm:spPr/>
      <dgm:t>
        <a:bodyPr/>
        <a:lstStyle/>
        <a:p>
          <a:endParaRPr lang="sl-SI"/>
        </a:p>
      </dgm:t>
    </dgm:pt>
    <dgm:pt modelId="{5E75F4A3-A5A4-477E-83FF-E0CD252F3FA7}" type="pres">
      <dgm:prSet presAssocID="{02DADB04-AF52-411C-A628-D33756CF38CC}" presName="hierChild4" presStyleCnt="0"/>
      <dgm:spPr/>
    </dgm:pt>
    <dgm:pt modelId="{E6544285-3015-4C96-9013-B289BC40092B}" type="pres">
      <dgm:prSet presAssocID="{9FA28935-B0B3-4BF6-9BD6-DE8B64D27704}" presName="Name35" presStyleLbl="parChTrans1D3" presStyleIdx="0" presStyleCnt="3"/>
      <dgm:spPr/>
      <dgm:t>
        <a:bodyPr/>
        <a:lstStyle/>
        <a:p>
          <a:endParaRPr lang="sl-SI"/>
        </a:p>
      </dgm:t>
    </dgm:pt>
    <dgm:pt modelId="{B5A7D3D2-F9F7-490B-8CDA-338AE38275DB}" type="pres">
      <dgm:prSet presAssocID="{90807F07-F7C4-4043-8D11-25AC9B091421}" presName="hierRoot2" presStyleCnt="0">
        <dgm:presLayoutVars>
          <dgm:hierBranch val="r"/>
        </dgm:presLayoutVars>
      </dgm:prSet>
      <dgm:spPr/>
    </dgm:pt>
    <dgm:pt modelId="{C0F0A2C2-65C3-40DD-8AFF-BEFE42DA31F9}" type="pres">
      <dgm:prSet presAssocID="{90807F07-F7C4-4043-8D11-25AC9B091421}" presName="rootComposite" presStyleCnt="0"/>
      <dgm:spPr/>
    </dgm:pt>
    <dgm:pt modelId="{9F346693-EEBA-41D2-A93C-8A6926AC8FE9}" type="pres">
      <dgm:prSet presAssocID="{90807F07-F7C4-4043-8D11-25AC9B091421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2BF8261-B143-4F3C-AFC1-B86433DE2493}" type="pres">
      <dgm:prSet presAssocID="{90807F07-F7C4-4043-8D11-25AC9B091421}" presName="rootConnector" presStyleLbl="node3" presStyleIdx="0" presStyleCnt="3"/>
      <dgm:spPr/>
      <dgm:t>
        <a:bodyPr/>
        <a:lstStyle/>
        <a:p>
          <a:endParaRPr lang="sl-SI"/>
        </a:p>
      </dgm:t>
    </dgm:pt>
    <dgm:pt modelId="{A5A62BB5-F997-4AD3-8B5D-94D1D04A612F}" type="pres">
      <dgm:prSet presAssocID="{90807F07-F7C4-4043-8D11-25AC9B091421}" presName="hierChild4" presStyleCnt="0"/>
      <dgm:spPr/>
    </dgm:pt>
    <dgm:pt modelId="{6069885E-B582-49C3-AEC5-05D2FAD9F37A}" type="pres">
      <dgm:prSet presAssocID="{90807F07-F7C4-4043-8D11-25AC9B091421}" presName="hierChild5" presStyleCnt="0"/>
      <dgm:spPr/>
    </dgm:pt>
    <dgm:pt modelId="{A8C30DA0-D115-4B4B-A2D7-B3769219902F}" type="pres">
      <dgm:prSet presAssocID="{1BED2198-7A3F-49C5-837A-38516731CCAC}" presName="Name35" presStyleLbl="parChTrans1D3" presStyleIdx="1" presStyleCnt="3"/>
      <dgm:spPr/>
      <dgm:t>
        <a:bodyPr/>
        <a:lstStyle/>
        <a:p>
          <a:endParaRPr lang="sl-SI"/>
        </a:p>
      </dgm:t>
    </dgm:pt>
    <dgm:pt modelId="{D143DB33-74D5-4C5B-A3A0-5212DD317612}" type="pres">
      <dgm:prSet presAssocID="{6E9BBFA3-F73F-455E-890B-4937F00C5FF4}" presName="hierRoot2" presStyleCnt="0">
        <dgm:presLayoutVars>
          <dgm:hierBranch val="r"/>
        </dgm:presLayoutVars>
      </dgm:prSet>
      <dgm:spPr/>
    </dgm:pt>
    <dgm:pt modelId="{1EF6C578-0CE8-4850-BA46-02D42D36441E}" type="pres">
      <dgm:prSet presAssocID="{6E9BBFA3-F73F-455E-890B-4937F00C5FF4}" presName="rootComposite" presStyleCnt="0"/>
      <dgm:spPr/>
    </dgm:pt>
    <dgm:pt modelId="{006AC2C3-756F-4F58-A00D-7DB9470EB606}" type="pres">
      <dgm:prSet presAssocID="{6E9BBFA3-F73F-455E-890B-4937F00C5FF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4075168-58EB-48A1-9D56-97F53D89009B}" type="pres">
      <dgm:prSet presAssocID="{6E9BBFA3-F73F-455E-890B-4937F00C5FF4}" presName="rootConnector" presStyleLbl="node3" presStyleIdx="1" presStyleCnt="3"/>
      <dgm:spPr/>
      <dgm:t>
        <a:bodyPr/>
        <a:lstStyle/>
        <a:p>
          <a:endParaRPr lang="sl-SI"/>
        </a:p>
      </dgm:t>
    </dgm:pt>
    <dgm:pt modelId="{C643268E-DE6D-4172-9C16-9B1125E1F5AE}" type="pres">
      <dgm:prSet presAssocID="{6E9BBFA3-F73F-455E-890B-4937F00C5FF4}" presName="hierChild4" presStyleCnt="0"/>
      <dgm:spPr/>
    </dgm:pt>
    <dgm:pt modelId="{20CD0E9A-B1AD-49D4-8EEC-4D61A496B790}" type="pres">
      <dgm:prSet presAssocID="{6E9BBFA3-F73F-455E-890B-4937F00C5FF4}" presName="hierChild5" presStyleCnt="0"/>
      <dgm:spPr/>
    </dgm:pt>
    <dgm:pt modelId="{619625AD-7858-44FF-8E8B-05FA928A179E}" type="pres">
      <dgm:prSet presAssocID="{55C58443-FF70-4A43-B20E-EC1B8B2FD515}" presName="Name35" presStyleLbl="parChTrans1D3" presStyleIdx="2" presStyleCnt="3"/>
      <dgm:spPr/>
      <dgm:t>
        <a:bodyPr/>
        <a:lstStyle/>
        <a:p>
          <a:endParaRPr lang="sl-SI"/>
        </a:p>
      </dgm:t>
    </dgm:pt>
    <dgm:pt modelId="{D5467540-B958-41DE-9038-917AC3170CC1}" type="pres">
      <dgm:prSet presAssocID="{18660C9B-38FD-4775-BB82-9418C60D8752}" presName="hierRoot2" presStyleCnt="0">
        <dgm:presLayoutVars>
          <dgm:hierBranch/>
        </dgm:presLayoutVars>
      </dgm:prSet>
      <dgm:spPr/>
    </dgm:pt>
    <dgm:pt modelId="{FA870081-5EB6-4D3C-B86A-8728C28930EB}" type="pres">
      <dgm:prSet presAssocID="{18660C9B-38FD-4775-BB82-9418C60D8752}" presName="rootComposite" presStyleCnt="0"/>
      <dgm:spPr/>
    </dgm:pt>
    <dgm:pt modelId="{D720A2C6-39E9-41FE-B0A1-A71DA656D661}" type="pres">
      <dgm:prSet presAssocID="{18660C9B-38FD-4775-BB82-9418C60D875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A63225E-BCEC-44A7-AA3E-F58929C00002}" type="pres">
      <dgm:prSet presAssocID="{18660C9B-38FD-4775-BB82-9418C60D8752}" presName="rootConnector" presStyleLbl="node3" presStyleIdx="2" presStyleCnt="3"/>
      <dgm:spPr/>
      <dgm:t>
        <a:bodyPr/>
        <a:lstStyle/>
        <a:p>
          <a:endParaRPr lang="sl-SI"/>
        </a:p>
      </dgm:t>
    </dgm:pt>
    <dgm:pt modelId="{8309F646-363D-4108-96A8-CA23ADF4F924}" type="pres">
      <dgm:prSet presAssocID="{18660C9B-38FD-4775-BB82-9418C60D8752}" presName="hierChild4" presStyleCnt="0"/>
      <dgm:spPr/>
    </dgm:pt>
    <dgm:pt modelId="{D0D50F57-4445-473E-91C9-40447797614A}" type="pres">
      <dgm:prSet presAssocID="{55B1B307-357A-4EC0-A9FC-3D212CC43D0E}" presName="Name35" presStyleLbl="parChTrans1D4" presStyleIdx="0" presStyleCnt="2"/>
      <dgm:spPr/>
      <dgm:t>
        <a:bodyPr/>
        <a:lstStyle/>
        <a:p>
          <a:endParaRPr lang="sl-SI"/>
        </a:p>
      </dgm:t>
    </dgm:pt>
    <dgm:pt modelId="{F6F482A0-88FC-4F8A-A9DA-17E30271F6DB}" type="pres">
      <dgm:prSet presAssocID="{BB48D78F-EA99-4204-9093-42421DA1B920}" presName="hierRoot2" presStyleCnt="0">
        <dgm:presLayoutVars>
          <dgm:hierBranch val="r"/>
        </dgm:presLayoutVars>
      </dgm:prSet>
      <dgm:spPr/>
    </dgm:pt>
    <dgm:pt modelId="{5128D872-9413-47AD-A97D-3E71A5CEB583}" type="pres">
      <dgm:prSet presAssocID="{BB48D78F-EA99-4204-9093-42421DA1B920}" presName="rootComposite" presStyleCnt="0"/>
      <dgm:spPr/>
    </dgm:pt>
    <dgm:pt modelId="{ACD9B7BE-4737-4EB1-BBE9-A147383F4FE7}" type="pres">
      <dgm:prSet presAssocID="{BB48D78F-EA99-4204-9093-42421DA1B920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3FB6B2A-FA6B-4F3B-98AF-85ECA8DE78CB}" type="pres">
      <dgm:prSet presAssocID="{BB48D78F-EA99-4204-9093-42421DA1B920}" presName="rootConnector" presStyleLbl="node4" presStyleIdx="0" presStyleCnt="2"/>
      <dgm:spPr/>
      <dgm:t>
        <a:bodyPr/>
        <a:lstStyle/>
        <a:p>
          <a:endParaRPr lang="sl-SI"/>
        </a:p>
      </dgm:t>
    </dgm:pt>
    <dgm:pt modelId="{94C2C6AA-89CF-419F-910F-34CE8F2EC0BF}" type="pres">
      <dgm:prSet presAssocID="{BB48D78F-EA99-4204-9093-42421DA1B920}" presName="hierChild4" presStyleCnt="0"/>
      <dgm:spPr/>
    </dgm:pt>
    <dgm:pt modelId="{6FB71C21-E906-4BBA-86F1-DF90B6F01A1C}" type="pres">
      <dgm:prSet presAssocID="{BB48D78F-EA99-4204-9093-42421DA1B920}" presName="hierChild5" presStyleCnt="0"/>
      <dgm:spPr/>
    </dgm:pt>
    <dgm:pt modelId="{C10E4950-391D-4DF8-87C6-B67A96D8615E}" type="pres">
      <dgm:prSet presAssocID="{D8A4B568-DCCD-4805-B07A-8B4156DBFE5B}" presName="Name35" presStyleLbl="parChTrans1D4" presStyleIdx="1" presStyleCnt="2"/>
      <dgm:spPr/>
      <dgm:t>
        <a:bodyPr/>
        <a:lstStyle/>
        <a:p>
          <a:endParaRPr lang="sl-SI"/>
        </a:p>
      </dgm:t>
    </dgm:pt>
    <dgm:pt modelId="{D552BFAC-6367-47E7-B763-F2CA75EDA8E8}" type="pres">
      <dgm:prSet presAssocID="{31B503EB-C010-4688-8281-0619A6BABB76}" presName="hierRoot2" presStyleCnt="0">
        <dgm:presLayoutVars>
          <dgm:hierBranch val="r"/>
        </dgm:presLayoutVars>
      </dgm:prSet>
      <dgm:spPr/>
    </dgm:pt>
    <dgm:pt modelId="{1B9FE277-B3FD-4763-8172-A4884CD5B86A}" type="pres">
      <dgm:prSet presAssocID="{31B503EB-C010-4688-8281-0619A6BABB76}" presName="rootComposite" presStyleCnt="0"/>
      <dgm:spPr/>
    </dgm:pt>
    <dgm:pt modelId="{F7430E1B-086B-4BA9-A7A1-B6D145ED72B6}" type="pres">
      <dgm:prSet presAssocID="{31B503EB-C010-4688-8281-0619A6BABB76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A5347BC-879D-42F6-9289-CAA629F1523B}" type="pres">
      <dgm:prSet presAssocID="{31B503EB-C010-4688-8281-0619A6BABB76}" presName="rootConnector" presStyleLbl="node4" presStyleIdx="1" presStyleCnt="2"/>
      <dgm:spPr/>
      <dgm:t>
        <a:bodyPr/>
        <a:lstStyle/>
        <a:p>
          <a:endParaRPr lang="sl-SI"/>
        </a:p>
      </dgm:t>
    </dgm:pt>
    <dgm:pt modelId="{DDCD7BC1-422E-48E0-810E-93E28A215F7B}" type="pres">
      <dgm:prSet presAssocID="{31B503EB-C010-4688-8281-0619A6BABB76}" presName="hierChild4" presStyleCnt="0"/>
      <dgm:spPr/>
    </dgm:pt>
    <dgm:pt modelId="{6CE7A36A-E74B-44ED-8D42-21F4BD12477D}" type="pres">
      <dgm:prSet presAssocID="{31B503EB-C010-4688-8281-0619A6BABB76}" presName="hierChild5" presStyleCnt="0"/>
      <dgm:spPr/>
    </dgm:pt>
    <dgm:pt modelId="{056DB73D-E7DD-414B-9741-E7B6AEFC824D}" type="pres">
      <dgm:prSet presAssocID="{18660C9B-38FD-4775-BB82-9418C60D8752}" presName="hierChild5" presStyleCnt="0"/>
      <dgm:spPr/>
    </dgm:pt>
    <dgm:pt modelId="{73458395-7607-40AE-9C52-0126BA4F227E}" type="pres">
      <dgm:prSet presAssocID="{02DADB04-AF52-411C-A628-D33756CF38CC}" presName="hierChild5" presStyleCnt="0"/>
      <dgm:spPr/>
    </dgm:pt>
    <dgm:pt modelId="{26EB1FF5-69DF-42C8-97C4-043D879CDD32}" type="pres">
      <dgm:prSet presAssocID="{2D649FC5-B307-41F1-82F2-C830C2599508}" presName="Name35" presStyleLbl="parChTrans1D2" presStyleIdx="3" presStyleCnt="4"/>
      <dgm:spPr/>
      <dgm:t>
        <a:bodyPr/>
        <a:lstStyle/>
        <a:p>
          <a:endParaRPr lang="sl-SI"/>
        </a:p>
      </dgm:t>
    </dgm:pt>
    <dgm:pt modelId="{EFBE4D16-A052-4B6B-A02E-18E356DE3989}" type="pres">
      <dgm:prSet presAssocID="{14EE3EB5-43F9-4F66-8857-0CE0C2D58165}" presName="hierRoot2" presStyleCnt="0">
        <dgm:presLayoutVars>
          <dgm:hierBranch/>
        </dgm:presLayoutVars>
      </dgm:prSet>
      <dgm:spPr/>
    </dgm:pt>
    <dgm:pt modelId="{EA71C82D-908B-4299-A864-72E9F0A676DC}" type="pres">
      <dgm:prSet presAssocID="{14EE3EB5-43F9-4F66-8857-0CE0C2D58165}" presName="rootComposite" presStyleCnt="0"/>
      <dgm:spPr/>
    </dgm:pt>
    <dgm:pt modelId="{55045ADA-1D6C-4242-AD75-14551D40EA0C}" type="pres">
      <dgm:prSet presAssocID="{14EE3EB5-43F9-4F66-8857-0CE0C2D5816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B60FB61-000E-46C9-878B-0353DE0DFF06}" type="pres">
      <dgm:prSet presAssocID="{14EE3EB5-43F9-4F66-8857-0CE0C2D58165}" presName="rootConnector" presStyleLbl="node2" presStyleIdx="3" presStyleCnt="4"/>
      <dgm:spPr/>
      <dgm:t>
        <a:bodyPr/>
        <a:lstStyle/>
        <a:p>
          <a:endParaRPr lang="sl-SI"/>
        </a:p>
      </dgm:t>
    </dgm:pt>
    <dgm:pt modelId="{A76C1F4D-1864-4B63-A513-A7495B0BB6CD}" type="pres">
      <dgm:prSet presAssocID="{14EE3EB5-43F9-4F66-8857-0CE0C2D58165}" presName="hierChild4" presStyleCnt="0"/>
      <dgm:spPr/>
    </dgm:pt>
    <dgm:pt modelId="{82FCF197-F0A8-4E37-9848-EC12B1FA8E3D}" type="pres">
      <dgm:prSet presAssocID="{14EE3EB5-43F9-4F66-8857-0CE0C2D58165}" presName="hierChild5" presStyleCnt="0"/>
      <dgm:spPr/>
    </dgm:pt>
    <dgm:pt modelId="{6BB7671C-03F4-499B-98B8-049C42099225}" type="pres">
      <dgm:prSet presAssocID="{0C18B444-6565-4A75-8F3A-C77E62E6D868}" presName="hierChild3" presStyleCnt="0"/>
      <dgm:spPr/>
    </dgm:pt>
  </dgm:ptLst>
  <dgm:cxnLst>
    <dgm:cxn modelId="{9C737DF5-17FF-4A92-B77F-CDD930A8151A}" srcId="{06EB150C-30A9-418C-9925-4D4C307945DB}" destId="{0C18B444-6565-4A75-8F3A-C77E62E6D868}" srcOrd="0" destOrd="0" parTransId="{C7D4249C-D721-4689-9DFC-AB26821AEEB2}" sibTransId="{AB0BF27A-B09D-45A2-B436-13BEF549199A}"/>
    <dgm:cxn modelId="{7F0B7A4D-2CBA-45B7-87B7-3A774A8534AC}" srcId="{18660C9B-38FD-4775-BB82-9418C60D8752}" destId="{31B503EB-C010-4688-8281-0619A6BABB76}" srcOrd="1" destOrd="0" parTransId="{D8A4B568-DCCD-4805-B07A-8B4156DBFE5B}" sibTransId="{BAEA9351-40AB-4BCF-BB7A-BCC84A1B6D51}"/>
    <dgm:cxn modelId="{4ED1C753-D11F-44AD-AB39-6579E7E61131}" type="presOf" srcId="{935CA3D4-8F23-45B2-9BFF-E3733916B21C}" destId="{D18CEA8A-A770-45B8-BA59-818D4EBF709F}" srcOrd="0" destOrd="0" presId="urn:microsoft.com/office/officeart/2005/8/layout/orgChart1"/>
    <dgm:cxn modelId="{82561B4D-8A6A-4A6F-B06B-1FE4F536FE30}" type="presOf" srcId="{90807F07-F7C4-4043-8D11-25AC9B091421}" destId="{72BF8261-B143-4F3C-AFC1-B86433DE2493}" srcOrd="1" destOrd="0" presId="urn:microsoft.com/office/officeart/2005/8/layout/orgChart1"/>
    <dgm:cxn modelId="{A058AEEA-3A50-4C80-8DA1-BC6A6F207AB9}" type="presOf" srcId="{55C58443-FF70-4A43-B20E-EC1B8B2FD515}" destId="{619625AD-7858-44FF-8E8B-05FA928A179E}" srcOrd="0" destOrd="0" presId="urn:microsoft.com/office/officeart/2005/8/layout/orgChart1"/>
    <dgm:cxn modelId="{A0304C22-6E5A-416C-84D4-7ACB84EA9B3C}" type="presOf" srcId="{6E9BBFA3-F73F-455E-890B-4937F00C5FF4}" destId="{94075168-58EB-48A1-9D56-97F53D89009B}" srcOrd="1" destOrd="0" presId="urn:microsoft.com/office/officeart/2005/8/layout/orgChart1"/>
    <dgm:cxn modelId="{3FAEF920-61F3-488D-A0AB-5A698E0DC606}" type="presOf" srcId="{02DADB04-AF52-411C-A628-D33756CF38CC}" destId="{64CDDDE7-7D99-40C2-AFDD-E630B0770836}" srcOrd="0" destOrd="0" presId="urn:microsoft.com/office/officeart/2005/8/layout/orgChart1"/>
    <dgm:cxn modelId="{D4DBA0C4-D214-4A2F-9809-407B4A46FF60}" type="presOf" srcId="{14EE3EB5-43F9-4F66-8857-0CE0C2D58165}" destId="{55045ADA-1D6C-4242-AD75-14551D40EA0C}" srcOrd="0" destOrd="0" presId="urn:microsoft.com/office/officeart/2005/8/layout/orgChart1"/>
    <dgm:cxn modelId="{AAA38F30-EA2F-45B4-8E32-4283CE7B5610}" type="presOf" srcId="{40431393-2247-472A-8BFB-BBDA3E8F282C}" destId="{958CF804-DF28-421C-A516-CF67A2832DC4}" srcOrd="0" destOrd="0" presId="urn:microsoft.com/office/officeart/2005/8/layout/orgChart1"/>
    <dgm:cxn modelId="{A01AF640-48FC-4A2D-883D-5274A02E00F4}" type="presOf" srcId="{18660C9B-38FD-4775-BB82-9418C60D8752}" destId="{4A63225E-BCEC-44A7-AA3E-F58929C00002}" srcOrd="1" destOrd="0" presId="urn:microsoft.com/office/officeart/2005/8/layout/orgChart1"/>
    <dgm:cxn modelId="{759EE8B9-A51D-4EE2-97DA-E30A3A0B11AB}" srcId="{02DADB04-AF52-411C-A628-D33756CF38CC}" destId="{90807F07-F7C4-4043-8D11-25AC9B091421}" srcOrd="0" destOrd="0" parTransId="{9FA28935-B0B3-4BF6-9BD6-DE8B64D27704}" sibTransId="{8E5258DF-14B8-4B8C-9F36-756B7082EBF6}"/>
    <dgm:cxn modelId="{F184B4C2-1AD4-47C0-B11E-C6C15ABA5194}" type="presOf" srcId="{19BAC50D-30F7-4399-B65B-536E9B64A310}" destId="{A41AC795-7F2A-4F10-B482-29A36E36BB40}" srcOrd="0" destOrd="0" presId="urn:microsoft.com/office/officeart/2005/8/layout/orgChart1"/>
    <dgm:cxn modelId="{C8F2587E-4EE4-4AB5-8CBE-2BF89FAA57B8}" srcId="{0C18B444-6565-4A75-8F3A-C77E62E6D868}" destId="{E42F5AFE-53EB-4C96-AE11-77C7276F77A3}" srcOrd="0" destOrd="0" parTransId="{935CA3D4-8F23-45B2-9BFF-E3733916B21C}" sibTransId="{43C42E0B-E416-437A-B5DD-597F441B67E8}"/>
    <dgm:cxn modelId="{BAA293CE-8B23-4AC7-B863-2AB9176866A2}" type="presOf" srcId="{2D649FC5-B307-41F1-82F2-C830C2599508}" destId="{26EB1FF5-69DF-42C8-97C4-043D879CDD32}" srcOrd="0" destOrd="0" presId="urn:microsoft.com/office/officeart/2005/8/layout/orgChart1"/>
    <dgm:cxn modelId="{DAD5F928-BF66-4697-AEA9-29979D4461B9}" type="presOf" srcId="{E42F5AFE-53EB-4C96-AE11-77C7276F77A3}" destId="{42544DB9-EEF1-4B2E-A599-E2831732D8CB}" srcOrd="0" destOrd="0" presId="urn:microsoft.com/office/officeart/2005/8/layout/orgChart1"/>
    <dgm:cxn modelId="{B2FB0E7A-6CAD-40DD-857F-FEE1A2BEBCD2}" type="presOf" srcId="{E42F5AFE-53EB-4C96-AE11-77C7276F77A3}" destId="{C57F3135-2AB7-45EA-BD25-15E667019E09}" srcOrd="1" destOrd="0" presId="urn:microsoft.com/office/officeart/2005/8/layout/orgChart1"/>
    <dgm:cxn modelId="{0CFEB5E4-357C-4FC1-A580-ACD3FA798475}" srcId="{18660C9B-38FD-4775-BB82-9418C60D8752}" destId="{BB48D78F-EA99-4204-9093-42421DA1B920}" srcOrd="0" destOrd="0" parTransId="{55B1B307-357A-4EC0-A9FC-3D212CC43D0E}" sibTransId="{FD2A8696-6C23-4C74-B75C-91D31BA04C35}"/>
    <dgm:cxn modelId="{406BA6F1-B33D-4A68-9104-0EA469CEBAC2}" type="presOf" srcId="{D69FF2DD-0245-4F37-8AF6-6780369927CF}" destId="{E31E6913-5AF5-4708-9541-1DF7D5881798}" srcOrd="1" destOrd="0" presId="urn:microsoft.com/office/officeart/2005/8/layout/orgChart1"/>
    <dgm:cxn modelId="{701B4EA7-FB13-4A6E-A7F0-D73A7E7337E5}" type="presOf" srcId="{31B503EB-C010-4688-8281-0619A6BABB76}" destId="{F7430E1B-086B-4BA9-A7A1-B6D145ED72B6}" srcOrd="0" destOrd="0" presId="urn:microsoft.com/office/officeart/2005/8/layout/orgChart1"/>
    <dgm:cxn modelId="{7952CCBF-2945-4CD3-BE22-E150E8845C1A}" type="presOf" srcId="{1BED2198-7A3F-49C5-837A-38516731CCAC}" destId="{A8C30DA0-D115-4B4B-A2D7-B3769219902F}" srcOrd="0" destOrd="0" presId="urn:microsoft.com/office/officeart/2005/8/layout/orgChart1"/>
    <dgm:cxn modelId="{C5638E4B-CEE1-4201-8358-FAA09D916F4E}" srcId="{0C18B444-6565-4A75-8F3A-C77E62E6D868}" destId="{02DADB04-AF52-411C-A628-D33756CF38CC}" srcOrd="2" destOrd="0" parTransId="{40431393-2247-472A-8BFB-BBDA3E8F282C}" sibTransId="{CBBEF9F3-6F86-495C-B140-38A4FDF68686}"/>
    <dgm:cxn modelId="{889A4119-1BA7-4073-BEDD-F6A4A0358EA4}" type="presOf" srcId="{BB48D78F-EA99-4204-9093-42421DA1B920}" destId="{E3FB6B2A-FA6B-4F3B-98AF-85ECA8DE78CB}" srcOrd="1" destOrd="0" presId="urn:microsoft.com/office/officeart/2005/8/layout/orgChart1"/>
    <dgm:cxn modelId="{AF096EEC-4A21-4ED2-A50E-7CCFFC887C3C}" type="presOf" srcId="{90807F07-F7C4-4043-8D11-25AC9B091421}" destId="{9F346693-EEBA-41D2-A93C-8A6926AC8FE9}" srcOrd="0" destOrd="0" presId="urn:microsoft.com/office/officeart/2005/8/layout/orgChart1"/>
    <dgm:cxn modelId="{B95F6DBF-2F0F-40C0-9FE6-0B77FBB9F426}" type="presOf" srcId="{14EE3EB5-43F9-4F66-8857-0CE0C2D58165}" destId="{6B60FB61-000E-46C9-878B-0353DE0DFF06}" srcOrd="1" destOrd="0" presId="urn:microsoft.com/office/officeart/2005/8/layout/orgChart1"/>
    <dgm:cxn modelId="{2B80FA2D-5B58-44B8-92F5-7843E92FECC2}" srcId="{02DADB04-AF52-411C-A628-D33756CF38CC}" destId="{6E9BBFA3-F73F-455E-890B-4937F00C5FF4}" srcOrd="1" destOrd="0" parTransId="{1BED2198-7A3F-49C5-837A-38516731CCAC}" sibTransId="{82527333-7ECD-4AAC-9A11-F0F8455D76CF}"/>
    <dgm:cxn modelId="{9F6BA82D-5858-46D7-8907-13B98A042ACD}" type="presOf" srcId="{0C18B444-6565-4A75-8F3A-C77E62E6D868}" destId="{38BBBE65-5B26-4083-AE50-6950F0030EFA}" srcOrd="0" destOrd="0" presId="urn:microsoft.com/office/officeart/2005/8/layout/orgChart1"/>
    <dgm:cxn modelId="{F935950B-FF38-4BDB-B49F-6A7C95186225}" type="presOf" srcId="{D8A4B568-DCCD-4805-B07A-8B4156DBFE5B}" destId="{C10E4950-391D-4DF8-87C6-B67A96D8615E}" srcOrd="0" destOrd="0" presId="urn:microsoft.com/office/officeart/2005/8/layout/orgChart1"/>
    <dgm:cxn modelId="{CC496C89-3DC6-4B12-86DA-C6365FADCF9F}" type="presOf" srcId="{18660C9B-38FD-4775-BB82-9418C60D8752}" destId="{D720A2C6-39E9-41FE-B0A1-A71DA656D661}" srcOrd="0" destOrd="0" presId="urn:microsoft.com/office/officeart/2005/8/layout/orgChart1"/>
    <dgm:cxn modelId="{38F5DF4C-08E6-41EB-BBF5-30180CA2E1D7}" type="presOf" srcId="{BB48D78F-EA99-4204-9093-42421DA1B920}" destId="{ACD9B7BE-4737-4EB1-BBE9-A147383F4FE7}" srcOrd="0" destOrd="0" presId="urn:microsoft.com/office/officeart/2005/8/layout/orgChart1"/>
    <dgm:cxn modelId="{CA365174-5F93-4600-975D-7F0185628659}" type="presOf" srcId="{9FA28935-B0B3-4BF6-9BD6-DE8B64D27704}" destId="{E6544285-3015-4C96-9013-B289BC40092B}" srcOrd="0" destOrd="0" presId="urn:microsoft.com/office/officeart/2005/8/layout/orgChart1"/>
    <dgm:cxn modelId="{59DEFA1B-B6BA-4464-A4B0-7D15C5D8D905}" type="presOf" srcId="{D69FF2DD-0245-4F37-8AF6-6780369927CF}" destId="{2CD78F2A-61F2-4FC0-86EF-C14451BB902A}" srcOrd="0" destOrd="0" presId="urn:microsoft.com/office/officeart/2005/8/layout/orgChart1"/>
    <dgm:cxn modelId="{49C1E83A-B994-4AAF-87B3-3ACCFC5F3C81}" type="presOf" srcId="{06EB150C-30A9-418C-9925-4D4C307945DB}" destId="{28F0D441-82D0-400A-8D8F-1430297F5D26}" srcOrd="0" destOrd="0" presId="urn:microsoft.com/office/officeart/2005/8/layout/orgChart1"/>
    <dgm:cxn modelId="{361BB001-E0E0-497D-9699-CAE96B57C254}" type="presOf" srcId="{02DADB04-AF52-411C-A628-D33756CF38CC}" destId="{728B39BA-D7C7-4B72-94A0-E4511D4FF1BC}" srcOrd="1" destOrd="0" presId="urn:microsoft.com/office/officeart/2005/8/layout/orgChart1"/>
    <dgm:cxn modelId="{A55AB65F-0898-4F03-9ACA-57A09EC89C43}" srcId="{0C18B444-6565-4A75-8F3A-C77E62E6D868}" destId="{D69FF2DD-0245-4F37-8AF6-6780369927CF}" srcOrd="1" destOrd="0" parTransId="{19BAC50D-30F7-4399-B65B-536E9B64A310}" sibTransId="{CBC75AB8-5134-4C9B-9345-E8091458C99A}"/>
    <dgm:cxn modelId="{606BA813-7477-4F8C-98F9-91F8B808601F}" type="presOf" srcId="{0C18B444-6565-4A75-8F3A-C77E62E6D868}" destId="{6D63950B-98D6-4E5C-A055-6A2438580236}" srcOrd="1" destOrd="0" presId="urn:microsoft.com/office/officeart/2005/8/layout/orgChart1"/>
    <dgm:cxn modelId="{49A18315-0A87-4A4D-8784-ED1503DA2FCB}" srcId="{02DADB04-AF52-411C-A628-D33756CF38CC}" destId="{18660C9B-38FD-4775-BB82-9418C60D8752}" srcOrd="2" destOrd="0" parTransId="{55C58443-FF70-4A43-B20E-EC1B8B2FD515}" sibTransId="{4A4BDB6B-5EFA-42FF-8651-834FB4509EBB}"/>
    <dgm:cxn modelId="{65F7E6C2-C930-4461-A017-AC06AEDCE4C8}" type="presOf" srcId="{55B1B307-357A-4EC0-A9FC-3D212CC43D0E}" destId="{D0D50F57-4445-473E-91C9-40447797614A}" srcOrd="0" destOrd="0" presId="urn:microsoft.com/office/officeart/2005/8/layout/orgChart1"/>
    <dgm:cxn modelId="{AF2C940E-6CF7-43D9-9EED-8168CFC30D73}" type="presOf" srcId="{31B503EB-C010-4688-8281-0619A6BABB76}" destId="{BA5347BC-879D-42F6-9289-CAA629F1523B}" srcOrd="1" destOrd="0" presId="urn:microsoft.com/office/officeart/2005/8/layout/orgChart1"/>
    <dgm:cxn modelId="{78AD90FB-D064-460D-A32A-1B570F862558}" type="presOf" srcId="{6E9BBFA3-F73F-455E-890B-4937F00C5FF4}" destId="{006AC2C3-756F-4F58-A00D-7DB9470EB606}" srcOrd="0" destOrd="0" presId="urn:microsoft.com/office/officeart/2005/8/layout/orgChart1"/>
    <dgm:cxn modelId="{7CB71BC9-EBA1-4ED3-8913-9DDA879961A2}" srcId="{0C18B444-6565-4A75-8F3A-C77E62E6D868}" destId="{14EE3EB5-43F9-4F66-8857-0CE0C2D58165}" srcOrd="3" destOrd="0" parTransId="{2D649FC5-B307-41F1-82F2-C830C2599508}" sibTransId="{FE6D0E77-C9C6-48A1-A3B9-C9D2E67180A4}"/>
    <dgm:cxn modelId="{242D9A92-D1E0-4D62-9225-F0B295FBAE77}" type="presParOf" srcId="{28F0D441-82D0-400A-8D8F-1430297F5D26}" destId="{BEBD0158-5054-4720-87F2-8BD90A6999B1}" srcOrd="0" destOrd="0" presId="urn:microsoft.com/office/officeart/2005/8/layout/orgChart1"/>
    <dgm:cxn modelId="{B605FB95-E474-4C9C-ADD8-0D5C2D91C057}" type="presParOf" srcId="{BEBD0158-5054-4720-87F2-8BD90A6999B1}" destId="{A75EEB43-ED1C-4592-942C-182251D84F75}" srcOrd="0" destOrd="0" presId="urn:microsoft.com/office/officeart/2005/8/layout/orgChart1"/>
    <dgm:cxn modelId="{8CB6C08A-F2DE-4325-BC5A-763B21162895}" type="presParOf" srcId="{A75EEB43-ED1C-4592-942C-182251D84F75}" destId="{38BBBE65-5B26-4083-AE50-6950F0030EFA}" srcOrd="0" destOrd="0" presId="urn:microsoft.com/office/officeart/2005/8/layout/orgChart1"/>
    <dgm:cxn modelId="{4273BA30-06A4-43E1-A8A7-5F0C6A9415B1}" type="presParOf" srcId="{A75EEB43-ED1C-4592-942C-182251D84F75}" destId="{6D63950B-98D6-4E5C-A055-6A2438580236}" srcOrd="1" destOrd="0" presId="urn:microsoft.com/office/officeart/2005/8/layout/orgChart1"/>
    <dgm:cxn modelId="{AC68F8AF-D7DE-4DC6-89C8-1EC7030EBCDF}" type="presParOf" srcId="{BEBD0158-5054-4720-87F2-8BD90A6999B1}" destId="{4A5BC7A4-D01B-488F-9FC7-1670D205EC77}" srcOrd="1" destOrd="0" presId="urn:microsoft.com/office/officeart/2005/8/layout/orgChart1"/>
    <dgm:cxn modelId="{9FCB015D-7CB8-44E9-ADC1-2C55D3608774}" type="presParOf" srcId="{4A5BC7A4-D01B-488F-9FC7-1670D205EC77}" destId="{D18CEA8A-A770-45B8-BA59-818D4EBF709F}" srcOrd="0" destOrd="0" presId="urn:microsoft.com/office/officeart/2005/8/layout/orgChart1"/>
    <dgm:cxn modelId="{723F8E33-0B28-4CEC-B3A5-740630B36085}" type="presParOf" srcId="{4A5BC7A4-D01B-488F-9FC7-1670D205EC77}" destId="{565BF666-AD16-4C71-8CDB-14714B5A36B0}" srcOrd="1" destOrd="0" presId="urn:microsoft.com/office/officeart/2005/8/layout/orgChart1"/>
    <dgm:cxn modelId="{85ED3B00-D86D-4870-95C3-15D6B8F57DB4}" type="presParOf" srcId="{565BF666-AD16-4C71-8CDB-14714B5A36B0}" destId="{9ABC50DA-2AAF-4068-A1B7-B9E5D53FB95B}" srcOrd="0" destOrd="0" presId="urn:microsoft.com/office/officeart/2005/8/layout/orgChart1"/>
    <dgm:cxn modelId="{F4DB07E6-4476-4F9E-A6C0-1D3931B4CA2C}" type="presParOf" srcId="{9ABC50DA-2AAF-4068-A1B7-B9E5D53FB95B}" destId="{42544DB9-EEF1-4B2E-A599-E2831732D8CB}" srcOrd="0" destOrd="0" presId="urn:microsoft.com/office/officeart/2005/8/layout/orgChart1"/>
    <dgm:cxn modelId="{4195895D-B354-4B60-A1E3-E8B93C914F65}" type="presParOf" srcId="{9ABC50DA-2AAF-4068-A1B7-B9E5D53FB95B}" destId="{C57F3135-2AB7-45EA-BD25-15E667019E09}" srcOrd="1" destOrd="0" presId="urn:microsoft.com/office/officeart/2005/8/layout/orgChart1"/>
    <dgm:cxn modelId="{ED3DCC08-4511-47C0-9745-7AC874A86996}" type="presParOf" srcId="{565BF666-AD16-4C71-8CDB-14714B5A36B0}" destId="{8790B3A2-1189-4DC2-9183-86EE59156430}" srcOrd="1" destOrd="0" presId="urn:microsoft.com/office/officeart/2005/8/layout/orgChart1"/>
    <dgm:cxn modelId="{803D35F1-3464-42CA-B1F0-4089E9F50CBF}" type="presParOf" srcId="{565BF666-AD16-4C71-8CDB-14714B5A36B0}" destId="{3B404E92-7EC3-445C-8B03-F9054F2F4AC9}" srcOrd="2" destOrd="0" presId="urn:microsoft.com/office/officeart/2005/8/layout/orgChart1"/>
    <dgm:cxn modelId="{C231EAEA-2DBE-4EE7-9E22-726BC010A75D}" type="presParOf" srcId="{4A5BC7A4-D01B-488F-9FC7-1670D205EC77}" destId="{A41AC795-7F2A-4F10-B482-29A36E36BB40}" srcOrd="2" destOrd="0" presId="urn:microsoft.com/office/officeart/2005/8/layout/orgChart1"/>
    <dgm:cxn modelId="{42830341-FE51-4A6A-802B-8A9EDC3D7CB8}" type="presParOf" srcId="{4A5BC7A4-D01B-488F-9FC7-1670D205EC77}" destId="{215413F9-0A4D-4072-B12B-D98C8B3C92AE}" srcOrd="3" destOrd="0" presId="urn:microsoft.com/office/officeart/2005/8/layout/orgChart1"/>
    <dgm:cxn modelId="{77388679-8687-46E0-8858-BB64AA4111BF}" type="presParOf" srcId="{215413F9-0A4D-4072-B12B-D98C8B3C92AE}" destId="{6B2ABCDA-D51B-4E09-A6A5-4B150F343010}" srcOrd="0" destOrd="0" presId="urn:microsoft.com/office/officeart/2005/8/layout/orgChart1"/>
    <dgm:cxn modelId="{2C6AA547-B893-4F3F-B5D8-E604F62813F4}" type="presParOf" srcId="{6B2ABCDA-D51B-4E09-A6A5-4B150F343010}" destId="{2CD78F2A-61F2-4FC0-86EF-C14451BB902A}" srcOrd="0" destOrd="0" presId="urn:microsoft.com/office/officeart/2005/8/layout/orgChart1"/>
    <dgm:cxn modelId="{B2EE3617-1F1D-41F1-9013-2E929801C346}" type="presParOf" srcId="{6B2ABCDA-D51B-4E09-A6A5-4B150F343010}" destId="{E31E6913-5AF5-4708-9541-1DF7D5881798}" srcOrd="1" destOrd="0" presId="urn:microsoft.com/office/officeart/2005/8/layout/orgChart1"/>
    <dgm:cxn modelId="{E7691C1A-DFCD-4BA4-A3B3-8921F5F550C8}" type="presParOf" srcId="{215413F9-0A4D-4072-B12B-D98C8B3C92AE}" destId="{EE32F761-F853-46DD-839F-5305322704CC}" srcOrd="1" destOrd="0" presId="urn:microsoft.com/office/officeart/2005/8/layout/orgChart1"/>
    <dgm:cxn modelId="{175DA2A4-3E55-4DFA-BA83-C86455B57FDF}" type="presParOf" srcId="{215413F9-0A4D-4072-B12B-D98C8B3C92AE}" destId="{F844B50D-2233-47DC-9A6E-F2BD227EBD9D}" srcOrd="2" destOrd="0" presId="urn:microsoft.com/office/officeart/2005/8/layout/orgChart1"/>
    <dgm:cxn modelId="{D1CB4A61-1A8A-4462-B1C1-2ABB12A58727}" type="presParOf" srcId="{4A5BC7A4-D01B-488F-9FC7-1670D205EC77}" destId="{958CF804-DF28-421C-A516-CF67A2832DC4}" srcOrd="4" destOrd="0" presId="urn:microsoft.com/office/officeart/2005/8/layout/orgChart1"/>
    <dgm:cxn modelId="{9304269A-EEF6-4866-907E-2E0CEB8E1C9E}" type="presParOf" srcId="{4A5BC7A4-D01B-488F-9FC7-1670D205EC77}" destId="{9441ACDA-35FC-49D3-940B-0B0D13F211BC}" srcOrd="5" destOrd="0" presId="urn:microsoft.com/office/officeart/2005/8/layout/orgChart1"/>
    <dgm:cxn modelId="{B66BF6DF-E12D-4D4A-A25F-71587221CD94}" type="presParOf" srcId="{9441ACDA-35FC-49D3-940B-0B0D13F211BC}" destId="{9169377E-07F3-44BA-8142-BF56B78FCAD6}" srcOrd="0" destOrd="0" presId="urn:microsoft.com/office/officeart/2005/8/layout/orgChart1"/>
    <dgm:cxn modelId="{7A5804FB-C4E9-46C8-B085-2C09BA68CC4D}" type="presParOf" srcId="{9169377E-07F3-44BA-8142-BF56B78FCAD6}" destId="{64CDDDE7-7D99-40C2-AFDD-E630B0770836}" srcOrd="0" destOrd="0" presId="urn:microsoft.com/office/officeart/2005/8/layout/orgChart1"/>
    <dgm:cxn modelId="{0264D70C-3BF1-4ECC-A2BD-E44F2942BD2F}" type="presParOf" srcId="{9169377E-07F3-44BA-8142-BF56B78FCAD6}" destId="{728B39BA-D7C7-4B72-94A0-E4511D4FF1BC}" srcOrd="1" destOrd="0" presId="urn:microsoft.com/office/officeart/2005/8/layout/orgChart1"/>
    <dgm:cxn modelId="{38C995A3-5BE6-492E-B052-CF46AA61C7BB}" type="presParOf" srcId="{9441ACDA-35FC-49D3-940B-0B0D13F211BC}" destId="{5E75F4A3-A5A4-477E-83FF-E0CD252F3FA7}" srcOrd="1" destOrd="0" presId="urn:microsoft.com/office/officeart/2005/8/layout/orgChart1"/>
    <dgm:cxn modelId="{60BBAA19-104C-43BA-9D74-F76347BC5F98}" type="presParOf" srcId="{5E75F4A3-A5A4-477E-83FF-E0CD252F3FA7}" destId="{E6544285-3015-4C96-9013-B289BC40092B}" srcOrd="0" destOrd="0" presId="urn:microsoft.com/office/officeart/2005/8/layout/orgChart1"/>
    <dgm:cxn modelId="{43155B7D-FAF2-4D20-BC13-901E73DBF19F}" type="presParOf" srcId="{5E75F4A3-A5A4-477E-83FF-E0CD252F3FA7}" destId="{B5A7D3D2-F9F7-490B-8CDA-338AE38275DB}" srcOrd="1" destOrd="0" presId="urn:microsoft.com/office/officeart/2005/8/layout/orgChart1"/>
    <dgm:cxn modelId="{76591E26-2906-4F15-A1EF-ADA3C32439AE}" type="presParOf" srcId="{B5A7D3D2-F9F7-490B-8CDA-338AE38275DB}" destId="{C0F0A2C2-65C3-40DD-8AFF-BEFE42DA31F9}" srcOrd="0" destOrd="0" presId="urn:microsoft.com/office/officeart/2005/8/layout/orgChart1"/>
    <dgm:cxn modelId="{0E8BEC80-1337-49B8-9D8A-57269DE41E39}" type="presParOf" srcId="{C0F0A2C2-65C3-40DD-8AFF-BEFE42DA31F9}" destId="{9F346693-EEBA-41D2-A93C-8A6926AC8FE9}" srcOrd="0" destOrd="0" presId="urn:microsoft.com/office/officeart/2005/8/layout/orgChart1"/>
    <dgm:cxn modelId="{69BCC16F-5CC6-4F17-A804-7C5ABB732DDF}" type="presParOf" srcId="{C0F0A2C2-65C3-40DD-8AFF-BEFE42DA31F9}" destId="{72BF8261-B143-4F3C-AFC1-B86433DE2493}" srcOrd="1" destOrd="0" presId="urn:microsoft.com/office/officeart/2005/8/layout/orgChart1"/>
    <dgm:cxn modelId="{95F08507-D7F1-473C-867A-95198B1FA3D8}" type="presParOf" srcId="{B5A7D3D2-F9F7-490B-8CDA-338AE38275DB}" destId="{A5A62BB5-F997-4AD3-8B5D-94D1D04A612F}" srcOrd="1" destOrd="0" presId="urn:microsoft.com/office/officeart/2005/8/layout/orgChart1"/>
    <dgm:cxn modelId="{6DA2EC11-38BE-4248-B4BC-C6708323512D}" type="presParOf" srcId="{B5A7D3D2-F9F7-490B-8CDA-338AE38275DB}" destId="{6069885E-B582-49C3-AEC5-05D2FAD9F37A}" srcOrd="2" destOrd="0" presId="urn:microsoft.com/office/officeart/2005/8/layout/orgChart1"/>
    <dgm:cxn modelId="{95C7ADE6-64E6-40D3-9DFD-572532570A21}" type="presParOf" srcId="{5E75F4A3-A5A4-477E-83FF-E0CD252F3FA7}" destId="{A8C30DA0-D115-4B4B-A2D7-B3769219902F}" srcOrd="2" destOrd="0" presId="urn:microsoft.com/office/officeart/2005/8/layout/orgChart1"/>
    <dgm:cxn modelId="{F4D26BF5-0C5D-4465-B9A7-72512EB3ACF4}" type="presParOf" srcId="{5E75F4A3-A5A4-477E-83FF-E0CD252F3FA7}" destId="{D143DB33-74D5-4C5B-A3A0-5212DD317612}" srcOrd="3" destOrd="0" presId="urn:microsoft.com/office/officeart/2005/8/layout/orgChart1"/>
    <dgm:cxn modelId="{47345A67-AB54-4374-A583-54A558FF1591}" type="presParOf" srcId="{D143DB33-74D5-4C5B-A3A0-5212DD317612}" destId="{1EF6C578-0CE8-4850-BA46-02D42D36441E}" srcOrd="0" destOrd="0" presId="urn:microsoft.com/office/officeart/2005/8/layout/orgChart1"/>
    <dgm:cxn modelId="{4AEBE7EB-066C-425F-9D8B-F22339E07B63}" type="presParOf" srcId="{1EF6C578-0CE8-4850-BA46-02D42D36441E}" destId="{006AC2C3-756F-4F58-A00D-7DB9470EB606}" srcOrd="0" destOrd="0" presId="urn:microsoft.com/office/officeart/2005/8/layout/orgChart1"/>
    <dgm:cxn modelId="{CC9E276F-50BD-4AD3-AC40-DD212E821810}" type="presParOf" srcId="{1EF6C578-0CE8-4850-BA46-02D42D36441E}" destId="{94075168-58EB-48A1-9D56-97F53D89009B}" srcOrd="1" destOrd="0" presId="urn:microsoft.com/office/officeart/2005/8/layout/orgChart1"/>
    <dgm:cxn modelId="{83671C27-192E-4C36-B101-9814810557AD}" type="presParOf" srcId="{D143DB33-74D5-4C5B-A3A0-5212DD317612}" destId="{C643268E-DE6D-4172-9C16-9B1125E1F5AE}" srcOrd="1" destOrd="0" presId="urn:microsoft.com/office/officeart/2005/8/layout/orgChart1"/>
    <dgm:cxn modelId="{54856DCA-29A5-4193-8AC2-1C842CC461E0}" type="presParOf" srcId="{D143DB33-74D5-4C5B-A3A0-5212DD317612}" destId="{20CD0E9A-B1AD-49D4-8EEC-4D61A496B790}" srcOrd="2" destOrd="0" presId="urn:microsoft.com/office/officeart/2005/8/layout/orgChart1"/>
    <dgm:cxn modelId="{E2D459EB-016C-414D-90C3-D3DDDE5C389D}" type="presParOf" srcId="{5E75F4A3-A5A4-477E-83FF-E0CD252F3FA7}" destId="{619625AD-7858-44FF-8E8B-05FA928A179E}" srcOrd="4" destOrd="0" presId="urn:microsoft.com/office/officeart/2005/8/layout/orgChart1"/>
    <dgm:cxn modelId="{BAA18C83-C3B5-4044-8EF0-F099AED26719}" type="presParOf" srcId="{5E75F4A3-A5A4-477E-83FF-E0CD252F3FA7}" destId="{D5467540-B958-41DE-9038-917AC3170CC1}" srcOrd="5" destOrd="0" presId="urn:microsoft.com/office/officeart/2005/8/layout/orgChart1"/>
    <dgm:cxn modelId="{3683AEFA-2D26-4F44-B966-5328F8EA3A8E}" type="presParOf" srcId="{D5467540-B958-41DE-9038-917AC3170CC1}" destId="{FA870081-5EB6-4D3C-B86A-8728C28930EB}" srcOrd="0" destOrd="0" presId="urn:microsoft.com/office/officeart/2005/8/layout/orgChart1"/>
    <dgm:cxn modelId="{B031C6D8-A62C-48F6-AE46-418814A77493}" type="presParOf" srcId="{FA870081-5EB6-4D3C-B86A-8728C28930EB}" destId="{D720A2C6-39E9-41FE-B0A1-A71DA656D661}" srcOrd="0" destOrd="0" presId="urn:microsoft.com/office/officeart/2005/8/layout/orgChart1"/>
    <dgm:cxn modelId="{C945527B-D383-4347-AE69-8361B2C34FB9}" type="presParOf" srcId="{FA870081-5EB6-4D3C-B86A-8728C28930EB}" destId="{4A63225E-BCEC-44A7-AA3E-F58929C00002}" srcOrd="1" destOrd="0" presId="urn:microsoft.com/office/officeart/2005/8/layout/orgChart1"/>
    <dgm:cxn modelId="{61A4525D-3D89-4F93-B6E3-E261082F16FC}" type="presParOf" srcId="{D5467540-B958-41DE-9038-917AC3170CC1}" destId="{8309F646-363D-4108-96A8-CA23ADF4F924}" srcOrd="1" destOrd="0" presId="urn:microsoft.com/office/officeart/2005/8/layout/orgChart1"/>
    <dgm:cxn modelId="{192127EA-3D6C-41FF-9CFB-5B78E3E2D56C}" type="presParOf" srcId="{8309F646-363D-4108-96A8-CA23ADF4F924}" destId="{D0D50F57-4445-473E-91C9-40447797614A}" srcOrd="0" destOrd="0" presId="urn:microsoft.com/office/officeart/2005/8/layout/orgChart1"/>
    <dgm:cxn modelId="{A387558B-1AD4-411A-8955-EE31AD4D92B9}" type="presParOf" srcId="{8309F646-363D-4108-96A8-CA23ADF4F924}" destId="{F6F482A0-88FC-4F8A-A9DA-17E30271F6DB}" srcOrd="1" destOrd="0" presId="urn:microsoft.com/office/officeart/2005/8/layout/orgChart1"/>
    <dgm:cxn modelId="{2D1F94A9-F1B2-4D0C-AE39-9C05320169DD}" type="presParOf" srcId="{F6F482A0-88FC-4F8A-A9DA-17E30271F6DB}" destId="{5128D872-9413-47AD-A97D-3E71A5CEB583}" srcOrd="0" destOrd="0" presId="urn:microsoft.com/office/officeart/2005/8/layout/orgChart1"/>
    <dgm:cxn modelId="{56C4B422-3A90-4FC6-95A1-AEA565A2570A}" type="presParOf" srcId="{5128D872-9413-47AD-A97D-3E71A5CEB583}" destId="{ACD9B7BE-4737-4EB1-BBE9-A147383F4FE7}" srcOrd="0" destOrd="0" presId="urn:microsoft.com/office/officeart/2005/8/layout/orgChart1"/>
    <dgm:cxn modelId="{55948791-31FD-4139-8802-7F6B2C251919}" type="presParOf" srcId="{5128D872-9413-47AD-A97D-3E71A5CEB583}" destId="{E3FB6B2A-FA6B-4F3B-98AF-85ECA8DE78CB}" srcOrd="1" destOrd="0" presId="urn:microsoft.com/office/officeart/2005/8/layout/orgChart1"/>
    <dgm:cxn modelId="{3C414AA4-A999-41B4-B6EE-763A13640A79}" type="presParOf" srcId="{F6F482A0-88FC-4F8A-A9DA-17E30271F6DB}" destId="{94C2C6AA-89CF-419F-910F-34CE8F2EC0BF}" srcOrd="1" destOrd="0" presId="urn:microsoft.com/office/officeart/2005/8/layout/orgChart1"/>
    <dgm:cxn modelId="{C802D8DE-0E6D-4D37-89FD-7F4BBE70421F}" type="presParOf" srcId="{F6F482A0-88FC-4F8A-A9DA-17E30271F6DB}" destId="{6FB71C21-E906-4BBA-86F1-DF90B6F01A1C}" srcOrd="2" destOrd="0" presId="urn:microsoft.com/office/officeart/2005/8/layout/orgChart1"/>
    <dgm:cxn modelId="{62C7D968-03D4-4EC5-BE48-279D217AE29B}" type="presParOf" srcId="{8309F646-363D-4108-96A8-CA23ADF4F924}" destId="{C10E4950-391D-4DF8-87C6-B67A96D8615E}" srcOrd="2" destOrd="0" presId="urn:microsoft.com/office/officeart/2005/8/layout/orgChart1"/>
    <dgm:cxn modelId="{6AE59B1B-5B03-4446-9E8D-046423C03D09}" type="presParOf" srcId="{8309F646-363D-4108-96A8-CA23ADF4F924}" destId="{D552BFAC-6367-47E7-B763-F2CA75EDA8E8}" srcOrd="3" destOrd="0" presId="urn:microsoft.com/office/officeart/2005/8/layout/orgChart1"/>
    <dgm:cxn modelId="{50510197-BE4C-4CEB-86EF-593BB256C865}" type="presParOf" srcId="{D552BFAC-6367-47E7-B763-F2CA75EDA8E8}" destId="{1B9FE277-B3FD-4763-8172-A4884CD5B86A}" srcOrd="0" destOrd="0" presId="urn:microsoft.com/office/officeart/2005/8/layout/orgChart1"/>
    <dgm:cxn modelId="{133447BD-6256-4280-816A-9845D51A76B1}" type="presParOf" srcId="{1B9FE277-B3FD-4763-8172-A4884CD5B86A}" destId="{F7430E1B-086B-4BA9-A7A1-B6D145ED72B6}" srcOrd="0" destOrd="0" presId="urn:microsoft.com/office/officeart/2005/8/layout/orgChart1"/>
    <dgm:cxn modelId="{904C51CF-1D1C-4AA6-8A9C-994C0CA9C61A}" type="presParOf" srcId="{1B9FE277-B3FD-4763-8172-A4884CD5B86A}" destId="{BA5347BC-879D-42F6-9289-CAA629F1523B}" srcOrd="1" destOrd="0" presId="urn:microsoft.com/office/officeart/2005/8/layout/orgChart1"/>
    <dgm:cxn modelId="{C5DEDFA1-9456-4EBE-974E-7A1982BA370B}" type="presParOf" srcId="{D552BFAC-6367-47E7-B763-F2CA75EDA8E8}" destId="{DDCD7BC1-422E-48E0-810E-93E28A215F7B}" srcOrd="1" destOrd="0" presId="urn:microsoft.com/office/officeart/2005/8/layout/orgChart1"/>
    <dgm:cxn modelId="{11FABB7B-F65B-47A1-A8E6-0120810E287D}" type="presParOf" srcId="{D552BFAC-6367-47E7-B763-F2CA75EDA8E8}" destId="{6CE7A36A-E74B-44ED-8D42-21F4BD12477D}" srcOrd="2" destOrd="0" presId="urn:microsoft.com/office/officeart/2005/8/layout/orgChart1"/>
    <dgm:cxn modelId="{E17B8681-BDD6-423F-8F62-856A625C4609}" type="presParOf" srcId="{D5467540-B958-41DE-9038-917AC3170CC1}" destId="{056DB73D-E7DD-414B-9741-E7B6AEFC824D}" srcOrd="2" destOrd="0" presId="urn:microsoft.com/office/officeart/2005/8/layout/orgChart1"/>
    <dgm:cxn modelId="{9D59CEBC-10FF-4964-9BC4-FEF535F19136}" type="presParOf" srcId="{9441ACDA-35FC-49D3-940B-0B0D13F211BC}" destId="{73458395-7607-40AE-9C52-0126BA4F227E}" srcOrd="2" destOrd="0" presId="urn:microsoft.com/office/officeart/2005/8/layout/orgChart1"/>
    <dgm:cxn modelId="{193605EC-EC70-47E7-8B09-0B2C63AB14B1}" type="presParOf" srcId="{4A5BC7A4-D01B-488F-9FC7-1670D205EC77}" destId="{26EB1FF5-69DF-42C8-97C4-043D879CDD32}" srcOrd="6" destOrd="0" presId="urn:microsoft.com/office/officeart/2005/8/layout/orgChart1"/>
    <dgm:cxn modelId="{2AE415DB-476E-490F-9702-381778EB1F36}" type="presParOf" srcId="{4A5BC7A4-D01B-488F-9FC7-1670D205EC77}" destId="{EFBE4D16-A052-4B6B-A02E-18E356DE3989}" srcOrd="7" destOrd="0" presId="urn:microsoft.com/office/officeart/2005/8/layout/orgChart1"/>
    <dgm:cxn modelId="{E2ED4F98-C292-4ABA-86C9-ED62B9AE4DDC}" type="presParOf" srcId="{EFBE4D16-A052-4B6B-A02E-18E356DE3989}" destId="{EA71C82D-908B-4299-A864-72E9F0A676DC}" srcOrd="0" destOrd="0" presId="urn:microsoft.com/office/officeart/2005/8/layout/orgChart1"/>
    <dgm:cxn modelId="{3210DF88-EB5F-4D12-B803-EFA97925BE4F}" type="presParOf" srcId="{EA71C82D-908B-4299-A864-72E9F0A676DC}" destId="{55045ADA-1D6C-4242-AD75-14551D40EA0C}" srcOrd="0" destOrd="0" presId="urn:microsoft.com/office/officeart/2005/8/layout/orgChart1"/>
    <dgm:cxn modelId="{C3E07F45-A05F-4791-8CBE-313DCBCA58D3}" type="presParOf" srcId="{EA71C82D-908B-4299-A864-72E9F0A676DC}" destId="{6B60FB61-000E-46C9-878B-0353DE0DFF06}" srcOrd="1" destOrd="0" presId="urn:microsoft.com/office/officeart/2005/8/layout/orgChart1"/>
    <dgm:cxn modelId="{39C47EA0-4EBA-48BC-B764-B1E055481622}" type="presParOf" srcId="{EFBE4D16-A052-4B6B-A02E-18E356DE3989}" destId="{A76C1F4D-1864-4B63-A513-A7495B0BB6CD}" srcOrd="1" destOrd="0" presId="urn:microsoft.com/office/officeart/2005/8/layout/orgChart1"/>
    <dgm:cxn modelId="{98FD24B6-BA3A-4CA5-AD73-595E0E54690C}" type="presParOf" srcId="{EFBE4D16-A052-4B6B-A02E-18E356DE3989}" destId="{82FCF197-F0A8-4E37-9848-EC12B1FA8E3D}" srcOrd="2" destOrd="0" presId="urn:microsoft.com/office/officeart/2005/8/layout/orgChart1"/>
    <dgm:cxn modelId="{BF2EFF5E-674D-4E23-ADBE-BB32982B5FAE}" type="presParOf" srcId="{BEBD0158-5054-4720-87F2-8BD90A6999B1}" destId="{6BB7671C-03F4-499B-98B8-049C420992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04619E-4E29-4576-9624-88884CC312F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0CA8F0C-73C0-4CEC-A130-2E069ED1298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05B2021-54F7-4A88-BB4C-46464AC5EC19}" type="parTrans" cxnId="{BDBC790D-3F95-487A-ABB8-CE767AA5953D}">
      <dgm:prSet/>
      <dgm:spPr/>
    </dgm:pt>
    <dgm:pt modelId="{E73CA91E-FB27-42EF-B19F-682C3CCC65B9}" type="sibTrans" cxnId="{BDBC790D-3F95-487A-ABB8-CE767AA5953D}">
      <dgm:prSet/>
      <dgm:spPr/>
    </dgm:pt>
    <dgm:pt modelId="{7C298C2F-9FB2-471D-8D34-CB76991F76D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3A4E6EDF-AE26-403B-BA25-D5EA0E523059}" type="parTrans" cxnId="{EAEA24FB-6AF5-42E7-99B0-8AF40E5E751E}">
      <dgm:prSet/>
      <dgm:spPr/>
    </dgm:pt>
    <dgm:pt modelId="{EBA29C89-3FB0-4B03-B9A8-3A52C4C667E1}" type="sibTrans" cxnId="{EAEA24FB-6AF5-42E7-99B0-8AF40E5E751E}">
      <dgm:prSet/>
      <dgm:spPr/>
    </dgm:pt>
    <dgm:pt modelId="{858D7A67-C1EE-4399-80E2-D013C35891E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73FB19FA-AB36-4F92-9EAF-C0B09F08B923}" type="parTrans" cxnId="{4838436A-E77B-46D5-96B1-C30642AF0226}">
      <dgm:prSet/>
      <dgm:spPr/>
    </dgm:pt>
    <dgm:pt modelId="{63E68409-C53C-4B0A-BDD6-68DF2C4C3E70}" type="sibTrans" cxnId="{4838436A-E77B-46D5-96B1-C30642AF0226}">
      <dgm:prSet/>
      <dgm:spPr/>
    </dgm:pt>
    <dgm:pt modelId="{B4AA58DB-5B66-4486-85F6-E4C52FB1420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0762250-72CD-4478-ABE8-09A53054D5F2}" type="parTrans" cxnId="{9BA9E6E6-4EA0-4D02-966B-58AC1D9AACF8}">
      <dgm:prSet/>
      <dgm:spPr/>
    </dgm:pt>
    <dgm:pt modelId="{347E5485-DC77-4E78-A29D-26931E785059}" type="sibTrans" cxnId="{9BA9E6E6-4EA0-4D02-966B-58AC1D9AACF8}">
      <dgm:prSet/>
      <dgm:spPr/>
    </dgm:pt>
    <dgm:pt modelId="{F20B6FAA-B05A-416C-A91A-66E51E2BDD3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67432C0-4E7A-4977-9A25-61FD683B7BD5}" type="parTrans" cxnId="{37FE6819-BAF2-429B-B206-17A6119D1198}">
      <dgm:prSet/>
      <dgm:spPr/>
    </dgm:pt>
    <dgm:pt modelId="{6FBB0D66-DEE0-43C1-A163-4169114C6705}" type="sibTrans" cxnId="{37FE6819-BAF2-429B-B206-17A6119D1198}">
      <dgm:prSet/>
      <dgm:spPr/>
    </dgm:pt>
    <dgm:pt modelId="{7AD4B604-F7BE-4305-96F3-AA560989DC4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366EC83-6A5E-42D6-A13D-C849BC05C8FF}" type="parTrans" cxnId="{83007B80-90F8-477C-904D-9291AE6D490C}">
      <dgm:prSet/>
      <dgm:spPr/>
    </dgm:pt>
    <dgm:pt modelId="{338E4731-3037-4BFE-9447-CD2EC6766601}" type="sibTrans" cxnId="{83007B80-90F8-477C-904D-9291AE6D490C}">
      <dgm:prSet/>
      <dgm:spPr/>
    </dgm:pt>
    <dgm:pt modelId="{C41D4FFC-4B3A-41CA-A226-02ABCB9C622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70A143A-61AF-4617-A833-0C67E3A2C78E}" type="parTrans" cxnId="{EE601F81-43BB-45A6-9601-79AF235BDECC}">
      <dgm:prSet/>
      <dgm:spPr/>
    </dgm:pt>
    <dgm:pt modelId="{A2750312-78AF-4B47-B5B4-75904D38E53E}" type="sibTrans" cxnId="{EE601F81-43BB-45A6-9601-79AF235BDECC}">
      <dgm:prSet/>
      <dgm:spPr/>
    </dgm:pt>
    <dgm:pt modelId="{003AE8B6-BA57-4F55-BA14-A2820E5F2FC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18CA6A2-CBF2-4876-BCCF-B84129F79EF1}" type="parTrans" cxnId="{8AE2167F-5B33-4A76-8CF5-B0F99A59DC2C}">
      <dgm:prSet/>
      <dgm:spPr/>
    </dgm:pt>
    <dgm:pt modelId="{3C8A6DDB-81D8-48F8-B24E-49F994A25AE5}" type="sibTrans" cxnId="{8AE2167F-5B33-4A76-8CF5-B0F99A59DC2C}">
      <dgm:prSet/>
      <dgm:spPr/>
    </dgm:pt>
    <dgm:pt modelId="{D6CF07E2-AC61-4881-B1C3-C0B5F94839B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202B7C9-8B93-433E-B52A-C918259EC5F3}" type="parTrans" cxnId="{04B488E4-2307-44C0-B011-5722B2DE30A9}">
      <dgm:prSet/>
      <dgm:spPr/>
    </dgm:pt>
    <dgm:pt modelId="{6656F225-844C-4D39-A27F-92D9B30F450B}" type="sibTrans" cxnId="{04B488E4-2307-44C0-B011-5722B2DE30A9}">
      <dgm:prSet/>
      <dgm:spPr/>
    </dgm:pt>
    <dgm:pt modelId="{CF99A6B4-10B8-47B5-82C9-E0508DFACFE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EE28225-0DC4-459A-A18D-306039AD69E7}" type="parTrans" cxnId="{043F6050-31C6-4A1A-A8F7-03055631910F}">
      <dgm:prSet/>
      <dgm:spPr/>
    </dgm:pt>
    <dgm:pt modelId="{49847E0F-CBC2-481C-B13F-425848718D1F}" type="sibTrans" cxnId="{043F6050-31C6-4A1A-A8F7-03055631910F}">
      <dgm:prSet/>
      <dgm:spPr/>
    </dgm:pt>
    <dgm:pt modelId="{5A8ACCF6-8620-4EAC-A845-F16D3F97D8C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7F37A61-E96B-45A6-9B7A-C40EF43DCF36}" type="parTrans" cxnId="{8DC70A58-C7E7-405C-B34B-ED687BA89536}">
      <dgm:prSet/>
      <dgm:spPr/>
    </dgm:pt>
    <dgm:pt modelId="{D88B1169-AB4C-4E53-9983-29A832EEEE2C}" type="sibTrans" cxnId="{8DC70A58-C7E7-405C-B34B-ED687BA89536}">
      <dgm:prSet/>
      <dgm:spPr/>
    </dgm:pt>
    <dgm:pt modelId="{1AE9FD19-D5CA-416C-BF29-4CDC41B7CCE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0E849041-7903-4C0D-8D5A-ECED660021D8}" type="parTrans" cxnId="{D14F5396-205E-4300-9C27-563E897A4279}">
      <dgm:prSet/>
      <dgm:spPr/>
    </dgm:pt>
    <dgm:pt modelId="{E9035D64-3C91-4BB9-89BE-497AEAEEC50A}" type="sibTrans" cxnId="{D14F5396-205E-4300-9C27-563E897A4279}">
      <dgm:prSet/>
      <dgm:spPr/>
    </dgm:pt>
    <dgm:pt modelId="{DAB30A19-5715-4558-8887-524DA77A4DC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2425E88-6A41-4A80-88F4-ABCD7DA9C563}" type="parTrans" cxnId="{2B99775D-2FDF-4582-A7F6-6D246F5A434B}">
      <dgm:prSet/>
      <dgm:spPr/>
    </dgm:pt>
    <dgm:pt modelId="{597CCF28-A44D-4C41-9275-8FB45BA25C51}" type="sibTrans" cxnId="{2B99775D-2FDF-4582-A7F6-6D246F5A434B}">
      <dgm:prSet/>
      <dgm:spPr/>
    </dgm:pt>
    <dgm:pt modelId="{D1F8F537-BDE3-49D1-B743-380B06ADF7FD}" type="pres">
      <dgm:prSet presAssocID="{B004619E-4E29-4576-9624-88884CC312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97301D-B345-49FC-B2FB-434E14A6808B}" type="pres">
      <dgm:prSet presAssocID="{30CA8F0C-73C0-4CEC-A130-2E069ED1298B}" presName="hierRoot1" presStyleCnt="0">
        <dgm:presLayoutVars>
          <dgm:hierBranch/>
        </dgm:presLayoutVars>
      </dgm:prSet>
      <dgm:spPr/>
    </dgm:pt>
    <dgm:pt modelId="{ADA7B008-E4EA-4914-B1A9-69FC5D1C59E5}" type="pres">
      <dgm:prSet presAssocID="{30CA8F0C-73C0-4CEC-A130-2E069ED1298B}" presName="rootComposite1" presStyleCnt="0"/>
      <dgm:spPr/>
    </dgm:pt>
    <dgm:pt modelId="{54C3B5F8-3DBA-426C-9487-B22F9F8D2881}" type="pres">
      <dgm:prSet presAssocID="{30CA8F0C-73C0-4CEC-A130-2E069ED129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7FE9BA5-72CB-4F89-AB2C-5EB2B471D5E0}" type="pres">
      <dgm:prSet presAssocID="{30CA8F0C-73C0-4CEC-A130-2E069ED1298B}" presName="rootConnector1" presStyleLbl="node1" presStyleIdx="0" presStyleCnt="0"/>
      <dgm:spPr/>
      <dgm:t>
        <a:bodyPr/>
        <a:lstStyle/>
        <a:p>
          <a:endParaRPr lang="sl-SI"/>
        </a:p>
      </dgm:t>
    </dgm:pt>
    <dgm:pt modelId="{8DD3073A-CC64-4ECA-81EF-FF51D47D8D97}" type="pres">
      <dgm:prSet presAssocID="{30CA8F0C-73C0-4CEC-A130-2E069ED1298B}" presName="hierChild2" presStyleCnt="0"/>
      <dgm:spPr/>
    </dgm:pt>
    <dgm:pt modelId="{E4C0D7AB-34AA-43B2-B849-A74A1DBC2D5B}" type="pres">
      <dgm:prSet presAssocID="{3A4E6EDF-AE26-403B-BA25-D5EA0E523059}" presName="Name35" presStyleLbl="parChTrans1D2" presStyleIdx="0" presStyleCnt="4"/>
      <dgm:spPr/>
    </dgm:pt>
    <dgm:pt modelId="{BC684090-4588-455D-83C3-9930160D630B}" type="pres">
      <dgm:prSet presAssocID="{7C298C2F-9FB2-471D-8D34-CB76991F76DD}" presName="hierRoot2" presStyleCnt="0">
        <dgm:presLayoutVars>
          <dgm:hierBranch/>
        </dgm:presLayoutVars>
      </dgm:prSet>
      <dgm:spPr/>
    </dgm:pt>
    <dgm:pt modelId="{AA8A1370-748D-4ACE-951E-23DC1294F64A}" type="pres">
      <dgm:prSet presAssocID="{7C298C2F-9FB2-471D-8D34-CB76991F76DD}" presName="rootComposite" presStyleCnt="0"/>
      <dgm:spPr/>
    </dgm:pt>
    <dgm:pt modelId="{541C2149-9628-478F-9772-C5D11E85E8F1}" type="pres">
      <dgm:prSet presAssocID="{7C298C2F-9FB2-471D-8D34-CB76991F76D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50C6D63-9759-490D-87C0-9B187DBA2CDC}" type="pres">
      <dgm:prSet presAssocID="{7C298C2F-9FB2-471D-8D34-CB76991F76DD}" presName="rootConnector" presStyleLbl="node2" presStyleIdx="0" presStyleCnt="4"/>
      <dgm:spPr/>
      <dgm:t>
        <a:bodyPr/>
        <a:lstStyle/>
        <a:p>
          <a:endParaRPr lang="sl-SI"/>
        </a:p>
      </dgm:t>
    </dgm:pt>
    <dgm:pt modelId="{EE1D7E72-63B7-42A5-BFE7-62443B9B52F5}" type="pres">
      <dgm:prSet presAssocID="{7C298C2F-9FB2-471D-8D34-CB76991F76DD}" presName="hierChild4" presStyleCnt="0"/>
      <dgm:spPr/>
    </dgm:pt>
    <dgm:pt modelId="{D4FF2C95-436C-441B-B38D-DE73C413F646}" type="pres">
      <dgm:prSet presAssocID="{7C298C2F-9FB2-471D-8D34-CB76991F76DD}" presName="hierChild5" presStyleCnt="0"/>
      <dgm:spPr/>
    </dgm:pt>
    <dgm:pt modelId="{410295AD-51A3-4FD8-ABC2-A940426A4C30}" type="pres">
      <dgm:prSet presAssocID="{73FB19FA-AB36-4F92-9EAF-C0B09F08B923}" presName="Name35" presStyleLbl="parChTrans1D2" presStyleIdx="1" presStyleCnt="4"/>
      <dgm:spPr/>
    </dgm:pt>
    <dgm:pt modelId="{AF44341E-AFB8-423C-86B1-AF787630A0C1}" type="pres">
      <dgm:prSet presAssocID="{858D7A67-C1EE-4399-80E2-D013C35891E7}" presName="hierRoot2" presStyleCnt="0">
        <dgm:presLayoutVars>
          <dgm:hierBranch/>
        </dgm:presLayoutVars>
      </dgm:prSet>
      <dgm:spPr/>
    </dgm:pt>
    <dgm:pt modelId="{DD9F99D7-4CF8-4022-87E5-332AD258D918}" type="pres">
      <dgm:prSet presAssocID="{858D7A67-C1EE-4399-80E2-D013C35891E7}" presName="rootComposite" presStyleCnt="0"/>
      <dgm:spPr/>
    </dgm:pt>
    <dgm:pt modelId="{F2FD74AC-BF1F-4280-B475-EFB8A4868F9F}" type="pres">
      <dgm:prSet presAssocID="{858D7A67-C1EE-4399-80E2-D013C35891E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A3AA39F-D8CF-4D43-8E50-5D2926990CE4}" type="pres">
      <dgm:prSet presAssocID="{858D7A67-C1EE-4399-80E2-D013C35891E7}" presName="rootConnector" presStyleLbl="node2" presStyleIdx="1" presStyleCnt="4"/>
      <dgm:spPr/>
      <dgm:t>
        <a:bodyPr/>
        <a:lstStyle/>
        <a:p>
          <a:endParaRPr lang="sl-SI"/>
        </a:p>
      </dgm:t>
    </dgm:pt>
    <dgm:pt modelId="{EEDAA369-9D02-4202-870C-FC27C5487CBC}" type="pres">
      <dgm:prSet presAssocID="{858D7A67-C1EE-4399-80E2-D013C35891E7}" presName="hierChild4" presStyleCnt="0"/>
      <dgm:spPr/>
    </dgm:pt>
    <dgm:pt modelId="{D6A4A1F2-B43F-49AA-9E0F-F7C9D8EE8687}" type="pres">
      <dgm:prSet presAssocID="{858D7A67-C1EE-4399-80E2-D013C35891E7}" presName="hierChild5" presStyleCnt="0"/>
      <dgm:spPr/>
    </dgm:pt>
    <dgm:pt modelId="{C84A96B5-02AE-4B5F-B899-4D1DC383B113}" type="pres">
      <dgm:prSet presAssocID="{60762250-72CD-4478-ABE8-09A53054D5F2}" presName="Name35" presStyleLbl="parChTrans1D2" presStyleIdx="2" presStyleCnt="4"/>
      <dgm:spPr/>
    </dgm:pt>
    <dgm:pt modelId="{A51D66F4-4420-4AFB-A5EA-DAE5B81962C4}" type="pres">
      <dgm:prSet presAssocID="{B4AA58DB-5B66-4486-85F6-E4C52FB1420F}" presName="hierRoot2" presStyleCnt="0">
        <dgm:presLayoutVars>
          <dgm:hierBranch/>
        </dgm:presLayoutVars>
      </dgm:prSet>
      <dgm:spPr/>
    </dgm:pt>
    <dgm:pt modelId="{BF7F5067-3752-4882-9DCF-18C20CE9A367}" type="pres">
      <dgm:prSet presAssocID="{B4AA58DB-5B66-4486-85F6-E4C52FB1420F}" presName="rootComposite" presStyleCnt="0"/>
      <dgm:spPr/>
    </dgm:pt>
    <dgm:pt modelId="{D38A3A6F-DC1B-441A-B137-316BCF4863F8}" type="pres">
      <dgm:prSet presAssocID="{B4AA58DB-5B66-4486-85F6-E4C52FB1420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8CFCE07-35A5-4152-8E71-CFB368656917}" type="pres">
      <dgm:prSet presAssocID="{B4AA58DB-5B66-4486-85F6-E4C52FB1420F}" presName="rootConnector" presStyleLbl="node2" presStyleIdx="2" presStyleCnt="4"/>
      <dgm:spPr/>
      <dgm:t>
        <a:bodyPr/>
        <a:lstStyle/>
        <a:p>
          <a:endParaRPr lang="sl-SI"/>
        </a:p>
      </dgm:t>
    </dgm:pt>
    <dgm:pt modelId="{433E1931-4F3B-47C4-B46C-BF1A76BFDEB9}" type="pres">
      <dgm:prSet presAssocID="{B4AA58DB-5B66-4486-85F6-E4C52FB1420F}" presName="hierChild4" presStyleCnt="0"/>
      <dgm:spPr/>
    </dgm:pt>
    <dgm:pt modelId="{AE37A737-D5C3-461C-A46F-18F2BF3C0AA2}" type="pres">
      <dgm:prSet presAssocID="{F67432C0-4E7A-4977-9A25-61FD683B7BD5}" presName="Name35" presStyleLbl="parChTrans1D3" presStyleIdx="0" presStyleCnt="6"/>
      <dgm:spPr/>
    </dgm:pt>
    <dgm:pt modelId="{42BAB55B-05BD-4E02-9822-74754BB2793D}" type="pres">
      <dgm:prSet presAssocID="{F20B6FAA-B05A-416C-A91A-66E51E2BDD3E}" presName="hierRoot2" presStyleCnt="0">
        <dgm:presLayoutVars>
          <dgm:hierBranch val="r"/>
        </dgm:presLayoutVars>
      </dgm:prSet>
      <dgm:spPr/>
    </dgm:pt>
    <dgm:pt modelId="{EBE7B1A8-CE0D-4FA0-B9C9-26F51721EC12}" type="pres">
      <dgm:prSet presAssocID="{F20B6FAA-B05A-416C-A91A-66E51E2BDD3E}" presName="rootComposite" presStyleCnt="0"/>
      <dgm:spPr/>
    </dgm:pt>
    <dgm:pt modelId="{3C2BC38E-F9D9-4EF9-9E2D-B9978353BBA1}" type="pres">
      <dgm:prSet presAssocID="{F20B6FAA-B05A-416C-A91A-66E51E2BDD3E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575FC76-7A78-4D84-9547-DEEC47DCB35C}" type="pres">
      <dgm:prSet presAssocID="{F20B6FAA-B05A-416C-A91A-66E51E2BDD3E}" presName="rootConnector" presStyleLbl="node3" presStyleIdx="0" presStyleCnt="6"/>
      <dgm:spPr/>
      <dgm:t>
        <a:bodyPr/>
        <a:lstStyle/>
        <a:p>
          <a:endParaRPr lang="sl-SI"/>
        </a:p>
      </dgm:t>
    </dgm:pt>
    <dgm:pt modelId="{34A0A8AE-287C-4C61-99E7-BFE7A0B6289F}" type="pres">
      <dgm:prSet presAssocID="{F20B6FAA-B05A-416C-A91A-66E51E2BDD3E}" presName="hierChild4" presStyleCnt="0"/>
      <dgm:spPr/>
    </dgm:pt>
    <dgm:pt modelId="{B502FB01-20A6-46A7-A394-5F040DBF6617}" type="pres">
      <dgm:prSet presAssocID="{F20B6FAA-B05A-416C-A91A-66E51E2BDD3E}" presName="hierChild5" presStyleCnt="0"/>
      <dgm:spPr/>
    </dgm:pt>
    <dgm:pt modelId="{674BEC86-FAC5-4233-B1A7-931E6799CEC3}" type="pres">
      <dgm:prSet presAssocID="{D366EC83-6A5E-42D6-A13D-C849BC05C8FF}" presName="Name35" presStyleLbl="parChTrans1D3" presStyleIdx="1" presStyleCnt="6"/>
      <dgm:spPr/>
    </dgm:pt>
    <dgm:pt modelId="{1F4C523F-7BC4-4419-83E8-AA7E52AA4CD2}" type="pres">
      <dgm:prSet presAssocID="{7AD4B604-F7BE-4305-96F3-AA560989DC4E}" presName="hierRoot2" presStyleCnt="0">
        <dgm:presLayoutVars>
          <dgm:hierBranch val="r"/>
        </dgm:presLayoutVars>
      </dgm:prSet>
      <dgm:spPr/>
    </dgm:pt>
    <dgm:pt modelId="{3AA31AE4-9047-49CD-A56D-359871D27E0D}" type="pres">
      <dgm:prSet presAssocID="{7AD4B604-F7BE-4305-96F3-AA560989DC4E}" presName="rootComposite" presStyleCnt="0"/>
      <dgm:spPr/>
    </dgm:pt>
    <dgm:pt modelId="{5FC05390-D7E2-4FAE-AC41-CAD2564DC360}" type="pres">
      <dgm:prSet presAssocID="{7AD4B604-F7BE-4305-96F3-AA560989DC4E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F03846B-C03F-4297-A940-84BD1219C996}" type="pres">
      <dgm:prSet presAssocID="{7AD4B604-F7BE-4305-96F3-AA560989DC4E}" presName="rootConnector" presStyleLbl="node3" presStyleIdx="1" presStyleCnt="6"/>
      <dgm:spPr/>
      <dgm:t>
        <a:bodyPr/>
        <a:lstStyle/>
        <a:p>
          <a:endParaRPr lang="sl-SI"/>
        </a:p>
      </dgm:t>
    </dgm:pt>
    <dgm:pt modelId="{3BEC248F-008D-426A-984D-B061723D0B25}" type="pres">
      <dgm:prSet presAssocID="{7AD4B604-F7BE-4305-96F3-AA560989DC4E}" presName="hierChild4" presStyleCnt="0"/>
      <dgm:spPr/>
    </dgm:pt>
    <dgm:pt modelId="{C4500D49-9122-4CCE-B868-6703356344CC}" type="pres">
      <dgm:prSet presAssocID="{7AD4B604-F7BE-4305-96F3-AA560989DC4E}" presName="hierChild5" presStyleCnt="0"/>
      <dgm:spPr/>
    </dgm:pt>
    <dgm:pt modelId="{2AB4E6DC-6C1D-44BE-A196-37504D187D78}" type="pres">
      <dgm:prSet presAssocID="{D70A143A-61AF-4617-A833-0C67E3A2C78E}" presName="Name35" presStyleLbl="parChTrans1D3" presStyleIdx="2" presStyleCnt="6"/>
      <dgm:spPr/>
    </dgm:pt>
    <dgm:pt modelId="{16837A97-866C-441C-9D3B-D3D960AB80DD}" type="pres">
      <dgm:prSet presAssocID="{C41D4FFC-4B3A-41CA-A226-02ABCB9C6224}" presName="hierRoot2" presStyleCnt="0">
        <dgm:presLayoutVars>
          <dgm:hierBranch/>
        </dgm:presLayoutVars>
      </dgm:prSet>
      <dgm:spPr/>
    </dgm:pt>
    <dgm:pt modelId="{7EA49551-C742-4EF5-939F-5E5164EC7EE9}" type="pres">
      <dgm:prSet presAssocID="{C41D4FFC-4B3A-41CA-A226-02ABCB9C6224}" presName="rootComposite" presStyleCnt="0"/>
      <dgm:spPr/>
    </dgm:pt>
    <dgm:pt modelId="{77543BEA-F62B-49D2-80ED-9D337EA96539}" type="pres">
      <dgm:prSet presAssocID="{C41D4FFC-4B3A-41CA-A226-02ABCB9C6224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6D12FDE-8507-4C6C-A37C-87193F16DF16}" type="pres">
      <dgm:prSet presAssocID="{C41D4FFC-4B3A-41CA-A226-02ABCB9C6224}" presName="rootConnector" presStyleLbl="node3" presStyleIdx="2" presStyleCnt="6"/>
      <dgm:spPr/>
      <dgm:t>
        <a:bodyPr/>
        <a:lstStyle/>
        <a:p>
          <a:endParaRPr lang="sl-SI"/>
        </a:p>
      </dgm:t>
    </dgm:pt>
    <dgm:pt modelId="{0AF5A825-1879-4619-8261-AA7A2854D620}" type="pres">
      <dgm:prSet presAssocID="{C41D4FFC-4B3A-41CA-A226-02ABCB9C6224}" presName="hierChild4" presStyleCnt="0"/>
      <dgm:spPr/>
    </dgm:pt>
    <dgm:pt modelId="{3646722A-0483-4E8B-9F24-B9771A130749}" type="pres">
      <dgm:prSet presAssocID="{818CA6A2-CBF2-4876-BCCF-B84129F79EF1}" presName="Name35" presStyleLbl="parChTrans1D4" presStyleIdx="0" presStyleCnt="2"/>
      <dgm:spPr/>
    </dgm:pt>
    <dgm:pt modelId="{571407B4-32D9-4326-9200-510AE709BB54}" type="pres">
      <dgm:prSet presAssocID="{003AE8B6-BA57-4F55-BA14-A2820E5F2FC0}" presName="hierRoot2" presStyleCnt="0">
        <dgm:presLayoutVars>
          <dgm:hierBranch val="r"/>
        </dgm:presLayoutVars>
      </dgm:prSet>
      <dgm:spPr/>
    </dgm:pt>
    <dgm:pt modelId="{9A41EF52-CFC3-4F83-AB62-0DD59EDC2D66}" type="pres">
      <dgm:prSet presAssocID="{003AE8B6-BA57-4F55-BA14-A2820E5F2FC0}" presName="rootComposite" presStyleCnt="0"/>
      <dgm:spPr/>
    </dgm:pt>
    <dgm:pt modelId="{2BD8622F-22ED-446E-8B98-DAEDA7F0C726}" type="pres">
      <dgm:prSet presAssocID="{003AE8B6-BA57-4F55-BA14-A2820E5F2FC0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FBB207B-728C-4D51-89C7-3771DE28C267}" type="pres">
      <dgm:prSet presAssocID="{003AE8B6-BA57-4F55-BA14-A2820E5F2FC0}" presName="rootConnector" presStyleLbl="node4" presStyleIdx="0" presStyleCnt="2"/>
      <dgm:spPr/>
      <dgm:t>
        <a:bodyPr/>
        <a:lstStyle/>
        <a:p>
          <a:endParaRPr lang="sl-SI"/>
        </a:p>
      </dgm:t>
    </dgm:pt>
    <dgm:pt modelId="{57148CCE-AB9D-40D2-8610-64B66950EA46}" type="pres">
      <dgm:prSet presAssocID="{003AE8B6-BA57-4F55-BA14-A2820E5F2FC0}" presName="hierChild4" presStyleCnt="0"/>
      <dgm:spPr/>
    </dgm:pt>
    <dgm:pt modelId="{38B53130-D242-410E-B458-F6E37EDB87BF}" type="pres">
      <dgm:prSet presAssocID="{003AE8B6-BA57-4F55-BA14-A2820E5F2FC0}" presName="hierChild5" presStyleCnt="0"/>
      <dgm:spPr/>
    </dgm:pt>
    <dgm:pt modelId="{982A9C27-ACA0-4017-80F7-EC388B6EF79E}" type="pres">
      <dgm:prSet presAssocID="{F202B7C9-8B93-433E-B52A-C918259EC5F3}" presName="Name35" presStyleLbl="parChTrans1D4" presStyleIdx="1" presStyleCnt="2"/>
      <dgm:spPr/>
    </dgm:pt>
    <dgm:pt modelId="{BEEA892F-5A3D-4C32-BC1D-AE1584AD4BA4}" type="pres">
      <dgm:prSet presAssocID="{D6CF07E2-AC61-4881-B1C3-C0B5F94839BB}" presName="hierRoot2" presStyleCnt="0">
        <dgm:presLayoutVars>
          <dgm:hierBranch val="r"/>
        </dgm:presLayoutVars>
      </dgm:prSet>
      <dgm:spPr/>
    </dgm:pt>
    <dgm:pt modelId="{D390D401-0F47-4F06-B183-0E5AAFB5F536}" type="pres">
      <dgm:prSet presAssocID="{D6CF07E2-AC61-4881-B1C3-C0B5F94839BB}" presName="rootComposite" presStyleCnt="0"/>
      <dgm:spPr/>
    </dgm:pt>
    <dgm:pt modelId="{FB90E272-DAED-4768-BC20-C1760F113423}" type="pres">
      <dgm:prSet presAssocID="{D6CF07E2-AC61-4881-B1C3-C0B5F94839BB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46406B8-6377-4E79-8C41-51B5DED63697}" type="pres">
      <dgm:prSet presAssocID="{D6CF07E2-AC61-4881-B1C3-C0B5F94839BB}" presName="rootConnector" presStyleLbl="node4" presStyleIdx="1" presStyleCnt="2"/>
      <dgm:spPr/>
      <dgm:t>
        <a:bodyPr/>
        <a:lstStyle/>
        <a:p>
          <a:endParaRPr lang="sl-SI"/>
        </a:p>
      </dgm:t>
    </dgm:pt>
    <dgm:pt modelId="{1DE2290D-329E-4A96-BAA1-15A47283A571}" type="pres">
      <dgm:prSet presAssocID="{D6CF07E2-AC61-4881-B1C3-C0B5F94839BB}" presName="hierChild4" presStyleCnt="0"/>
      <dgm:spPr/>
    </dgm:pt>
    <dgm:pt modelId="{A9DF5249-544E-4A26-9BEA-CA44FC1AB84E}" type="pres">
      <dgm:prSet presAssocID="{D6CF07E2-AC61-4881-B1C3-C0B5F94839BB}" presName="hierChild5" presStyleCnt="0"/>
      <dgm:spPr/>
    </dgm:pt>
    <dgm:pt modelId="{77639AAA-9CC2-4855-86ED-730F9963727C}" type="pres">
      <dgm:prSet presAssocID="{C41D4FFC-4B3A-41CA-A226-02ABCB9C6224}" presName="hierChild5" presStyleCnt="0"/>
      <dgm:spPr/>
    </dgm:pt>
    <dgm:pt modelId="{42ED13AC-9A69-4C9D-9883-424012976C26}" type="pres">
      <dgm:prSet presAssocID="{B4AA58DB-5B66-4486-85F6-E4C52FB1420F}" presName="hierChild5" presStyleCnt="0"/>
      <dgm:spPr/>
    </dgm:pt>
    <dgm:pt modelId="{261BB985-179F-4233-AA2C-9AFC25312BCD}" type="pres">
      <dgm:prSet presAssocID="{6EE28225-0DC4-459A-A18D-306039AD69E7}" presName="Name35" presStyleLbl="parChTrans1D2" presStyleIdx="3" presStyleCnt="4"/>
      <dgm:spPr/>
    </dgm:pt>
    <dgm:pt modelId="{CF9A7A8C-1FAA-4AE0-B126-8CACB1A24425}" type="pres">
      <dgm:prSet presAssocID="{CF99A6B4-10B8-47B5-82C9-E0508DFACFE6}" presName="hierRoot2" presStyleCnt="0">
        <dgm:presLayoutVars>
          <dgm:hierBranch/>
        </dgm:presLayoutVars>
      </dgm:prSet>
      <dgm:spPr/>
    </dgm:pt>
    <dgm:pt modelId="{E314887E-E1C6-46E2-89C5-F3650B7D9AC5}" type="pres">
      <dgm:prSet presAssocID="{CF99A6B4-10B8-47B5-82C9-E0508DFACFE6}" presName="rootComposite" presStyleCnt="0"/>
      <dgm:spPr/>
    </dgm:pt>
    <dgm:pt modelId="{01F2E95D-2865-4C87-81A9-B63A4C115CB0}" type="pres">
      <dgm:prSet presAssocID="{CF99A6B4-10B8-47B5-82C9-E0508DFACFE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86D2620-A30D-4B00-9727-BAEFED87E001}" type="pres">
      <dgm:prSet presAssocID="{CF99A6B4-10B8-47B5-82C9-E0508DFACFE6}" presName="rootConnector" presStyleLbl="node2" presStyleIdx="3" presStyleCnt="4"/>
      <dgm:spPr/>
      <dgm:t>
        <a:bodyPr/>
        <a:lstStyle/>
        <a:p>
          <a:endParaRPr lang="sl-SI"/>
        </a:p>
      </dgm:t>
    </dgm:pt>
    <dgm:pt modelId="{B960A1F9-338D-4B1C-A31F-7BD0F0E1DCB2}" type="pres">
      <dgm:prSet presAssocID="{CF99A6B4-10B8-47B5-82C9-E0508DFACFE6}" presName="hierChild4" presStyleCnt="0"/>
      <dgm:spPr/>
    </dgm:pt>
    <dgm:pt modelId="{1F6360F4-04F7-4201-A37D-EE5E23B0BDDD}" type="pres">
      <dgm:prSet presAssocID="{47F37A61-E96B-45A6-9B7A-C40EF43DCF36}" presName="Name35" presStyleLbl="parChTrans1D3" presStyleIdx="3" presStyleCnt="6"/>
      <dgm:spPr/>
    </dgm:pt>
    <dgm:pt modelId="{A1EF2441-4F10-4497-B9B8-A1C84EAC3460}" type="pres">
      <dgm:prSet presAssocID="{5A8ACCF6-8620-4EAC-A845-F16D3F97D8C3}" presName="hierRoot2" presStyleCnt="0">
        <dgm:presLayoutVars>
          <dgm:hierBranch val="r"/>
        </dgm:presLayoutVars>
      </dgm:prSet>
      <dgm:spPr/>
    </dgm:pt>
    <dgm:pt modelId="{8E80C593-E82E-429B-8B82-03CFD7A707BA}" type="pres">
      <dgm:prSet presAssocID="{5A8ACCF6-8620-4EAC-A845-F16D3F97D8C3}" presName="rootComposite" presStyleCnt="0"/>
      <dgm:spPr/>
    </dgm:pt>
    <dgm:pt modelId="{253E1B50-F758-4338-9632-B5EA0522AD21}" type="pres">
      <dgm:prSet presAssocID="{5A8ACCF6-8620-4EAC-A845-F16D3F97D8C3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709BBF0-DA3F-4314-8324-6BAA10B5AF27}" type="pres">
      <dgm:prSet presAssocID="{5A8ACCF6-8620-4EAC-A845-F16D3F97D8C3}" presName="rootConnector" presStyleLbl="node3" presStyleIdx="3" presStyleCnt="6"/>
      <dgm:spPr/>
      <dgm:t>
        <a:bodyPr/>
        <a:lstStyle/>
        <a:p>
          <a:endParaRPr lang="sl-SI"/>
        </a:p>
      </dgm:t>
    </dgm:pt>
    <dgm:pt modelId="{F93C0926-DCB0-4151-B6AA-147694FD7BAA}" type="pres">
      <dgm:prSet presAssocID="{5A8ACCF6-8620-4EAC-A845-F16D3F97D8C3}" presName="hierChild4" presStyleCnt="0"/>
      <dgm:spPr/>
    </dgm:pt>
    <dgm:pt modelId="{BD56BAF0-9827-4657-BC5B-0751EB7FDEE8}" type="pres">
      <dgm:prSet presAssocID="{5A8ACCF6-8620-4EAC-A845-F16D3F97D8C3}" presName="hierChild5" presStyleCnt="0"/>
      <dgm:spPr/>
    </dgm:pt>
    <dgm:pt modelId="{A051B63B-13D5-47B9-A5E9-883E07972CF9}" type="pres">
      <dgm:prSet presAssocID="{0E849041-7903-4C0D-8D5A-ECED660021D8}" presName="Name35" presStyleLbl="parChTrans1D3" presStyleIdx="4" presStyleCnt="6"/>
      <dgm:spPr/>
    </dgm:pt>
    <dgm:pt modelId="{C7C272EF-D2DB-4687-8025-BADD3C27BB8C}" type="pres">
      <dgm:prSet presAssocID="{1AE9FD19-D5CA-416C-BF29-4CDC41B7CCE9}" presName="hierRoot2" presStyleCnt="0">
        <dgm:presLayoutVars>
          <dgm:hierBranch val="r"/>
        </dgm:presLayoutVars>
      </dgm:prSet>
      <dgm:spPr/>
    </dgm:pt>
    <dgm:pt modelId="{8D2B0BD8-CE14-45BA-AF7D-4A21E382CCC5}" type="pres">
      <dgm:prSet presAssocID="{1AE9FD19-D5CA-416C-BF29-4CDC41B7CCE9}" presName="rootComposite" presStyleCnt="0"/>
      <dgm:spPr/>
    </dgm:pt>
    <dgm:pt modelId="{DC969929-1EC0-4276-A3D7-240BFA1A9581}" type="pres">
      <dgm:prSet presAssocID="{1AE9FD19-D5CA-416C-BF29-4CDC41B7CCE9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E2D0127-2F2C-449E-AF3B-3EB6E6857197}" type="pres">
      <dgm:prSet presAssocID="{1AE9FD19-D5CA-416C-BF29-4CDC41B7CCE9}" presName="rootConnector" presStyleLbl="node3" presStyleIdx="4" presStyleCnt="6"/>
      <dgm:spPr/>
      <dgm:t>
        <a:bodyPr/>
        <a:lstStyle/>
        <a:p>
          <a:endParaRPr lang="sl-SI"/>
        </a:p>
      </dgm:t>
    </dgm:pt>
    <dgm:pt modelId="{B4893CF4-1FA4-4EEF-9172-A8B25C513F7C}" type="pres">
      <dgm:prSet presAssocID="{1AE9FD19-D5CA-416C-BF29-4CDC41B7CCE9}" presName="hierChild4" presStyleCnt="0"/>
      <dgm:spPr/>
    </dgm:pt>
    <dgm:pt modelId="{BF92405D-8D0F-4C94-BA06-AF30F435EE5E}" type="pres">
      <dgm:prSet presAssocID="{1AE9FD19-D5CA-416C-BF29-4CDC41B7CCE9}" presName="hierChild5" presStyleCnt="0"/>
      <dgm:spPr/>
    </dgm:pt>
    <dgm:pt modelId="{B77FC7F1-0ABA-4FFC-92E5-D783C1BF1578}" type="pres">
      <dgm:prSet presAssocID="{62425E88-6A41-4A80-88F4-ABCD7DA9C563}" presName="Name35" presStyleLbl="parChTrans1D3" presStyleIdx="5" presStyleCnt="6"/>
      <dgm:spPr/>
    </dgm:pt>
    <dgm:pt modelId="{A04B7EB0-67C3-4BF0-82C4-61EBE2280D71}" type="pres">
      <dgm:prSet presAssocID="{DAB30A19-5715-4558-8887-524DA77A4DC8}" presName="hierRoot2" presStyleCnt="0">
        <dgm:presLayoutVars>
          <dgm:hierBranch val="r"/>
        </dgm:presLayoutVars>
      </dgm:prSet>
      <dgm:spPr/>
    </dgm:pt>
    <dgm:pt modelId="{6A1F8661-8E5B-4483-8C9B-32305F4DDD17}" type="pres">
      <dgm:prSet presAssocID="{DAB30A19-5715-4558-8887-524DA77A4DC8}" presName="rootComposite" presStyleCnt="0"/>
      <dgm:spPr/>
    </dgm:pt>
    <dgm:pt modelId="{C1CBD317-C6F1-4226-AE90-87A3A69C1D33}" type="pres">
      <dgm:prSet presAssocID="{DAB30A19-5715-4558-8887-524DA77A4DC8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9979289-0052-478D-B50B-E840AB5910AB}" type="pres">
      <dgm:prSet presAssocID="{DAB30A19-5715-4558-8887-524DA77A4DC8}" presName="rootConnector" presStyleLbl="node3" presStyleIdx="5" presStyleCnt="6"/>
      <dgm:spPr/>
      <dgm:t>
        <a:bodyPr/>
        <a:lstStyle/>
        <a:p>
          <a:endParaRPr lang="sl-SI"/>
        </a:p>
      </dgm:t>
    </dgm:pt>
    <dgm:pt modelId="{2AB4B4BC-A3BA-4191-8985-48641C36F25F}" type="pres">
      <dgm:prSet presAssocID="{DAB30A19-5715-4558-8887-524DA77A4DC8}" presName="hierChild4" presStyleCnt="0"/>
      <dgm:spPr/>
    </dgm:pt>
    <dgm:pt modelId="{D0BB5B88-3FEB-4744-BB8A-38F959E4EF1D}" type="pres">
      <dgm:prSet presAssocID="{DAB30A19-5715-4558-8887-524DA77A4DC8}" presName="hierChild5" presStyleCnt="0"/>
      <dgm:spPr/>
    </dgm:pt>
    <dgm:pt modelId="{61EBCDDE-06F9-4196-8E31-02107126E4FA}" type="pres">
      <dgm:prSet presAssocID="{CF99A6B4-10B8-47B5-82C9-E0508DFACFE6}" presName="hierChild5" presStyleCnt="0"/>
      <dgm:spPr/>
    </dgm:pt>
    <dgm:pt modelId="{8C1CDFC2-0306-4848-B73E-53B45A5BB44B}" type="pres">
      <dgm:prSet presAssocID="{30CA8F0C-73C0-4CEC-A130-2E069ED1298B}" presName="hierChild3" presStyleCnt="0"/>
      <dgm:spPr/>
    </dgm:pt>
  </dgm:ptLst>
  <dgm:cxnLst>
    <dgm:cxn modelId="{04B488E4-2307-44C0-B011-5722B2DE30A9}" srcId="{C41D4FFC-4B3A-41CA-A226-02ABCB9C6224}" destId="{D6CF07E2-AC61-4881-B1C3-C0B5F94839BB}" srcOrd="1" destOrd="0" parTransId="{F202B7C9-8B93-433E-B52A-C918259EC5F3}" sibTransId="{6656F225-844C-4D39-A27F-92D9B30F450B}"/>
    <dgm:cxn modelId="{F5087DC1-DA6C-4EC3-9617-3AEBA3BED770}" type="presOf" srcId="{F67432C0-4E7A-4977-9A25-61FD683B7BD5}" destId="{AE37A737-D5C3-461C-A46F-18F2BF3C0AA2}" srcOrd="0" destOrd="0" presId="urn:microsoft.com/office/officeart/2005/8/layout/orgChart1"/>
    <dgm:cxn modelId="{B6D64B8D-C236-4427-B0FB-8A465B15C347}" type="presOf" srcId="{30CA8F0C-73C0-4CEC-A130-2E069ED1298B}" destId="{54C3B5F8-3DBA-426C-9487-B22F9F8D2881}" srcOrd="0" destOrd="0" presId="urn:microsoft.com/office/officeart/2005/8/layout/orgChart1"/>
    <dgm:cxn modelId="{8AE2167F-5B33-4A76-8CF5-B0F99A59DC2C}" srcId="{C41D4FFC-4B3A-41CA-A226-02ABCB9C6224}" destId="{003AE8B6-BA57-4F55-BA14-A2820E5F2FC0}" srcOrd="0" destOrd="0" parTransId="{818CA6A2-CBF2-4876-BCCF-B84129F79EF1}" sibTransId="{3C8A6DDB-81D8-48F8-B24E-49F994A25AE5}"/>
    <dgm:cxn modelId="{2FC112F5-5A48-4A6F-961D-29CF7FCE4BF0}" type="presOf" srcId="{DAB30A19-5715-4558-8887-524DA77A4DC8}" destId="{C1CBD317-C6F1-4226-AE90-87A3A69C1D33}" srcOrd="0" destOrd="0" presId="urn:microsoft.com/office/officeart/2005/8/layout/orgChart1"/>
    <dgm:cxn modelId="{558F4B7B-D3BC-468A-95D7-4CAC255053EE}" type="presOf" srcId="{1AE9FD19-D5CA-416C-BF29-4CDC41B7CCE9}" destId="{DC969929-1EC0-4276-A3D7-240BFA1A9581}" srcOrd="0" destOrd="0" presId="urn:microsoft.com/office/officeart/2005/8/layout/orgChart1"/>
    <dgm:cxn modelId="{7B772603-230F-4360-9E31-7E0B80268EA1}" type="presOf" srcId="{7C298C2F-9FB2-471D-8D34-CB76991F76DD}" destId="{550C6D63-9759-490D-87C0-9B187DBA2CDC}" srcOrd="1" destOrd="0" presId="urn:microsoft.com/office/officeart/2005/8/layout/orgChart1"/>
    <dgm:cxn modelId="{9AEF79F7-DEE4-4BE8-8900-E09877FCB45B}" type="presOf" srcId="{D6CF07E2-AC61-4881-B1C3-C0B5F94839BB}" destId="{FB90E272-DAED-4768-BC20-C1760F113423}" srcOrd="0" destOrd="0" presId="urn:microsoft.com/office/officeart/2005/8/layout/orgChart1"/>
    <dgm:cxn modelId="{4838436A-E77B-46D5-96B1-C30642AF0226}" srcId="{30CA8F0C-73C0-4CEC-A130-2E069ED1298B}" destId="{858D7A67-C1EE-4399-80E2-D013C35891E7}" srcOrd="1" destOrd="0" parTransId="{73FB19FA-AB36-4F92-9EAF-C0B09F08B923}" sibTransId="{63E68409-C53C-4B0A-BDD6-68DF2C4C3E70}"/>
    <dgm:cxn modelId="{819B1510-2879-4958-9F54-5F93848EB8EB}" type="presOf" srcId="{818CA6A2-CBF2-4876-BCCF-B84129F79EF1}" destId="{3646722A-0483-4E8B-9F24-B9771A130749}" srcOrd="0" destOrd="0" presId="urn:microsoft.com/office/officeart/2005/8/layout/orgChart1"/>
    <dgm:cxn modelId="{6D3A9FBF-E96E-4D0B-B61F-B6791BF75918}" type="presOf" srcId="{003AE8B6-BA57-4F55-BA14-A2820E5F2FC0}" destId="{BFBB207B-728C-4D51-89C7-3771DE28C267}" srcOrd="1" destOrd="0" presId="urn:microsoft.com/office/officeart/2005/8/layout/orgChart1"/>
    <dgm:cxn modelId="{2B99775D-2FDF-4582-A7F6-6D246F5A434B}" srcId="{CF99A6B4-10B8-47B5-82C9-E0508DFACFE6}" destId="{DAB30A19-5715-4558-8887-524DA77A4DC8}" srcOrd="2" destOrd="0" parTransId="{62425E88-6A41-4A80-88F4-ABCD7DA9C563}" sibTransId="{597CCF28-A44D-4C41-9275-8FB45BA25C51}"/>
    <dgm:cxn modelId="{0AF577C3-36C3-44F6-A614-EA1DFD487D87}" type="presOf" srcId="{858D7A67-C1EE-4399-80E2-D013C35891E7}" destId="{4A3AA39F-D8CF-4D43-8E50-5D2926990CE4}" srcOrd="1" destOrd="0" presId="urn:microsoft.com/office/officeart/2005/8/layout/orgChart1"/>
    <dgm:cxn modelId="{A3FE2831-885D-4C52-8ECF-A08783141032}" type="presOf" srcId="{3A4E6EDF-AE26-403B-BA25-D5EA0E523059}" destId="{E4C0D7AB-34AA-43B2-B849-A74A1DBC2D5B}" srcOrd="0" destOrd="0" presId="urn:microsoft.com/office/officeart/2005/8/layout/orgChart1"/>
    <dgm:cxn modelId="{34619F9C-1B28-4781-8F74-B8FB29BAA1A0}" type="presOf" srcId="{7AD4B604-F7BE-4305-96F3-AA560989DC4E}" destId="{5FC05390-D7E2-4FAE-AC41-CAD2564DC360}" srcOrd="0" destOrd="0" presId="urn:microsoft.com/office/officeart/2005/8/layout/orgChart1"/>
    <dgm:cxn modelId="{6EF1B51C-EDB3-4B20-A9C2-37B9E1C30376}" type="presOf" srcId="{CF99A6B4-10B8-47B5-82C9-E0508DFACFE6}" destId="{01F2E95D-2865-4C87-81A9-B63A4C115CB0}" srcOrd="0" destOrd="0" presId="urn:microsoft.com/office/officeart/2005/8/layout/orgChart1"/>
    <dgm:cxn modelId="{EAEA24FB-6AF5-42E7-99B0-8AF40E5E751E}" srcId="{30CA8F0C-73C0-4CEC-A130-2E069ED1298B}" destId="{7C298C2F-9FB2-471D-8D34-CB76991F76DD}" srcOrd="0" destOrd="0" parTransId="{3A4E6EDF-AE26-403B-BA25-D5EA0E523059}" sibTransId="{EBA29C89-3FB0-4B03-B9A8-3A52C4C667E1}"/>
    <dgm:cxn modelId="{F2467F42-F394-4EAF-AC60-D92EFBF35BCE}" type="presOf" srcId="{858D7A67-C1EE-4399-80E2-D013C35891E7}" destId="{F2FD74AC-BF1F-4280-B475-EFB8A4868F9F}" srcOrd="0" destOrd="0" presId="urn:microsoft.com/office/officeart/2005/8/layout/orgChart1"/>
    <dgm:cxn modelId="{9BA9E6E6-4EA0-4D02-966B-58AC1D9AACF8}" srcId="{30CA8F0C-73C0-4CEC-A130-2E069ED1298B}" destId="{B4AA58DB-5B66-4486-85F6-E4C52FB1420F}" srcOrd="2" destOrd="0" parTransId="{60762250-72CD-4478-ABE8-09A53054D5F2}" sibTransId="{347E5485-DC77-4E78-A29D-26931E785059}"/>
    <dgm:cxn modelId="{8DC70A58-C7E7-405C-B34B-ED687BA89536}" srcId="{CF99A6B4-10B8-47B5-82C9-E0508DFACFE6}" destId="{5A8ACCF6-8620-4EAC-A845-F16D3F97D8C3}" srcOrd="0" destOrd="0" parTransId="{47F37A61-E96B-45A6-9B7A-C40EF43DCF36}" sibTransId="{D88B1169-AB4C-4E53-9983-29A832EEEE2C}"/>
    <dgm:cxn modelId="{A18C5085-E2AE-4498-AE72-CB933B7E8C86}" type="presOf" srcId="{73FB19FA-AB36-4F92-9EAF-C0B09F08B923}" destId="{410295AD-51A3-4FD8-ABC2-A940426A4C30}" srcOrd="0" destOrd="0" presId="urn:microsoft.com/office/officeart/2005/8/layout/orgChart1"/>
    <dgm:cxn modelId="{CEBC143C-0350-495D-AA8C-F7FD61E0AFD2}" type="presOf" srcId="{003AE8B6-BA57-4F55-BA14-A2820E5F2FC0}" destId="{2BD8622F-22ED-446E-8B98-DAEDA7F0C726}" srcOrd="0" destOrd="0" presId="urn:microsoft.com/office/officeart/2005/8/layout/orgChart1"/>
    <dgm:cxn modelId="{37FE6819-BAF2-429B-B206-17A6119D1198}" srcId="{B4AA58DB-5B66-4486-85F6-E4C52FB1420F}" destId="{F20B6FAA-B05A-416C-A91A-66E51E2BDD3E}" srcOrd="0" destOrd="0" parTransId="{F67432C0-4E7A-4977-9A25-61FD683B7BD5}" sibTransId="{6FBB0D66-DEE0-43C1-A163-4169114C6705}"/>
    <dgm:cxn modelId="{386C9E1A-49A1-4D66-B5C9-810586D0363A}" type="presOf" srcId="{C41D4FFC-4B3A-41CA-A226-02ABCB9C6224}" destId="{36D12FDE-8507-4C6C-A37C-87193F16DF16}" srcOrd="1" destOrd="0" presId="urn:microsoft.com/office/officeart/2005/8/layout/orgChart1"/>
    <dgm:cxn modelId="{672BD963-62FB-4A55-8187-A7A60A774247}" type="presOf" srcId="{0E849041-7903-4C0D-8D5A-ECED660021D8}" destId="{A051B63B-13D5-47B9-A5E9-883E07972CF9}" srcOrd="0" destOrd="0" presId="urn:microsoft.com/office/officeart/2005/8/layout/orgChart1"/>
    <dgm:cxn modelId="{C0A900AC-2749-456E-89DB-0C56F22C56DE}" type="presOf" srcId="{30CA8F0C-73C0-4CEC-A130-2E069ED1298B}" destId="{67FE9BA5-72CB-4F89-AB2C-5EB2B471D5E0}" srcOrd="1" destOrd="0" presId="urn:microsoft.com/office/officeart/2005/8/layout/orgChart1"/>
    <dgm:cxn modelId="{D14F5396-205E-4300-9C27-563E897A4279}" srcId="{CF99A6B4-10B8-47B5-82C9-E0508DFACFE6}" destId="{1AE9FD19-D5CA-416C-BF29-4CDC41B7CCE9}" srcOrd="1" destOrd="0" parTransId="{0E849041-7903-4C0D-8D5A-ECED660021D8}" sibTransId="{E9035D64-3C91-4BB9-89BE-497AEAEEC50A}"/>
    <dgm:cxn modelId="{FB5D310D-867A-410F-9D49-9218B4C902AA}" type="presOf" srcId="{DAB30A19-5715-4558-8887-524DA77A4DC8}" destId="{C9979289-0052-478D-B50B-E840AB5910AB}" srcOrd="1" destOrd="0" presId="urn:microsoft.com/office/officeart/2005/8/layout/orgChart1"/>
    <dgm:cxn modelId="{144CD974-A9C6-4480-A62D-63D46D34EE0A}" type="presOf" srcId="{60762250-72CD-4478-ABE8-09A53054D5F2}" destId="{C84A96B5-02AE-4B5F-B899-4D1DC383B113}" srcOrd="0" destOrd="0" presId="urn:microsoft.com/office/officeart/2005/8/layout/orgChart1"/>
    <dgm:cxn modelId="{146510BA-39DE-4D2F-AF2A-0D2FC270C727}" type="presOf" srcId="{6EE28225-0DC4-459A-A18D-306039AD69E7}" destId="{261BB985-179F-4233-AA2C-9AFC25312BCD}" srcOrd="0" destOrd="0" presId="urn:microsoft.com/office/officeart/2005/8/layout/orgChart1"/>
    <dgm:cxn modelId="{1145DD30-1899-4199-ADDF-ADDBFE009FA3}" type="presOf" srcId="{D70A143A-61AF-4617-A833-0C67E3A2C78E}" destId="{2AB4E6DC-6C1D-44BE-A196-37504D187D78}" srcOrd="0" destOrd="0" presId="urn:microsoft.com/office/officeart/2005/8/layout/orgChart1"/>
    <dgm:cxn modelId="{83007B80-90F8-477C-904D-9291AE6D490C}" srcId="{B4AA58DB-5B66-4486-85F6-E4C52FB1420F}" destId="{7AD4B604-F7BE-4305-96F3-AA560989DC4E}" srcOrd="1" destOrd="0" parTransId="{D366EC83-6A5E-42D6-A13D-C849BC05C8FF}" sibTransId="{338E4731-3037-4BFE-9447-CD2EC6766601}"/>
    <dgm:cxn modelId="{BDBC790D-3F95-487A-ABB8-CE767AA5953D}" srcId="{B004619E-4E29-4576-9624-88884CC312F5}" destId="{30CA8F0C-73C0-4CEC-A130-2E069ED1298B}" srcOrd="0" destOrd="0" parTransId="{F05B2021-54F7-4A88-BB4C-46464AC5EC19}" sibTransId="{E73CA91E-FB27-42EF-B19F-682C3CCC65B9}"/>
    <dgm:cxn modelId="{0BBF1935-5918-498A-BF84-1896A6C2F120}" type="presOf" srcId="{B4AA58DB-5B66-4486-85F6-E4C52FB1420F}" destId="{18CFCE07-35A5-4152-8E71-CFB368656917}" srcOrd="1" destOrd="0" presId="urn:microsoft.com/office/officeart/2005/8/layout/orgChart1"/>
    <dgm:cxn modelId="{670E40FF-9376-4561-AA60-E892FD0CF0CA}" type="presOf" srcId="{62425E88-6A41-4A80-88F4-ABCD7DA9C563}" destId="{B77FC7F1-0ABA-4FFC-92E5-D783C1BF1578}" srcOrd="0" destOrd="0" presId="urn:microsoft.com/office/officeart/2005/8/layout/orgChart1"/>
    <dgm:cxn modelId="{2FA50C70-DECD-4D4C-9C22-0084E988044F}" type="presOf" srcId="{D366EC83-6A5E-42D6-A13D-C849BC05C8FF}" destId="{674BEC86-FAC5-4233-B1A7-931E6799CEC3}" srcOrd="0" destOrd="0" presId="urn:microsoft.com/office/officeart/2005/8/layout/orgChart1"/>
    <dgm:cxn modelId="{F5290C9C-1369-4401-80CE-CA895ABC896A}" type="presOf" srcId="{1AE9FD19-D5CA-416C-BF29-4CDC41B7CCE9}" destId="{9E2D0127-2F2C-449E-AF3B-3EB6E6857197}" srcOrd="1" destOrd="0" presId="urn:microsoft.com/office/officeart/2005/8/layout/orgChart1"/>
    <dgm:cxn modelId="{125226A8-4279-4945-A595-2871427E610B}" type="presOf" srcId="{7C298C2F-9FB2-471D-8D34-CB76991F76DD}" destId="{541C2149-9628-478F-9772-C5D11E85E8F1}" srcOrd="0" destOrd="0" presId="urn:microsoft.com/office/officeart/2005/8/layout/orgChart1"/>
    <dgm:cxn modelId="{EE601F81-43BB-45A6-9601-79AF235BDECC}" srcId="{B4AA58DB-5B66-4486-85F6-E4C52FB1420F}" destId="{C41D4FFC-4B3A-41CA-A226-02ABCB9C6224}" srcOrd="2" destOrd="0" parTransId="{D70A143A-61AF-4617-A833-0C67E3A2C78E}" sibTransId="{A2750312-78AF-4B47-B5B4-75904D38E53E}"/>
    <dgm:cxn modelId="{043F6050-31C6-4A1A-A8F7-03055631910F}" srcId="{30CA8F0C-73C0-4CEC-A130-2E069ED1298B}" destId="{CF99A6B4-10B8-47B5-82C9-E0508DFACFE6}" srcOrd="3" destOrd="0" parTransId="{6EE28225-0DC4-459A-A18D-306039AD69E7}" sibTransId="{49847E0F-CBC2-481C-B13F-425848718D1F}"/>
    <dgm:cxn modelId="{D19D2DFD-FD73-4012-BD79-19C3A6595B9F}" type="presOf" srcId="{B004619E-4E29-4576-9624-88884CC312F5}" destId="{D1F8F537-BDE3-49D1-B743-380B06ADF7FD}" srcOrd="0" destOrd="0" presId="urn:microsoft.com/office/officeart/2005/8/layout/orgChart1"/>
    <dgm:cxn modelId="{2F2E9774-8733-44DB-881D-5E4DF42DC165}" type="presOf" srcId="{F20B6FAA-B05A-416C-A91A-66E51E2BDD3E}" destId="{3C2BC38E-F9D9-4EF9-9E2D-B9978353BBA1}" srcOrd="0" destOrd="0" presId="urn:microsoft.com/office/officeart/2005/8/layout/orgChart1"/>
    <dgm:cxn modelId="{ECDAD847-710A-4BA8-9D21-32E7A0D73959}" type="presOf" srcId="{CF99A6B4-10B8-47B5-82C9-E0508DFACFE6}" destId="{086D2620-A30D-4B00-9727-BAEFED87E001}" srcOrd="1" destOrd="0" presId="urn:microsoft.com/office/officeart/2005/8/layout/orgChart1"/>
    <dgm:cxn modelId="{6FB98E2D-3AC3-487A-BC14-580F71B3C172}" type="presOf" srcId="{5A8ACCF6-8620-4EAC-A845-F16D3F97D8C3}" destId="{A709BBF0-DA3F-4314-8324-6BAA10B5AF27}" srcOrd="1" destOrd="0" presId="urn:microsoft.com/office/officeart/2005/8/layout/orgChart1"/>
    <dgm:cxn modelId="{B3E26B53-0470-48F3-B669-0358132454D0}" type="presOf" srcId="{7AD4B604-F7BE-4305-96F3-AA560989DC4E}" destId="{AF03846B-C03F-4297-A940-84BD1219C996}" srcOrd="1" destOrd="0" presId="urn:microsoft.com/office/officeart/2005/8/layout/orgChart1"/>
    <dgm:cxn modelId="{1D835BE9-83AF-446B-B963-43BB560099E5}" type="presOf" srcId="{B4AA58DB-5B66-4486-85F6-E4C52FB1420F}" destId="{D38A3A6F-DC1B-441A-B137-316BCF4863F8}" srcOrd="0" destOrd="0" presId="urn:microsoft.com/office/officeart/2005/8/layout/orgChart1"/>
    <dgm:cxn modelId="{CD671BFA-97AF-45FC-BA53-5052BE74E7DE}" type="presOf" srcId="{5A8ACCF6-8620-4EAC-A845-F16D3F97D8C3}" destId="{253E1B50-F758-4338-9632-B5EA0522AD21}" srcOrd="0" destOrd="0" presId="urn:microsoft.com/office/officeart/2005/8/layout/orgChart1"/>
    <dgm:cxn modelId="{48657AF5-A8BF-47A1-BB4C-B098A80FFF5C}" type="presOf" srcId="{D6CF07E2-AC61-4881-B1C3-C0B5F94839BB}" destId="{146406B8-6377-4E79-8C41-51B5DED63697}" srcOrd="1" destOrd="0" presId="urn:microsoft.com/office/officeart/2005/8/layout/orgChart1"/>
    <dgm:cxn modelId="{DF2C4A79-AC76-4ECF-A2BC-B4D8F3DBA25F}" type="presOf" srcId="{47F37A61-E96B-45A6-9B7A-C40EF43DCF36}" destId="{1F6360F4-04F7-4201-A37D-EE5E23B0BDDD}" srcOrd="0" destOrd="0" presId="urn:microsoft.com/office/officeart/2005/8/layout/orgChart1"/>
    <dgm:cxn modelId="{9B43945D-1478-4640-B918-EA73FF2DB5E2}" type="presOf" srcId="{C41D4FFC-4B3A-41CA-A226-02ABCB9C6224}" destId="{77543BEA-F62B-49D2-80ED-9D337EA96539}" srcOrd="0" destOrd="0" presId="urn:microsoft.com/office/officeart/2005/8/layout/orgChart1"/>
    <dgm:cxn modelId="{A1FCD0A7-0450-484F-A27B-49B91092A0B9}" type="presOf" srcId="{F202B7C9-8B93-433E-B52A-C918259EC5F3}" destId="{982A9C27-ACA0-4017-80F7-EC388B6EF79E}" srcOrd="0" destOrd="0" presId="urn:microsoft.com/office/officeart/2005/8/layout/orgChart1"/>
    <dgm:cxn modelId="{A7615B1B-4509-4DC1-BB5F-8D328724FA2E}" type="presOf" srcId="{F20B6FAA-B05A-416C-A91A-66E51E2BDD3E}" destId="{5575FC76-7A78-4D84-9547-DEEC47DCB35C}" srcOrd="1" destOrd="0" presId="urn:microsoft.com/office/officeart/2005/8/layout/orgChart1"/>
    <dgm:cxn modelId="{F8E9260C-1607-4D4D-A4C3-6F4B5504BE3D}" type="presParOf" srcId="{D1F8F537-BDE3-49D1-B743-380B06ADF7FD}" destId="{A197301D-B345-49FC-B2FB-434E14A6808B}" srcOrd="0" destOrd="0" presId="urn:microsoft.com/office/officeart/2005/8/layout/orgChart1"/>
    <dgm:cxn modelId="{A1B93725-A808-41C3-9615-0EBD94B081BB}" type="presParOf" srcId="{A197301D-B345-49FC-B2FB-434E14A6808B}" destId="{ADA7B008-E4EA-4914-B1A9-69FC5D1C59E5}" srcOrd="0" destOrd="0" presId="urn:microsoft.com/office/officeart/2005/8/layout/orgChart1"/>
    <dgm:cxn modelId="{F861E45F-7042-4623-921B-1D8714B48BFB}" type="presParOf" srcId="{ADA7B008-E4EA-4914-B1A9-69FC5D1C59E5}" destId="{54C3B5F8-3DBA-426C-9487-B22F9F8D2881}" srcOrd="0" destOrd="0" presId="urn:microsoft.com/office/officeart/2005/8/layout/orgChart1"/>
    <dgm:cxn modelId="{CE57DA70-CDA0-457D-8269-F3E1F86733F0}" type="presParOf" srcId="{ADA7B008-E4EA-4914-B1A9-69FC5D1C59E5}" destId="{67FE9BA5-72CB-4F89-AB2C-5EB2B471D5E0}" srcOrd="1" destOrd="0" presId="urn:microsoft.com/office/officeart/2005/8/layout/orgChart1"/>
    <dgm:cxn modelId="{D47C5DD4-C4D7-4C1A-830F-817ED30DAD77}" type="presParOf" srcId="{A197301D-B345-49FC-B2FB-434E14A6808B}" destId="{8DD3073A-CC64-4ECA-81EF-FF51D47D8D97}" srcOrd="1" destOrd="0" presId="urn:microsoft.com/office/officeart/2005/8/layout/orgChart1"/>
    <dgm:cxn modelId="{E6C35C89-5915-4B48-A767-49A21F5B05A7}" type="presParOf" srcId="{8DD3073A-CC64-4ECA-81EF-FF51D47D8D97}" destId="{E4C0D7AB-34AA-43B2-B849-A74A1DBC2D5B}" srcOrd="0" destOrd="0" presId="urn:microsoft.com/office/officeart/2005/8/layout/orgChart1"/>
    <dgm:cxn modelId="{420A83B9-5229-4F29-98DE-99C5788712D3}" type="presParOf" srcId="{8DD3073A-CC64-4ECA-81EF-FF51D47D8D97}" destId="{BC684090-4588-455D-83C3-9930160D630B}" srcOrd="1" destOrd="0" presId="urn:microsoft.com/office/officeart/2005/8/layout/orgChart1"/>
    <dgm:cxn modelId="{90248CD0-2AD0-4E24-A724-83264D04473A}" type="presParOf" srcId="{BC684090-4588-455D-83C3-9930160D630B}" destId="{AA8A1370-748D-4ACE-951E-23DC1294F64A}" srcOrd="0" destOrd="0" presId="urn:microsoft.com/office/officeart/2005/8/layout/orgChart1"/>
    <dgm:cxn modelId="{CC4B9ABA-F3EA-4DB9-9ADA-DE03F5C854EC}" type="presParOf" srcId="{AA8A1370-748D-4ACE-951E-23DC1294F64A}" destId="{541C2149-9628-478F-9772-C5D11E85E8F1}" srcOrd="0" destOrd="0" presId="urn:microsoft.com/office/officeart/2005/8/layout/orgChart1"/>
    <dgm:cxn modelId="{CF90DCF0-8B92-470B-9279-C04991C1DFE9}" type="presParOf" srcId="{AA8A1370-748D-4ACE-951E-23DC1294F64A}" destId="{550C6D63-9759-490D-87C0-9B187DBA2CDC}" srcOrd="1" destOrd="0" presId="urn:microsoft.com/office/officeart/2005/8/layout/orgChart1"/>
    <dgm:cxn modelId="{4A63DAA3-5898-4919-99EE-06C410A847B9}" type="presParOf" srcId="{BC684090-4588-455D-83C3-9930160D630B}" destId="{EE1D7E72-63B7-42A5-BFE7-62443B9B52F5}" srcOrd="1" destOrd="0" presId="urn:microsoft.com/office/officeart/2005/8/layout/orgChart1"/>
    <dgm:cxn modelId="{DE711327-6895-4C74-9FAB-5F5A55040FA4}" type="presParOf" srcId="{BC684090-4588-455D-83C3-9930160D630B}" destId="{D4FF2C95-436C-441B-B38D-DE73C413F646}" srcOrd="2" destOrd="0" presId="urn:microsoft.com/office/officeart/2005/8/layout/orgChart1"/>
    <dgm:cxn modelId="{2ED25A89-EB8B-4D08-9D7A-DDF8AFE1E4CE}" type="presParOf" srcId="{8DD3073A-CC64-4ECA-81EF-FF51D47D8D97}" destId="{410295AD-51A3-4FD8-ABC2-A940426A4C30}" srcOrd="2" destOrd="0" presId="urn:microsoft.com/office/officeart/2005/8/layout/orgChart1"/>
    <dgm:cxn modelId="{10171248-73CE-4B4E-8586-3569FDA61EFB}" type="presParOf" srcId="{8DD3073A-CC64-4ECA-81EF-FF51D47D8D97}" destId="{AF44341E-AFB8-423C-86B1-AF787630A0C1}" srcOrd="3" destOrd="0" presId="urn:microsoft.com/office/officeart/2005/8/layout/orgChart1"/>
    <dgm:cxn modelId="{8D3BBAED-6914-4507-9961-A057A75F1648}" type="presParOf" srcId="{AF44341E-AFB8-423C-86B1-AF787630A0C1}" destId="{DD9F99D7-4CF8-4022-87E5-332AD258D918}" srcOrd="0" destOrd="0" presId="urn:microsoft.com/office/officeart/2005/8/layout/orgChart1"/>
    <dgm:cxn modelId="{96F4CD89-8D5F-43FD-82A9-FCBCE591F6C4}" type="presParOf" srcId="{DD9F99D7-4CF8-4022-87E5-332AD258D918}" destId="{F2FD74AC-BF1F-4280-B475-EFB8A4868F9F}" srcOrd="0" destOrd="0" presId="urn:microsoft.com/office/officeart/2005/8/layout/orgChart1"/>
    <dgm:cxn modelId="{5579B8CC-6017-4DFC-A462-DA2D438B3B57}" type="presParOf" srcId="{DD9F99D7-4CF8-4022-87E5-332AD258D918}" destId="{4A3AA39F-D8CF-4D43-8E50-5D2926990CE4}" srcOrd="1" destOrd="0" presId="urn:microsoft.com/office/officeart/2005/8/layout/orgChart1"/>
    <dgm:cxn modelId="{C99845C8-F1E8-4DEB-A74C-144692615745}" type="presParOf" srcId="{AF44341E-AFB8-423C-86B1-AF787630A0C1}" destId="{EEDAA369-9D02-4202-870C-FC27C5487CBC}" srcOrd="1" destOrd="0" presId="urn:microsoft.com/office/officeart/2005/8/layout/orgChart1"/>
    <dgm:cxn modelId="{18AF689E-5ABF-4FFD-B439-BD2AB0F506BA}" type="presParOf" srcId="{AF44341E-AFB8-423C-86B1-AF787630A0C1}" destId="{D6A4A1F2-B43F-49AA-9E0F-F7C9D8EE8687}" srcOrd="2" destOrd="0" presId="urn:microsoft.com/office/officeart/2005/8/layout/orgChart1"/>
    <dgm:cxn modelId="{1124A6A4-A560-4F89-BFC4-51909C61E54F}" type="presParOf" srcId="{8DD3073A-CC64-4ECA-81EF-FF51D47D8D97}" destId="{C84A96B5-02AE-4B5F-B899-4D1DC383B113}" srcOrd="4" destOrd="0" presId="urn:microsoft.com/office/officeart/2005/8/layout/orgChart1"/>
    <dgm:cxn modelId="{B4A4BC36-5D92-4F0A-840E-80C5014103D3}" type="presParOf" srcId="{8DD3073A-CC64-4ECA-81EF-FF51D47D8D97}" destId="{A51D66F4-4420-4AFB-A5EA-DAE5B81962C4}" srcOrd="5" destOrd="0" presId="urn:microsoft.com/office/officeart/2005/8/layout/orgChart1"/>
    <dgm:cxn modelId="{6427EF7F-891A-4BBB-B576-FCC76FFD1171}" type="presParOf" srcId="{A51D66F4-4420-4AFB-A5EA-DAE5B81962C4}" destId="{BF7F5067-3752-4882-9DCF-18C20CE9A367}" srcOrd="0" destOrd="0" presId="urn:microsoft.com/office/officeart/2005/8/layout/orgChart1"/>
    <dgm:cxn modelId="{721EB8D0-B6FA-4B59-8C04-7DA2022DF711}" type="presParOf" srcId="{BF7F5067-3752-4882-9DCF-18C20CE9A367}" destId="{D38A3A6F-DC1B-441A-B137-316BCF4863F8}" srcOrd="0" destOrd="0" presId="urn:microsoft.com/office/officeart/2005/8/layout/orgChart1"/>
    <dgm:cxn modelId="{4B9E8FDF-7A25-4EA8-B349-0069FD40D431}" type="presParOf" srcId="{BF7F5067-3752-4882-9DCF-18C20CE9A367}" destId="{18CFCE07-35A5-4152-8E71-CFB368656917}" srcOrd="1" destOrd="0" presId="urn:microsoft.com/office/officeart/2005/8/layout/orgChart1"/>
    <dgm:cxn modelId="{9A081609-96A2-4406-AD27-3838231C7174}" type="presParOf" srcId="{A51D66F4-4420-4AFB-A5EA-DAE5B81962C4}" destId="{433E1931-4F3B-47C4-B46C-BF1A76BFDEB9}" srcOrd="1" destOrd="0" presId="urn:microsoft.com/office/officeart/2005/8/layout/orgChart1"/>
    <dgm:cxn modelId="{3EFC05A3-6DC6-41BA-936E-07531D1EFE85}" type="presParOf" srcId="{433E1931-4F3B-47C4-B46C-BF1A76BFDEB9}" destId="{AE37A737-D5C3-461C-A46F-18F2BF3C0AA2}" srcOrd="0" destOrd="0" presId="urn:microsoft.com/office/officeart/2005/8/layout/orgChart1"/>
    <dgm:cxn modelId="{B2C267D3-52A5-4D49-95EC-9EF6A106C1E8}" type="presParOf" srcId="{433E1931-4F3B-47C4-B46C-BF1A76BFDEB9}" destId="{42BAB55B-05BD-4E02-9822-74754BB2793D}" srcOrd="1" destOrd="0" presId="urn:microsoft.com/office/officeart/2005/8/layout/orgChart1"/>
    <dgm:cxn modelId="{14B6732A-D745-4A7E-BA32-5438BC9582BA}" type="presParOf" srcId="{42BAB55B-05BD-4E02-9822-74754BB2793D}" destId="{EBE7B1A8-CE0D-4FA0-B9C9-26F51721EC12}" srcOrd="0" destOrd="0" presId="urn:microsoft.com/office/officeart/2005/8/layout/orgChart1"/>
    <dgm:cxn modelId="{F4CCD7E5-573A-456E-AA82-85492E7D8BE7}" type="presParOf" srcId="{EBE7B1A8-CE0D-4FA0-B9C9-26F51721EC12}" destId="{3C2BC38E-F9D9-4EF9-9E2D-B9978353BBA1}" srcOrd="0" destOrd="0" presId="urn:microsoft.com/office/officeart/2005/8/layout/orgChart1"/>
    <dgm:cxn modelId="{99BD10DD-CA20-46CA-BBEF-4153B8D46C32}" type="presParOf" srcId="{EBE7B1A8-CE0D-4FA0-B9C9-26F51721EC12}" destId="{5575FC76-7A78-4D84-9547-DEEC47DCB35C}" srcOrd="1" destOrd="0" presId="urn:microsoft.com/office/officeart/2005/8/layout/orgChart1"/>
    <dgm:cxn modelId="{F7B5ADDD-2EEF-4833-82B1-4704EE449D96}" type="presParOf" srcId="{42BAB55B-05BD-4E02-9822-74754BB2793D}" destId="{34A0A8AE-287C-4C61-99E7-BFE7A0B6289F}" srcOrd="1" destOrd="0" presId="urn:microsoft.com/office/officeart/2005/8/layout/orgChart1"/>
    <dgm:cxn modelId="{7B3112C2-9950-4779-AC2D-B27FA77AFBD2}" type="presParOf" srcId="{42BAB55B-05BD-4E02-9822-74754BB2793D}" destId="{B502FB01-20A6-46A7-A394-5F040DBF6617}" srcOrd="2" destOrd="0" presId="urn:microsoft.com/office/officeart/2005/8/layout/orgChart1"/>
    <dgm:cxn modelId="{E4FBA681-AC21-4A6B-AB50-432A5C674AEA}" type="presParOf" srcId="{433E1931-4F3B-47C4-B46C-BF1A76BFDEB9}" destId="{674BEC86-FAC5-4233-B1A7-931E6799CEC3}" srcOrd="2" destOrd="0" presId="urn:microsoft.com/office/officeart/2005/8/layout/orgChart1"/>
    <dgm:cxn modelId="{8B14AB89-54BD-41BD-8928-9076F02A4A05}" type="presParOf" srcId="{433E1931-4F3B-47C4-B46C-BF1A76BFDEB9}" destId="{1F4C523F-7BC4-4419-83E8-AA7E52AA4CD2}" srcOrd="3" destOrd="0" presId="urn:microsoft.com/office/officeart/2005/8/layout/orgChart1"/>
    <dgm:cxn modelId="{B0D874CC-7CF4-444C-B82C-20C9AED128A7}" type="presParOf" srcId="{1F4C523F-7BC4-4419-83E8-AA7E52AA4CD2}" destId="{3AA31AE4-9047-49CD-A56D-359871D27E0D}" srcOrd="0" destOrd="0" presId="urn:microsoft.com/office/officeart/2005/8/layout/orgChart1"/>
    <dgm:cxn modelId="{BD2DCA0E-2424-488C-BD35-6141F75D4D21}" type="presParOf" srcId="{3AA31AE4-9047-49CD-A56D-359871D27E0D}" destId="{5FC05390-D7E2-4FAE-AC41-CAD2564DC360}" srcOrd="0" destOrd="0" presId="urn:microsoft.com/office/officeart/2005/8/layout/orgChart1"/>
    <dgm:cxn modelId="{7F83FD7D-1B97-4589-89A3-A23FCE705A9A}" type="presParOf" srcId="{3AA31AE4-9047-49CD-A56D-359871D27E0D}" destId="{AF03846B-C03F-4297-A940-84BD1219C996}" srcOrd="1" destOrd="0" presId="urn:microsoft.com/office/officeart/2005/8/layout/orgChart1"/>
    <dgm:cxn modelId="{4D40F4E8-B38A-4E41-B3C1-EAE4E26E1B6D}" type="presParOf" srcId="{1F4C523F-7BC4-4419-83E8-AA7E52AA4CD2}" destId="{3BEC248F-008D-426A-984D-B061723D0B25}" srcOrd="1" destOrd="0" presId="urn:microsoft.com/office/officeart/2005/8/layout/orgChart1"/>
    <dgm:cxn modelId="{C158E5F4-F300-44B2-9581-7D17BAC310E2}" type="presParOf" srcId="{1F4C523F-7BC4-4419-83E8-AA7E52AA4CD2}" destId="{C4500D49-9122-4CCE-B868-6703356344CC}" srcOrd="2" destOrd="0" presId="urn:microsoft.com/office/officeart/2005/8/layout/orgChart1"/>
    <dgm:cxn modelId="{CFCD1D64-6A5E-42CB-9ED8-A6EAD8A7ABBA}" type="presParOf" srcId="{433E1931-4F3B-47C4-B46C-BF1A76BFDEB9}" destId="{2AB4E6DC-6C1D-44BE-A196-37504D187D78}" srcOrd="4" destOrd="0" presId="urn:microsoft.com/office/officeart/2005/8/layout/orgChart1"/>
    <dgm:cxn modelId="{AD0D0990-E6FF-4EA8-9A41-F2733374A4F5}" type="presParOf" srcId="{433E1931-4F3B-47C4-B46C-BF1A76BFDEB9}" destId="{16837A97-866C-441C-9D3B-D3D960AB80DD}" srcOrd="5" destOrd="0" presId="urn:microsoft.com/office/officeart/2005/8/layout/orgChart1"/>
    <dgm:cxn modelId="{F1130323-5F45-442F-AA51-4704C60EBE75}" type="presParOf" srcId="{16837A97-866C-441C-9D3B-D3D960AB80DD}" destId="{7EA49551-C742-4EF5-939F-5E5164EC7EE9}" srcOrd="0" destOrd="0" presId="urn:microsoft.com/office/officeart/2005/8/layout/orgChart1"/>
    <dgm:cxn modelId="{E9B38A57-A7FF-447E-9EC0-36C42A0397D3}" type="presParOf" srcId="{7EA49551-C742-4EF5-939F-5E5164EC7EE9}" destId="{77543BEA-F62B-49D2-80ED-9D337EA96539}" srcOrd="0" destOrd="0" presId="urn:microsoft.com/office/officeart/2005/8/layout/orgChart1"/>
    <dgm:cxn modelId="{98822F1D-587D-4F94-ABE5-0F996CAAA1B0}" type="presParOf" srcId="{7EA49551-C742-4EF5-939F-5E5164EC7EE9}" destId="{36D12FDE-8507-4C6C-A37C-87193F16DF16}" srcOrd="1" destOrd="0" presId="urn:microsoft.com/office/officeart/2005/8/layout/orgChart1"/>
    <dgm:cxn modelId="{12DF3C76-D390-49D0-84E3-D083AC973C5D}" type="presParOf" srcId="{16837A97-866C-441C-9D3B-D3D960AB80DD}" destId="{0AF5A825-1879-4619-8261-AA7A2854D620}" srcOrd="1" destOrd="0" presId="urn:microsoft.com/office/officeart/2005/8/layout/orgChart1"/>
    <dgm:cxn modelId="{04ED42ED-0E32-4A4C-87EA-AC0CEEEAA234}" type="presParOf" srcId="{0AF5A825-1879-4619-8261-AA7A2854D620}" destId="{3646722A-0483-4E8B-9F24-B9771A130749}" srcOrd="0" destOrd="0" presId="urn:microsoft.com/office/officeart/2005/8/layout/orgChart1"/>
    <dgm:cxn modelId="{76973398-8A61-4EAE-A733-5B7C9B309D4F}" type="presParOf" srcId="{0AF5A825-1879-4619-8261-AA7A2854D620}" destId="{571407B4-32D9-4326-9200-510AE709BB54}" srcOrd="1" destOrd="0" presId="urn:microsoft.com/office/officeart/2005/8/layout/orgChart1"/>
    <dgm:cxn modelId="{1CA805AB-737C-4706-8575-7545F9A00149}" type="presParOf" srcId="{571407B4-32D9-4326-9200-510AE709BB54}" destId="{9A41EF52-CFC3-4F83-AB62-0DD59EDC2D66}" srcOrd="0" destOrd="0" presId="urn:microsoft.com/office/officeart/2005/8/layout/orgChart1"/>
    <dgm:cxn modelId="{C32647D4-CA6A-40A1-A686-A53B947152D9}" type="presParOf" srcId="{9A41EF52-CFC3-4F83-AB62-0DD59EDC2D66}" destId="{2BD8622F-22ED-446E-8B98-DAEDA7F0C726}" srcOrd="0" destOrd="0" presId="urn:microsoft.com/office/officeart/2005/8/layout/orgChart1"/>
    <dgm:cxn modelId="{63D9571C-A17F-4932-8E71-B14D4CAC8FC2}" type="presParOf" srcId="{9A41EF52-CFC3-4F83-AB62-0DD59EDC2D66}" destId="{BFBB207B-728C-4D51-89C7-3771DE28C267}" srcOrd="1" destOrd="0" presId="urn:microsoft.com/office/officeart/2005/8/layout/orgChart1"/>
    <dgm:cxn modelId="{67E7AD75-EF19-4D7B-B512-31F2A47F4CFB}" type="presParOf" srcId="{571407B4-32D9-4326-9200-510AE709BB54}" destId="{57148CCE-AB9D-40D2-8610-64B66950EA46}" srcOrd="1" destOrd="0" presId="urn:microsoft.com/office/officeart/2005/8/layout/orgChart1"/>
    <dgm:cxn modelId="{1A751B50-BA69-4870-9136-154B415D4E86}" type="presParOf" srcId="{571407B4-32D9-4326-9200-510AE709BB54}" destId="{38B53130-D242-410E-B458-F6E37EDB87BF}" srcOrd="2" destOrd="0" presId="urn:microsoft.com/office/officeart/2005/8/layout/orgChart1"/>
    <dgm:cxn modelId="{0057A45E-95EA-462E-96F8-2EDCEDB37D81}" type="presParOf" srcId="{0AF5A825-1879-4619-8261-AA7A2854D620}" destId="{982A9C27-ACA0-4017-80F7-EC388B6EF79E}" srcOrd="2" destOrd="0" presId="urn:microsoft.com/office/officeart/2005/8/layout/orgChart1"/>
    <dgm:cxn modelId="{B7DC0B5D-3629-4587-BBB4-D89554EFCFCC}" type="presParOf" srcId="{0AF5A825-1879-4619-8261-AA7A2854D620}" destId="{BEEA892F-5A3D-4C32-BC1D-AE1584AD4BA4}" srcOrd="3" destOrd="0" presId="urn:microsoft.com/office/officeart/2005/8/layout/orgChart1"/>
    <dgm:cxn modelId="{432B71CF-3B1B-494D-8C47-7D965622BF87}" type="presParOf" srcId="{BEEA892F-5A3D-4C32-BC1D-AE1584AD4BA4}" destId="{D390D401-0F47-4F06-B183-0E5AAFB5F536}" srcOrd="0" destOrd="0" presId="urn:microsoft.com/office/officeart/2005/8/layout/orgChart1"/>
    <dgm:cxn modelId="{068B629A-F248-4BB2-AE3A-6099D4FDFC9D}" type="presParOf" srcId="{D390D401-0F47-4F06-B183-0E5AAFB5F536}" destId="{FB90E272-DAED-4768-BC20-C1760F113423}" srcOrd="0" destOrd="0" presId="urn:microsoft.com/office/officeart/2005/8/layout/orgChart1"/>
    <dgm:cxn modelId="{860E747E-65F5-4AE9-AA87-6CB8D0D2CB26}" type="presParOf" srcId="{D390D401-0F47-4F06-B183-0E5AAFB5F536}" destId="{146406B8-6377-4E79-8C41-51B5DED63697}" srcOrd="1" destOrd="0" presId="urn:microsoft.com/office/officeart/2005/8/layout/orgChart1"/>
    <dgm:cxn modelId="{66427465-8AC0-4932-97D3-2FFF92A222A7}" type="presParOf" srcId="{BEEA892F-5A3D-4C32-BC1D-AE1584AD4BA4}" destId="{1DE2290D-329E-4A96-BAA1-15A47283A571}" srcOrd="1" destOrd="0" presId="urn:microsoft.com/office/officeart/2005/8/layout/orgChart1"/>
    <dgm:cxn modelId="{C0B31E0B-BBAA-47A4-84DA-B0BB6430E35C}" type="presParOf" srcId="{BEEA892F-5A3D-4C32-BC1D-AE1584AD4BA4}" destId="{A9DF5249-544E-4A26-9BEA-CA44FC1AB84E}" srcOrd="2" destOrd="0" presId="urn:microsoft.com/office/officeart/2005/8/layout/orgChart1"/>
    <dgm:cxn modelId="{3F23B883-1E69-43AA-B8EA-9A820A0C90B7}" type="presParOf" srcId="{16837A97-866C-441C-9D3B-D3D960AB80DD}" destId="{77639AAA-9CC2-4855-86ED-730F9963727C}" srcOrd="2" destOrd="0" presId="urn:microsoft.com/office/officeart/2005/8/layout/orgChart1"/>
    <dgm:cxn modelId="{A1118E18-AA97-42CC-93F3-9D54937C8483}" type="presParOf" srcId="{A51D66F4-4420-4AFB-A5EA-DAE5B81962C4}" destId="{42ED13AC-9A69-4C9D-9883-424012976C26}" srcOrd="2" destOrd="0" presId="urn:microsoft.com/office/officeart/2005/8/layout/orgChart1"/>
    <dgm:cxn modelId="{406D4CAF-2D79-4D41-AF8D-A59B39E9A93E}" type="presParOf" srcId="{8DD3073A-CC64-4ECA-81EF-FF51D47D8D97}" destId="{261BB985-179F-4233-AA2C-9AFC25312BCD}" srcOrd="6" destOrd="0" presId="urn:microsoft.com/office/officeart/2005/8/layout/orgChart1"/>
    <dgm:cxn modelId="{E2D77C02-7ADB-4E99-AC45-B24B63C1CA22}" type="presParOf" srcId="{8DD3073A-CC64-4ECA-81EF-FF51D47D8D97}" destId="{CF9A7A8C-1FAA-4AE0-B126-8CACB1A24425}" srcOrd="7" destOrd="0" presId="urn:microsoft.com/office/officeart/2005/8/layout/orgChart1"/>
    <dgm:cxn modelId="{084865AB-991D-4E55-848C-7C1B5B98E0FF}" type="presParOf" srcId="{CF9A7A8C-1FAA-4AE0-B126-8CACB1A24425}" destId="{E314887E-E1C6-46E2-89C5-F3650B7D9AC5}" srcOrd="0" destOrd="0" presId="urn:microsoft.com/office/officeart/2005/8/layout/orgChart1"/>
    <dgm:cxn modelId="{85589A74-378C-45F2-85F3-61BC9F0C790B}" type="presParOf" srcId="{E314887E-E1C6-46E2-89C5-F3650B7D9AC5}" destId="{01F2E95D-2865-4C87-81A9-B63A4C115CB0}" srcOrd="0" destOrd="0" presId="urn:microsoft.com/office/officeart/2005/8/layout/orgChart1"/>
    <dgm:cxn modelId="{F9044001-BA3C-42C7-AE17-DC9BAAE5853E}" type="presParOf" srcId="{E314887E-E1C6-46E2-89C5-F3650B7D9AC5}" destId="{086D2620-A30D-4B00-9727-BAEFED87E001}" srcOrd="1" destOrd="0" presId="urn:microsoft.com/office/officeart/2005/8/layout/orgChart1"/>
    <dgm:cxn modelId="{FA149E2F-FB55-48B9-A8F4-2CEEADE97B38}" type="presParOf" srcId="{CF9A7A8C-1FAA-4AE0-B126-8CACB1A24425}" destId="{B960A1F9-338D-4B1C-A31F-7BD0F0E1DCB2}" srcOrd="1" destOrd="0" presId="urn:microsoft.com/office/officeart/2005/8/layout/orgChart1"/>
    <dgm:cxn modelId="{8EC878EA-6659-4C25-9E2A-0DCBA14AC77A}" type="presParOf" srcId="{B960A1F9-338D-4B1C-A31F-7BD0F0E1DCB2}" destId="{1F6360F4-04F7-4201-A37D-EE5E23B0BDDD}" srcOrd="0" destOrd="0" presId="urn:microsoft.com/office/officeart/2005/8/layout/orgChart1"/>
    <dgm:cxn modelId="{784CB977-9600-426E-8A7F-FD4D9C724E24}" type="presParOf" srcId="{B960A1F9-338D-4B1C-A31F-7BD0F0E1DCB2}" destId="{A1EF2441-4F10-4497-B9B8-A1C84EAC3460}" srcOrd="1" destOrd="0" presId="urn:microsoft.com/office/officeart/2005/8/layout/orgChart1"/>
    <dgm:cxn modelId="{F022B7EB-28D1-45BA-9DCC-C0718DAF8B51}" type="presParOf" srcId="{A1EF2441-4F10-4497-B9B8-A1C84EAC3460}" destId="{8E80C593-E82E-429B-8B82-03CFD7A707BA}" srcOrd="0" destOrd="0" presId="urn:microsoft.com/office/officeart/2005/8/layout/orgChart1"/>
    <dgm:cxn modelId="{04F734D0-F90A-43EC-8880-BB337ADFCF46}" type="presParOf" srcId="{8E80C593-E82E-429B-8B82-03CFD7A707BA}" destId="{253E1B50-F758-4338-9632-B5EA0522AD21}" srcOrd="0" destOrd="0" presId="urn:microsoft.com/office/officeart/2005/8/layout/orgChart1"/>
    <dgm:cxn modelId="{DA8A040E-538A-4C20-B327-C39FF0E414A9}" type="presParOf" srcId="{8E80C593-E82E-429B-8B82-03CFD7A707BA}" destId="{A709BBF0-DA3F-4314-8324-6BAA10B5AF27}" srcOrd="1" destOrd="0" presId="urn:microsoft.com/office/officeart/2005/8/layout/orgChart1"/>
    <dgm:cxn modelId="{29C663BC-D811-4969-9FA1-9D3609E675B9}" type="presParOf" srcId="{A1EF2441-4F10-4497-B9B8-A1C84EAC3460}" destId="{F93C0926-DCB0-4151-B6AA-147694FD7BAA}" srcOrd="1" destOrd="0" presId="urn:microsoft.com/office/officeart/2005/8/layout/orgChart1"/>
    <dgm:cxn modelId="{96ACAF21-A648-4DF2-A55F-D3C3084D6BA4}" type="presParOf" srcId="{A1EF2441-4F10-4497-B9B8-A1C84EAC3460}" destId="{BD56BAF0-9827-4657-BC5B-0751EB7FDEE8}" srcOrd="2" destOrd="0" presId="urn:microsoft.com/office/officeart/2005/8/layout/orgChart1"/>
    <dgm:cxn modelId="{A8D13102-6E78-4B1B-B467-79F5D64FD033}" type="presParOf" srcId="{B960A1F9-338D-4B1C-A31F-7BD0F0E1DCB2}" destId="{A051B63B-13D5-47B9-A5E9-883E07972CF9}" srcOrd="2" destOrd="0" presId="urn:microsoft.com/office/officeart/2005/8/layout/orgChart1"/>
    <dgm:cxn modelId="{009719D7-F1FD-4E48-B4E1-A92D7656623E}" type="presParOf" srcId="{B960A1F9-338D-4B1C-A31F-7BD0F0E1DCB2}" destId="{C7C272EF-D2DB-4687-8025-BADD3C27BB8C}" srcOrd="3" destOrd="0" presId="urn:microsoft.com/office/officeart/2005/8/layout/orgChart1"/>
    <dgm:cxn modelId="{AF625F85-0A71-4BEA-A24F-C878E078307E}" type="presParOf" srcId="{C7C272EF-D2DB-4687-8025-BADD3C27BB8C}" destId="{8D2B0BD8-CE14-45BA-AF7D-4A21E382CCC5}" srcOrd="0" destOrd="0" presId="urn:microsoft.com/office/officeart/2005/8/layout/orgChart1"/>
    <dgm:cxn modelId="{314AC17E-FF98-42FF-9156-447AEF3F5E1E}" type="presParOf" srcId="{8D2B0BD8-CE14-45BA-AF7D-4A21E382CCC5}" destId="{DC969929-1EC0-4276-A3D7-240BFA1A9581}" srcOrd="0" destOrd="0" presId="urn:microsoft.com/office/officeart/2005/8/layout/orgChart1"/>
    <dgm:cxn modelId="{BF381DB3-7B82-4DFA-AABE-B04689B6A39B}" type="presParOf" srcId="{8D2B0BD8-CE14-45BA-AF7D-4A21E382CCC5}" destId="{9E2D0127-2F2C-449E-AF3B-3EB6E6857197}" srcOrd="1" destOrd="0" presId="urn:microsoft.com/office/officeart/2005/8/layout/orgChart1"/>
    <dgm:cxn modelId="{82354BC2-CC26-436E-B681-876F291492A5}" type="presParOf" srcId="{C7C272EF-D2DB-4687-8025-BADD3C27BB8C}" destId="{B4893CF4-1FA4-4EEF-9172-A8B25C513F7C}" srcOrd="1" destOrd="0" presId="urn:microsoft.com/office/officeart/2005/8/layout/orgChart1"/>
    <dgm:cxn modelId="{06AB23CE-4770-45AD-A23C-BD222BEA4C79}" type="presParOf" srcId="{C7C272EF-D2DB-4687-8025-BADD3C27BB8C}" destId="{BF92405D-8D0F-4C94-BA06-AF30F435EE5E}" srcOrd="2" destOrd="0" presId="urn:microsoft.com/office/officeart/2005/8/layout/orgChart1"/>
    <dgm:cxn modelId="{E751133A-405A-4796-9E65-98EEA6560337}" type="presParOf" srcId="{B960A1F9-338D-4B1C-A31F-7BD0F0E1DCB2}" destId="{B77FC7F1-0ABA-4FFC-92E5-D783C1BF1578}" srcOrd="4" destOrd="0" presId="urn:microsoft.com/office/officeart/2005/8/layout/orgChart1"/>
    <dgm:cxn modelId="{AAE000C1-E323-4337-8BA1-730464F19A58}" type="presParOf" srcId="{B960A1F9-338D-4B1C-A31F-7BD0F0E1DCB2}" destId="{A04B7EB0-67C3-4BF0-82C4-61EBE2280D71}" srcOrd="5" destOrd="0" presId="urn:microsoft.com/office/officeart/2005/8/layout/orgChart1"/>
    <dgm:cxn modelId="{8DD01E8F-2316-4EE8-89D5-16CB34CF0300}" type="presParOf" srcId="{A04B7EB0-67C3-4BF0-82C4-61EBE2280D71}" destId="{6A1F8661-8E5B-4483-8C9B-32305F4DDD17}" srcOrd="0" destOrd="0" presId="urn:microsoft.com/office/officeart/2005/8/layout/orgChart1"/>
    <dgm:cxn modelId="{9ED078AE-A63A-436F-9D0D-FCD97F831AB3}" type="presParOf" srcId="{6A1F8661-8E5B-4483-8C9B-32305F4DDD17}" destId="{C1CBD317-C6F1-4226-AE90-87A3A69C1D33}" srcOrd="0" destOrd="0" presId="urn:microsoft.com/office/officeart/2005/8/layout/orgChart1"/>
    <dgm:cxn modelId="{D9A7C2D9-DAF5-4355-AA03-108F045E139C}" type="presParOf" srcId="{6A1F8661-8E5B-4483-8C9B-32305F4DDD17}" destId="{C9979289-0052-478D-B50B-E840AB5910AB}" srcOrd="1" destOrd="0" presId="urn:microsoft.com/office/officeart/2005/8/layout/orgChart1"/>
    <dgm:cxn modelId="{2C730CA4-216B-463B-A2B9-0E18835AB436}" type="presParOf" srcId="{A04B7EB0-67C3-4BF0-82C4-61EBE2280D71}" destId="{2AB4B4BC-A3BA-4191-8985-48641C36F25F}" srcOrd="1" destOrd="0" presId="urn:microsoft.com/office/officeart/2005/8/layout/orgChart1"/>
    <dgm:cxn modelId="{B8B7234B-0969-4FA1-A90B-1C54C9CF9A4B}" type="presParOf" srcId="{A04B7EB0-67C3-4BF0-82C4-61EBE2280D71}" destId="{D0BB5B88-3FEB-4744-BB8A-38F959E4EF1D}" srcOrd="2" destOrd="0" presId="urn:microsoft.com/office/officeart/2005/8/layout/orgChart1"/>
    <dgm:cxn modelId="{2EE5D721-A8E7-4967-9882-44CAC0B96085}" type="presParOf" srcId="{CF9A7A8C-1FAA-4AE0-B126-8CACB1A24425}" destId="{61EBCDDE-06F9-4196-8E31-02107126E4FA}" srcOrd="2" destOrd="0" presId="urn:microsoft.com/office/officeart/2005/8/layout/orgChart1"/>
    <dgm:cxn modelId="{EBCFEFB2-AB89-4E41-847C-6F0E5DE738C7}" type="presParOf" srcId="{A197301D-B345-49FC-B2FB-434E14A6808B}" destId="{8C1CDFC2-0306-4848-B73E-53B45A5BB4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A84C26-DE6F-4731-9F12-5B782B803DB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14BDA40-10C8-4CC7-90FF-6DF759EEE60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38548167-A1E0-4B77-8F5C-E81D7F991612}" type="parTrans" cxnId="{37F88912-C24A-4E04-8FD2-3F35305CAE55}">
      <dgm:prSet/>
      <dgm:spPr/>
    </dgm:pt>
    <dgm:pt modelId="{AEA92795-357B-4B19-A99D-7ABD1FAF8C96}" type="sibTrans" cxnId="{37F88912-C24A-4E04-8FD2-3F35305CAE55}">
      <dgm:prSet/>
      <dgm:spPr/>
    </dgm:pt>
    <dgm:pt modelId="{0CB2D41C-DA2D-4059-AF4C-4FEB057F781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CB07EC21-86B2-4D46-AA49-09FCAECBFAA1}" type="parTrans" cxnId="{F0F4EB7A-D673-43DF-AD61-A60E5EF7BF60}">
      <dgm:prSet/>
      <dgm:spPr/>
    </dgm:pt>
    <dgm:pt modelId="{20BF4A06-91D7-449E-BCCA-5DF4DE7F4FDD}" type="sibTrans" cxnId="{F0F4EB7A-D673-43DF-AD61-A60E5EF7BF60}">
      <dgm:prSet/>
      <dgm:spPr/>
    </dgm:pt>
    <dgm:pt modelId="{1DECD9E9-176B-498A-B0EA-4A85858FE83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B74A63A-23E4-46A4-B437-E42AA62B9CDA}" type="parTrans" cxnId="{122A7525-AC77-40FA-A5E9-C7169693826A}">
      <dgm:prSet/>
      <dgm:spPr/>
    </dgm:pt>
    <dgm:pt modelId="{F5017B5E-6581-4D01-9A72-41500A900085}" type="sibTrans" cxnId="{122A7525-AC77-40FA-A5E9-C7169693826A}">
      <dgm:prSet/>
      <dgm:spPr/>
    </dgm:pt>
    <dgm:pt modelId="{B195BC41-6808-4313-8551-5F8CDA766BC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09F9B110-4054-4CBE-8C79-3D663585B294}" type="parTrans" cxnId="{B3D50C71-EAEB-46C5-99AA-DA35D4D1AB91}">
      <dgm:prSet/>
      <dgm:spPr/>
    </dgm:pt>
    <dgm:pt modelId="{64CFB350-A58D-4C92-ACBD-4BA33CD072A7}" type="sibTrans" cxnId="{B3D50C71-EAEB-46C5-99AA-DA35D4D1AB91}">
      <dgm:prSet/>
      <dgm:spPr/>
    </dgm:pt>
    <dgm:pt modelId="{ABE9E430-57C6-4BA2-8E8D-ABCC17CCB89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336DFC1-D3C6-4678-AD6F-D40D00E20F0A}" type="parTrans" cxnId="{F705723F-CF5C-4B6C-927F-E12E014110FD}">
      <dgm:prSet/>
      <dgm:spPr/>
    </dgm:pt>
    <dgm:pt modelId="{EA4E3EAB-4867-4270-8636-97B1A3AB4479}" type="sibTrans" cxnId="{F705723F-CF5C-4B6C-927F-E12E014110FD}">
      <dgm:prSet/>
      <dgm:spPr/>
    </dgm:pt>
    <dgm:pt modelId="{14C06425-FD53-4DD8-9ADD-9057E7F2464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826A313-2438-44F3-981A-36E32B30E3C8}" type="parTrans" cxnId="{1F94DC24-4AF9-4C90-935C-4A97650B606F}">
      <dgm:prSet/>
      <dgm:spPr/>
    </dgm:pt>
    <dgm:pt modelId="{EEA30302-AD37-47E1-ADE3-5E6407F630DC}" type="sibTrans" cxnId="{1F94DC24-4AF9-4C90-935C-4A97650B606F}">
      <dgm:prSet/>
      <dgm:spPr/>
    </dgm:pt>
    <dgm:pt modelId="{562328E2-538D-4B6B-A3B3-29566271250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EFE1E4D-8089-4C05-B0FD-FA53C8A33CFD}" type="parTrans" cxnId="{4E9EC478-DA7B-461E-931B-8517BBDFECC9}">
      <dgm:prSet/>
      <dgm:spPr/>
    </dgm:pt>
    <dgm:pt modelId="{5246AB34-A6EB-4C8B-96F1-B4F33890F32F}" type="sibTrans" cxnId="{4E9EC478-DA7B-461E-931B-8517BBDFECC9}">
      <dgm:prSet/>
      <dgm:spPr/>
    </dgm:pt>
    <dgm:pt modelId="{04AE2516-6DB7-4D5B-81F3-10EE68BD7B5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FEB73BE-04BD-41C8-8DD1-F56F24AE540C}" type="parTrans" cxnId="{8CEF3839-B315-4BE2-923A-431110D7679B}">
      <dgm:prSet/>
      <dgm:spPr/>
    </dgm:pt>
    <dgm:pt modelId="{7E5832C2-51E0-4D1E-8715-61F18520CA9D}" type="sibTrans" cxnId="{8CEF3839-B315-4BE2-923A-431110D7679B}">
      <dgm:prSet/>
      <dgm:spPr/>
    </dgm:pt>
    <dgm:pt modelId="{6CABD07B-2F80-4A5F-BE02-E5269AE65D7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BC501D36-A680-4FAA-BFAA-0930624442BF}" type="parTrans" cxnId="{726A9942-753F-437C-90DC-C9D86E1CA5E0}">
      <dgm:prSet/>
      <dgm:spPr/>
    </dgm:pt>
    <dgm:pt modelId="{C32C0AEE-0AAC-49B1-9ABF-407B5A731E2A}" type="sibTrans" cxnId="{726A9942-753F-437C-90DC-C9D86E1CA5E0}">
      <dgm:prSet/>
      <dgm:spPr/>
    </dgm:pt>
    <dgm:pt modelId="{D7F1E520-0B79-42D1-8FB6-3D02B116945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760D646-C461-4614-88F2-ADBE8F10E437}" type="parTrans" cxnId="{DFA9E86D-B258-4457-88F5-4FB282CF0C6C}">
      <dgm:prSet/>
      <dgm:spPr/>
    </dgm:pt>
    <dgm:pt modelId="{06DECCE6-4CE6-403E-BA00-BAB8EE76C8A8}" type="sibTrans" cxnId="{DFA9E86D-B258-4457-88F5-4FB282CF0C6C}">
      <dgm:prSet/>
      <dgm:spPr/>
    </dgm:pt>
    <dgm:pt modelId="{D8730736-C184-435A-AFE2-16F0E4D9257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77F46EE-6D10-4F38-A2C3-88CD675E0BB7}" type="parTrans" cxnId="{A14D6444-47D8-4525-AC05-66B4584B3971}">
      <dgm:prSet/>
      <dgm:spPr/>
    </dgm:pt>
    <dgm:pt modelId="{D98FF8F1-AD50-421F-AE16-9C0E260AC200}" type="sibTrans" cxnId="{A14D6444-47D8-4525-AC05-66B4584B3971}">
      <dgm:prSet/>
      <dgm:spPr/>
    </dgm:pt>
    <dgm:pt modelId="{CC38456B-1B3A-4F7C-8BA2-B9DA2009316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65F814B-3BB4-43C8-BE82-573DD067F7CD}" type="parTrans" cxnId="{2BC11084-D4DF-44A8-9030-88169EC87D9F}">
      <dgm:prSet/>
      <dgm:spPr/>
    </dgm:pt>
    <dgm:pt modelId="{2304FD9F-2F06-41F0-AC50-29460E59979D}" type="sibTrans" cxnId="{2BC11084-D4DF-44A8-9030-88169EC87D9F}">
      <dgm:prSet/>
      <dgm:spPr/>
    </dgm:pt>
    <dgm:pt modelId="{D23FAB9D-FC97-485E-8CB2-CCC2D52E571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6D67204-7CC3-47F4-9626-8333EDE158F4}" type="parTrans" cxnId="{4E15EA68-3563-453F-AA1D-DB299618B10D}">
      <dgm:prSet/>
      <dgm:spPr/>
    </dgm:pt>
    <dgm:pt modelId="{6870D9E2-2AC6-40DB-AA17-588E3726A554}" type="sibTrans" cxnId="{4E15EA68-3563-453F-AA1D-DB299618B10D}">
      <dgm:prSet/>
      <dgm:spPr/>
    </dgm:pt>
    <dgm:pt modelId="{C96ED463-8463-4643-9794-71638252B00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3453042-4D2B-4C03-AD75-A66780E36CD3}" type="parTrans" cxnId="{DF41DB11-1B9A-4C04-AE7F-739CCE6BE7CF}">
      <dgm:prSet/>
      <dgm:spPr/>
    </dgm:pt>
    <dgm:pt modelId="{B030296A-D3AB-430A-89C6-D64EF7803CEF}" type="sibTrans" cxnId="{DF41DB11-1B9A-4C04-AE7F-739CCE6BE7CF}">
      <dgm:prSet/>
      <dgm:spPr/>
    </dgm:pt>
    <dgm:pt modelId="{0B8701CF-78CD-4BD2-BC94-6A03BD61F44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D5BD880-B23E-4890-9A38-5ADFA2CEE720}" type="parTrans" cxnId="{F155FF98-5592-4777-B30E-BA3EA4AB0352}">
      <dgm:prSet/>
      <dgm:spPr/>
    </dgm:pt>
    <dgm:pt modelId="{F6FB1D18-8BBD-4BDB-A487-78146C1780CA}" type="sibTrans" cxnId="{F155FF98-5592-4777-B30E-BA3EA4AB0352}">
      <dgm:prSet/>
      <dgm:spPr/>
    </dgm:pt>
    <dgm:pt modelId="{07CBB512-4328-4DEA-AA3C-6AD7392A5973}" type="pres">
      <dgm:prSet presAssocID="{52A84C26-DE6F-4731-9F12-5B782B803D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A103EC-DDF2-4B6A-BB57-585FD76A816B}" type="pres">
      <dgm:prSet presAssocID="{614BDA40-10C8-4CC7-90FF-6DF759EEE60A}" presName="hierRoot1" presStyleCnt="0">
        <dgm:presLayoutVars>
          <dgm:hierBranch/>
        </dgm:presLayoutVars>
      </dgm:prSet>
      <dgm:spPr/>
    </dgm:pt>
    <dgm:pt modelId="{A6A1C629-71F0-4FCB-AA88-269D36FBFFD3}" type="pres">
      <dgm:prSet presAssocID="{614BDA40-10C8-4CC7-90FF-6DF759EEE60A}" presName="rootComposite1" presStyleCnt="0"/>
      <dgm:spPr/>
    </dgm:pt>
    <dgm:pt modelId="{CFCA86E4-0E17-4F51-B91C-410C477B063B}" type="pres">
      <dgm:prSet presAssocID="{614BDA40-10C8-4CC7-90FF-6DF759EEE6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900B910-397C-47D9-83A0-4DC0079101B9}" type="pres">
      <dgm:prSet presAssocID="{614BDA40-10C8-4CC7-90FF-6DF759EEE60A}" presName="rootConnector1" presStyleLbl="node1" presStyleIdx="0" presStyleCnt="0"/>
      <dgm:spPr/>
      <dgm:t>
        <a:bodyPr/>
        <a:lstStyle/>
        <a:p>
          <a:endParaRPr lang="sl-SI"/>
        </a:p>
      </dgm:t>
    </dgm:pt>
    <dgm:pt modelId="{CBD26A97-25D6-4D19-9E08-E4C0B02F138C}" type="pres">
      <dgm:prSet presAssocID="{614BDA40-10C8-4CC7-90FF-6DF759EEE60A}" presName="hierChild2" presStyleCnt="0"/>
      <dgm:spPr/>
    </dgm:pt>
    <dgm:pt modelId="{24107E92-86D8-4295-BADF-B6B99ABD91D0}" type="pres">
      <dgm:prSet presAssocID="{CB07EC21-86B2-4D46-AA49-09FCAECBFAA1}" presName="Name35" presStyleLbl="parChTrans1D2" presStyleIdx="0" presStyleCnt="4"/>
      <dgm:spPr/>
    </dgm:pt>
    <dgm:pt modelId="{10829D94-CFA3-4ECD-9AEC-1AF9009990B3}" type="pres">
      <dgm:prSet presAssocID="{0CB2D41C-DA2D-4059-AF4C-4FEB057F7818}" presName="hierRoot2" presStyleCnt="0">
        <dgm:presLayoutVars>
          <dgm:hierBranch/>
        </dgm:presLayoutVars>
      </dgm:prSet>
      <dgm:spPr/>
    </dgm:pt>
    <dgm:pt modelId="{B94F42D3-641D-4EA5-AA0D-5CE66E7E8A60}" type="pres">
      <dgm:prSet presAssocID="{0CB2D41C-DA2D-4059-AF4C-4FEB057F7818}" presName="rootComposite" presStyleCnt="0"/>
      <dgm:spPr/>
    </dgm:pt>
    <dgm:pt modelId="{A3017D7A-9567-44B1-A98D-778C69D090EC}" type="pres">
      <dgm:prSet presAssocID="{0CB2D41C-DA2D-4059-AF4C-4FEB057F781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77B6F2F-38FF-4B41-BAFF-EB040DE6EA83}" type="pres">
      <dgm:prSet presAssocID="{0CB2D41C-DA2D-4059-AF4C-4FEB057F7818}" presName="rootConnector" presStyleLbl="node2" presStyleIdx="0" presStyleCnt="4"/>
      <dgm:spPr/>
      <dgm:t>
        <a:bodyPr/>
        <a:lstStyle/>
        <a:p>
          <a:endParaRPr lang="sl-SI"/>
        </a:p>
      </dgm:t>
    </dgm:pt>
    <dgm:pt modelId="{E7B773F9-F7B2-41E2-B062-253C33F0D481}" type="pres">
      <dgm:prSet presAssocID="{0CB2D41C-DA2D-4059-AF4C-4FEB057F7818}" presName="hierChild4" presStyleCnt="0"/>
      <dgm:spPr/>
    </dgm:pt>
    <dgm:pt modelId="{70DB2944-D95E-482E-A098-623349C1C643}" type="pres">
      <dgm:prSet presAssocID="{0CB2D41C-DA2D-4059-AF4C-4FEB057F7818}" presName="hierChild5" presStyleCnt="0"/>
      <dgm:spPr/>
    </dgm:pt>
    <dgm:pt modelId="{0B7CA536-575D-42C0-949C-098240B683D0}" type="pres">
      <dgm:prSet presAssocID="{6B74A63A-23E4-46A4-B437-E42AA62B9CDA}" presName="Name35" presStyleLbl="parChTrans1D2" presStyleIdx="1" presStyleCnt="4"/>
      <dgm:spPr/>
    </dgm:pt>
    <dgm:pt modelId="{E3162388-F2EB-4317-B8E5-88398C6E28A4}" type="pres">
      <dgm:prSet presAssocID="{1DECD9E9-176B-498A-B0EA-4A85858FE83F}" presName="hierRoot2" presStyleCnt="0">
        <dgm:presLayoutVars>
          <dgm:hierBranch/>
        </dgm:presLayoutVars>
      </dgm:prSet>
      <dgm:spPr/>
    </dgm:pt>
    <dgm:pt modelId="{C2D50C6C-8AD2-4CFD-B732-EB2D692DDEB1}" type="pres">
      <dgm:prSet presAssocID="{1DECD9E9-176B-498A-B0EA-4A85858FE83F}" presName="rootComposite" presStyleCnt="0"/>
      <dgm:spPr/>
    </dgm:pt>
    <dgm:pt modelId="{23915B07-75D1-4420-8E4C-48ADD7EF4924}" type="pres">
      <dgm:prSet presAssocID="{1DECD9E9-176B-498A-B0EA-4A85858FE83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C6EFFDC-0331-42A8-B5B5-F7F60218DA0D}" type="pres">
      <dgm:prSet presAssocID="{1DECD9E9-176B-498A-B0EA-4A85858FE83F}" presName="rootConnector" presStyleLbl="node2" presStyleIdx="1" presStyleCnt="4"/>
      <dgm:spPr/>
      <dgm:t>
        <a:bodyPr/>
        <a:lstStyle/>
        <a:p>
          <a:endParaRPr lang="sl-SI"/>
        </a:p>
      </dgm:t>
    </dgm:pt>
    <dgm:pt modelId="{A74AF263-594B-4B61-AA26-9C309460B27B}" type="pres">
      <dgm:prSet presAssocID="{1DECD9E9-176B-498A-B0EA-4A85858FE83F}" presName="hierChild4" presStyleCnt="0"/>
      <dgm:spPr/>
    </dgm:pt>
    <dgm:pt modelId="{8FB3468D-B959-4EF4-A9FA-35AE2A98A49E}" type="pres">
      <dgm:prSet presAssocID="{1DECD9E9-176B-498A-B0EA-4A85858FE83F}" presName="hierChild5" presStyleCnt="0"/>
      <dgm:spPr/>
    </dgm:pt>
    <dgm:pt modelId="{D92B9EF6-3A42-4DF8-9FCD-40FAC47792E4}" type="pres">
      <dgm:prSet presAssocID="{09F9B110-4054-4CBE-8C79-3D663585B294}" presName="Name35" presStyleLbl="parChTrans1D2" presStyleIdx="2" presStyleCnt="4"/>
      <dgm:spPr/>
    </dgm:pt>
    <dgm:pt modelId="{D937861D-F30C-4D1B-A4F7-3F0A89C3351E}" type="pres">
      <dgm:prSet presAssocID="{B195BC41-6808-4313-8551-5F8CDA766BCE}" presName="hierRoot2" presStyleCnt="0">
        <dgm:presLayoutVars>
          <dgm:hierBranch/>
        </dgm:presLayoutVars>
      </dgm:prSet>
      <dgm:spPr/>
    </dgm:pt>
    <dgm:pt modelId="{F9CBF0EA-3B3F-4131-A9C5-AE4B1BE87CC5}" type="pres">
      <dgm:prSet presAssocID="{B195BC41-6808-4313-8551-5F8CDA766BCE}" presName="rootComposite" presStyleCnt="0"/>
      <dgm:spPr/>
    </dgm:pt>
    <dgm:pt modelId="{26A76377-BDE5-418A-BCE9-B8D98BD67675}" type="pres">
      <dgm:prSet presAssocID="{B195BC41-6808-4313-8551-5F8CDA766BC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4A1563C-415A-4D60-8716-3FCAE321A38D}" type="pres">
      <dgm:prSet presAssocID="{B195BC41-6808-4313-8551-5F8CDA766BCE}" presName="rootConnector" presStyleLbl="node2" presStyleIdx="2" presStyleCnt="4"/>
      <dgm:spPr/>
      <dgm:t>
        <a:bodyPr/>
        <a:lstStyle/>
        <a:p>
          <a:endParaRPr lang="sl-SI"/>
        </a:p>
      </dgm:t>
    </dgm:pt>
    <dgm:pt modelId="{311BAA8B-8E64-4D26-A6A2-1DE40067FF10}" type="pres">
      <dgm:prSet presAssocID="{B195BC41-6808-4313-8551-5F8CDA766BCE}" presName="hierChild4" presStyleCnt="0"/>
      <dgm:spPr/>
    </dgm:pt>
    <dgm:pt modelId="{60F1D477-ABB0-4FA3-AD7D-C22409253E37}" type="pres">
      <dgm:prSet presAssocID="{9336DFC1-D3C6-4678-AD6F-D40D00E20F0A}" presName="Name35" presStyleLbl="parChTrans1D3" presStyleIdx="0" presStyleCnt="6"/>
      <dgm:spPr/>
    </dgm:pt>
    <dgm:pt modelId="{B15DF5D0-598A-4FC4-B942-B22A2C9DD768}" type="pres">
      <dgm:prSet presAssocID="{ABE9E430-57C6-4BA2-8E8D-ABCC17CCB890}" presName="hierRoot2" presStyleCnt="0">
        <dgm:presLayoutVars>
          <dgm:hierBranch val="r"/>
        </dgm:presLayoutVars>
      </dgm:prSet>
      <dgm:spPr/>
    </dgm:pt>
    <dgm:pt modelId="{D19E2B72-6E72-475F-9B37-6F20AC2BD8EF}" type="pres">
      <dgm:prSet presAssocID="{ABE9E430-57C6-4BA2-8E8D-ABCC17CCB890}" presName="rootComposite" presStyleCnt="0"/>
      <dgm:spPr/>
    </dgm:pt>
    <dgm:pt modelId="{13CFF596-1DCB-49EA-B62D-AF23FF86BC42}" type="pres">
      <dgm:prSet presAssocID="{ABE9E430-57C6-4BA2-8E8D-ABCC17CCB890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09C64C9-C1E7-44F1-9B39-9699273890E1}" type="pres">
      <dgm:prSet presAssocID="{ABE9E430-57C6-4BA2-8E8D-ABCC17CCB890}" presName="rootConnector" presStyleLbl="node3" presStyleIdx="0" presStyleCnt="6"/>
      <dgm:spPr/>
      <dgm:t>
        <a:bodyPr/>
        <a:lstStyle/>
        <a:p>
          <a:endParaRPr lang="sl-SI"/>
        </a:p>
      </dgm:t>
    </dgm:pt>
    <dgm:pt modelId="{45514930-2439-4F29-991A-854275D4CBFC}" type="pres">
      <dgm:prSet presAssocID="{ABE9E430-57C6-4BA2-8E8D-ABCC17CCB890}" presName="hierChild4" presStyleCnt="0"/>
      <dgm:spPr/>
    </dgm:pt>
    <dgm:pt modelId="{55563826-044D-4275-819C-35158A554B76}" type="pres">
      <dgm:prSet presAssocID="{ABE9E430-57C6-4BA2-8E8D-ABCC17CCB890}" presName="hierChild5" presStyleCnt="0"/>
      <dgm:spPr/>
    </dgm:pt>
    <dgm:pt modelId="{A0D216FE-385B-4B34-9F57-11E98905E867}" type="pres">
      <dgm:prSet presAssocID="{9826A313-2438-44F3-981A-36E32B30E3C8}" presName="Name35" presStyleLbl="parChTrans1D3" presStyleIdx="1" presStyleCnt="6"/>
      <dgm:spPr/>
    </dgm:pt>
    <dgm:pt modelId="{F0F73876-22C8-4D3E-9FE7-FDCBDCCD1CEA}" type="pres">
      <dgm:prSet presAssocID="{14C06425-FD53-4DD8-9ADD-9057E7F24643}" presName="hierRoot2" presStyleCnt="0">
        <dgm:presLayoutVars>
          <dgm:hierBranch val="r"/>
        </dgm:presLayoutVars>
      </dgm:prSet>
      <dgm:spPr/>
    </dgm:pt>
    <dgm:pt modelId="{522D6A6D-38E5-44CC-8D64-CB63C24F8905}" type="pres">
      <dgm:prSet presAssocID="{14C06425-FD53-4DD8-9ADD-9057E7F24643}" presName="rootComposite" presStyleCnt="0"/>
      <dgm:spPr/>
    </dgm:pt>
    <dgm:pt modelId="{4168A9F4-068A-4CCB-87CD-93FAEBA10FA7}" type="pres">
      <dgm:prSet presAssocID="{14C06425-FD53-4DD8-9ADD-9057E7F24643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0B76225-12CA-4ADC-934B-81B64E4F0687}" type="pres">
      <dgm:prSet presAssocID="{14C06425-FD53-4DD8-9ADD-9057E7F24643}" presName="rootConnector" presStyleLbl="node3" presStyleIdx="1" presStyleCnt="6"/>
      <dgm:spPr/>
      <dgm:t>
        <a:bodyPr/>
        <a:lstStyle/>
        <a:p>
          <a:endParaRPr lang="sl-SI"/>
        </a:p>
      </dgm:t>
    </dgm:pt>
    <dgm:pt modelId="{CB2655A3-1B99-495C-BDED-D73AE8C93EF7}" type="pres">
      <dgm:prSet presAssocID="{14C06425-FD53-4DD8-9ADD-9057E7F24643}" presName="hierChild4" presStyleCnt="0"/>
      <dgm:spPr/>
    </dgm:pt>
    <dgm:pt modelId="{59746939-3E8F-4E13-ACBD-217297454D9B}" type="pres">
      <dgm:prSet presAssocID="{14C06425-FD53-4DD8-9ADD-9057E7F24643}" presName="hierChild5" presStyleCnt="0"/>
      <dgm:spPr/>
    </dgm:pt>
    <dgm:pt modelId="{B4D04BFC-E8AF-41BA-9747-B7A22FF96A7F}" type="pres">
      <dgm:prSet presAssocID="{2EFE1E4D-8089-4C05-B0FD-FA53C8A33CFD}" presName="Name35" presStyleLbl="parChTrans1D3" presStyleIdx="2" presStyleCnt="6"/>
      <dgm:spPr/>
    </dgm:pt>
    <dgm:pt modelId="{1CA4D154-F4E6-4F03-82C9-45F6F6053C15}" type="pres">
      <dgm:prSet presAssocID="{562328E2-538D-4B6B-A3B3-295662712507}" presName="hierRoot2" presStyleCnt="0">
        <dgm:presLayoutVars>
          <dgm:hierBranch/>
        </dgm:presLayoutVars>
      </dgm:prSet>
      <dgm:spPr/>
    </dgm:pt>
    <dgm:pt modelId="{D84C9663-2D70-4EBE-8795-6457E1504F60}" type="pres">
      <dgm:prSet presAssocID="{562328E2-538D-4B6B-A3B3-295662712507}" presName="rootComposite" presStyleCnt="0"/>
      <dgm:spPr/>
    </dgm:pt>
    <dgm:pt modelId="{8375E276-B75B-4DF7-8AFB-96961A803F8D}" type="pres">
      <dgm:prSet presAssocID="{562328E2-538D-4B6B-A3B3-295662712507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4C49660-6614-45F2-98E4-D0F03513BEDC}" type="pres">
      <dgm:prSet presAssocID="{562328E2-538D-4B6B-A3B3-295662712507}" presName="rootConnector" presStyleLbl="node3" presStyleIdx="2" presStyleCnt="6"/>
      <dgm:spPr/>
      <dgm:t>
        <a:bodyPr/>
        <a:lstStyle/>
        <a:p>
          <a:endParaRPr lang="sl-SI"/>
        </a:p>
      </dgm:t>
    </dgm:pt>
    <dgm:pt modelId="{D0A460AE-C8F7-43EC-B07E-D0D730E0341D}" type="pres">
      <dgm:prSet presAssocID="{562328E2-538D-4B6B-A3B3-295662712507}" presName="hierChild4" presStyleCnt="0"/>
      <dgm:spPr/>
    </dgm:pt>
    <dgm:pt modelId="{847186FF-1ECF-4337-A03F-5B13D6A142B5}" type="pres">
      <dgm:prSet presAssocID="{8FEB73BE-04BD-41C8-8DD1-F56F24AE540C}" presName="Name35" presStyleLbl="parChTrans1D4" presStyleIdx="0" presStyleCnt="4"/>
      <dgm:spPr/>
    </dgm:pt>
    <dgm:pt modelId="{C4E55DBB-7AD0-47C6-9033-B502FD17A322}" type="pres">
      <dgm:prSet presAssocID="{04AE2516-6DB7-4D5B-81F3-10EE68BD7B56}" presName="hierRoot2" presStyleCnt="0">
        <dgm:presLayoutVars>
          <dgm:hierBranch val="r"/>
        </dgm:presLayoutVars>
      </dgm:prSet>
      <dgm:spPr/>
    </dgm:pt>
    <dgm:pt modelId="{8F32331B-BB46-4BFF-861F-7446CD507F12}" type="pres">
      <dgm:prSet presAssocID="{04AE2516-6DB7-4D5B-81F3-10EE68BD7B56}" presName="rootComposite" presStyleCnt="0"/>
      <dgm:spPr/>
    </dgm:pt>
    <dgm:pt modelId="{D7B1B6AE-753E-40A5-B48D-836387FEB871}" type="pres">
      <dgm:prSet presAssocID="{04AE2516-6DB7-4D5B-81F3-10EE68BD7B56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4B73BC1-B516-463A-BCA1-793838DF0987}" type="pres">
      <dgm:prSet presAssocID="{04AE2516-6DB7-4D5B-81F3-10EE68BD7B56}" presName="rootConnector" presStyleLbl="node4" presStyleIdx="0" presStyleCnt="4"/>
      <dgm:spPr/>
      <dgm:t>
        <a:bodyPr/>
        <a:lstStyle/>
        <a:p>
          <a:endParaRPr lang="sl-SI"/>
        </a:p>
      </dgm:t>
    </dgm:pt>
    <dgm:pt modelId="{189D8BD8-4F0C-425A-9EA2-FA163554AC36}" type="pres">
      <dgm:prSet presAssocID="{04AE2516-6DB7-4D5B-81F3-10EE68BD7B56}" presName="hierChild4" presStyleCnt="0"/>
      <dgm:spPr/>
    </dgm:pt>
    <dgm:pt modelId="{33037261-D70B-4C5A-98C1-26F719753983}" type="pres">
      <dgm:prSet presAssocID="{04AE2516-6DB7-4D5B-81F3-10EE68BD7B56}" presName="hierChild5" presStyleCnt="0"/>
      <dgm:spPr/>
    </dgm:pt>
    <dgm:pt modelId="{CB7F8F4F-832C-4FC8-85B2-AB632C970E34}" type="pres">
      <dgm:prSet presAssocID="{BC501D36-A680-4FAA-BFAA-0930624442BF}" presName="Name35" presStyleLbl="parChTrans1D4" presStyleIdx="1" presStyleCnt="4"/>
      <dgm:spPr/>
    </dgm:pt>
    <dgm:pt modelId="{F84095DB-ADC9-4B35-8F31-21A6FCC9CEAC}" type="pres">
      <dgm:prSet presAssocID="{6CABD07B-2F80-4A5F-BE02-E5269AE65D71}" presName="hierRoot2" presStyleCnt="0">
        <dgm:presLayoutVars>
          <dgm:hierBranch val="r"/>
        </dgm:presLayoutVars>
      </dgm:prSet>
      <dgm:spPr/>
    </dgm:pt>
    <dgm:pt modelId="{5E5C0B5B-FBD6-48EB-A22E-762F5CC3F62C}" type="pres">
      <dgm:prSet presAssocID="{6CABD07B-2F80-4A5F-BE02-E5269AE65D71}" presName="rootComposite" presStyleCnt="0"/>
      <dgm:spPr/>
    </dgm:pt>
    <dgm:pt modelId="{8AE375C5-CE9B-42EE-91AB-E852E487BBA1}" type="pres">
      <dgm:prSet presAssocID="{6CABD07B-2F80-4A5F-BE02-E5269AE65D71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EEB550B-56C0-4DFB-B678-BBB1A9B424C5}" type="pres">
      <dgm:prSet presAssocID="{6CABD07B-2F80-4A5F-BE02-E5269AE65D71}" presName="rootConnector" presStyleLbl="node4" presStyleIdx="1" presStyleCnt="4"/>
      <dgm:spPr/>
      <dgm:t>
        <a:bodyPr/>
        <a:lstStyle/>
        <a:p>
          <a:endParaRPr lang="sl-SI"/>
        </a:p>
      </dgm:t>
    </dgm:pt>
    <dgm:pt modelId="{5B316595-8040-4906-BA6E-C168286D7AB6}" type="pres">
      <dgm:prSet presAssocID="{6CABD07B-2F80-4A5F-BE02-E5269AE65D71}" presName="hierChild4" presStyleCnt="0"/>
      <dgm:spPr/>
    </dgm:pt>
    <dgm:pt modelId="{76A9E612-A1D1-4613-9637-AAB2805F08C5}" type="pres">
      <dgm:prSet presAssocID="{6CABD07B-2F80-4A5F-BE02-E5269AE65D71}" presName="hierChild5" presStyleCnt="0"/>
      <dgm:spPr/>
    </dgm:pt>
    <dgm:pt modelId="{CFF103AE-8925-4538-B2AD-69BD8D85C65C}" type="pres">
      <dgm:prSet presAssocID="{562328E2-538D-4B6B-A3B3-295662712507}" presName="hierChild5" presStyleCnt="0"/>
      <dgm:spPr/>
    </dgm:pt>
    <dgm:pt modelId="{C56E9125-E908-4231-A028-FC3A1066D9AA}" type="pres">
      <dgm:prSet presAssocID="{B195BC41-6808-4313-8551-5F8CDA766BCE}" presName="hierChild5" presStyleCnt="0"/>
      <dgm:spPr/>
    </dgm:pt>
    <dgm:pt modelId="{E3442657-3ADC-414A-9AA6-AE27173422F3}" type="pres">
      <dgm:prSet presAssocID="{4760D646-C461-4614-88F2-ADBE8F10E437}" presName="Name35" presStyleLbl="parChTrans1D2" presStyleIdx="3" presStyleCnt="4"/>
      <dgm:spPr/>
    </dgm:pt>
    <dgm:pt modelId="{F7CDEC37-66CC-4120-8919-1C7D9BEBDB39}" type="pres">
      <dgm:prSet presAssocID="{D7F1E520-0B79-42D1-8FB6-3D02B1169454}" presName="hierRoot2" presStyleCnt="0">
        <dgm:presLayoutVars>
          <dgm:hierBranch/>
        </dgm:presLayoutVars>
      </dgm:prSet>
      <dgm:spPr/>
    </dgm:pt>
    <dgm:pt modelId="{81A08C84-2C0A-4F1F-83ED-D314DF3B25AF}" type="pres">
      <dgm:prSet presAssocID="{D7F1E520-0B79-42D1-8FB6-3D02B1169454}" presName="rootComposite" presStyleCnt="0"/>
      <dgm:spPr/>
    </dgm:pt>
    <dgm:pt modelId="{0D00126E-C802-4749-912D-52ECD021A2DB}" type="pres">
      <dgm:prSet presAssocID="{D7F1E520-0B79-42D1-8FB6-3D02B116945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A663EA3-EA01-4F47-9632-06CB61B08342}" type="pres">
      <dgm:prSet presAssocID="{D7F1E520-0B79-42D1-8FB6-3D02B1169454}" presName="rootConnector" presStyleLbl="node2" presStyleIdx="3" presStyleCnt="4"/>
      <dgm:spPr/>
      <dgm:t>
        <a:bodyPr/>
        <a:lstStyle/>
        <a:p>
          <a:endParaRPr lang="sl-SI"/>
        </a:p>
      </dgm:t>
    </dgm:pt>
    <dgm:pt modelId="{20351F12-7812-44E5-8D5F-12B03CCDCF4B}" type="pres">
      <dgm:prSet presAssocID="{D7F1E520-0B79-42D1-8FB6-3D02B1169454}" presName="hierChild4" presStyleCnt="0"/>
      <dgm:spPr/>
    </dgm:pt>
    <dgm:pt modelId="{E6AFBB5F-6752-42EE-97D9-40079DBAFF50}" type="pres">
      <dgm:prSet presAssocID="{D77F46EE-6D10-4F38-A2C3-88CD675E0BB7}" presName="Name35" presStyleLbl="parChTrans1D3" presStyleIdx="3" presStyleCnt="6"/>
      <dgm:spPr/>
    </dgm:pt>
    <dgm:pt modelId="{4D09C368-B53E-466F-A216-D72C6EEE8E37}" type="pres">
      <dgm:prSet presAssocID="{D8730736-C184-435A-AFE2-16F0E4D92571}" presName="hierRoot2" presStyleCnt="0">
        <dgm:presLayoutVars>
          <dgm:hierBranch val="r"/>
        </dgm:presLayoutVars>
      </dgm:prSet>
      <dgm:spPr/>
    </dgm:pt>
    <dgm:pt modelId="{8D084C74-5EC9-48C8-AE5D-940653B75921}" type="pres">
      <dgm:prSet presAssocID="{D8730736-C184-435A-AFE2-16F0E4D92571}" presName="rootComposite" presStyleCnt="0"/>
      <dgm:spPr/>
    </dgm:pt>
    <dgm:pt modelId="{24A0916F-22F2-4F31-94CC-040DE68EA4AA}" type="pres">
      <dgm:prSet presAssocID="{D8730736-C184-435A-AFE2-16F0E4D9257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76FAF6B-76E0-433F-946A-43C0224A5AB0}" type="pres">
      <dgm:prSet presAssocID="{D8730736-C184-435A-AFE2-16F0E4D92571}" presName="rootConnector" presStyleLbl="node3" presStyleIdx="3" presStyleCnt="6"/>
      <dgm:spPr/>
      <dgm:t>
        <a:bodyPr/>
        <a:lstStyle/>
        <a:p>
          <a:endParaRPr lang="sl-SI"/>
        </a:p>
      </dgm:t>
    </dgm:pt>
    <dgm:pt modelId="{968CE420-C9D7-4DE1-AA37-B8C45BD7BDBB}" type="pres">
      <dgm:prSet presAssocID="{D8730736-C184-435A-AFE2-16F0E4D92571}" presName="hierChild4" presStyleCnt="0"/>
      <dgm:spPr/>
    </dgm:pt>
    <dgm:pt modelId="{6AB9866E-CDA9-4D58-BE15-3A0D8B122919}" type="pres">
      <dgm:prSet presAssocID="{D8730736-C184-435A-AFE2-16F0E4D92571}" presName="hierChild5" presStyleCnt="0"/>
      <dgm:spPr/>
    </dgm:pt>
    <dgm:pt modelId="{8B700173-2A37-4C8D-89E7-B129B4231841}" type="pres">
      <dgm:prSet presAssocID="{665F814B-3BB4-43C8-BE82-573DD067F7CD}" presName="Name35" presStyleLbl="parChTrans1D3" presStyleIdx="4" presStyleCnt="6"/>
      <dgm:spPr/>
    </dgm:pt>
    <dgm:pt modelId="{A9411BCC-7255-4532-BDEC-A7B6FE9E97FB}" type="pres">
      <dgm:prSet presAssocID="{CC38456B-1B3A-4F7C-8BA2-B9DA20093165}" presName="hierRoot2" presStyleCnt="0">
        <dgm:presLayoutVars>
          <dgm:hierBranch val="r"/>
        </dgm:presLayoutVars>
      </dgm:prSet>
      <dgm:spPr/>
    </dgm:pt>
    <dgm:pt modelId="{50A09AB7-78EC-42B2-BE89-2615A83A66C9}" type="pres">
      <dgm:prSet presAssocID="{CC38456B-1B3A-4F7C-8BA2-B9DA20093165}" presName="rootComposite" presStyleCnt="0"/>
      <dgm:spPr/>
    </dgm:pt>
    <dgm:pt modelId="{BEAAC419-D371-40D4-AE2A-BFD5DAD5DCA7}" type="pres">
      <dgm:prSet presAssocID="{CC38456B-1B3A-4F7C-8BA2-B9DA20093165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1822418-6F28-451B-B243-4AE8B5A219CA}" type="pres">
      <dgm:prSet presAssocID="{CC38456B-1B3A-4F7C-8BA2-B9DA20093165}" presName="rootConnector" presStyleLbl="node3" presStyleIdx="4" presStyleCnt="6"/>
      <dgm:spPr/>
      <dgm:t>
        <a:bodyPr/>
        <a:lstStyle/>
        <a:p>
          <a:endParaRPr lang="sl-SI"/>
        </a:p>
      </dgm:t>
    </dgm:pt>
    <dgm:pt modelId="{926945B0-F284-453A-BF83-7DC446472E1A}" type="pres">
      <dgm:prSet presAssocID="{CC38456B-1B3A-4F7C-8BA2-B9DA20093165}" presName="hierChild4" presStyleCnt="0"/>
      <dgm:spPr/>
    </dgm:pt>
    <dgm:pt modelId="{85DEC0E6-BBC0-4E50-97DE-B3D926B38C42}" type="pres">
      <dgm:prSet presAssocID="{CC38456B-1B3A-4F7C-8BA2-B9DA20093165}" presName="hierChild5" presStyleCnt="0"/>
      <dgm:spPr/>
    </dgm:pt>
    <dgm:pt modelId="{7A9D5E23-B3EB-40B3-A3A2-C7AC8D164A04}" type="pres">
      <dgm:prSet presAssocID="{26D67204-7CC3-47F4-9626-8333EDE158F4}" presName="Name35" presStyleLbl="parChTrans1D3" presStyleIdx="5" presStyleCnt="6"/>
      <dgm:spPr/>
    </dgm:pt>
    <dgm:pt modelId="{1A80BE5E-14A4-4AD0-87B4-F3DEBD2F3D7C}" type="pres">
      <dgm:prSet presAssocID="{D23FAB9D-FC97-485E-8CB2-CCC2D52E571D}" presName="hierRoot2" presStyleCnt="0">
        <dgm:presLayoutVars>
          <dgm:hierBranch/>
        </dgm:presLayoutVars>
      </dgm:prSet>
      <dgm:spPr/>
    </dgm:pt>
    <dgm:pt modelId="{12DE01A7-F824-4F5E-A4E1-4C067814B779}" type="pres">
      <dgm:prSet presAssocID="{D23FAB9D-FC97-485E-8CB2-CCC2D52E571D}" presName="rootComposite" presStyleCnt="0"/>
      <dgm:spPr/>
    </dgm:pt>
    <dgm:pt modelId="{0B8232EF-B1D0-4874-811C-0DC29F2A6F52}" type="pres">
      <dgm:prSet presAssocID="{D23FAB9D-FC97-485E-8CB2-CCC2D52E571D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6922CB6-4665-485C-91E0-16C028584AFB}" type="pres">
      <dgm:prSet presAssocID="{D23FAB9D-FC97-485E-8CB2-CCC2D52E571D}" presName="rootConnector" presStyleLbl="node3" presStyleIdx="5" presStyleCnt="6"/>
      <dgm:spPr/>
      <dgm:t>
        <a:bodyPr/>
        <a:lstStyle/>
        <a:p>
          <a:endParaRPr lang="sl-SI"/>
        </a:p>
      </dgm:t>
    </dgm:pt>
    <dgm:pt modelId="{EF919ED6-735B-46F6-8CF2-91665F2215FE}" type="pres">
      <dgm:prSet presAssocID="{D23FAB9D-FC97-485E-8CB2-CCC2D52E571D}" presName="hierChild4" presStyleCnt="0"/>
      <dgm:spPr/>
    </dgm:pt>
    <dgm:pt modelId="{D6745392-199F-4AD5-9EC8-8D59FF2FE0D6}" type="pres">
      <dgm:prSet presAssocID="{83453042-4D2B-4C03-AD75-A66780E36CD3}" presName="Name35" presStyleLbl="parChTrans1D4" presStyleIdx="2" presStyleCnt="4"/>
      <dgm:spPr/>
    </dgm:pt>
    <dgm:pt modelId="{1027E967-C6CE-4C93-92EF-30D65C2C1662}" type="pres">
      <dgm:prSet presAssocID="{C96ED463-8463-4643-9794-71638252B006}" presName="hierRoot2" presStyleCnt="0">
        <dgm:presLayoutVars>
          <dgm:hierBranch val="r"/>
        </dgm:presLayoutVars>
      </dgm:prSet>
      <dgm:spPr/>
    </dgm:pt>
    <dgm:pt modelId="{401F6103-6C03-423B-B6D4-3D5927500D6F}" type="pres">
      <dgm:prSet presAssocID="{C96ED463-8463-4643-9794-71638252B006}" presName="rootComposite" presStyleCnt="0"/>
      <dgm:spPr/>
    </dgm:pt>
    <dgm:pt modelId="{3AEBE2E9-76D1-4AD6-9033-73BD9759E30B}" type="pres">
      <dgm:prSet presAssocID="{C96ED463-8463-4643-9794-71638252B006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1EE5DC8-6CB5-4F17-BA5C-1883AA968BD8}" type="pres">
      <dgm:prSet presAssocID="{C96ED463-8463-4643-9794-71638252B006}" presName="rootConnector" presStyleLbl="node4" presStyleIdx="2" presStyleCnt="4"/>
      <dgm:spPr/>
      <dgm:t>
        <a:bodyPr/>
        <a:lstStyle/>
        <a:p>
          <a:endParaRPr lang="sl-SI"/>
        </a:p>
      </dgm:t>
    </dgm:pt>
    <dgm:pt modelId="{21B748E3-E934-4077-90F1-95476AB92F13}" type="pres">
      <dgm:prSet presAssocID="{C96ED463-8463-4643-9794-71638252B006}" presName="hierChild4" presStyleCnt="0"/>
      <dgm:spPr/>
    </dgm:pt>
    <dgm:pt modelId="{A83752CE-76D7-42B7-8589-E64BFCDC3794}" type="pres">
      <dgm:prSet presAssocID="{C96ED463-8463-4643-9794-71638252B006}" presName="hierChild5" presStyleCnt="0"/>
      <dgm:spPr/>
    </dgm:pt>
    <dgm:pt modelId="{C3DA05C1-EDC5-4063-AFED-8191D152D0DA}" type="pres">
      <dgm:prSet presAssocID="{4D5BD880-B23E-4890-9A38-5ADFA2CEE720}" presName="Name35" presStyleLbl="parChTrans1D4" presStyleIdx="3" presStyleCnt="4"/>
      <dgm:spPr/>
    </dgm:pt>
    <dgm:pt modelId="{2DE93811-6182-438E-BF3B-809F1E654F7C}" type="pres">
      <dgm:prSet presAssocID="{0B8701CF-78CD-4BD2-BC94-6A03BD61F44D}" presName="hierRoot2" presStyleCnt="0">
        <dgm:presLayoutVars>
          <dgm:hierBranch val="r"/>
        </dgm:presLayoutVars>
      </dgm:prSet>
      <dgm:spPr/>
    </dgm:pt>
    <dgm:pt modelId="{2C7E146A-C04E-4795-8F75-7387190C3CD3}" type="pres">
      <dgm:prSet presAssocID="{0B8701CF-78CD-4BD2-BC94-6A03BD61F44D}" presName="rootComposite" presStyleCnt="0"/>
      <dgm:spPr/>
    </dgm:pt>
    <dgm:pt modelId="{EC692F85-B9C5-4A1C-BB5F-851F4BA096FA}" type="pres">
      <dgm:prSet presAssocID="{0B8701CF-78CD-4BD2-BC94-6A03BD61F44D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AD6494E-492E-4E65-93BB-D0016ECFF7BA}" type="pres">
      <dgm:prSet presAssocID="{0B8701CF-78CD-4BD2-BC94-6A03BD61F44D}" presName="rootConnector" presStyleLbl="node4" presStyleIdx="3" presStyleCnt="4"/>
      <dgm:spPr/>
      <dgm:t>
        <a:bodyPr/>
        <a:lstStyle/>
        <a:p>
          <a:endParaRPr lang="sl-SI"/>
        </a:p>
      </dgm:t>
    </dgm:pt>
    <dgm:pt modelId="{20826F61-442A-48BA-BFB9-3745F370DE8E}" type="pres">
      <dgm:prSet presAssocID="{0B8701CF-78CD-4BD2-BC94-6A03BD61F44D}" presName="hierChild4" presStyleCnt="0"/>
      <dgm:spPr/>
    </dgm:pt>
    <dgm:pt modelId="{A816872A-6D05-4FA3-8B14-02088E6ABA3C}" type="pres">
      <dgm:prSet presAssocID="{0B8701CF-78CD-4BD2-BC94-6A03BD61F44D}" presName="hierChild5" presStyleCnt="0"/>
      <dgm:spPr/>
    </dgm:pt>
    <dgm:pt modelId="{18CBED70-919B-4EAD-9807-CB7DF589CB9F}" type="pres">
      <dgm:prSet presAssocID="{D23FAB9D-FC97-485E-8CB2-CCC2D52E571D}" presName="hierChild5" presStyleCnt="0"/>
      <dgm:spPr/>
    </dgm:pt>
    <dgm:pt modelId="{1A64D649-E20F-4760-A8F6-615DEA947510}" type="pres">
      <dgm:prSet presAssocID="{D7F1E520-0B79-42D1-8FB6-3D02B1169454}" presName="hierChild5" presStyleCnt="0"/>
      <dgm:spPr/>
    </dgm:pt>
    <dgm:pt modelId="{C4BC3786-6D46-482E-B5C9-C6DD03FD69CA}" type="pres">
      <dgm:prSet presAssocID="{614BDA40-10C8-4CC7-90FF-6DF759EEE60A}" presName="hierChild3" presStyleCnt="0"/>
      <dgm:spPr/>
    </dgm:pt>
  </dgm:ptLst>
  <dgm:cxnLst>
    <dgm:cxn modelId="{D5E16318-57C8-4E7D-BECF-8AF68964BB0B}" type="presOf" srcId="{ABE9E430-57C6-4BA2-8E8D-ABCC17CCB890}" destId="{D09C64C9-C1E7-44F1-9B39-9699273890E1}" srcOrd="1" destOrd="0" presId="urn:microsoft.com/office/officeart/2005/8/layout/orgChart1"/>
    <dgm:cxn modelId="{F49517AB-4A76-437F-BDF8-AEDDA79FBBE2}" type="presOf" srcId="{562328E2-538D-4B6B-A3B3-295662712507}" destId="{F4C49660-6614-45F2-98E4-D0F03513BEDC}" srcOrd="1" destOrd="0" presId="urn:microsoft.com/office/officeart/2005/8/layout/orgChart1"/>
    <dgm:cxn modelId="{5D00270C-E837-4F70-B2B6-375587886118}" type="presOf" srcId="{B195BC41-6808-4313-8551-5F8CDA766BCE}" destId="{D4A1563C-415A-4D60-8716-3FCAE321A38D}" srcOrd="1" destOrd="0" presId="urn:microsoft.com/office/officeart/2005/8/layout/orgChart1"/>
    <dgm:cxn modelId="{2BC11084-D4DF-44A8-9030-88169EC87D9F}" srcId="{D7F1E520-0B79-42D1-8FB6-3D02B1169454}" destId="{CC38456B-1B3A-4F7C-8BA2-B9DA20093165}" srcOrd="1" destOrd="0" parTransId="{665F814B-3BB4-43C8-BE82-573DD067F7CD}" sibTransId="{2304FD9F-2F06-41F0-AC50-29460E59979D}"/>
    <dgm:cxn modelId="{4C3210C6-5D0D-4E49-B011-4F6D96CD6C8E}" type="presOf" srcId="{D23FAB9D-FC97-485E-8CB2-CCC2D52E571D}" destId="{E6922CB6-4665-485C-91E0-16C028584AFB}" srcOrd="1" destOrd="0" presId="urn:microsoft.com/office/officeart/2005/8/layout/orgChart1"/>
    <dgm:cxn modelId="{4E9EC478-DA7B-461E-931B-8517BBDFECC9}" srcId="{B195BC41-6808-4313-8551-5F8CDA766BCE}" destId="{562328E2-538D-4B6B-A3B3-295662712507}" srcOrd="2" destOrd="0" parTransId="{2EFE1E4D-8089-4C05-B0FD-FA53C8A33CFD}" sibTransId="{5246AB34-A6EB-4C8B-96F1-B4F33890F32F}"/>
    <dgm:cxn modelId="{8CEF3839-B315-4BE2-923A-431110D7679B}" srcId="{562328E2-538D-4B6B-A3B3-295662712507}" destId="{04AE2516-6DB7-4D5B-81F3-10EE68BD7B56}" srcOrd="0" destOrd="0" parTransId="{8FEB73BE-04BD-41C8-8DD1-F56F24AE540C}" sibTransId="{7E5832C2-51E0-4D1E-8715-61F18520CA9D}"/>
    <dgm:cxn modelId="{C0304B42-62E6-4BFD-8B62-ACE982E8B70A}" type="presOf" srcId="{52A84C26-DE6F-4731-9F12-5B782B803DB9}" destId="{07CBB512-4328-4DEA-AA3C-6AD7392A5973}" srcOrd="0" destOrd="0" presId="urn:microsoft.com/office/officeart/2005/8/layout/orgChart1"/>
    <dgm:cxn modelId="{DFA9E86D-B258-4457-88F5-4FB282CF0C6C}" srcId="{614BDA40-10C8-4CC7-90FF-6DF759EEE60A}" destId="{D7F1E520-0B79-42D1-8FB6-3D02B1169454}" srcOrd="3" destOrd="0" parTransId="{4760D646-C461-4614-88F2-ADBE8F10E437}" sibTransId="{06DECCE6-4CE6-403E-BA00-BAB8EE76C8A8}"/>
    <dgm:cxn modelId="{7AD3118C-8023-490C-BDB7-A4E92C588C2D}" type="presOf" srcId="{D7F1E520-0B79-42D1-8FB6-3D02B1169454}" destId="{0D00126E-C802-4749-912D-52ECD021A2DB}" srcOrd="0" destOrd="0" presId="urn:microsoft.com/office/officeart/2005/8/layout/orgChart1"/>
    <dgm:cxn modelId="{C7524524-AA1D-41AC-8B5A-C0B707B3CAA9}" type="presOf" srcId="{D8730736-C184-435A-AFE2-16F0E4D92571}" destId="{24A0916F-22F2-4F31-94CC-040DE68EA4AA}" srcOrd="0" destOrd="0" presId="urn:microsoft.com/office/officeart/2005/8/layout/orgChart1"/>
    <dgm:cxn modelId="{B718E8A6-2213-405D-832A-D6406EE9DBFC}" type="presOf" srcId="{D7F1E520-0B79-42D1-8FB6-3D02B1169454}" destId="{EA663EA3-EA01-4F47-9632-06CB61B08342}" srcOrd="1" destOrd="0" presId="urn:microsoft.com/office/officeart/2005/8/layout/orgChart1"/>
    <dgm:cxn modelId="{60FA77F3-540A-4F8B-82B7-52DB05CA65F2}" type="presOf" srcId="{8FEB73BE-04BD-41C8-8DD1-F56F24AE540C}" destId="{847186FF-1ECF-4337-A03F-5B13D6A142B5}" srcOrd="0" destOrd="0" presId="urn:microsoft.com/office/officeart/2005/8/layout/orgChart1"/>
    <dgm:cxn modelId="{A64D0CF1-3A37-459D-9EB2-E248D72AC493}" type="presOf" srcId="{0CB2D41C-DA2D-4059-AF4C-4FEB057F7818}" destId="{277B6F2F-38FF-4B41-BAFF-EB040DE6EA83}" srcOrd="1" destOrd="0" presId="urn:microsoft.com/office/officeart/2005/8/layout/orgChart1"/>
    <dgm:cxn modelId="{1F94DC24-4AF9-4C90-935C-4A97650B606F}" srcId="{B195BC41-6808-4313-8551-5F8CDA766BCE}" destId="{14C06425-FD53-4DD8-9ADD-9057E7F24643}" srcOrd="1" destOrd="0" parTransId="{9826A313-2438-44F3-981A-36E32B30E3C8}" sibTransId="{EEA30302-AD37-47E1-ADE3-5E6407F630DC}"/>
    <dgm:cxn modelId="{86CFF590-72D6-484F-98BD-436E7BA452CF}" type="presOf" srcId="{0B8701CF-78CD-4BD2-BC94-6A03BD61F44D}" destId="{6AD6494E-492E-4E65-93BB-D0016ECFF7BA}" srcOrd="1" destOrd="0" presId="urn:microsoft.com/office/officeart/2005/8/layout/orgChart1"/>
    <dgm:cxn modelId="{F01FA3FA-7955-42F1-A950-92DF1F27872D}" type="presOf" srcId="{04AE2516-6DB7-4D5B-81F3-10EE68BD7B56}" destId="{D7B1B6AE-753E-40A5-B48D-836387FEB871}" srcOrd="0" destOrd="0" presId="urn:microsoft.com/office/officeart/2005/8/layout/orgChart1"/>
    <dgm:cxn modelId="{F705723F-CF5C-4B6C-927F-E12E014110FD}" srcId="{B195BC41-6808-4313-8551-5F8CDA766BCE}" destId="{ABE9E430-57C6-4BA2-8E8D-ABCC17CCB890}" srcOrd="0" destOrd="0" parTransId="{9336DFC1-D3C6-4678-AD6F-D40D00E20F0A}" sibTransId="{EA4E3EAB-4867-4270-8636-97B1A3AB4479}"/>
    <dgm:cxn modelId="{F155FF98-5592-4777-B30E-BA3EA4AB0352}" srcId="{D23FAB9D-FC97-485E-8CB2-CCC2D52E571D}" destId="{0B8701CF-78CD-4BD2-BC94-6A03BD61F44D}" srcOrd="1" destOrd="0" parTransId="{4D5BD880-B23E-4890-9A38-5ADFA2CEE720}" sibTransId="{F6FB1D18-8BBD-4BDB-A487-78146C1780CA}"/>
    <dgm:cxn modelId="{4F45DF39-0399-47A0-8CCC-BDC0B28ECAE1}" type="presOf" srcId="{2EFE1E4D-8089-4C05-B0FD-FA53C8A33CFD}" destId="{B4D04BFC-E8AF-41BA-9747-B7A22FF96A7F}" srcOrd="0" destOrd="0" presId="urn:microsoft.com/office/officeart/2005/8/layout/orgChart1"/>
    <dgm:cxn modelId="{0C538E17-2886-436B-85B0-21A5FF02AD56}" type="presOf" srcId="{6B74A63A-23E4-46A4-B437-E42AA62B9CDA}" destId="{0B7CA536-575D-42C0-949C-098240B683D0}" srcOrd="0" destOrd="0" presId="urn:microsoft.com/office/officeart/2005/8/layout/orgChart1"/>
    <dgm:cxn modelId="{7540A64A-3C97-4F44-A29E-A6B0BBB7072F}" type="presOf" srcId="{9336DFC1-D3C6-4678-AD6F-D40D00E20F0A}" destId="{60F1D477-ABB0-4FA3-AD7D-C22409253E37}" srcOrd="0" destOrd="0" presId="urn:microsoft.com/office/officeart/2005/8/layout/orgChart1"/>
    <dgm:cxn modelId="{2B7DBF0B-3E84-4B79-A043-EF55A6AB4DC3}" type="presOf" srcId="{6CABD07B-2F80-4A5F-BE02-E5269AE65D71}" destId="{8AE375C5-CE9B-42EE-91AB-E852E487BBA1}" srcOrd="0" destOrd="0" presId="urn:microsoft.com/office/officeart/2005/8/layout/orgChart1"/>
    <dgm:cxn modelId="{C5C7DF68-DFBF-498A-A8AA-9B3D5D49A573}" type="presOf" srcId="{614BDA40-10C8-4CC7-90FF-6DF759EEE60A}" destId="{8900B910-397C-47D9-83A0-4DC0079101B9}" srcOrd="1" destOrd="0" presId="urn:microsoft.com/office/officeart/2005/8/layout/orgChart1"/>
    <dgm:cxn modelId="{122A7525-AC77-40FA-A5E9-C7169693826A}" srcId="{614BDA40-10C8-4CC7-90FF-6DF759EEE60A}" destId="{1DECD9E9-176B-498A-B0EA-4A85858FE83F}" srcOrd="1" destOrd="0" parTransId="{6B74A63A-23E4-46A4-B437-E42AA62B9CDA}" sibTransId="{F5017B5E-6581-4D01-9A72-41500A900085}"/>
    <dgm:cxn modelId="{540F5304-4D1D-4C5C-BE69-0FC1083AE394}" type="presOf" srcId="{BC501D36-A680-4FAA-BFAA-0930624442BF}" destId="{CB7F8F4F-832C-4FC8-85B2-AB632C970E34}" srcOrd="0" destOrd="0" presId="urn:microsoft.com/office/officeart/2005/8/layout/orgChart1"/>
    <dgm:cxn modelId="{E978D00C-D324-47E9-8905-EF10A4DF2C01}" type="presOf" srcId="{6CABD07B-2F80-4A5F-BE02-E5269AE65D71}" destId="{0EEB550B-56C0-4DFB-B678-BBB1A9B424C5}" srcOrd="1" destOrd="0" presId="urn:microsoft.com/office/officeart/2005/8/layout/orgChart1"/>
    <dgm:cxn modelId="{CE42D6E0-0615-441C-BBF2-31CD6031ADF4}" type="presOf" srcId="{C96ED463-8463-4643-9794-71638252B006}" destId="{3AEBE2E9-76D1-4AD6-9033-73BD9759E30B}" srcOrd="0" destOrd="0" presId="urn:microsoft.com/office/officeart/2005/8/layout/orgChart1"/>
    <dgm:cxn modelId="{EDF45EB3-8633-4D41-9D5B-732F71482281}" type="presOf" srcId="{562328E2-538D-4B6B-A3B3-295662712507}" destId="{8375E276-B75B-4DF7-8AFB-96961A803F8D}" srcOrd="0" destOrd="0" presId="urn:microsoft.com/office/officeart/2005/8/layout/orgChart1"/>
    <dgm:cxn modelId="{B47A425D-7AE8-4D14-A173-B5752340CEEB}" type="presOf" srcId="{4760D646-C461-4614-88F2-ADBE8F10E437}" destId="{E3442657-3ADC-414A-9AA6-AE27173422F3}" srcOrd="0" destOrd="0" presId="urn:microsoft.com/office/officeart/2005/8/layout/orgChart1"/>
    <dgm:cxn modelId="{D4024519-E079-41A6-93CB-7C96B4B0660F}" type="presOf" srcId="{ABE9E430-57C6-4BA2-8E8D-ABCC17CCB890}" destId="{13CFF596-1DCB-49EA-B62D-AF23FF86BC42}" srcOrd="0" destOrd="0" presId="urn:microsoft.com/office/officeart/2005/8/layout/orgChart1"/>
    <dgm:cxn modelId="{35677269-466F-4BA3-B15D-0989B9420189}" type="presOf" srcId="{1DECD9E9-176B-498A-B0EA-4A85858FE83F}" destId="{3C6EFFDC-0331-42A8-B5B5-F7F60218DA0D}" srcOrd="1" destOrd="0" presId="urn:microsoft.com/office/officeart/2005/8/layout/orgChart1"/>
    <dgm:cxn modelId="{6EF6F7AD-3EA9-4774-A3DD-8A104E23AD53}" type="presOf" srcId="{665F814B-3BB4-43C8-BE82-573DD067F7CD}" destId="{8B700173-2A37-4C8D-89E7-B129B4231841}" srcOrd="0" destOrd="0" presId="urn:microsoft.com/office/officeart/2005/8/layout/orgChart1"/>
    <dgm:cxn modelId="{4EE306FC-2CF7-4047-8E32-A2C398393F67}" type="presOf" srcId="{CC38456B-1B3A-4F7C-8BA2-B9DA20093165}" destId="{BEAAC419-D371-40D4-AE2A-BFD5DAD5DCA7}" srcOrd="0" destOrd="0" presId="urn:microsoft.com/office/officeart/2005/8/layout/orgChart1"/>
    <dgm:cxn modelId="{F0F4EB7A-D673-43DF-AD61-A60E5EF7BF60}" srcId="{614BDA40-10C8-4CC7-90FF-6DF759EEE60A}" destId="{0CB2D41C-DA2D-4059-AF4C-4FEB057F7818}" srcOrd="0" destOrd="0" parTransId="{CB07EC21-86B2-4D46-AA49-09FCAECBFAA1}" sibTransId="{20BF4A06-91D7-449E-BCCA-5DF4DE7F4FDD}"/>
    <dgm:cxn modelId="{2CEF5B30-E841-45C2-AF85-13C3227EC766}" type="presOf" srcId="{CC38456B-1B3A-4F7C-8BA2-B9DA20093165}" destId="{C1822418-6F28-451B-B243-4AE8B5A219CA}" srcOrd="1" destOrd="0" presId="urn:microsoft.com/office/officeart/2005/8/layout/orgChart1"/>
    <dgm:cxn modelId="{4E15EA68-3563-453F-AA1D-DB299618B10D}" srcId="{D7F1E520-0B79-42D1-8FB6-3D02B1169454}" destId="{D23FAB9D-FC97-485E-8CB2-CCC2D52E571D}" srcOrd="2" destOrd="0" parTransId="{26D67204-7CC3-47F4-9626-8333EDE158F4}" sibTransId="{6870D9E2-2AC6-40DB-AA17-588E3726A554}"/>
    <dgm:cxn modelId="{285EB2EF-495E-45A9-9CAA-7D95FC01D530}" type="presOf" srcId="{B195BC41-6808-4313-8551-5F8CDA766BCE}" destId="{26A76377-BDE5-418A-BCE9-B8D98BD67675}" srcOrd="0" destOrd="0" presId="urn:microsoft.com/office/officeart/2005/8/layout/orgChart1"/>
    <dgm:cxn modelId="{F87563A6-1997-4216-B40F-8E8898756137}" type="presOf" srcId="{83453042-4D2B-4C03-AD75-A66780E36CD3}" destId="{D6745392-199F-4AD5-9EC8-8D59FF2FE0D6}" srcOrd="0" destOrd="0" presId="urn:microsoft.com/office/officeart/2005/8/layout/orgChart1"/>
    <dgm:cxn modelId="{A7192C72-52B7-427C-B6B4-6F20829C4C23}" type="presOf" srcId="{0B8701CF-78CD-4BD2-BC94-6A03BD61F44D}" destId="{EC692F85-B9C5-4A1C-BB5F-851F4BA096FA}" srcOrd="0" destOrd="0" presId="urn:microsoft.com/office/officeart/2005/8/layout/orgChart1"/>
    <dgm:cxn modelId="{B2501A01-6CEF-498A-8568-E312F113650B}" type="presOf" srcId="{4D5BD880-B23E-4890-9A38-5ADFA2CEE720}" destId="{C3DA05C1-EDC5-4063-AFED-8191D152D0DA}" srcOrd="0" destOrd="0" presId="urn:microsoft.com/office/officeart/2005/8/layout/orgChart1"/>
    <dgm:cxn modelId="{76F065A0-DDD7-4A46-975D-37B4DAD9C6DD}" type="presOf" srcId="{D8730736-C184-435A-AFE2-16F0E4D92571}" destId="{D76FAF6B-76E0-433F-946A-43C0224A5AB0}" srcOrd="1" destOrd="0" presId="urn:microsoft.com/office/officeart/2005/8/layout/orgChart1"/>
    <dgm:cxn modelId="{A14D6444-47D8-4525-AC05-66B4584B3971}" srcId="{D7F1E520-0B79-42D1-8FB6-3D02B1169454}" destId="{D8730736-C184-435A-AFE2-16F0E4D92571}" srcOrd="0" destOrd="0" parTransId="{D77F46EE-6D10-4F38-A2C3-88CD675E0BB7}" sibTransId="{D98FF8F1-AD50-421F-AE16-9C0E260AC200}"/>
    <dgm:cxn modelId="{273724BB-3357-4EA0-B695-5EBF50C99C76}" type="presOf" srcId="{D23FAB9D-FC97-485E-8CB2-CCC2D52E571D}" destId="{0B8232EF-B1D0-4874-811C-0DC29F2A6F52}" srcOrd="0" destOrd="0" presId="urn:microsoft.com/office/officeart/2005/8/layout/orgChart1"/>
    <dgm:cxn modelId="{6974A237-7C39-43E3-9EC2-EDD3FB9403CA}" type="presOf" srcId="{09F9B110-4054-4CBE-8C79-3D663585B294}" destId="{D92B9EF6-3A42-4DF8-9FCD-40FAC47792E4}" srcOrd="0" destOrd="0" presId="urn:microsoft.com/office/officeart/2005/8/layout/orgChart1"/>
    <dgm:cxn modelId="{B3D50C71-EAEB-46C5-99AA-DA35D4D1AB91}" srcId="{614BDA40-10C8-4CC7-90FF-6DF759EEE60A}" destId="{B195BC41-6808-4313-8551-5F8CDA766BCE}" srcOrd="2" destOrd="0" parTransId="{09F9B110-4054-4CBE-8C79-3D663585B294}" sibTransId="{64CFB350-A58D-4C92-ACBD-4BA33CD072A7}"/>
    <dgm:cxn modelId="{1E090809-4266-4A2E-9D33-1AB432446385}" type="presOf" srcId="{14C06425-FD53-4DD8-9ADD-9057E7F24643}" destId="{4168A9F4-068A-4CCB-87CD-93FAEBA10FA7}" srcOrd="0" destOrd="0" presId="urn:microsoft.com/office/officeart/2005/8/layout/orgChart1"/>
    <dgm:cxn modelId="{FB358886-F1D7-4197-B316-4F67FA23D155}" type="presOf" srcId="{1DECD9E9-176B-498A-B0EA-4A85858FE83F}" destId="{23915B07-75D1-4420-8E4C-48ADD7EF4924}" srcOrd="0" destOrd="0" presId="urn:microsoft.com/office/officeart/2005/8/layout/orgChart1"/>
    <dgm:cxn modelId="{37F88912-C24A-4E04-8FD2-3F35305CAE55}" srcId="{52A84C26-DE6F-4731-9F12-5B782B803DB9}" destId="{614BDA40-10C8-4CC7-90FF-6DF759EEE60A}" srcOrd="0" destOrd="0" parTransId="{38548167-A1E0-4B77-8F5C-E81D7F991612}" sibTransId="{AEA92795-357B-4B19-A99D-7ABD1FAF8C96}"/>
    <dgm:cxn modelId="{77C90E0F-D867-47D1-98FC-1649E38AA2D8}" type="presOf" srcId="{26D67204-7CC3-47F4-9626-8333EDE158F4}" destId="{7A9D5E23-B3EB-40B3-A3A2-C7AC8D164A04}" srcOrd="0" destOrd="0" presId="urn:microsoft.com/office/officeart/2005/8/layout/orgChart1"/>
    <dgm:cxn modelId="{FB398817-3985-49CE-847B-70E0BA043FB7}" type="presOf" srcId="{0CB2D41C-DA2D-4059-AF4C-4FEB057F7818}" destId="{A3017D7A-9567-44B1-A98D-778C69D090EC}" srcOrd="0" destOrd="0" presId="urn:microsoft.com/office/officeart/2005/8/layout/orgChart1"/>
    <dgm:cxn modelId="{7F35F7FA-37F5-48D5-96A4-C5EA1F218A0E}" type="presOf" srcId="{C96ED463-8463-4643-9794-71638252B006}" destId="{31EE5DC8-6CB5-4F17-BA5C-1883AA968BD8}" srcOrd="1" destOrd="0" presId="urn:microsoft.com/office/officeart/2005/8/layout/orgChart1"/>
    <dgm:cxn modelId="{E6222B57-F8A2-4F93-860E-B29B04C3BD65}" type="presOf" srcId="{14C06425-FD53-4DD8-9ADD-9057E7F24643}" destId="{F0B76225-12CA-4ADC-934B-81B64E4F0687}" srcOrd="1" destOrd="0" presId="urn:microsoft.com/office/officeart/2005/8/layout/orgChart1"/>
    <dgm:cxn modelId="{8CBCF7C5-D01C-4C47-BF42-0D8397C4F643}" type="presOf" srcId="{614BDA40-10C8-4CC7-90FF-6DF759EEE60A}" destId="{CFCA86E4-0E17-4F51-B91C-410C477B063B}" srcOrd="0" destOrd="0" presId="urn:microsoft.com/office/officeart/2005/8/layout/orgChart1"/>
    <dgm:cxn modelId="{DF41DB11-1B9A-4C04-AE7F-739CCE6BE7CF}" srcId="{D23FAB9D-FC97-485E-8CB2-CCC2D52E571D}" destId="{C96ED463-8463-4643-9794-71638252B006}" srcOrd="0" destOrd="0" parTransId="{83453042-4D2B-4C03-AD75-A66780E36CD3}" sibTransId="{B030296A-D3AB-430A-89C6-D64EF7803CEF}"/>
    <dgm:cxn modelId="{009CCBEB-FE93-4C1A-B8CB-384DF7ABB8E8}" type="presOf" srcId="{04AE2516-6DB7-4D5B-81F3-10EE68BD7B56}" destId="{24B73BC1-B516-463A-BCA1-793838DF0987}" srcOrd="1" destOrd="0" presId="urn:microsoft.com/office/officeart/2005/8/layout/orgChart1"/>
    <dgm:cxn modelId="{2D38AC23-6296-430A-8328-13EFB678FE9E}" type="presOf" srcId="{9826A313-2438-44F3-981A-36E32B30E3C8}" destId="{A0D216FE-385B-4B34-9F57-11E98905E867}" srcOrd="0" destOrd="0" presId="urn:microsoft.com/office/officeart/2005/8/layout/orgChart1"/>
    <dgm:cxn modelId="{726A9942-753F-437C-90DC-C9D86E1CA5E0}" srcId="{562328E2-538D-4B6B-A3B3-295662712507}" destId="{6CABD07B-2F80-4A5F-BE02-E5269AE65D71}" srcOrd="1" destOrd="0" parTransId="{BC501D36-A680-4FAA-BFAA-0930624442BF}" sibTransId="{C32C0AEE-0AAC-49B1-9ABF-407B5A731E2A}"/>
    <dgm:cxn modelId="{89120E1A-7F74-4731-8526-F9B4B5DAF0A4}" type="presOf" srcId="{D77F46EE-6D10-4F38-A2C3-88CD675E0BB7}" destId="{E6AFBB5F-6752-42EE-97D9-40079DBAFF50}" srcOrd="0" destOrd="0" presId="urn:microsoft.com/office/officeart/2005/8/layout/orgChart1"/>
    <dgm:cxn modelId="{1F3CDF38-9007-4F58-BA41-A48886962796}" type="presOf" srcId="{CB07EC21-86B2-4D46-AA49-09FCAECBFAA1}" destId="{24107E92-86D8-4295-BADF-B6B99ABD91D0}" srcOrd="0" destOrd="0" presId="urn:microsoft.com/office/officeart/2005/8/layout/orgChart1"/>
    <dgm:cxn modelId="{8C4A204C-1236-4985-84F9-8AD6DF4E410F}" type="presParOf" srcId="{07CBB512-4328-4DEA-AA3C-6AD7392A5973}" destId="{EBA103EC-DDF2-4B6A-BB57-585FD76A816B}" srcOrd="0" destOrd="0" presId="urn:microsoft.com/office/officeart/2005/8/layout/orgChart1"/>
    <dgm:cxn modelId="{906442A3-47EE-4A9A-9672-25816F1894A3}" type="presParOf" srcId="{EBA103EC-DDF2-4B6A-BB57-585FD76A816B}" destId="{A6A1C629-71F0-4FCB-AA88-269D36FBFFD3}" srcOrd="0" destOrd="0" presId="urn:microsoft.com/office/officeart/2005/8/layout/orgChart1"/>
    <dgm:cxn modelId="{633CB458-2012-41E8-82A4-91CAD2A9E74C}" type="presParOf" srcId="{A6A1C629-71F0-4FCB-AA88-269D36FBFFD3}" destId="{CFCA86E4-0E17-4F51-B91C-410C477B063B}" srcOrd="0" destOrd="0" presId="urn:microsoft.com/office/officeart/2005/8/layout/orgChart1"/>
    <dgm:cxn modelId="{FE07387C-B960-40AE-82AD-A8B6C49D9C31}" type="presParOf" srcId="{A6A1C629-71F0-4FCB-AA88-269D36FBFFD3}" destId="{8900B910-397C-47D9-83A0-4DC0079101B9}" srcOrd="1" destOrd="0" presId="urn:microsoft.com/office/officeart/2005/8/layout/orgChart1"/>
    <dgm:cxn modelId="{B9A174CC-84D7-406D-B88D-E8569E7B3DB9}" type="presParOf" srcId="{EBA103EC-DDF2-4B6A-BB57-585FD76A816B}" destId="{CBD26A97-25D6-4D19-9E08-E4C0B02F138C}" srcOrd="1" destOrd="0" presId="urn:microsoft.com/office/officeart/2005/8/layout/orgChart1"/>
    <dgm:cxn modelId="{9267EA91-DDB2-4150-B995-79810858E574}" type="presParOf" srcId="{CBD26A97-25D6-4D19-9E08-E4C0B02F138C}" destId="{24107E92-86D8-4295-BADF-B6B99ABD91D0}" srcOrd="0" destOrd="0" presId="urn:microsoft.com/office/officeart/2005/8/layout/orgChart1"/>
    <dgm:cxn modelId="{048055AA-5301-4BA1-860C-978665C8F1A4}" type="presParOf" srcId="{CBD26A97-25D6-4D19-9E08-E4C0B02F138C}" destId="{10829D94-CFA3-4ECD-9AEC-1AF9009990B3}" srcOrd="1" destOrd="0" presId="urn:microsoft.com/office/officeart/2005/8/layout/orgChart1"/>
    <dgm:cxn modelId="{7E574548-9789-43E3-9F33-AE93CFBF802D}" type="presParOf" srcId="{10829D94-CFA3-4ECD-9AEC-1AF9009990B3}" destId="{B94F42D3-641D-4EA5-AA0D-5CE66E7E8A60}" srcOrd="0" destOrd="0" presId="urn:microsoft.com/office/officeart/2005/8/layout/orgChart1"/>
    <dgm:cxn modelId="{8595CDF2-ECF4-49A0-A5F7-E4E786E0F848}" type="presParOf" srcId="{B94F42D3-641D-4EA5-AA0D-5CE66E7E8A60}" destId="{A3017D7A-9567-44B1-A98D-778C69D090EC}" srcOrd="0" destOrd="0" presId="urn:microsoft.com/office/officeart/2005/8/layout/orgChart1"/>
    <dgm:cxn modelId="{74FD3DC6-2BF0-4FFD-9E30-41FD3048E6E8}" type="presParOf" srcId="{B94F42D3-641D-4EA5-AA0D-5CE66E7E8A60}" destId="{277B6F2F-38FF-4B41-BAFF-EB040DE6EA83}" srcOrd="1" destOrd="0" presId="urn:microsoft.com/office/officeart/2005/8/layout/orgChart1"/>
    <dgm:cxn modelId="{E98C4EAD-4380-4D89-B04B-0A081748FF8C}" type="presParOf" srcId="{10829D94-CFA3-4ECD-9AEC-1AF9009990B3}" destId="{E7B773F9-F7B2-41E2-B062-253C33F0D481}" srcOrd="1" destOrd="0" presId="urn:microsoft.com/office/officeart/2005/8/layout/orgChart1"/>
    <dgm:cxn modelId="{D22C63D3-5944-4228-A605-09EA0A94B8EA}" type="presParOf" srcId="{10829D94-CFA3-4ECD-9AEC-1AF9009990B3}" destId="{70DB2944-D95E-482E-A098-623349C1C643}" srcOrd="2" destOrd="0" presId="urn:microsoft.com/office/officeart/2005/8/layout/orgChart1"/>
    <dgm:cxn modelId="{797DABD6-F454-4B82-81AA-E55DB3520C34}" type="presParOf" srcId="{CBD26A97-25D6-4D19-9E08-E4C0B02F138C}" destId="{0B7CA536-575D-42C0-949C-098240B683D0}" srcOrd="2" destOrd="0" presId="urn:microsoft.com/office/officeart/2005/8/layout/orgChart1"/>
    <dgm:cxn modelId="{9CFB3F3A-10A2-4E40-BC0D-95F31475BA07}" type="presParOf" srcId="{CBD26A97-25D6-4D19-9E08-E4C0B02F138C}" destId="{E3162388-F2EB-4317-B8E5-88398C6E28A4}" srcOrd="3" destOrd="0" presId="urn:microsoft.com/office/officeart/2005/8/layout/orgChart1"/>
    <dgm:cxn modelId="{7094200A-9D06-4082-B981-93704FD1DC55}" type="presParOf" srcId="{E3162388-F2EB-4317-B8E5-88398C6E28A4}" destId="{C2D50C6C-8AD2-4CFD-B732-EB2D692DDEB1}" srcOrd="0" destOrd="0" presId="urn:microsoft.com/office/officeart/2005/8/layout/orgChart1"/>
    <dgm:cxn modelId="{6C43B2D8-FFD4-44D4-8734-4257A7849EA1}" type="presParOf" srcId="{C2D50C6C-8AD2-4CFD-B732-EB2D692DDEB1}" destId="{23915B07-75D1-4420-8E4C-48ADD7EF4924}" srcOrd="0" destOrd="0" presId="urn:microsoft.com/office/officeart/2005/8/layout/orgChart1"/>
    <dgm:cxn modelId="{3ABC4417-7CE8-413B-9EE3-49C2F33B5BF8}" type="presParOf" srcId="{C2D50C6C-8AD2-4CFD-B732-EB2D692DDEB1}" destId="{3C6EFFDC-0331-42A8-B5B5-F7F60218DA0D}" srcOrd="1" destOrd="0" presId="urn:microsoft.com/office/officeart/2005/8/layout/orgChart1"/>
    <dgm:cxn modelId="{6D6FE5CE-E3FF-4BD9-A790-DE038149B936}" type="presParOf" srcId="{E3162388-F2EB-4317-B8E5-88398C6E28A4}" destId="{A74AF263-594B-4B61-AA26-9C309460B27B}" srcOrd="1" destOrd="0" presId="urn:microsoft.com/office/officeart/2005/8/layout/orgChart1"/>
    <dgm:cxn modelId="{8989DE78-B8CC-4748-962A-B6D379EEF6B8}" type="presParOf" srcId="{E3162388-F2EB-4317-B8E5-88398C6E28A4}" destId="{8FB3468D-B959-4EF4-A9FA-35AE2A98A49E}" srcOrd="2" destOrd="0" presId="urn:microsoft.com/office/officeart/2005/8/layout/orgChart1"/>
    <dgm:cxn modelId="{9F9D710E-4A3E-4DD9-880B-2C4787E8B12C}" type="presParOf" srcId="{CBD26A97-25D6-4D19-9E08-E4C0B02F138C}" destId="{D92B9EF6-3A42-4DF8-9FCD-40FAC47792E4}" srcOrd="4" destOrd="0" presId="urn:microsoft.com/office/officeart/2005/8/layout/orgChart1"/>
    <dgm:cxn modelId="{3352B7D5-5072-4FF8-8FC5-87ADB0E9EE02}" type="presParOf" srcId="{CBD26A97-25D6-4D19-9E08-E4C0B02F138C}" destId="{D937861D-F30C-4D1B-A4F7-3F0A89C3351E}" srcOrd="5" destOrd="0" presId="urn:microsoft.com/office/officeart/2005/8/layout/orgChart1"/>
    <dgm:cxn modelId="{9F5D1F2F-1483-4EE3-BBBD-4E0F9D927892}" type="presParOf" srcId="{D937861D-F30C-4D1B-A4F7-3F0A89C3351E}" destId="{F9CBF0EA-3B3F-4131-A9C5-AE4B1BE87CC5}" srcOrd="0" destOrd="0" presId="urn:microsoft.com/office/officeart/2005/8/layout/orgChart1"/>
    <dgm:cxn modelId="{001ED4A2-C35A-4CA7-8430-2BC286D23C1B}" type="presParOf" srcId="{F9CBF0EA-3B3F-4131-A9C5-AE4B1BE87CC5}" destId="{26A76377-BDE5-418A-BCE9-B8D98BD67675}" srcOrd="0" destOrd="0" presId="urn:microsoft.com/office/officeart/2005/8/layout/orgChart1"/>
    <dgm:cxn modelId="{D2BC1E22-45D1-478B-B977-9BC86FACA72D}" type="presParOf" srcId="{F9CBF0EA-3B3F-4131-A9C5-AE4B1BE87CC5}" destId="{D4A1563C-415A-4D60-8716-3FCAE321A38D}" srcOrd="1" destOrd="0" presId="urn:microsoft.com/office/officeart/2005/8/layout/orgChart1"/>
    <dgm:cxn modelId="{5CA9F887-8DF6-4B6E-8D00-5F9612720421}" type="presParOf" srcId="{D937861D-F30C-4D1B-A4F7-3F0A89C3351E}" destId="{311BAA8B-8E64-4D26-A6A2-1DE40067FF10}" srcOrd="1" destOrd="0" presId="urn:microsoft.com/office/officeart/2005/8/layout/orgChart1"/>
    <dgm:cxn modelId="{101D32F0-C81D-41A0-82F3-27059AF62272}" type="presParOf" srcId="{311BAA8B-8E64-4D26-A6A2-1DE40067FF10}" destId="{60F1D477-ABB0-4FA3-AD7D-C22409253E37}" srcOrd="0" destOrd="0" presId="urn:microsoft.com/office/officeart/2005/8/layout/orgChart1"/>
    <dgm:cxn modelId="{650F98F2-1BE3-4710-B1F3-AF402293A632}" type="presParOf" srcId="{311BAA8B-8E64-4D26-A6A2-1DE40067FF10}" destId="{B15DF5D0-598A-4FC4-B942-B22A2C9DD768}" srcOrd="1" destOrd="0" presId="urn:microsoft.com/office/officeart/2005/8/layout/orgChart1"/>
    <dgm:cxn modelId="{61C5761B-47A7-4B3E-8E80-35048EFF07A3}" type="presParOf" srcId="{B15DF5D0-598A-4FC4-B942-B22A2C9DD768}" destId="{D19E2B72-6E72-475F-9B37-6F20AC2BD8EF}" srcOrd="0" destOrd="0" presId="urn:microsoft.com/office/officeart/2005/8/layout/orgChart1"/>
    <dgm:cxn modelId="{31A9F9C8-0B4E-4421-AE82-4921980C3299}" type="presParOf" srcId="{D19E2B72-6E72-475F-9B37-6F20AC2BD8EF}" destId="{13CFF596-1DCB-49EA-B62D-AF23FF86BC42}" srcOrd="0" destOrd="0" presId="urn:microsoft.com/office/officeart/2005/8/layout/orgChart1"/>
    <dgm:cxn modelId="{19496705-2D3A-4F80-96A3-B4A9C88E600D}" type="presParOf" srcId="{D19E2B72-6E72-475F-9B37-6F20AC2BD8EF}" destId="{D09C64C9-C1E7-44F1-9B39-9699273890E1}" srcOrd="1" destOrd="0" presId="urn:microsoft.com/office/officeart/2005/8/layout/orgChart1"/>
    <dgm:cxn modelId="{05349D60-B354-4F64-9040-C053EE9AB3BF}" type="presParOf" srcId="{B15DF5D0-598A-4FC4-B942-B22A2C9DD768}" destId="{45514930-2439-4F29-991A-854275D4CBFC}" srcOrd="1" destOrd="0" presId="urn:microsoft.com/office/officeart/2005/8/layout/orgChart1"/>
    <dgm:cxn modelId="{E35F5B73-314D-44DE-9170-A1E0D34B956D}" type="presParOf" srcId="{B15DF5D0-598A-4FC4-B942-B22A2C9DD768}" destId="{55563826-044D-4275-819C-35158A554B76}" srcOrd="2" destOrd="0" presId="urn:microsoft.com/office/officeart/2005/8/layout/orgChart1"/>
    <dgm:cxn modelId="{6AFA735D-3662-48B5-9FF6-181C432C69A8}" type="presParOf" srcId="{311BAA8B-8E64-4D26-A6A2-1DE40067FF10}" destId="{A0D216FE-385B-4B34-9F57-11E98905E867}" srcOrd="2" destOrd="0" presId="urn:microsoft.com/office/officeart/2005/8/layout/orgChart1"/>
    <dgm:cxn modelId="{54C94A16-4318-4B5A-9107-70A5E4A6308D}" type="presParOf" srcId="{311BAA8B-8E64-4D26-A6A2-1DE40067FF10}" destId="{F0F73876-22C8-4D3E-9FE7-FDCBDCCD1CEA}" srcOrd="3" destOrd="0" presId="urn:microsoft.com/office/officeart/2005/8/layout/orgChart1"/>
    <dgm:cxn modelId="{46E5374B-C7A5-4BE2-AC44-B69E3F76E4D0}" type="presParOf" srcId="{F0F73876-22C8-4D3E-9FE7-FDCBDCCD1CEA}" destId="{522D6A6D-38E5-44CC-8D64-CB63C24F8905}" srcOrd="0" destOrd="0" presId="urn:microsoft.com/office/officeart/2005/8/layout/orgChart1"/>
    <dgm:cxn modelId="{1CB2AE94-7BDF-41E6-9719-3A6DBC7F03A6}" type="presParOf" srcId="{522D6A6D-38E5-44CC-8D64-CB63C24F8905}" destId="{4168A9F4-068A-4CCB-87CD-93FAEBA10FA7}" srcOrd="0" destOrd="0" presId="urn:microsoft.com/office/officeart/2005/8/layout/orgChart1"/>
    <dgm:cxn modelId="{6305443D-66C9-41B3-9A64-BB6EBAB94A14}" type="presParOf" srcId="{522D6A6D-38E5-44CC-8D64-CB63C24F8905}" destId="{F0B76225-12CA-4ADC-934B-81B64E4F0687}" srcOrd="1" destOrd="0" presId="urn:microsoft.com/office/officeart/2005/8/layout/orgChart1"/>
    <dgm:cxn modelId="{98091DC0-2B7B-4973-BED9-0F7D268AB160}" type="presParOf" srcId="{F0F73876-22C8-4D3E-9FE7-FDCBDCCD1CEA}" destId="{CB2655A3-1B99-495C-BDED-D73AE8C93EF7}" srcOrd="1" destOrd="0" presId="urn:microsoft.com/office/officeart/2005/8/layout/orgChart1"/>
    <dgm:cxn modelId="{5965108D-DEBF-413F-AEF5-1B828F80BCC2}" type="presParOf" srcId="{F0F73876-22C8-4D3E-9FE7-FDCBDCCD1CEA}" destId="{59746939-3E8F-4E13-ACBD-217297454D9B}" srcOrd="2" destOrd="0" presId="urn:microsoft.com/office/officeart/2005/8/layout/orgChart1"/>
    <dgm:cxn modelId="{5BE313A3-9797-4515-8DA5-2C9CE8D32D9B}" type="presParOf" srcId="{311BAA8B-8E64-4D26-A6A2-1DE40067FF10}" destId="{B4D04BFC-E8AF-41BA-9747-B7A22FF96A7F}" srcOrd="4" destOrd="0" presId="urn:microsoft.com/office/officeart/2005/8/layout/orgChart1"/>
    <dgm:cxn modelId="{6461BD9F-764E-474F-A9CA-A586E3EE2DF3}" type="presParOf" srcId="{311BAA8B-8E64-4D26-A6A2-1DE40067FF10}" destId="{1CA4D154-F4E6-4F03-82C9-45F6F6053C15}" srcOrd="5" destOrd="0" presId="urn:microsoft.com/office/officeart/2005/8/layout/orgChart1"/>
    <dgm:cxn modelId="{9A17638E-03D1-426F-AE73-C6D461967D54}" type="presParOf" srcId="{1CA4D154-F4E6-4F03-82C9-45F6F6053C15}" destId="{D84C9663-2D70-4EBE-8795-6457E1504F60}" srcOrd="0" destOrd="0" presId="urn:microsoft.com/office/officeart/2005/8/layout/orgChart1"/>
    <dgm:cxn modelId="{BE9D1708-AB90-45BB-84BE-D25F40E340CB}" type="presParOf" srcId="{D84C9663-2D70-4EBE-8795-6457E1504F60}" destId="{8375E276-B75B-4DF7-8AFB-96961A803F8D}" srcOrd="0" destOrd="0" presId="urn:microsoft.com/office/officeart/2005/8/layout/orgChart1"/>
    <dgm:cxn modelId="{1844E2EC-EC2B-49DA-91DF-FC311A48BC48}" type="presParOf" srcId="{D84C9663-2D70-4EBE-8795-6457E1504F60}" destId="{F4C49660-6614-45F2-98E4-D0F03513BEDC}" srcOrd="1" destOrd="0" presId="urn:microsoft.com/office/officeart/2005/8/layout/orgChart1"/>
    <dgm:cxn modelId="{41FFF1AF-F5B8-4125-A6E5-31A8FA81720A}" type="presParOf" srcId="{1CA4D154-F4E6-4F03-82C9-45F6F6053C15}" destId="{D0A460AE-C8F7-43EC-B07E-D0D730E0341D}" srcOrd="1" destOrd="0" presId="urn:microsoft.com/office/officeart/2005/8/layout/orgChart1"/>
    <dgm:cxn modelId="{1A118A4D-02C2-4577-A598-30D7A4D9640C}" type="presParOf" srcId="{D0A460AE-C8F7-43EC-B07E-D0D730E0341D}" destId="{847186FF-1ECF-4337-A03F-5B13D6A142B5}" srcOrd="0" destOrd="0" presId="urn:microsoft.com/office/officeart/2005/8/layout/orgChart1"/>
    <dgm:cxn modelId="{B9C22913-DA54-4884-B14C-260312FD6E19}" type="presParOf" srcId="{D0A460AE-C8F7-43EC-B07E-D0D730E0341D}" destId="{C4E55DBB-7AD0-47C6-9033-B502FD17A322}" srcOrd="1" destOrd="0" presId="urn:microsoft.com/office/officeart/2005/8/layout/orgChart1"/>
    <dgm:cxn modelId="{73D31F56-1FB1-4E6E-A642-C8CE2B6B5FCA}" type="presParOf" srcId="{C4E55DBB-7AD0-47C6-9033-B502FD17A322}" destId="{8F32331B-BB46-4BFF-861F-7446CD507F12}" srcOrd="0" destOrd="0" presId="urn:microsoft.com/office/officeart/2005/8/layout/orgChart1"/>
    <dgm:cxn modelId="{3168B007-6388-42B3-82AE-9A3A92F14714}" type="presParOf" srcId="{8F32331B-BB46-4BFF-861F-7446CD507F12}" destId="{D7B1B6AE-753E-40A5-B48D-836387FEB871}" srcOrd="0" destOrd="0" presId="urn:microsoft.com/office/officeart/2005/8/layout/orgChart1"/>
    <dgm:cxn modelId="{621F485A-D403-4279-9649-05AC1210ADE9}" type="presParOf" srcId="{8F32331B-BB46-4BFF-861F-7446CD507F12}" destId="{24B73BC1-B516-463A-BCA1-793838DF0987}" srcOrd="1" destOrd="0" presId="urn:microsoft.com/office/officeart/2005/8/layout/orgChart1"/>
    <dgm:cxn modelId="{6379BDAE-D8F2-4653-BF6A-892A33B3A474}" type="presParOf" srcId="{C4E55DBB-7AD0-47C6-9033-B502FD17A322}" destId="{189D8BD8-4F0C-425A-9EA2-FA163554AC36}" srcOrd="1" destOrd="0" presId="urn:microsoft.com/office/officeart/2005/8/layout/orgChart1"/>
    <dgm:cxn modelId="{A80A58F1-8B39-4BA2-9CD8-367C4243098D}" type="presParOf" srcId="{C4E55DBB-7AD0-47C6-9033-B502FD17A322}" destId="{33037261-D70B-4C5A-98C1-26F719753983}" srcOrd="2" destOrd="0" presId="urn:microsoft.com/office/officeart/2005/8/layout/orgChart1"/>
    <dgm:cxn modelId="{79E8B8DF-D245-44B0-9F25-3C4615750F8B}" type="presParOf" srcId="{D0A460AE-C8F7-43EC-B07E-D0D730E0341D}" destId="{CB7F8F4F-832C-4FC8-85B2-AB632C970E34}" srcOrd="2" destOrd="0" presId="urn:microsoft.com/office/officeart/2005/8/layout/orgChart1"/>
    <dgm:cxn modelId="{13A3795A-33A3-42DD-9521-DCAEEF7DE963}" type="presParOf" srcId="{D0A460AE-C8F7-43EC-B07E-D0D730E0341D}" destId="{F84095DB-ADC9-4B35-8F31-21A6FCC9CEAC}" srcOrd="3" destOrd="0" presId="urn:microsoft.com/office/officeart/2005/8/layout/orgChart1"/>
    <dgm:cxn modelId="{D7F9BFA1-54A1-4432-9AF7-475AF8F6075A}" type="presParOf" srcId="{F84095DB-ADC9-4B35-8F31-21A6FCC9CEAC}" destId="{5E5C0B5B-FBD6-48EB-A22E-762F5CC3F62C}" srcOrd="0" destOrd="0" presId="urn:microsoft.com/office/officeart/2005/8/layout/orgChart1"/>
    <dgm:cxn modelId="{048908AD-58D9-44EC-8BE9-D88FA47AB1F0}" type="presParOf" srcId="{5E5C0B5B-FBD6-48EB-A22E-762F5CC3F62C}" destId="{8AE375C5-CE9B-42EE-91AB-E852E487BBA1}" srcOrd="0" destOrd="0" presId="urn:microsoft.com/office/officeart/2005/8/layout/orgChart1"/>
    <dgm:cxn modelId="{2F4288D0-91ED-41E7-B355-7F239391ABE8}" type="presParOf" srcId="{5E5C0B5B-FBD6-48EB-A22E-762F5CC3F62C}" destId="{0EEB550B-56C0-4DFB-B678-BBB1A9B424C5}" srcOrd="1" destOrd="0" presId="urn:microsoft.com/office/officeart/2005/8/layout/orgChart1"/>
    <dgm:cxn modelId="{1E0EE9CD-B79B-4561-825E-0166B1D33258}" type="presParOf" srcId="{F84095DB-ADC9-4B35-8F31-21A6FCC9CEAC}" destId="{5B316595-8040-4906-BA6E-C168286D7AB6}" srcOrd="1" destOrd="0" presId="urn:microsoft.com/office/officeart/2005/8/layout/orgChart1"/>
    <dgm:cxn modelId="{F7998834-37B5-4948-82E9-468B0B0DD3E9}" type="presParOf" srcId="{F84095DB-ADC9-4B35-8F31-21A6FCC9CEAC}" destId="{76A9E612-A1D1-4613-9637-AAB2805F08C5}" srcOrd="2" destOrd="0" presId="urn:microsoft.com/office/officeart/2005/8/layout/orgChart1"/>
    <dgm:cxn modelId="{E6422831-DF61-463A-A6A1-4A633D4220B0}" type="presParOf" srcId="{1CA4D154-F4E6-4F03-82C9-45F6F6053C15}" destId="{CFF103AE-8925-4538-B2AD-69BD8D85C65C}" srcOrd="2" destOrd="0" presId="urn:microsoft.com/office/officeart/2005/8/layout/orgChart1"/>
    <dgm:cxn modelId="{2C46392A-2949-4451-B95E-5DCCF7023F0D}" type="presParOf" srcId="{D937861D-F30C-4D1B-A4F7-3F0A89C3351E}" destId="{C56E9125-E908-4231-A028-FC3A1066D9AA}" srcOrd="2" destOrd="0" presId="urn:microsoft.com/office/officeart/2005/8/layout/orgChart1"/>
    <dgm:cxn modelId="{608F9B4D-3C77-4273-A638-A9EC06DCD8D4}" type="presParOf" srcId="{CBD26A97-25D6-4D19-9E08-E4C0B02F138C}" destId="{E3442657-3ADC-414A-9AA6-AE27173422F3}" srcOrd="6" destOrd="0" presId="urn:microsoft.com/office/officeart/2005/8/layout/orgChart1"/>
    <dgm:cxn modelId="{74090B33-704C-48DC-BB8A-F678F3FE8D34}" type="presParOf" srcId="{CBD26A97-25D6-4D19-9E08-E4C0B02F138C}" destId="{F7CDEC37-66CC-4120-8919-1C7D9BEBDB39}" srcOrd="7" destOrd="0" presId="urn:microsoft.com/office/officeart/2005/8/layout/orgChart1"/>
    <dgm:cxn modelId="{8F31378D-976E-4178-A59B-B3282B4313CC}" type="presParOf" srcId="{F7CDEC37-66CC-4120-8919-1C7D9BEBDB39}" destId="{81A08C84-2C0A-4F1F-83ED-D314DF3B25AF}" srcOrd="0" destOrd="0" presId="urn:microsoft.com/office/officeart/2005/8/layout/orgChart1"/>
    <dgm:cxn modelId="{6401E6D6-D708-4B3B-96E5-1FC76566BFEC}" type="presParOf" srcId="{81A08C84-2C0A-4F1F-83ED-D314DF3B25AF}" destId="{0D00126E-C802-4749-912D-52ECD021A2DB}" srcOrd="0" destOrd="0" presId="urn:microsoft.com/office/officeart/2005/8/layout/orgChart1"/>
    <dgm:cxn modelId="{7967B18B-CB80-475B-B384-724240C198BB}" type="presParOf" srcId="{81A08C84-2C0A-4F1F-83ED-D314DF3B25AF}" destId="{EA663EA3-EA01-4F47-9632-06CB61B08342}" srcOrd="1" destOrd="0" presId="urn:microsoft.com/office/officeart/2005/8/layout/orgChart1"/>
    <dgm:cxn modelId="{3326891E-5F45-400E-B97A-2207B1885A5B}" type="presParOf" srcId="{F7CDEC37-66CC-4120-8919-1C7D9BEBDB39}" destId="{20351F12-7812-44E5-8D5F-12B03CCDCF4B}" srcOrd="1" destOrd="0" presId="urn:microsoft.com/office/officeart/2005/8/layout/orgChart1"/>
    <dgm:cxn modelId="{A2478FB7-696C-4B3B-A25B-22D96FFEE103}" type="presParOf" srcId="{20351F12-7812-44E5-8D5F-12B03CCDCF4B}" destId="{E6AFBB5F-6752-42EE-97D9-40079DBAFF50}" srcOrd="0" destOrd="0" presId="urn:microsoft.com/office/officeart/2005/8/layout/orgChart1"/>
    <dgm:cxn modelId="{6379E6F1-09FB-437B-A482-E3F82FD76914}" type="presParOf" srcId="{20351F12-7812-44E5-8D5F-12B03CCDCF4B}" destId="{4D09C368-B53E-466F-A216-D72C6EEE8E37}" srcOrd="1" destOrd="0" presId="urn:microsoft.com/office/officeart/2005/8/layout/orgChart1"/>
    <dgm:cxn modelId="{9D54B233-4A7A-4E6C-8386-C9C9CD2B5BA6}" type="presParOf" srcId="{4D09C368-B53E-466F-A216-D72C6EEE8E37}" destId="{8D084C74-5EC9-48C8-AE5D-940653B75921}" srcOrd="0" destOrd="0" presId="urn:microsoft.com/office/officeart/2005/8/layout/orgChart1"/>
    <dgm:cxn modelId="{3EF4D5F9-63A3-4119-90BC-54F576E25B59}" type="presParOf" srcId="{8D084C74-5EC9-48C8-AE5D-940653B75921}" destId="{24A0916F-22F2-4F31-94CC-040DE68EA4AA}" srcOrd="0" destOrd="0" presId="urn:microsoft.com/office/officeart/2005/8/layout/orgChart1"/>
    <dgm:cxn modelId="{2D4C2C23-9070-422F-A87B-A7CD36199B01}" type="presParOf" srcId="{8D084C74-5EC9-48C8-AE5D-940653B75921}" destId="{D76FAF6B-76E0-433F-946A-43C0224A5AB0}" srcOrd="1" destOrd="0" presId="urn:microsoft.com/office/officeart/2005/8/layout/orgChart1"/>
    <dgm:cxn modelId="{9FE7B8FA-E155-4218-BC73-A7FEB88549D0}" type="presParOf" srcId="{4D09C368-B53E-466F-A216-D72C6EEE8E37}" destId="{968CE420-C9D7-4DE1-AA37-B8C45BD7BDBB}" srcOrd="1" destOrd="0" presId="urn:microsoft.com/office/officeart/2005/8/layout/orgChart1"/>
    <dgm:cxn modelId="{B0316228-6584-490A-BBBB-8851F1425AEF}" type="presParOf" srcId="{4D09C368-B53E-466F-A216-D72C6EEE8E37}" destId="{6AB9866E-CDA9-4D58-BE15-3A0D8B122919}" srcOrd="2" destOrd="0" presId="urn:microsoft.com/office/officeart/2005/8/layout/orgChart1"/>
    <dgm:cxn modelId="{14DB605F-87B8-4251-9620-BBC4942E55EE}" type="presParOf" srcId="{20351F12-7812-44E5-8D5F-12B03CCDCF4B}" destId="{8B700173-2A37-4C8D-89E7-B129B4231841}" srcOrd="2" destOrd="0" presId="urn:microsoft.com/office/officeart/2005/8/layout/orgChart1"/>
    <dgm:cxn modelId="{41EB6E67-CE72-45F9-B176-3E0D36E29075}" type="presParOf" srcId="{20351F12-7812-44E5-8D5F-12B03CCDCF4B}" destId="{A9411BCC-7255-4532-BDEC-A7B6FE9E97FB}" srcOrd="3" destOrd="0" presId="urn:microsoft.com/office/officeart/2005/8/layout/orgChart1"/>
    <dgm:cxn modelId="{8ED74F1C-605F-4257-9C06-F350AE1A2F87}" type="presParOf" srcId="{A9411BCC-7255-4532-BDEC-A7B6FE9E97FB}" destId="{50A09AB7-78EC-42B2-BE89-2615A83A66C9}" srcOrd="0" destOrd="0" presId="urn:microsoft.com/office/officeart/2005/8/layout/orgChart1"/>
    <dgm:cxn modelId="{D1A9E5F4-0AB0-4628-A3B5-5935419E5A54}" type="presParOf" srcId="{50A09AB7-78EC-42B2-BE89-2615A83A66C9}" destId="{BEAAC419-D371-40D4-AE2A-BFD5DAD5DCA7}" srcOrd="0" destOrd="0" presId="urn:microsoft.com/office/officeart/2005/8/layout/orgChart1"/>
    <dgm:cxn modelId="{92072BBB-B63F-44A1-9F58-0BCAB7528FF5}" type="presParOf" srcId="{50A09AB7-78EC-42B2-BE89-2615A83A66C9}" destId="{C1822418-6F28-451B-B243-4AE8B5A219CA}" srcOrd="1" destOrd="0" presId="urn:microsoft.com/office/officeart/2005/8/layout/orgChart1"/>
    <dgm:cxn modelId="{9F92FA9D-7250-46BC-8AC5-BB7307FC9265}" type="presParOf" srcId="{A9411BCC-7255-4532-BDEC-A7B6FE9E97FB}" destId="{926945B0-F284-453A-BF83-7DC446472E1A}" srcOrd="1" destOrd="0" presId="urn:microsoft.com/office/officeart/2005/8/layout/orgChart1"/>
    <dgm:cxn modelId="{C7956028-9F60-4BAC-96B7-02735AA34F17}" type="presParOf" srcId="{A9411BCC-7255-4532-BDEC-A7B6FE9E97FB}" destId="{85DEC0E6-BBC0-4E50-97DE-B3D926B38C42}" srcOrd="2" destOrd="0" presId="urn:microsoft.com/office/officeart/2005/8/layout/orgChart1"/>
    <dgm:cxn modelId="{8C18E004-887E-452F-B793-854191AAE305}" type="presParOf" srcId="{20351F12-7812-44E5-8D5F-12B03CCDCF4B}" destId="{7A9D5E23-B3EB-40B3-A3A2-C7AC8D164A04}" srcOrd="4" destOrd="0" presId="urn:microsoft.com/office/officeart/2005/8/layout/orgChart1"/>
    <dgm:cxn modelId="{1FAD0D25-097C-4C76-89B2-55062FE75F53}" type="presParOf" srcId="{20351F12-7812-44E5-8D5F-12B03CCDCF4B}" destId="{1A80BE5E-14A4-4AD0-87B4-F3DEBD2F3D7C}" srcOrd="5" destOrd="0" presId="urn:microsoft.com/office/officeart/2005/8/layout/orgChart1"/>
    <dgm:cxn modelId="{B63EF926-3DB8-4E58-9CA1-168B96F56E1A}" type="presParOf" srcId="{1A80BE5E-14A4-4AD0-87B4-F3DEBD2F3D7C}" destId="{12DE01A7-F824-4F5E-A4E1-4C067814B779}" srcOrd="0" destOrd="0" presId="urn:microsoft.com/office/officeart/2005/8/layout/orgChart1"/>
    <dgm:cxn modelId="{6CB697A0-E8F9-4759-BC72-0DAF45F40474}" type="presParOf" srcId="{12DE01A7-F824-4F5E-A4E1-4C067814B779}" destId="{0B8232EF-B1D0-4874-811C-0DC29F2A6F52}" srcOrd="0" destOrd="0" presId="urn:microsoft.com/office/officeart/2005/8/layout/orgChart1"/>
    <dgm:cxn modelId="{F489FE75-1046-446B-BE18-99B043D39C73}" type="presParOf" srcId="{12DE01A7-F824-4F5E-A4E1-4C067814B779}" destId="{E6922CB6-4665-485C-91E0-16C028584AFB}" srcOrd="1" destOrd="0" presId="urn:microsoft.com/office/officeart/2005/8/layout/orgChart1"/>
    <dgm:cxn modelId="{178B53FD-814C-44C0-80A6-2BB5B34A5E9E}" type="presParOf" srcId="{1A80BE5E-14A4-4AD0-87B4-F3DEBD2F3D7C}" destId="{EF919ED6-735B-46F6-8CF2-91665F2215FE}" srcOrd="1" destOrd="0" presId="urn:microsoft.com/office/officeart/2005/8/layout/orgChart1"/>
    <dgm:cxn modelId="{8EE021BB-AC3D-4B06-B1F8-180B53193B0B}" type="presParOf" srcId="{EF919ED6-735B-46F6-8CF2-91665F2215FE}" destId="{D6745392-199F-4AD5-9EC8-8D59FF2FE0D6}" srcOrd="0" destOrd="0" presId="urn:microsoft.com/office/officeart/2005/8/layout/orgChart1"/>
    <dgm:cxn modelId="{7C050871-9847-412F-8013-8E087C6D9325}" type="presParOf" srcId="{EF919ED6-735B-46F6-8CF2-91665F2215FE}" destId="{1027E967-C6CE-4C93-92EF-30D65C2C1662}" srcOrd="1" destOrd="0" presId="urn:microsoft.com/office/officeart/2005/8/layout/orgChart1"/>
    <dgm:cxn modelId="{ECD93FF3-BE3E-4417-B8D7-21F082826976}" type="presParOf" srcId="{1027E967-C6CE-4C93-92EF-30D65C2C1662}" destId="{401F6103-6C03-423B-B6D4-3D5927500D6F}" srcOrd="0" destOrd="0" presId="urn:microsoft.com/office/officeart/2005/8/layout/orgChart1"/>
    <dgm:cxn modelId="{9B5435B9-50C9-4762-A066-68A088B850E2}" type="presParOf" srcId="{401F6103-6C03-423B-B6D4-3D5927500D6F}" destId="{3AEBE2E9-76D1-4AD6-9033-73BD9759E30B}" srcOrd="0" destOrd="0" presId="urn:microsoft.com/office/officeart/2005/8/layout/orgChart1"/>
    <dgm:cxn modelId="{12356C19-8E3B-482E-81CA-0CFE9AFEF4CD}" type="presParOf" srcId="{401F6103-6C03-423B-B6D4-3D5927500D6F}" destId="{31EE5DC8-6CB5-4F17-BA5C-1883AA968BD8}" srcOrd="1" destOrd="0" presId="urn:microsoft.com/office/officeart/2005/8/layout/orgChart1"/>
    <dgm:cxn modelId="{D177F341-E3EE-48D3-A193-F6ED31DCAE59}" type="presParOf" srcId="{1027E967-C6CE-4C93-92EF-30D65C2C1662}" destId="{21B748E3-E934-4077-90F1-95476AB92F13}" srcOrd="1" destOrd="0" presId="urn:microsoft.com/office/officeart/2005/8/layout/orgChart1"/>
    <dgm:cxn modelId="{BBC5503F-5A28-4C5A-B95D-A375AFAB9126}" type="presParOf" srcId="{1027E967-C6CE-4C93-92EF-30D65C2C1662}" destId="{A83752CE-76D7-42B7-8589-E64BFCDC3794}" srcOrd="2" destOrd="0" presId="urn:microsoft.com/office/officeart/2005/8/layout/orgChart1"/>
    <dgm:cxn modelId="{01FF5E87-0F36-494A-AE0F-AC4797B6818C}" type="presParOf" srcId="{EF919ED6-735B-46F6-8CF2-91665F2215FE}" destId="{C3DA05C1-EDC5-4063-AFED-8191D152D0DA}" srcOrd="2" destOrd="0" presId="urn:microsoft.com/office/officeart/2005/8/layout/orgChart1"/>
    <dgm:cxn modelId="{B5ECBC08-6E76-4EAC-8668-F4FB745AD540}" type="presParOf" srcId="{EF919ED6-735B-46F6-8CF2-91665F2215FE}" destId="{2DE93811-6182-438E-BF3B-809F1E654F7C}" srcOrd="3" destOrd="0" presId="urn:microsoft.com/office/officeart/2005/8/layout/orgChart1"/>
    <dgm:cxn modelId="{8040A20F-FD8C-48BE-9F28-26F36FE3EAB1}" type="presParOf" srcId="{2DE93811-6182-438E-BF3B-809F1E654F7C}" destId="{2C7E146A-C04E-4795-8F75-7387190C3CD3}" srcOrd="0" destOrd="0" presId="urn:microsoft.com/office/officeart/2005/8/layout/orgChart1"/>
    <dgm:cxn modelId="{1EC80136-3ADB-4A44-9676-9F182C6BAFDF}" type="presParOf" srcId="{2C7E146A-C04E-4795-8F75-7387190C3CD3}" destId="{EC692F85-B9C5-4A1C-BB5F-851F4BA096FA}" srcOrd="0" destOrd="0" presId="urn:microsoft.com/office/officeart/2005/8/layout/orgChart1"/>
    <dgm:cxn modelId="{DCFD1131-2C92-4EB6-BF0A-17BB34FCB7A9}" type="presParOf" srcId="{2C7E146A-C04E-4795-8F75-7387190C3CD3}" destId="{6AD6494E-492E-4E65-93BB-D0016ECFF7BA}" srcOrd="1" destOrd="0" presId="urn:microsoft.com/office/officeart/2005/8/layout/orgChart1"/>
    <dgm:cxn modelId="{8F04EC63-DB9F-4CC5-B011-E788FB486F60}" type="presParOf" srcId="{2DE93811-6182-438E-BF3B-809F1E654F7C}" destId="{20826F61-442A-48BA-BFB9-3745F370DE8E}" srcOrd="1" destOrd="0" presId="urn:microsoft.com/office/officeart/2005/8/layout/orgChart1"/>
    <dgm:cxn modelId="{7D58843B-5C30-4924-A1AE-60F3835A2627}" type="presParOf" srcId="{2DE93811-6182-438E-BF3B-809F1E654F7C}" destId="{A816872A-6D05-4FA3-8B14-02088E6ABA3C}" srcOrd="2" destOrd="0" presId="urn:microsoft.com/office/officeart/2005/8/layout/orgChart1"/>
    <dgm:cxn modelId="{1412B274-EDA3-4BF8-92C0-961232BDC0F6}" type="presParOf" srcId="{1A80BE5E-14A4-4AD0-87B4-F3DEBD2F3D7C}" destId="{18CBED70-919B-4EAD-9807-CB7DF589CB9F}" srcOrd="2" destOrd="0" presId="urn:microsoft.com/office/officeart/2005/8/layout/orgChart1"/>
    <dgm:cxn modelId="{CA1C82A3-390F-486F-977F-895EFFCB86B0}" type="presParOf" srcId="{F7CDEC37-66CC-4120-8919-1C7D9BEBDB39}" destId="{1A64D649-E20F-4760-A8F6-615DEA947510}" srcOrd="2" destOrd="0" presId="urn:microsoft.com/office/officeart/2005/8/layout/orgChart1"/>
    <dgm:cxn modelId="{59049F6E-57BC-4CCE-9C66-9A8DD42814B1}" type="presParOf" srcId="{EBA103EC-DDF2-4B6A-BB57-585FD76A816B}" destId="{C4BC3786-6D46-482E-B5C9-C6DD03FD69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AF1BF5-D515-4DC1-897F-6FB5CB1401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D35981E-2EBF-46FC-9C59-65A4F9E78A4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14F2F34-7C28-427F-A741-CA4C35E5C3BF}" type="parTrans" cxnId="{9B4AEFD2-64AB-4313-B550-0CD84EF31F6A}">
      <dgm:prSet/>
      <dgm:spPr/>
    </dgm:pt>
    <dgm:pt modelId="{2D766FB9-4FCB-4C35-A890-73E58F7D2436}" type="sibTrans" cxnId="{9B4AEFD2-64AB-4313-B550-0CD84EF31F6A}">
      <dgm:prSet/>
      <dgm:spPr/>
    </dgm:pt>
    <dgm:pt modelId="{6DDEBD89-4680-44DC-9372-9D296D53925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29B8663-CE54-4208-99D7-D76BF2614ACE}" type="parTrans" cxnId="{CB1F2E92-403F-49F9-A22D-723FFBCD0BA2}">
      <dgm:prSet/>
      <dgm:spPr/>
    </dgm:pt>
    <dgm:pt modelId="{7583B768-F6BE-428D-9E9D-2B2BA1EAAD11}" type="sibTrans" cxnId="{CB1F2E92-403F-49F9-A22D-723FFBCD0BA2}">
      <dgm:prSet/>
      <dgm:spPr/>
    </dgm:pt>
    <dgm:pt modelId="{048B0B30-D67D-4718-B0A3-1898805D0C9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251B95D-5DC4-4CE1-AA62-B32EA2877C4B}" type="parTrans" cxnId="{ACB28550-41F9-4C33-AB2F-8BF245A78E2A}">
      <dgm:prSet/>
      <dgm:spPr/>
    </dgm:pt>
    <dgm:pt modelId="{2722B349-636F-438F-BD92-3C458C062DEF}" type="sibTrans" cxnId="{ACB28550-41F9-4C33-AB2F-8BF245A78E2A}">
      <dgm:prSet/>
      <dgm:spPr/>
    </dgm:pt>
    <dgm:pt modelId="{7832D05F-0850-4100-B1A8-FA2DA9414E3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92D6FE7-F406-4FDB-B110-C0E73CC78D2C}" type="parTrans" cxnId="{F6AA4E1F-85BA-458C-BB54-86B7172B0858}">
      <dgm:prSet/>
      <dgm:spPr/>
    </dgm:pt>
    <dgm:pt modelId="{11916DB9-B5A3-4282-95D2-CF72263F8BD5}" type="sibTrans" cxnId="{F6AA4E1F-85BA-458C-BB54-86B7172B0858}">
      <dgm:prSet/>
      <dgm:spPr/>
    </dgm:pt>
    <dgm:pt modelId="{1922EB66-B150-4303-B924-716245EC470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B7BF1E1E-61DE-4295-A5BE-199AB0EEBBB9}" type="parTrans" cxnId="{75DFE867-2395-4128-835A-392312B25C91}">
      <dgm:prSet/>
      <dgm:spPr/>
    </dgm:pt>
    <dgm:pt modelId="{B316B406-BFF9-49C0-8BDC-4B5D334E4DD8}" type="sibTrans" cxnId="{75DFE867-2395-4128-835A-392312B25C91}">
      <dgm:prSet/>
      <dgm:spPr/>
    </dgm:pt>
    <dgm:pt modelId="{C67EAEEA-3FA4-422D-A459-2CF4B8BCC07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1C7895C-1325-4BE3-BD9D-2033CC9EC05D}" type="parTrans" cxnId="{88AFC870-44CB-4D25-92E0-8E12AEDC9604}">
      <dgm:prSet/>
      <dgm:spPr/>
    </dgm:pt>
    <dgm:pt modelId="{EFA0C8A0-912D-4D01-B55D-4038B20BB9B8}" type="sibTrans" cxnId="{88AFC870-44CB-4D25-92E0-8E12AEDC9604}">
      <dgm:prSet/>
      <dgm:spPr/>
    </dgm:pt>
    <dgm:pt modelId="{36792DCA-660F-4259-A5EB-F86B730068C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495D16A-32A2-4548-94E0-67F57937F7AE}" type="parTrans" cxnId="{7CB1A769-8927-4985-8FEA-A4AD83E784C6}">
      <dgm:prSet/>
      <dgm:spPr/>
    </dgm:pt>
    <dgm:pt modelId="{71D63EE3-E4EC-42FF-BE5D-9D49016091BF}" type="sibTrans" cxnId="{7CB1A769-8927-4985-8FEA-A4AD83E784C6}">
      <dgm:prSet/>
      <dgm:spPr/>
    </dgm:pt>
    <dgm:pt modelId="{4A60956F-8F86-465B-B6CA-F736CB716C4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325244F-9FA9-4BA2-BBC9-01C04AF47683}" type="parTrans" cxnId="{BD8CD2A0-5CBC-48F1-A866-EFBBEDCE52CF}">
      <dgm:prSet/>
      <dgm:spPr/>
    </dgm:pt>
    <dgm:pt modelId="{78B346C0-CDA4-42DC-AEF8-0A1F9A3F725E}" type="sibTrans" cxnId="{BD8CD2A0-5CBC-48F1-A866-EFBBEDCE52CF}">
      <dgm:prSet/>
      <dgm:spPr/>
    </dgm:pt>
    <dgm:pt modelId="{4285EF64-6C81-49C2-B4A6-02452B39CEF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7508D62-6BBB-49B7-8F2A-31985F77F1A1}" type="parTrans" cxnId="{38D07FAB-8ACA-48B2-992E-E29D5444B644}">
      <dgm:prSet/>
      <dgm:spPr/>
    </dgm:pt>
    <dgm:pt modelId="{667838CB-484F-4866-A85D-5B89BE0308EB}" type="sibTrans" cxnId="{38D07FAB-8ACA-48B2-992E-E29D5444B644}">
      <dgm:prSet/>
      <dgm:spPr/>
    </dgm:pt>
    <dgm:pt modelId="{CB6EF3D0-98C9-4830-8E5E-759AC7B87C5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1CD40DB-7A42-4141-8E6B-0153E3BD5763}" type="parTrans" cxnId="{F9327868-8519-4B82-9FE2-D849FC5083F0}">
      <dgm:prSet/>
      <dgm:spPr/>
    </dgm:pt>
    <dgm:pt modelId="{F8EB62F2-7DA5-4250-80C3-98DCCB3C741A}" type="sibTrans" cxnId="{F9327868-8519-4B82-9FE2-D849FC5083F0}">
      <dgm:prSet/>
      <dgm:spPr/>
    </dgm:pt>
    <dgm:pt modelId="{D31EFEC2-9AF0-4A57-8FC2-C87347FDD76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AC6B2F0-9A23-49DF-91C7-F0AE2152E493}" type="parTrans" cxnId="{F2824024-D95A-4FE7-A987-4D732BB81BE4}">
      <dgm:prSet/>
      <dgm:spPr/>
    </dgm:pt>
    <dgm:pt modelId="{A3DD04C7-741C-4C3D-BDA5-4618AE3DF2C3}" type="sibTrans" cxnId="{F2824024-D95A-4FE7-A987-4D732BB81BE4}">
      <dgm:prSet/>
      <dgm:spPr/>
    </dgm:pt>
    <dgm:pt modelId="{221E6A1F-50F8-4CEA-A744-F0C70532AFD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289037C-5C65-4C1B-AF50-2646A62E9049}" type="parTrans" cxnId="{9F774092-6B1E-42CA-BF83-800FACF5FD81}">
      <dgm:prSet/>
      <dgm:spPr/>
    </dgm:pt>
    <dgm:pt modelId="{A385F095-888A-4929-841B-85B4EAE67EC3}" type="sibTrans" cxnId="{9F774092-6B1E-42CA-BF83-800FACF5FD81}">
      <dgm:prSet/>
      <dgm:spPr/>
    </dgm:pt>
    <dgm:pt modelId="{DB7E550D-93A7-4D51-99DA-C7D12DBD0BD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58F5F23-D5DF-4B4E-9C09-1FBFF4FE377C}" type="parTrans" cxnId="{DEDAFB09-55D2-49D5-9097-4937B87AE911}">
      <dgm:prSet/>
      <dgm:spPr/>
    </dgm:pt>
    <dgm:pt modelId="{0979C18C-9880-4805-B5C6-A8B25282429E}" type="sibTrans" cxnId="{DEDAFB09-55D2-49D5-9097-4937B87AE911}">
      <dgm:prSet/>
      <dgm:spPr/>
    </dgm:pt>
    <dgm:pt modelId="{4983ADD1-E884-4211-96F6-C42D4366E6F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49A3068-3086-4AF5-AC4C-DC669332777B}" type="parTrans" cxnId="{51C3D5F3-7305-41B4-B435-CC9F7A93793C}">
      <dgm:prSet/>
      <dgm:spPr/>
    </dgm:pt>
    <dgm:pt modelId="{C4EB28C8-E88D-4717-90FB-FAA4778BA094}" type="sibTrans" cxnId="{51C3D5F3-7305-41B4-B435-CC9F7A93793C}">
      <dgm:prSet/>
      <dgm:spPr/>
    </dgm:pt>
    <dgm:pt modelId="{315D8D5F-705A-485A-9E37-89F88651984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2BD5D93-BB05-4089-BA56-4D3ADA0808AB}" type="parTrans" cxnId="{759F1CC7-63E6-435A-9893-51E24144887B}">
      <dgm:prSet/>
      <dgm:spPr/>
    </dgm:pt>
    <dgm:pt modelId="{F032EB61-349B-4DA4-9621-8CF1FFA8C36B}" type="sibTrans" cxnId="{759F1CC7-63E6-435A-9893-51E24144887B}">
      <dgm:prSet/>
      <dgm:spPr/>
    </dgm:pt>
    <dgm:pt modelId="{A8E3C245-F7F0-44CD-AED8-7BCAB16DE35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Povezava 3 -2 in 2 - 1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AF70C2BD-8C6F-4218-BA19-6A9D1444F6CB}" type="parTrans" cxnId="{589F958F-E4F8-406B-BCD9-9E821948D568}">
      <dgm:prSet/>
      <dgm:spPr/>
    </dgm:pt>
    <dgm:pt modelId="{E3A37CE1-F092-4A1D-B026-6C7F2F89157C}" type="sibTrans" cxnId="{589F958F-E4F8-406B-BCD9-9E821948D568}">
      <dgm:prSet/>
      <dgm:spPr/>
    </dgm:pt>
    <dgm:pt modelId="{158DCA10-4EA1-46AB-A29F-01BCACD822CD}" type="pres">
      <dgm:prSet presAssocID="{F2AF1BF5-D515-4DC1-897F-6FB5CB1401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8FB8BE-AB88-4F27-AFC6-52DE4D5ED887}" type="pres">
      <dgm:prSet presAssocID="{ED35981E-2EBF-46FC-9C59-65A4F9E78A4D}" presName="hierRoot1" presStyleCnt="0">
        <dgm:presLayoutVars>
          <dgm:hierBranch/>
        </dgm:presLayoutVars>
      </dgm:prSet>
      <dgm:spPr/>
    </dgm:pt>
    <dgm:pt modelId="{4F716F96-455E-4AF1-A516-221C5478D8AC}" type="pres">
      <dgm:prSet presAssocID="{ED35981E-2EBF-46FC-9C59-65A4F9E78A4D}" presName="rootComposite1" presStyleCnt="0"/>
      <dgm:spPr/>
    </dgm:pt>
    <dgm:pt modelId="{250F7163-2222-405B-A0BA-512628F63327}" type="pres">
      <dgm:prSet presAssocID="{ED35981E-2EBF-46FC-9C59-65A4F9E78A4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576F6C9-4A97-4A91-8363-C01B68B81DDE}" type="pres">
      <dgm:prSet presAssocID="{ED35981E-2EBF-46FC-9C59-65A4F9E78A4D}" presName="rootConnector1" presStyleLbl="node1" presStyleIdx="0" presStyleCnt="0"/>
      <dgm:spPr/>
      <dgm:t>
        <a:bodyPr/>
        <a:lstStyle/>
        <a:p>
          <a:endParaRPr lang="sl-SI"/>
        </a:p>
      </dgm:t>
    </dgm:pt>
    <dgm:pt modelId="{81FC3B3E-F1F3-47C3-A82A-22569C8C1934}" type="pres">
      <dgm:prSet presAssocID="{ED35981E-2EBF-46FC-9C59-65A4F9E78A4D}" presName="hierChild2" presStyleCnt="0"/>
      <dgm:spPr/>
    </dgm:pt>
    <dgm:pt modelId="{70D3650A-0163-40D0-BCD6-750070D062A8}" type="pres">
      <dgm:prSet presAssocID="{429B8663-CE54-4208-99D7-D76BF2614ACE}" presName="Name35" presStyleLbl="parChTrans1D2" presStyleIdx="0" presStyleCnt="4"/>
      <dgm:spPr/>
    </dgm:pt>
    <dgm:pt modelId="{EED5F58A-67C8-41C0-9665-5853DB7FB6E7}" type="pres">
      <dgm:prSet presAssocID="{6DDEBD89-4680-44DC-9372-9D296D53925A}" presName="hierRoot2" presStyleCnt="0">
        <dgm:presLayoutVars>
          <dgm:hierBranch/>
        </dgm:presLayoutVars>
      </dgm:prSet>
      <dgm:spPr/>
    </dgm:pt>
    <dgm:pt modelId="{3FE2A50E-1E0B-48A7-A5BE-4DC0840D99FA}" type="pres">
      <dgm:prSet presAssocID="{6DDEBD89-4680-44DC-9372-9D296D53925A}" presName="rootComposite" presStyleCnt="0"/>
      <dgm:spPr/>
    </dgm:pt>
    <dgm:pt modelId="{E1113BCA-8C4D-4BF1-9619-D7942B402E01}" type="pres">
      <dgm:prSet presAssocID="{6DDEBD89-4680-44DC-9372-9D296D53925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4A6F521-B32D-4EC3-B4EE-BD2DFC1D1215}" type="pres">
      <dgm:prSet presAssocID="{6DDEBD89-4680-44DC-9372-9D296D53925A}" presName="rootConnector" presStyleLbl="node2" presStyleIdx="0" presStyleCnt="4"/>
      <dgm:spPr/>
      <dgm:t>
        <a:bodyPr/>
        <a:lstStyle/>
        <a:p>
          <a:endParaRPr lang="sl-SI"/>
        </a:p>
      </dgm:t>
    </dgm:pt>
    <dgm:pt modelId="{5DB957E3-A956-4AA8-ACBC-23FE9D9EE3C0}" type="pres">
      <dgm:prSet presAssocID="{6DDEBD89-4680-44DC-9372-9D296D53925A}" presName="hierChild4" presStyleCnt="0"/>
      <dgm:spPr/>
    </dgm:pt>
    <dgm:pt modelId="{68CB58E2-7556-4917-8765-4DBC34D848AA}" type="pres">
      <dgm:prSet presAssocID="{6DDEBD89-4680-44DC-9372-9D296D53925A}" presName="hierChild5" presStyleCnt="0"/>
      <dgm:spPr/>
    </dgm:pt>
    <dgm:pt modelId="{81B54BDB-B189-4E22-B1FB-CF3A57E5D31D}" type="pres">
      <dgm:prSet presAssocID="{F251B95D-5DC4-4CE1-AA62-B32EA2877C4B}" presName="Name35" presStyleLbl="parChTrans1D2" presStyleIdx="1" presStyleCnt="4"/>
      <dgm:spPr/>
    </dgm:pt>
    <dgm:pt modelId="{98DEF128-3BE1-4F71-99E5-89B72CD0C886}" type="pres">
      <dgm:prSet presAssocID="{048B0B30-D67D-4718-B0A3-1898805D0C93}" presName="hierRoot2" presStyleCnt="0">
        <dgm:presLayoutVars>
          <dgm:hierBranch/>
        </dgm:presLayoutVars>
      </dgm:prSet>
      <dgm:spPr/>
    </dgm:pt>
    <dgm:pt modelId="{DB5FE029-4766-42AF-8149-0FADF8E2E9F4}" type="pres">
      <dgm:prSet presAssocID="{048B0B30-D67D-4718-B0A3-1898805D0C93}" presName="rootComposite" presStyleCnt="0"/>
      <dgm:spPr/>
    </dgm:pt>
    <dgm:pt modelId="{6784FC29-1DD4-42D8-995A-CE46CFB707A2}" type="pres">
      <dgm:prSet presAssocID="{048B0B30-D67D-4718-B0A3-1898805D0C9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86FA187-BDC4-46C7-9B40-9D1BB0A20F6E}" type="pres">
      <dgm:prSet presAssocID="{048B0B30-D67D-4718-B0A3-1898805D0C93}" presName="rootConnector" presStyleLbl="node2" presStyleIdx="1" presStyleCnt="4"/>
      <dgm:spPr/>
      <dgm:t>
        <a:bodyPr/>
        <a:lstStyle/>
        <a:p>
          <a:endParaRPr lang="sl-SI"/>
        </a:p>
      </dgm:t>
    </dgm:pt>
    <dgm:pt modelId="{69BD6705-9E2B-4A1D-A02C-3A86A0B04206}" type="pres">
      <dgm:prSet presAssocID="{048B0B30-D67D-4718-B0A3-1898805D0C93}" presName="hierChild4" presStyleCnt="0"/>
      <dgm:spPr/>
    </dgm:pt>
    <dgm:pt modelId="{47FEBE2F-48CB-45FF-A37E-4BB0E9F5E632}" type="pres">
      <dgm:prSet presAssocID="{048B0B30-D67D-4718-B0A3-1898805D0C93}" presName="hierChild5" presStyleCnt="0"/>
      <dgm:spPr/>
    </dgm:pt>
    <dgm:pt modelId="{67D0CA02-3B34-405D-A4AD-D83D169A0951}" type="pres">
      <dgm:prSet presAssocID="{992D6FE7-F406-4FDB-B110-C0E73CC78D2C}" presName="Name35" presStyleLbl="parChTrans1D2" presStyleIdx="2" presStyleCnt="4"/>
      <dgm:spPr/>
    </dgm:pt>
    <dgm:pt modelId="{6D391583-A736-4C40-B1D8-0DB64CDDCE9B}" type="pres">
      <dgm:prSet presAssocID="{7832D05F-0850-4100-B1A8-FA2DA9414E33}" presName="hierRoot2" presStyleCnt="0">
        <dgm:presLayoutVars>
          <dgm:hierBranch/>
        </dgm:presLayoutVars>
      </dgm:prSet>
      <dgm:spPr/>
    </dgm:pt>
    <dgm:pt modelId="{465B8C14-62E0-4E21-9108-F0AF6D4F8530}" type="pres">
      <dgm:prSet presAssocID="{7832D05F-0850-4100-B1A8-FA2DA9414E33}" presName="rootComposite" presStyleCnt="0"/>
      <dgm:spPr/>
    </dgm:pt>
    <dgm:pt modelId="{E8344D8B-8757-4F3E-AFF0-A4CDE2579F0E}" type="pres">
      <dgm:prSet presAssocID="{7832D05F-0850-4100-B1A8-FA2DA9414E3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60AEF60-8540-40FE-B9DA-2F05F1814CE6}" type="pres">
      <dgm:prSet presAssocID="{7832D05F-0850-4100-B1A8-FA2DA9414E33}" presName="rootConnector" presStyleLbl="node2" presStyleIdx="2" presStyleCnt="4"/>
      <dgm:spPr/>
      <dgm:t>
        <a:bodyPr/>
        <a:lstStyle/>
        <a:p>
          <a:endParaRPr lang="sl-SI"/>
        </a:p>
      </dgm:t>
    </dgm:pt>
    <dgm:pt modelId="{FA3B757A-4D64-4614-B7B9-26080CED68E8}" type="pres">
      <dgm:prSet presAssocID="{7832D05F-0850-4100-B1A8-FA2DA9414E33}" presName="hierChild4" presStyleCnt="0"/>
      <dgm:spPr/>
    </dgm:pt>
    <dgm:pt modelId="{9DE53C75-6A26-4FA2-AB28-68D1C3A41175}" type="pres">
      <dgm:prSet presAssocID="{B7BF1E1E-61DE-4295-A5BE-199AB0EEBBB9}" presName="Name35" presStyleLbl="parChTrans1D3" presStyleIdx="0" presStyleCnt="6"/>
      <dgm:spPr/>
    </dgm:pt>
    <dgm:pt modelId="{85FE716D-93F5-4327-8FD6-5F07EF55825C}" type="pres">
      <dgm:prSet presAssocID="{1922EB66-B150-4303-B924-716245EC470F}" presName="hierRoot2" presStyleCnt="0">
        <dgm:presLayoutVars>
          <dgm:hierBranch val="r"/>
        </dgm:presLayoutVars>
      </dgm:prSet>
      <dgm:spPr/>
    </dgm:pt>
    <dgm:pt modelId="{06918A9A-2E7B-40B2-AD50-2A2C4777F80D}" type="pres">
      <dgm:prSet presAssocID="{1922EB66-B150-4303-B924-716245EC470F}" presName="rootComposite" presStyleCnt="0"/>
      <dgm:spPr/>
    </dgm:pt>
    <dgm:pt modelId="{4BA7F224-9779-4A77-92EB-D834140817E9}" type="pres">
      <dgm:prSet presAssocID="{1922EB66-B150-4303-B924-716245EC470F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88E7677-19BE-45CF-9A40-DD7C57349850}" type="pres">
      <dgm:prSet presAssocID="{1922EB66-B150-4303-B924-716245EC470F}" presName="rootConnector" presStyleLbl="node3" presStyleIdx="0" presStyleCnt="6"/>
      <dgm:spPr/>
      <dgm:t>
        <a:bodyPr/>
        <a:lstStyle/>
        <a:p>
          <a:endParaRPr lang="sl-SI"/>
        </a:p>
      </dgm:t>
    </dgm:pt>
    <dgm:pt modelId="{B56C0EA3-A1FA-4D1E-A2F5-DA0645F2C784}" type="pres">
      <dgm:prSet presAssocID="{1922EB66-B150-4303-B924-716245EC470F}" presName="hierChild4" presStyleCnt="0"/>
      <dgm:spPr/>
    </dgm:pt>
    <dgm:pt modelId="{E2B330F0-457C-4860-A54A-A751621D4607}" type="pres">
      <dgm:prSet presAssocID="{1922EB66-B150-4303-B924-716245EC470F}" presName="hierChild5" presStyleCnt="0"/>
      <dgm:spPr/>
    </dgm:pt>
    <dgm:pt modelId="{261E2BAA-E015-4CBC-8A93-79FF10860E9F}" type="pres">
      <dgm:prSet presAssocID="{11C7895C-1325-4BE3-BD9D-2033CC9EC05D}" presName="Name35" presStyleLbl="parChTrans1D3" presStyleIdx="1" presStyleCnt="6"/>
      <dgm:spPr/>
    </dgm:pt>
    <dgm:pt modelId="{8C84CFBE-E90D-44E0-A4D1-32BDDD04EB34}" type="pres">
      <dgm:prSet presAssocID="{C67EAEEA-3FA4-422D-A459-2CF4B8BCC073}" presName="hierRoot2" presStyleCnt="0">
        <dgm:presLayoutVars>
          <dgm:hierBranch val="r"/>
        </dgm:presLayoutVars>
      </dgm:prSet>
      <dgm:spPr/>
    </dgm:pt>
    <dgm:pt modelId="{7A9DBDC9-CC6E-4166-9581-E07FC00D019B}" type="pres">
      <dgm:prSet presAssocID="{C67EAEEA-3FA4-422D-A459-2CF4B8BCC073}" presName="rootComposite" presStyleCnt="0"/>
      <dgm:spPr/>
    </dgm:pt>
    <dgm:pt modelId="{7CBA8847-957E-4B38-AE1B-90D6D2D0ECD6}" type="pres">
      <dgm:prSet presAssocID="{C67EAEEA-3FA4-422D-A459-2CF4B8BCC073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B191013-AA73-4F10-96DF-1D404AD9EE9F}" type="pres">
      <dgm:prSet presAssocID="{C67EAEEA-3FA4-422D-A459-2CF4B8BCC073}" presName="rootConnector" presStyleLbl="node3" presStyleIdx="1" presStyleCnt="6"/>
      <dgm:spPr/>
      <dgm:t>
        <a:bodyPr/>
        <a:lstStyle/>
        <a:p>
          <a:endParaRPr lang="sl-SI"/>
        </a:p>
      </dgm:t>
    </dgm:pt>
    <dgm:pt modelId="{EC9B9E98-6EC4-42A5-9693-235F2C6EAD16}" type="pres">
      <dgm:prSet presAssocID="{C67EAEEA-3FA4-422D-A459-2CF4B8BCC073}" presName="hierChild4" presStyleCnt="0"/>
      <dgm:spPr/>
    </dgm:pt>
    <dgm:pt modelId="{36F0B699-8603-403A-B213-DB31427086D8}" type="pres">
      <dgm:prSet presAssocID="{C67EAEEA-3FA4-422D-A459-2CF4B8BCC073}" presName="hierChild5" presStyleCnt="0"/>
      <dgm:spPr/>
    </dgm:pt>
    <dgm:pt modelId="{8EA7FB96-2239-4C5F-999F-C7B918A07FFF}" type="pres">
      <dgm:prSet presAssocID="{F495D16A-32A2-4548-94E0-67F57937F7AE}" presName="Name35" presStyleLbl="parChTrans1D3" presStyleIdx="2" presStyleCnt="6"/>
      <dgm:spPr/>
    </dgm:pt>
    <dgm:pt modelId="{2A9DFA13-5382-4F59-8C0F-04282BF0EE60}" type="pres">
      <dgm:prSet presAssocID="{36792DCA-660F-4259-A5EB-F86B730068C5}" presName="hierRoot2" presStyleCnt="0">
        <dgm:presLayoutVars>
          <dgm:hierBranch/>
        </dgm:presLayoutVars>
      </dgm:prSet>
      <dgm:spPr/>
    </dgm:pt>
    <dgm:pt modelId="{C81F900D-8B06-4C8E-8E0D-866124E091AD}" type="pres">
      <dgm:prSet presAssocID="{36792DCA-660F-4259-A5EB-F86B730068C5}" presName="rootComposite" presStyleCnt="0"/>
      <dgm:spPr/>
    </dgm:pt>
    <dgm:pt modelId="{CC342195-B675-411F-9840-3265698A5CFE}" type="pres">
      <dgm:prSet presAssocID="{36792DCA-660F-4259-A5EB-F86B730068C5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3A01973-C57B-4BE7-AC9F-60C314636069}" type="pres">
      <dgm:prSet presAssocID="{36792DCA-660F-4259-A5EB-F86B730068C5}" presName="rootConnector" presStyleLbl="node3" presStyleIdx="2" presStyleCnt="6"/>
      <dgm:spPr/>
      <dgm:t>
        <a:bodyPr/>
        <a:lstStyle/>
        <a:p>
          <a:endParaRPr lang="sl-SI"/>
        </a:p>
      </dgm:t>
    </dgm:pt>
    <dgm:pt modelId="{CEB191B0-111E-4012-AE0E-ACBFAA0FFA00}" type="pres">
      <dgm:prSet presAssocID="{36792DCA-660F-4259-A5EB-F86B730068C5}" presName="hierChild4" presStyleCnt="0"/>
      <dgm:spPr/>
    </dgm:pt>
    <dgm:pt modelId="{6360DA5D-B55F-496A-8BBF-0561BFE873FE}" type="pres">
      <dgm:prSet presAssocID="{6325244F-9FA9-4BA2-BBC9-01C04AF47683}" presName="Name35" presStyleLbl="parChTrans1D4" presStyleIdx="0" presStyleCnt="5"/>
      <dgm:spPr/>
    </dgm:pt>
    <dgm:pt modelId="{9DF33397-304A-4F24-B85E-57CCE64E73AC}" type="pres">
      <dgm:prSet presAssocID="{4A60956F-8F86-465B-B6CA-F736CB716C43}" presName="hierRoot2" presStyleCnt="0">
        <dgm:presLayoutVars>
          <dgm:hierBranch val="r"/>
        </dgm:presLayoutVars>
      </dgm:prSet>
      <dgm:spPr/>
    </dgm:pt>
    <dgm:pt modelId="{DC7625B0-AA5E-44C6-9F43-329B585771D9}" type="pres">
      <dgm:prSet presAssocID="{4A60956F-8F86-465B-B6CA-F736CB716C43}" presName="rootComposite" presStyleCnt="0"/>
      <dgm:spPr/>
    </dgm:pt>
    <dgm:pt modelId="{6EEFA3B4-0044-4CC9-A9E2-B91DC5326BB0}" type="pres">
      <dgm:prSet presAssocID="{4A60956F-8F86-465B-B6CA-F736CB716C43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2DE4C4E-89FE-4EC2-82F4-A834C7D5D53D}" type="pres">
      <dgm:prSet presAssocID="{4A60956F-8F86-465B-B6CA-F736CB716C43}" presName="rootConnector" presStyleLbl="node4" presStyleIdx="0" presStyleCnt="5"/>
      <dgm:spPr/>
      <dgm:t>
        <a:bodyPr/>
        <a:lstStyle/>
        <a:p>
          <a:endParaRPr lang="sl-SI"/>
        </a:p>
      </dgm:t>
    </dgm:pt>
    <dgm:pt modelId="{AABEDFCB-6AB9-4906-8CEE-23EB3E790DBA}" type="pres">
      <dgm:prSet presAssocID="{4A60956F-8F86-465B-B6CA-F736CB716C43}" presName="hierChild4" presStyleCnt="0"/>
      <dgm:spPr/>
    </dgm:pt>
    <dgm:pt modelId="{223F99D9-365B-4F98-8D21-DA12533B44AD}" type="pres">
      <dgm:prSet presAssocID="{4A60956F-8F86-465B-B6CA-F736CB716C43}" presName="hierChild5" presStyleCnt="0"/>
      <dgm:spPr/>
    </dgm:pt>
    <dgm:pt modelId="{EBECB8DF-290D-43B7-8137-C30478F71364}" type="pres">
      <dgm:prSet presAssocID="{F7508D62-6BBB-49B7-8F2A-31985F77F1A1}" presName="Name35" presStyleLbl="parChTrans1D4" presStyleIdx="1" presStyleCnt="5"/>
      <dgm:spPr/>
    </dgm:pt>
    <dgm:pt modelId="{29630E35-2625-4BED-A6D3-E8631FD157DE}" type="pres">
      <dgm:prSet presAssocID="{4285EF64-6C81-49C2-B4A6-02452B39CEF6}" presName="hierRoot2" presStyleCnt="0">
        <dgm:presLayoutVars>
          <dgm:hierBranch val="r"/>
        </dgm:presLayoutVars>
      </dgm:prSet>
      <dgm:spPr/>
    </dgm:pt>
    <dgm:pt modelId="{164AABC0-853C-41CB-96EB-F47C5B9AA1BD}" type="pres">
      <dgm:prSet presAssocID="{4285EF64-6C81-49C2-B4A6-02452B39CEF6}" presName="rootComposite" presStyleCnt="0"/>
      <dgm:spPr/>
    </dgm:pt>
    <dgm:pt modelId="{F439ABD9-CB63-417A-B40C-3AF41A9AD0DA}" type="pres">
      <dgm:prSet presAssocID="{4285EF64-6C81-49C2-B4A6-02452B39CEF6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3B26291-448A-4EFF-BA5B-7727D0EA2648}" type="pres">
      <dgm:prSet presAssocID="{4285EF64-6C81-49C2-B4A6-02452B39CEF6}" presName="rootConnector" presStyleLbl="node4" presStyleIdx="1" presStyleCnt="5"/>
      <dgm:spPr/>
      <dgm:t>
        <a:bodyPr/>
        <a:lstStyle/>
        <a:p>
          <a:endParaRPr lang="sl-SI"/>
        </a:p>
      </dgm:t>
    </dgm:pt>
    <dgm:pt modelId="{6C1B1C21-6143-439C-8BCD-D0ADBD7F2239}" type="pres">
      <dgm:prSet presAssocID="{4285EF64-6C81-49C2-B4A6-02452B39CEF6}" presName="hierChild4" presStyleCnt="0"/>
      <dgm:spPr/>
    </dgm:pt>
    <dgm:pt modelId="{6CA24B87-C83A-4588-BC84-4FC12204EF81}" type="pres">
      <dgm:prSet presAssocID="{4285EF64-6C81-49C2-B4A6-02452B39CEF6}" presName="hierChild5" presStyleCnt="0"/>
      <dgm:spPr/>
    </dgm:pt>
    <dgm:pt modelId="{7580EADB-1C1A-4AF1-BC8B-4C75644454F8}" type="pres">
      <dgm:prSet presAssocID="{36792DCA-660F-4259-A5EB-F86B730068C5}" presName="hierChild5" presStyleCnt="0"/>
      <dgm:spPr/>
    </dgm:pt>
    <dgm:pt modelId="{EE6EE978-B6C4-4B51-B1AC-00061417B77F}" type="pres">
      <dgm:prSet presAssocID="{7832D05F-0850-4100-B1A8-FA2DA9414E33}" presName="hierChild5" presStyleCnt="0"/>
      <dgm:spPr/>
    </dgm:pt>
    <dgm:pt modelId="{D85D158D-6B61-4BD3-96BC-600A7676E09A}" type="pres">
      <dgm:prSet presAssocID="{21CD40DB-7A42-4141-8E6B-0153E3BD5763}" presName="Name35" presStyleLbl="parChTrans1D2" presStyleIdx="3" presStyleCnt="4"/>
      <dgm:spPr/>
    </dgm:pt>
    <dgm:pt modelId="{DFAAE4E9-1B6D-458F-8C57-CB10D1B8C4D0}" type="pres">
      <dgm:prSet presAssocID="{CB6EF3D0-98C9-4830-8E5E-759AC7B87C53}" presName="hierRoot2" presStyleCnt="0">
        <dgm:presLayoutVars>
          <dgm:hierBranch/>
        </dgm:presLayoutVars>
      </dgm:prSet>
      <dgm:spPr/>
    </dgm:pt>
    <dgm:pt modelId="{8521335D-641F-4A45-A5C3-D26A1C8FB89A}" type="pres">
      <dgm:prSet presAssocID="{CB6EF3D0-98C9-4830-8E5E-759AC7B87C53}" presName="rootComposite" presStyleCnt="0"/>
      <dgm:spPr/>
    </dgm:pt>
    <dgm:pt modelId="{F08A1A94-B8B3-4D85-9B16-B1D7C881F220}" type="pres">
      <dgm:prSet presAssocID="{CB6EF3D0-98C9-4830-8E5E-759AC7B87C5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50C22C9-8988-4658-AD31-1AA0AAFA7877}" type="pres">
      <dgm:prSet presAssocID="{CB6EF3D0-98C9-4830-8E5E-759AC7B87C53}" presName="rootConnector" presStyleLbl="node2" presStyleIdx="3" presStyleCnt="4"/>
      <dgm:spPr/>
      <dgm:t>
        <a:bodyPr/>
        <a:lstStyle/>
        <a:p>
          <a:endParaRPr lang="sl-SI"/>
        </a:p>
      </dgm:t>
    </dgm:pt>
    <dgm:pt modelId="{D554E4E4-AAE7-4B7C-9634-A20AFFA29D2A}" type="pres">
      <dgm:prSet presAssocID="{CB6EF3D0-98C9-4830-8E5E-759AC7B87C53}" presName="hierChild4" presStyleCnt="0"/>
      <dgm:spPr/>
    </dgm:pt>
    <dgm:pt modelId="{74AF08E8-3E7A-47C8-926A-B21B9C2039D3}" type="pres">
      <dgm:prSet presAssocID="{6AC6B2F0-9A23-49DF-91C7-F0AE2152E493}" presName="Name35" presStyleLbl="parChTrans1D3" presStyleIdx="3" presStyleCnt="6"/>
      <dgm:spPr/>
    </dgm:pt>
    <dgm:pt modelId="{5E94C5CE-A5EF-415D-B601-3FEE9CB6D93C}" type="pres">
      <dgm:prSet presAssocID="{D31EFEC2-9AF0-4A57-8FC2-C87347FDD76F}" presName="hierRoot2" presStyleCnt="0">
        <dgm:presLayoutVars>
          <dgm:hierBranch val="r"/>
        </dgm:presLayoutVars>
      </dgm:prSet>
      <dgm:spPr/>
    </dgm:pt>
    <dgm:pt modelId="{3B22FDD2-3F67-41A4-96B6-881C712ADD14}" type="pres">
      <dgm:prSet presAssocID="{D31EFEC2-9AF0-4A57-8FC2-C87347FDD76F}" presName="rootComposite" presStyleCnt="0"/>
      <dgm:spPr/>
    </dgm:pt>
    <dgm:pt modelId="{4E369CB9-8664-4E7C-A675-7A0E8E3384D4}" type="pres">
      <dgm:prSet presAssocID="{D31EFEC2-9AF0-4A57-8FC2-C87347FDD76F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FBEDD07-8DD1-4430-8008-33D55D91232C}" type="pres">
      <dgm:prSet presAssocID="{D31EFEC2-9AF0-4A57-8FC2-C87347FDD76F}" presName="rootConnector" presStyleLbl="node3" presStyleIdx="3" presStyleCnt="6"/>
      <dgm:spPr/>
      <dgm:t>
        <a:bodyPr/>
        <a:lstStyle/>
        <a:p>
          <a:endParaRPr lang="sl-SI"/>
        </a:p>
      </dgm:t>
    </dgm:pt>
    <dgm:pt modelId="{112362F6-E40D-43B7-8891-8AF5468743C5}" type="pres">
      <dgm:prSet presAssocID="{D31EFEC2-9AF0-4A57-8FC2-C87347FDD76F}" presName="hierChild4" presStyleCnt="0"/>
      <dgm:spPr/>
    </dgm:pt>
    <dgm:pt modelId="{3AAB85A8-47E5-4C10-8D02-53946FC3E123}" type="pres">
      <dgm:prSet presAssocID="{D31EFEC2-9AF0-4A57-8FC2-C87347FDD76F}" presName="hierChild5" presStyleCnt="0"/>
      <dgm:spPr/>
    </dgm:pt>
    <dgm:pt modelId="{F20FCC49-4428-4377-98E3-ECAFE6F11F01}" type="pres">
      <dgm:prSet presAssocID="{F289037C-5C65-4C1B-AF50-2646A62E9049}" presName="Name35" presStyleLbl="parChTrans1D3" presStyleIdx="4" presStyleCnt="6"/>
      <dgm:spPr/>
    </dgm:pt>
    <dgm:pt modelId="{1FF0B531-E58D-4118-A960-5702520CAD44}" type="pres">
      <dgm:prSet presAssocID="{221E6A1F-50F8-4CEA-A744-F0C70532AFD2}" presName="hierRoot2" presStyleCnt="0">
        <dgm:presLayoutVars>
          <dgm:hierBranch val="r"/>
        </dgm:presLayoutVars>
      </dgm:prSet>
      <dgm:spPr/>
    </dgm:pt>
    <dgm:pt modelId="{371CDCF6-4044-4BB8-86B8-279C2F7C0C9C}" type="pres">
      <dgm:prSet presAssocID="{221E6A1F-50F8-4CEA-A744-F0C70532AFD2}" presName="rootComposite" presStyleCnt="0"/>
      <dgm:spPr/>
    </dgm:pt>
    <dgm:pt modelId="{00D39AD4-5169-4157-B93B-9F392442AA9A}" type="pres">
      <dgm:prSet presAssocID="{221E6A1F-50F8-4CEA-A744-F0C70532AFD2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E549CBB-4B1E-4800-B6C7-A7EAA9F49797}" type="pres">
      <dgm:prSet presAssocID="{221E6A1F-50F8-4CEA-A744-F0C70532AFD2}" presName="rootConnector" presStyleLbl="node3" presStyleIdx="4" presStyleCnt="6"/>
      <dgm:spPr/>
      <dgm:t>
        <a:bodyPr/>
        <a:lstStyle/>
        <a:p>
          <a:endParaRPr lang="sl-SI"/>
        </a:p>
      </dgm:t>
    </dgm:pt>
    <dgm:pt modelId="{9C504DF2-A09D-4C08-B430-DDE1D070A474}" type="pres">
      <dgm:prSet presAssocID="{221E6A1F-50F8-4CEA-A744-F0C70532AFD2}" presName="hierChild4" presStyleCnt="0"/>
      <dgm:spPr/>
    </dgm:pt>
    <dgm:pt modelId="{92762F10-57FF-4198-989F-147E15C4CE25}" type="pres">
      <dgm:prSet presAssocID="{221E6A1F-50F8-4CEA-A744-F0C70532AFD2}" presName="hierChild5" presStyleCnt="0"/>
      <dgm:spPr/>
    </dgm:pt>
    <dgm:pt modelId="{654E6601-6DF0-477B-82CA-B4111166A04E}" type="pres">
      <dgm:prSet presAssocID="{958F5F23-D5DF-4B4E-9C09-1FBFF4FE377C}" presName="Name35" presStyleLbl="parChTrans1D3" presStyleIdx="5" presStyleCnt="6"/>
      <dgm:spPr/>
    </dgm:pt>
    <dgm:pt modelId="{B49C8890-09BF-4C1C-BA75-59FB6A742718}" type="pres">
      <dgm:prSet presAssocID="{DB7E550D-93A7-4D51-99DA-C7D12DBD0BD7}" presName="hierRoot2" presStyleCnt="0">
        <dgm:presLayoutVars>
          <dgm:hierBranch/>
        </dgm:presLayoutVars>
      </dgm:prSet>
      <dgm:spPr/>
    </dgm:pt>
    <dgm:pt modelId="{542A2FDA-286B-4C71-B2AD-06191752C415}" type="pres">
      <dgm:prSet presAssocID="{DB7E550D-93A7-4D51-99DA-C7D12DBD0BD7}" presName="rootComposite" presStyleCnt="0"/>
      <dgm:spPr/>
    </dgm:pt>
    <dgm:pt modelId="{661D400B-C096-4A63-80D6-438D18A5DC3E}" type="pres">
      <dgm:prSet presAssocID="{DB7E550D-93A7-4D51-99DA-C7D12DBD0BD7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624B5B9-586A-4525-B760-17177882F81E}" type="pres">
      <dgm:prSet presAssocID="{DB7E550D-93A7-4D51-99DA-C7D12DBD0BD7}" presName="rootConnector" presStyleLbl="node3" presStyleIdx="5" presStyleCnt="6"/>
      <dgm:spPr/>
      <dgm:t>
        <a:bodyPr/>
        <a:lstStyle/>
        <a:p>
          <a:endParaRPr lang="sl-SI"/>
        </a:p>
      </dgm:t>
    </dgm:pt>
    <dgm:pt modelId="{A4CD69C1-F00C-42CA-A13F-8697A3D64553}" type="pres">
      <dgm:prSet presAssocID="{DB7E550D-93A7-4D51-99DA-C7D12DBD0BD7}" presName="hierChild4" presStyleCnt="0"/>
      <dgm:spPr/>
    </dgm:pt>
    <dgm:pt modelId="{52576E2C-9C49-4A3B-9D4F-BB1EA5542ACC}" type="pres">
      <dgm:prSet presAssocID="{649A3068-3086-4AF5-AC4C-DC669332777B}" presName="Name35" presStyleLbl="parChTrans1D4" presStyleIdx="2" presStyleCnt="5"/>
      <dgm:spPr/>
    </dgm:pt>
    <dgm:pt modelId="{CED6F4C5-8317-4900-A633-120599552920}" type="pres">
      <dgm:prSet presAssocID="{4983ADD1-E884-4211-96F6-C42D4366E6F4}" presName="hierRoot2" presStyleCnt="0">
        <dgm:presLayoutVars>
          <dgm:hierBranch val="r"/>
        </dgm:presLayoutVars>
      </dgm:prSet>
      <dgm:spPr/>
    </dgm:pt>
    <dgm:pt modelId="{F9238AF7-B75C-4F87-8031-E7888B8E2969}" type="pres">
      <dgm:prSet presAssocID="{4983ADD1-E884-4211-96F6-C42D4366E6F4}" presName="rootComposite" presStyleCnt="0"/>
      <dgm:spPr/>
    </dgm:pt>
    <dgm:pt modelId="{A519D7E5-9905-46FE-89D6-CD4D31B3366A}" type="pres">
      <dgm:prSet presAssocID="{4983ADD1-E884-4211-96F6-C42D4366E6F4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D4054B6-452C-4DC6-AEA9-5BE4B1FE6112}" type="pres">
      <dgm:prSet presAssocID="{4983ADD1-E884-4211-96F6-C42D4366E6F4}" presName="rootConnector" presStyleLbl="node4" presStyleIdx="2" presStyleCnt="5"/>
      <dgm:spPr/>
      <dgm:t>
        <a:bodyPr/>
        <a:lstStyle/>
        <a:p>
          <a:endParaRPr lang="sl-SI"/>
        </a:p>
      </dgm:t>
    </dgm:pt>
    <dgm:pt modelId="{9566BA2D-04A2-4DAE-BBF4-BD93FB720351}" type="pres">
      <dgm:prSet presAssocID="{4983ADD1-E884-4211-96F6-C42D4366E6F4}" presName="hierChild4" presStyleCnt="0"/>
      <dgm:spPr/>
    </dgm:pt>
    <dgm:pt modelId="{018888AC-D1FC-430B-A784-275F9767B0E6}" type="pres">
      <dgm:prSet presAssocID="{4983ADD1-E884-4211-96F6-C42D4366E6F4}" presName="hierChild5" presStyleCnt="0"/>
      <dgm:spPr/>
    </dgm:pt>
    <dgm:pt modelId="{862A0595-BF03-4811-856A-A17351C27ECA}" type="pres">
      <dgm:prSet presAssocID="{F2BD5D93-BB05-4089-BA56-4D3ADA0808AB}" presName="Name35" presStyleLbl="parChTrans1D4" presStyleIdx="3" presStyleCnt="5"/>
      <dgm:spPr/>
    </dgm:pt>
    <dgm:pt modelId="{C4CB0735-3E0D-4544-BC65-BDFC45051EDB}" type="pres">
      <dgm:prSet presAssocID="{315D8D5F-705A-485A-9E37-89F886519849}" presName="hierRoot2" presStyleCnt="0">
        <dgm:presLayoutVars>
          <dgm:hierBranch/>
        </dgm:presLayoutVars>
      </dgm:prSet>
      <dgm:spPr/>
    </dgm:pt>
    <dgm:pt modelId="{15504D05-8A25-443A-984E-BB7CC179CAD4}" type="pres">
      <dgm:prSet presAssocID="{315D8D5F-705A-485A-9E37-89F886519849}" presName="rootComposite" presStyleCnt="0"/>
      <dgm:spPr/>
    </dgm:pt>
    <dgm:pt modelId="{C116B616-852B-4043-AE77-5BDD90BC696D}" type="pres">
      <dgm:prSet presAssocID="{315D8D5F-705A-485A-9E37-89F886519849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6BD6B2A-E807-424A-AE78-2A99133E1193}" type="pres">
      <dgm:prSet presAssocID="{315D8D5F-705A-485A-9E37-89F886519849}" presName="rootConnector" presStyleLbl="node4" presStyleIdx="3" presStyleCnt="5"/>
      <dgm:spPr/>
      <dgm:t>
        <a:bodyPr/>
        <a:lstStyle/>
        <a:p>
          <a:endParaRPr lang="sl-SI"/>
        </a:p>
      </dgm:t>
    </dgm:pt>
    <dgm:pt modelId="{96EB34A2-7D7C-4B93-A519-0F9C6A8D6EEA}" type="pres">
      <dgm:prSet presAssocID="{315D8D5F-705A-485A-9E37-89F886519849}" presName="hierChild4" presStyleCnt="0"/>
      <dgm:spPr/>
    </dgm:pt>
    <dgm:pt modelId="{7768F0DC-313A-4A76-9783-DFB4B73F1FC1}" type="pres">
      <dgm:prSet presAssocID="{AF70C2BD-8C6F-4218-BA19-6A9D1444F6CB}" presName="Name35" presStyleLbl="parChTrans1D4" presStyleIdx="4" presStyleCnt="5"/>
      <dgm:spPr/>
    </dgm:pt>
    <dgm:pt modelId="{3C594FE0-B89E-4D54-A949-F5335C91840C}" type="pres">
      <dgm:prSet presAssocID="{A8E3C245-F7F0-44CD-AED8-7BCAB16DE35A}" presName="hierRoot2" presStyleCnt="0">
        <dgm:presLayoutVars>
          <dgm:hierBranch val="r"/>
        </dgm:presLayoutVars>
      </dgm:prSet>
      <dgm:spPr/>
    </dgm:pt>
    <dgm:pt modelId="{6622777D-A0FD-4E95-813B-F12A44F00D9D}" type="pres">
      <dgm:prSet presAssocID="{A8E3C245-F7F0-44CD-AED8-7BCAB16DE35A}" presName="rootComposite" presStyleCnt="0"/>
      <dgm:spPr/>
    </dgm:pt>
    <dgm:pt modelId="{0DB26619-E3E6-496F-B6B2-A9FE6575371C}" type="pres">
      <dgm:prSet presAssocID="{A8E3C245-F7F0-44CD-AED8-7BCAB16DE35A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BE70F5F-987D-4A1F-91BC-A9AC580E52CE}" type="pres">
      <dgm:prSet presAssocID="{A8E3C245-F7F0-44CD-AED8-7BCAB16DE35A}" presName="rootConnector" presStyleLbl="node4" presStyleIdx="4" presStyleCnt="5"/>
      <dgm:spPr/>
      <dgm:t>
        <a:bodyPr/>
        <a:lstStyle/>
        <a:p>
          <a:endParaRPr lang="sl-SI"/>
        </a:p>
      </dgm:t>
    </dgm:pt>
    <dgm:pt modelId="{7B2EA00D-F576-4677-9952-B59ACC0AAD61}" type="pres">
      <dgm:prSet presAssocID="{A8E3C245-F7F0-44CD-AED8-7BCAB16DE35A}" presName="hierChild4" presStyleCnt="0"/>
      <dgm:spPr/>
    </dgm:pt>
    <dgm:pt modelId="{78D3D03B-E616-46A3-96C2-FB92FAA90E9B}" type="pres">
      <dgm:prSet presAssocID="{A8E3C245-F7F0-44CD-AED8-7BCAB16DE35A}" presName="hierChild5" presStyleCnt="0"/>
      <dgm:spPr/>
    </dgm:pt>
    <dgm:pt modelId="{6010082C-8DA6-4820-802E-198072F4094C}" type="pres">
      <dgm:prSet presAssocID="{315D8D5F-705A-485A-9E37-89F886519849}" presName="hierChild5" presStyleCnt="0"/>
      <dgm:spPr/>
    </dgm:pt>
    <dgm:pt modelId="{0EC13F3C-2293-42F5-85A0-40D6133B8BA7}" type="pres">
      <dgm:prSet presAssocID="{DB7E550D-93A7-4D51-99DA-C7D12DBD0BD7}" presName="hierChild5" presStyleCnt="0"/>
      <dgm:spPr/>
    </dgm:pt>
    <dgm:pt modelId="{C81E3ECA-4B85-46CE-9265-A581916A27FC}" type="pres">
      <dgm:prSet presAssocID="{CB6EF3D0-98C9-4830-8E5E-759AC7B87C53}" presName="hierChild5" presStyleCnt="0"/>
      <dgm:spPr/>
    </dgm:pt>
    <dgm:pt modelId="{9AC28324-5255-4266-8CC5-84759627FFFB}" type="pres">
      <dgm:prSet presAssocID="{ED35981E-2EBF-46FC-9C59-65A4F9E78A4D}" presName="hierChild3" presStyleCnt="0"/>
      <dgm:spPr/>
    </dgm:pt>
  </dgm:ptLst>
  <dgm:cxnLst>
    <dgm:cxn modelId="{970AFA28-21F3-4725-AB31-EC2755191C01}" type="presOf" srcId="{F495D16A-32A2-4548-94E0-67F57937F7AE}" destId="{8EA7FB96-2239-4C5F-999F-C7B918A07FFF}" srcOrd="0" destOrd="0" presId="urn:microsoft.com/office/officeart/2005/8/layout/orgChart1"/>
    <dgm:cxn modelId="{C02A2F9F-1A09-4416-B60F-5301F02BD9C2}" type="presOf" srcId="{C67EAEEA-3FA4-422D-A459-2CF4B8BCC073}" destId="{CB191013-AA73-4F10-96DF-1D404AD9EE9F}" srcOrd="1" destOrd="0" presId="urn:microsoft.com/office/officeart/2005/8/layout/orgChart1"/>
    <dgm:cxn modelId="{5E342B61-6C40-469B-9D8A-218A1C5F44B3}" type="presOf" srcId="{11C7895C-1325-4BE3-BD9D-2033CC9EC05D}" destId="{261E2BAA-E015-4CBC-8A93-79FF10860E9F}" srcOrd="0" destOrd="0" presId="urn:microsoft.com/office/officeart/2005/8/layout/orgChart1"/>
    <dgm:cxn modelId="{A45B1FFC-4F03-434D-9EE7-8C4FB38EEECF}" type="presOf" srcId="{ED35981E-2EBF-46FC-9C59-65A4F9E78A4D}" destId="{250F7163-2222-405B-A0BA-512628F63327}" srcOrd="0" destOrd="0" presId="urn:microsoft.com/office/officeart/2005/8/layout/orgChart1"/>
    <dgm:cxn modelId="{EC9FECA6-F506-44E9-A788-8B7B18134A74}" type="presOf" srcId="{6325244F-9FA9-4BA2-BBC9-01C04AF47683}" destId="{6360DA5D-B55F-496A-8BBF-0561BFE873FE}" srcOrd="0" destOrd="0" presId="urn:microsoft.com/office/officeart/2005/8/layout/orgChart1"/>
    <dgm:cxn modelId="{C1CA30FF-20D2-469F-BA60-85672CB8866F}" type="presOf" srcId="{F7508D62-6BBB-49B7-8F2A-31985F77F1A1}" destId="{EBECB8DF-290D-43B7-8137-C30478F71364}" srcOrd="0" destOrd="0" presId="urn:microsoft.com/office/officeart/2005/8/layout/orgChart1"/>
    <dgm:cxn modelId="{EFED5BC5-AF33-402C-A65B-225864BE7CD3}" type="presOf" srcId="{429B8663-CE54-4208-99D7-D76BF2614ACE}" destId="{70D3650A-0163-40D0-BCD6-750070D062A8}" srcOrd="0" destOrd="0" presId="urn:microsoft.com/office/officeart/2005/8/layout/orgChart1"/>
    <dgm:cxn modelId="{CADC28F7-1308-4B81-8C63-72894607B262}" type="presOf" srcId="{048B0B30-D67D-4718-B0A3-1898805D0C93}" destId="{6784FC29-1DD4-42D8-995A-CE46CFB707A2}" srcOrd="0" destOrd="0" presId="urn:microsoft.com/office/officeart/2005/8/layout/orgChart1"/>
    <dgm:cxn modelId="{F174BDDE-4D6B-4049-A436-9B780781EE65}" type="presOf" srcId="{F2BD5D93-BB05-4089-BA56-4D3ADA0808AB}" destId="{862A0595-BF03-4811-856A-A17351C27ECA}" srcOrd="0" destOrd="0" presId="urn:microsoft.com/office/officeart/2005/8/layout/orgChart1"/>
    <dgm:cxn modelId="{6D573CBA-1C40-4873-A30B-881D2D000130}" type="presOf" srcId="{1922EB66-B150-4303-B924-716245EC470F}" destId="{888E7677-19BE-45CF-9A40-DD7C57349850}" srcOrd="1" destOrd="0" presId="urn:microsoft.com/office/officeart/2005/8/layout/orgChart1"/>
    <dgm:cxn modelId="{8D312DA7-A6D8-41C5-851D-2A0550515AEC}" type="presOf" srcId="{4A60956F-8F86-465B-B6CA-F736CB716C43}" destId="{D2DE4C4E-89FE-4EC2-82F4-A834C7D5D53D}" srcOrd="1" destOrd="0" presId="urn:microsoft.com/office/officeart/2005/8/layout/orgChart1"/>
    <dgm:cxn modelId="{51C3D5F3-7305-41B4-B435-CC9F7A93793C}" srcId="{DB7E550D-93A7-4D51-99DA-C7D12DBD0BD7}" destId="{4983ADD1-E884-4211-96F6-C42D4366E6F4}" srcOrd="0" destOrd="0" parTransId="{649A3068-3086-4AF5-AC4C-DC669332777B}" sibTransId="{C4EB28C8-E88D-4717-90FB-FAA4778BA094}"/>
    <dgm:cxn modelId="{6ABFD937-7B0A-4A2F-A214-290139FA519A}" type="presOf" srcId="{ED35981E-2EBF-46FC-9C59-65A4F9E78A4D}" destId="{C576F6C9-4A97-4A91-8363-C01B68B81DDE}" srcOrd="1" destOrd="0" presId="urn:microsoft.com/office/officeart/2005/8/layout/orgChart1"/>
    <dgm:cxn modelId="{4AD08817-A042-4F1D-AEBA-04FCBB8BEB40}" type="presOf" srcId="{C67EAEEA-3FA4-422D-A459-2CF4B8BCC073}" destId="{7CBA8847-957E-4B38-AE1B-90D6D2D0ECD6}" srcOrd="0" destOrd="0" presId="urn:microsoft.com/office/officeart/2005/8/layout/orgChart1"/>
    <dgm:cxn modelId="{BD8CD2A0-5CBC-48F1-A866-EFBBEDCE52CF}" srcId="{36792DCA-660F-4259-A5EB-F86B730068C5}" destId="{4A60956F-8F86-465B-B6CA-F736CB716C43}" srcOrd="0" destOrd="0" parTransId="{6325244F-9FA9-4BA2-BBC9-01C04AF47683}" sibTransId="{78B346C0-CDA4-42DC-AEF8-0A1F9A3F725E}"/>
    <dgm:cxn modelId="{AE36AAC9-99AB-4B1F-AFB8-03E2A3D7A2E5}" type="presOf" srcId="{221E6A1F-50F8-4CEA-A744-F0C70532AFD2}" destId="{00D39AD4-5169-4157-B93B-9F392442AA9A}" srcOrd="0" destOrd="0" presId="urn:microsoft.com/office/officeart/2005/8/layout/orgChart1"/>
    <dgm:cxn modelId="{9B4AEFD2-64AB-4313-B550-0CD84EF31F6A}" srcId="{F2AF1BF5-D515-4DC1-897F-6FB5CB140177}" destId="{ED35981E-2EBF-46FC-9C59-65A4F9E78A4D}" srcOrd="0" destOrd="0" parTransId="{D14F2F34-7C28-427F-A741-CA4C35E5C3BF}" sibTransId="{2D766FB9-4FCB-4C35-A890-73E58F7D2436}"/>
    <dgm:cxn modelId="{28E10223-7E73-4DDA-AA49-3379702C3AD5}" type="presOf" srcId="{1922EB66-B150-4303-B924-716245EC470F}" destId="{4BA7F224-9779-4A77-92EB-D834140817E9}" srcOrd="0" destOrd="0" presId="urn:microsoft.com/office/officeart/2005/8/layout/orgChart1"/>
    <dgm:cxn modelId="{6C032308-5DAF-42DE-94A0-634B72534C63}" type="presOf" srcId="{7832D05F-0850-4100-B1A8-FA2DA9414E33}" destId="{C60AEF60-8540-40FE-B9DA-2F05F1814CE6}" srcOrd="1" destOrd="0" presId="urn:microsoft.com/office/officeart/2005/8/layout/orgChart1"/>
    <dgm:cxn modelId="{759F1CC7-63E6-435A-9893-51E24144887B}" srcId="{DB7E550D-93A7-4D51-99DA-C7D12DBD0BD7}" destId="{315D8D5F-705A-485A-9E37-89F886519849}" srcOrd="1" destOrd="0" parTransId="{F2BD5D93-BB05-4089-BA56-4D3ADA0808AB}" sibTransId="{F032EB61-349B-4DA4-9621-8CF1FFA8C36B}"/>
    <dgm:cxn modelId="{A4F0A40B-5E22-420A-8126-8ABCE4384EB1}" type="presOf" srcId="{4285EF64-6C81-49C2-B4A6-02452B39CEF6}" destId="{F439ABD9-CB63-417A-B40C-3AF41A9AD0DA}" srcOrd="0" destOrd="0" presId="urn:microsoft.com/office/officeart/2005/8/layout/orgChart1"/>
    <dgm:cxn modelId="{F9327868-8519-4B82-9FE2-D849FC5083F0}" srcId="{ED35981E-2EBF-46FC-9C59-65A4F9E78A4D}" destId="{CB6EF3D0-98C9-4830-8E5E-759AC7B87C53}" srcOrd="3" destOrd="0" parTransId="{21CD40DB-7A42-4141-8E6B-0153E3BD5763}" sibTransId="{F8EB62F2-7DA5-4250-80C3-98DCCB3C741A}"/>
    <dgm:cxn modelId="{232CDBA7-7AD6-4F15-852A-1E664A861070}" type="presOf" srcId="{4983ADD1-E884-4211-96F6-C42D4366E6F4}" destId="{A519D7E5-9905-46FE-89D6-CD4D31B3366A}" srcOrd="0" destOrd="0" presId="urn:microsoft.com/office/officeart/2005/8/layout/orgChart1"/>
    <dgm:cxn modelId="{F6AA4E1F-85BA-458C-BB54-86B7172B0858}" srcId="{ED35981E-2EBF-46FC-9C59-65A4F9E78A4D}" destId="{7832D05F-0850-4100-B1A8-FA2DA9414E33}" srcOrd="2" destOrd="0" parTransId="{992D6FE7-F406-4FDB-B110-C0E73CC78D2C}" sibTransId="{11916DB9-B5A3-4282-95D2-CF72263F8BD5}"/>
    <dgm:cxn modelId="{F2824024-D95A-4FE7-A987-4D732BB81BE4}" srcId="{CB6EF3D0-98C9-4830-8E5E-759AC7B87C53}" destId="{D31EFEC2-9AF0-4A57-8FC2-C87347FDD76F}" srcOrd="0" destOrd="0" parTransId="{6AC6B2F0-9A23-49DF-91C7-F0AE2152E493}" sibTransId="{A3DD04C7-741C-4C3D-BDA5-4618AE3DF2C3}"/>
    <dgm:cxn modelId="{F50D2EA3-EC7E-4135-9D4A-626E83B4CE02}" type="presOf" srcId="{A8E3C245-F7F0-44CD-AED8-7BCAB16DE35A}" destId="{0DB26619-E3E6-496F-B6B2-A9FE6575371C}" srcOrd="0" destOrd="0" presId="urn:microsoft.com/office/officeart/2005/8/layout/orgChart1"/>
    <dgm:cxn modelId="{E50A6BB9-FB4A-45BD-BC22-C66E4FD1CDC7}" type="presOf" srcId="{6DDEBD89-4680-44DC-9372-9D296D53925A}" destId="{74A6F521-B32D-4EC3-B4EE-BD2DFC1D1215}" srcOrd="1" destOrd="0" presId="urn:microsoft.com/office/officeart/2005/8/layout/orgChart1"/>
    <dgm:cxn modelId="{88AFC870-44CB-4D25-92E0-8E12AEDC9604}" srcId="{7832D05F-0850-4100-B1A8-FA2DA9414E33}" destId="{C67EAEEA-3FA4-422D-A459-2CF4B8BCC073}" srcOrd="1" destOrd="0" parTransId="{11C7895C-1325-4BE3-BD9D-2033CC9EC05D}" sibTransId="{EFA0C8A0-912D-4D01-B55D-4038B20BB9B8}"/>
    <dgm:cxn modelId="{2727A66B-5202-4C00-8729-42B75B87CB9B}" type="presOf" srcId="{A8E3C245-F7F0-44CD-AED8-7BCAB16DE35A}" destId="{8BE70F5F-987D-4A1F-91BC-A9AC580E52CE}" srcOrd="1" destOrd="0" presId="urn:microsoft.com/office/officeart/2005/8/layout/orgChart1"/>
    <dgm:cxn modelId="{7CB1A769-8927-4985-8FEA-A4AD83E784C6}" srcId="{7832D05F-0850-4100-B1A8-FA2DA9414E33}" destId="{36792DCA-660F-4259-A5EB-F86B730068C5}" srcOrd="2" destOrd="0" parTransId="{F495D16A-32A2-4548-94E0-67F57937F7AE}" sibTransId="{71D63EE3-E4EC-42FF-BE5D-9D49016091BF}"/>
    <dgm:cxn modelId="{1235E95D-8922-4C56-8947-2964EFD63ADF}" type="presOf" srcId="{6DDEBD89-4680-44DC-9372-9D296D53925A}" destId="{E1113BCA-8C4D-4BF1-9619-D7942B402E01}" srcOrd="0" destOrd="0" presId="urn:microsoft.com/office/officeart/2005/8/layout/orgChart1"/>
    <dgm:cxn modelId="{8AD4A9FC-CBB4-4E8B-9510-ED91778E373D}" type="presOf" srcId="{36792DCA-660F-4259-A5EB-F86B730068C5}" destId="{CC342195-B675-411F-9840-3265698A5CFE}" srcOrd="0" destOrd="0" presId="urn:microsoft.com/office/officeart/2005/8/layout/orgChart1"/>
    <dgm:cxn modelId="{9F774092-6B1E-42CA-BF83-800FACF5FD81}" srcId="{CB6EF3D0-98C9-4830-8E5E-759AC7B87C53}" destId="{221E6A1F-50F8-4CEA-A744-F0C70532AFD2}" srcOrd="1" destOrd="0" parTransId="{F289037C-5C65-4C1B-AF50-2646A62E9049}" sibTransId="{A385F095-888A-4929-841B-85B4EAE67EC3}"/>
    <dgm:cxn modelId="{E48165BB-0CEA-45DA-BC5C-3E14AD72C6D4}" type="presOf" srcId="{AF70C2BD-8C6F-4218-BA19-6A9D1444F6CB}" destId="{7768F0DC-313A-4A76-9783-DFB4B73F1FC1}" srcOrd="0" destOrd="0" presId="urn:microsoft.com/office/officeart/2005/8/layout/orgChart1"/>
    <dgm:cxn modelId="{7464E208-27FB-4879-92EE-3B14E286C674}" type="presOf" srcId="{4983ADD1-E884-4211-96F6-C42D4366E6F4}" destId="{CD4054B6-452C-4DC6-AEA9-5BE4B1FE6112}" srcOrd="1" destOrd="0" presId="urn:microsoft.com/office/officeart/2005/8/layout/orgChart1"/>
    <dgm:cxn modelId="{ACB28550-41F9-4C33-AB2F-8BF245A78E2A}" srcId="{ED35981E-2EBF-46FC-9C59-65A4F9E78A4D}" destId="{048B0B30-D67D-4718-B0A3-1898805D0C93}" srcOrd="1" destOrd="0" parTransId="{F251B95D-5DC4-4CE1-AA62-B32EA2877C4B}" sibTransId="{2722B349-636F-438F-BD92-3C458C062DEF}"/>
    <dgm:cxn modelId="{9359D184-199D-40F3-9518-1106F174C4D9}" type="presOf" srcId="{958F5F23-D5DF-4B4E-9C09-1FBFF4FE377C}" destId="{654E6601-6DF0-477B-82CA-B4111166A04E}" srcOrd="0" destOrd="0" presId="urn:microsoft.com/office/officeart/2005/8/layout/orgChart1"/>
    <dgm:cxn modelId="{589F958F-E4F8-406B-BCD9-9E821948D568}" srcId="{315D8D5F-705A-485A-9E37-89F886519849}" destId="{A8E3C245-F7F0-44CD-AED8-7BCAB16DE35A}" srcOrd="0" destOrd="0" parTransId="{AF70C2BD-8C6F-4218-BA19-6A9D1444F6CB}" sibTransId="{E3A37CE1-F092-4A1D-B026-6C7F2F89157C}"/>
    <dgm:cxn modelId="{279810DE-5C72-492B-A088-1CE7071D0625}" type="presOf" srcId="{D31EFEC2-9AF0-4A57-8FC2-C87347FDD76F}" destId="{4E369CB9-8664-4E7C-A675-7A0E8E3384D4}" srcOrd="0" destOrd="0" presId="urn:microsoft.com/office/officeart/2005/8/layout/orgChart1"/>
    <dgm:cxn modelId="{DEDAFB09-55D2-49D5-9097-4937B87AE911}" srcId="{CB6EF3D0-98C9-4830-8E5E-759AC7B87C53}" destId="{DB7E550D-93A7-4D51-99DA-C7D12DBD0BD7}" srcOrd="2" destOrd="0" parTransId="{958F5F23-D5DF-4B4E-9C09-1FBFF4FE377C}" sibTransId="{0979C18C-9880-4805-B5C6-A8B25282429E}"/>
    <dgm:cxn modelId="{75DFE867-2395-4128-835A-392312B25C91}" srcId="{7832D05F-0850-4100-B1A8-FA2DA9414E33}" destId="{1922EB66-B150-4303-B924-716245EC470F}" srcOrd="0" destOrd="0" parTransId="{B7BF1E1E-61DE-4295-A5BE-199AB0EEBBB9}" sibTransId="{B316B406-BFF9-49C0-8BDC-4B5D334E4DD8}"/>
    <dgm:cxn modelId="{8EE8E97D-A049-4594-A620-A97F49E43409}" type="presOf" srcId="{CB6EF3D0-98C9-4830-8E5E-759AC7B87C53}" destId="{B50C22C9-8988-4658-AD31-1AA0AAFA7877}" srcOrd="1" destOrd="0" presId="urn:microsoft.com/office/officeart/2005/8/layout/orgChart1"/>
    <dgm:cxn modelId="{16F356CE-7CE1-44DB-BF2E-9B11A3061100}" type="presOf" srcId="{315D8D5F-705A-485A-9E37-89F886519849}" destId="{C116B616-852B-4043-AE77-5BDD90BC696D}" srcOrd="0" destOrd="0" presId="urn:microsoft.com/office/officeart/2005/8/layout/orgChart1"/>
    <dgm:cxn modelId="{CC68AFB4-11B2-41D7-9C98-E16929977FAB}" type="presOf" srcId="{D31EFEC2-9AF0-4A57-8FC2-C87347FDD76F}" destId="{5FBEDD07-8DD1-4430-8008-33D55D91232C}" srcOrd="1" destOrd="0" presId="urn:microsoft.com/office/officeart/2005/8/layout/orgChart1"/>
    <dgm:cxn modelId="{F8F8CE47-C9E1-485F-BD08-9D953F40F46B}" type="presOf" srcId="{221E6A1F-50F8-4CEA-A744-F0C70532AFD2}" destId="{6E549CBB-4B1E-4800-B6C7-A7EAA9F49797}" srcOrd="1" destOrd="0" presId="urn:microsoft.com/office/officeart/2005/8/layout/orgChart1"/>
    <dgm:cxn modelId="{C0399A40-8AE1-44B2-8FCE-2C303DE44E16}" type="presOf" srcId="{048B0B30-D67D-4718-B0A3-1898805D0C93}" destId="{786FA187-BDC4-46C7-9B40-9D1BB0A20F6E}" srcOrd="1" destOrd="0" presId="urn:microsoft.com/office/officeart/2005/8/layout/orgChart1"/>
    <dgm:cxn modelId="{D2DB3556-F001-401D-852D-65C505601902}" type="presOf" srcId="{CB6EF3D0-98C9-4830-8E5E-759AC7B87C53}" destId="{F08A1A94-B8B3-4D85-9B16-B1D7C881F220}" srcOrd="0" destOrd="0" presId="urn:microsoft.com/office/officeart/2005/8/layout/orgChart1"/>
    <dgm:cxn modelId="{F835BED8-9205-41ED-9FBF-B23F8CB91D13}" type="presOf" srcId="{F2AF1BF5-D515-4DC1-897F-6FB5CB140177}" destId="{158DCA10-4EA1-46AB-A29F-01BCACD822CD}" srcOrd="0" destOrd="0" presId="urn:microsoft.com/office/officeart/2005/8/layout/orgChart1"/>
    <dgm:cxn modelId="{DA2DF120-B530-4267-8CB1-FEB0D122655E}" type="presOf" srcId="{21CD40DB-7A42-4141-8E6B-0153E3BD5763}" destId="{D85D158D-6B61-4BD3-96BC-600A7676E09A}" srcOrd="0" destOrd="0" presId="urn:microsoft.com/office/officeart/2005/8/layout/orgChart1"/>
    <dgm:cxn modelId="{CB1F2E92-403F-49F9-A22D-723FFBCD0BA2}" srcId="{ED35981E-2EBF-46FC-9C59-65A4F9E78A4D}" destId="{6DDEBD89-4680-44DC-9372-9D296D53925A}" srcOrd="0" destOrd="0" parTransId="{429B8663-CE54-4208-99D7-D76BF2614ACE}" sibTransId="{7583B768-F6BE-428D-9E9D-2B2BA1EAAD11}"/>
    <dgm:cxn modelId="{877E1A10-ECD7-4C3F-BB01-91D0BD80F0A2}" type="presOf" srcId="{4285EF64-6C81-49C2-B4A6-02452B39CEF6}" destId="{83B26291-448A-4EFF-BA5B-7727D0EA2648}" srcOrd="1" destOrd="0" presId="urn:microsoft.com/office/officeart/2005/8/layout/orgChart1"/>
    <dgm:cxn modelId="{0175E71F-60FF-41FC-99BD-0DF9FE3F498A}" type="presOf" srcId="{4A60956F-8F86-465B-B6CA-F736CB716C43}" destId="{6EEFA3B4-0044-4CC9-A9E2-B91DC5326BB0}" srcOrd="0" destOrd="0" presId="urn:microsoft.com/office/officeart/2005/8/layout/orgChart1"/>
    <dgm:cxn modelId="{C685A4C6-C935-460A-9917-AA24A5E5E575}" type="presOf" srcId="{B7BF1E1E-61DE-4295-A5BE-199AB0EEBBB9}" destId="{9DE53C75-6A26-4FA2-AB28-68D1C3A41175}" srcOrd="0" destOrd="0" presId="urn:microsoft.com/office/officeart/2005/8/layout/orgChart1"/>
    <dgm:cxn modelId="{38D07FAB-8ACA-48B2-992E-E29D5444B644}" srcId="{36792DCA-660F-4259-A5EB-F86B730068C5}" destId="{4285EF64-6C81-49C2-B4A6-02452B39CEF6}" srcOrd="1" destOrd="0" parTransId="{F7508D62-6BBB-49B7-8F2A-31985F77F1A1}" sibTransId="{667838CB-484F-4866-A85D-5B89BE0308EB}"/>
    <dgm:cxn modelId="{E6145735-DED4-4D82-A453-D3CB2EC093B1}" type="presOf" srcId="{36792DCA-660F-4259-A5EB-F86B730068C5}" destId="{53A01973-C57B-4BE7-AC9F-60C314636069}" srcOrd="1" destOrd="0" presId="urn:microsoft.com/office/officeart/2005/8/layout/orgChart1"/>
    <dgm:cxn modelId="{43CD1562-B445-458A-B72B-1084D641BC69}" type="presOf" srcId="{649A3068-3086-4AF5-AC4C-DC669332777B}" destId="{52576E2C-9C49-4A3B-9D4F-BB1EA5542ACC}" srcOrd="0" destOrd="0" presId="urn:microsoft.com/office/officeart/2005/8/layout/orgChart1"/>
    <dgm:cxn modelId="{CD36F057-5224-4405-8731-59479CF4425D}" type="presOf" srcId="{6AC6B2F0-9A23-49DF-91C7-F0AE2152E493}" destId="{74AF08E8-3E7A-47C8-926A-B21B9C2039D3}" srcOrd="0" destOrd="0" presId="urn:microsoft.com/office/officeart/2005/8/layout/orgChart1"/>
    <dgm:cxn modelId="{AB422A3E-2BA2-44AB-8796-D2C7ACA32056}" type="presOf" srcId="{F289037C-5C65-4C1B-AF50-2646A62E9049}" destId="{F20FCC49-4428-4377-98E3-ECAFE6F11F01}" srcOrd="0" destOrd="0" presId="urn:microsoft.com/office/officeart/2005/8/layout/orgChart1"/>
    <dgm:cxn modelId="{85CFB951-44DA-4A56-96CB-1A57B296A3DB}" type="presOf" srcId="{DB7E550D-93A7-4D51-99DA-C7D12DBD0BD7}" destId="{661D400B-C096-4A63-80D6-438D18A5DC3E}" srcOrd="0" destOrd="0" presId="urn:microsoft.com/office/officeart/2005/8/layout/orgChart1"/>
    <dgm:cxn modelId="{8A9402B4-1E35-4229-94D3-36540CEFFEF4}" type="presOf" srcId="{F251B95D-5DC4-4CE1-AA62-B32EA2877C4B}" destId="{81B54BDB-B189-4E22-B1FB-CF3A57E5D31D}" srcOrd="0" destOrd="0" presId="urn:microsoft.com/office/officeart/2005/8/layout/orgChart1"/>
    <dgm:cxn modelId="{0E9CAE30-15DA-4A52-9E39-0D722AC008EF}" type="presOf" srcId="{992D6FE7-F406-4FDB-B110-C0E73CC78D2C}" destId="{67D0CA02-3B34-405D-A4AD-D83D169A0951}" srcOrd="0" destOrd="0" presId="urn:microsoft.com/office/officeart/2005/8/layout/orgChart1"/>
    <dgm:cxn modelId="{4919CB94-4DA2-4B4F-B0A4-D44BBF7594D6}" type="presOf" srcId="{315D8D5F-705A-485A-9E37-89F886519849}" destId="{F6BD6B2A-E807-424A-AE78-2A99133E1193}" srcOrd="1" destOrd="0" presId="urn:microsoft.com/office/officeart/2005/8/layout/orgChart1"/>
    <dgm:cxn modelId="{55AC58E3-F96B-424F-B0A8-32F2601758E9}" type="presOf" srcId="{DB7E550D-93A7-4D51-99DA-C7D12DBD0BD7}" destId="{E624B5B9-586A-4525-B760-17177882F81E}" srcOrd="1" destOrd="0" presId="urn:microsoft.com/office/officeart/2005/8/layout/orgChart1"/>
    <dgm:cxn modelId="{B748FB4D-A4C9-4DA5-ACD3-213929536526}" type="presOf" srcId="{7832D05F-0850-4100-B1A8-FA2DA9414E33}" destId="{E8344D8B-8757-4F3E-AFF0-A4CDE2579F0E}" srcOrd="0" destOrd="0" presId="urn:microsoft.com/office/officeart/2005/8/layout/orgChart1"/>
    <dgm:cxn modelId="{4943EBAA-9279-4E6F-B141-F76825C53892}" type="presParOf" srcId="{158DCA10-4EA1-46AB-A29F-01BCACD822CD}" destId="{948FB8BE-AB88-4F27-AFC6-52DE4D5ED887}" srcOrd="0" destOrd="0" presId="urn:microsoft.com/office/officeart/2005/8/layout/orgChart1"/>
    <dgm:cxn modelId="{1B519200-EC7D-42ED-9AA7-AA9240A35519}" type="presParOf" srcId="{948FB8BE-AB88-4F27-AFC6-52DE4D5ED887}" destId="{4F716F96-455E-4AF1-A516-221C5478D8AC}" srcOrd="0" destOrd="0" presId="urn:microsoft.com/office/officeart/2005/8/layout/orgChart1"/>
    <dgm:cxn modelId="{D465B46C-AD7A-444F-BA68-2AA4C88312F1}" type="presParOf" srcId="{4F716F96-455E-4AF1-A516-221C5478D8AC}" destId="{250F7163-2222-405B-A0BA-512628F63327}" srcOrd="0" destOrd="0" presId="urn:microsoft.com/office/officeart/2005/8/layout/orgChart1"/>
    <dgm:cxn modelId="{91B0C193-FFBF-41EC-84A9-24789F6CA080}" type="presParOf" srcId="{4F716F96-455E-4AF1-A516-221C5478D8AC}" destId="{C576F6C9-4A97-4A91-8363-C01B68B81DDE}" srcOrd="1" destOrd="0" presId="urn:microsoft.com/office/officeart/2005/8/layout/orgChart1"/>
    <dgm:cxn modelId="{737098C0-944B-4DEE-AB62-E026B23BC2B7}" type="presParOf" srcId="{948FB8BE-AB88-4F27-AFC6-52DE4D5ED887}" destId="{81FC3B3E-F1F3-47C3-A82A-22569C8C1934}" srcOrd="1" destOrd="0" presId="urn:microsoft.com/office/officeart/2005/8/layout/orgChart1"/>
    <dgm:cxn modelId="{DDD88DF9-B2EC-4CC2-9C5F-6F38D3216F83}" type="presParOf" srcId="{81FC3B3E-F1F3-47C3-A82A-22569C8C1934}" destId="{70D3650A-0163-40D0-BCD6-750070D062A8}" srcOrd="0" destOrd="0" presId="urn:microsoft.com/office/officeart/2005/8/layout/orgChart1"/>
    <dgm:cxn modelId="{655E65D1-0B70-4901-A1F7-A0350D46A2EF}" type="presParOf" srcId="{81FC3B3E-F1F3-47C3-A82A-22569C8C1934}" destId="{EED5F58A-67C8-41C0-9665-5853DB7FB6E7}" srcOrd="1" destOrd="0" presId="urn:microsoft.com/office/officeart/2005/8/layout/orgChart1"/>
    <dgm:cxn modelId="{9AFE4916-BD2E-48F6-89C3-FE0774789DA9}" type="presParOf" srcId="{EED5F58A-67C8-41C0-9665-5853DB7FB6E7}" destId="{3FE2A50E-1E0B-48A7-A5BE-4DC0840D99FA}" srcOrd="0" destOrd="0" presId="urn:microsoft.com/office/officeart/2005/8/layout/orgChart1"/>
    <dgm:cxn modelId="{19FA9903-29DA-4023-9A35-1DA9DC9D73D2}" type="presParOf" srcId="{3FE2A50E-1E0B-48A7-A5BE-4DC0840D99FA}" destId="{E1113BCA-8C4D-4BF1-9619-D7942B402E01}" srcOrd="0" destOrd="0" presId="urn:microsoft.com/office/officeart/2005/8/layout/orgChart1"/>
    <dgm:cxn modelId="{5697CFCB-FEF6-4EAF-92EF-E4448587CE7F}" type="presParOf" srcId="{3FE2A50E-1E0B-48A7-A5BE-4DC0840D99FA}" destId="{74A6F521-B32D-4EC3-B4EE-BD2DFC1D1215}" srcOrd="1" destOrd="0" presId="urn:microsoft.com/office/officeart/2005/8/layout/orgChart1"/>
    <dgm:cxn modelId="{3BD160A0-4381-4742-8059-4AA59E84F39C}" type="presParOf" srcId="{EED5F58A-67C8-41C0-9665-5853DB7FB6E7}" destId="{5DB957E3-A956-4AA8-ACBC-23FE9D9EE3C0}" srcOrd="1" destOrd="0" presId="urn:microsoft.com/office/officeart/2005/8/layout/orgChart1"/>
    <dgm:cxn modelId="{4C1A3F71-2FFE-49E7-89AF-AE8A1C491F1D}" type="presParOf" srcId="{EED5F58A-67C8-41C0-9665-5853DB7FB6E7}" destId="{68CB58E2-7556-4917-8765-4DBC34D848AA}" srcOrd="2" destOrd="0" presId="urn:microsoft.com/office/officeart/2005/8/layout/orgChart1"/>
    <dgm:cxn modelId="{65E65B8B-48D2-4128-B8DE-601D45CEB735}" type="presParOf" srcId="{81FC3B3E-F1F3-47C3-A82A-22569C8C1934}" destId="{81B54BDB-B189-4E22-B1FB-CF3A57E5D31D}" srcOrd="2" destOrd="0" presId="urn:microsoft.com/office/officeart/2005/8/layout/orgChart1"/>
    <dgm:cxn modelId="{6A694D9E-9F69-4338-8420-2DA49F6DDC9B}" type="presParOf" srcId="{81FC3B3E-F1F3-47C3-A82A-22569C8C1934}" destId="{98DEF128-3BE1-4F71-99E5-89B72CD0C886}" srcOrd="3" destOrd="0" presId="urn:microsoft.com/office/officeart/2005/8/layout/orgChart1"/>
    <dgm:cxn modelId="{7A06DC48-3046-4D3C-87E0-B7C9FC841D5B}" type="presParOf" srcId="{98DEF128-3BE1-4F71-99E5-89B72CD0C886}" destId="{DB5FE029-4766-42AF-8149-0FADF8E2E9F4}" srcOrd="0" destOrd="0" presId="urn:microsoft.com/office/officeart/2005/8/layout/orgChart1"/>
    <dgm:cxn modelId="{4B3B349A-4D73-4CAF-8E9B-50A4E448CF4E}" type="presParOf" srcId="{DB5FE029-4766-42AF-8149-0FADF8E2E9F4}" destId="{6784FC29-1DD4-42D8-995A-CE46CFB707A2}" srcOrd="0" destOrd="0" presId="urn:microsoft.com/office/officeart/2005/8/layout/orgChart1"/>
    <dgm:cxn modelId="{EE0D05A6-19CA-4F5E-82E5-BB6E10C96CE5}" type="presParOf" srcId="{DB5FE029-4766-42AF-8149-0FADF8E2E9F4}" destId="{786FA187-BDC4-46C7-9B40-9D1BB0A20F6E}" srcOrd="1" destOrd="0" presId="urn:microsoft.com/office/officeart/2005/8/layout/orgChart1"/>
    <dgm:cxn modelId="{C54D37BE-9E01-4D81-BD1B-88C20084C224}" type="presParOf" srcId="{98DEF128-3BE1-4F71-99E5-89B72CD0C886}" destId="{69BD6705-9E2B-4A1D-A02C-3A86A0B04206}" srcOrd="1" destOrd="0" presId="urn:microsoft.com/office/officeart/2005/8/layout/orgChart1"/>
    <dgm:cxn modelId="{44FCFDBF-454A-4FC9-B9FC-958AFB171E26}" type="presParOf" srcId="{98DEF128-3BE1-4F71-99E5-89B72CD0C886}" destId="{47FEBE2F-48CB-45FF-A37E-4BB0E9F5E632}" srcOrd="2" destOrd="0" presId="urn:microsoft.com/office/officeart/2005/8/layout/orgChart1"/>
    <dgm:cxn modelId="{C98A4053-0265-44F7-9076-6D72AB0236DF}" type="presParOf" srcId="{81FC3B3E-F1F3-47C3-A82A-22569C8C1934}" destId="{67D0CA02-3B34-405D-A4AD-D83D169A0951}" srcOrd="4" destOrd="0" presId="urn:microsoft.com/office/officeart/2005/8/layout/orgChart1"/>
    <dgm:cxn modelId="{9C290FB2-07F4-466E-82A4-63352E493E91}" type="presParOf" srcId="{81FC3B3E-F1F3-47C3-A82A-22569C8C1934}" destId="{6D391583-A736-4C40-B1D8-0DB64CDDCE9B}" srcOrd="5" destOrd="0" presId="urn:microsoft.com/office/officeart/2005/8/layout/orgChart1"/>
    <dgm:cxn modelId="{69EE8166-9B75-450E-B0E9-87E878819596}" type="presParOf" srcId="{6D391583-A736-4C40-B1D8-0DB64CDDCE9B}" destId="{465B8C14-62E0-4E21-9108-F0AF6D4F8530}" srcOrd="0" destOrd="0" presId="urn:microsoft.com/office/officeart/2005/8/layout/orgChart1"/>
    <dgm:cxn modelId="{3E811AB0-7FDD-4DF9-A748-29278207124B}" type="presParOf" srcId="{465B8C14-62E0-4E21-9108-F0AF6D4F8530}" destId="{E8344D8B-8757-4F3E-AFF0-A4CDE2579F0E}" srcOrd="0" destOrd="0" presId="urn:microsoft.com/office/officeart/2005/8/layout/orgChart1"/>
    <dgm:cxn modelId="{33041F68-4B92-4787-8F45-70F9EA95C976}" type="presParOf" srcId="{465B8C14-62E0-4E21-9108-F0AF6D4F8530}" destId="{C60AEF60-8540-40FE-B9DA-2F05F1814CE6}" srcOrd="1" destOrd="0" presId="urn:microsoft.com/office/officeart/2005/8/layout/orgChart1"/>
    <dgm:cxn modelId="{2CC0EB27-B5AA-4682-8033-FFBD6EDA9A90}" type="presParOf" srcId="{6D391583-A736-4C40-B1D8-0DB64CDDCE9B}" destId="{FA3B757A-4D64-4614-B7B9-26080CED68E8}" srcOrd="1" destOrd="0" presId="urn:microsoft.com/office/officeart/2005/8/layout/orgChart1"/>
    <dgm:cxn modelId="{0C593A15-B990-4F0F-B9D3-A6CF60E903B1}" type="presParOf" srcId="{FA3B757A-4D64-4614-B7B9-26080CED68E8}" destId="{9DE53C75-6A26-4FA2-AB28-68D1C3A41175}" srcOrd="0" destOrd="0" presId="urn:microsoft.com/office/officeart/2005/8/layout/orgChart1"/>
    <dgm:cxn modelId="{0BA3D34B-9A06-480F-B944-2D3288A47C95}" type="presParOf" srcId="{FA3B757A-4D64-4614-B7B9-26080CED68E8}" destId="{85FE716D-93F5-4327-8FD6-5F07EF55825C}" srcOrd="1" destOrd="0" presId="urn:microsoft.com/office/officeart/2005/8/layout/orgChart1"/>
    <dgm:cxn modelId="{F75F75AD-5CC0-4821-8026-979EC9F05C59}" type="presParOf" srcId="{85FE716D-93F5-4327-8FD6-5F07EF55825C}" destId="{06918A9A-2E7B-40B2-AD50-2A2C4777F80D}" srcOrd="0" destOrd="0" presId="urn:microsoft.com/office/officeart/2005/8/layout/orgChart1"/>
    <dgm:cxn modelId="{61134E70-506C-46E4-94B2-7B89B73381A5}" type="presParOf" srcId="{06918A9A-2E7B-40B2-AD50-2A2C4777F80D}" destId="{4BA7F224-9779-4A77-92EB-D834140817E9}" srcOrd="0" destOrd="0" presId="urn:microsoft.com/office/officeart/2005/8/layout/orgChart1"/>
    <dgm:cxn modelId="{AE2D792A-046D-412C-892E-8318359F9092}" type="presParOf" srcId="{06918A9A-2E7B-40B2-AD50-2A2C4777F80D}" destId="{888E7677-19BE-45CF-9A40-DD7C57349850}" srcOrd="1" destOrd="0" presId="urn:microsoft.com/office/officeart/2005/8/layout/orgChart1"/>
    <dgm:cxn modelId="{EBD1A26F-02EA-4901-957D-95737DD100B5}" type="presParOf" srcId="{85FE716D-93F5-4327-8FD6-5F07EF55825C}" destId="{B56C0EA3-A1FA-4D1E-A2F5-DA0645F2C784}" srcOrd="1" destOrd="0" presId="urn:microsoft.com/office/officeart/2005/8/layout/orgChart1"/>
    <dgm:cxn modelId="{65F041B9-3F62-44B5-AE7E-383547107001}" type="presParOf" srcId="{85FE716D-93F5-4327-8FD6-5F07EF55825C}" destId="{E2B330F0-457C-4860-A54A-A751621D4607}" srcOrd="2" destOrd="0" presId="urn:microsoft.com/office/officeart/2005/8/layout/orgChart1"/>
    <dgm:cxn modelId="{842DFE64-50F4-463A-BD38-CFE1752BB620}" type="presParOf" srcId="{FA3B757A-4D64-4614-B7B9-26080CED68E8}" destId="{261E2BAA-E015-4CBC-8A93-79FF10860E9F}" srcOrd="2" destOrd="0" presId="urn:microsoft.com/office/officeart/2005/8/layout/orgChart1"/>
    <dgm:cxn modelId="{FB48CAE8-A94C-4BB6-8F56-039DC2F91E10}" type="presParOf" srcId="{FA3B757A-4D64-4614-B7B9-26080CED68E8}" destId="{8C84CFBE-E90D-44E0-A4D1-32BDDD04EB34}" srcOrd="3" destOrd="0" presId="urn:microsoft.com/office/officeart/2005/8/layout/orgChart1"/>
    <dgm:cxn modelId="{19A1F783-9B9E-4BF6-896C-7DBFE4410E98}" type="presParOf" srcId="{8C84CFBE-E90D-44E0-A4D1-32BDDD04EB34}" destId="{7A9DBDC9-CC6E-4166-9581-E07FC00D019B}" srcOrd="0" destOrd="0" presId="urn:microsoft.com/office/officeart/2005/8/layout/orgChart1"/>
    <dgm:cxn modelId="{714DBC82-C563-4C98-9C4A-55A66411C612}" type="presParOf" srcId="{7A9DBDC9-CC6E-4166-9581-E07FC00D019B}" destId="{7CBA8847-957E-4B38-AE1B-90D6D2D0ECD6}" srcOrd="0" destOrd="0" presId="urn:microsoft.com/office/officeart/2005/8/layout/orgChart1"/>
    <dgm:cxn modelId="{503D8332-15D4-4D0A-BC83-5C918B13C97D}" type="presParOf" srcId="{7A9DBDC9-CC6E-4166-9581-E07FC00D019B}" destId="{CB191013-AA73-4F10-96DF-1D404AD9EE9F}" srcOrd="1" destOrd="0" presId="urn:microsoft.com/office/officeart/2005/8/layout/orgChart1"/>
    <dgm:cxn modelId="{A2A6ACA1-04CC-4AB2-945E-D701C81E56DD}" type="presParOf" srcId="{8C84CFBE-E90D-44E0-A4D1-32BDDD04EB34}" destId="{EC9B9E98-6EC4-42A5-9693-235F2C6EAD16}" srcOrd="1" destOrd="0" presId="urn:microsoft.com/office/officeart/2005/8/layout/orgChart1"/>
    <dgm:cxn modelId="{DA66D90E-DF9D-4A0D-9D52-1F716D17A9CD}" type="presParOf" srcId="{8C84CFBE-E90D-44E0-A4D1-32BDDD04EB34}" destId="{36F0B699-8603-403A-B213-DB31427086D8}" srcOrd="2" destOrd="0" presId="urn:microsoft.com/office/officeart/2005/8/layout/orgChart1"/>
    <dgm:cxn modelId="{65B8C7ED-B595-4B2A-A56A-2F6ED28DC8F8}" type="presParOf" srcId="{FA3B757A-4D64-4614-B7B9-26080CED68E8}" destId="{8EA7FB96-2239-4C5F-999F-C7B918A07FFF}" srcOrd="4" destOrd="0" presId="urn:microsoft.com/office/officeart/2005/8/layout/orgChart1"/>
    <dgm:cxn modelId="{CE41579D-6963-4F68-89E0-CC1A4043E8E5}" type="presParOf" srcId="{FA3B757A-4D64-4614-B7B9-26080CED68E8}" destId="{2A9DFA13-5382-4F59-8C0F-04282BF0EE60}" srcOrd="5" destOrd="0" presId="urn:microsoft.com/office/officeart/2005/8/layout/orgChart1"/>
    <dgm:cxn modelId="{B2C9EABB-7FC1-4101-BF23-74DEB89F47F0}" type="presParOf" srcId="{2A9DFA13-5382-4F59-8C0F-04282BF0EE60}" destId="{C81F900D-8B06-4C8E-8E0D-866124E091AD}" srcOrd="0" destOrd="0" presId="urn:microsoft.com/office/officeart/2005/8/layout/orgChart1"/>
    <dgm:cxn modelId="{7244D2CB-2654-49D3-9646-8C3882AD3885}" type="presParOf" srcId="{C81F900D-8B06-4C8E-8E0D-866124E091AD}" destId="{CC342195-B675-411F-9840-3265698A5CFE}" srcOrd="0" destOrd="0" presId="urn:microsoft.com/office/officeart/2005/8/layout/orgChart1"/>
    <dgm:cxn modelId="{EDA42F68-7C1F-42C3-8A1A-1C08E66EFA7D}" type="presParOf" srcId="{C81F900D-8B06-4C8E-8E0D-866124E091AD}" destId="{53A01973-C57B-4BE7-AC9F-60C314636069}" srcOrd="1" destOrd="0" presId="urn:microsoft.com/office/officeart/2005/8/layout/orgChart1"/>
    <dgm:cxn modelId="{0F00463C-7A16-4D97-9579-247ECAABC9E3}" type="presParOf" srcId="{2A9DFA13-5382-4F59-8C0F-04282BF0EE60}" destId="{CEB191B0-111E-4012-AE0E-ACBFAA0FFA00}" srcOrd="1" destOrd="0" presId="urn:microsoft.com/office/officeart/2005/8/layout/orgChart1"/>
    <dgm:cxn modelId="{85BD3F35-F2FC-4852-B97A-441F1629D74B}" type="presParOf" srcId="{CEB191B0-111E-4012-AE0E-ACBFAA0FFA00}" destId="{6360DA5D-B55F-496A-8BBF-0561BFE873FE}" srcOrd="0" destOrd="0" presId="urn:microsoft.com/office/officeart/2005/8/layout/orgChart1"/>
    <dgm:cxn modelId="{A7C809E5-132B-4235-8ACD-4FA38065F24D}" type="presParOf" srcId="{CEB191B0-111E-4012-AE0E-ACBFAA0FFA00}" destId="{9DF33397-304A-4F24-B85E-57CCE64E73AC}" srcOrd="1" destOrd="0" presId="urn:microsoft.com/office/officeart/2005/8/layout/orgChart1"/>
    <dgm:cxn modelId="{BD0B84A1-B2E2-4635-B4C2-38590C6948C7}" type="presParOf" srcId="{9DF33397-304A-4F24-B85E-57CCE64E73AC}" destId="{DC7625B0-AA5E-44C6-9F43-329B585771D9}" srcOrd="0" destOrd="0" presId="urn:microsoft.com/office/officeart/2005/8/layout/orgChart1"/>
    <dgm:cxn modelId="{B1A55BA7-D765-47C6-89E4-69C248BFFCCF}" type="presParOf" srcId="{DC7625B0-AA5E-44C6-9F43-329B585771D9}" destId="{6EEFA3B4-0044-4CC9-A9E2-B91DC5326BB0}" srcOrd="0" destOrd="0" presId="urn:microsoft.com/office/officeart/2005/8/layout/orgChart1"/>
    <dgm:cxn modelId="{C71344BC-1191-4DAA-86F1-FDD8E5CAFAD1}" type="presParOf" srcId="{DC7625B0-AA5E-44C6-9F43-329B585771D9}" destId="{D2DE4C4E-89FE-4EC2-82F4-A834C7D5D53D}" srcOrd="1" destOrd="0" presId="urn:microsoft.com/office/officeart/2005/8/layout/orgChart1"/>
    <dgm:cxn modelId="{73BF4BE7-F55C-4952-9646-BC37C30869AD}" type="presParOf" srcId="{9DF33397-304A-4F24-B85E-57CCE64E73AC}" destId="{AABEDFCB-6AB9-4906-8CEE-23EB3E790DBA}" srcOrd="1" destOrd="0" presId="urn:microsoft.com/office/officeart/2005/8/layout/orgChart1"/>
    <dgm:cxn modelId="{5FB05C36-CB78-45C1-A4A8-AF94FCAE0730}" type="presParOf" srcId="{9DF33397-304A-4F24-B85E-57CCE64E73AC}" destId="{223F99D9-365B-4F98-8D21-DA12533B44AD}" srcOrd="2" destOrd="0" presId="urn:microsoft.com/office/officeart/2005/8/layout/orgChart1"/>
    <dgm:cxn modelId="{F435572C-0873-47C5-A289-3A0BEC77F1A8}" type="presParOf" srcId="{CEB191B0-111E-4012-AE0E-ACBFAA0FFA00}" destId="{EBECB8DF-290D-43B7-8137-C30478F71364}" srcOrd="2" destOrd="0" presId="urn:microsoft.com/office/officeart/2005/8/layout/orgChart1"/>
    <dgm:cxn modelId="{8A0EF133-4941-41E9-8377-1E32D45601C4}" type="presParOf" srcId="{CEB191B0-111E-4012-AE0E-ACBFAA0FFA00}" destId="{29630E35-2625-4BED-A6D3-E8631FD157DE}" srcOrd="3" destOrd="0" presId="urn:microsoft.com/office/officeart/2005/8/layout/orgChart1"/>
    <dgm:cxn modelId="{69637074-A138-451E-8A77-D59F3E3A0638}" type="presParOf" srcId="{29630E35-2625-4BED-A6D3-E8631FD157DE}" destId="{164AABC0-853C-41CB-96EB-F47C5B9AA1BD}" srcOrd="0" destOrd="0" presId="urn:microsoft.com/office/officeart/2005/8/layout/orgChart1"/>
    <dgm:cxn modelId="{6419332C-A1C2-4D7A-912F-241F1FA9D275}" type="presParOf" srcId="{164AABC0-853C-41CB-96EB-F47C5B9AA1BD}" destId="{F439ABD9-CB63-417A-B40C-3AF41A9AD0DA}" srcOrd="0" destOrd="0" presId="urn:microsoft.com/office/officeart/2005/8/layout/orgChart1"/>
    <dgm:cxn modelId="{9E5FDE42-E675-4F9A-AFE8-19219BDE522C}" type="presParOf" srcId="{164AABC0-853C-41CB-96EB-F47C5B9AA1BD}" destId="{83B26291-448A-4EFF-BA5B-7727D0EA2648}" srcOrd="1" destOrd="0" presId="urn:microsoft.com/office/officeart/2005/8/layout/orgChart1"/>
    <dgm:cxn modelId="{839D3218-AAD0-4227-B9E7-7A761BC3BD42}" type="presParOf" srcId="{29630E35-2625-4BED-A6D3-E8631FD157DE}" destId="{6C1B1C21-6143-439C-8BCD-D0ADBD7F2239}" srcOrd="1" destOrd="0" presId="urn:microsoft.com/office/officeart/2005/8/layout/orgChart1"/>
    <dgm:cxn modelId="{6ADFB40A-25B8-48D9-8E0D-3B23506A739A}" type="presParOf" srcId="{29630E35-2625-4BED-A6D3-E8631FD157DE}" destId="{6CA24B87-C83A-4588-BC84-4FC12204EF81}" srcOrd="2" destOrd="0" presId="urn:microsoft.com/office/officeart/2005/8/layout/orgChart1"/>
    <dgm:cxn modelId="{23A43B45-87B0-49E6-90E7-5053912F5CE9}" type="presParOf" srcId="{2A9DFA13-5382-4F59-8C0F-04282BF0EE60}" destId="{7580EADB-1C1A-4AF1-BC8B-4C75644454F8}" srcOrd="2" destOrd="0" presId="urn:microsoft.com/office/officeart/2005/8/layout/orgChart1"/>
    <dgm:cxn modelId="{578369FA-5E06-4491-AE1F-D0D9AF7B6B08}" type="presParOf" srcId="{6D391583-A736-4C40-B1D8-0DB64CDDCE9B}" destId="{EE6EE978-B6C4-4B51-B1AC-00061417B77F}" srcOrd="2" destOrd="0" presId="urn:microsoft.com/office/officeart/2005/8/layout/orgChart1"/>
    <dgm:cxn modelId="{5F28F841-987A-4238-9DD8-523271D7446A}" type="presParOf" srcId="{81FC3B3E-F1F3-47C3-A82A-22569C8C1934}" destId="{D85D158D-6B61-4BD3-96BC-600A7676E09A}" srcOrd="6" destOrd="0" presId="urn:microsoft.com/office/officeart/2005/8/layout/orgChart1"/>
    <dgm:cxn modelId="{8BACC011-E684-4064-B9F6-7C2BEA1C2D69}" type="presParOf" srcId="{81FC3B3E-F1F3-47C3-A82A-22569C8C1934}" destId="{DFAAE4E9-1B6D-458F-8C57-CB10D1B8C4D0}" srcOrd="7" destOrd="0" presId="urn:microsoft.com/office/officeart/2005/8/layout/orgChart1"/>
    <dgm:cxn modelId="{A9757053-971A-40B0-A8DF-707D5A8395D1}" type="presParOf" srcId="{DFAAE4E9-1B6D-458F-8C57-CB10D1B8C4D0}" destId="{8521335D-641F-4A45-A5C3-D26A1C8FB89A}" srcOrd="0" destOrd="0" presId="urn:microsoft.com/office/officeart/2005/8/layout/orgChart1"/>
    <dgm:cxn modelId="{636434E0-7CA7-47AC-8AA0-AD70AA9F6066}" type="presParOf" srcId="{8521335D-641F-4A45-A5C3-D26A1C8FB89A}" destId="{F08A1A94-B8B3-4D85-9B16-B1D7C881F220}" srcOrd="0" destOrd="0" presId="urn:microsoft.com/office/officeart/2005/8/layout/orgChart1"/>
    <dgm:cxn modelId="{73A7DC89-AA87-4491-B3D9-28353A4C4A60}" type="presParOf" srcId="{8521335D-641F-4A45-A5C3-D26A1C8FB89A}" destId="{B50C22C9-8988-4658-AD31-1AA0AAFA7877}" srcOrd="1" destOrd="0" presId="urn:microsoft.com/office/officeart/2005/8/layout/orgChart1"/>
    <dgm:cxn modelId="{5C097D13-3B2E-44B1-95D4-B0EBB90BB1B8}" type="presParOf" srcId="{DFAAE4E9-1B6D-458F-8C57-CB10D1B8C4D0}" destId="{D554E4E4-AAE7-4B7C-9634-A20AFFA29D2A}" srcOrd="1" destOrd="0" presId="urn:microsoft.com/office/officeart/2005/8/layout/orgChart1"/>
    <dgm:cxn modelId="{BAE63000-1685-46EC-818A-123FCAA898A4}" type="presParOf" srcId="{D554E4E4-AAE7-4B7C-9634-A20AFFA29D2A}" destId="{74AF08E8-3E7A-47C8-926A-B21B9C2039D3}" srcOrd="0" destOrd="0" presId="urn:microsoft.com/office/officeart/2005/8/layout/orgChart1"/>
    <dgm:cxn modelId="{3084352A-DD9F-4679-93BE-427D4C4B25CA}" type="presParOf" srcId="{D554E4E4-AAE7-4B7C-9634-A20AFFA29D2A}" destId="{5E94C5CE-A5EF-415D-B601-3FEE9CB6D93C}" srcOrd="1" destOrd="0" presId="urn:microsoft.com/office/officeart/2005/8/layout/orgChart1"/>
    <dgm:cxn modelId="{969C5C90-418D-47B3-88AD-1AC1FD3CAB64}" type="presParOf" srcId="{5E94C5CE-A5EF-415D-B601-3FEE9CB6D93C}" destId="{3B22FDD2-3F67-41A4-96B6-881C712ADD14}" srcOrd="0" destOrd="0" presId="urn:microsoft.com/office/officeart/2005/8/layout/orgChart1"/>
    <dgm:cxn modelId="{2F27E8AD-8828-443E-9181-B0ECBC54308A}" type="presParOf" srcId="{3B22FDD2-3F67-41A4-96B6-881C712ADD14}" destId="{4E369CB9-8664-4E7C-A675-7A0E8E3384D4}" srcOrd="0" destOrd="0" presId="urn:microsoft.com/office/officeart/2005/8/layout/orgChart1"/>
    <dgm:cxn modelId="{CE020243-76BA-4982-BD88-7A5375D8AEEB}" type="presParOf" srcId="{3B22FDD2-3F67-41A4-96B6-881C712ADD14}" destId="{5FBEDD07-8DD1-4430-8008-33D55D91232C}" srcOrd="1" destOrd="0" presId="urn:microsoft.com/office/officeart/2005/8/layout/orgChart1"/>
    <dgm:cxn modelId="{CE1C5B0E-52AA-44BF-B3DE-28BEC15946F1}" type="presParOf" srcId="{5E94C5CE-A5EF-415D-B601-3FEE9CB6D93C}" destId="{112362F6-E40D-43B7-8891-8AF5468743C5}" srcOrd="1" destOrd="0" presId="urn:microsoft.com/office/officeart/2005/8/layout/orgChart1"/>
    <dgm:cxn modelId="{441752B4-DE55-433E-B3AA-73975C23835E}" type="presParOf" srcId="{5E94C5CE-A5EF-415D-B601-3FEE9CB6D93C}" destId="{3AAB85A8-47E5-4C10-8D02-53946FC3E123}" srcOrd="2" destOrd="0" presId="urn:microsoft.com/office/officeart/2005/8/layout/orgChart1"/>
    <dgm:cxn modelId="{6A923BE4-40AE-45E4-A791-E60042A92A8F}" type="presParOf" srcId="{D554E4E4-AAE7-4B7C-9634-A20AFFA29D2A}" destId="{F20FCC49-4428-4377-98E3-ECAFE6F11F01}" srcOrd="2" destOrd="0" presId="urn:microsoft.com/office/officeart/2005/8/layout/orgChart1"/>
    <dgm:cxn modelId="{4B1DD82D-220B-4B8F-AD4E-D6FDF6190444}" type="presParOf" srcId="{D554E4E4-AAE7-4B7C-9634-A20AFFA29D2A}" destId="{1FF0B531-E58D-4118-A960-5702520CAD44}" srcOrd="3" destOrd="0" presId="urn:microsoft.com/office/officeart/2005/8/layout/orgChart1"/>
    <dgm:cxn modelId="{837F766F-6091-4654-979D-C62727AFE897}" type="presParOf" srcId="{1FF0B531-E58D-4118-A960-5702520CAD44}" destId="{371CDCF6-4044-4BB8-86B8-279C2F7C0C9C}" srcOrd="0" destOrd="0" presId="urn:microsoft.com/office/officeart/2005/8/layout/orgChart1"/>
    <dgm:cxn modelId="{7E6EC38C-CD84-4F47-A35F-5969B8422029}" type="presParOf" srcId="{371CDCF6-4044-4BB8-86B8-279C2F7C0C9C}" destId="{00D39AD4-5169-4157-B93B-9F392442AA9A}" srcOrd="0" destOrd="0" presId="urn:microsoft.com/office/officeart/2005/8/layout/orgChart1"/>
    <dgm:cxn modelId="{3E210F7C-28AD-41B2-A886-F38A1D4877F9}" type="presParOf" srcId="{371CDCF6-4044-4BB8-86B8-279C2F7C0C9C}" destId="{6E549CBB-4B1E-4800-B6C7-A7EAA9F49797}" srcOrd="1" destOrd="0" presId="urn:microsoft.com/office/officeart/2005/8/layout/orgChart1"/>
    <dgm:cxn modelId="{72F03893-7503-44FC-99AB-88E815143FA8}" type="presParOf" srcId="{1FF0B531-E58D-4118-A960-5702520CAD44}" destId="{9C504DF2-A09D-4C08-B430-DDE1D070A474}" srcOrd="1" destOrd="0" presId="urn:microsoft.com/office/officeart/2005/8/layout/orgChart1"/>
    <dgm:cxn modelId="{95300C12-F055-4798-8F86-0DC8892A5849}" type="presParOf" srcId="{1FF0B531-E58D-4118-A960-5702520CAD44}" destId="{92762F10-57FF-4198-989F-147E15C4CE25}" srcOrd="2" destOrd="0" presId="urn:microsoft.com/office/officeart/2005/8/layout/orgChart1"/>
    <dgm:cxn modelId="{713DE35C-9070-480D-91EE-D459E58F76D5}" type="presParOf" srcId="{D554E4E4-AAE7-4B7C-9634-A20AFFA29D2A}" destId="{654E6601-6DF0-477B-82CA-B4111166A04E}" srcOrd="4" destOrd="0" presId="urn:microsoft.com/office/officeart/2005/8/layout/orgChart1"/>
    <dgm:cxn modelId="{053D7689-24CF-41FB-9D65-162A2EA8C274}" type="presParOf" srcId="{D554E4E4-AAE7-4B7C-9634-A20AFFA29D2A}" destId="{B49C8890-09BF-4C1C-BA75-59FB6A742718}" srcOrd="5" destOrd="0" presId="urn:microsoft.com/office/officeart/2005/8/layout/orgChart1"/>
    <dgm:cxn modelId="{1C1E0A45-3445-457F-827C-8B4E742F2663}" type="presParOf" srcId="{B49C8890-09BF-4C1C-BA75-59FB6A742718}" destId="{542A2FDA-286B-4C71-B2AD-06191752C415}" srcOrd="0" destOrd="0" presId="urn:microsoft.com/office/officeart/2005/8/layout/orgChart1"/>
    <dgm:cxn modelId="{73A9F585-4C27-446A-A959-9403207099EA}" type="presParOf" srcId="{542A2FDA-286B-4C71-B2AD-06191752C415}" destId="{661D400B-C096-4A63-80D6-438D18A5DC3E}" srcOrd="0" destOrd="0" presId="urn:microsoft.com/office/officeart/2005/8/layout/orgChart1"/>
    <dgm:cxn modelId="{EDE37532-4A56-4B9A-B4D6-0F54B79966DA}" type="presParOf" srcId="{542A2FDA-286B-4C71-B2AD-06191752C415}" destId="{E624B5B9-586A-4525-B760-17177882F81E}" srcOrd="1" destOrd="0" presId="urn:microsoft.com/office/officeart/2005/8/layout/orgChart1"/>
    <dgm:cxn modelId="{DAE412F2-8021-4061-BE2B-8491DEC9C300}" type="presParOf" srcId="{B49C8890-09BF-4C1C-BA75-59FB6A742718}" destId="{A4CD69C1-F00C-42CA-A13F-8697A3D64553}" srcOrd="1" destOrd="0" presId="urn:microsoft.com/office/officeart/2005/8/layout/orgChart1"/>
    <dgm:cxn modelId="{91898A87-FD4B-4695-BC53-0F15DBE871F8}" type="presParOf" srcId="{A4CD69C1-F00C-42CA-A13F-8697A3D64553}" destId="{52576E2C-9C49-4A3B-9D4F-BB1EA5542ACC}" srcOrd="0" destOrd="0" presId="urn:microsoft.com/office/officeart/2005/8/layout/orgChart1"/>
    <dgm:cxn modelId="{D6C9FB90-11B4-48E8-BCF2-890274D53692}" type="presParOf" srcId="{A4CD69C1-F00C-42CA-A13F-8697A3D64553}" destId="{CED6F4C5-8317-4900-A633-120599552920}" srcOrd="1" destOrd="0" presId="urn:microsoft.com/office/officeart/2005/8/layout/orgChart1"/>
    <dgm:cxn modelId="{30EEC15C-AD5B-4F90-A374-7408F8EBCB99}" type="presParOf" srcId="{CED6F4C5-8317-4900-A633-120599552920}" destId="{F9238AF7-B75C-4F87-8031-E7888B8E2969}" srcOrd="0" destOrd="0" presId="urn:microsoft.com/office/officeart/2005/8/layout/orgChart1"/>
    <dgm:cxn modelId="{2CCC7D04-F7FD-4454-8F8A-90A7D5FF985E}" type="presParOf" srcId="{F9238AF7-B75C-4F87-8031-E7888B8E2969}" destId="{A519D7E5-9905-46FE-89D6-CD4D31B3366A}" srcOrd="0" destOrd="0" presId="urn:microsoft.com/office/officeart/2005/8/layout/orgChart1"/>
    <dgm:cxn modelId="{83592C55-8131-44AB-A5D6-8952C45D1324}" type="presParOf" srcId="{F9238AF7-B75C-4F87-8031-E7888B8E2969}" destId="{CD4054B6-452C-4DC6-AEA9-5BE4B1FE6112}" srcOrd="1" destOrd="0" presId="urn:microsoft.com/office/officeart/2005/8/layout/orgChart1"/>
    <dgm:cxn modelId="{08D851A3-E2AE-4405-B0D6-5B7C3BFBA418}" type="presParOf" srcId="{CED6F4C5-8317-4900-A633-120599552920}" destId="{9566BA2D-04A2-4DAE-BBF4-BD93FB720351}" srcOrd="1" destOrd="0" presId="urn:microsoft.com/office/officeart/2005/8/layout/orgChart1"/>
    <dgm:cxn modelId="{A80502A2-F323-4E26-9F4A-58085B76444D}" type="presParOf" srcId="{CED6F4C5-8317-4900-A633-120599552920}" destId="{018888AC-D1FC-430B-A784-275F9767B0E6}" srcOrd="2" destOrd="0" presId="urn:microsoft.com/office/officeart/2005/8/layout/orgChart1"/>
    <dgm:cxn modelId="{0672BAEF-2E11-4C7E-9F51-D0337376CF30}" type="presParOf" srcId="{A4CD69C1-F00C-42CA-A13F-8697A3D64553}" destId="{862A0595-BF03-4811-856A-A17351C27ECA}" srcOrd="2" destOrd="0" presId="urn:microsoft.com/office/officeart/2005/8/layout/orgChart1"/>
    <dgm:cxn modelId="{BD92405A-ABD9-4C1C-8647-DEF6118F264E}" type="presParOf" srcId="{A4CD69C1-F00C-42CA-A13F-8697A3D64553}" destId="{C4CB0735-3E0D-4544-BC65-BDFC45051EDB}" srcOrd="3" destOrd="0" presId="urn:microsoft.com/office/officeart/2005/8/layout/orgChart1"/>
    <dgm:cxn modelId="{5FDFA548-4209-4B43-BC21-4D8DDB1D87DC}" type="presParOf" srcId="{C4CB0735-3E0D-4544-BC65-BDFC45051EDB}" destId="{15504D05-8A25-443A-984E-BB7CC179CAD4}" srcOrd="0" destOrd="0" presId="urn:microsoft.com/office/officeart/2005/8/layout/orgChart1"/>
    <dgm:cxn modelId="{7A0C0514-B8FF-49AF-85A1-9F35A2A92EA1}" type="presParOf" srcId="{15504D05-8A25-443A-984E-BB7CC179CAD4}" destId="{C116B616-852B-4043-AE77-5BDD90BC696D}" srcOrd="0" destOrd="0" presId="urn:microsoft.com/office/officeart/2005/8/layout/orgChart1"/>
    <dgm:cxn modelId="{F18D38CB-F6ED-4F71-840C-A274AD1730F3}" type="presParOf" srcId="{15504D05-8A25-443A-984E-BB7CC179CAD4}" destId="{F6BD6B2A-E807-424A-AE78-2A99133E1193}" srcOrd="1" destOrd="0" presId="urn:microsoft.com/office/officeart/2005/8/layout/orgChart1"/>
    <dgm:cxn modelId="{7FF99FF9-C3AF-4DAA-9D58-DA6DFD2E2DFD}" type="presParOf" srcId="{C4CB0735-3E0D-4544-BC65-BDFC45051EDB}" destId="{96EB34A2-7D7C-4B93-A519-0F9C6A8D6EEA}" srcOrd="1" destOrd="0" presId="urn:microsoft.com/office/officeart/2005/8/layout/orgChart1"/>
    <dgm:cxn modelId="{B072BE89-5A14-4001-A607-EC62B101CBC5}" type="presParOf" srcId="{96EB34A2-7D7C-4B93-A519-0F9C6A8D6EEA}" destId="{7768F0DC-313A-4A76-9783-DFB4B73F1FC1}" srcOrd="0" destOrd="0" presId="urn:microsoft.com/office/officeart/2005/8/layout/orgChart1"/>
    <dgm:cxn modelId="{62D24FAC-70CF-43D5-8115-01FAF7B71AF0}" type="presParOf" srcId="{96EB34A2-7D7C-4B93-A519-0F9C6A8D6EEA}" destId="{3C594FE0-B89E-4D54-A949-F5335C91840C}" srcOrd="1" destOrd="0" presId="urn:microsoft.com/office/officeart/2005/8/layout/orgChart1"/>
    <dgm:cxn modelId="{3B9E91AD-CA98-4027-B7D4-8A1F5CCAE6F0}" type="presParOf" srcId="{3C594FE0-B89E-4D54-A949-F5335C91840C}" destId="{6622777D-A0FD-4E95-813B-F12A44F00D9D}" srcOrd="0" destOrd="0" presId="urn:microsoft.com/office/officeart/2005/8/layout/orgChart1"/>
    <dgm:cxn modelId="{12FAAFE3-F2E7-48E4-A4F8-A5CC36E6581B}" type="presParOf" srcId="{6622777D-A0FD-4E95-813B-F12A44F00D9D}" destId="{0DB26619-E3E6-496F-B6B2-A9FE6575371C}" srcOrd="0" destOrd="0" presId="urn:microsoft.com/office/officeart/2005/8/layout/orgChart1"/>
    <dgm:cxn modelId="{06CD8E75-C7A0-44FC-83E4-BC49D4F70DAA}" type="presParOf" srcId="{6622777D-A0FD-4E95-813B-F12A44F00D9D}" destId="{8BE70F5F-987D-4A1F-91BC-A9AC580E52CE}" srcOrd="1" destOrd="0" presId="urn:microsoft.com/office/officeart/2005/8/layout/orgChart1"/>
    <dgm:cxn modelId="{FFA97307-F7DA-4380-AFE2-3CC281316D9F}" type="presParOf" srcId="{3C594FE0-B89E-4D54-A949-F5335C91840C}" destId="{7B2EA00D-F576-4677-9952-B59ACC0AAD61}" srcOrd="1" destOrd="0" presId="urn:microsoft.com/office/officeart/2005/8/layout/orgChart1"/>
    <dgm:cxn modelId="{093BC66A-C064-41E6-A4DF-472A01B11DA2}" type="presParOf" srcId="{3C594FE0-B89E-4D54-A949-F5335C91840C}" destId="{78D3D03B-E616-46A3-96C2-FB92FAA90E9B}" srcOrd="2" destOrd="0" presId="urn:microsoft.com/office/officeart/2005/8/layout/orgChart1"/>
    <dgm:cxn modelId="{C49E177B-184F-47BC-BDAE-C7FCA4FD407B}" type="presParOf" srcId="{C4CB0735-3E0D-4544-BC65-BDFC45051EDB}" destId="{6010082C-8DA6-4820-802E-198072F4094C}" srcOrd="2" destOrd="0" presId="urn:microsoft.com/office/officeart/2005/8/layout/orgChart1"/>
    <dgm:cxn modelId="{7C9A7884-435C-4E9F-A8CA-E41F103C9FD0}" type="presParOf" srcId="{B49C8890-09BF-4C1C-BA75-59FB6A742718}" destId="{0EC13F3C-2293-42F5-85A0-40D6133B8BA7}" srcOrd="2" destOrd="0" presId="urn:microsoft.com/office/officeart/2005/8/layout/orgChart1"/>
    <dgm:cxn modelId="{54FBA3F1-A8A6-40E8-B3FB-11C344EC9D6B}" type="presParOf" srcId="{DFAAE4E9-1B6D-458F-8C57-CB10D1B8C4D0}" destId="{C81E3ECA-4B85-46CE-9265-A581916A27FC}" srcOrd="2" destOrd="0" presId="urn:microsoft.com/office/officeart/2005/8/layout/orgChart1"/>
    <dgm:cxn modelId="{0445DAEC-B419-4E94-A350-5DEF14244F04}" type="presParOf" srcId="{948FB8BE-AB88-4F27-AFC6-52DE4D5ED887}" destId="{9AC28324-5255-4266-8CC5-84759627FF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3B3FF2B-5DBC-423B-978B-6BFE10948E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C4E1D2D-D17A-4C40-AC74-37268DBE51E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DAC3345-2238-4656-92F8-21C5EA0A908E}" type="parTrans" cxnId="{D0CC3FEF-AD6D-40FE-BE05-D10D14CAA390}">
      <dgm:prSet/>
      <dgm:spPr/>
    </dgm:pt>
    <dgm:pt modelId="{C61CBF60-15AF-43F7-AA88-577AF99697C1}" type="sibTrans" cxnId="{D0CC3FEF-AD6D-40FE-BE05-D10D14CAA390}">
      <dgm:prSet/>
      <dgm:spPr/>
    </dgm:pt>
    <dgm:pt modelId="{79C2317D-18E2-4113-96D2-17F7FED021A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0387AF8-A093-43E2-A69B-8298941FED8B}" type="parTrans" cxnId="{F972F2D3-AF7A-45ED-8148-307D4A696388}">
      <dgm:prSet/>
      <dgm:spPr/>
    </dgm:pt>
    <dgm:pt modelId="{493346BF-52B0-4178-ACC5-C96841BB9DFC}" type="sibTrans" cxnId="{F972F2D3-AF7A-45ED-8148-307D4A696388}">
      <dgm:prSet/>
      <dgm:spPr/>
    </dgm:pt>
    <dgm:pt modelId="{F36E7B04-C120-4780-96A6-10197BF841B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B14ACED-A6B3-4B53-9046-D39F802C588B}" type="parTrans" cxnId="{765301C5-96BA-4FBC-8E05-923B1B87076E}">
      <dgm:prSet/>
      <dgm:spPr/>
    </dgm:pt>
    <dgm:pt modelId="{90DF846E-9898-43B6-853B-D2E7200961FF}" type="sibTrans" cxnId="{765301C5-96BA-4FBC-8E05-923B1B87076E}">
      <dgm:prSet/>
      <dgm:spPr/>
    </dgm:pt>
    <dgm:pt modelId="{9AD17936-F9CE-4E5D-B4BE-C3359D5956C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26EAA87-8139-4482-B8C4-F294CEC169FE}" type="parTrans" cxnId="{42826168-4706-4326-9482-24F9F7228C17}">
      <dgm:prSet/>
      <dgm:spPr/>
    </dgm:pt>
    <dgm:pt modelId="{42D7ADF6-8C71-4EBD-8DF7-72EF8D9E183D}" type="sibTrans" cxnId="{42826168-4706-4326-9482-24F9F7228C17}">
      <dgm:prSet/>
      <dgm:spPr/>
    </dgm:pt>
    <dgm:pt modelId="{DD59767B-2954-47D7-BCCB-A32D8EB1C05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EB5E52A7-CB3F-48E0-90B9-9832B17FB1C2}" type="parTrans" cxnId="{E8AA9EE6-975A-4244-BF89-6DF5D1A3618D}">
      <dgm:prSet/>
      <dgm:spPr/>
    </dgm:pt>
    <dgm:pt modelId="{4A3602DD-4FEE-464B-92F7-335122984D66}" type="sibTrans" cxnId="{E8AA9EE6-975A-4244-BF89-6DF5D1A3618D}">
      <dgm:prSet/>
      <dgm:spPr/>
    </dgm:pt>
    <dgm:pt modelId="{C2DD136E-7349-415E-BFA0-750018A43B1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9C14715-75A2-4B40-91D0-56DE9B4DCA89}" type="parTrans" cxnId="{0BA70955-AC73-40F4-B789-E948621EBC6F}">
      <dgm:prSet/>
      <dgm:spPr/>
    </dgm:pt>
    <dgm:pt modelId="{7706EBE7-1A67-4FAF-93BF-1B64D5BA6C6E}" type="sibTrans" cxnId="{0BA70955-AC73-40F4-B789-E948621EBC6F}">
      <dgm:prSet/>
      <dgm:spPr/>
    </dgm:pt>
    <dgm:pt modelId="{F219AA53-05AB-4458-8043-C94136DEC7B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EC88447B-47B8-4397-98A9-A271561C91AD}" type="parTrans" cxnId="{ABB7CAD4-C2CB-4E51-8B19-FF313E645106}">
      <dgm:prSet/>
      <dgm:spPr/>
    </dgm:pt>
    <dgm:pt modelId="{8084F1D0-2A9D-4F22-96CC-F76A15595C36}" type="sibTrans" cxnId="{ABB7CAD4-C2CB-4E51-8B19-FF313E645106}">
      <dgm:prSet/>
      <dgm:spPr/>
    </dgm:pt>
    <dgm:pt modelId="{8010E232-B8E3-4D98-96C0-A4D800F5DBC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08DCFAAE-8990-4C41-AF27-548D9166C108}" type="parTrans" cxnId="{0275102B-4E4C-4FB5-BB4B-144959948EC2}">
      <dgm:prSet/>
      <dgm:spPr/>
    </dgm:pt>
    <dgm:pt modelId="{19CC1C13-595C-4AD0-8C7F-7C4609FD3714}" type="sibTrans" cxnId="{0275102B-4E4C-4FB5-BB4B-144959948EC2}">
      <dgm:prSet/>
      <dgm:spPr/>
    </dgm:pt>
    <dgm:pt modelId="{7CB3EE99-6164-43F5-825B-69AD461B245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315304A-D27A-4753-98C0-65E9E5ED63D2}" type="parTrans" cxnId="{A68C9E52-7257-417A-AE71-64CEBFADBEC4}">
      <dgm:prSet/>
      <dgm:spPr/>
    </dgm:pt>
    <dgm:pt modelId="{F2899450-2904-4B93-B85B-CB9382B72BCD}" type="sibTrans" cxnId="{A68C9E52-7257-417A-AE71-64CEBFADBEC4}">
      <dgm:prSet/>
      <dgm:spPr/>
    </dgm:pt>
    <dgm:pt modelId="{1668EC8F-40A8-4B70-8CA7-0C4CE642988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3820EDC3-F744-43FF-B6C0-91EAD09EA509}" type="parTrans" cxnId="{7C9F7563-907C-4DCC-8271-68D4B64B6C2D}">
      <dgm:prSet/>
      <dgm:spPr/>
    </dgm:pt>
    <dgm:pt modelId="{1CC354EC-A7CB-450D-98B3-053EF609592C}" type="sibTrans" cxnId="{7C9F7563-907C-4DCC-8271-68D4B64B6C2D}">
      <dgm:prSet/>
      <dgm:spPr/>
    </dgm:pt>
    <dgm:pt modelId="{696E7364-8E06-49CE-869E-EE91E993654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1AFA23D-30BF-4A26-96FC-C194B365B553}" type="parTrans" cxnId="{C9270249-5434-448D-B35D-A7271BCF4567}">
      <dgm:prSet/>
      <dgm:spPr/>
    </dgm:pt>
    <dgm:pt modelId="{85C6CBAB-CBF5-4D3C-A1A0-71009CE830EA}" type="sibTrans" cxnId="{C9270249-5434-448D-B35D-A7271BCF4567}">
      <dgm:prSet/>
      <dgm:spPr/>
    </dgm:pt>
    <dgm:pt modelId="{15220BAB-7D85-439D-A93D-02F48E407C9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E005A32-0785-462E-A438-794A0E742263}" type="parTrans" cxnId="{BFCF752A-01ED-4FF7-818D-55DFA629AB7B}">
      <dgm:prSet/>
      <dgm:spPr/>
    </dgm:pt>
    <dgm:pt modelId="{E5FCD082-055D-4025-93F1-1439EEFADA01}" type="sibTrans" cxnId="{BFCF752A-01ED-4FF7-818D-55DFA629AB7B}">
      <dgm:prSet/>
      <dgm:spPr/>
    </dgm:pt>
    <dgm:pt modelId="{8D1C1071-A6BE-4170-98C9-3B8D583F3B6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71A34BB-C5F5-40C7-97D3-2857F29A4451}" type="parTrans" cxnId="{13F9FED5-6405-4501-A0EF-B0FFE0EFC906}">
      <dgm:prSet/>
      <dgm:spPr/>
    </dgm:pt>
    <dgm:pt modelId="{0A96E4E4-3456-4353-9C37-0C2F24DEB42E}" type="sibTrans" cxnId="{13F9FED5-6405-4501-A0EF-B0FFE0EFC906}">
      <dgm:prSet/>
      <dgm:spPr/>
    </dgm:pt>
    <dgm:pt modelId="{E8068B14-191E-4B5B-B59E-6E559CE41A5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7DEFC31-CBE0-4ACD-92D6-D8E608F42553}" type="parTrans" cxnId="{91B5B609-19B9-4357-AF61-FB66DF0BB016}">
      <dgm:prSet/>
      <dgm:spPr/>
    </dgm:pt>
    <dgm:pt modelId="{90056CB7-E909-4C82-B8ED-1056725C3E0B}" type="sibTrans" cxnId="{91B5B609-19B9-4357-AF61-FB66DF0BB016}">
      <dgm:prSet/>
      <dgm:spPr/>
    </dgm:pt>
    <dgm:pt modelId="{F2B6639F-63D5-4E8B-BF28-3154EC2932B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78F4BB97-3E2A-4456-9B29-A007266FCC09}" type="parTrans" cxnId="{84C199AF-7F7E-4E76-BAD6-DF428CEFCAD4}">
      <dgm:prSet/>
      <dgm:spPr/>
    </dgm:pt>
    <dgm:pt modelId="{3134F178-7AC3-4C34-9D52-3317AE384A8A}" type="sibTrans" cxnId="{84C199AF-7F7E-4E76-BAD6-DF428CEFCAD4}">
      <dgm:prSet/>
      <dgm:spPr/>
    </dgm:pt>
    <dgm:pt modelId="{7F991B28-F14B-4C1D-9266-C569CCA121C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Povezava 3 -2 in 2 - 1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695AD41-5714-4104-A730-714EFA02EB68}" type="parTrans" cxnId="{F03DB089-AC32-4835-A339-DDB94E9FCF95}">
      <dgm:prSet/>
      <dgm:spPr/>
    </dgm:pt>
    <dgm:pt modelId="{60D00917-3EB4-414C-A3CE-EA1CD0699001}" type="sibTrans" cxnId="{F03DB089-AC32-4835-A339-DDB94E9FCF95}">
      <dgm:prSet/>
      <dgm:spPr/>
    </dgm:pt>
    <dgm:pt modelId="{DC474639-97EE-46B8-BCEB-9BB02BC418A0}" type="pres">
      <dgm:prSet presAssocID="{03B3FF2B-5DBC-423B-978B-6BFE10948E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7EA3834-9FAD-4B15-9837-DF1FCAE588FF}" type="pres">
      <dgm:prSet presAssocID="{BC4E1D2D-D17A-4C40-AC74-37268DBE51E4}" presName="hierRoot1" presStyleCnt="0">
        <dgm:presLayoutVars>
          <dgm:hierBranch/>
        </dgm:presLayoutVars>
      </dgm:prSet>
      <dgm:spPr/>
    </dgm:pt>
    <dgm:pt modelId="{D60253BB-8152-48C0-BA81-C64BA54791AB}" type="pres">
      <dgm:prSet presAssocID="{BC4E1D2D-D17A-4C40-AC74-37268DBE51E4}" presName="rootComposite1" presStyleCnt="0"/>
      <dgm:spPr/>
    </dgm:pt>
    <dgm:pt modelId="{ACE1F5D8-6ACC-4D6F-B0FC-A23288895303}" type="pres">
      <dgm:prSet presAssocID="{BC4E1D2D-D17A-4C40-AC74-37268DBE51E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6BA786F-1846-4751-A0A2-DC7B37090294}" type="pres">
      <dgm:prSet presAssocID="{BC4E1D2D-D17A-4C40-AC74-37268DBE51E4}" presName="rootConnector1" presStyleLbl="node1" presStyleIdx="0" presStyleCnt="0"/>
      <dgm:spPr/>
      <dgm:t>
        <a:bodyPr/>
        <a:lstStyle/>
        <a:p>
          <a:endParaRPr lang="sl-SI"/>
        </a:p>
      </dgm:t>
    </dgm:pt>
    <dgm:pt modelId="{D3B997EF-F6B9-4085-872B-3113D71C59E3}" type="pres">
      <dgm:prSet presAssocID="{BC4E1D2D-D17A-4C40-AC74-37268DBE51E4}" presName="hierChild2" presStyleCnt="0"/>
      <dgm:spPr/>
    </dgm:pt>
    <dgm:pt modelId="{56F19F4C-536C-416E-B7B9-A9E98E16F670}" type="pres">
      <dgm:prSet presAssocID="{D0387AF8-A093-43E2-A69B-8298941FED8B}" presName="Name35" presStyleLbl="parChTrans1D2" presStyleIdx="0" presStyleCnt="4"/>
      <dgm:spPr/>
    </dgm:pt>
    <dgm:pt modelId="{2236E0CF-7BA2-41ED-B36C-41C432EC7E6C}" type="pres">
      <dgm:prSet presAssocID="{79C2317D-18E2-4113-96D2-17F7FED021A0}" presName="hierRoot2" presStyleCnt="0">
        <dgm:presLayoutVars>
          <dgm:hierBranch/>
        </dgm:presLayoutVars>
      </dgm:prSet>
      <dgm:spPr/>
    </dgm:pt>
    <dgm:pt modelId="{EC50C758-99C3-425F-A56A-C8B36DBD5DAC}" type="pres">
      <dgm:prSet presAssocID="{79C2317D-18E2-4113-96D2-17F7FED021A0}" presName="rootComposite" presStyleCnt="0"/>
      <dgm:spPr/>
    </dgm:pt>
    <dgm:pt modelId="{A3F61429-4286-43FF-8E78-1C93827C89FE}" type="pres">
      <dgm:prSet presAssocID="{79C2317D-18E2-4113-96D2-17F7FED021A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D4AC70A-4483-4FB6-A938-8DB4DACED31C}" type="pres">
      <dgm:prSet presAssocID="{79C2317D-18E2-4113-96D2-17F7FED021A0}" presName="rootConnector" presStyleLbl="node2" presStyleIdx="0" presStyleCnt="4"/>
      <dgm:spPr/>
      <dgm:t>
        <a:bodyPr/>
        <a:lstStyle/>
        <a:p>
          <a:endParaRPr lang="sl-SI"/>
        </a:p>
      </dgm:t>
    </dgm:pt>
    <dgm:pt modelId="{81465746-C252-4F65-8DD3-B1BCAC531DD8}" type="pres">
      <dgm:prSet presAssocID="{79C2317D-18E2-4113-96D2-17F7FED021A0}" presName="hierChild4" presStyleCnt="0"/>
      <dgm:spPr/>
    </dgm:pt>
    <dgm:pt modelId="{96ED3031-4347-455A-B3D6-F34334001DDE}" type="pres">
      <dgm:prSet presAssocID="{79C2317D-18E2-4113-96D2-17F7FED021A0}" presName="hierChild5" presStyleCnt="0"/>
      <dgm:spPr/>
    </dgm:pt>
    <dgm:pt modelId="{D0A64DF8-3CDF-45B0-A1F5-756296BD369F}" type="pres">
      <dgm:prSet presAssocID="{4B14ACED-A6B3-4B53-9046-D39F802C588B}" presName="Name35" presStyleLbl="parChTrans1D2" presStyleIdx="1" presStyleCnt="4"/>
      <dgm:spPr/>
    </dgm:pt>
    <dgm:pt modelId="{BD0C714E-705B-45F7-B737-91F828204478}" type="pres">
      <dgm:prSet presAssocID="{F36E7B04-C120-4780-96A6-10197BF841BE}" presName="hierRoot2" presStyleCnt="0">
        <dgm:presLayoutVars>
          <dgm:hierBranch/>
        </dgm:presLayoutVars>
      </dgm:prSet>
      <dgm:spPr/>
    </dgm:pt>
    <dgm:pt modelId="{40B2FC4F-A5F3-4765-84A5-9BF7597CDB77}" type="pres">
      <dgm:prSet presAssocID="{F36E7B04-C120-4780-96A6-10197BF841BE}" presName="rootComposite" presStyleCnt="0"/>
      <dgm:spPr/>
    </dgm:pt>
    <dgm:pt modelId="{3D6EAFA7-D501-4965-9861-7D7B4ACEE110}" type="pres">
      <dgm:prSet presAssocID="{F36E7B04-C120-4780-96A6-10197BF841B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BE1918F-C82C-4B61-8047-6494383A5008}" type="pres">
      <dgm:prSet presAssocID="{F36E7B04-C120-4780-96A6-10197BF841BE}" presName="rootConnector" presStyleLbl="node2" presStyleIdx="1" presStyleCnt="4"/>
      <dgm:spPr/>
      <dgm:t>
        <a:bodyPr/>
        <a:lstStyle/>
        <a:p>
          <a:endParaRPr lang="sl-SI"/>
        </a:p>
      </dgm:t>
    </dgm:pt>
    <dgm:pt modelId="{ADE6FCF3-62B3-425E-A6AB-4C6EC9DC88ED}" type="pres">
      <dgm:prSet presAssocID="{F36E7B04-C120-4780-96A6-10197BF841BE}" presName="hierChild4" presStyleCnt="0"/>
      <dgm:spPr/>
    </dgm:pt>
    <dgm:pt modelId="{7793E052-0902-42C1-B427-339780B821D4}" type="pres">
      <dgm:prSet presAssocID="{F36E7B04-C120-4780-96A6-10197BF841BE}" presName="hierChild5" presStyleCnt="0"/>
      <dgm:spPr/>
    </dgm:pt>
    <dgm:pt modelId="{DA4EEF83-AC2A-4A63-A456-37C607655884}" type="pres">
      <dgm:prSet presAssocID="{826EAA87-8139-4482-B8C4-F294CEC169FE}" presName="Name35" presStyleLbl="parChTrans1D2" presStyleIdx="2" presStyleCnt="4"/>
      <dgm:spPr/>
    </dgm:pt>
    <dgm:pt modelId="{457A8708-1AC8-4392-ABC7-4EFD23EBD301}" type="pres">
      <dgm:prSet presAssocID="{9AD17936-F9CE-4E5D-B4BE-C3359D5956C4}" presName="hierRoot2" presStyleCnt="0">
        <dgm:presLayoutVars>
          <dgm:hierBranch/>
        </dgm:presLayoutVars>
      </dgm:prSet>
      <dgm:spPr/>
    </dgm:pt>
    <dgm:pt modelId="{F5A7C953-FE16-4A84-B767-309231722566}" type="pres">
      <dgm:prSet presAssocID="{9AD17936-F9CE-4E5D-B4BE-C3359D5956C4}" presName="rootComposite" presStyleCnt="0"/>
      <dgm:spPr/>
    </dgm:pt>
    <dgm:pt modelId="{2EDB8E85-5DEB-45CD-ABE3-F508EEAA7443}" type="pres">
      <dgm:prSet presAssocID="{9AD17936-F9CE-4E5D-B4BE-C3359D5956C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EB7BD84-4054-4F92-B49B-0638B7685B87}" type="pres">
      <dgm:prSet presAssocID="{9AD17936-F9CE-4E5D-B4BE-C3359D5956C4}" presName="rootConnector" presStyleLbl="node2" presStyleIdx="2" presStyleCnt="4"/>
      <dgm:spPr/>
      <dgm:t>
        <a:bodyPr/>
        <a:lstStyle/>
        <a:p>
          <a:endParaRPr lang="sl-SI"/>
        </a:p>
      </dgm:t>
    </dgm:pt>
    <dgm:pt modelId="{593AF1E6-9EF7-403A-9D91-F0AC1D150199}" type="pres">
      <dgm:prSet presAssocID="{9AD17936-F9CE-4E5D-B4BE-C3359D5956C4}" presName="hierChild4" presStyleCnt="0"/>
      <dgm:spPr/>
    </dgm:pt>
    <dgm:pt modelId="{DA9219F7-574E-405D-9975-416EB873D969}" type="pres">
      <dgm:prSet presAssocID="{EB5E52A7-CB3F-48E0-90B9-9832B17FB1C2}" presName="Name35" presStyleLbl="parChTrans1D3" presStyleIdx="0" presStyleCnt="6"/>
      <dgm:spPr/>
    </dgm:pt>
    <dgm:pt modelId="{E172AAF5-53AB-4652-A3B5-5E29DF75F9B8}" type="pres">
      <dgm:prSet presAssocID="{DD59767B-2954-47D7-BCCB-A32D8EB1C053}" presName="hierRoot2" presStyleCnt="0">
        <dgm:presLayoutVars>
          <dgm:hierBranch val="r"/>
        </dgm:presLayoutVars>
      </dgm:prSet>
      <dgm:spPr/>
    </dgm:pt>
    <dgm:pt modelId="{DE260741-855E-41E0-AFD5-7F2F63E8A8AF}" type="pres">
      <dgm:prSet presAssocID="{DD59767B-2954-47D7-BCCB-A32D8EB1C053}" presName="rootComposite" presStyleCnt="0"/>
      <dgm:spPr/>
    </dgm:pt>
    <dgm:pt modelId="{0440D066-1C2A-4BDD-9E24-603F4B8B2A37}" type="pres">
      <dgm:prSet presAssocID="{DD59767B-2954-47D7-BCCB-A32D8EB1C053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B15E1E8-1035-4640-9834-9DD1EF434DF6}" type="pres">
      <dgm:prSet presAssocID="{DD59767B-2954-47D7-BCCB-A32D8EB1C053}" presName="rootConnector" presStyleLbl="node3" presStyleIdx="0" presStyleCnt="6"/>
      <dgm:spPr/>
      <dgm:t>
        <a:bodyPr/>
        <a:lstStyle/>
        <a:p>
          <a:endParaRPr lang="sl-SI"/>
        </a:p>
      </dgm:t>
    </dgm:pt>
    <dgm:pt modelId="{6654008B-9F94-47F6-B713-00EA829821E0}" type="pres">
      <dgm:prSet presAssocID="{DD59767B-2954-47D7-BCCB-A32D8EB1C053}" presName="hierChild4" presStyleCnt="0"/>
      <dgm:spPr/>
    </dgm:pt>
    <dgm:pt modelId="{8587DF42-22CA-48BC-ADD6-D64DD73A300C}" type="pres">
      <dgm:prSet presAssocID="{DD59767B-2954-47D7-BCCB-A32D8EB1C053}" presName="hierChild5" presStyleCnt="0"/>
      <dgm:spPr/>
    </dgm:pt>
    <dgm:pt modelId="{9976D2DF-F240-4C65-A5AF-0C4C859D5FC5}" type="pres">
      <dgm:prSet presAssocID="{89C14715-75A2-4B40-91D0-56DE9B4DCA89}" presName="Name35" presStyleLbl="parChTrans1D3" presStyleIdx="1" presStyleCnt="6"/>
      <dgm:spPr/>
    </dgm:pt>
    <dgm:pt modelId="{8296F682-7B36-4672-B968-85BCD3F37A92}" type="pres">
      <dgm:prSet presAssocID="{C2DD136E-7349-415E-BFA0-750018A43B17}" presName="hierRoot2" presStyleCnt="0">
        <dgm:presLayoutVars>
          <dgm:hierBranch val="r"/>
        </dgm:presLayoutVars>
      </dgm:prSet>
      <dgm:spPr/>
    </dgm:pt>
    <dgm:pt modelId="{D42B8107-5F61-4BE6-89A5-8F93243B0E4D}" type="pres">
      <dgm:prSet presAssocID="{C2DD136E-7349-415E-BFA0-750018A43B17}" presName="rootComposite" presStyleCnt="0"/>
      <dgm:spPr/>
    </dgm:pt>
    <dgm:pt modelId="{7995019E-54C7-40B5-B61E-F9857227585C}" type="pres">
      <dgm:prSet presAssocID="{C2DD136E-7349-415E-BFA0-750018A43B17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4AA172F-0F9C-46AD-96FA-E6DBF20D3269}" type="pres">
      <dgm:prSet presAssocID="{C2DD136E-7349-415E-BFA0-750018A43B17}" presName="rootConnector" presStyleLbl="node3" presStyleIdx="1" presStyleCnt="6"/>
      <dgm:spPr/>
      <dgm:t>
        <a:bodyPr/>
        <a:lstStyle/>
        <a:p>
          <a:endParaRPr lang="sl-SI"/>
        </a:p>
      </dgm:t>
    </dgm:pt>
    <dgm:pt modelId="{5B37A080-4257-4DDD-96E5-2EA3B342B8A1}" type="pres">
      <dgm:prSet presAssocID="{C2DD136E-7349-415E-BFA0-750018A43B17}" presName="hierChild4" presStyleCnt="0"/>
      <dgm:spPr/>
    </dgm:pt>
    <dgm:pt modelId="{B1C6FFBF-1EAB-481F-86E8-53E3D5074BE3}" type="pres">
      <dgm:prSet presAssocID="{C2DD136E-7349-415E-BFA0-750018A43B17}" presName="hierChild5" presStyleCnt="0"/>
      <dgm:spPr/>
    </dgm:pt>
    <dgm:pt modelId="{6D4B1E1A-D837-48D4-AFB8-9D887EF5A94C}" type="pres">
      <dgm:prSet presAssocID="{EC88447B-47B8-4397-98A9-A271561C91AD}" presName="Name35" presStyleLbl="parChTrans1D3" presStyleIdx="2" presStyleCnt="6"/>
      <dgm:spPr/>
    </dgm:pt>
    <dgm:pt modelId="{AA14AD76-D8F9-4FEE-8CC9-C9BC6FC38C73}" type="pres">
      <dgm:prSet presAssocID="{F219AA53-05AB-4458-8043-C94136DEC7BE}" presName="hierRoot2" presStyleCnt="0">
        <dgm:presLayoutVars>
          <dgm:hierBranch/>
        </dgm:presLayoutVars>
      </dgm:prSet>
      <dgm:spPr/>
    </dgm:pt>
    <dgm:pt modelId="{D3E258B1-E1AF-4BDB-841E-34494FBAA094}" type="pres">
      <dgm:prSet presAssocID="{F219AA53-05AB-4458-8043-C94136DEC7BE}" presName="rootComposite" presStyleCnt="0"/>
      <dgm:spPr/>
    </dgm:pt>
    <dgm:pt modelId="{EA5FE916-D006-4021-9D03-F7686F19639F}" type="pres">
      <dgm:prSet presAssocID="{F219AA53-05AB-4458-8043-C94136DEC7B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CD662A1-8764-4179-9E75-1EBFE90FBF01}" type="pres">
      <dgm:prSet presAssocID="{F219AA53-05AB-4458-8043-C94136DEC7BE}" presName="rootConnector" presStyleLbl="node3" presStyleIdx="2" presStyleCnt="6"/>
      <dgm:spPr/>
      <dgm:t>
        <a:bodyPr/>
        <a:lstStyle/>
        <a:p>
          <a:endParaRPr lang="sl-SI"/>
        </a:p>
      </dgm:t>
    </dgm:pt>
    <dgm:pt modelId="{71F9FBFE-C64A-4C41-8A07-A2027473DF86}" type="pres">
      <dgm:prSet presAssocID="{F219AA53-05AB-4458-8043-C94136DEC7BE}" presName="hierChild4" presStyleCnt="0"/>
      <dgm:spPr/>
    </dgm:pt>
    <dgm:pt modelId="{7346BD73-6241-4B8B-9B8D-7606441D5F2E}" type="pres">
      <dgm:prSet presAssocID="{08DCFAAE-8990-4C41-AF27-548D9166C108}" presName="Name35" presStyleLbl="parChTrans1D4" presStyleIdx="0" presStyleCnt="5"/>
      <dgm:spPr/>
    </dgm:pt>
    <dgm:pt modelId="{17D389CF-3157-4A02-AAE6-D329E591ABFB}" type="pres">
      <dgm:prSet presAssocID="{8010E232-B8E3-4D98-96C0-A4D800F5DBC7}" presName="hierRoot2" presStyleCnt="0">
        <dgm:presLayoutVars>
          <dgm:hierBranch val="r"/>
        </dgm:presLayoutVars>
      </dgm:prSet>
      <dgm:spPr/>
    </dgm:pt>
    <dgm:pt modelId="{EF138D69-BD53-417B-88E8-20E3BD8EAEA2}" type="pres">
      <dgm:prSet presAssocID="{8010E232-B8E3-4D98-96C0-A4D800F5DBC7}" presName="rootComposite" presStyleCnt="0"/>
      <dgm:spPr/>
    </dgm:pt>
    <dgm:pt modelId="{1D967A1B-53F2-40BE-81C3-532CDA7C76B6}" type="pres">
      <dgm:prSet presAssocID="{8010E232-B8E3-4D98-96C0-A4D800F5DBC7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89DB9E7-AB96-47B7-9D6C-81BD6CDB17D4}" type="pres">
      <dgm:prSet presAssocID="{8010E232-B8E3-4D98-96C0-A4D800F5DBC7}" presName="rootConnector" presStyleLbl="node4" presStyleIdx="0" presStyleCnt="5"/>
      <dgm:spPr/>
      <dgm:t>
        <a:bodyPr/>
        <a:lstStyle/>
        <a:p>
          <a:endParaRPr lang="sl-SI"/>
        </a:p>
      </dgm:t>
    </dgm:pt>
    <dgm:pt modelId="{4D287159-79CE-4C4A-A4D9-B5D6EEE06BAC}" type="pres">
      <dgm:prSet presAssocID="{8010E232-B8E3-4D98-96C0-A4D800F5DBC7}" presName="hierChild4" presStyleCnt="0"/>
      <dgm:spPr/>
    </dgm:pt>
    <dgm:pt modelId="{BABC7CE2-9ADF-44FE-9F33-D2B39BB5E2BE}" type="pres">
      <dgm:prSet presAssocID="{8010E232-B8E3-4D98-96C0-A4D800F5DBC7}" presName="hierChild5" presStyleCnt="0"/>
      <dgm:spPr/>
    </dgm:pt>
    <dgm:pt modelId="{EF1DD281-CE7C-4097-A635-92632EE6C991}" type="pres">
      <dgm:prSet presAssocID="{5315304A-D27A-4753-98C0-65E9E5ED63D2}" presName="Name35" presStyleLbl="parChTrans1D4" presStyleIdx="1" presStyleCnt="5"/>
      <dgm:spPr/>
    </dgm:pt>
    <dgm:pt modelId="{D56EBD0E-7FE0-49A7-A0FF-E509B06C5D14}" type="pres">
      <dgm:prSet presAssocID="{7CB3EE99-6164-43F5-825B-69AD461B2458}" presName="hierRoot2" presStyleCnt="0">
        <dgm:presLayoutVars>
          <dgm:hierBranch val="r"/>
        </dgm:presLayoutVars>
      </dgm:prSet>
      <dgm:spPr/>
    </dgm:pt>
    <dgm:pt modelId="{DE18D323-DE37-458F-A115-B0015C31ABFE}" type="pres">
      <dgm:prSet presAssocID="{7CB3EE99-6164-43F5-825B-69AD461B2458}" presName="rootComposite" presStyleCnt="0"/>
      <dgm:spPr/>
    </dgm:pt>
    <dgm:pt modelId="{5A68E2A2-44D5-47FF-A14A-577B60EBDFD8}" type="pres">
      <dgm:prSet presAssocID="{7CB3EE99-6164-43F5-825B-69AD461B2458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A7F4E05-E6CE-47FD-8B1C-6337412FFE65}" type="pres">
      <dgm:prSet presAssocID="{7CB3EE99-6164-43F5-825B-69AD461B2458}" presName="rootConnector" presStyleLbl="node4" presStyleIdx="1" presStyleCnt="5"/>
      <dgm:spPr/>
      <dgm:t>
        <a:bodyPr/>
        <a:lstStyle/>
        <a:p>
          <a:endParaRPr lang="sl-SI"/>
        </a:p>
      </dgm:t>
    </dgm:pt>
    <dgm:pt modelId="{EC05D315-CFF9-4239-BA04-49E4F44AD179}" type="pres">
      <dgm:prSet presAssocID="{7CB3EE99-6164-43F5-825B-69AD461B2458}" presName="hierChild4" presStyleCnt="0"/>
      <dgm:spPr/>
    </dgm:pt>
    <dgm:pt modelId="{61BD1579-F9FC-4705-AF3E-102BF9DDC682}" type="pres">
      <dgm:prSet presAssocID="{7CB3EE99-6164-43F5-825B-69AD461B2458}" presName="hierChild5" presStyleCnt="0"/>
      <dgm:spPr/>
    </dgm:pt>
    <dgm:pt modelId="{C27106E6-3A05-41AC-AAAA-035B6186F174}" type="pres">
      <dgm:prSet presAssocID="{F219AA53-05AB-4458-8043-C94136DEC7BE}" presName="hierChild5" presStyleCnt="0"/>
      <dgm:spPr/>
    </dgm:pt>
    <dgm:pt modelId="{DA907FB0-9C7A-4689-8A64-27F65D6A1E0F}" type="pres">
      <dgm:prSet presAssocID="{9AD17936-F9CE-4E5D-B4BE-C3359D5956C4}" presName="hierChild5" presStyleCnt="0"/>
      <dgm:spPr/>
    </dgm:pt>
    <dgm:pt modelId="{0B60B960-A3DD-4A37-BE04-AF9E6BD84A36}" type="pres">
      <dgm:prSet presAssocID="{3820EDC3-F744-43FF-B6C0-91EAD09EA509}" presName="Name35" presStyleLbl="parChTrans1D2" presStyleIdx="3" presStyleCnt="4"/>
      <dgm:spPr/>
    </dgm:pt>
    <dgm:pt modelId="{0B52DDAE-0EF9-4697-B5FF-F4AF7FB13189}" type="pres">
      <dgm:prSet presAssocID="{1668EC8F-40A8-4B70-8CA7-0C4CE642988F}" presName="hierRoot2" presStyleCnt="0">
        <dgm:presLayoutVars>
          <dgm:hierBranch/>
        </dgm:presLayoutVars>
      </dgm:prSet>
      <dgm:spPr/>
    </dgm:pt>
    <dgm:pt modelId="{E41B4B8D-678A-4CF1-8350-F0B93B25BF6F}" type="pres">
      <dgm:prSet presAssocID="{1668EC8F-40A8-4B70-8CA7-0C4CE642988F}" presName="rootComposite" presStyleCnt="0"/>
      <dgm:spPr/>
    </dgm:pt>
    <dgm:pt modelId="{F525BE06-C07B-48CA-B119-08C07F8F27D2}" type="pres">
      <dgm:prSet presAssocID="{1668EC8F-40A8-4B70-8CA7-0C4CE642988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CE9E507-1676-468A-AF4D-178916BDAE61}" type="pres">
      <dgm:prSet presAssocID="{1668EC8F-40A8-4B70-8CA7-0C4CE642988F}" presName="rootConnector" presStyleLbl="node2" presStyleIdx="3" presStyleCnt="4"/>
      <dgm:spPr/>
      <dgm:t>
        <a:bodyPr/>
        <a:lstStyle/>
        <a:p>
          <a:endParaRPr lang="sl-SI"/>
        </a:p>
      </dgm:t>
    </dgm:pt>
    <dgm:pt modelId="{E21DBD08-BB93-46CB-AB0D-046507CE1B7B}" type="pres">
      <dgm:prSet presAssocID="{1668EC8F-40A8-4B70-8CA7-0C4CE642988F}" presName="hierChild4" presStyleCnt="0"/>
      <dgm:spPr/>
    </dgm:pt>
    <dgm:pt modelId="{44017C84-F269-424E-8AEF-9B21ED739834}" type="pres">
      <dgm:prSet presAssocID="{51AFA23D-30BF-4A26-96FC-C194B365B553}" presName="Name35" presStyleLbl="parChTrans1D3" presStyleIdx="3" presStyleCnt="6"/>
      <dgm:spPr/>
    </dgm:pt>
    <dgm:pt modelId="{B5118506-49FB-4363-A72B-B88EA1BB32A3}" type="pres">
      <dgm:prSet presAssocID="{696E7364-8E06-49CE-869E-EE91E9936549}" presName="hierRoot2" presStyleCnt="0">
        <dgm:presLayoutVars>
          <dgm:hierBranch val="r"/>
        </dgm:presLayoutVars>
      </dgm:prSet>
      <dgm:spPr/>
    </dgm:pt>
    <dgm:pt modelId="{C0D9C02A-B471-4098-A393-66C86C271BA7}" type="pres">
      <dgm:prSet presAssocID="{696E7364-8E06-49CE-869E-EE91E9936549}" presName="rootComposite" presStyleCnt="0"/>
      <dgm:spPr/>
    </dgm:pt>
    <dgm:pt modelId="{B4E33579-D633-4D53-A944-5A0AEA4CCEF5}" type="pres">
      <dgm:prSet presAssocID="{696E7364-8E06-49CE-869E-EE91E9936549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7CAFC4A-30B7-4646-9875-688D5D197207}" type="pres">
      <dgm:prSet presAssocID="{696E7364-8E06-49CE-869E-EE91E9936549}" presName="rootConnector" presStyleLbl="node3" presStyleIdx="3" presStyleCnt="6"/>
      <dgm:spPr/>
      <dgm:t>
        <a:bodyPr/>
        <a:lstStyle/>
        <a:p>
          <a:endParaRPr lang="sl-SI"/>
        </a:p>
      </dgm:t>
    </dgm:pt>
    <dgm:pt modelId="{F8B3B25D-E9ED-4E71-BBBE-7B02323FBD83}" type="pres">
      <dgm:prSet presAssocID="{696E7364-8E06-49CE-869E-EE91E9936549}" presName="hierChild4" presStyleCnt="0"/>
      <dgm:spPr/>
    </dgm:pt>
    <dgm:pt modelId="{2E38F23B-5E9D-468E-8672-DD857A922879}" type="pres">
      <dgm:prSet presAssocID="{696E7364-8E06-49CE-869E-EE91E9936549}" presName="hierChild5" presStyleCnt="0"/>
      <dgm:spPr/>
    </dgm:pt>
    <dgm:pt modelId="{505D6956-EB08-4E92-B50B-9CC58E855D4D}" type="pres">
      <dgm:prSet presAssocID="{1E005A32-0785-462E-A438-794A0E742263}" presName="Name35" presStyleLbl="parChTrans1D3" presStyleIdx="4" presStyleCnt="6"/>
      <dgm:spPr/>
    </dgm:pt>
    <dgm:pt modelId="{BCC2C36C-24D2-4BFA-B649-C64D582F4508}" type="pres">
      <dgm:prSet presAssocID="{15220BAB-7D85-439D-A93D-02F48E407C9C}" presName="hierRoot2" presStyleCnt="0">
        <dgm:presLayoutVars>
          <dgm:hierBranch val="r"/>
        </dgm:presLayoutVars>
      </dgm:prSet>
      <dgm:spPr/>
    </dgm:pt>
    <dgm:pt modelId="{B7C19CFF-A2C2-4FA5-A476-066F5606E46E}" type="pres">
      <dgm:prSet presAssocID="{15220BAB-7D85-439D-A93D-02F48E407C9C}" presName="rootComposite" presStyleCnt="0"/>
      <dgm:spPr/>
    </dgm:pt>
    <dgm:pt modelId="{42F2DBD8-CD67-4623-AD3C-5184E436E9E8}" type="pres">
      <dgm:prSet presAssocID="{15220BAB-7D85-439D-A93D-02F48E407C9C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18C8EDF-9CDF-4260-A651-83185EDD8376}" type="pres">
      <dgm:prSet presAssocID="{15220BAB-7D85-439D-A93D-02F48E407C9C}" presName="rootConnector" presStyleLbl="node3" presStyleIdx="4" presStyleCnt="6"/>
      <dgm:spPr/>
      <dgm:t>
        <a:bodyPr/>
        <a:lstStyle/>
        <a:p>
          <a:endParaRPr lang="sl-SI"/>
        </a:p>
      </dgm:t>
    </dgm:pt>
    <dgm:pt modelId="{A966FF6F-0217-48B7-9465-DECF52675194}" type="pres">
      <dgm:prSet presAssocID="{15220BAB-7D85-439D-A93D-02F48E407C9C}" presName="hierChild4" presStyleCnt="0"/>
      <dgm:spPr/>
    </dgm:pt>
    <dgm:pt modelId="{33C29ED9-FC59-44CC-9E90-6F620D2E4C4F}" type="pres">
      <dgm:prSet presAssocID="{15220BAB-7D85-439D-A93D-02F48E407C9C}" presName="hierChild5" presStyleCnt="0"/>
      <dgm:spPr/>
    </dgm:pt>
    <dgm:pt modelId="{1C4CFAA6-F4E3-4881-88FD-2920E6393063}" type="pres">
      <dgm:prSet presAssocID="{571A34BB-C5F5-40C7-97D3-2857F29A4451}" presName="Name35" presStyleLbl="parChTrans1D3" presStyleIdx="5" presStyleCnt="6"/>
      <dgm:spPr/>
    </dgm:pt>
    <dgm:pt modelId="{321FD700-F5FE-44C0-BEC0-96066C146105}" type="pres">
      <dgm:prSet presAssocID="{8D1C1071-A6BE-4170-98C9-3B8D583F3B6D}" presName="hierRoot2" presStyleCnt="0">
        <dgm:presLayoutVars>
          <dgm:hierBranch/>
        </dgm:presLayoutVars>
      </dgm:prSet>
      <dgm:spPr/>
    </dgm:pt>
    <dgm:pt modelId="{3BBC7A1A-72D2-4985-A742-A516A021E265}" type="pres">
      <dgm:prSet presAssocID="{8D1C1071-A6BE-4170-98C9-3B8D583F3B6D}" presName="rootComposite" presStyleCnt="0"/>
      <dgm:spPr/>
    </dgm:pt>
    <dgm:pt modelId="{4E22D38E-D6BD-4561-9693-9A4AF63D6AFC}" type="pres">
      <dgm:prSet presAssocID="{8D1C1071-A6BE-4170-98C9-3B8D583F3B6D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B8E53AD-3F92-4F66-8ED1-8F5AF4802BE0}" type="pres">
      <dgm:prSet presAssocID="{8D1C1071-A6BE-4170-98C9-3B8D583F3B6D}" presName="rootConnector" presStyleLbl="node3" presStyleIdx="5" presStyleCnt="6"/>
      <dgm:spPr/>
      <dgm:t>
        <a:bodyPr/>
        <a:lstStyle/>
        <a:p>
          <a:endParaRPr lang="sl-SI"/>
        </a:p>
      </dgm:t>
    </dgm:pt>
    <dgm:pt modelId="{2E8C532A-FA6F-4E58-B261-2AED38D212B0}" type="pres">
      <dgm:prSet presAssocID="{8D1C1071-A6BE-4170-98C9-3B8D583F3B6D}" presName="hierChild4" presStyleCnt="0"/>
      <dgm:spPr/>
    </dgm:pt>
    <dgm:pt modelId="{7E28FA41-FF64-4A56-9B7A-05429E927397}" type="pres">
      <dgm:prSet presAssocID="{47DEFC31-CBE0-4ACD-92D6-D8E608F42553}" presName="Name35" presStyleLbl="parChTrans1D4" presStyleIdx="2" presStyleCnt="5"/>
      <dgm:spPr/>
    </dgm:pt>
    <dgm:pt modelId="{AFFB7DCA-CC64-4DCE-80BD-3B5FBB3E6100}" type="pres">
      <dgm:prSet presAssocID="{E8068B14-191E-4B5B-B59E-6E559CE41A50}" presName="hierRoot2" presStyleCnt="0">
        <dgm:presLayoutVars>
          <dgm:hierBranch val="r"/>
        </dgm:presLayoutVars>
      </dgm:prSet>
      <dgm:spPr/>
    </dgm:pt>
    <dgm:pt modelId="{E7337C65-2E7D-461D-B77E-125BCD808518}" type="pres">
      <dgm:prSet presAssocID="{E8068B14-191E-4B5B-B59E-6E559CE41A50}" presName="rootComposite" presStyleCnt="0"/>
      <dgm:spPr/>
    </dgm:pt>
    <dgm:pt modelId="{FB14F427-D4DD-4B23-A41A-3611C8956B28}" type="pres">
      <dgm:prSet presAssocID="{E8068B14-191E-4B5B-B59E-6E559CE41A50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C3E070D-FD17-4167-AA0C-15053A8224AD}" type="pres">
      <dgm:prSet presAssocID="{E8068B14-191E-4B5B-B59E-6E559CE41A50}" presName="rootConnector" presStyleLbl="node4" presStyleIdx="2" presStyleCnt="5"/>
      <dgm:spPr/>
      <dgm:t>
        <a:bodyPr/>
        <a:lstStyle/>
        <a:p>
          <a:endParaRPr lang="sl-SI"/>
        </a:p>
      </dgm:t>
    </dgm:pt>
    <dgm:pt modelId="{28D9FDA1-11EE-4DC6-A440-2E63B50DC74B}" type="pres">
      <dgm:prSet presAssocID="{E8068B14-191E-4B5B-B59E-6E559CE41A50}" presName="hierChild4" presStyleCnt="0"/>
      <dgm:spPr/>
    </dgm:pt>
    <dgm:pt modelId="{E4F94716-0F38-47C0-8F92-4AA441B48E70}" type="pres">
      <dgm:prSet presAssocID="{E8068B14-191E-4B5B-B59E-6E559CE41A50}" presName="hierChild5" presStyleCnt="0"/>
      <dgm:spPr/>
    </dgm:pt>
    <dgm:pt modelId="{92B86FE7-C296-4645-91C1-27509FF451C7}" type="pres">
      <dgm:prSet presAssocID="{78F4BB97-3E2A-4456-9B29-A007266FCC09}" presName="Name35" presStyleLbl="parChTrans1D4" presStyleIdx="3" presStyleCnt="5"/>
      <dgm:spPr/>
    </dgm:pt>
    <dgm:pt modelId="{0B12226C-9B4B-4166-B9BF-8C9E657D9FB8}" type="pres">
      <dgm:prSet presAssocID="{F2B6639F-63D5-4E8B-BF28-3154EC2932B6}" presName="hierRoot2" presStyleCnt="0">
        <dgm:presLayoutVars>
          <dgm:hierBranch/>
        </dgm:presLayoutVars>
      </dgm:prSet>
      <dgm:spPr/>
    </dgm:pt>
    <dgm:pt modelId="{B0D233D7-2126-462A-BDD4-A186A91F5456}" type="pres">
      <dgm:prSet presAssocID="{F2B6639F-63D5-4E8B-BF28-3154EC2932B6}" presName="rootComposite" presStyleCnt="0"/>
      <dgm:spPr/>
    </dgm:pt>
    <dgm:pt modelId="{2E26D5DC-19D2-4543-8980-7BF483B18AD6}" type="pres">
      <dgm:prSet presAssocID="{F2B6639F-63D5-4E8B-BF28-3154EC2932B6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29C2BDE-0808-4F09-8504-DD20B09C5D89}" type="pres">
      <dgm:prSet presAssocID="{F2B6639F-63D5-4E8B-BF28-3154EC2932B6}" presName="rootConnector" presStyleLbl="node4" presStyleIdx="3" presStyleCnt="5"/>
      <dgm:spPr/>
      <dgm:t>
        <a:bodyPr/>
        <a:lstStyle/>
        <a:p>
          <a:endParaRPr lang="sl-SI"/>
        </a:p>
      </dgm:t>
    </dgm:pt>
    <dgm:pt modelId="{F15AA417-1C4B-498C-9AE3-30F04F72844E}" type="pres">
      <dgm:prSet presAssocID="{F2B6639F-63D5-4E8B-BF28-3154EC2932B6}" presName="hierChild4" presStyleCnt="0"/>
      <dgm:spPr/>
    </dgm:pt>
    <dgm:pt modelId="{D89433D6-E107-4BEF-B0FB-6C1AC4965F14}" type="pres">
      <dgm:prSet presAssocID="{1695AD41-5714-4104-A730-714EFA02EB68}" presName="Name35" presStyleLbl="parChTrans1D4" presStyleIdx="4" presStyleCnt="5"/>
      <dgm:spPr/>
    </dgm:pt>
    <dgm:pt modelId="{4DB1280A-A52D-4E69-8894-0C1D0668051A}" type="pres">
      <dgm:prSet presAssocID="{7F991B28-F14B-4C1D-9266-C569CCA121C8}" presName="hierRoot2" presStyleCnt="0">
        <dgm:presLayoutVars>
          <dgm:hierBranch val="r"/>
        </dgm:presLayoutVars>
      </dgm:prSet>
      <dgm:spPr/>
    </dgm:pt>
    <dgm:pt modelId="{39798F7C-6C3B-4A77-BBA9-6A6980F7E15D}" type="pres">
      <dgm:prSet presAssocID="{7F991B28-F14B-4C1D-9266-C569CCA121C8}" presName="rootComposite" presStyleCnt="0"/>
      <dgm:spPr/>
    </dgm:pt>
    <dgm:pt modelId="{BCF446A9-C54B-4339-8DCB-0D93D5D20792}" type="pres">
      <dgm:prSet presAssocID="{7F991B28-F14B-4C1D-9266-C569CCA121C8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0AF0033-1A71-4EB4-BFB1-BC7D55511F06}" type="pres">
      <dgm:prSet presAssocID="{7F991B28-F14B-4C1D-9266-C569CCA121C8}" presName="rootConnector" presStyleLbl="node4" presStyleIdx="4" presStyleCnt="5"/>
      <dgm:spPr/>
      <dgm:t>
        <a:bodyPr/>
        <a:lstStyle/>
        <a:p>
          <a:endParaRPr lang="sl-SI"/>
        </a:p>
      </dgm:t>
    </dgm:pt>
    <dgm:pt modelId="{520FFED1-8A0E-401A-A870-466DA02F64CC}" type="pres">
      <dgm:prSet presAssocID="{7F991B28-F14B-4C1D-9266-C569CCA121C8}" presName="hierChild4" presStyleCnt="0"/>
      <dgm:spPr/>
    </dgm:pt>
    <dgm:pt modelId="{85B0DBEC-48B5-4589-A4C7-029364408B92}" type="pres">
      <dgm:prSet presAssocID="{7F991B28-F14B-4C1D-9266-C569CCA121C8}" presName="hierChild5" presStyleCnt="0"/>
      <dgm:spPr/>
    </dgm:pt>
    <dgm:pt modelId="{09A4C6DC-6783-4833-A439-ADF1439AE7FB}" type="pres">
      <dgm:prSet presAssocID="{F2B6639F-63D5-4E8B-BF28-3154EC2932B6}" presName="hierChild5" presStyleCnt="0"/>
      <dgm:spPr/>
    </dgm:pt>
    <dgm:pt modelId="{2BD0486D-306C-4722-AA1A-7CB1069AC5FD}" type="pres">
      <dgm:prSet presAssocID="{8D1C1071-A6BE-4170-98C9-3B8D583F3B6D}" presName="hierChild5" presStyleCnt="0"/>
      <dgm:spPr/>
    </dgm:pt>
    <dgm:pt modelId="{69FC235C-5415-4879-BC2C-00F6F7F7F81A}" type="pres">
      <dgm:prSet presAssocID="{1668EC8F-40A8-4B70-8CA7-0C4CE642988F}" presName="hierChild5" presStyleCnt="0"/>
      <dgm:spPr/>
    </dgm:pt>
    <dgm:pt modelId="{0387C4EA-F5FD-46B5-ABCA-F1D203472C10}" type="pres">
      <dgm:prSet presAssocID="{BC4E1D2D-D17A-4C40-AC74-37268DBE51E4}" presName="hierChild3" presStyleCnt="0"/>
      <dgm:spPr/>
    </dgm:pt>
  </dgm:ptLst>
  <dgm:cxnLst>
    <dgm:cxn modelId="{286C9FD9-7156-4ABF-AD08-A0D507805A75}" type="presOf" srcId="{89C14715-75A2-4B40-91D0-56DE9B4DCA89}" destId="{9976D2DF-F240-4C65-A5AF-0C4C859D5FC5}" srcOrd="0" destOrd="0" presId="urn:microsoft.com/office/officeart/2005/8/layout/orgChart1"/>
    <dgm:cxn modelId="{0A15052E-B28B-4B1A-B93C-8849FE04BE0B}" type="presOf" srcId="{E8068B14-191E-4B5B-B59E-6E559CE41A50}" destId="{FB14F427-D4DD-4B23-A41A-3611C8956B28}" srcOrd="0" destOrd="0" presId="urn:microsoft.com/office/officeart/2005/8/layout/orgChart1"/>
    <dgm:cxn modelId="{7782987C-0E9B-45F5-B476-07E216540218}" type="presOf" srcId="{8010E232-B8E3-4D98-96C0-A4D800F5DBC7}" destId="{1D967A1B-53F2-40BE-81C3-532CDA7C76B6}" srcOrd="0" destOrd="0" presId="urn:microsoft.com/office/officeart/2005/8/layout/orgChart1"/>
    <dgm:cxn modelId="{556F941A-BD0C-4C1B-8488-F8756B0C1D0E}" type="presOf" srcId="{EB5E52A7-CB3F-48E0-90B9-9832B17FB1C2}" destId="{DA9219F7-574E-405D-9975-416EB873D969}" srcOrd="0" destOrd="0" presId="urn:microsoft.com/office/officeart/2005/8/layout/orgChart1"/>
    <dgm:cxn modelId="{D0F99DFB-9DB6-4638-A2CD-04A9DEC5DD2A}" type="presOf" srcId="{696E7364-8E06-49CE-869E-EE91E9936549}" destId="{B4E33579-D633-4D53-A944-5A0AEA4CCEF5}" srcOrd="0" destOrd="0" presId="urn:microsoft.com/office/officeart/2005/8/layout/orgChart1"/>
    <dgm:cxn modelId="{84C199AF-7F7E-4E76-BAD6-DF428CEFCAD4}" srcId="{8D1C1071-A6BE-4170-98C9-3B8D583F3B6D}" destId="{F2B6639F-63D5-4E8B-BF28-3154EC2932B6}" srcOrd="1" destOrd="0" parTransId="{78F4BB97-3E2A-4456-9B29-A007266FCC09}" sibTransId="{3134F178-7AC3-4C34-9D52-3317AE384A8A}"/>
    <dgm:cxn modelId="{6FD4E41A-48E8-4450-B318-5E16A7FD4F73}" type="presOf" srcId="{7F991B28-F14B-4C1D-9266-C569CCA121C8}" destId="{BCF446A9-C54B-4339-8DCB-0D93D5D20792}" srcOrd="0" destOrd="0" presId="urn:microsoft.com/office/officeart/2005/8/layout/orgChart1"/>
    <dgm:cxn modelId="{47F3227C-73C0-4233-AC54-7547007C22C0}" type="presOf" srcId="{EC88447B-47B8-4397-98A9-A271561C91AD}" destId="{6D4B1E1A-D837-48D4-AFB8-9D887EF5A94C}" srcOrd="0" destOrd="0" presId="urn:microsoft.com/office/officeart/2005/8/layout/orgChart1"/>
    <dgm:cxn modelId="{EE982C08-5D17-41F9-A67C-DE531825243D}" type="presOf" srcId="{79C2317D-18E2-4113-96D2-17F7FED021A0}" destId="{A3F61429-4286-43FF-8E78-1C93827C89FE}" srcOrd="0" destOrd="0" presId="urn:microsoft.com/office/officeart/2005/8/layout/orgChart1"/>
    <dgm:cxn modelId="{7C9F7563-907C-4DCC-8271-68D4B64B6C2D}" srcId="{BC4E1D2D-D17A-4C40-AC74-37268DBE51E4}" destId="{1668EC8F-40A8-4B70-8CA7-0C4CE642988F}" srcOrd="3" destOrd="0" parTransId="{3820EDC3-F744-43FF-B6C0-91EAD09EA509}" sibTransId="{1CC354EC-A7CB-450D-98B3-053EF609592C}"/>
    <dgm:cxn modelId="{F03DB089-AC32-4835-A339-DDB94E9FCF95}" srcId="{F2B6639F-63D5-4E8B-BF28-3154EC2932B6}" destId="{7F991B28-F14B-4C1D-9266-C569CCA121C8}" srcOrd="0" destOrd="0" parTransId="{1695AD41-5714-4104-A730-714EFA02EB68}" sibTransId="{60D00917-3EB4-414C-A3CE-EA1CD0699001}"/>
    <dgm:cxn modelId="{0C37E4E9-EF87-4A0F-9ABE-F5BB0D0BA3B7}" type="presOf" srcId="{D0387AF8-A093-43E2-A69B-8298941FED8B}" destId="{56F19F4C-536C-416E-B7B9-A9E98E16F670}" srcOrd="0" destOrd="0" presId="urn:microsoft.com/office/officeart/2005/8/layout/orgChart1"/>
    <dgm:cxn modelId="{30D7C239-E795-43E1-9A82-81A05C41AFB4}" type="presOf" srcId="{9AD17936-F9CE-4E5D-B4BE-C3359D5956C4}" destId="{4EB7BD84-4054-4F92-B49B-0638B7685B87}" srcOrd="1" destOrd="0" presId="urn:microsoft.com/office/officeart/2005/8/layout/orgChart1"/>
    <dgm:cxn modelId="{561F0957-8092-48C3-AF6B-08321469B78D}" type="presOf" srcId="{8D1C1071-A6BE-4170-98C9-3B8D583F3B6D}" destId="{4E22D38E-D6BD-4561-9693-9A4AF63D6AFC}" srcOrd="0" destOrd="0" presId="urn:microsoft.com/office/officeart/2005/8/layout/orgChart1"/>
    <dgm:cxn modelId="{0275102B-4E4C-4FB5-BB4B-144959948EC2}" srcId="{F219AA53-05AB-4458-8043-C94136DEC7BE}" destId="{8010E232-B8E3-4D98-96C0-A4D800F5DBC7}" srcOrd="0" destOrd="0" parTransId="{08DCFAAE-8990-4C41-AF27-548D9166C108}" sibTransId="{19CC1C13-595C-4AD0-8C7F-7C4609FD3714}"/>
    <dgm:cxn modelId="{6CBC958F-F7E2-4273-8C4A-230BD6259FE3}" type="presOf" srcId="{1668EC8F-40A8-4B70-8CA7-0C4CE642988F}" destId="{F525BE06-C07B-48CA-B119-08C07F8F27D2}" srcOrd="0" destOrd="0" presId="urn:microsoft.com/office/officeart/2005/8/layout/orgChart1"/>
    <dgm:cxn modelId="{3C890C42-8324-4A94-A060-3B67A9668229}" type="presOf" srcId="{15220BAB-7D85-439D-A93D-02F48E407C9C}" destId="{418C8EDF-9CDF-4260-A651-83185EDD8376}" srcOrd="1" destOrd="0" presId="urn:microsoft.com/office/officeart/2005/8/layout/orgChart1"/>
    <dgm:cxn modelId="{21D34591-1AB3-4ED4-9D66-164F1287671C}" type="presOf" srcId="{9AD17936-F9CE-4E5D-B4BE-C3359D5956C4}" destId="{2EDB8E85-5DEB-45CD-ABE3-F508EEAA7443}" srcOrd="0" destOrd="0" presId="urn:microsoft.com/office/officeart/2005/8/layout/orgChart1"/>
    <dgm:cxn modelId="{D0CC3FEF-AD6D-40FE-BE05-D10D14CAA390}" srcId="{03B3FF2B-5DBC-423B-978B-6BFE10948E20}" destId="{BC4E1D2D-D17A-4C40-AC74-37268DBE51E4}" srcOrd="0" destOrd="0" parTransId="{5DAC3345-2238-4656-92F8-21C5EA0A908E}" sibTransId="{C61CBF60-15AF-43F7-AA88-577AF99697C1}"/>
    <dgm:cxn modelId="{38C5378B-676D-44CF-8166-325592107A00}" type="presOf" srcId="{F219AA53-05AB-4458-8043-C94136DEC7BE}" destId="{BCD662A1-8764-4179-9E75-1EBFE90FBF01}" srcOrd="1" destOrd="0" presId="urn:microsoft.com/office/officeart/2005/8/layout/orgChart1"/>
    <dgm:cxn modelId="{765301C5-96BA-4FBC-8E05-923B1B87076E}" srcId="{BC4E1D2D-D17A-4C40-AC74-37268DBE51E4}" destId="{F36E7B04-C120-4780-96A6-10197BF841BE}" srcOrd="1" destOrd="0" parTransId="{4B14ACED-A6B3-4B53-9046-D39F802C588B}" sibTransId="{90DF846E-9898-43B6-853B-D2E7200961FF}"/>
    <dgm:cxn modelId="{2D5DD3F7-8F7E-4E3C-9E06-D1C5650AA191}" type="presOf" srcId="{8D1C1071-A6BE-4170-98C9-3B8D583F3B6D}" destId="{4B8E53AD-3F92-4F66-8ED1-8F5AF4802BE0}" srcOrd="1" destOrd="0" presId="urn:microsoft.com/office/officeart/2005/8/layout/orgChart1"/>
    <dgm:cxn modelId="{9D82A7C6-784E-4D6C-AF21-54490DB2D341}" type="presOf" srcId="{15220BAB-7D85-439D-A93D-02F48E407C9C}" destId="{42F2DBD8-CD67-4623-AD3C-5184E436E9E8}" srcOrd="0" destOrd="0" presId="urn:microsoft.com/office/officeart/2005/8/layout/orgChart1"/>
    <dgm:cxn modelId="{5D364545-5B7C-4943-9E14-8E2E86B77383}" type="presOf" srcId="{4B14ACED-A6B3-4B53-9046-D39F802C588B}" destId="{D0A64DF8-3CDF-45B0-A1F5-756296BD369F}" srcOrd="0" destOrd="0" presId="urn:microsoft.com/office/officeart/2005/8/layout/orgChart1"/>
    <dgm:cxn modelId="{13F9FED5-6405-4501-A0EF-B0FFE0EFC906}" srcId="{1668EC8F-40A8-4B70-8CA7-0C4CE642988F}" destId="{8D1C1071-A6BE-4170-98C9-3B8D583F3B6D}" srcOrd="2" destOrd="0" parTransId="{571A34BB-C5F5-40C7-97D3-2857F29A4451}" sibTransId="{0A96E4E4-3456-4353-9C37-0C2F24DEB42E}"/>
    <dgm:cxn modelId="{F972F2D3-AF7A-45ED-8148-307D4A696388}" srcId="{BC4E1D2D-D17A-4C40-AC74-37268DBE51E4}" destId="{79C2317D-18E2-4113-96D2-17F7FED021A0}" srcOrd="0" destOrd="0" parTransId="{D0387AF8-A093-43E2-A69B-8298941FED8B}" sibTransId="{493346BF-52B0-4178-ACC5-C96841BB9DFC}"/>
    <dgm:cxn modelId="{89A896D2-785B-4194-8B14-6E66EAB88B37}" type="presOf" srcId="{8010E232-B8E3-4D98-96C0-A4D800F5DBC7}" destId="{B89DB9E7-AB96-47B7-9D6C-81BD6CDB17D4}" srcOrd="1" destOrd="0" presId="urn:microsoft.com/office/officeart/2005/8/layout/orgChart1"/>
    <dgm:cxn modelId="{247C68E3-09BF-4ECA-819D-0DB04697C36E}" type="presOf" srcId="{C2DD136E-7349-415E-BFA0-750018A43B17}" destId="{7995019E-54C7-40B5-B61E-F9857227585C}" srcOrd="0" destOrd="0" presId="urn:microsoft.com/office/officeart/2005/8/layout/orgChart1"/>
    <dgm:cxn modelId="{B79BDCEC-6173-4C72-AC04-04A6470A8249}" type="presOf" srcId="{E8068B14-191E-4B5B-B59E-6E559CE41A50}" destId="{4C3E070D-FD17-4167-AA0C-15053A8224AD}" srcOrd="1" destOrd="0" presId="urn:microsoft.com/office/officeart/2005/8/layout/orgChart1"/>
    <dgm:cxn modelId="{BFCF752A-01ED-4FF7-818D-55DFA629AB7B}" srcId="{1668EC8F-40A8-4B70-8CA7-0C4CE642988F}" destId="{15220BAB-7D85-439D-A93D-02F48E407C9C}" srcOrd="1" destOrd="0" parTransId="{1E005A32-0785-462E-A438-794A0E742263}" sibTransId="{E5FCD082-055D-4025-93F1-1439EEFADA01}"/>
    <dgm:cxn modelId="{174E6F96-5423-4C3F-B102-54294DD4D373}" type="presOf" srcId="{BC4E1D2D-D17A-4C40-AC74-37268DBE51E4}" destId="{ACE1F5D8-6ACC-4D6F-B0FC-A23288895303}" srcOrd="0" destOrd="0" presId="urn:microsoft.com/office/officeart/2005/8/layout/orgChart1"/>
    <dgm:cxn modelId="{35FCF3C1-F77F-4237-8D85-2095B229CEA2}" type="presOf" srcId="{F219AA53-05AB-4458-8043-C94136DEC7BE}" destId="{EA5FE916-D006-4021-9D03-F7686F19639F}" srcOrd="0" destOrd="0" presId="urn:microsoft.com/office/officeart/2005/8/layout/orgChart1"/>
    <dgm:cxn modelId="{11F9B36C-82FC-4FC7-BC37-48BC61FED721}" type="presOf" srcId="{79C2317D-18E2-4113-96D2-17F7FED021A0}" destId="{BD4AC70A-4483-4FB6-A938-8DB4DACED31C}" srcOrd="1" destOrd="0" presId="urn:microsoft.com/office/officeart/2005/8/layout/orgChart1"/>
    <dgm:cxn modelId="{A57FD67A-7563-4A88-8F09-A7E3DCB1F242}" type="presOf" srcId="{BC4E1D2D-D17A-4C40-AC74-37268DBE51E4}" destId="{56BA786F-1846-4751-A0A2-DC7B37090294}" srcOrd="1" destOrd="0" presId="urn:microsoft.com/office/officeart/2005/8/layout/orgChart1"/>
    <dgm:cxn modelId="{ABB7CAD4-C2CB-4E51-8B19-FF313E645106}" srcId="{9AD17936-F9CE-4E5D-B4BE-C3359D5956C4}" destId="{F219AA53-05AB-4458-8043-C94136DEC7BE}" srcOrd="2" destOrd="0" parTransId="{EC88447B-47B8-4397-98A9-A271561C91AD}" sibTransId="{8084F1D0-2A9D-4F22-96CC-F76A15595C36}"/>
    <dgm:cxn modelId="{27D4A177-4FCB-4AAB-8D31-F2A2C5860A52}" type="presOf" srcId="{F2B6639F-63D5-4E8B-BF28-3154EC2932B6}" destId="{2E26D5DC-19D2-4543-8980-7BF483B18AD6}" srcOrd="0" destOrd="0" presId="urn:microsoft.com/office/officeart/2005/8/layout/orgChart1"/>
    <dgm:cxn modelId="{3C2D9F26-2C88-4213-9700-11592A8C71E6}" type="presOf" srcId="{7CB3EE99-6164-43F5-825B-69AD461B2458}" destId="{5A68E2A2-44D5-47FF-A14A-577B60EBDFD8}" srcOrd="0" destOrd="0" presId="urn:microsoft.com/office/officeart/2005/8/layout/orgChart1"/>
    <dgm:cxn modelId="{61DF3B15-9E41-4289-9AC2-F615E6BEE954}" type="presOf" srcId="{DD59767B-2954-47D7-BCCB-A32D8EB1C053}" destId="{6B15E1E8-1035-4640-9834-9DD1EF434DF6}" srcOrd="1" destOrd="0" presId="urn:microsoft.com/office/officeart/2005/8/layout/orgChart1"/>
    <dgm:cxn modelId="{CF1EB3F1-254C-42A3-A32F-692DB95FFCEF}" type="presOf" srcId="{1E005A32-0785-462E-A438-794A0E742263}" destId="{505D6956-EB08-4E92-B50B-9CC58E855D4D}" srcOrd="0" destOrd="0" presId="urn:microsoft.com/office/officeart/2005/8/layout/orgChart1"/>
    <dgm:cxn modelId="{363FBE98-474A-4C2D-BD21-29AF23C379C6}" type="presOf" srcId="{7F991B28-F14B-4C1D-9266-C569CCA121C8}" destId="{B0AF0033-1A71-4EB4-BFB1-BC7D55511F06}" srcOrd="1" destOrd="0" presId="urn:microsoft.com/office/officeart/2005/8/layout/orgChart1"/>
    <dgm:cxn modelId="{C7FE9947-CB11-4F1F-97BD-A629EC43CC97}" type="presOf" srcId="{47DEFC31-CBE0-4ACD-92D6-D8E608F42553}" destId="{7E28FA41-FF64-4A56-9B7A-05429E927397}" srcOrd="0" destOrd="0" presId="urn:microsoft.com/office/officeart/2005/8/layout/orgChart1"/>
    <dgm:cxn modelId="{C82CC608-1E2E-4769-9070-339D65A10A16}" type="presOf" srcId="{DD59767B-2954-47D7-BCCB-A32D8EB1C053}" destId="{0440D066-1C2A-4BDD-9E24-603F4B8B2A37}" srcOrd="0" destOrd="0" presId="urn:microsoft.com/office/officeart/2005/8/layout/orgChart1"/>
    <dgm:cxn modelId="{DDDF3525-72EC-4BAF-AFB9-BB8AE305072E}" type="presOf" srcId="{F36E7B04-C120-4780-96A6-10197BF841BE}" destId="{3D6EAFA7-D501-4965-9861-7D7B4ACEE110}" srcOrd="0" destOrd="0" presId="urn:microsoft.com/office/officeart/2005/8/layout/orgChart1"/>
    <dgm:cxn modelId="{C9270249-5434-448D-B35D-A7271BCF4567}" srcId="{1668EC8F-40A8-4B70-8CA7-0C4CE642988F}" destId="{696E7364-8E06-49CE-869E-EE91E9936549}" srcOrd="0" destOrd="0" parTransId="{51AFA23D-30BF-4A26-96FC-C194B365B553}" sibTransId="{85C6CBAB-CBF5-4D3C-A1A0-71009CE830EA}"/>
    <dgm:cxn modelId="{42826168-4706-4326-9482-24F9F7228C17}" srcId="{BC4E1D2D-D17A-4C40-AC74-37268DBE51E4}" destId="{9AD17936-F9CE-4E5D-B4BE-C3359D5956C4}" srcOrd="2" destOrd="0" parTransId="{826EAA87-8139-4482-B8C4-F294CEC169FE}" sibTransId="{42D7ADF6-8C71-4EBD-8DF7-72EF8D9E183D}"/>
    <dgm:cxn modelId="{38283187-0B52-46F6-80AC-1C38CCA288F5}" type="presOf" srcId="{1668EC8F-40A8-4B70-8CA7-0C4CE642988F}" destId="{DCE9E507-1676-468A-AF4D-178916BDAE61}" srcOrd="1" destOrd="0" presId="urn:microsoft.com/office/officeart/2005/8/layout/orgChart1"/>
    <dgm:cxn modelId="{30D86C89-87F0-4E2F-A6D4-72B5C0058F79}" type="presOf" srcId="{C2DD136E-7349-415E-BFA0-750018A43B17}" destId="{F4AA172F-0F9C-46AD-96FA-E6DBF20D3269}" srcOrd="1" destOrd="0" presId="urn:microsoft.com/office/officeart/2005/8/layout/orgChart1"/>
    <dgm:cxn modelId="{A68C9E52-7257-417A-AE71-64CEBFADBEC4}" srcId="{F219AA53-05AB-4458-8043-C94136DEC7BE}" destId="{7CB3EE99-6164-43F5-825B-69AD461B2458}" srcOrd="1" destOrd="0" parTransId="{5315304A-D27A-4753-98C0-65E9E5ED63D2}" sibTransId="{F2899450-2904-4B93-B85B-CB9382B72BCD}"/>
    <dgm:cxn modelId="{9179771E-098C-485D-8AF4-AF686F6407E2}" type="presOf" srcId="{7CB3EE99-6164-43F5-825B-69AD461B2458}" destId="{5A7F4E05-E6CE-47FD-8B1C-6337412FFE65}" srcOrd="1" destOrd="0" presId="urn:microsoft.com/office/officeart/2005/8/layout/orgChart1"/>
    <dgm:cxn modelId="{73E9A25A-ED04-43AB-A4EC-FEB286AF815D}" type="presOf" srcId="{F36E7B04-C120-4780-96A6-10197BF841BE}" destId="{EBE1918F-C82C-4B61-8047-6494383A5008}" srcOrd="1" destOrd="0" presId="urn:microsoft.com/office/officeart/2005/8/layout/orgChart1"/>
    <dgm:cxn modelId="{3AABA3A3-B409-4C25-A428-7F34FC9DDE9E}" type="presOf" srcId="{F2B6639F-63D5-4E8B-BF28-3154EC2932B6}" destId="{929C2BDE-0808-4F09-8504-DD20B09C5D89}" srcOrd="1" destOrd="0" presId="urn:microsoft.com/office/officeart/2005/8/layout/orgChart1"/>
    <dgm:cxn modelId="{B2EF3BC0-2407-478C-A40D-47EB7B594F91}" type="presOf" srcId="{78F4BB97-3E2A-4456-9B29-A007266FCC09}" destId="{92B86FE7-C296-4645-91C1-27509FF451C7}" srcOrd="0" destOrd="0" presId="urn:microsoft.com/office/officeart/2005/8/layout/orgChart1"/>
    <dgm:cxn modelId="{0F274331-E5FE-409D-BF1A-E649ADC9A5E4}" type="presOf" srcId="{696E7364-8E06-49CE-869E-EE91E9936549}" destId="{07CAFC4A-30B7-4646-9875-688D5D197207}" srcOrd="1" destOrd="0" presId="urn:microsoft.com/office/officeart/2005/8/layout/orgChart1"/>
    <dgm:cxn modelId="{C6ED92A0-7D2F-4BE6-B89E-8FFA4E553C2E}" type="presOf" srcId="{571A34BB-C5F5-40C7-97D3-2857F29A4451}" destId="{1C4CFAA6-F4E3-4881-88FD-2920E6393063}" srcOrd="0" destOrd="0" presId="urn:microsoft.com/office/officeart/2005/8/layout/orgChart1"/>
    <dgm:cxn modelId="{95D7214E-700B-4B50-8AD5-18123ED05628}" type="presOf" srcId="{5315304A-D27A-4753-98C0-65E9E5ED63D2}" destId="{EF1DD281-CE7C-4097-A635-92632EE6C991}" srcOrd="0" destOrd="0" presId="urn:microsoft.com/office/officeart/2005/8/layout/orgChart1"/>
    <dgm:cxn modelId="{8E64D476-8CB2-495E-8591-F3C1CE0D4353}" type="presOf" srcId="{3820EDC3-F744-43FF-B6C0-91EAD09EA509}" destId="{0B60B960-A3DD-4A37-BE04-AF9E6BD84A36}" srcOrd="0" destOrd="0" presId="urn:microsoft.com/office/officeart/2005/8/layout/orgChart1"/>
    <dgm:cxn modelId="{0BA70955-AC73-40F4-B789-E948621EBC6F}" srcId="{9AD17936-F9CE-4E5D-B4BE-C3359D5956C4}" destId="{C2DD136E-7349-415E-BFA0-750018A43B17}" srcOrd="1" destOrd="0" parTransId="{89C14715-75A2-4B40-91D0-56DE9B4DCA89}" sibTransId="{7706EBE7-1A67-4FAF-93BF-1B64D5BA6C6E}"/>
    <dgm:cxn modelId="{F2487CEE-9C2E-47A3-B356-8A972CFF4421}" type="presOf" srcId="{08DCFAAE-8990-4C41-AF27-548D9166C108}" destId="{7346BD73-6241-4B8B-9B8D-7606441D5F2E}" srcOrd="0" destOrd="0" presId="urn:microsoft.com/office/officeart/2005/8/layout/orgChart1"/>
    <dgm:cxn modelId="{C4D5844E-01FD-4827-A071-0197D6482258}" type="presOf" srcId="{1695AD41-5714-4104-A730-714EFA02EB68}" destId="{D89433D6-E107-4BEF-B0FB-6C1AC4965F14}" srcOrd="0" destOrd="0" presId="urn:microsoft.com/office/officeart/2005/8/layout/orgChart1"/>
    <dgm:cxn modelId="{E8AA9EE6-975A-4244-BF89-6DF5D1A3618D}" srcId="{9AD17936-F9CE-4E5D-B4BE-C3359D5956C4}" destId="{DD59767B-2954-47D7-BCCB-A32D8EB1C053}" srcOrd="0" destOrd="0" parTransId="{EB5E52A7-CB3F-48E0-90B9-9832B17FB1C2}" sibTransId="{4A3602DD-4FEE-464B-92F7-335122984D66}"/>
    <dgm:cxn modelId="{DD77BC49-F071-4D4A-850A-1EB2FF4B7F1F}" type="presOf" srcId="{03B3FF2B-5DBC-423B-978B-6BFE10948E20}" destId="{DC474639-97EE-46B8-BCEB-9BB02BC418A0}" srcOrd="0" destOrd="0" presId="urn:microsoft.com/office/officeart/2005/8/layout/orgChart1"/>
    <dgm:cxn modelId="{3966FBE5-D93F-4ECA-80A4-4391CD9CD78E}" type="presOf" srcId="{826EAA87-8139-4482-B8C4-F294CEC169FE}" destId="{DA4EEF83-AC2A-4A63-A456-37C607655884}" srcOrd="0" destOrd="0" presId="urn:microsoft.com/office/officeart/2005/8/layout/orgChart1"/>
    <dgm:cxn modelId="{91B5B609-19B9-4357-AF61-FB66DF0BB016}" srcId="{8D1C1071-A6BE-4170-98C9-3B8D583F3B6D}" destId="{E8068B14-191E-4B5B-B59E-6E559CE41A50}" srcOrd="0" destOrd="0" parTransId="{47DEFC31-CBE0-4ACD-92D6-D8E608F42553}" sibTransId="{90056CB7-E909-4C82-B8ED-1056725C3E0B}"/>
    <dgm:cxn modelId="{75C8366C-EEC8-4A82-9777-56FA91FDA4DC}" type="presOf" srcId="{51AFA23D-30BF-4A26-96FC-C194B365B553}" destId="{44017C84-F269-424E-8AEF-9B21ED739834}" srcOrd="0" destOrd="0" presId="urn:microsoft.com/office/officeart/2005/8/layout/orgChart1"/>
    <dgm:cxn modelId="{DA583824-1A28-42E8-A6C7-D1040B7EF207}" type="presParOf" srcId="{DC474639-97EE-46B8-BCEB-9BB02BC418A0}" destId="{57EA3834-9FAD-4B15-9837-DF1FCAE588FF}" srcOrd="0" destOrd="0" presId="urn:microsoft.com/office/officeart/2005/8/layout/orgChart1"/>
    <dgm:cxn modelId="{92305E64-7109-4D55-A14E-057EDC020720}" type="presParOf" srcId="{57EA3834-9FAD-4B15-9837-DF1FCAE588FF}" destId="{D60253BB-8152-48C0-BA81-C64BA54791AB}" srcOrd="0" destOrd="0" presId="urn:microsoft.com/office/officeart/2005/8/layout/orgChart1"/>
    <dgm:cxn modelId="{56BCC9E6-2C7B-429A-B45A-681F584BEF6C}" type="presParOf" srcId="{D60253BB-8152-48C0-BA81-C64BA54791AB}" destId="{ACE1F5D8-6ACC-4D6F-B0FC-A23288895303}" srcOrd="0" destOrd="0" presId="urn:microsoft.com/office/officeart/2005/8/layout/orgChart1"/>
    <dgm:cxn modelId="{AEF31C71-8328-452E-8BA1-2578865320CE}" type="presParOf" srcId="{D60253BB-8152-48C0-BA81-C64BA54791AB}" destId="{56BA786F-1846-4751-A0A2-DC7B37090294}" srcOrd="1" destOrd="0" presId="urn:microsoft.com/office/officeart/2005/8/layout/orgChart1"/>
    <dgm:cxn modelId="{BFCAEB5A-DCF2-4942-B73E-92CD9372F4EE}" type="presParOf" srcId="{57EA3834-9FAD-4B15-9837-DF1FCAE588FF}" destId="{D3B997EF-F6B9-4085-872B-3113D71C59E3}" srcOrd="1" destOrd="0" presId="urn:microsoft.com/office/officeart/2005/8/layout/orgChart1"/>
    <dgm:cxn modelId="{EFC85B04-C0AF-48B7-BA7C-272C18F07713}" type="presParOf" srcId="{D3B997EF-F6B9-4085-872B-3113D71C59E3}" destId="{56F19F4C-536C-416E-B7B9-A9E98E16F670}" srcOrd="0" destOrd="0" presId="urn:microsoft.com/office/officeart/2005/8/layout/orgChart1"/>
    <dgm:cxn modelId="{6DA2C16B-0B88-4460-8492-473BCCF0E334}" type="presParOf" srcId="{D3B997EF-F6B9-4085-872B-3113D71C59E3}" destId="{2236E0CF-7BA2-41ED-B36C-41C432EC7E6C}" srcOrd="1" destOrd="0" presId="urn:microsoft.com/office/officeart/2005/8/layout/orgChart1"/>
    <dgm:cxn modelId="{604EB2C2-0E10-4077-A19E-919201B621A3}" type="presParOf" srcId="{2236E0CF-7BA2-41ED-B36C-41C432EC7E6C}" destId="{EC50C758-99C3-425F-A56A-C8B36DBD5DAC}" srcOrd="0" destOrd="0" presId="urn:microsoft.com/office/officeart/2005/8/layout/orgChart1"/>
    <dgm:cxn modelId="{6607B20C-8637-4B6D-99AA-DB88F174F131}" type="presParOf" srcId="{EC50C758-99C3-425F-A56A-C8B36DBD5DAC}" destId="{A3F61429-4286-43FF-8E78-1C93827C89FE}" srcOrd="0" destOrd="0" presId="urn:microsoft.com/office/officeart/2005/8/layout/orgChart1"/>
    <dgm:cxn modelId="{6BF37091-1FC6-495D-BE71-105773D20BEE}" type="presParOf" srcId="{EC50C758-99C3-425F-A56A-C8B36DBD5DAC}" destId="{BD4AC70A-4483-4FB6-A938-8DB4DACED31C}" srcOrd="1" destOrd="0" presId="urn:microsoft.com/office/officeart/2005/8/layout/orgChart1"/>
    <dgm:cxn modelId="{C166D319-8417-42EB-97F6-74FD1027F60B}" type="presParOf" srcId="{2236E0CF-7BA2-41ED-B36C-41C432EC7E6C}" destId="{81465746-C252-4F65-8DD3-B1BCAC531DD8}" srcOrd="1" destOrd="0" presId="urn:microsoft.com/office/officeart/2005/8/layout/orgChart1"/>
    <dgm:cxn modelId="{2FAB2160-9D60-40CD-B176-E1FE46088130}" type="presParOf" srcId="{2236E0CF-7BA2-41ED-B36C-41C432EC7E6C}" destId="{96ED3031-4347-455A-B3D6-F34334001DDE}" srcOrd="2" destOrd="0" presId="urn:microsoft.com/office/officeart/2005/8/layout/orgChart1"/>
    <dgm:cxn modelId="{A0EB9E2C-3CC7-4E1E-B20E-1855B7E4762C}" type="presParOf" srcId="{D3B997EF-F6B9-4085-872B-3113D71C59E3}" destId="{D0A64DF8-3CDF-45B0-A1F5-756296BD369F}" srcOrd="2" destOrd="0" presId="urn:microsoft.com/office/officeart/2005/8/layout/orgChart1"/>
    <dgm:cxn modelId="{134B8C27-C3C0-4C7C-AB12-E3DD8EB8DE4A}" type="presParOf" srcId="{D3B997EF-F6B9-4085-872B-3113D71C59E3}" destId="{BD0C714E-705B-45F7-B737-91F828204478}" srcOrd="3" destOrd="0" presId="urn:microsoft.com/office/officeart/2005/8/layout/orgChart1"/>
    <dgm:cxn modelId="{59B015B7-7754-4C95-A861-728B9BACBE4F}" type="presParOf" srcId="{BD0C714E-705B-45F7-B737-91F828204478}" destId="{40B2FC4F-A5F3-4765-84A5-9BF7597CDB77}" srcOrd="0" destOrd="0" presId="urn:microsoft.com/office/officeart/2005/8/layout/orgChart1"/>
    <dgm:cxn modelId="{113EF68C-20A7-4325-B05B-07D9D1CEFA1E}" type="presParOf" srcId="{40B2FC4F-A5F3-4765-84A5-9BF7597CDB77}" destId="{3D6EAFA7-D501-4965-9861-7D7B4ACEE110}" srcOrd="0" destOrd="0" presId="urn:microsoft.com/office/officeart/2005/8/layout/orgChart1"/>
    <dgm:cxn modelId="{8BFCB059-077B-4432-A86C-D55C3F6A9A78}" type="presParOf" srcId="{40B2FC4F-A5F3-4765-84A5-9BF7597CDB77}" destId="{EBE1918F-C82C-4B61-8047-6494383A5008}" srcOrd="1" destOrd="0" presId="urn:microsoft.com/office/officeart/2005/8/layout/orgChart1"/>
    <dgm:cxn modelId="{2C5B0FE4-043A-409D-ADB7-945E590CC24A}" type="presParOf" srcId="{BD0C714E-705B-45F7-B737-91F828204478}" destId="{ADE6FCF3-62B3-425E-A6AB-4C6EC9DC88ED}" srcOrd="1" destOrd="0" presId="urn:microsoft.com/office/officeart/2005/8/layout/orgChart1"/>
    <dgm:cxn modelId="{391A4F12-F473-4933-9578-871866E453FE}" type="presParOf" srcId="{BD0C714E-705B-45F7-B737-91F828204478}" destId="{7793E052-0902-42C1-B427-339780B821D4}" srcOrd="2" destOrd="0" presId="urn:microsoft.com/office/officeart/2005/8/layout/orgChart1"/>
    <dgm:cxn modelId="{635B33DF-4CF1-4CBE-B093-461CD8B42792}" type="presParOf" srcId="{D3B997EF-F6B9-4085-872B-3113D71C59E3}" destId="{DA4EEF83-AC2A-4A63-A456-37C607655884}" srcOrd="4" destOrd="0" presId="urn:microsoft.com/office/officeart/2005/8/layout/orgChart1"/>
    <dgm:cxn modelId="{2EACA03F-B199-4F9A-B1D3-194262FBE773}" type="presParOf" srcId="{D3B997EF-F6B9-4085-872B-3113D71C59E3}" destId="{457A8708-1AC8-4392-ABC7-4EFD23EBD301}" srcOrd="5" destOrd="0" presId="urn:microsoft.com/office/officeart/2005/8/layout/orgChart1"/>
    <dgm:cxn modelId="{A4F2D3C0-A5CE-421E-8DDB-24CB0DBAB59C}" type="presParOf" srcId="{457A8708-1AC8-4392-ABC7-4EFD23EBD301}" destId="{F5A7C953-FE16-4A84-B767-309231722566}" srcOrd="0" destOrd="0" presId="urn:microsoft.com/office/officeart/2005/8/layout/orgChart1"/>
    <dgm:cxn modelId="{4B1E797E-CFA1-463E-8E26-5DB1ADC16ED3}" type="presParOf" srcId="{F5A7C953-FE16-4A84-B767-309231722566}" destId="{2EDB8E85-5DEB-45CD-ABE3-F508EEAA7443}" srcOrd="0" destOrd="0" presId="urn:microsoft.com/office/officeart/2005/8/layout/orgChart1"/>
    <dgm:cxn modelId="{5FDAE3FE-CBD2-45E5-ACFC-0677ADDC0213}" type="presParOf" srcId="{F5A7C953-FE16-4A84-B767-309231722566}" destId="{4EB7BD84-4054-4F92-B49B-0638B7685B87}" srcOrd="1" destOrd="0" presId="urn:microsoft.com/office/officeart/2005/8/layout/orgChart1"/>
    <dgm:cxn modelId="{0926D824-DB7D-4FE2-B75F-B4D675062271}" type="presParOf" srcId="{457A8708-1AC8-4392-ABC7-4EFD23EBD301}" destId="{593AF1E6-9EF7-403A-9D91-F0AC1D150199}" srcOrd="1" destOrd="0" presId="urn:microsoft.com/office/officeart/2005/8/layout/orgChart1"/>
    <dgm:cxn modelId="{DF6B2E16-C143-4D50-AC1D-122039F155BA}" type="presParOf" srcId="{593AF1E6-9EF7-403A-9D91-F0AC1D150199}" destId="{DA9219F7-574E-405D-9975-416EB873D969}" srcOrd="0" destOrd="0" presId="urn:microsoft.com/office/officeart/2005/8/layout/orgChart1"/>
    <dgm:cxn modelId="{43E9E9B2-5E9D-4023-A214-4E04B1A0643C}" type="presParOf" srcId="{593AF1E6-9EF7-403A-9D91-F0AC1D150199}" destId="{E172AAF5-53AB-4652-A3B5-5E29DF75F9B8}" srcOrd="1" destOrd="0" presId="urn:microsoft.com/office/officeart/2005/8/layout/orgChart1"/>
    <dgm:cxn modelId="{76E630CB-5F9F-4965-B602-D3279AAB4A1E}" type="presParOf" srcId="{E172AAF5-53AB-4652-A3B5-5E29DF75F9B8}" destId="{DE260741-855E-41E0-AFD5-7F2F63E8A8AF}" srcOrd="0" destOrd="0" presId="urn:microsoft.com/office/officeart/2005/8/layout/orgChart1"/>
    <dgm:cxn modelId="{8BD85552-82EA-47C4-8D45-29BC62F1E4A2}" type="presParOf" srcId="{DE260741-855E-41E0-AFD5-7F2F63E8A8AF}" destId="{0440D066-1C2A-4BDD-9E24-603F4B8B2A37}" srcOrd="0" destOrd="0" presId="urn:microsoft.com/office/officeart/2005/8/layout/orgChart1"/>
    <dgm:cxn modelId="{5A8F030E-6D05-4A6E-A4FD-3979AEA40DA3}" type="presParOf" srcId="{DE260741-855E-41E0-AFD5-7F2F63E8A8AF}" destId="{6B15E1E8-1035-4640-9834-9DD1EF434DF6}" srcOrd="1" destOrd="0" presId="urn:microsoft.com/office/officeart/2005/8/layout/orgChart1"/>
    <dgm:cxn modelId="{E370DE9E-3D11-47C4-8C73-1D256A9E49B7}" type="presParOf" srcId="{E172AAF5-53AB-4652-A3B5-5E29DF75F9B8}" destId="{6654008B-9F94-47F6-B713-00EA829821E0}" srcOrd="1" destOrd="0" presId="urn:microsoft.com/office/officeart/2005/8/layout/orgChart1"/>
    <dgm:cxn modelId="{BAE81134-145D-4AD3-910F-6506B78CF3E4}" type="presParOf" srcId="{E172AAF5-53AB-4652-A3B5-5E29DF75F9B8}" destId="{8587DF42-22CA-48BC-ADD6-D64DD73A300C}" srcOrd="2" destOrd="0" presId="urn:microsoft.com/office/officeart/2005/8/layout/orgChart1"/>
    <dgm:cxn modelId="{A64597E8-CFB5-4D35-A011-5F9E2EA0FC1B}" type="presParOf" srcId="{593AF1E6-9EF7-403A-9D91-F0AC1D150199}" destId="{9976D2DF-F240-4C65-A5AF-0C4C859D5FC5}" srcOrd="2" destOrd="0" presId="urn:microsoft.com/office/officeart/2005/8/layout/orgChart1"/>
    <dgm:cxn modelId="{1FA51AE7-D5CA-46D3-90F6-197A6AE4446E}" type="presParOf" srcId="{593AF1E6-9EF7-403A-9D91-F0AC1D150199}" destId="{8296F682-7B36-4672-B968-85BCD3F37A92}" srcOrd="3" destOrd="0" presId="urn:microsoft.com/office/officeart/2005/8/layout/orgChart1"/>
    <dgm:cxn modelId="{6BA475DA-FA55-46D4-829E-53D170EF9B3A}" type="presParOf" srcId="{8296F682-7B36-4672-B968-85BCD3F37A92}" destId="{D42B8107-5F61-4BE6-89A5-8F93243B0E4D}" srcOrd="0" destOrd="0" presId="urn:microsoft.com/office/officeart/2005/8/layout/orgChart1"/>
    <dgm:cxn modelId="{8442B67C-4475-4887-9288-A1C1680370CE}" type="presParOf" srcId="{D42B8107-5F61-4BE6-89A5-8F93243B0E4D}" destId="{7995019E-54C7-40B5-B61E-F9857227585C}" srcOrd="0" destOrd="0" presId="urn:microsoft.com/office/officeart/2005/8/layout/orgChart1"/>
    <dgm:cxn modelId="{CBA28DA5-2A7B-46F4-8849-7B098610C5A0}" type="presParOf" srcId="{D42B8107-5F61-4BE6-89A5-8F93243B0E4D}" destId="{F4AA172F-0F9C-46AD-96FA-E6DBF20D3269}" srcOrd="1" destOrd="0" presId="urn:microsoft.com/office/officeart/2005/8/layout/orgChart1"/>
    <dgm:cxn modelId="{1C7466F6-90AD-4E71-8ABC-E10B7567C90A}" type="presParOf" srcId="{8296F682-7B36-4672-B968-85BCD3F37A92}" destId="{5B37A080-4257-4DDD-96E5-2EA3B342B8A1}" srcOrd="1" destOrd="0" presId="urn:microsoft.com/office/officeart/2005/8/layout/orgChart1"/>
    <dgm:cxn modelId="{64474D2E-A1E7-4720-8D09-6354F0C5ADC1}" type="presParOf" srcId="{8296F682-7B36-4672-B968-85BCD3F37A92}" destId="{B1C6FFBF-1EAB-481F-86E8-53E3D5074BE3}" srcOrd="2" destOrd="0" presId="urn:microsoft.com/office/officeart/2005/8/layout/orgChart1"/>
    <dgm:cxn modelId="{ED207D50-DAE6-4ADA-9EB9-417E64887E34}" type="presParOf" srcId="{593AF1E6-9EF7-403A-9D91-F0AC1D150199}" destId="{6D4B1E1A-D837-48D4-AFB8-9D887EF5A94C}" srcOrd="4" destOrd="0" presId="urn:microsoft.com/office/officeart/2005/8/layout/orgChart1"/>
    <dgm:cxn modelId="{EB27E8BE-430E-4E4D-ADD0-48FC4EDCD692}" type="presParOf" srcId="{593AF1E6-9EF7-403A-9D91-F0AC1D150199}" destId="{AA14AD76-D8F9-4FEE-8CC9-C9BC6FC38C73}" srcOrd="5" destOrd="0" presId="urn:microsoft.com/office/officeart/2005/8/layout/orgChart1"/>
    <dgm:cxn modelId="{4EF76721-B4EC-498C-892F-39DEF51AC9E3}" type="presParOf" srcId="{AA14AD76-D8F9-4FEE-8CC9-C9BC6FC38C73}" destId="{D3E258B1-E1AF-4BDB-841E-34494FBAA094}" srcOrd="0" destOrd="0" presId="urn:microsoft.com/office/officeart/2005/8/layout/orgChart1"/>
    <dgm:cxn modelId="{595A7B0F-5C45-40DE-B760-EF1CC3739CD4}" type="presParOf" srcId="{D3E258B1-E1AF-4BDB-841E-34494FBAA094}" destId="{EA5FE916-D006-4021-9D03-F7686F19639F}" srcOrd="0" destOrd="0" presId="urn:microsoft.com/office/officeart/2005/8/layout/orgChart1"/>
    <dgm:cxn modelId="{D166FA51-A3AE-4C5E-9765-445ECFFD2834}" type="presParOf" srcId="{D3E258B1-E1AF-4BDB-841E-34494FBAA094}" destId="{BCD662A1-8764-4179-9E75-1EBFE90FBF01}" srcOrd="1" destOrd="0" presId="urn:microsoft.com/office/officeart/2005/8/layout/orgChart1"/>
    <dgm:cxn modelId="{CF9CE530-0C24-4277-A5D7-DE7EEF408EE4}" type="presParOf" srcId="{AA14AD76-D8F9-4FEE-8CC9-C9BC6FC38C73}" destId="{71F9FBFE-C64A-4C41-8A07-A2027473DF86}" srcOrd="1" destOrd="0" presId="urn:microsoft.com/office/officeart/2005/8/layout/orgChart1"/>
    <dgm:cxn modelId="{32513DB0-9341-4126-9209-FEB1788E590F}" type="presParOf" srcId="{71F9FBFE-C64A-4C41-8A07-A2027473DF86}" destId="{7346BD73-6241-4B8B-9B8D-7606441D5F2E}" srcOrd="0" destOrd="0" presId="urn:microsoft.com/office/officeart/2005/8/layout/orgChart1"/>
    <dgm:cxn modelId="{787C9916-9C52-486E-B8BD-184E3890C186}" type="presParOf" srcId="{71F9FBFE-C64A-4C41-8A07-A2027473DF86}" destId="{17D389CF-3157-4A02-AAE6-D329E591ABFB}" srcOrd="1" destOrd="0" presId="urn:microsoft.com/office/officeart/2005/8/layout/orgChart1"/>
    <dgm:cxn modelId="{053E30DD-E68A-47C7-92FF-75F37E5512BB}" type="presParOf" srcId="{17D389CF-3157-4A02-AAE6-D329E591ABFB}" destId="{EF138D69-BD53-417B-88E8-20E3BD8EAEA2}" srcOrd="0" destOrd="0" presId="urn:microsoft.com/office/officeart/2005/8/layout/orgChart1"/>
    <dgm:cxn modelId="{A79DB559-8BCB-458D-B0A1-530B8C7E209D}" type="presParOf" srcId="{EF138D69-BD53-417B-88E8-20E3BD8EAEA2}" destId="{1D967A1B-53F2-40BE-81C3-532CDA7C76B6}" srcOrd="0" destOrd="0" presId="urn:microsoft.com/office/officeart/2005/8/layout/orgChart1"/>
    <dgm:cxn modelId="{6AD26CEF-61FF-487E-9B56-9F5A4F0A5D28}" type="presParOf" srcId="{EF138D69-BD53-417B-88E8-20E3BD8EAEA2}" destId="{B89DB9E7-AB96-47B7-9D6C-81BD6CDB17D4}" srcOrd="1" destOrd="0" presId="urn:microsoft.com/office/officeart/2005/8/layout/orgChart1"/>
    <dgm:cxn modelId="{6C9F9B86-4066-43F1-874C-0CB328F0A68C}" type="presParOf" srcId="{17D389CF-3157-4A02-AAE6-D329E591ABFB}" destId="{4D287159-79CE-4C4A-A4D9-B5D6EEE06BAC}" srcOrd="1" destOrd="0" presId="urn:microsoft.com/office/officeart/2005/8/layout/orgChart1"/>
    <dgm:cxn modelId="{38B6C091-8E8D-4D62-B437-E9AA84D41CAD}" type="presParOf" srcId="{17D389CF-3157-4A02-AAE6-D329E591ABFB}" destId="{BABC7CE2-9ADF-44FE-9F33-D2B39BB5E2BE}" srcOrd="2" destOrd="0" presId="urn:microsoft.com/office/officeart/2005/8/layout/orgChart1"/>
    <dgm:cxn modelId="{540892B4-1D27-4174-B932-F788511DBA3D}" type="presParOf" srcId="{71F9FBFE-C64A-4C41-8A07-A2027473DF86}" destId="{EF1DD281-CE7C-4097-A635-92632EE6C991}" srcOrd="2" destOrd="0" presId="urn:microsoft.com/office/officeart/2005/8/layout/orgChart1"/>
    <dgm:cxn modelId="{7B01321E-F96F-4BEA-9098-11151C28AC08}" type="presParOf" srcId="{71F9FBFE-C64A-4C41-8A07-A2027473DF86}" destId="{D56EBD0E-7FE0-49A7-A0FF-E509B06C5D14}" srcOrd="3" destOrd="0" presId="urn:microsoft.com/office/officeart/2005/8/layout/orgChart1"/>
    <dgm:cxn modelId="{6F243046-75E9-400C-B8F8-F0ECBD3CDD8F}" type="presParOf" srcId="{D56EBD0E-7FE0-49A7-A0FF-E509B06C5D14}" destId="{DE18D323-DE37-458F-A115-B0015C31ABFE}" srcOrd="0" destOrd="0" presId="urn:microsoft.com/office/officeart/2005/8/layout/orgChart1"/>
    <dgm:cxn modelId="{AE1585CB-FFE7-41A6-AEB8-086624DA6D39}" type="presParOf" srcId="{DE18D323-DE37-458F-A115-B0015C31ABFE}" destId="{5A68E2A2-44D5-47FF-A14A-577B60EBDFD8}" srcOrd="0" destOrd="0" presId="urn:microsoft.com/office/officeart/2005/8/layout/orgChart1"/>
    <dgm:cxn modelId="{7750E216-BE5A-4BFA-B849-422497AB7070}" type="presParOf" srcId="{DE18D323-DE37-458F-A115-B0015C31ABFE}" destId="{5A7F4E05-E6CE-47FD-8B1C-6337412FFE65}" srcOrd="1" destOrd="0" presId="urn:microsoft.com/office/officeart/2005/8/layout/orgChart1"/>
    <dgm:cxn modelId="{3072D084-2640-4209-8FB2-68891CD19B8E}" type="presParOf" srcId="{D56EBD0E-7FE0-49A7-A0FF-E509B06C5D14}" destId="{EC05D315-CFF9-4239-BA04-49E4F44AD179}" srcOrd="1" destOrd="0" presId="urn:microsoft.com/office/officeart/2005/8/layout/orgChart1"/>
    <dgm:cxn modelId="{037EDE4D-C555-413E-86D3-A755AC1BD771}" type="presParOf" srcId="{D56EBD0E-7FE0-49A7-A0FF-E509B06C5D14}" destId="{61BD1579-F9FC-4705-AF3E-102BF9DDC682}" srcOrd="2" destOrd="0" presId="urn:microsoft.com/office/officeart/2005/8/layout/orgChart1"/>
    <dgm:cxn modelId="{3A581F72-D926-4DDD-827C-5232B13CF96A}" type="presParOf" srcId="{AA14AD76-D8F9-4FEE-8CC9-C9BC6FC38C73}" destId="{C27106E6-3A05-41AC-AAAA-035B6186F174}" srcOrd="2" destOrd="0" presId="urn:microsoft.com/office/officeart/2005/8/layout/orgChart1"/>
    <dgm:cxn modelId="{508B42E6-F5D3-43EB-BF98-B3B0A1431AB2}" type="presParOf" srcId="{457A8708-1AC8-4392-ABC7-4EFD23EBD301}" destId="{DA907FB0-9C7A-4689-8A64-27F65D6A1E0F}" srcOrd="2" destOrd="0" presId="urn:microsoft.com/office/officeart/2005/8/layout/orgChart1"/>
    <dgm:cxn modelId="{EE3C5ADE-BAD2-4197-84F3-660B18B00FF2}" type="presParOf" srcId="{D3B997EF-F6B9-4085-872B-3113D71C59E3}" destId="{0B60B960-A3DD-4A37-BE04-AF9E6BD84A36}" srcOrd="6" destOrd="0" presId="urn:microsoft.com/office/officeart/2005/8/layout/orgChart1"/>
    <dgm:cxn modelId="{39BD2374-D572-4014-A2C8-28E098BC0BF0}" type="presParOf" srcId="{D3B997EF-F6B9-4085-872B-3113D71C59E3}" destId="{0B52DDAE-0EF9-4697-B5FF-F4AF7FB13189}" srcOrd="7" destOrd="0" presId="urn:microsoft.com/office/officeart/2005/8/layout/orgChart1"/>
    <dgm:cxn modelId="{2B17E7C0-E090-4840-B98D-9AD8FA4D4591}" type="presParOf" srcId="{0B52DDAE-0EF9-4697-B5FF-F4AF7FB13189}" destId="{E41B4B8D-678A-4CF1-8350-F0B93B25BF6F}" srcOrd="0" destOrd="0" presId="urn:microsoft.com/office/officeart/2005/8/layout/orgChart1"/>
    <dgm:cxn modelId="{204BC802-6AB6-40AC-B797-EC5A13CCC54E}" type="presParOf" srcId="{E41B4B8D-678A-4CF1-8350-F0B93B25BF6F}" destId="{F525BE06-C07B-48CA-B119-08C07F8F27D2}" srcOrd="0" destOrd="0" presId="urn:microsoft.com/office/officeart/2005/8/layout/orgChart1"/>
    <dgm:cxn modelId="{F2B4BEC4-AF20-40BE-B72F-E80715717C0F}" type="presParOf" srcId="{E41B4B8D-678A-4CF1-8350-F0B93B25BF6F}" destId="{DCE9E507-1676-468A-AF4D-178916BDAE61}" srcOrd="1" destOrd="0" presId="urn:microsoft.com/office/officeart/2005/8/layout/orgChart1"/>
    <dgm:cxn modelId="{201A1AFF-E8C5-4EF6-97AA-BA164AE82397}" type="presParOf" srcId="{0B52DDAE-0EF9-4697-B5FF-F4AF7FB13189}" destId="{E21DBD08-BB93-46CB-AB0D-046507CE1B7B}" srcOrd="1" destOrd="0" presId="urn:microsoft.com/office/officeart/2005/8/layout/orgChart1"/>
    <dgm:cxn modelId="{5A163A8D-5E54-417D-9D0E-96CFB6FF0CF4}" type="presParOf" srcId="{E21DBD08-BB93-46CB-AB0D-046507CE1B7B}" destId="{44017C84-F269-424E-8AEF-9B21ED739834}" srcOrd="0" destOrd="0" presId="urn:microsoft.com/office/officeart/2005/8/layout/orgChart1"/>
    <dgm:cxn modelId="{6562547A-03EC-429D-A2B9-5A1E5D093E25}" type="presParOf" srcId="{E21DBD08-BB93-46CB-AB0D-046507CE1B7B}" destId="{B5118506-49FB-4363-A72B-B88EA1BB32A3}" srcOrd="1" destOrd="0" presId="urn:microsoft.com/office/officeart/2005/8/layout/orgChart1"/>
    <dgm:cxn modelId="{9C83CBBD-42D8-48EA-8F72-BDD4B99AA6FD}" type="presParOf" srcId="{B5118506-49FB-4363-A72B-B88EA1BB32A3}" destId="{C0D9C02A-B471-4098-A393-66C86C271BA7}" srcOrd="0" destOrd="0" presId="urn:microsoft.com/office/officeart/2005/8/layout/orgChart1"/>
    <dgm:cxn modelId="{3E9BC2E3-1C09-48F0-87F3-F6D286D4B08A}" type="presParOf" srcId="{C0D9C02A-B471-4098-A393-66C86C271BA7}" destId="{B4E33579-D633-4D53-A944-5A0AEA4CCEF5}" srcOrd="0" destOrd="0" presId="urn:microsoft.com/office/officeart/2005/8/layout/orgChart1"/>
    <dgm:cxn modelId="{2AE3CAF5-D594-4357-8A6B-4ABA51472923}" type="presParOf" srcId="{C0D9C02A-B471-4098-A393-66C86C271BA7}" destId="{07CAFC4A-30B7-4646-9875-688D5D197207}" srcOrd="1" destOrd="0" presId="urn:microsoft.com/office/officeart/2005/8/layout/orgChart1"/>
    <dgm:cxn modelId="{46FA4833-C91E-4359-9FF6-B2C9EE8569EE}" type="presParOf" srcId="{B5118506-49FB-4363-A72B-B88EA1BB32A3}" destId="{F8B3B25D-E9ED-4E71-BBBE-7B02323FBD83}" srcOrd="1" destOrd="0" presId="urn:microsoft.com/office/officeart/2005/8/layout/orgChart1"/>
    <dgm:cxn modelId="{7AA60D3D-4716-44EE-872F-51687EE0CA2A}" type="presParOf" srcId="{B5118506-49FB-4363-A72B-B88EA1BB32A3}" destId="{2E38F23B-5E9D-468E-8672-DD857A922879}" srcOrd="2" destOrd="0" presId="urn:microsoft.com/office/officeart/2005/8/layout/orgChart1"/>
    <dgm:cxn modelId="{6F1DF604-B2AB-4FFA-A578-95F339A06FE4}" type="presParOf" srcId="{E21DBD08-BB93-46CB-AB0D-046507CE1B7B}" destId="{505D6956-EB08-4E92-B50B-9CC58E855D4D}" srcOrd="2" destOrd="0" presId="urn:microsoft.com/office/officeart/2005/8/layout/orgChart1"/>
    <dgm:cxn modelId="{B587BE1A-DC21-4138-9333-BE6AEAF58B0C}" type="presParOf" srcId="{E21DBD08-BB93-46CB-AB0D-046507CE1B7B}" destId="{BCC2C36C-24D2-4BFA-B649-C64D582F4508}" srcOrd="3" destOrd="0" presId="urn:microsoft.com/office/officeart/2005/8/layout/orgChart1"/>
    <dgm:cxn modelId="{5734D1EB-0239-4D90-8185-A0C946233EE0}" type="presParOf" srcId="{BCC2C36C-24D2-4BFA-B649-C64D582F4508}" destId="{B7C19CFF-A2C2-4FA5-A476-066F5606E46E}" srcOrd="0" destOrd="0" presId="urn:microsoft.com/office/officeart/2005/8/layout/orgChart1"/>
    <dgm:cxn modelId="{26E3768F-3C9F-46FF-9E75-809A75A7BF5F}" type="presParOf" srcId="{B7C19CFF-A2C2-4FA5-A476-066F5606E46E}" destId="{42F2DBD8-CD67-4623-AD3C-5184E436E9E8}" srcOrd="0" destOrd="0" presId="urn:microsoft.com/office/officeart/2005/8/layout/orgChart1"/>
    <dgm:cxn modelId="{67EA49BE-15E6-482F-83AF-474994893BB7}" type="presParOf" srcId="{B7C19CFF-A2C2-4FA5-A476-066F5606E46E}" destId="{418C8EDF-9CDF-4260-A651-83185EDD8376}" srcOrd="1" destOrd="0" presId="urn:microsoft.com/office/officeart/2005/8/layout/orgChart1"/>
    <dgm:cxn modelId="{B1413255-734D-4C18-9C49-A526FDA47D18}" type="presParOf" srcId="{BCC2C36C-24D2-4BFA-B649-C64D582F4508}" destId="{A966FF6F-0217-48B7-9465-DECF52675194}" srcOrd="1" destOrd="0" presId="urn:microsoft.com/office/officeart/2005/8/layout/orgChart1"/>
    <dgm:cxn modelId="{B0E0440D-DC25-47C0-850C-22E55CF6312A}" type="presParOf" srcId="{BCC2C36C-24D2-4BFA-B649-C64D582F4508}" destId="{33C29ED9-FC59-44CC-9E90-6F620D2E4C4F}" srcOrd="2" destOrd="0" presId="urn:microsoft.com/office/officeart/2005/8/layout/orgChart1"/>
    <dgm:cxn modelId="{3983D96E-C836-47A5-AD6A-6DFF22C825E6}" type="presParOf" srcId="{E21DBD08-BB93-46CB-AB0D-046507CE1B7B}" destId="{1C4CFAA6-F4E3-4881-88FD-2920E6393063}" srcOrd="4" destOrd="0" presId="urn:microsoft.com/office/officeart/2005/8/layout/orgChart1"/>
    <dgm:cxn modelId="{5EC44413-3CD6-4292-880D-AEF69030CEF2}" type="presParOf" srcId="{E21DBD08-BB93-46CB-AB0D-046507CE1B7B}" destId="{321FD700-F5FE-44C0-BEC0-96066C146105}" srcOrd="5" destOrd="0" presId="urn:microsoft.com/office/officeart/2005/8/layout/orgChart1"/>
    <dgm:cxn modelId="{8CCE9E03-A72D-49F1-B649-09426249C1F6}" type="presParOf" srcId="{321FD700-F5FE-44C0-BEC0-96066C146105}" destId="{3BBC7A1A-72D2-4985-A742-A516A021E265}" srcOrd="0" destOrd="0" presId="urn:microsoft.com/office/officeart/2005/8/layout/orgChart1"/>
    <dgm:cxn modelId="{0D065114-82D1-4A71-9F4F-A7A067B7F7DB}" type="presParOf" srcId="{3BBC7A1A-72D2-4985-A742-A516A021E265}" destId="{4E22D38E-D6BD-4561-9693-9A4AF63D6AFC}" srcOrd="0" destOrd="0" presId="urn:microsoft.com/office/officeart/2005/8/layout/orgChart1"/>
    <dgm:cxn modelId="{AE00A0A2-8A29-4857-8345-FFD8CDC2C3BB}" type="presParOf" srcId="{3BBC7A1A-72D2-4985-A742-A516A021E265}" destId="{4B8E53AD-3F92-4F66-8ED1-8F5AF4802BE0}" srcOrd="1" destOrd="0" presId="urn:microsoft.com/office/officeart/2005/8/layout/orgChart1"/>
    <dgm:cxn modelId="{816BE7C9-5F24-4E0D-9E01-BEAC24DF388B}" type="presParOf" srcId="{321FD700-F5FE-44C0-BEC0-96066C146105}" destId="{2E8C532A-FA6F-4E58-B261-2AED38D212B0}" srcOrd="1" destOrd="0" presId="urn:microsoft.com/office/officeart/2005/8/layout/orgChart1"/>
    <dgm:cxn modelId="{26CB975F-4716-40A2-9F38-C45BC36BFE4A}" type="presParOf" srcId="{2E8C532A-FA6F-4E58-B261-2AED38D212B0}" destId="{7E28FA41-FF64-4A56-9B7A-05429E927397}" srcOrd="0" destOrd="0" presId="urn:microsoft.com/office/officeart/2005/8/layout/orgChart1"/>
    <dgm:cxn modelId="{1EA40B37-81B2-4614-9814-E271DC01D64E}" type="presParOf" srcId="{2E8C532A-FA6F-4E58-B261-2AED38D212B0}" destId="{AFFB7DCA-CC64-4DCE-80BD-3B5FBB3E6100}" srcOrd="1" destOrd="0" presId="urn:microsoft.com/office/officeart/2005/8/layout/orgChart1"/>
    <dgm:cxn modelId="{FD780A8E-321D-49E4-A54D-3E4DC48AB871}" type="presParOf" srcId="{AFFB7DCA-CC64-4DCE-80BD-3B5FBB3E6100}" destId="{E7337C65-2E7D-461D-B77E-125BCD808518}" srcOrd="0" destOrd="0" presId="urn:microsoft.com/office/officeart/2005/8/layout/orgChart1"/>
    <dgm:cxn modelId="{6F161E8F-0291-4001-8060-9B1C0F2BFAEF}" type="presParOf" srcId="{E7337C65-2E7D-461D-B77E-125BCD808518}" destId="{FB14F427-D4DD-4B23-A41A-3611C8956B28}" srcOrd="0" destOrd="0" presId="urn:microsoft.com/office/officeart/2005/8/layout/orgChart1"/>
    <dgm:cxn modelId="{40D12DB7-B45A-40C5-AC4E-D77D5B601E98}" type="presParOf" srcId="{E7337C65-2E7D-461D-B77E-125BCD808518}" destId="{4C3E070D-FD17-4167-AA0C-15053A8224AD}" srcOrd="1" destOrd="0" presId="urn:microsoft.com/office/officeart/2005/8/layout/orgChart1"/>
    <dgm:cxn modelId="{C06FB90A-4450-4536-8C78-CE3AA66B1AD4}" type="presParOf" srcId="{AFFB7DCA-CC64-4DCE-80BD-3B5FBB3E6100}" destId="{28D9FDA1-11EE-4DC6-A440-2E63B50DC74B}" srcOrd="1" destOrd="0" presId="urn:microsoft.com/office/officeart/2005/8/layout/orgChart1"/>
    <dgm:cxn modelId="{535603D0-F3B6-4813-9B6F-CC4DC2C37E42}" type="presParOf" srcId="{AFFB7DCA-CC64-4DCE-80BD-3B5FBB3E6100}" destId="{E4F94716-0F38-47C0-8F92-4AA441B48E70}" srcOrd="2" destOrd="0" presId="urn:microsoft.com/office/officeart/2005/8/layout/orgChart1"/>
    <dgm:cxn modelId="{43BF5D2D-0A9C-4E2B-99CE-DF5875983B7C}" type="presParOf" srcId="{2E8C532A-FA6F-4E58-B261-2AED38D212B0}" destId="{92B86FE7-C296-4645-91C1-27509FF451C7}" srcOrd="2" destOrd="0" presId="urn:microsoft.com/office/officeart/2005/8/layout/orgChart1"/>
    <dgm:cxn modelId="{345C20B1-3244-438C-A3CF-146385381D17}" type="presParOf" srcId="{2E8C532A-FA6F-4E58-B261-2AED38D212B0}" destId="{0B12226C-9B4B-4166-B9BF-8C9E657D9FB8}" srcOrd="3" destOrd="0" presId="urn:microsoft.com/office/officeart/2005/8/layout/orgChart1"/>
    <dgm:cxn modelId="{DFE265E8-AA80-4D58-9B64-5FC44D280024}" type="presParOf" srcId="{0B12226C-9B4B-4166-B9BF-8C9E657D9FB8}" destId="{B0D233D7-2126-462A-BDD4-A186A91F5456}" srcOrd="0" destOrd="0" presId="urn:microsoft.com/office/officeart/2005/8/layout/orgChart1"/>
    <dgm:cxn modelId="{5EC2027C-4B51-4F7E-922D-C3A948789392}" type="presParOf" srcId="{B0D233D7-2126-462A-BDD4-A186A91F5456}" destId="{2E26D5DC-19D2-4543-8980-7BF483B18AD6}" srcOrd="0" destOrd="0" presId="urn:microsoft.com/office/officeart/2005/8/layout/orgChart1"/>
    <dgm:cxn modelId="{2FE5D312-E330-4797-AED6-8100779D5149}" type="presParOf" srcId="{B0D233D7-2126-462A-BDD4-A186A91F5456}" destId="{929C2BDE-0808-4F09-8504-DD20B09C5D89}" srcOrd="1" destOrd="0" presId="urn:microsoft.com/office/officeart/2005/8/layout/orgChart1"/>
    <dgm:cxn modelId="{C621CB7A-F9FC-4A81-972C-0E30A6452C72}" type="presParOf" srcId="{0B12226C-9B4B-4166-B9BF-8C9E657D9FB8}" destId="{F15AA417-1C4B-498C-9AE3-30F04F72844E}" srcOrd="1" destOrd="0" presId="urn:microsoft.com/office/officeart/2005/8/layout/orgChart1"/>
    <dgm:cxn modelId="{8A313CD1-98D1-4607-BAF6-850EFBC98D93}" type="presParOf" srcId="{F15AA417-1C4B-498C-9AE3-30F04F72844E}" destId="{D89433D6-E107-4BEF-B0FB-6C1AC4965F14}" srcOrd="0" destOrd="0" presId="urn:microsoft.com/office/officeart/2005/8/layout/orgChart1"/>
    <dgm:cxn modelId="{38AAA210-EDBF-4E09-AD3A-43484D2DC407}" type="presParOf" srcId="{F15AA417-1C4B-498C-9AE3-30F04F72844E}" destId="{4DB1280A-A52D-4E69-8894-0C1D0668051A}" srcOrd="1" destOrd="0" presId="urn:microsoft.com/office/officeart/2005/8/layout/orgChart1"/>
    <dgm:cxn modelId="{1CC2281A-6889-41C2-93C9-00FE5B63F9A4}" type="presParOf" srcId="{4DB1280A-A52D-4E69-8894-0C1D0668051A}" destId="{39798F7C-6C3B-4A77-BBA9-6A6980F7E15D}" srcOrd="0" destOrd="0" presId="urn:microsoft.com/office/officeart/2005/8/layout/orgChart1"/>
    <dgm:cxn modelId="{B63DF5BB-2816-4F41-AE7E-7EA0DA23A51E}" type="presParOf" srcId="{39798F7C-6C3B-4A77-BBA9-6A6980F7E15D}" destId="{BCF446A9-C54B-4339-8DCB-0D93D5D20792}" srcOrd="0" destOrd="0" presId="urn:microsoft.com/office/officeart/2005/8/layout/orgChart1"/>
    <dgm:cxn modelId="{E46BD46E-998C-49C6-BBD3-266710B3E17C}" type="presParOf" srcId="{39798F7C-6C3B-4A77-BBA9-6A6980F7E15D}" destId="{B0AF0033-1A71-4EB4-BFB1-BC7D55511F06}" srcOrd="1" destOrd="0" presId="urn:microsoft.com/office/officeart/2005/8/layout/orgChart1"/>
    <dgm:cxn modelId="{BFEA64E2-1EA8-4EB3-9B7B-EC75152FE001}" type="presParOf" srcId="{4DB1280A-A52D-4E69-8894-0C1D0668051A}" destId="{520FFED1-8A0E-401A-A870-466DA02F64CC}" srcOrd="1" destOrd="0" presId="urn:microsoft.com/office/officeart/2005/8/layout/orgChart1"/>
    <dgm:cxn modelId="{CF7011B8-BCD3-4AB0-9C57-6837BCCE4A18}" type="presParOf" srcId="{4DB1280A-A52D-4E69-8894-0C1D0668051A}" destId="{85B0DBEC-48B5-4589-A4C7-029364408B92}" srcOrd="2" destOrd="0" presId="urn:microsoft.com/office/officeart/2005/8/layout/orgChart1"/>
    <dgm:cxn modelId="{590EE184-A414-4D4C-9C38-A60FA6F945CF}" type="presParOf" srcId="{0B12226C-9B4B-4166-B9BF-8C9E657D9FB8}" destId="{09A4C6DC-6783-4833-A439-ADF1439AE7FB}" srcOrd="2" destOrd="0" presId="urn:microsoft.com/office/officeart/2005/8/layout/orgChart1"/>
    <dgm:cxn modelId="{A9D960CD-6ED7-4A19-BFB0-4A59F9793EDA}" type="presParOf" srcId="{321FD700-F5FE-44C0-BEC0-96066C146105}" destId="{2BD0486D-306C-4722-AA1A-7CB1069AC5FD}" srcOrd="2" destOrd="0" presId="urn:microsoft.com/office/officeart/2005/8/layout/orgChart1"/>
    <dgm:cxn modelId="{7A4F1E1E-5368-4DB1-BC42-87175C7B0030}" type="presParOf" srcId="{0B52DDAE-0EF9-4697-B5FF-F4AF7FB13189}" destId="{69FC235C-5415-4879-BC2C-00F6F7F7F81A}" srcOrd="2" destOrd="0" presId="urn:microsoft.com/office/officeart/2005/8/layout/orgChart1"/>
    <dgm:cxn modelId="{98F9B0A4-2C88-40A2-8ADC-FF687E12D157}" type="presParOf" srcId="{57EA3834-9FAD-4B15-9837-DF1FCAE588FF}" destId="{0387C4EA-F5FD-46B5-ABCA-F1D203472C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361D59-0728-4D4D-B305-97CC4A7BEBA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AC57018-0A2D-4218-9610-3A257AFB347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02F636B-F1DE-44BC-91B8-A5CD93C04EB9}" type="parTrans" cxnId="{4FB8B997-9907-4B8F-82BB-206D844BC893}">
      <dgm:prSet/>
      <dgm:spPr/>
    </dgm:pt>
    <dgm:pt modelId="{91D6CC72-A8CB-4773-9066-4BAED16B6623}" type="sibTrans" cxnId="{4FB8B997-9907-4B8F-82BB-206D844BC893}">
      <dgm:prSet/>
      <dgm:spPr/>
    </dgm:pt>
    <dgm:pt modelId="{C90F02BD-10CF-4B06-B10D-EE4B0EC52E9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56088B1-968A-4A12-882A-476734948BB1}" type="parTrans" cxnId="{74E9A491-43C5-44A1-A020-204325EE35D9}">
      <dgm:prSet/>
      <dgm:spPr/>
    </dgm:pt>
    <dgm:pt modelId="{C3B5B11E-FA64-43F8-85EF-D9564C6F2C52}" type="sibTrans" cxnId="{74E9A491-43C5-44A1-A020-204325EE35D9}">
      <dgm:prSet/>
      <dgm:spPr/>
    </dgm:pt>
    <dgm:pt modelId="{7D66B738-450B-45DC-9450-FE0714C99C5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C4F4A9CC-5E5A-402F-B8DD-3BE4B1F2226B}" type="parTrans" cxnId="{98FBBA5F-8472-47BC-903B-9709B1B44B2C}">
      <dgm:prSet/>
      <dgm:spPr/>
    </dgm:pt>
    <dgm:pt modelId="{7724F1C0-F41D-4958-8904-8998EF7AB9EF}" type="sibTrans" cxnId="{98FBBA5F-8472-47BC-903B-9709B1B44B2C}">
      <dgm:prSet/>
      <dgm:spPr/>
    </dgm:pt>
    <dgm:pt modelId="{518C78D0-79A7-4E3C-A7CB-67C692F8907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3BAE9CA6-282D-47F9-859E-20973413A349}" type="parTrans" cxnId="{9EF8E706-AB96-47AC-B1AD-48F6C3FFC3E6}">
      <dgm:prSet/>
      <dgm:spPr/>
    </dgm:pt>
    <dgm:pt modelId="{D1753D07-ACB0-48D0-B915-5CE4729CF218}" type="sibTrans" cxnId="{9EF8E706-AB96-47AC-B1AD-48F6C3FFC3E6}">
      <dgm:prSet/>
      <dgm:spPr/>
    </dgm:pt>
    <dgm:pt modelId="{BD6ACA48-F427-4E42-8F3D-61B5B58DA18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75383416-9D4E-4E66-80D8-72648AE89A54}" type="parTrans" cxnId="{8A6AAB6B-D567-43BD-BF8D-9228A83B7DDF}">
      <dgm:prSet/>
      <dgm:spPr/>
    </dgm:pt>
    <dgm:pt modelId="{108CB90B-9012-4675-89B3-91466FDDF04B}" type="sibTrans" cxnId="{8A6AAB6B-D567-43BD-BF8D-9228A83B7DDF}">
      <dgm:prSet/>
      <dgm:spPr/>
    </dgm:pt>
    <dgm:pt modelId="{41AD648D-C222-4CA5-B34E-683B64111AB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C054C5E0-5E23-483B-A0DE-E8BF31C1798A}" type="parTrans" cxnId="{E3F13A86-7A6E-41C7-A702-6DDB95C010F4}">
      <dgm:prSet/>
      <dgm:spPr/>
    </dgm:pt>
    <dgm:pt modelId="{7DC15B00-19A2-45FE-BF1D-2E2A110689CB}" type="sibTrans" cxnId="{E3F13A86-7A6E-41C7-A702-6DDB95C010F4}">
      <dgm:prSet/>
      <dgm:spPr/>
    </dgm:pt>
    <dgm:pt modelId="{A1D13DC6-7592-4B1B-83D5-26DE85AAA28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A1CFB49A-6B65-4663-8174-4D3052F238B5}" type="parTrans" cxnId="{1A66DF6C-B707-4AFD-93F2-9E6C62CE84E1}">
      <dgm:prSet/>
      <dgm:spPr/>
    </dgm:pt>
    <dgm:pt modelId="{885341C5-6F8F-412F-A05E-F03CD9EED1F4}" type="sibTrans" cxnId="{1A66DF6C-B707-4AFD-93F2-9E6C62CE84E1}">
      <dgm:prSet/>
      <dgm:spPr/>
    </dgm:pt>
    <dgm:pt modelId="{394603B4-562A-49F9-9848-58CB6141B76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A25B1A7-8688-4DC1-908C-82C9850FA1FE}" type="parTrans" cxnId="{AFE12535-397A-440C-A64B-CFFB74CF37C7}">
      <dgm:prSet/>
      <dgm:spPr/>
    </dgm:pt>
    <dgm:pt modelId="{7867E7A2-558F-4F33-BCA5-96F72721B63B}" type="sibTrans" cxnId="{AFE12535-397A-440C-A64B-CFFB74CF37C7}">
      <dgm:prSet/>
      <dgm:spPr/>
    </dgm:pt>
    <dgm:pt modelId="{0FA6FA7D-3717-4787-8ADB-BE3F765DCE4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51BDF77-E213-45E3-8D24-0C9D32053190}" type="parTrans" cxnId="{89231B9C-B821-40AD-933E-2FA952444DF3}">
      <dgm:prSet/>
      <dgm:spPr/>
    </dgm:pt>
    <dgm:pt modelId="{9CC0E722-AB65-4CFD-A5E0-DE9C7C6AA4F9}" type="sibTrans" cxnId="{89231B9C-B821-40AD-933E-2FA952444DF3}">
      <dgm:prSet/>
      <dgm:spPr/>
    </dgm:pt>
    <dgm:pt modelId="{79505764-2A12-4354-9946-E3FE793FF72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2C04224-BA39-436A-BDDD-51E99B14AB3C}" type="parTrans" cxnId="{A38FA417-628D-4974-BA00-F74E5AA72B61}">
      <dgm:prSet/>
      <dgm:spPr/>
    </dgm:pt>
    <dgm:pt modelId="{613BD364-4B02-49B9-9F71-5F91C4410995}" type="sibTrans" cxnId="{A38FA417-628D-4974-BA00-F74E5AA72B61}">
      <dgm:prSet/>
      <dgm:spPr/>
    </dgm:pt>
    <dgm:pt modelId="{03A5FD7C-AFC2-4ADA-8378-0EAEF4B975F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7A1FB387-9772-471E-B734-97CD1A846CD7}" type="parTrans" cxnId="{D9D9D33F-2BCE-4CC9-985E-F87602A3D0BB}">
      <dgm:prSet/>
      <dgm:spPr/>
    </dgm:pt>
    <dgm:pt modelId="{417420C8-187F-48D0-ADD8-1AA676947F8E}" type="sibTrans" cxnId="{D9D9D33F-2BCE-4CC9-985E-F87602A3D0BB}">
      <dgm:prSet/>
      <dgm:spPr/>
    </dgm:pt>
    <dgm:pt modelId="{A3A858DF-19C1-453C-B4CF-5A2FD40149F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C447D336-02A0-4B07-B925-CAEE2AC8294D}" type="parTrans" cxnId="{40F3AF2C-36AC-4582-8C3E-278DFD326A28}">
      <dgm:prSet/>
      <dgm:spPr/>
    </dgm:pt>
    <dgm:pt modelId="{17DEFAC6-AF97-4972-BD12-4F1D815721C3}" type="sibTrans" cxnId="{40F3AF2C-36AC-4582-8C3E-278DFD326A28}">
      <dgm:prSet/>
      <dgm:spPr/>
    </dgm:pt>
    <dgm:pt modelId="{B753ECEA-5BD5-4AC2-A9FB-6EA42E2233A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7BA81FD-05EA-4CED-ADB5-8B47D005A450}" type="parTrans" cxnId="{137FFB80-36C3-4DE0-BD2E-D97DA616E19E}">
      <dgm:prSet/>
      <dgm:spPr/>
    </dgm:pt>
    <dgm:pt modelId="{7A2333DA-AA53-45DF-BA17-DEB77F4E65D9}" type="sibTrans" cxnId="{137FFB80-36C3-4DE0-BD2E-D97DA616E19E}">
      <dgm:prSet/>
      <dgm:spPr/>
    </dgm:pt>
    <dgm:pt modelId="{2F95AD85-FF49-473F-A591-2523000A48D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FA4D262-F09F-40BF-B311-77C689AA67CF}" type="parTrans" cxnId="{9E71C2EF-F05C-4E51-834A-3F0E30D619C4}">
      <dgm:prSet/>
      <dgm:spPr/>
    </dgm:pt>
    <dgm:pt modelId="{DBB6ABE0-85FB-46B0-BB44-C01E2989AE14}" type="sibTrans" cxnId="{9E71C2EF-F05C-4E51-834A-3F0E30D619C4}">
      <dgm:prSet/>
      <dgm:spPr/>
    </dgm:pt>
    <dgm:pt modelId="{5074D84B-C831-4BB0-A2E4-80A99F70089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E52B51A-94CE-45F1-86D9-1B6BA41EFFD5}" type="parTrans" cxnId="{8FECC900-81E3-48D7-B1FE-EC15AF598300}">
      <dgm:prSet/>
      <dgm:spPr/>
    </dgm:pt>
    <dgm:pt modelId="{D90DB01C-B0C1-42A5-90F3-3143A62FEC3B}" type="sibTrans" cxnId="{8FECC900-81E3-48D7-B1FE-EC15AF598300}">
      <dgm:prSet/>
      <dgm:spPr/>
    </dgm:pt>
    <dgm:pt modelId="{E050C2C7-7498-4327-A6F9-D17448B85C2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Povezava 3 -2 in 2 - 1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76924072-4C95-4B98-9BAC-0C877EF5D58C}" type="parTrans" cxnId="{04D20B4E-E387-4CFF-AFEF-EEF1EA63D815}">
      <dgm:prSet/>
      <dgm:spPr/>
    </dgm:pt>
    <dgm:pt modelId="{47D66025-9C40-4F9B-9C31-C392375D6CA8}" type="sibTrans" cxnId="{04D20B4E-E387-4CFF-AFEF-EEF1EA63D815}">
      <dgm:prSet/>
      <dgm:spPr/>
    </dgm:pt>
    <dgm:pt modelId="{2B8DDC1D-8736-4E4B-BC7F-33DFCD5A664D}" type="pres">
      <dgm:prSet presAssocID="{60361D59-0728-4D4D-B305-97CC4A7BEB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7398F5-47FB-42F6-9036-6EE2AE360B05}" type="pres">
      <dgm:prSet presAssocID="{DAC57018-0A2D-4218-9610-3A257AFB347C}" presName="hierRoot1" presStyleCnt="0">
        <dgm:presLayoutVars>
          <dgm:hierBranch/>
        </dgm:presLayoutVars>
      </dgm:prSet>
      <dgm:spPr/>
    </dgm:pt>
    <dgm:pt modelId="{156771C6-F55B-4145-B780-A11443B1C6D8}" type="pres">
      <dgm:prSet presAssocID="{DAC57018-0A2D-4218-9610-3A257AFB347C}" presName="rootComposite1" presStyleCnt="0"/>
      <dgm:spPr/>
    </dgm:pt>
    <dgm:pt modelId="{8313C97F-379B-481E-8524-1C11D2F732CB}" type="pres">
      <dgm:prSet presAssocID="{DAC57018-0A2D-4218-9610-3A257AFB347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0F3C86F-1A35-487A-AEAF-F496C24523F6}" type="pres">
      <dgm:prSet presAssocID="{DAC57018-0A2D-4218-9610-3A257AFB347C}" presName="rootConnector1" presStyleLbl="node1" presStyleIdx="0" presStyleCnt="0"/>
      <dgm:spPr/>
      <dgm:t>
        <a:bodyPr/>
        <a:lstStyle/>
        <a:p>
          <a:endParaRPr lang="sl-SI"/>
        </a:p>
      </dgm:t>
    </dgm:pt>
    <dgm:pt modelId="{A1034E91-7E5B-4C51-81B0-E4F5141A6882}" type="pres">
      <dgm:prSet presAssocID="{DAC57018-0A2D-4218-9610-3A257AFB347C}" presName="hierChild2" presStyleCnt="0"/>
      <dgm:spPr/>
    </dgm:pt>
    <dgm:pt modelId="{203F0E29-830D-4083-9872-07E28E9D61A2}" type="pres">
      <dgm:prSet presAssocID="{256088B1-968A-4A12-882A-476734948BB1}" presName="Name35" presStyleLbl="parChTrans1D2" presStyleIdx="0" presStyleCnt="4"/>
      <dgm:spPr/>
    </dgm:pt>
    <dgm:pt modelId="{5623BB66-F7E3-47DE-BFCF-7D90FA4EECFA}" type="pres">
      <dgm:prSet presAssocID="{C90F02BD-10CF-4B06-B10D-EE4B0EC52E9A}" presName="hierRoot2" presStyleCnt="0">
        <dgm:presLayoutVars>
          <dgm:hierBranch/>
        </dgm:presLayoutVars>
      </dgm:prSet>
      <dgm:spPr/>
    </dgm:pt>
    <dgm:pt modelId="{93733325-8AEF-4994-AF8F-FAC2119D7258}" type="pres">
      <dgm:prSet presAssocID="{C90F02BD-10CF-4B06-B10D-EE4B0EC52E9A}" presName="rootComposite" presStyleCnt="0"/>
      <dgm:spPr/>
    </dgm:pt>
    <dgm:pt modelId="{5CA41666-12F1-4C28-A2D8-A0BDF91DCAD6}" type="pres">
      <dgm:prSet presAssocID="{C90F02BD-10CF-4B06-B10D-EE4B0EC52E9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61A31B2-C91E-4630-B064-448672EB800E}" type="pres">
      <dgm:prSet presAssocID="{C90F02BD-10CF-4B06-B10D-EE4B0EC52E9A}" presName="rootConnector" presStyleLbl="node2" presStyleIdx="0" presStyleCnt="4"/>
      <dgm:spPr/>
      <dgm:t>
        <a:bodyPr/>
        <a:lstStyle/>
        <a:p>
          <a:endParaRPr lang="sl-SI"/>
        </a:p>
      </dgm:t>
    </dgm:pt>
    <dgm:pt modelId="{DE930228-79D4-4A59-A542-D28B2570DC43}" type="pres">
      <dgm:prSet presAssocID="{C90F02BD-10CF-4B06-B10D-EE4B0EC52E9A}" presName="hierChild4" presStyleCnt="0"/>
      <dgm:spPr/>
    </dgm:pt>
    <dgm:pt modelId="{932A41B0-7DEB-4B0F-A65E-D36CDFF8D07E}" type="pres">
      <dgm:prSet presAssocID="{C90F02BD-10CF-4B06-B10D-EE4B0EC52E9A}" presName="hierChild5" presStyleCnt="0"/>
      <dgm:spPr/>
    </dgm:pt>
    <dgm:pt modelId="{F66AABCB-66F1-439E-BF69-F6988919C50E}" type="pres">
      <dgm:prSet presAssocID="{C4F4A9CC-5E5A-402F-B8DD-3BE4B1F2226B}" presName="Name35" presStyleLbl="parChTrans1D2" presStyleIdx="1" presStyleCnt="4"/>
      <dgm:spPr/>
    </dgm:pt>
    <dgm:pt modelId="{741A166E-D3EC-4D7E-B278-A35A7FD3F111}" type="pres">
      <dgm:prSet presAssocID="{7D66B738-450B-45DC-9450-FE0714C99C5C}" presName="hierRoot2" presStyleCnt="0">
        <dgm:presLayoutVars>
          <dgm:hierBranch/>
        </dgm:presLayoutVars>
      </dgm:prSet>
      <dgm:spPr/>
    </dgm:pt>
    <dgm:pt modelId="{6E567BB9-ED9A-4141-8542-CBAF58CBB9E9}" type="pres">
      <dgm:prSet presAssocID="{7D66B738-450B-45DC-9450-FE0714C99C5C}" presName="rootComposite" presStyleCnt="0"/>
      <dgm:spPr/>
    </dgm:pt>
    <dgm:pt modelId="{095C9B3D-DD62-4491-9177-CD1DDC6D4561}" type="pres">
      <dgm:prSet presAssocID="{7D66B738-450B-45DC-9450-FE0714C99C5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083ED60-E521-44F9-9698-43A98A394095}" type="pres">
      <dgm:prSet presAssocID="{7D66B738-450B-45DC-9450-FE0714C99C5C}" presName="rootConnector" presStyleLbl="node2" presStyleIdx="1" presStyleCnt="4"/>
      <dgm:spPr/>
      <dgm:t>
        <a:bodyPr/>
        <a:lstStyle/>
        <a:p>
          <a:endParaRPr lang="sl-SI"/>
        </a:p>
      </dgm:t>
    </dgm:pt>
    <dgm:pt modelId="{FD05EF5D-325C-4C99-BAEF-ECB67F2EA80D}" type="pres">
      <dgm:prSet presAssocID="{7D66B738-450B-45DC-9450-FE0714C99C5C}" presName="hierChild4" presStyleCnt="0"/>
      <dgm:spPr/>
    </dgm:pt>
    <dgm:pt modelId="{30D0B62F-2960-4312-87EB-D1168549839D}" type="pres">
      <dgm:prSet presAssocID="{7D66B738-450B-45DC-9450-FE0714C99C5C}" presName="hierChild5" presStyleCnt="0"/>
      <dgm:spPr/>
    </dgm:pt>
    <dgm:pt modelId="{67470DED-7FC9-41B9-8818-646E86CF486F}" type="pres">
      <dgm:prSet presAssocID="{3BAE9CA6-282D-47F9-859E-20973413A349}" presName="Name35" presStyleLbl="parChTrans1D2" presStyleIdx="2" presStyleCnt="4"/>
      <dgm:spPr/>
    </dgm:pt>
    <dgm:pt modelId="{B56C62F9-DA48-4266-A37C-C673FB4C8E3D}" type="pres">
      <dgm:prSet presAssocID="{518C78D0-79A7-4E3C-A7CB-67C692F89070}" presName="hierRoot2" presStyleCnt="0">
        <dgm:presLayoutVars>
          <dgm:hierBranch/>
        </dgm:presLayoutVars>
      </dgm:prSet>
      <dgm:spPr/>
    </dgm:pt>
    <dgm:pt modelId="{5C62369C-7F10-459D-9F7E-F5F60A685C58}" type="pres">
      <dgm:prSet presAssocID="{518C78D0-79A7-4E3C-A7CB-67C692F89070}" presName="rootComposite" presStyleCnt="0"/>
      <dgm:spPr/>
    </dgm:pt>
    <dgm:pt modelId="{8B882B95-C1DF-46E8-BC53-BDF135B766CF}" type="pres">
      <dgm:prSet presAssocID="{518C78D0-79A7-4E3C-A7CB-67C692F8907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A23595E-9529-40B8-9D09-18AC3745204C}" type="pres">
      <dgm:prSet presAssocID="{518C78D0-79A7-4E3C-A7CB-67C692F89070}" presName="rootConnector" presStyleLbl="node2" presStyleIdx="2" presStyleCnt="4"/>
      <dgm:spPr/>
      <dgm:t>
        <a:bodyPr/>
        <a:lstStyle/>
        <a:p>
          <a:endParaRPr lang="sl-SI"/>
        </a:p>
      </dgm:t>
    </dgm:pt>
    <dgm:pt modelId="{72A3BC26-5098-4139-B39B-E025423E48D2}" type="pres">
      <dgm:prSet presAssocID="{518C78D0-79A7-4E3C-A7CB-67C692F89070}" presName="hierChild4" presStyleCnt="0"/>
      <dgm:spPr/>
    </dgm:pt>
    <dgm:pt modelId="{A30B2613-44D1-4434-996A-0252AB078A9D}" type="pres">
      <dgm:prSet presAssocID="{75383416-9D4E-4E66-80D8-72648AE89A54}" presName="Name35" presStyleLbl="parChTrans1D3" presStyleIdx="0" presStyleCnt="6"/>
      <dgm:spPr/>
    </dgm:pt>
    <dgm:pt modelId="{67F67658-3449-4743-BDD4-38F435F3878B}" type="pres">
      <dgm:prSet presAssocID="{BD6ACA48-F427-4E42-8F3D-61B5B58DA182}" presName="hierRoot2" presStyleCnt="0">
        <dgm:presLayoutVars>
          <dgm:hierBranch val="r"/>
        </dgm:presLayoutVars>
      </dgm:prSet>
      <dgm:spPr/>
    </dgm:pt>
    <dgm:pt modelId="{2F65B4CC-558A-41FB-9083-B1C39019F9A2}" type="pres">
      <dgm:prSet presAssocID="{BD6ACA48-F427-4E42-8F3D-61B5B58DA182}" presName="rootComposite" presStyleCnt="0"/>
      <dgm:spPr/>
    </dgm:pt>
    <dgm:pt modelId="{B44E84E1-E1F2-43E9-A8F3-98CDC6E9ECE1}" type="pres">
      <dgm:prSet presAssocID="{BD6ACA48-F427-4E42-8F3D-61B5B58DA182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CB1828E-8FA5-4D05-9319-AE8FB44EF4C3}" type="pres">
      <dgm:prSet presAssocID="{BD6ACA48-F427-4E42-8F3D-61B5B58DA182}" presName="rootConnector" presStyleLbl="node3" presStyleIdx="0" presStyleCnt="6"/>
      <dgm:spPr/>
      <dgm:t>
        <a:bodyPr/>
        <a:lstStyle/>
        <a:p>
          <a:endParaRPr lang="sl-SI"/>
        </a:p>
      </dgm:t>
    </dgm:pt>
    <dgm:pt modelId="{A999B909-E87D-4540-8AF3-64E429FB94C5}" type="pres">
      <dgm:prSet presAssocID="{BD6ACA48-F427-4E42-8F3D-61B5B58DA182}" presName="hierChild4" presStyleCnt="0"/>
      <dgm:spPr/>
    </dgm:pt>
    <dgm:pt modelId="{65FD882F-7722-4427-A1DC-C53614EBD5A9}" type="pres">
      <dgm:prSet presAssocID="{BD6ACA48-F427-4E42-8F3D-61B5B58DA182}" presName="hierChild5" presStyleCnt="0"/>
      <dgm:spPr/>
    </dgm:pt>
    <dgm:pt modelId="{0627373F-2564-4195-8B0C-B235549C68AA}" type="pres">
      <dgm:prSet presAssocID="{C054C5E0-5E23-483B-A0DE-E8BF31C1798A}" presName="Name35" presStyleLbl="parChTrans1D3" presStyleIdx="1" presStyleCnt="6"/>
      <dgm:spPr/>
    </dgm:pt>
    <dgm:pt modelId="{7F44623D-EB36-487C-880B-192973B5F7B4}" type="pres">
      <dgm:prSet presAssocID="{41AD648D-C222-4CA5-B34E-683B64111AB3}" presName="hierRoot2" presStyleCnt="0">
        <dgm:presLayoutVars>
          <dgm:hierBranch val="r"/>
        </dgm:presLayoutVars>
      </dgm:prSet>
      <dgm:spPr/>
    </dgm:pt>
    <dgm:pt modelId="{147A17B7-3F5E-41E4-A3A4-555BCB7EDC83}" type="pres">
      <dgm:prSet presAssocID="{41AD648D-C222-4CA5-B34E-683B64111AB3}" presName="rootComposite" presStyleCnt="0"/>
      <dgm:spPr/>
    </dgm:pt>
    <dgm:pt modelId="{020425D6-4FBC-4113-BA38-F3CC2CA485F5}" type="pres">
      <dgm:prSet presAssocID="{41AD648D-C222-4CA5-B34E-683B64111AB3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180CE6A-E042-4F75-AA08-F027ED9ADF62}" type="pres">
      <dgm:prSet presAssocID="{41AD648D-C222-4CA5-B34E-683B64111AB3}" presName="rootConnector" presStyleLbl="node3" presStyleIdx="1" presStyleCnt="6"/>
      <dgm:spPr/>
      <dgm:t>
        <a:bodyPr/>
        <a:lstStyle/>
        <a:p>
          <a:endParaRPr lang="sl-SI"/>
        </a:p>
      </dgm:t>
    </dgm:pt>
    <dgm:pt modelId="{B9994AC7-2B58-46D1-9F0A-59DAD3D8B10F}" type="pres">
      <dgm:prSet presAssocID="{41AD648D-C222-4CA5-B34E-683B64111AB3}" presName="hierChild4" presStyleCnt="0"/>
      <dgm:spPr/>
    </dgm:pt>
    <dgm:pt modelId="{1017A9E8-2FBF-4658-B797-AD515D823D09}" type="pres">
      <dgm:prSet presAssocID="{41AD648D-C222-4CA5-B34E-683B64111AB3}" presName="hierChild5" presStyleCnt="0"/>
      <dgm:spPr/>
    </dgm:pt>
    <dgm:pt modelId="{57E12C06-7533-4BD9-8429-DC7AF505ECC3}" type="pres">
      <dgm:prSet presAssocID="{A1CFB49A-6B65-4663-8174-4D3052F238B5}" presName="Name35" presStyleLbl="parChTrans1D3" presStyleIdx="2" presStyleCnt="6"/>
      <dgm:spPr/>
    </dgm:pt>
    <dgm:pt modelId="{2BCF6BBA-A9A4-4D4A-9EE7-2C9C5899FCBD}" type="pres">
      <dgm:prSet presAssocID="{A1D13DC6-7592-4B1B-83D5-26DE85AAA283}" presName="hierRoot2" presStyleCnt="0">
        <dgm:presLayoutVars>
          <dgm:hierBranch/>
        </dgm:presLayoutVars>
      </dgm:prSet>
      <dgm:spPr/>
    </dgm:pt>
    <dgm:pt modelId="{B0153DBB-50D7-40A0-BEBD-252753BF2C54}" type="pres">
      <dgm:prSet presAssocID="{A1D13DC6-7592-4B1B-83D5-26DE85AAA283}" presName="rootComposite" presStyleCnt="0"/>
      <dgm:spPr/>
    </dgm:pt>
    <dgm:pt modelId="{12714737-0A14-47E0-9A54-9C977865D703}" type="pres">
      <dgm:prSet presAssocID="{A1D13DC6-7592-4B1B-83D5-26DE85AAA283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997C442-6175-451B-A25C-AF9C4B92F259}" type="pres">
      <dgm:prSet presAssocID="{A1D13DC6-7592-4B1B-83D5-26DE85AAA283}" presName="rootConnector" presStyleLbl="node3" presStyleIdx="2" presStyleCnt="6"/>
      <dgm:spPr/>
      <dgm:t>
        <a:bodyPr/>
        <a:lstStyle/>
        <a:p>
          <a:endParaRPr lang="sl-SI"/>
        </a:p>
      </dgm:t>
    </dgm:pt>
    <dgm:pt modelId="{ACA672E5-4C39-4EBE-A1EE-BA900458CFDD}" type="pres">
      <dgm:prSet presAssocID="{A1D13DC6-7592-4B1B-83D5-26DE85AAA283}" presName="hierChild4" presStyleCnt="0"/>
      <dgm:spPr/>
    </dgm:pt>
    <dgm:pt modelId="{0BD5747E-0CF4-4B9E-8C7F-6DBAF31ED99A}" type="pres">
      <dgm:prSet presAssocID="{9A25B1A7-8688-4DC1-908C-82C9850FA1FE}" presName="Name35" presStyleLbl="parChTrans1D4" presStyleIdx="0" presStyleCnt="5"/>
      <dgm:spPr/>
    </dgm:pt>
    <dgm:pt modelId="{008FEBFC-06F0-4517-A464-09ED693C6C65}" type="pres">
      <dgm:prSet presAssocID="{394603B4-562A-49F9-9848-58CB6141B76A}" presName="hierRoot2" presStyleCnt="0">
        <dgm:presLayoutVars>
          <dgm:hierBranch val="r"/>
        </dgm:presLayoutVars>
      </dgm:prSet>
      <dgm:spPr/>
    </dgm:pt>
    <dgm:pt modelId="{2AA29A59-DABC-4508-9DC6-42ADA1C58F15}" type="pres">
      <dgm:prSet presAssocID="{394603B4-562A-49F9-9848-58CB6141B76A}" presName="rootComposite" presStyleCnt="0"/>
      <dgm:spPr/>
    </dgm:pt>
    <dgm:pt modelId="{A933949F-F168-479C-B4B9-2A08153FDA51}" type="pres">
      <dgm:prSet presAssocID="{394603B4-562A-49F9-9848-58CB6141B76A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5B356CB-BE27-459B-9037-DE176EB5E1A3}" type="pres">
      <dgm:prSet presAssocID="{394603B4-562A-49F9-9848-58CB6141B76A}" presName="rootConnector" presStyleLbl="node4" presStyleIdx="0" presStyleCnt="5"/>
      <dgm:spPr/>
      <dgm:t>
        <a:bodyPr/>
        <a:lstStyle/>
        <a:p>
          <a:endParaRPr lang="sl-SI"/>
        </a:p>
      </dgm:t>
    </dgm:pt>
    <dgm:pt modelId="{2E6F568D-0DB7-4C32-86B9-D4FE87182491}" type="pres">
      <dgm:prSet presAssocID="{394603B4-562A-49F9-9848-58CB6141B76A}" presName="hierChild4" presStyleCnt="0"/>
      <dgm:spPr/>
    </dgm:pt>
    <dgm:pt modelId="{E11D8EF4-5352-4EB0-A8E0-E73FB09E2558}" type="pres">
      <dgm:prSet presAssocID="{394603B4-562A-49F9-9848-58CB6141B76A}" presName="hierChild5" presStyleCnt="0"/>
      <dgm:spPr/>
    </dgm:pt>
    <dgm:pt modelId="{DFC00837-12F2-4963-8FB8-56ECB479DD00}" type="pres">
      <dgm:prSet presAssocID="{451BDF77-E213-45E3-8D24-0C9D32053190}" presName="Name35" presStyleLbl="parChTrans1D4" presStyleIdx="1" presStyleCnt="5"/>
      <dgm:spPr/>
    </dgm:pt>
    <dgm:pt modelId="{12392D85-B90A-47FD-B99E-D310BB0CA313}" type="pres">
      <dgm:prSet presAssocID="{0FA6FA7D-3717-4787-8ADB-BE3F765DCE47}" presName="hierRoot2" presStyleCnt="0">
        <dgm:presLayoutVars>
          <dgm:hierBranch val="r"/>
        </dgm:presLayoutVars>
      </dgm:prSet>
      <dgm:spPr/>
    </dgm:pt>
    <dgm:pt modelId="{9ED54576-7764-4E2D-8449-50EECA6B2441}" type="pres">
      <dgm:prSet presAssocID="{0FA6FA7D-3717-4787-8ADB-BE3F765DCE47}" presName="rootComposite" presStyleCnt="0"/>
      <dgm:spPr/>
    </dgm:pt>
    <dgm:pt modelId="{5FD8983A-426A-4182-8414-2615D139EAF5}" type="pres">
      <dgm:prSet presAssocID="{0FA6FA7D-3717-4787-8ADB-BE3F765DCE47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F073D64-FCD1-4176-BBBC-538388B15AD9}" type="pres">
      <dgm:prSet presAssocID="{0FA6FA7D-3717-4787-8ADB-BE3F765DCE47}" presName="rootConnector" presStyleLbl="node4" presStyleIdx="1" presStyleCnt="5"/>
      <dgm:spPr/>
      <dgm:t>
        <a:bodyPr/>
        <a:lstStyle/>
        <a:p>
          <a:endParaRPr lang="sl-SI"/>
        </a:p>
      </dgm:t>
    </dgm:pt>
    <dgm:pt modelId="{D8695AEF-24D4-495A-BAA8-29D8E55BA770}" type="pres">
      <dgm:prSet presAssocID="{0FA6FA7D-3717-4787-8ADB-BE3F765DCE47}" presName="hierChild4" presStyleCnt="0"/>
      <dgm:spPr/>
    </dgm:pt>
    <dgm:pt modelId="{2DBBD7B2-3FD8-4AC8-9D36-0EC1FAD405D0}" type="pres">
      <dgm:prSet presAssocID="{0FA6FA7D-3717-4787-8ADB-BE3F765DCE47}" presName="hierChild5" presStyleCnt="0"/>
      <dgm:spPr/>
    </dgm:pt>
    <dgm:pt modelId="{BBAEA1EE-4CC3-4165-A6F5-D0FBA2CAF1E1}" type="pres">
      <dgm:prSet presAssocID="{A1D13DC6-7592-4B1B-83D5-26DE85AAA283}" presName="hierChild5" presStyleCnt="0"/>
      <dgm:spPr/>
    </dgm:pt>
    <dgm:pt modelId="{18C043A7-BDED-4577-9F6C-93C1FB194407}" type="pres">
      <dgm:prSet presAssocID="{518C78D0-79A7-4E3C-A7CB-67C692F89070}" presName="hierChild5" presStyleCnt="0"/>
      <dgm:spPr/>
    </dgm:pt>
    <dgm:pt modelId="{8ED36A50-158F-48A7-8E78-84314BBF575E}" type="pres">
      <dgm:prSet presAssocID="{F2C04224-BA39-436A-BDDD-51E99B14AB3C}" presName="Name35" presStyleLbl="parChTrans1D2" presStyleIdx="3" presStyleCnt="4"/>
      <dgm:spPr/>
    </dgm:pt>
    <dgm:pt modelId="{380C9EFB-1C79-4C5A-9B42-BB6FF9ADFF55}" type="pres">
      <dgm:prSet presAssocID="{79505764-2A12-4354-9946-E3FE793FF720}" presName="hierRoot2" presStyleCnt="0">
        <dgm:presLayoutVars>
          <dgm:hierBranch/>
        </dgm:presLayoutVars>
      </dgm:prSet>
      <dgm:spPr/>
    </dgm:pt>
    <dgm:pt modelId="{09D5317D-FB76-4529-BA3C-E8D9A38E84F9}" type="pres">
      <dgm:prSet presAssocID="{79505764-2A12-4354-9946-E3FE793FF720}" presName="rootComposite" presStyleCnt="0"/>
      <dgm:spPr/>
    </dgm:pt>
    <dgm:pt modelId="{524E12A0-A9A3-4990-ACD9-ACA74BEA7014}" type="pres">
      <dgm:prSet presAssocID="{79505764-2A12-4354-9946-E3FE793FF72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7E9D520-D57C-4F94-9429-5DEEE9D9CC6F}" type="pres">
      <dgm:prSet presAssocID="{79505764-2A12-4354-9946-E3FE793FF720}" presName="rootConnector" presStyleLbl="node2" presStyleIdx="3" presStyleCnt="4"/>
      <dgm:spPr/>
      <dgm:t>
        <a:bodyPr/>
        <a:lstStyle/>
        <a:p>
          <a:endParaRPr lang="sl-SI"/>
        </a:p>
      </dgm:t>
    </dgm:pt>
    <dgm:pt modelId="{A3DCF110-B762-48B1-B833-FED2C9650F34}" type="pres">
      <dgm:prSet presAssocID="{79505764-2A12-4354-9946-E3FE793FF720}" presName="hierChild4" presStyleCnt="0"/>
      <dgm:spPr/>
    </dgm:pt>
    <dgm:pt modelId="{9A99D1CB-DBD7-42F2-A509-126343CC69CB}" type="pres">
      <dgm:prSet presAssocID="{7A1FB387-9772-471E-B734-97CD1A846CD7}" presName="Name35" presStyleLbl="parChTrans1D3" presStyleIdx="3" presStyleCnt="6"/>
      <dgm:spPr/>
    </dgm:pt>
    <dgm:pt modelId="{18AE229C-84D3-4F86-A79C-927747A7FC98}" type="pres">
      <dgm:prSet presAssocID="{03A5FD7C-AFC2-4ADA-8378-0EAEF4B975FE}" presName="hierRoot2" presStyleCnt="0">
        <dgm:presLayoutVars>
          <dgm:hierBranch val="r"/>
        </dgm:presLayoutVars>
      </dgm:prSet>
      <dgm:spPr/>
    </dgm:pt>
    <dgm:pt modelId="{0884F44E-6BD9-49AA-B20E-D2F6068438A6}" type="pres">
      <dgm:prSet presAssocID="{03A5FD7C-AFC2-4ADA-8378-0EAEF4B975FE}" presName="rootComposite" presStyleCnt="0"/>
      <dgm:spPr/>
    </dgm:pt>
    <dgm:pt modelId="{526F054B-6F75-4C75-8F56-390BF3B8506E}" type="pres">
      <dgm:prSet presAssocID="{03A5FD7C-AFC2-4ADA-8378-0EAEF4B975FE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F387809-A3BE-483D-9936-290DA049FB5E}" type="pres">
      <dgm:prSet presAssocID="{03A5FD7C-AFC2-4ADA-8378-0EAEF4B975FE}" presName="rootConnector" presStyleLbl="node3" presStyleIdx="3" presStyleCnt="6"/>
      <dgm:spPr/>
      <dgm:t>
        <a:bodyPr/>
        <a:lstStyle/>
        <a:p>
          <a:endParaRPr lang="sl-SI"/>
        </a:p>
      </dgm:t>
    </dgm:pt>
    <dgm:pt modelId="{2620DF67-39CE-4BF8-AE7B-068F48BD9298}" type="pres">
      <dgm:prSet presAssocID="{03A5FD7C-AFC2-4ADA-8378-0EAEF4B975FE}" presName="hierChild4" presStyleCnt="0"/>
      <dgm:spPr/>
    </dgm:pt>
    <dgm:pt modelId="{A404ADC0-F24D-4F2A-B861-D1F3F50AD2DC}" type="pres">
      <dgm:prSet presAssocID="{03A5FD7C-AFC2-4ADA-8378-0EAEF4B975FE}" presName="hierChild5" presStyleCnt="0"/>
      <dgm:spPr/>
    </dgm:pt>
    <dgm:pt modelId="{91C18504-DB31-4EE6-9AB6-7071D95F2C26}" type="pres">
      <dgm:prSet presAssocID="{C447D336-02A0-4B07-B925-CAEE2AC8294D}" presName="Name35" presStyleLbl="parChTrans1D3" presStyleIdx="4" presStyleCnt="6"/>
      <dgm:spPr/>
    </dgm:pt>
    <dgm:pt modelId="{8013DEA7-633B-4656-89CB-4696EBE26034}" type="pres">
      <dgm:prSet presAssocID="{A3A858DF-19C1-453C-B4CF-5A2FD40149FA}" presName="hierRoot2" presStyleCnt="0">
        <dgm:presLayoutVars>
          <dgm:hierBranch val="r"/>
        </dgm:presLayoutVars>
      </dgm:prSet>
      <dgm:spPr/>
    </dgm:pt>
    <dgm:pt modelId="{C68FF769-9025-4CA5-A038-268C597BDC1C}" type="pres">
      <dgm:prSet presAssocID="{A3A858DF-19C1-453C-B4CF-5A2FD40149FA}" presName="rootComposite" presStyleCnt="0"/>
      <dgm:spPr/>
    </dgm:pt>
    <dgm:pt modelId="{BD3713D5-24E9-4B0B-9734-DE331462C0FA}" type="pres">
      <dgm:prSet presAssocID="{A3A858DF-19C1-453C-B4CF-5A2FD40149F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53C83EA-D922-4CCA-B7B0-5B08AFBC2512}" type="pres">
      <dgm:prSet presAssocID="{A3A858DF-19C1-453C-B4CF-5A2FD40149FA}" presName="rootConnector" presStyleLbl="node3" presStyleIdx="4" presStyleCnt="6"/>
      <dgm:spPr/>
      <dgm:t>
        <a:bodyPr/>
        <a:lstStyle/>
        <a:p>
          <a:endParaRPr lang="sl-SI"/>
        </a:p>
      </dgm:t>
    </dgm:pt>
    <dgm:pt modelId="{8BC2078A-BACB-40D5-A9D3-309D9EB301E5}" type="pres">
      <dgm:prSet presAssocID="{A3A858DF-19C1-453C-B4CF-5A2FD40149FA}" presName="hierChild4" presStyleCnt="0"/>
      <dgm:spPr/>
    </dgm:pt>
    <dgm:pt modelId="{BE669B13-3DEA-4D29-BC90-8CE0416A028B}" type="pres">
      <dgm:prSet presAssocID="{A3A858DF-19C1-453C-B4CF-5A2FD40149FA}" presName="hierChild5" presStyleCnt="0"/>
      <dgm:spPr/>
    </dgm:pt>
    <dgm:pt modelId="{227AF284-06B3-402D-BD2D-46BD3FA5FA3B}" type="pres">
      <dgm:prSet presAssocID="{27BA81FD-05EA-4CED-ADB5-8B47D005A450}" presName="Name35" presStyleLbl="parChTrans1D3" presStyleIdx="5" presStyleCnt="6"/>
      <dgm:spPr/>
    </dgm:pt>
    <dgm:pt modelId="{E8CF8659-2414-4671-89F4-6C8EEAB3FE60}" type="pres">
      <dgm:prSet presAssocID="{B753ECEA-5BD5-4AC2-A9FB-6EA42E2233A9}" presName="hierRoot2" presStyleCnt="0">
        <dgm:presLayoutVars>
          <dgm:hierBranch/>
        </dgm:presLayoutVars>
      </dgm:prSet>
      <dgm:spPr/>
    </dgm:pt>
    <dgm:pt modelId="{E8F43883-FA1D-43D9-8B20-639FC43FF961}" type="pres">
      <dgm:prSet presAssocID="{B753ECEA-5BD5-4AC2-A9FB-6EA42E2233A9}" presName="rootComposite" presStyleCnt="0"/>
      <dgm:spPr/>
    </dgm:pt>
    <dgm:pt modelId="{C5954D33-3077-434B-B4FA-16A95B225CC2}" type="pres">
      <dgm:prSet presAssocID="{B753ECEA-5BD5-4AC2-A9FB-6EA42E2233A9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5F4F178-42FE-44E3-B552-B3BCBE8C772F}" type="pres">
      <dgm:prSet presAssocID="{B753ECEA-5BD5-4AC2-A9FB-6EA42E2233A9}" presName="rootConnector" presStyleLbl="node3" presStyleIdx="5" presStyleCnt="6"/>
      <dgm:spPr/>
      <dgm:t>
        <a:bodyPr/>
        <a:lstStyle/>
        <a:p>
          <a:endParaRPr lang="sl-SI"/>
        </a:p>
      </dgm:t>
    </dgm:pt>
    <dgm:pt modelId="{DE3A394A-EF9B-474B-A8BC-F506ECB7C740}" type="pres">
      <dgm:prSet presAssocID="{B753ECEA-5BD5-4AC2-A9FB-6EA42E2233A9}" presName="hierChild4" presStyleCnt="0"/>
      <dgm:spPr/>
    </dgm:pt>
    <dgm:pt modelId="{21884B60-AB02-49EE-9DD7-18DC767D7A4D}" type="pres">
      <dgm:prSet presAssocID="{8FA4D262-F09F-40BF-B311-77C689AA67CF}" presName="Name35" presStyleLbl="parChTrans1D4" presStyleIdx="2" presStyleCnt="5"/>
      <dgm:spPr/>
    </dgm:pt>
    <dgm:pt modelId="{70556629-4AD2-4EEB-BDDD-0A0D08C54DE9}" type="pres">
      <dgm:prSet presAssocID="{2F95AD85-FF49-473F-A591-2523000A48DF}" presName="hierRoot2" presStyleCnt="0">
        <dgm:presLayoutVars>
          <dgm:hierBranch val="r"/>
        </dgm:presLayoutVars>
      </dgm:prSet>
      <dgm:spPr/>
    </dgm:pt>
    <dgm:pt modelId="{55B1AB13-D82C-4F46-88C5-8B5D4F0A246A}" type="pres">
      <dgm:prSet presAssocID="{2F95AD85-FF49-473F-A591-2523000A48DF}" presName="rootComposite" presStyleCnt="0"/>
      <dgm:spPr/>
    </dgm:pt>
    <dgm:pt modelId="{8174A841-2856-4806-84A0-CC7B60D85B6A}" type="pres">
      <dgm:prSet presAssocID="{2F95AD85-FF49-473F-A591-2523000A48DF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4AF647D-AFCD-4E24-BC20-F3F2D9485B90}" type="pres">
      <dgm:prSet presAssocID="{2F95AD85-FF49-473F-A591-2523000A48DF}" presName="rootConnector" presStyleLbl="node4" presStyleIdx="2" presStyleCnt="5"/>
      <dgm:spPr/>
      <dgm:t>
        <a:bodyPr/>
        <a:lstStyle/>
        <a:p>
          <a:endParaRPr lang="sl-SI"/>
        </a:p>
      </dgm:t>
    </dgm:pt>
    <dgm:pt modelId="{DFC8EFB2-6D7C-43E2-AB34-A572BFFD69FC}" type="pres">
      <dgm:prSet presAssocID="{2F95AD85-FF49-473F-A591-2523000A48DF}" presName="hierChild4" presStyleCnt="0"/>
      <dgm:spPr/>
    </dgm:pt>
    <dgm:pt modelId="{DF2732E6-D24F-4F95-AC64-1B978AD0A6A7}" type="pres">
      <dgm:prSet presAssocID="{2F95AD85-FF49-473F-A591-2523000A48DF}" presName="hierChild5" presStyleCnt="0"/>
      <dgm:spPr/>
    </dgm:pt>
    <dgm:pt modelId="{107FF8F6-9A97-40A6-B5D5-78AD132AF3BA}" type="pres">
      <dgm:prSet presAssocID="{8E52B51A-94CE-45F1-86D9-1B6BA41EFFD5}" presName="Name35" presStyleLbl="parChTrans1D4" presStyleIdx="3" presStyleCnt="5"/>
      <dgm:spPr/>
    </dgm:pt>
    <dgm:pt modelId="{F94A20EE-8216-4BF9-8AE5-7AE14DDDC4AC}" type="pres">
      <dgm:prSet presAssocID="{5074D84B-C831-4BB0-A2E4-80A99F700893}" presName="hierRoot2" presStyleCnt="0">
        <dgm:presLayoutVars>
          <dgm:hierBranch/>
        </dgm:presLayoutVars>
      </dgm:prSet>
      <dgm:spPr/>
    </dgm:pt>
    <dgm:pt modelId="{ADDFE34D-A2CE-4490-9671-F792F20EC7F5}" type="pres">
      <dgm:prSet presAssocID="{5074D84B-C831-4BB0-A2E4-80A99F700893}" presName="rootComposite" presStyleCnt="0"/>
      <dgm:spPr/>
    </dgm:pt>
    <dgm:pt modelId="{9105D3D5-2701-4151-959E-7453020D42C1}" type="pres">
      <dgm:prSet presAssocID="{5074D84B-C831-4BB0-A2E4-80A99F700893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AF13E20-1A88-49DC-8ED7-7368F015D24C}" type="pres">
      <dgm:prSet presAssocID="{5074D84B-C831-4BB0-A2E4-80A99F700893}" presName="rootConnector" presStyleLbl="node4" presStyleIdx="3" presStyleCnt="5"/>
      <dgm:spPr/>
      <dgm:t>
        <a:bodyPr/>
        <a:lstStyle/>
        <a:p>
          <a:endParaRPr lang="sl-SI"/>
        </a:p>
      </dgm:t>
    </dgm:pt>
    <dgm:pt modelId="{AF528034-5CFF-4958-A4AA-70995473A67E}" type="pres">
      <dgm:prSet presAssocID="{5074D84B-C831-4BB0-A2E4-80A99F700893}" presName="hierChild4" presStyleCnt="0"/>
      <dgm:spPr/>
    </dgm:pt>
    <dgm:pt modelId="{EE86C585-58AD-4E50-B1ED-6D24FA8D719C}" type="pres">
      <dgm:prSet presAssocID="{76924072-4C95-4B98-9BAC-0C877EF5D58C}" presName="Name35" presStyleLbl="parChTrans1D4" presStyleIdx="4" presStyleCnt="5"/>
      <dgm:spPr/>
    </dgm:pt>
    <dgm:pt modelId="{47191C0E-3053-4DB6-9568-DC63A152173F}" type="pres">
      <dgm:prSet presAssocID="{E050C2C7-7498-4327-A6F9-D17448B85C27}" presName="hierRoot2" presStyleCnt="0">
        <dgm:presLayoutVars>
          <dgm:hierBranch val="r"/>
        </dgm:presLayoutVars>
      </dgm:prSet>
      <dgm:spPr/>
    </dgm:pt>
    <dgm:pt modelId="{0A10C357-8E69-4B60-9C9C-9A31F2A121A8}" type="pres">
      <dgm:prSet presAssocID="{E050C2C7-7498-4327-A6F9-D17448B85C27}" presName="rootComposite" presStyleCnt="0"/>
      <dgm:spPr/>
    </dgm:pt>
    <dgm:pt modelId="{F7B9D2E5-1080-48CA-B8B8-F08EBA4194C3}" type="pres">
      <dgm:prSet presAssocID="{E050C2C7-7498-4327-A6F9-D17448B85C27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289C439-F6D1-4642-BDE7-010BB551DF35}" type="pres">
      <dgm:prSet presAssocID="{E050C2C7-7498-4327-A6F9-D17448B85C27}" presName="rootConnector" presStyleLbl="node4" presStyleIdx="4" presStyleCnt="5"/>
      <dgm:spPr/>
      <dgm:t>
        <a:bodyPr/>
        <a:lstStyle/>
        <a:p>
          <a:endParaRPr lang="sl-SI"/>
        </a:p>
      </dgm:t>
    </dgm:pt>
    <dgm:pt modelId="{9AD90C50-8688-4F07-ACC3-8E63D03075E6}" type="pres">
      <dgm:prSet presAssocID="{E050C2C7-7498-4327-A6F9-D17448B85C27}" presName="hierChild4" presStyleCnt="0"/>
      <dgm:spPr/>
    </dgm:pt>
    <dgm:pt modelId="{9009B27C-FFAD-4B3C-8CFD-B7106423286C}" type="pres">
      <dgm:prSet presAssocID="{E050C2C7-7498-4327-A6F9-D17448B85C27}" presName="hierChild5" presStyleCnt="0"/>
      <dgm:spPr/>
    </dgm:pt>
    <dgm:pt modelId="{53E65168-FD7B-4BDE-9794-8F288CE234A4}" type="pres">
      <dgm:prSet presAssocID="{5074D84B-C831-4BB0-A2E4-80A99F700893}" presName="hierChild5" presStyleCnt="0"/>
      <dgm:spPr/>
    </dgm:pt>
    <dgm:pt modelId="{25835410-5A4A-4302-9064-C171C312788D}" type="pres">
      <dgm:prSet presAssocID="{B753ECEA-5BD5-4AC2-A9FB-6EA42E2233A9}" presName="hierChild5" presStyleCnt="0"/>
      <dgm:spPr/>
    </dgm:pt>
    <dgm:pt modelId="{C3EF42CE-4316-46B2-80AC-85771E330F40}" type="pres">
      <dgm:prSet presAssocID="{79505764-2A12-4354-9946-E3FE793FF720}" presName="hierChild5" presStyleCnt="0"/>
      <dgm:spPr/>
    </dgm:pt>
    <dgm:pt modelId="{CA54CE4A-A275-4BD8-9A0A-351DE2CFD580}" type="pres">
      <dgm:prSet presAssocID="{DAC57018-0A2D-4218-9610-3A257AFB347C}" presName="hierChild3" presStyleCnt="0"/>
      <dgm:spPr/>
    </dgm:pt>
  </dgm:ptLst>
  <dgm:cxnLst>
    <dgm:cxn modelId="{F01B8BDC-38A1-4373-9AF7-5FDA3190F0F0}" type="presOf" srcId="{41AD648D-C222-4CA5-B34E-683B64111AB3}" destId="{020425D6-4FBC-4113-BA38-F3CC2CA485F5}" srcOrd="0" destOrd="0" presId="urn:microsoft.com/office/officeart/2005/8/layout/orgChart1"/>
    <dgm:cxn modelId="{053713BD-F16F-4DAF-9D17-2B5E2D5BB9E7}" type="presOf" srcId="{C90F02BD-10CF-4B06-B10D-EE4B0EC52E9A}" destId="{461A31B2-C91E-4630-B064-448672EB800E}" srcOrd="1" destOrd="0" presId="urn:microsoft.com/office/officeart/2005/8/layout/orgChart1"/>
    <dgm:cxn modelId="{8FECC900-81E3-48D7-B1FE-EC15AF598300}" srcId="{B753ECEA-5BD5-4AC2-A9FB-6EA42E2233A9}" destId="{5074D84B-C831-4BB0-A2E4-80A99F700893}" srcOrd="1" destOrd="0" parTransId="{8E52B51A-94CE-45F1-86D9-1B6BA41EFFD5}" sibTransId="{D90DB01C-B0C1-42A5-90F3-3143A62FEC3B}"/>
    <dgm:cxn modelId="{424B0260-9FAC-40A8-B620-DDE0C26EA011}" type="presOf" srcId="{518C78D0-79A7-4E3C-A7CB-67C692F89070}" destId="{DA23595E-9529-40B8-9D09-18AC3745204C}" srcOrd="1" destOrd="0" presId="urn:microsoft.com/office/officeart/2005/8/layout/orgChart1"/>
    <dgm:cxn modelId="{60AC9EF4-B8C5-43B4-88C9-661F683132E4}" type="presOf" srcId="{41AD648D-C222-4CA5-B34E-683B64111AB3}" destId="{0180CE6A-E042-4F75-AA08-F027ED9ADF62}" srcOrd="1" destOrd="0" presId="urn:microsoft.com/office/officeart/2005/8/layout/orgChart1"/>
    <dgm:cxn modelId="{F40E0BC0-2732-440D-AE5B-618B88D7AC79}" type="presOf" srcId="{79505764-2A12-4354-9946-E3FE793FF720}" destId="{524E12A0-A9A3-4990-ACD9-ACA74BEA7014}" srcOrd="0" destOrd="0" presId="urn:microsoft.com/office/officeart/2005/8/layout/orgChart1"/>
    <dgm:cxn modelId="{7F8D46AF-3998-4BC7-B3A9-6535F7A9D521}" type="presOf" srcId="{451BDF77-E213-45E3-8D24-0C9D32053190}" destId="{DFC00837-12F2-4963-8FB8-56ECB479DD00}" srcOrd="0" destOrd="0" presId="urn:microsoft.com/office/officeart/2005/8/layout/orgChart1"/>
    <dgm:cxn modelId="{8DD60CAB-4A19-4A3B-A73F-17F6C612F7D8}" type="presOf" srcId="{B753ECEA-5BD5-4AC2-A9FB-6EA42E2233A9}" destId="{C5954D33-3077-434B-B4FA-16A95B225CC2}" srcOrd="0" destOrd="0" presId="urn:microsoft.com/office/officeart/2005/8/layout/orgChart1"/>
    <dgm:cxn modelId="{F636263B-8C80-4CA3-83C1-ADBEC2280E8A}" type="presOf" srcId="{5074D84B-C831-4BB0-A2E4-80A99F700893}" destId="{FAF13E20-1A88-49DC-8ED7-7368F015D24C}" srcOrd="1" destOrd="0" presId="urn:microsoft.com/office/officeart/2005/8/layout/orgChart1"/>
    <dgm:cxn modelId="{04D20B4E-E387-4CFF-AFEF-EEF1EA63D815}" srcId="{5074D84B-C831-4BB0-A2E4-80A99F700893}" destId="{E050C2C7-7498-4327-A6F9-D17448B85C27}" srcOrd="0" destOrd="0" parTransId="{76924072-4C95-4B98-9BAC-0C877EF5D58C}" sibTransId="{47D66025-9C40-4F9B-9C31-C392375D6CA8}"/>
    <dgm:cxn modelId="{D097DFE8-E4F6-462E-961D-299FC583A0C5}" type="presOf" srcId="{A1D13DC6-7592-4B1B-83D5-26DE85AAA283}" destId="{C997C442-6175-451B-A25C-AF9C4B92F259}" srcOrd="1" destOrd="0" presId="urn:microsoft.com/office/officeart/2005/8/layout/orgChart1"/>
    <dgm:cxn modelId="{AFE12535-397A-440C-A64B-CFFB74CF37C7}" srcId="{A1D13DC6-7592-4B1B-83D5-26DE85AAA283}" destId="{394603B4-562A-49F9-9848-58CB6141B76A}" srcOrd="0" destOrd="0" parTransId="{9A25B1A7-8688-4DC1-908C-82C9850FA1FE}" sibTransId="{7867E7A2-558F-4F33-BCA5-96F72721B63B}"/>
    <dgm:cxn modelId="{F0D86F4C-AA63-432D-B3B7-76F21E0396D9}" type="presOf" srcId="{518C78D0-79A7-4E3C-A7CB-67C692F89070}" destId="{8B882B95-C1DF-46E8-BC53-BDF135B766CF}" srcOrd="0" destOrd="0" presId="urn:microsoft.com/office/officeart/2005/8/layout/orgChart1"/>
    <dgm:cxn modelId="{4A6F80C9-7E3D-4BD9-91E8-ABA2678338F8}" type="presOf" srcId="{03A5FD7C-AFC2-4ADA-8378-0EAEF4B975FE}" destId="{526F054B-6F75-4C75-8F56-390BF3B8506E}" srcOrd="0" destOrd="0" presId="urn:microsoft.com/office/officeart/2005/8/layout/orgChart1"/>
    <dgm:cxn modelId="{9A24C925-2424-49BB-BFC8-7FFE20ADE1BC}" type="presOf" srcId="{F2C04224-BA39-436A-BDDD-51E99B14AB3C}" destId="{8ED36A50-158F-48A7-8E78-84314BBF575E}" srcOrd="0" destOrd="0" presId="urn:microsoft.com/office/officeart/2005/8/layout/orgChart1"/>
    <dgm:cxn modelId="{79A5C858-8DFB-4FA5-A87B-83998ED04459}" type="presOf" srcId="{256088B1-968A-4A12-882A-476734948BB1}" destId="{203F0E29-830D-4083-9872-07E28E9D61A2}" srcOrd="0" destOrd="0" presId="urn:microsoft.com/office/officeart/2005/8/layout/orgChart1"/>
    <dgm:cxn modelId="{F1C2361A-F3A0-49AE-BE2E-3DF377D74F69}" type="presOf" srcId="{8FA4D262-F09F-40BF-B311-77C689AA67CF}" destId="{21884B60-AB02-49EE-9DD7-18DC767D7A4D}" srcOrd="0" destOrd="0" presId="urn:microsoft.com/office/officeart/2005/8/layout/orgChart1"/>
    <dgm:cxn modelId="{8201DA40-733D-4442-9C8E-9A25A6BBDC17}" type="presOf" srcId="{03A5FD7C-AFC2-4ADA-8378-0EAEF4B975FE}" destId="{3F387809-A3BE-483D-9936-290DA049FB5E}" srcOrd="1" destOrd="0" presId="urn:microsoft.com/office/officeart/2005/8/layout/orgChart1"/>
    <dgm:cxn modelId="{3AE0D87F-06E0-4DDB-8EDC-796103C9CCFB}" type="presOf" srcId="{5074D84B-C831-4BB0-A2E4-80A99F700893}" destId="{9105D3D5-2701-4151-959E-7453020D42C1}" srcOrd="0" destOrd="0" presId="urn:microsoft.com/office/officeart/2005/8/layout/orgChart1"/>
    <dgm:cxn modelId="{D9D9D33F-2BCE-4CC9-985E-F87602A3D0BB}" srcId="{79505764-2A12-4354-9946-E3FE793FF720}" destId="{03A5FD7C-AFC2-4ADA-8378-0EAEF4B975FE}" srcOrd="0" destOrd="0" parTransId="{7A1FB387-9772-471E-B734-97CD1A846CD7}" sibTransId="{417420C8-187F-48D0-ADD8-1AA676947F8E}"/>
    <dgm:cxn modelId="{2B129851-C06C-400B-9231-AEEF297D94CD}" type="presOf" srcId="{2F95AD85-FF49-473F-A591-2523000A48DF}" destId="{C4AF647D-AFCD-4E24-BC20-F3F2D9485B90}" srcOrd="1" destOrd="0" presId="urn:microsoft.com/office/officeart/2005/8/layout/orgChart1"/>
    <dgm:cxn modelId="{75A16B5D-666F-452B-8DBE-B97700282E56}" type="presOf" srcId="{9A25B1A7-8688-4DC1-908C-82C9850FA1FE}" destId="{0BD5747E-0CF4-4B9E-8C7F-6DBAF31ED99A}" srcOrd="0" destOrd="0" presId="urn:microsoft.com/office/officeart/2005/8/layout/orgChart1"/>
    <dgm:cxn modelId="{82EE3C5A-BD38-4359-B7C5-FE298B3843F0}" type="presOf" srcId="{BD6ACA48-F427-4E42-8F3D-61B5B58DA182}" destId="{B44E84E1-E1F2-43E9-A8F3-98CDC6E9ECE1}" srcOrd="0" destOrd="0" presId="urn:microsoft.com/office/officeart/2005/8/layout/orgChart1"/>
    <dgm:cxn modelId="{41098CAE-BB76-4A27-92C7-2FB692AC1961}" type="presOf" srcId="{394603B4-562A-49F9-9848-58CB6141B76A}" destId="{35B356CB-BE27-459B-9037-DE176EB5E1A3}" srcOrd="1" destOrd="0" presId="urn:microsoft.com/office/officeart/2005/8/layout/orgChart1"/>
    <dgm:cxn modelId="{4D06D931-BC90-437D-8A6F-D781C3A1D1AB}" type="presOf" srcId="{BD6ACA48-F427-4E42-8F3D-61B5B58DA182}" destId="{0CB1828E-8FA5-4D05-9319-AE8FB44EF4C3}" srcOrd="1" destOrd="0" presId="urn:microsoft.com/office/officeart/2005/8/layout/orgChart1"/>
    <dgm:cxn modelId="{E98395F1-AED2-482D-B7DF-1E06E8CC60AC}" type="presOf" srcId="{C447D336-02A0-4B07-B925-CAEE2AC8294D}" destId="{91C18504-DB31-4EE6-9AB6-7071D95F2C26}" srcOrd="0" destOrd="0" presId="urn:microsoft.com/office/officeart/2005/8/layout/orgChart1"/>
    <dgm:cxn modelId="{7EA872C7-3FFA-4BDA-99A8-1A10A174E3C4}" type="presOf" srcId="{7D66B738-450B-45DC-9450-FE0714C99C5C}" destId="{E083ED60-E521-44F9-9698-43A98A394095}" srcOrd="1" destOrd="0" presId="urn:microsoft.com/office/officeart/2005/8/layout/orgChart1"/>
    <dgm:cxn modelId="{9EF8E706-AB96-47AC-B1AD-48F6C3FFC3E6}" srcId="{DAC57018-0A2D-4218-9610-3A257AFB347C}" destId="{518C78D0-79A7-4E3C-A7CB-67C692F89070}" srcOrd="2" destOrd="0" parTransId="{3BAE9CA6-282D-47F9-859E-20973413A349}" sibTransId="{D1753D07-ACB0-48D0-B915-5CE4729CF218}"/>
    <dgm:cxn modelId="{48BD91DF-684E-446A-862A-717A4767292B}" type="presOf" srcId="{C90F02BD-10CF-4B06-B10D-EE4B0EC52E9A}" destId="{5CA41666-12F1-4C28-A2D8-A0BDF91DCAD6}" srcOrd="0" destOrd="0" presId="urn:microsoft.com/office/officeart/2005/8/layout/orgChart1"/>
    <dgm:cxn modelId="{74E9A491-43C5-44A1-A020-204325EE35D9}" srcId="{DAC57018-0A2D-4218-9610-3A257AFB347C}" destId="{C90F02BD-10CF-4B06-B10D-EE4B0EC52E9A}" srcOrd="0" destOrd="0" parTransId="{256088B1-968A-4A12-882A-476734948BB1}" sibTransId="{C3B5B11E-FA64-43F8-85EF-D9564C6F2C52}"/>
    <dgm:cxn modelId="{8A6AAB6B-D567-43BD-BF8D-9228A83B7DDF}" srcId="{518C78D0-79A7-4E3C-A7CB-67C692F89070}" destId="{BD6ACA48-F427-4E42-8F3D-61B5B58DA182}" srcOrd="0" destOrd="0" parTransId="{75383416-9D4E-4E66-80D8-72648AE89A54}" sibTransId="{108CB90B-9012-4675-89B3-91466FDDF04B}"/>
    <dgm:cxn modelId="{8BB5428B-2324-4990-ABE2-EDDBDE7FBED4}" type="presOf" srcId="{C4F4A9CC-5E5A-402F-B8DD-3BE4B1F2226B}" destId="{F66AABCB-66F1-439E-BF69-F6988919C50E}" srcOrd="0" destOrd="0" presId="urn:microsoft.com/office/officeart/2005/8/layout/orgChart1"/>
    <dgm:cxn modelId="{F0C4B794-65AB-41B6-B997-73D4BE50EC2C}" type="presOf" srcId="{60361D59-0728-4D4D-B305-97CC4A7BEBA9}" destId="{2B8DDC1D-8736-4E4B-BC7F-33DFCD5A664D}" srcOrd="0" destOrd="0" presId="urn:microsoft.com/office/officeart/2005/8/layout/orgChart1"/>
    <dgm:cxn modelId="{D38D0BFC-8CFF-4F55-94C5-C2ABD2532B07}" type="presOf" srcId="{27BA81FD-05EA-4CED-ADB5-8B47D005A450}" destId="{227AF284-06B3-402D-BD2D-46BD3FA5FA3B}" srcOrd="0" destOrd="0" presId="urn:microsoft.com/office/officeart/2005/8/layout/orgChart1"/>
    <dgm:cxn modelId="{89231B9C-B821-40AD-933E-2FA952444DF3}" srcId="{A1D13DC6-7592-4B1B-83D5-26DE85AAA283}" destId="{0FA6FA7D-3717-4787-8ADB-BE3F765DCE47}" srcOrd="1" destOrd="0" parTransId="{451BDF77-E213-45E3-8D24-0C9D32053190}" sibTransId="{9CC0E722-AB65-4CFD-A5E0-DE9C7C6AA4F9}"/>
    <dgm:cxn modelId="{B973D0D0-EB90-4B1D-BF06-C781A2A91DB0}" type="presOf" srcId="{0FA6FA7D-3717-4787-8ADB-BE3F765DCE47}" destId="{6F073D64-FCD1-4176-BBBC-538388B15AD9}" srcOrd="1" destOrd="0" presId="urn:microsoft.com/office/officeart/2005/8/layout/orgChart1"/>
    <dgm:cxn modelId="{40F3AF2C-36AC-4582-8C3E-278DFD326A28}" srcId="{79505764-2A12-4354-9946-E3FE793FF720}" destId="{A3A858DF-19C1-453C-B4CF-5A2FD40149FA}" srcOrd="1" destOrd="0" parTransId="{C447D336-02A0-4B07-B925-CAEE2AC8294D}" sibTransId="{17DEFAC6-AF97-4972-BD12-4F1D815721C3}"/>
    <dgm:cxn modelId="{A81157E5-38C1-4AA5-AF8F-910A0F9CC26C}" type="presOf" srcId="{DAC57018-0A2D-4218-9610-3A257AFB347C}" destId="{8313C97F-379B-481E-8524-1C11D2F732CB}" srcOrd="0" destOrd="0" presId="urn:microsoft.com/office/officeart/2005/8/layout/orgChart1"/>
    <dgm:cxn modelId="{A38FA417-628D-4974-BA00-F74E5AA72B61}" srcId="{DAC57018-0A2D-4218-9610-3A257AFB347C}" destId="{79505764-2A12-4354-9946-E3FE793FF720}" srcOrd="3" destOrd="0" parTransId="{F2C04224-BA39-436A-BDDD-51E99B14AB3C}" sibTransId="{613BD364-4B02-49B9-9F71-5F91C4410995}"/>
    <dgm:cxn modelId="{1A66DF6C-B707-4AFD-93F2-9E6C62CE84E1}" srcId="{518C78D0-79A7-4E3C-A7CB-67C692F89070}" destId="{A1D13DC6-7592-4B1B-83D5-26DE85AAA283}" srcOrd="2" destOrd="0" parTransId="{A1CFB49A-6B65-4663-8174-4D3052F238B5}" sibTransId="{885341C5-6F8F-412F-A05E-F03CD9EED1F4}"/>
    <dgm:cxn modelId="{B01C2FE6-A260-466B-AF7E-5BAC26F6B94F}" type="presOf" srcId="{8E52B51A-94CE-45F1-86D9-1B6BA41EFFD5}" destId="{107FF8F6-9A97-40A6-B5D5-78AD132AF3BA}" srcOrd="0" destOrd="0" presId="urn:microsoft.com/office/officeart/2005/8/layout/orgChart1"/>
    <dgm:cxn modelId="{5776FAFB-7A33-4179-A568-FB4780933DAF}" type="presOf" srcId="{394603B4-562A-49F9-9848-58CB6141B76A}" destId="{A933949F-F168-479C-B4B9-2A08153FDA51}" srcOrd="0" destOrd="0" presId="urn:microsoft.com/office/officeart/2005/8/layout/orgChart1"/>
    <dgm:cxn modelId="{685044E7-A7A4-46E5-938F-E9BF79ABC0D1}" type="presOf" srcId="{7D66B738-450B-45DC-9450-FE0714C99C5C}" destId="{095C9B3D-DD62-4491-9177-CD1DDC6D4561}" srcOrd="0" destOrd="0" presId="urn:microsoft.com/office/officeart/2005/8/layout/orgChart1"/>
    <dgm:cxn modelId="{4FB8B997-9907-4B8F-82BB-206D844BC893}" srcId="{60361D59-0728-4D4D-B305-97CC4A7BEBA9}" destId="{DAC57018-0A2D-4218-9610-3A257AFB347C}" srcOrd="0" destOrd="0" parTransId="{902F636B-F1DE-44BC-91B8-A5CD93C04EB9}" sibTransId="{91D6CC72-A8CB-4773-9066-4BAED16B6623}"/>
    <dgm:cxn modelId="{795616DA-B21C-46C7-B733-EDCEDF1CD2EB}" type="presOf" srcId="{A1CFB49A-6B65-4663-8174-4D3052F238B5}" destId="{57E12C06-7533-4BD9-8429-DC7AF505ECC3}" srcOrd="0" destOrd="0" presId="urn:microsoft.com/office/officeart/2005/8/layout/orgChart1"/>
    <dgm:cxn modelId="{A5B32CC3-DC5F-4702-BEF7-904B1206193D}" type="presOf" srcId="{7A1FB387-9772-471E-B734-97CD1A846CD7}" destId="{9A99D1CB-DBD7-42F2-A509-126343CC69CB}" srcOrd="0" destOrd="0" presId="urn:microsoft.com/office/officeart/2005/8/layout/orgChart1"/>
    <dgm:cxn modelId="{B03574BF-1F7A-4A7F-B477-4DD8857D8EDC}" type="presOf" srcId="{A1D13DC6-7592-4B1B-83D5-26DE85AAA283}" destId="{12714737-0A14-47E0-9A54-9C977865D703}" srcOrd="0" destOrd="0" presId="urn:microsoft.com/office/officeart/2005/8/layout/orgChart1"/>
    <dgm:cxn modelId="{107A7521-409F-416B-BBE7-AF712B978CC3}" type="presOf" srcId="{C054C5E0-5E23-483B-A0DE-E8BF31C1798A}" destId="{0627373F-2564-4195-8B0C-B235549C68AA}" srcOrd="0" destOrd="0" presId="urn:microsoft.com/office/officeart/2005/8/layout/orgChart1"/>
    <dgm:cxn modelId="{856A2DF6-0D00-4139-B89A-67818F83A9D5}" type="presOf" srcId="{3BAE9CA6-282D-47F9-859E-20973413A349}" destId="{67470DED-7FC9-41B9-8818-646E86CF486F}" srcOrd="0" destOrd="0" presId="urn:microsoft.com/office/officeart/2005/8/layout/orgChart1"/>
    <dgm:cxn modelId="{E3F13A86-7A6E-41C7-A702-6DDB95C010F4}" srcId="{518C78D0-79A7-4E3C-A7CB-67C692F89070}" destId="{41AD648D-C222-4CA5-B34E-683B64111AB3}" srcOrd="1" destOrd="0" parTransId="{C054C5E0-5E23-483B-A0DE-E8BF31C1798A}" sibTransId="{7DC15B00-19A2-45FE-BF1D-2E2A110689CB}"/>
    <dgm:cxn modelId="{9E71C2EF-F05C-4E51-834A-3F0E30D619C4}" srcId="{B753ECEA-5BD5-4AC2-A9FB-6EA42E2233A9}" destId="{2F95AD85-FF49-473F-A591-2523000A48DF}" srcOrd="0" destOrd="0" parTransId="{8FA4D262-F09F-40BF-B311-77C689AA67CF}" sibTransId="{DBB6ABE0-85FB-46B0-BB44-C01E2989AE14}"/>
    <dgm:cxn modelId="{61315C03-5E33-429B-8537-DEE95D6A1DF7}" type="presOf" srcId="{E050C2C7-7498-4327-A6F9-D17448B85C27}" destId="{0289C439-F6D1-4642-BDE7-010BB551DF35}" srcOrd="1" destOrd="0" presId="urn:microsoft.com/office/officeart/2005/8/layout/orgChart1"/>
    <dgm:cxn modelId="{E5BAEFFC-BC9F-4CD2-A66D-560B0D9197AE}" type="presOf" srcId="{DAC57018-0A2D-4218-9610-3A257AFB347C}" destId="{E0F3C86F-1A35-487A-AEAF-F496C24523F6}" srcOrd="1" destOrd="0" presId="urn:microsoft.com/office/officeart/2005/8/layout/orgChart1"/>
    <dgm:cxn modelId="{7DE6C014-5D21-44E1-B4E0-0F39E76B92CA}" type="presOf" srcId="{A3A858DF-19C1-453C-B4CF-5A2FD40149FA}" destId="{153C83EA-D922-4CCA-B7B0-5B08AFBC2512}" srcOrd="1" destOrd="0" presId="urn:microsoft.com/office/officeart/2005/8/layout/orgChart1"/>
    <dgm:cxn modelId="{26FC1997-52A5-45ED-A1A1-A889758A37F7}" type="presOf" srcId="{76924072-4C95-4B98-9BAC-0C877EF5D58C}" destId="{EE86C585-58AD-4E50-B1ED-6D24FA8D719C}" srcOrd="0" destOrd="0" presId="urn:microsoft.com/office/officeart/2005/8/layout/orgChart1"/>
    <dgm:cxn modelId="{BA035989-DE03-46D9-B975-C372144A589A}" type="presOf" srcId="{2F95AD85-FF49-473F-A591-2523000A48DF}" destId="{8174A841-2856-4806-84A0-CC7B60D85B6A}" srcOrd="0" destOrd="0" presId="urn:microsoft.com/office/officeart/2005/8/layout/orgChart1"/>
    <dgm:cxn modelId="{FE2080C1-2D53-424B-B0E5-76FF2AE1E4E5}" type="presOf" srcId="{A3A858DF-19C1-453C-B4CF-5A2FD40149FA}" destId="{BD3713D5-24E9-4B0B-9734-DE331462C0FA}" srcOrd="0" destOrd="0" presId="urn:microsoft.com/office/officeart/2005/8/layout/orgChart1"/>
    <dgm:cxn modelId="{137FFB80-36C3-4DE0-BD2E-D97DA616E19E}" srcId="{79505764-2A12-4354-9946-E3FE793FF720}" destId="{B753ECEA-5BD5-4AC2-A9FB-6EA42E2233A9}" srcOrd="2" destOrd="0" parTransId="{27BA81FD-05EA-4CED-ADB5-8B47D005A450}" sibTransId="{7A2333DA-AA53-45DF-BA17-DEB77F4E65D9}"/>
    <dgm:cxn modelId="{98FBBA5F-8472-47BC-903B-9709B1B44B2C}" srcId="{DAC57018-0A2D-4218-9610-3A257AFB347C}" destId="{7D66B738-450B-45DC-9450-FE0714C99C5C}" srcOrd="1" destOrd="0" parTransId="{C4F4A9CC-5E5A-402F-B8DD-3BE4B1F2226B}" sibTransId="{7724F1C0-F41D-4958-8904-8998EF7AB9EF}"/>
    <dgm:cxn modelId="{F87EFD4D-12FB-44E2-8654-5BA884D2DA29}" type="presOf" srcId="{0FA6FA7D-3717-4787-8ADB-BE3F765DCE47}" destId="{5FD8983A-426A-4182-8414-2615D139EAF5}" srcOrd="0" destOrd="0" presId="urn:microsoft.com/office/officeart/2005/8/layout/orgChart1"/>
    <dgm:cxn modelId="{EEA20F43-8963-4D23-ACB7-A47ED16F06DD}" type="presOf" srcId="{75383416-9D4E-4E66-80D8-72648AE89A54}" destId="{A30B2613-44D1-4434-996A-0252AB078A9D}" srcOrd="0" destOrd="0" presId="urn:microsoft.com/office/officeart/2005/8/layout/orgChart1"/>
    <dgm:cxn modelId="{31DC5579-BBC6-4632-8A73-2D87CF631084}" type="presOf" srcId="{E050C2C7-7498-4327-A6F9-D17448B85C27}" destId="{F7B9D2E5-1080-48CA-B8B8-F08EBA4194C3}" srcOrd="0" destOrd="0" presId="urn:microsoft.com/office/officeart/2005/8/layout/orgChart1"/>
    <dgm:cxn modelId="{664A38A8-47DF-41EB-B383-CB87F2ED4F24}" type="presOf" srcId="{B753ECEA-5BD5-4AC2-A9FB-6EA42E2233A9}" destId="{85F4F178-42FE-44E3-B552-B3BCBE8C772F}" srcOrd="1" destOrd="0" presId="urn:microsoft.com/office/officeart/2005/8/layout/orgChart1"/>
    <dgm:cxn modelId="{6DF4C673-4351-46A8-B804-253A34CAD9B3}" type="presOf" srcId="{79505764-2A12-4354-9946-E3FE793FF720}" destId="{47E9D520-D57C-4F94-9429-5DEEE9D9CC6F}" srcOrd="1" destOrd="0" presId="urn:microsoft.com/office/officeart/2005/8/layout/orgChart1"/>
    <dgm:cxn modelId="{011B5619-A765-4A61-8B8C-655E994117F4}" type="presParOf" srcId="{2B8DDC1D-8736-4E4B-BC7F-33DFCD5A664D}" destId="{567398F5-47FB-42F6-9036-6EE2AE360B05}" srcOrd="0" destOrd="0" presId="urn:microsoft.com/office/officeart/2005/8/layout/orgChart1"/>
    <dgm:cxn modelId="{A7200D62-31A0-40F7-8B8F-998928E28787}" type="presParOf" srcId="{567398F5-47FB-42F6-9036-6EE2AE360B05}" destId="{156771C6-F55B-4145-B780-A11443B1C6D8}" srcOrd="0" destOrd="0" presId="urn:microsoft.com/office/officeart/2005/8/layout/orgChart1"/>
    <dgm:cxn modelId="{CB40CC87-3316-40A6-BABB-163CF6315F0E}" type="presParOf" srcId="{156771C6-F55B-4145-B780-A11443B1C6D8}" destId="{8313C97F-379B-481E-8524-1C11D2F732CB}" srcOrd="0" destOrd="0" presId="urn:microsoft.com/office/officeart/2005/8/layout/orgChart1"/>
    <dgm:cxn modelId="{91C971E5-0BBF-4504-9B65-7220E0B37DB6}" type="presParOf" srcId="{156771C6-F55B-4145-B780-A11443B1C6D8}" destId="{E0F3C86F-1A35-487A-AEAF-F496C24523F6}" srcOrd="1" destOrd="0" presId="urn:microsoft.com/office/officeart/2005/8/layout/orgChart1"/>
    <dgm:cxn modelId="{3C2A0B6F-6FFF-41A2-89BA-0D2DCB9355B9}" type="presParOf" srcId="{567398F5-47FB-42F6-9036-6EE2AE360B05}" destId="{A1034E91-7E5B-4C51-81B0-E4F5141A6882}" srcOrd="1" destOrd="0" presId="urn:microsoft.com/office/officeart/2005/8/layout/orgChart1"/>
    <dgm:cxn modelId="{52323F05-29E5-4241-83FB-FA29FCA4CC99}" type="presParOf" srcId="{A1034E91-7E5B-4C51-81B0-E4F5141A6882}" destId="{203F0E29-830D-4083-9872-07E28E9D61A2}" srcOrd="0" destOrd="0" presId="urn:microsoft.com/office/officeart/2005/8/layout/orgChart1"/>
    <dgm:cxn modelId="{9C941FA2-4D95-4E2C-9CCE-C7B1F7DF9367}" type="presParOf" srcId="{A1034E91-7E5B-4C51-81B0-E4F5141A6882}" destId="{5623BB66-F7E3-47DE-BFCF-7D90FA4EECFA}" srcOrd="1" destOrd="0" presId="urn:microsoft.com/office/officeart/2005/8/layout/orgChart1"/>
    <dgm:cxn modelId="{FFB875EB-8D4F-4AFB-AB3B-0EE9F9891B0E}" type="presParOf" srcId="{5623BB66-F7E3-47DE-BFCF-7D90FA4EECFA}" destId="{93733325-8AEF-4994-AF8F-FAC2119D7258}" srcOrd="0" destOrd="0" presId="urn:microsoft.com/office/officeart/2005/8/layout/orgChart1"/>
    <dgm:cxn modelId="{8237F43D-8289-436F-8C37-FB4EDC754ED0}" type="presParOf" srcId="{93733325-8AEF-4994-AF8F-FAC2119D7258}" destId="{5CA41666-12F1-4C28-A2D8-A0BDF91DCAD6}" srcOrd="0" destOrd="0" presId="urn:microsoft.com/office/officeart/2005/8/layout/orgChart1"/>
    <dgm:cxn modelId="{739F073C-CF74-4480-B1D5-F03B0C5DB36E}" type="presParOf" srcId="{93733325-8AEF-4994-AF8F-FAC2119D7258}" destId="{461A31B2-C91E-4630-B064-448672EB800E}" srcOrd="1" destOrd="0" presId="urn:microsoft.com/office/officeart/2005/8/layout/orgChart1"/>
    <dgm:cxn modelId="{66BB38CB-F627-4E35-8AEA-4E879C2A6D2F}" type="presParOf" srcId="{5623BB66-F7E3-47DE-BFCF-7D90FA4EECFA}" destId="{DE930228-79D4-4A59-A542-D28B2570DC43}" srcOrd="1" destOrd="0" presId="urn:microsoft.com/office/officeart/2005/8/layout/orgChart1"/>
    <dgm:cxn modelId="{564233FA-FEDB-4884-92EA-35D971CC5FFE}" type="presParOf" srcId="{5623BB66-F7E3-47DE-BFCF-7D90FA4EECFA}" destId="{932A41B0-7DEB-4B0F-A65E-D36CDFF8D07E}" srcOrd="2" destOrd="0" presId="urn:microsoft.com/office/officeart/2005/8/layout/orgChart1"/>
    <dgm:cxn modelId="{3A1EB42D-4B65-4BD3-BA75-A91792D7BEEB}" type="presParOf" srcId="{A1034E91-7E5B-4C51-81B0-E4F5141A6882}" destId="{F66AABCB-66F1-439E-BF69-F6988919C50E}" srcOrd="2" destOrd="0" presId="urn:microsoft.com/office/officeart/2005/8/layout/orgChart1"/>
    <dgm:cxn modelId="{35747AEB-5115-4788-949B-CA4805954A41}" type="presParOf" srcId="{A1034E91-7E5B-4C51-81B0-E4F5141A6882}" destId="{741A166E-D3EC-4D7E-B278-A35A7FD3F111}" srcOrd="3" destOrd="0" presId="urn:microsoft.com/office/officeart/2005/8/layout/orgChart1"/>
    <dgm:cxn modelId="{BE24FAAD-D4E3-4C60-A99B-DE4C451B3A22}" type="presParOf" srcId="{741A166E-D3EC-4D7E-B278-A35A7FD3F111}" destId="{6E567BB9-ED9A-4141-8542-CBAF58CBB9E9}" srcOrd="0" destOrd="0" presId="urn:microsoft.com/office/officeart/2005/8/layout/orgChart1"/>
    <dgm:cxn modelId="{E684929E-A733-426E-911D-8587A03BFAD9}" type="presParOf" srcId="{6E567BB9-ED9A-4141-8542-CBAF58CBB9E9}" destId="{095C9B3D-DD62-4491-9177-CD1DDC6D4561}" srcOrd="0" destOrd="0" presId="urn:microsoft.com/office/officeart/2005/8/layout/orgChart1"/>
    <dgm:cxn modelId="{2384EECA-7D77-4229-8545-C281FE4B6F66}" type="presParOf" srcId="{6E567BB9-ED9A-4141-8542-CBAF58CBB9E9}" destId="{E083ED60-E521-44F9-9698-43A98A394095}" srcOrd="1" destOrd="0" presId="urn:microsoft.com/office/officeart/2005/8/layout/orgChart1"/>
    <dgm:cxn modelId="{5ADF1FB0-2BA7-4FDF-9E56-FC17EACB8126}" type="presParOf" srcId="{741A166E-D3EC-4D7E-B278-A35A7FD3F111}" destId="{FD05EF5D-325C-4C99-BAEF-ECB67F2EA80D}" srcOrd="1" destOrd="0" presId="urn:microsoft.com/office/officeart/2005/8/layout/orgChart1"/>
    <dgm:cxn modelId="{5581BA5B-AB5C-462C-9F53-60246FA060C5}" type="presParOf" srcId="{741A166E-D3EC-4D7E-B278-A35A7FD3F111}" destId="{30D0B62F-2960-4312-87EB-D1168549839D}" srcOrd="2" destOrd="0" presId="urn:microsoft.com/office/officeart/2005/8/layout/orgChart1"/>
    <dgm:cxn modelId="{B863147C-7A69-4FD0-875B-F7194C78DB4B}" type="presParOf" srcId="{A1034E91-7E5B-4C51-81B0-E4F5141A6882}" destId="{67470DED-7FC9-41B9-8818-646E86CF486F}" srcOrd="4" destOrd="0" presId="urn:microsoft.com/office/officeart/2005/8/layout/orgChart1"/>
    <dgm:cxn modelId="{FF46D1C4-F693-4F04-9066-8163A2D9EB6D}" type="presParOf" srcId="{A1034E91-7E5B-4C51-81B0-E4F5141A6882}" destId="{B56C62F9-DA48-4266-A37C-C673FB4C8E3D}" srcOrd="5" destOrd="0" presId="urn:microsoft.com/office/officeart/2005/8/layout/orgChart1"/>
    <dgm:cxn modelId="{B1EA9526-1575-4E5B-AA2C-9406CE13516C}" type="presParOf" srcId="{B56C62F9-DA48-4266-A37C-C673FB4C8E3D}" destId="{5C62369C-7F10-459D-9F7E-F5F60A685C58}" srcOrd="0" destOrd="0" presId="urn:microsoft.com/office/officeart/2005/8/layout/orgChart1"/>
    <dgm:cxn modelId="{5340A39B-0F6D-455A-A49A-1E01104BDE66}" type="presParOf" srcId="{5C62369C-7F10-459D-9F7E-F5F60A685C58}" destId="{8B882B95-C1DF-46E8-BC53-BDF135B766CF}" srcOrd="0" destOrd="0" presId="urn:microsoft.com/office/officeart/2005/8/layout/orgChart1"/>
    <dgm:cxn modelId="{F8B985BF-B212-4591-B6AC-5ED81F469E56}" type="presParOf" srcId="{5C62369C-7F10-459D-9F7E-F5F60A685C58}" destId="{DA23595E-9529-40B8-9D09-18AC3745204C}" srcOrd="1" destOrd="0" presId="urn:microsoft.com/office/officeart/2005/8/layout/orgChart1"/>
    <dgm:cxn modelId="{53E16409-8AB1-4C03-9CD9-9ED7D8847EA7}" type="presParOf" srcId="{B56C62F9-DA48-4266-A37C-C673FB4C8E3D}" destId="{72A3BC26-5098-4139-B39B-E025423E48D2}" srcOrd="1" destOrd="0" presId="urn:microsoft.com/office/officeart/2005/8/layout/orgChart1"/>
    <dgm:cxn modelId="{3F96F673-6D77-4F77-9FC1-A43DD8E647E9}" type="presParOf" srcId="{72A3BC26-5098-4139-B39B-E025423E48D2}" destId="{A30B2613-44D1-4434-996A-0252AB078A9D}" srcOrd="0" destOrd="0" presId="urn:microsoft.com/office/officeart/2005/8/layout/orgChart1"/>
    <dgm:cxn modelId="{AD109C01-DF50-48AE-AEE5-91CE555CA17D}" type="presParOf" srcId="{72A3BC26-5098-4139-B39B-E025423E48D2}" destId="{67F67658-3449-4743-BDD4-38F435F3878B}" srcOrd="1" destOrd="0" presId="urn:microsoft.com/office/officeart/2005/8/layout/orgChart1"/>
    <dgm:cxn modelId="{460C3B49-F00B-4DC2-9CA4-CF1C85A8B290}" type="presParOf" srcId="{67F67658-3449-4743-BDD4-38F435F3878B}" destId="{2F65B4CC-558A-41FB-9083-B1C39019F9A2}" srcOrd="0" destOrd="0" presId="urn:microsoft.com/office/officeart/2005/8/layout/orgChart1"/>
    <dgm:cxn modelId="{486401C4-639A-46E8-B0AF-1C33F9FCDF08}" type="presParOf" srcId="{2F65B4CC-558A-41FB-9083-B1C39019F9A2}" destId="{B44E84E1-E1F2-43E9-A8F3-98CDC6E9ECE1}" srcOrd="0" destOrd="0" presId="urn:microsoft.com/office/officeart/2005/8/layout/orgChart1"/>
    <dgm:cxn modelId="{1DBECC67-81F7-40E9-9750-D9F2EF8383D6}" type="presParOf" srcId="{2F65B4CC-558A-41FB-9083-B1C39019F9A2}" destId="{0CB1828E-8FA5-4D05-9319-AE8FB44EF4C3}" srcOrd="1" destOrd="0" presId="urn:microsoft.com/office/officeart/2005/8/layout/orgChart1"/>
    <dgm:cxn modelId="{B64A34D0-2BE4-4344-AA5C-8EA71EDDE799}" type="presParOf" srcId="{67F67658-3449-4743-BDD4-38F435F3878B}" destId="{A999B909-E87D-4540-8AF3-64E429FB94C5}" srcOrd="1" destOrd="0" presId="urn:microsoft.com/office/officeart/2005/8/layout/orgChart1"/>
    <dgm:cxn modelId="{5874E4F3-78B3-4797-8E01-8E0F05145257}" type="presParOf" srcId="{67F67658-3449-4743-BDD4-38F435F3878B}" destId="{65FD882F-7722-4427-A1DC-C53614EBD5A9}" srcOrd="2" destOrd="0" presId="urn:microsoft.com/office/officeart/2005/8/layout/orgChart1"/>
    <dgm:cxn modelId="{E83EA931-7948-4BCB-96EB-4EB0F48AE881}" type="presParOf" srcId="{72A3BC26-5098-4139-B39B-E025423E48D2}" destId="{0627373F-2564-4195-8B0C-B235549C68AA}" srcOrd="2" destOrd="0" presId="urn:microsoft.com/office/officeart/2005/8/layout/orgChart1"/>
    <dgm:cxn modelId="{BC8D6AE0-289C-4C3D-9BA0-D64755A7CAA4}" type="presParOf" srcId="{72A3BC26-5098-4139-B39B-E025423E48D2}" destId="{7F44623D-EB36-487C-880B-192973B5F7B4}" srcOrd="3" destOrd="0" presId="urn:microsoft.com/office/officeart/2005/8/layout/orgChart1"/>
    <dgm:cxn modelId="{BBB41B8B-C80C-4FEF-90B7-0102F56D0412}" type="presParOf" srcId="{7F44623D-EB36-487C-880B-192973B5F7B4}" destId="{147A17B7-3F5E-41E4-A3A4-555BCB7EDC83}" srcOrd="0" destOrd="0" presId="urn:microsoft.com/office/officeart/2005/8/layout/orgChart1"/>
    <dgm:cxn modelId="{D3C1AA2E-A6FE-444D-843B-5919D44BC165}" type="presParOf" srcId="{147A17B7-3F5E-41E4-A3A4-555BCB7EDC83}" destId="{020425D6-4FBC-4113-BA38-F3CC2CA485F5}" srcOrd="0" destOrd="0" presId="urn:microsoft.com/office/officeart/2005/8/layout/orgChart1"/>
    <dgm:cxn modelId="{249E34D8-719F-4AD1-B0C5-12B106EDF45C}" type="presParOf" srcId="{147A17B7-3F5E-41E4-A3A4-555BCB7EDC83}" destId="{0180CE6A-E042-4F75-AA08-F027ED9ADF62}" srcOrd="1" destOrd="0" presId="urn:microsoft.com/office/officeart/2005/8/layout/orgChart1"/>
    <dgm:cxn modelId="{100EBFF0-1837-4CE1-9FEB-729D64481403}" type="presParOf" srcId="{7F44623D-EB36-487C-880B-192973B5F7B4}" destId="{B9994AC7-2B58-46D1-9F0A-59DAD3D8B10F}" srcOrd="1" destOrd="0" presId="urn:microsoft.com/office/officeart/2005/8/layout/orgChart1"/>
    <dgm:cxn modelId="{DE7BD38C-9174-4E99-95AA-9DAC4AA33B45}" type="presParOf" srcId="{7F44623D-EB36-487C-880B-192973B5F7B4}" destId="{1017A9E8-2FBF-4658-B797-AD515D823D09}" srcOrd="2" destOrd="0" presId="urn:microsoft.com/office/officeart/2005/8/layout/orgChart1"/>
    <dgm:cxn modelId="{7FFBB6DD-DF83-4ED3-A20D-651FD19A2C77}" type="presParOf" srcId="{72A3BC26-5098-4139-B39B-E025423E48D2}" destId="{57E12C06-7533-4BD9-8429-DC7AF505ECC3}" srcOrd="4" destOrd="0" presId="urn:microsoft.com/office/officeart/2005/8/layout/orgChart1"/>
    <dgm:cxn modelId="{AA7AE9BB-FC28-4496-A2EA-CBF3F605921D}" type="presParOf" srcId="{72A3BC26-5098-4139-B39B-E025423E48D2}" destId="{2BCF6BBA-A9A4-4D4A-9EE7-2C9C5899FCBD}" srcOrd="5" destOrd="0" presId="urn:microsoft.com/office/officeart/2005/8/layout/orgChart1"/>
    <dgm:cxn modelId="{B1D5F731-AE03-4ED3-8FAE-50D574658791}" type="presParOf" srcId="{2BCF6BBA-A9A4-4D4A-9EE7-2C9C5899FCBD}" destId="{B0153DBB-50D7-40A0-BEBD-252753BF2C54}" srcOrd="0" destOrd="0" presId="urn:microsoft.com/office/officeart/2005/8/layout/orgChart1"/>
    <dgm:cxn modelId="{A1603F9F-97B3-4668-B3F3-1ED50D76CD82}" type="presParOf" srcId="{B0153DBB-50D7-40A0-BEBD-252753BF2C54}" destId="{12714737-0A14-47E0-9A54-9C977865D703}" srcOrd="0" destOrd="0" presId="urn:microsoft.com/office/officeart/2005/8/layout/orgChart1"/>
    <dgm:cxn modelId="{2F3FAFB0-861E-44EB-886F-DA70CB74FC4B}" type="presParOf" srcId="{B0153DBB-50D7-40A0-BEBD-252753BF2C54}" destId="{C997C442-6175-451B-A25C-AF9C4B92F259}" srcOrd="1" destOrd="0" presId="urn:microsoft.com/office/officeart/2005/8/layout/orgChart1"/>
    <dgm:cxn modelId="{92746CBC-F141-479A-92B3-551628386404}" type="presParOf" srcId="{2BCF6BBA-A9A4-4D4A-9EE7-2C9C5899FCBD}" destId="{ACA672E5-4C39-4EBE-A1EE-BA900458CFDD}" srcOrd="1" destOrd="0" presId="urn:microsoft.com/office/officeart/2005/8/layout/orgChart1"/>
    <dgm:cxn modelId="{C71DE736-5962-4818-A508-A6EC332B465B}" type="presParOf" srcId="{ACA672E5-4C39-4EBE-A1EE-BA900458CFDD}" destId="{0BD5747E-0CF4-4B9E-8C7F-6DBAF31ED99A}" srcOrd="0" destOrd="0" presId="urn:microsoft.com/office/officeart/2005/8/layout/orgChart1"/>
    <dgm:cxn modelId="{201BDBA2-C9DD-40DC-BAB6-FD269631A7B7}" type="presParOf" srcId="{ACA672E5-4C39-4EBE-A1EE-BA900458CFDD}" destId="{008FEBFC-06F0-4517-A464-09ED693C6C65}" srcOrd="1" destOrd="0" presId="urn:microsoft.com/office/officeart/2005/8/layout/orgChart1"/>
    <dgm:cxn modelId="{5ED3D94A-1879-435E-86D6-6093923F3207}" type="presParOf" srcId="{008FEBFC-06F0-4517-A464-09ED693C6C65}" destId="{2AA29A59-DABC-4508-9DC6-42ADA1C58F15}" srcOrd="0" destOrd="0" presId="urn:microsoft.com/office/officeart/2005/8/layout/orgChart1"/>
    <dgm:cxn modelId="{D97DDB93-9BA1-4240-93BD-5E564D4CDE5B}" type="presParOf" srcId="{2AA29A59-DABC-4508-9DC6-42ADA1C58F15}" destId="{A933949F-F168-479C-B4B9-2A08153FDA51}" srcOrd="0" destOrd="0" presId="urn:microsoft.com/office/officeart/2005/8/layout/orgChart1"/>
    <dgm:cxn modelId="{8D295765-56F1-49F6-BC51-C389AD6C29DA}" type="presParOf" srcId="{2AA29A59-DABC-4508-9DC6-42ADA1C58F15}" destId="{35B356CB-BE27-459B-9037-DE176EB5E1A3}" srcOrd="1" destOrd="0" presId="urn:microsoft.com/office/officeart/2005/8/layout/orgChart1"/>
    <dgm:cxn modelId="{29F59C03-AF3B-4CD0-B095-1E85651E6322}" type="presParOf" srcId="{008FEBFC-06F0-4517-A464-09ED693C6C65}" destId="{2E6F568D-0DB7-4C32-86B9-D4FE87182491}" srcOrd="1" destOrd="0" presId="urn:microsoft.com/office/officeart/2005/8/layout/orgChart1"/>
    <dgm:cxn modelId="{D82B5A28-52C3-4036-BFC5-581032A9AECA}" type="presParOf" srcId="{008FEBFC-06F0-4517-A464-09ED693C6C65}" destId="{E11D8EF4-5352-4EB0-A8E0-E73FB09E2558}" srcOrd="2" destOrd="0" presId="urn:microsoft.com/office/officeart/2005/8/layout/orgChart1"/>
    <dgm:cxn modelId="{934DAE17-D5FB-4C4A-A73E-A53654315FB9}" type="presParOf" srcId="{ACA672E5-4C39-4EBE-A1EE-BA900458CFDD}" destId="{DFC00837-12F2-4963-8FB8-56ECB479DD00}" srcOrd="2" destOrd="0" presId="urn:microsoft.com/office/officeart/2005/8/layout/orgChart1"/>
    <dgm:cxn modelId="{8764A590-1E18-420B-A0C9-A7B3B35B6B29}" type="presParOf" srcId="{ACA672E5-4C39-4EBE-A1EE-BA900458CFDD}" destId="{12392D85-B90A-47FD-B99E-D310BB0CA313}" srcOrd="3" destOrd="0" presId="urn:microsoft.com/office/officeart/2005/8/layout/orgChart1"/>
    <dgm:cxn modelId="{ACD3C5B0-2EC2-4712-98FE-B4446708903A}" type="presParOf" srcId="{12392D85-B90A-47FD-B99E-D310BB0CA313}" destId="{9ED54576-7764-4E2D-8449-50EECA6B2441}" srcOrd="0" destOrd="0" presId="urn:microsoft.com/office/officeart/2005/8/layout/orgChart1"/>
    <dgm:cxn modelId="{4820F338-4103-4956-901E-B43F28645DE1}" type="presParOf" srcId="{9ED54576-7764-4E2D-8449-50EECA6B2441}" destId="{5FD8983A-426A-4182-8414-2615D139EAF5}" srcOrd="0" destOrd="0" presId="urn:microsoft.com/office/officeart/2005/8/layout/orgChart1"/>
    <dgm:cxn modelId="{40F046DC-B399-460E-84EE-1F10B49B7601}" type="presParOf" srcId="{9ED54576-7764-4E2D-8449-50EECA6B2441}" destId="{6F073D64-FCD1-4176-BBBC-538388B15AD9}" srcOrd="1" destOrd="0" presId="urn:microsoft.com/office/officeart/2005/8/layout/orgChart1"/>
    <dgm:cxn modelId="{4F8FF695-0C54-4DBB-882B-EE2A13C615AD}" type="presParOf" srcId="{12392D85-B90A-47FD-B99E-D310BB0CA313}" destId="{D8695AEF-24D4-495A-BAA8-29D8E55BA770}" srcOrd="1" destOrd="0" presId="urn:microsoft.com/office/officeart/2005/8/layout/orgChart1"/>
    <dgm:cxn modelId="{5AB310C8-4782-4F12-ACFD-C4E2883FAA23}" type="presParOf" srcId="{12392D85-B90A-47FD-B99E-D310BB0CA313}" destId="{2DBBD7B2-3FD8-4AC8-9D36-0EC1FAD405D0}" srcOrd="2" destOrd="0" presId="urn:microsoft.com/office/officeart/2005/8/layout/orgChart1"/>
    <dgm:cxn modelId="{DBF68073-79D3-445E-B9E7-6B5AE03062B0}" type="presParOf" srcId="{2BCF6BBA-A9A4-4D4A-9EE7-2C9C5899FCBD}" destId="{BBAEA1EE-4CC3-4165-A6F5-D0FBA2CAF1E1}" srcOrd="2" destOrd="0" presId="urn:microsoft.com/office/officeart/2005/8/layout/orgChart1"/>
    <dgm:cxn modelId="{604FAE9A-4978-48FB-8117-A47066F7424F}" type="presParOf" srcId="{B56C62F9-DA48-4266-A37C-C673FB4C8E3D}" destId="{18C043A7-BDED-4577-9F6C-93C1FB194407}" srcOrd="2" destOrd="0" presId="urn:microsoft.com/office/officeart/2005/8/layout/orgChart1"/>
    <dgm:cxn modelId="{C1BEE0FB-FFE5-424C-9DC9-CB5D3E14F131}" type="presParOf" srcId="{A1034E91-7E5B-4C51-81B0-E4F5141A6882}" destId="{8ED36A50-158F-48A7-8E78-84314BBF575E}" srcOrd="6" destOrd="0" presId="urn:microsoft.com/office/officeart/2005/8/layout/orgChart1"/>
    <dgm:cxn modelId="{4B38745E-5163-4A27-8115-02AA3DB8DF42}" type="presParOf" srcId="{A1034E91-7E5B-4C51-81B0-E4F5141A6882}" destId="{380C9EFB-1C79-4C5A-9B42-BB6FF9ADFF55}" srcOrd="7" destOrd="0" presId="urn:microsoft.com/office/officeart/2005/8/layout/orgChart1"/>
    <dgm:cxn modelId="{164336F2-12FA-4CCE-A2C0-F64F60BA8A4D}" type="presParOf" srcId="{380C9EFB-1C79-4C5A-9B42-BB6FF9ADFF55}" destId="{09D5317D-FB76-4529-BA3C-E8D9A38E84F9}" srcOrd="0" destOrd="0" presId="urn:microsoft.com/office/officeart/2005/8/layout/orgChart1"/>
    <dgm:cxn modelId="{801AC27D-E791-4980-B4F2-CCD9C17ED673}" type="presParOf" srcId="{09D5317D-FB76-4529-BA3C-E8D9A38E84F9}" destId="{524E12A0-A9A3-4990-ACD9-ACA74BEA7014}" srcOrd="0" destOrd="0" presId="urn:microsoft.com/office/officeart/2005/8/layout/orgChart1"/>
    <dgm:cxn modelId="{0730F701-B8B7-4391-AA54-6A3FB9EF2212}" type="presParOf" srcId="{09D5317D-FB76-4529-BA3C-E8D9A38E84F9}" destId="{47E9D520-D57C-4F94-9429-5DEEE9D9CC6F}" srcOrd="1" destOrd="0" presId="urn:microsoft.com/office/officeart/2005/8/layout/orgChart1"/>
    <dgm:cxn modelId="{AD64E864-7A0B-490E-8AD2-9A480D6B0D02}" type="presParOf" srcId="{380C9EFB-1C79-4C5A-9B42-BB6FF9ADFF55}" destId="{A3DCF110-B762-48B1-B833-FED2C9650F34}" srcOrd="1" destOrd="0" presId="urn:microsoft.com/office/officeart/2005/8/layout/orgChart1"/>
    <dgm:cxn modelId="{675E336A-8406-43FF-B31F-A4A7C8530963}" type="presParOf" srcId="{A3DCF110-B762-48B1-B833-FED2C9650F34}" destId="{9A99D1CB-DBD7-42F2-A509-126343CC69CB}" srcOrd="0" destOrd="0" presId="urn:microsoft.com/office/officeart/2005/8/layout/orgChart1"/>
    <dgm:cxn modelId="{A1FA873F-FCDD-4F10-9150-D004DBAC1AD7}" type="presParOf" srcId="{A3DCF110-B762-48B1-B833-FED2C9650F34}" destId="{18AE229C-84D3-4F86-A79C-927747A7FC98}" srcOrd="1" destOrd="0" presId="urn:microsoft.com/office/officeart/2005/8/layout/orgChart1"/>
    <dgm:cxn modelId="{1B87732E-9BF8-4B0F-9378-4D09295971E6}" type="presParOf" srcId="{18AE229C-84D3-4F86-A79C-927747A7FC98}" destId="{0884F44E-6BD9-49AA-B20E-D2F6068438A6}" srcOrd="0" destOrd="0" presId="urn:microsoft.com/office/officeart/2005/8/layout/orgChart1"/>
    <dgm:cxn modelId="{7A9DBC1B-A998-4522-A557-FDB1FECF1EC4}" type="presParOf" srcId="{0884F44E-6BD9-49AA-B20E-D2F6068438A6}" destId="{526F054B-6F75-4C75-8F56-390BF3B8506E}" srcOrd="0" destOrd="0" presId="urn:microsoft.com/office/officeart/2005/8/layout/orgChart1"/>
    <dgm:cxn modelId="{3D593E00-364B-42EB-93AF-9DC4CE28D0DC}" type="presParOf" srcId="{0884F44E-6BD9-49AA-B20E-D2F6068438A6}" destId="{3F387809-A3BE-483D-9936-290DA049FB5E}" srcOrd="1" destOrd="0" presId="urn:microsoft.com/office/officeart/2005/8/layout/orgChart1"/>
    <dgm:cxn modelId="{CA917AF2-0505-41A7-AEE0-D003D7F6B931}" type="presParOf" srcId="{18AE229C-84D3-4F86-A79C-927747A7FC98}" destId="{2620DF67-39CE-4BF8-AE7B-068F48BD9298}" srcOrd="1" destOrd="0" presId="urn:microsoft.com/office/officeart/2005/8/layout/orgChart1"/>
    <dgm:cxn modelId="{C68CB5A4-E949-407C-B3EA-48AF4D6617EB}" type="presParOf" srcId="{18AE229C-84D3-4F86-A79C-927747A7FC98}" destId="{A404ADC0-F24D-4F2A-B861-D1F3F50AD2DC}" srcOrd="2" destOrd="0" presId="urn:microsoft.com/office/officeart/2005/8/layout/orgChart1"/>
    <dgm:cxn modelId="{DF3B7331-6BC2-42CA-972B-DCF651042184}" type="presParOf" srcId="{A3DCF110-B762-48B1-B833-FED2C9650F34}" destId="{91C18504-DB31-4EE6-9AB6-7071D95F2C26}" srcOrd="2" destOrd="0" presId="urn:microsoft.com/office/officeart/2005/8/layout/orgChart1"/>
    <dgm:cxn modelId="{57028963-A419-4977-9BB7-D5A427FDA4B7}" type="presParOf" srcId="{A3DCF110-B762-48B1-B833-FED2C9650F34}" destId="{8013DEA7-633B-4656-89CB-4696EBE26034}" srcOrd="3" destOrd="0" presId="urn:microsoft.com/office/officeart/2005/8/layout/orgChart1"/>
    <dgm:cxn modelId="{18BFAA3F-2724-4A9E-BA5F-BFF289868C9D}" type="presParOf" srcId="{8013DEA7-633B-4656-89CB-4696EBE26034}" destId="{C68FF769-9025-4CA5-A038-268C597BDC1C}" srcOrd="0" destOrd="0" presId="urn:microsoft.com/office/officeart/2005/8/layout/orgChart1"/>
    <dgm:cxn modelId="{37C54321-E6D5-406E-B699-E417F18A010D}" type="presParOf" srcId="{C68FF769-9025-4CA5-A038-268C597BDC1C}" destId="{BD3713D5-24E9-4B0B-9734-DE331462C0FA}" srcOrd="0" destOrd="0" presId="urn:microsoft.com/office/officeart/2005/8/layout/orgChart1"/>
    <dgm:cxn modelId="{FEE0D3B8-5AB0-4AD0-8191-B908F0473472}" type="presParOf" srcId="{C68FF769-9025-4CA5-A038-268C597BDC1C}" destId="{153C83EA-D922-4CCA-B7B0-5B08AFBC2512}" srcOrd="1" destOrd="0" presId="urn:microsoft.com/office/officeart/2005/8/layout/orgChart1"/>
    <dgm:cxn modelId="{2C42FC56-C7F6-497F-A669-020FDF839C7A}" type="presParOf" srcId="{8013DEA7-633B-4656-89CB-4696EBE26034}" destId="{8BC2078A-BACB-40D5-A9D3-309D9EB301E5}" srcOrd="1" destOrd="0" presId="urn:microsoft.com/office/officeart/2005/8/layout/orgChart1"/>
    <dgm:cxn modelId="{8233D5DF-8D0B-41D3-9822-C35AE70D273F}" type="presParOf" srcId="{8013DEA7-633B-4656-89CB-4696EBE26034}" destId="{BE669B13-3DEA-4D29-BC90-8CE0416A028B}" srcOrd="2" destOrd="0" presId="urn:microsoft.com/office/officeart/2005/8/layout/orgChart1"/>
    <dgm:cxn modelId="{57D91096-7705-4886-B023-22BD67EBD66E}" type="presParOf" srcId="{A3DCF110-B762-48B1-B833-FED2C9650F34}" destId="{227AF284-06B3-402D-BD2D-46BD3FA5FA3B}" srcOrd="4" destOrd="0" presId="urn:microsoft.com/office/officeart/2005/8/layout/orgChart1"/>
    <dgm:cxn modelId="{6C591D8E-BD90-4C7E-BD85-C9E6C65FD19F}" type="presParOf" srcId="{A3DCF110-B762-48B1-B833-FED2C9650F34}" destId="{E8CF8659-2414-4671-89F4-6C8EEAB3FE60}" srcOrd="5" destOrd="0" presId="urn:microsoft.com/office/officeart/2005/8/layout/orgChart1"/>
    <dgm:cxn modelId="{E90D3D54-E342-4AEE-B862-5895771C158A}" type="presParOf" srcId="{E8CF8659-2414-4671-89F4-6C8EEAB3FE60}" destId="{E8F43883-FA1D-43D9-8B20-639FC43FF961}" srcOrd="0" destOrd="0" presId="urn:microsoft.com/office/officeart/2005/8/layout/orgChart1"/>
    <dgm:cxn modelId="{568604C9-D687-4FF3-99CC-C676DF60AEE0}" type="presParOf" srcId="{E8F43883-FA1D-43D9-8B20-639FC43FF961}" destId="{C5954D33-3077-434B-B4FA-16A95B225CC2}" srcOrd="0" destOrd="0" presId="urn:microsoft.com/office/officeart/2005/8/layout/orgChart1"/>
    <dgm:cxn modelId="{FA3DB28D-5D72-495F-B400-B5786B49B09D}" type="presParOf" srcId="{E8F43883-FA1D-43D9-8B20-639FC43FF961}" destId="{85F4F178-42FE-44E3-B552-B3BCBE8C772F}" srcOrd="1" destOrd="0" presId="urn:microsoft.com/office/officeart/2005/8/layout/orgChart1"/>
    <dgm:cxn modelId="{0F4AF4CC-8E6C-4409-A225-42FD4A68A39F}" type="presParOf" srcId="{E8CF8659-2414-4671-89F4-6C8EEAB3FE60}" destId="{DE3A394A-EF9B-474B-A8BC-F506ECB7C740}" srcOrd="1" destOrd="0" presId="urn:microsoft.com/office/officeart/2005/8/layout/orgChart1"/>
    <dgm:cxn modelId="{B58F8DBC-11C9-42A6-A260-157410D98A21}" type="presParOf" srcId="{DE3A394A-EF9B-474B-A8BC-F506ECB7C740}" destId="{21884B60-AB02-49EE-9DD7-18DC767D7A4D}" srcOrd="0" destOrd="0" presId="urn:microsoft.com/office/officeart/2005/8/layout/orgChart1"/>
    <dgm:cxn modelId="{A6C1364D-C42D-4F64-B999-8CE1A193F0CD}" type="presParOf" srcId="{DE3A394A-EF9B-474B-A8BC-F506ECB7C740}" destId="{70556629-4AD2-4EEB-BDDD-0A0D08C54DE9}" srcOrd="1" destOrd="0" presId="urn:microsoft.com/office/officeart/2005/8/layout/orgChart1"/>
    <dgm:cxn modelId="{A81657F9-C044-4628-BAB3-CA91B29974B6}" type="presParOf" srcId="{70556629-4AD2-4EEB-BDDD-0A0D08C54DE9}" destId="{55B1AB13-D82C-4F46-88C5-8B5D4F0A246A}" srcOrd="0" destOrd="0" presId="urn:microsoft.com/office/officeart/2005/8/layout/orgChart1"/>
    <dgm:cxn modelId="{955797D8-485B-4EED-A86D-DCD7B283020C}" type="presParOf" srcId="{55B1AB13-D82C-4F46-88C5-8B5D4F0A246A}" destId="{8174A841-2856-4806-84A0-CC7B60D85B6A}" srcOrd="0" destOrd="0" presId="urn:microsoft.com/office/officeart/2005/8/layout/orgChart1"/>
    <dgm:cxn modelId="{006C8F37-2DC7-4C5B-ABA2-91F334355729}" type="presParOf" srcId="{55B1AB13-D82C-4F46-88C5-8B5D4F0A246A}" destId="{C4AF647D-AFCD-4E24-BC20-F3F2D9485B90}" srcOrd="1" destOrd="0" presId="urn:microsoft.com/office/officeart/2005/8/layout/orgChart1"/>
    <dgm:cxn modelId="{53800B40-C2D7-4A46-AF5C-F2FBD6CFEA04}" type="presParOf" srcId="{70556629-4AD2-4EEB-BDDD-0A0D08C54DE9}" destId="{DFC8EFB2-6D7C-43E2-AB34-A572BFFD69FC}" srcOrd="1" destOrd="0" presId="urn:microsoft.com/office/officeart/2005/8/layout/orgChart1"/>
    <dgm:cxn modelId="{01E2B04F-9763-46C8-A175-13FCEA4C8889}" type="presParOf" srcId="{70556629-4AD2-4EEB-BDDD-0A0D08C54DE9}" destId="{DF2732E6-D24F-4F95-AC64-1B978AD0A6A7}" srcOrd="2" destOrd="0" presId="urn:microsoft.com/office/officeart/2005/8/layout/orgChart1"/>
    <dgm:cxn modelId="{4B7B067D-9E72-4083-940D-D6F1040BC0A4}" type="presParOf" srcId="{DE3A394A-EF9B-474B-A8BC-F506ECB7C740}" destId="{107FF8F6-9A97-40A6-B5D5-78AD132AF3BA}" srcOrd="2" destOrd="0" presId="urn:microsoft.com/office/officeart/2005/8/layout/orgChart1"/>
    <dgm:cxn modelId="{6FA069AF-9A14-4C1C-94FA-BCCBC1F3A3BE}" type="presParOf" srcId="{DE3A394A-EF9B-474B-A8BC-F506ECB7C740}" destId="{F94A20EE-8216-4BF9-8AE5-7AE14DDDC4AC}" srcOrd="3" destOrd="0" presId="urn:microsoft.com/office/officeart/2005/8/layout/orgChart1"/>
    <dgm:cxn modelId="{446CB142-4354-45FA-B455-305D796E1C2A}" type="presParOf" srcId="{F94A20EE-8216-4BF9-8AE5-7AE14DDDC4AC}" destId="{ADDFE34D-A2CE-4490-9671-F792F20EC7F5}" srcOrd="0" destOrd="0" presId="urn:microsoft.com/office/officeart/2005/8/layout/orgChart1"/>
    <dgm:cxn modelId="{C326EF11-C0B1-45F1-AAD6-F906A480177F}" type="presParOf" srcId="{ADDFE34D-A2CE-4490-9671-F792F20EC7F5}" destId="{9105D3D5-2701-4151-959E-7453020D42C1}" srcOrd="0" destOrd="0" presId="urn:microsoft.com/office/officeart/2005/8/layout/orgChart1"/>
    <dgm:cxn modelId="{15D4946A-63D6-4573-8E71-6B7B741DBC10}" type="presParOf" srcId="{ADDFE34D-A2CE-4490-9671-F792F20EC7F5}" destId="{FAF13E20-1A88-49DC-8ED7-7368F015D24C}" srcOrd="1" destOrd="0" presId="urn:microsoft.com/office/officeart/2005/8/layout/orgChart1"/>
    <dgm:cxn modelId="{08D93C1E-D0B2-4F8D-BDB0-14211BF99D6E}" type="presParOf" srcId="{F94A20EE-8216-4BF9-8AE5-7AE14DDDC4AC}" destId="{AF528034-5CFF-4958-A4AA-70995473A67E}" srcOrd="1" destOrd="0" presId="urn:microsoft.com/office/officeart/2005/8/layout/orgChart1"/>
    <dgm:cxn modelId="{0D88D49C-08D9-47C4-A450-403505474848}" type="presParOf" srcId="{AF528034-5CFF-4958-A4AA-70995473A67E}" destId="{EE86C585-58AD-4E50-B1ED-6D24FA8D719C}" srcOrd="0" destOrd="0" presId="urn:microsoft.com/office/officeart/2005/8/layout/orgChart1"/>
    <dgm:cxn modelId="{E80A8F11-0644-47E0-8AED-B2254DAB6243}" type="presParOf" srcId="{AF528034-5CFF-4958-A4AA-70995473A67E}" destId="{47191C0E-3053-4DB6-9568-DC63A152173F}" srcOrd="1" destOrd="0" presId="urn:microsoft.com/office/officeart/2005/8/layout/orgChart1"/>
    <dgm:cxn modelId="{C7943773-15A0-40CA-9B7A-6C47FA493993}" type="presParOf" srcId="{47191C0E-3053-4DB6-9568-DC63A152173F}" destId="{0A10C357-8E69-4B60-9C9C-9A31F2A121A8}" srcOrd="0" destOrd="0" presId="urn:microsoft.com/office/officeart/2005/8/layout/orgChart1"/>
    <dgm:cxn modelId="{381B24C1-FD3F-449B-9802-E41F33EA70AC}" type="presParOf" srcId="{0A10C357-8E69-4B60-9C9C-9A31F2A121A8}" destId="{F7B9D2E5-1080-48CA-B8B8-F08EBA4194C3}" srcOrd="0" destOrd="0" presId="urn:microsoft.com/office/officeart/2005/8/layout/orgChart1"/>
    <dgm:cxn modelId="{A70CFA55-1577-4848-A586-C8946D3DDCFE}" type="presParOf" srcId="{0A10C357-8E69-4B60-9C9C-9A31F2A121A8}" destId="{0289C439-F6D1-4642-BDE7-010BB551DF35}" srcOrd="1" destOrd="0" presId="urn:microsoft.com/office/officeart/2005/8/layout/orgChart1"/>
    <dgm:cxn modelId="{2FE37285-1D73-421E-AFD8-F1B49F685D28}" type="presParOf" srcId="{47191C0E-3053-4DB6-9568-DC63A152173F}" destId="{9AD90C50-8688-4F07-ACC3-8E63D03075E6}" srcOrd="1" destOrd="0" presId="urn:microsoft.com/office/officeart/2005/8/layout/orgChart1"/>
    <dgm:cxn modelId="{7DEFED61-B8D5-4BA5-A786-7A70E88C9099}" type="presParOf" srcId="{47191C0E-3053-4DB6-9568-DC63A152173F}" destId="{9009B27C-FFAD-4B3C-8CFD-B7106423286C}" srcOrd="2" destOrd="0" presId="urn:microsoft.com/office/officeart/2005/8/layout/orgChart1"/>
    <dgm:cxn modelId="{530A9C49-9BD1-44D4-B0A9-106AE19E73C7}" type="presParOf" srcId="{F94A20EE-8216-4BF9-8AE5-7AE14DDDC4AC}" destId="{53E65168-FD7B-4BDE-9794-8F288CE234A4}" srcOrd="2" destOrd="0" presId="urn:microsoft.com/office/officeart/2005/8/layout/orgChart1"/>
    <dgm:cxn modelId="{DEED2457-0A89-441F-A53C-8F1CCA4F222F}" type="presParOf" srcId="{E8CF8659-2414-4671-89F4-6C8EEAB3FE60}" destId="{25835410-5A4A-4302-9064-C171C312788D}" srcOrd="2" destOrd="0" presId="urn:microsoft.com/office/officeart/2005/8/layout/orgChart1"/>
    <dgm:cxn modelId="{7839001B-021F-414C-A5F3-4FCC5A025975}" type="presParOf" srcId="{380C9EFB-1C79-4C5A-9B42-BB6FF9ADFF55}" destId="{C3EF42CE-4316-46B2-80AC-85771E330F40}" srcOrd="2" destOrd="0" presId="urn:microsoft.com/office/officeart/2005/8/layout/orgChart1"/>
    <dgm:cxn modelId="{D0E2043F-2DCD-45BB-B0E2-F98A3F08BE30}" type="presParOf" srcId="{567398F5-47FB-42F6-9036-6EE2AE360B05}" destId="{CA54CE4A-A275-4BD8-9A0A-351DE2CFD5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B150C-30A9-418C-9925-4D4C307945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C18B444-6565-4A75-8F3A-C77E62E6D86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</a:t>
          </a: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rPr>
            <a:t>68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endParaRPr>
        </a:p>
      </dgm:t>
    </dgm:pt>
    <dgm:pt modelId="{C7D4249C-D721-4689-9DFC-AB26821AEEB2}" type="parTrans" cxnId="{9C737DF5-17FF-4A92-B77F-CDD930A8151A}">
      <dgm:prSet/>
      <dgm:spPr/>
      <dgm:t>
        <a:bodyPr/>
        <a:lstStyle/>
        <a:p>
          <a:endParaRPr lang="sl-SI"/>
        </a:p>
      </dgm:t>
    </dgm:pt>
    <dgm:pt modelId="{AB0BF27A-B09D-45A2-B436-13BEF549199A}" type="sibTrans" cxnId="{9C737DF5-17FF-4A92-B77F-CDD930A8151A}">
      <dgm:prSet/>
      <dgm:spPr/>
      <dgm:t>
        <a:bodyPr/>
        <a:lstStyle/>
        <a:p>
          <a:endParaRPr lang="sl-SI"/>
        </a:p>
      </dgm:t>
    </dgm:pt>
    <dgm:pt modelId="{E42F5AFE-53EB-4C96-AE11-77C7276F77A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7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35CA3D4-8F23-45B2-9BFF-E3733916B21C}" type="parTrans" cxnId="{C8F2587E-4EE4-4AB5-8CBE-2BF89FAA57B8}">
      <dgm:prSet/>
      <dgm:spPr/>
      <dgm:t>
        <a:bodyPr/>
        <a:lstStyle/>
        <a:p>
          <a:endParaRPr lang="sl-SI"/>
        </a:p>
      </dgm:t>
    </dgm:pt>
    <dgm:pt modelId="{43C42E0B-E416-437A-B5DD-597F441B67E8}" type="sibTrans" cxnId="{C8F2587E-4EE4-4AB5-8CBE-2BF89FAA57B8}">
      <dgm:prSet/>
      <dgm:spPr/>
      <dgm:t>
        <a:bodyPr/>
        <a:lstStyle/>
        <a:p>
          <a:endParaRPr lang="sl-SI"/>
        </a:p>
      </dgm:t>
    </dgm:pt>
    <dgm:pt modelId="{D69FF2DD-0245-4F37-8AF6-6780369927C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9BAC50D-30F7-4399-B65B-536E9B64A310}" type="parTrans" cxnId="{A55AB65F-0898-4F03-9ACA-57A09EC89C43}">
      <dgm:prSet/>
      <dgm:spPr/>
      <dgm:t>
        <a:bodyPr/>
        <a:lstStyle/>
        <a:p>
          <a:endParaRPr lang="sl-SI"/>
        </a:p>
      </dgm:t>
    </dgm:pt>
    <dgm:pt modelId="{CBC75AB8-5134-4C9B-9345-E8091458C99A}" type="sibTrans" cxnId="{A55AB65F-0898-4F03-9ACA-57A09EC89C43}">
      <dgm:prSet/>
      <dgm:spPr/>
      <dgm:t>
        <a:bodyPr/>
        <a:lstStyle/>
        <a:p>
          <a:endParaRPr lang="sl-SI"/>
        </a:p>
      </dgm:t>
    </dgm:pt>
    <dgm:pt modelId="{02DADB04-AF52-411C-A628-D33756CF38C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rPr>
            <a:t>72</a:t>
          </a:r>
          <a:endParaRPr kumimoji="0" lang="en-US" sz="16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endParaRPr>
        </a:p>
      </dgm:t>
    </dgm:pt>
    <dgm:pt modelId="{40431393-2247-472A-8BFB-BBDA3E8F282C}" type="parTrans" cxnId="{C5638E4B-CEE1-4201-8358-FAA09D916F4E}">
      <dgm:prSet/>
      <dgm:spPr/>
      <dgm:t>
        <a:bodyPr/>
        <a:lstStyle/>
        <a:p>
          <a:endParaRPr lang="sl-SI"/>
        </a:p>
      </dgm:t>
    </dgm:pt>
    <dgm:pt modelId="{CBBEF9F3-6F86-495C-B140-38A4FDF68686}" type="sibTrans" cxnId="{C5638E4B-CEE1-4201-8358-FAA09D916F4E}">
      <dgm:prSet/>
      <dgm:spPr/>
      <dgm:t>
        <a:bodyPr/>
        <a:lstStyle/>
        <a:p>
          <a:endParaRPr lang="sl-SI"/>
        </a:p>
      </dgm:t>
    </dgm:pt>
    <dgm:pt modelId="{90807F07-F7C4-4043-8D11-25AC9B09142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/in seveda tudi 1 – 4/ 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FA28935-B0B3-4BF6-9BD6-DE8B64D27704}" type="parTrans" cxnId="{759EE8B9-A51D-4EE2-97DA-E30A3A0B11AB}">
      <dgm:prSet/>
      <dgm:spPr/>
      <dgm:t>
        <a:bodyPr/>
        <a:lstStyle/>
        <a:p>
          <a:endParaRPr lang="sl-SI"/>
        </a:p>
      </dgm:t>
    </dgm:pt>
    <dgm:pt modelId="{8E5258DF-14B8-4B8C-9F36-756B7082EBF6}" type="sibTrans" cxnId="{759EE8B9-A51D-4EE2-97DA-E30A3A0B11AB}">
      <dgm:prSet/>
      <dgm:spPr/>
      <dgm:t>
        <a:bodyPr/>
        <a:lstStyle/>
        <a:p>
          <a:endParaRPr lang="sl-SI"/>
        </a:p>
      </dgm:t>
    </dgm:pt>
    <dgm:pt modelId="{6E9BBFA3-F73F-455E-890B-4937F00C5FF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BED2198-7A3F-49C5-837A-38516731CCAC}" type="parTrans" cxnId="{2B80FA2D-5B58-44B8-92F5-7843E92FECC2}">
      <dgm:prSet/>
      <dgm:spPr/>
      <dgm:t>
        <a:bodyPr/>
        <a:lstStyle/>
        <a:p>
          <a:endParaRPr lang="sl-SI"/>
        </a:p>
      </dgm:t>
    </dgm:pt>
    <dgm:pt modelId="{82527333-7ECD-4AAC-9A11-F0F8455D76CF}" type="sibTrans" cxnId="{2B80FA2D-5B58-44B8-92F5-7843E92FECC2}">
      <dgm:prSet/>
      <dgm:spPr/>
      <dgm:t>
        <a:bodyPr/>
        <a:lstStyle/>
        <a:p>
          <a:endParaRPr lang="sl-SI"/>
        </a:p>
      </dgm:t>
    </dgm:pt>
    <dgm:pt modelId="{18660C9B-38FD-4775-BB82-9418C60D875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rPr>
            <a:t>72</a:t>
          </a:r>
          <a:endParaRPr kumimoji="0" lang="en-US" sz="7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5C58443-FF70-4A43-B20E-EC1B8B2FD515}" type="parTrans" cxnId="{49A18315-0A87-4A4D-8784-ED1503DA2FCB}">
      <dgm:prSet/>
      <dgm:spPr/>
      <dgm:t>
        <a:bodyPr/>
        <a:lstStyle/>
        <a:p>
          <a:endParaRPr lang="sl-SI"/>
        </a:p>
      </dgm:t>
    </dgm:pt>
    <dgm:pt modelId="{4A4BDB6B-5EFA-42FF-8651-834FB4509EBB}" type="sibTrans" cxnId="{49A18315-0A87-4A4D-8784-ED1503DA2FCB}">
      <dgm:prSet/>
      <dgm:spPr/>
      <dgm:t>
        <a:bodyPr/>
        <a:lstStyle/>
        <a:p>
          <a:endParaRPr lang="sl-SI"/>
        </a:p>
      </dgm:t>
    </dgm:pt>
    <dgm:pt modelId="{BB48D78F-EA99-4204-9093-42421DA1B92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potjo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4 - 5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5B1B307-357A-4EC0-A9FC-3D212CC43D0E}" type="parTrans" cxnId="{0CFEB5E4-357C-4FC1-A580-ACD3FA798475}">
      <dgm:prSet/>
      <dgm:spPr/>
      <dgm:t>
        <a:bodyPr/>
        <a:lstStyle/>
        <a:p>
          <a:endParaRPr lang="sl-SI"/>
        </a:p>
      </dgm:t>
    </dgm:pt>
    <dgm:pt modelId="{FD2A8696-6C23-4C74-B75C-91D31BA04C35}" type="sibTrans" cxnId="{0CFEB5E4-357C-4FC1-A580-ACD3FA798475}">
      <dgm:prSet/>
      <dgm:spPr/>
      <dgm:t>
        <a:bodyPr/>
        <a:lstStyle/>
        <a:p>
          <a:endParaRPr lang="sl-SI"/>
        </a:p>
      </dgm:t>
    </dgm:pt>
    <dgm:pt modelId="{31B503EB-C010-4688-8281-0619A6BABB7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8A4B568-DCCD-4805-B07A-8B4156DBFE5B}" type="parTrans" cxnId="{7F0B7A4D-2CBA-45B7-87B7-3A774A8534AC}">
      <dgm:prSet/>
      <dgm:spPr/>
      <dgm:t>
        <a:bodyPr/>
        <a:lstStyle/>
        <a:p>
          <a:endParaRPr lang="sl-SI"/>
        </a:p>
      </dgm:t>
    </dgm:pt>
    <dgm:pt modelId="{BAEA9351-40AB-4BCF-BB7A-BCC84A1B6D51}" type="sibTrans" cxnId="{7F0B7A4D-2CBA-45B7-87B7-3A774A8534AC}">
      <dgm:prSet/>
      <dgm:spPr/>
      <dgm:t>
        <a:bodyPr/>
        <a:lstStyle/>
        <a:p>
          <a:endParaRPr lang="sl-SI"/>
        </a:p>
      </dgm:t>
    </dgm:pt>
    <dgm:pt modelId="{14EE3EB5-43F9-4F66-8857-0CE0C2D5816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D649FC5-B307-41F1-82F2-C830C2599508}" type="parTrans" cxnId="{7CB71BC9-EBA1-4ED3-8913-9DDA879961A2}">
      <dgm:prSet/>
      <dgm:spPr/>
      <dgm:t>
        <a:bodyPr/>
        <a:lstStyle/>
        <a:p>
          <a:endParaRPr lang="sl-SI"/>
        </a:p>
      </dgm:t>
    </dgm:pt>
    <dgm:pt modelId="{FE6D0E77-C9C6-48A1-A3B9-C9D2E67180A4}" type="sibTrans" cxnId="{7CB71BC9-EBA1-4ED3-8913-9DDA879961A2}">
      <dgm:prSet/>
      <dgm:spPr/>
      <dgm:t>
        <a:bodyPr/>
        <a:lstStyle/>
        <a:p>
          <a:endParaRPr lang="sl-SI"/>
        </a:p>
      </dgm:t>
    </dgm:pt>
    <dgm:pt modelId="{28F0D441-82D0-400A-8D8F-1430297F5D26}" type="pres">
      <dgm:prSet presAssocID="{06EB150C-30A9-418C-9925-4D4C307945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BD0158-5054-4720-87F2-8BD90A6999B1}" type="pres">
      <dgm:prSet presAssocID="{0C18B444-6565-4A75-8F3A-C77E62E6D868}" presName="hierRoot1" presStyleCnt="0">
        <dgm:presLayoutVars>
          <dgm:hierBranch/>
        </dgm:presLayoutVars>
      </dgm:prSet>
      <dgm:spPr/>
    </dgm:pt>
    <dgm:pt modelId="{A75EEB43-ED1C-4592-942C-182251D84F75}" type="pres">
      <dgm:prSet presAssocID="{0C18B444-6565-4A75-8F3A-C77E62E6D868}" presName="rootComposite1" presStyleCnt="0"/>
      <dgm:spPr/>
    </dgm:pt>
    <dgm:pt modelId="{38BBBE65-5B26-4083-AE50-6950F0030EFA}" type="pres">
      <dgm:prSet presAssocID="{0C18B444-6565-4A75-8F3A-C77E62E6D8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D63950B-98D6-4E5C-A055-6A2438580236}" type="pres">
      <dgm:prSet presAssocID="{0C18B444-6565-4A75-8F3A-C77E62E6D868}" presName="rootConnector1" presStyleLbl="node1" presStyleIdx="0" presStyleCnt="0"/>
      <dgm:spPr/>
      <dgm:t>
        <a:bodyPr/>
        <a:lstStyle/>
        <a:p>
          <a:endParaRPr lang="sl-SI"/>
        </a:p>
      </dgm:t>
    </dgm:pt>
    <dgm:pt modelId="{4A5BC7A4-D01B-488F-9FC7-1670D205EC77}" type="pres">
      <dgm:prSet presAssocID="{0C18B444-6565-4A75-8F3A-C77E62E6D868}" presName="hierChild2" presStyleCnt="0"/>
      <dgm:spPr/>
    </dgm:pt>
    <dgm:pt modelId="{D18CEA8A-A770-45B8-BA59-818D4EBF709F}" type="pres">
      <dgm:prSet presAssocID="{935CA3D4-8F23-45B2-9BFF-E3733916B21C}" presName="Name35" presStyleLbl="parChTrans1D2" presStyleIdx="0" presStyleCnt="4"/>
      <dgm:spPr/>
      <dgm:t>
        <a:bodyPr/>
        <a:lstStyle/>
        <a:p>
          <a:endParaRPr lang="sl-SI"/>
        </a:p>
      </dgm:t>
    </dgm:pt>
    <dgm:pt modelId="{565BF666-AD16-4C71-8CDB-14714B5A36B0}" type="pres">
      <dgm:prSet presAssocID="{E42F5AFE-53EB-4C96-AE11-77C7276F77A3}" presName="hierRoot2" presStyleCnt="0">
        <dgm:presLayoutVars>
          <dgm:hierBranch/>
        </dgm:presLayoutVars>
      </dgm:prSet>
      <dgm:spPr/>
    </dgm:pt>
    <dgm:pt modelId="{9ABC50DA-2AAF-4068-A1B7-B9E5D53FB95B}" type="pres">
      <dgm:prSet presAssocID="{E42F5AFE-53EB-4C96-AE11-77C7276F77A3}" presName="rootComposite" presStyleCnt="0"/>
      <dgm:spPr/>
    </dgm:pt>
    <dgm:pt modelId="{42544DB9-EEF1-4B2E-A599-E2831732D8CB}" type="pres">
      <dgm:prSet presAssocID="{E42F5AFE-53EB-4C96-AE11-77C7276F77A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57F3135-2AB7-45EA-BD25-15E667019E09}" type="pres">
      <dgm:prSet presAssocID="{E42F5AFE-53EB-4C96-AE11-77C7276F77A3}" presName="rootConnector" presStyleLbl="node2" presStyleIdx="0" presStyleCnt="4"/>
      <dgm:spPr/>
      <dgm:t>
        <a:bodyPr/>
        <a:lstStyle/>
        <a:p>
          <a:endParaRPr lang="sl-SI"/>
        </a:p>
      </dgm:t>
    </dgm:pt>
    <dgm:pt modelId="{8790B3A2-1189-4DC2-9183-86EE59156430}" type="pres">
      <dgm:prSet presAssocID="{E42F5AFE-53EB-4C96-AE11-77C7276F77A3}" presName="hierChild4" presStyleCnt="0"/>
      <dgm:spPr/>
    </dgm:pt>
    <dgm:pt modelId="{3B404E92-7EC3-445C-8B03-F9054F2F4AC9}" type="pres">
      <dgm:prSet presAssocID="{E42F5AFE-53EB-4C96-AE11-77C7276F77A3}" presName="hierChild5" presStyleCnt="0"/>
      <dgm:spPr/>
    </dgm:pt>
    <dgm:pt modelId="{A41AC795-7F2A-4F10-B482-29A36E36BB40}" type="pres">
      <dgm:prSet presAssocID="{19BAC50D-30F7-4399-B65B-536E9B64A310}" presName="Name35" presStyleLbl="parChTrans1D2" presStyleIdx="1" presStyleCnt="4"/>
      <dgm:spPr/>
      <dgm:t>
        <a:bodyPr/>
        <a:lstStyle/>
        <a:p>
          <a:endParaRPr lang="sl-SI"/>
        </a:p>
      </dgm:t>
    </dgm:pt>
    <dgm:pt modelId="{215413F9-0A4D-4072-B12B-D98C8B3C92AE}" type="pres">
      <dgm:prSet presAssocID="{D69FF2DD-0245-4F37-8AF6-6780369927CF}" presName="hierRoot2" presStyleCnt="0">
        <dgm:presLayoutVars>
          <dgm:hierBranch/>
        </dgm:presLayoutVars>
      </dgm:prSet>
      <dgm:spPr/>
    </dgm:pt>
    <dgm:pt modelId="{6B2ABCDA-D51B-4E09-A6A5-4B150F343010}" type="pres">
      <dgm:prSet presAssocID="{D69FF2DD-0245-4F37-8AF6-6780369927CF}" presName="rootComposite" presStyleCnt="0"/>
      <dgm:spPr/>
    </dgm:pt>
    <dgm:pt modelId="{2CD78F2A-61F2-4FC0-86EF-C14451BB902A}" type="pres">
      <dgm:prSet presAssocID="{D69FF2DD-0245-4F37-8AF6-6780369927C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31E6913-5AF5-4708-9541-1DF7D5881798}" type="pres">
      <dgm:prSet presAssocID="{D69FF2DD-0245-4F37-8AF6-6780369927CF}" presName="rootConnector" presStyleLbl="node2" presStyleIdx="1" presStyleCnt="4"/>
      <dgm:spPr/>
      <dgm:t>
        <a:bodyPr/>
        <a:lstStyle/>
        <a:p>
          <a:endParaRPr lang="sl-SI"/>
        </a:p>
      </dgm:t>
    </dgm:pt>
    <dgm:pt modelId="{EE32F761-F853-46DD-839F-5305322704CC}" type="pres">
      <dgm:prSet presAssocID="{D69FF2DD-0245-4F37-8AF6-6780369927CF}" presName="hierChild4" presStyleCnt="0"/>
      <dgm:spPr/>
    </dgm:pt>
    <dgm:pt modelId="{F844B50D-2233-47DC-9A6E-F2BD227EBD9D}" type="pres">
      <dgm:prSet presAssocID="{D69FF2DD-0245-4F37-8AF6-6780369927CF}" presName="hierChild5" presStyleCnt="0"/>
      <dgm:spPr/>
    </dgm:pt>
    <dgm:pt modelId="{958CF804-DF28-421C-A516-CF67A2832DC4}" type="pres">
      <dgm:prSet presAssocID="{40431393-2247-472A-8BFB-BBDA3E8F282C}" presName="Name35" presStyleLbl="parChTrans1D2" presStyleIdx="2" presStyleCnt="4"/>
      <dgm:spPr/>
      <dgm:t>
        <a:bodyPr/>
        <a:lstStyle/>
        <a:p>
          <a:endParaRPr lang="sl-SI"/>
        </a:p>
      </dgm:t>
    </dgm:pt>
    <dgm:pt modelId="{9441ACDA-35FC-49D3-940B-0B0D13F211BC}" type="pres">
      <dgm:prSet presAssocID="{02DADB04-AF52-411C-A628-D33756CF38CC}" presName="hierRoot2" presStyleCnt="0">
        <dgm:presLayoutVars>
          <dgm:hierBranch/>
        </dgm:presLayoutVars>
      </dgm:prSet>
      <dgm:spPr/>
    </dgm:pt>
    <dgm:pt modelId="{9169377E-07F3-44BA-8142-BF56B78FCAD6}" type="pres">
      <dgm:prSet presAssocID="{02DADB04-AF52-411C-A628-D33756CF38CC}" presName="rootComposite" presStyleCnt="0"/>
      <dgm:spPr/>
    </dgm:pt>
    <dgm:pt modelId="{64CDDDE7-7D99-40C2-AFDD-E630B0770836}" type="pres">
      <dgm:prSet presAssocID="{02DADB04-AF52-411C-A628-D33756CF38C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28B39BA-D7C7-4B72-94A0-E4511D4FF1BC}" type="pres">
      <dgm:prSet presAssocID="{02DADB04-AF52-411C-A628-D33756CF38CC}" presName="rootConnector" presStyleLbl="node2" presStyleIdx="2" presStyleCnt="4"/>
      <dgm:spPr/>
      <dgm:t>
        <a:bodyPr/>
        <a:lstStyle/>
        <a:p>
          <a:endParaRPr lang="sl-SI"/>
        </a:p>
      </dgm:t>
    </dgm:pt>
    <dgm:pt modelId="{5E75F4A3-A5A4-477E-83FF-E0CD252F3FA7}" type="pres">
      <dgm:prSet presAssocID="{02DADB04-AF52-411C-A628-D33756CF38CC}" presName="hierChild4" presStyleCnt="0"/>
      <dgm:spPr/>
    </dgm:pt>
    <dgm:pt modelId="{E6544285-3015-4C96-9013-B289BC40092B}" type="pres">
      <dgm:prSet presAssocID="{9FA28935-B0B3-4BF6-9BD6-DE8B64D27704}" presName="Name35" presStyleLbl="parChTrans1D3" presStyleIdx="0" presStyleCnt="3"/>
      <dgm:spPr/>
      <dgm:t>
        <a:bodyPr/>
        <a:lstStyle/>
        <a:p>
          <a:endParaRPr lang="sl-SI"/>
        </a:p>
      </dgm:t>
    </dgm:pt>
    <dgm:pt modelId="{B5A7D3D2-F9F7-490B-8CDA-338AE38275DB}" type="pres">
      <dgm:prSet presAssocID="{90807F07-F7C4-4043-8D11-25AC9B091421}" presName="hierRoot2" presStyleCnt="0">
        <dgm:presLayoutVars>
          <dgm:hierBranch val="r"/>
        </dgm:presLayoutVars>
      </dgm:prSet>
      <dgm:spPr/>
    </dgm:pt>
    <dgm:pt modelId="{C0F0A2C2-65C3-40DD-8AFF-BEFE42DA31F9}" type="pres">
      <dgm:prSet presAssocID="{90807F07-F7C4-4043-8D11-25AC9B091421}" presName="rootComposite" presStyleCnt="0"/>
      <dgm:spPr/>
    </dgm:pt>
    <dgm:pt modelId="{9F346693-EEBA-41D2-A93C-8A6926AC8FE9}" type="pres">
      <dgm:prSet presAssocID="{90807F07-F7C4-4043-8D11-25AC9B091421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2BF8261-B143-4F3C-AFC1-B86433DE2493}" type="pres">
      <dgm:prSet presAssocID="{90807F07-F7C4-4043-8D11-25AC9B091421}" presName="rootConnector" presStyleLbl="node3" presStyleIdx="0" presStyleCnt="3"/>
      <dgm:spPr/>
      <dgm:t>
        <a:bodyPr/>
        <a:lstStyle/>
        <a:p>
          <a:endParaRPr lang="sl-SI"/>
        </a:p>
      </dgm:t>
    </dgm:pt>
    <dgm:pt modelId="{A5A62BB5-F997-4AD3-8B5D-94D1D04A612F}" type="pres">
      <dgm:prSet presAssocID="{90807F07-F7C4-4043-8D11-25AC9B091421}" presName="hierChild4" presStyleCnt="0"/>
      <dgm:spPr/>
    </dgm:pt>
    <dgm:pt modelId="{6069885E-B582-49C3-AEC5-05D2FAD9F37A}" type="pres">
      <dgm:prSet presAssocID="{90807F07-F7C4-4043-8D11-25AC9B091421}" presName="hierChild5" presStyleCnt="0"/>
      <dgm:spPr/>
    </dgm:pt>
    <dgm:pt modelId="{A8C30DA0-D115-4B4B-A2D7-B3769219902F}" type="pres">
      <dgm:prSet presAssocID="{1BED2198-7A3F-49C5-837A-38516731CCAC}" presName="Name35" presStyleLbl="parChTrans1D3" presStyleIdx="1" presStyleCnt="3"/>
      <dgm:spPr/>
      <dgm:t>
        <a:bodyPr/>
        <a:lstStyle/>
        <a:p>
          <a:endParaRPr lang="sl-SI"/>
        </a:p>
      </dgm:t>
    </dgm:pt>
    <dgm:pt modelId="{D143DB33-74D5-4C5B-A3A0-5212DD317612}" type="pres">
      <dgm:prSet presAssocID="{6E9BBFA3-F73F-455E-890B-4937F00C5FF4}" presName="hierRoot2" presStyleCnt="0">
        <dgm:presLayoutVars>
          <dgm:hierBranch val="r"/>
        </dgm:presLayoutVars>
      </dgm:prSet>
      <dgm:spPr/>
    </dgm:pt>
    <dgm:pt modelId="{1EF6C578-0CE8-4850-BA46-02D42D36441E}" type="pres">
      <dgm:prSet presAssocID="{6E9BBFA3-F73F-455E-890B-4937F00C5FF4}" presName="rootComposite" presStyleCnt="0"/>
      <dgm:spPr/>
    </dgm:pt>
    <dgm:pt modelId="{006AC2C3-756F-4F58-A00D-7DB9470EB606}" type="pres">
      <dgm:prSet presAssocID="{6E9BBFA3-F73F-455E-890B-4937F00C5FF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4075168-58EB-48A1-9D56-97F53D89009B}" type="pres">
      <dgm:prSet presAssocID="{6E9BBFA3-F73F-455E-890B-4937F00C5FF4}" presName="rootConnector" presStyleLbl="node3" presStyleIdx="1" presStyleCnt="3"/>
      <dgm:spPr/>
      <dgm:t>
        <a:bodyPr/>
        <a:lstStyle/>
        <a:p>
          <a:endParaRPr lang="sl-SI"/>
        </a:p>
      </dgm:t>
    </dgm:pt>
    <dgm:pt modelId="{C643268E-DE6D-4172-9C16-9B1125E1F5AE}" type="pres">
      <dgm:prSet presAssocID="{6E9BBFA3-F73F-455E-890B-4937F00C5FF4}" presName="hierChild4" presStyleCnt="0"/>
      <dgm:spPr/>
    </dgm:pt>
    <dgm:pt modelId="{20CD0E9A-B1AD-49D4-8EEC-4D61A496B790}" type="pres">
      <dgm:prSet presAssocID="{6E9BBFA3-F73F-455E-890B-4937F00C5FF4}" presName="hierChild5" presStyleCnt="0"/>
      <dgm:spPr/>
    </dgm:pt>
    <dgm:pt modelId="{619625AD-7858-44FF-8E8B-05FA928A179E}" type="pres">
      <dgm:prSet presAssocID="{55C58443-FF70-4A43-B20E-EC1B8B2FD515}" presName="Name35" presStyleLbl="parChTrans1D3" presStyleIdx="2" presStyleCnt="3"/>
      <dgm:spPr/>
      <dgm:t>
        <a:bodyPr/>
        <a:lstStyle/>
        <a:p>
          <a:endParaRPr lang="sl-SI"/>
        </a:p>
      </dgm:t>
    </dgm:pt>
    <dgm:pt modelId="{D5467540-B958-41DE-9038-917AC3170CC1}" type="pres">
      <dgm:prSet presAssocID="{18660C9B-38FD-4775-BB82-9418C60D8752}" presName="hierRoot2" presStyleCnt="0">
        <dgm:presLayoutVars>
          <dgm:hierBranch/>
        </dgm:presLayoutVars>
      </dgm:prSet>
      <dgm:spPr/>
    </dgm:pt>
    <dgm:pt modelId="{FA870081-5EB6-4D3C-B86A-8728C28930EB}" type="pres">
      <dgm:prSet presAssocID="{18660C9B-38FD-4775-BB82-9418C60D8752}" presName="rootComposite" presStyleCnt="0"/>
      <dgm:spPr/>
    </dgm:pt>
    <dgm:pt modelId="{D720A2C6-39E9-41FE-B0A1-A71DA656D661}" type="pres">
      <dgm:prSet presAssocID="{18660C9B-38FD-4775-BB82-9418C60D875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A63225E-BCEC-44A7-AA3E-F58929C00002}" type="pres">
      <dgm:prSet presAssocID="{18660C9B-38FD-4775-BB82-9418C60D8752}" presName="rootConnector" presStyleLbl="node3" presStyleIdx="2" presStyleCnt="3"/>
      <dgm:spPr/>
      <dgm:t>
        <a:bodyPr/>
        <a:lstStyle/>
        <a:p>
          <a:endParaRPr lang="sl-SI"/>
        </a:p>
      </dgm:t>
    </dgm:pt>
    <dgm:pt modelId="{8309F646-363D-4108-96A8-CA23ADF4F924}" type="pres">
      <dgm:prSet presAssocID="{18660C9B-38FD-4775-BB82-9418C60D8752}" presName="hierChild4" presStyleCnt="0"/>
      <dgm:spPr/>
    </dgm:pt>
    <dgm:pt modelId="{D0D50F57-4445-473E-91C9-40447797614A}" type="pres">
      <dgm:prSet presAssocID="{55B1B307-357A-4EC0-A9FC-3D212CC43D0E}" presName="Name35" presStyleLbl="parChTrans1D4" presStyleIdx="0" presStyleCnt="2"/>
      <dgm:spPr/>
      <dgm:t>
        <a:bodyPr/>
        <a:lstStyle/>
        <a:p>
          <a:endParaRPr lang="sl-SI"/>
        </a:p>
      </dgm:t>
    </dgm:pt>
    <dgm:pt modelId="{F6F482A0-88FC-4F8A-A9DA-17E30271F6DB}" type="pres">
      <dgm:prSet presAssocID="{BB48D78F-EA99-4204-9093-42421DA1B920}" presName="hierRoot2" presStyleCnt="0">
        <dgm:presLayoutVars>
          <dgm:hierBranch val="r"/>
        </dgm:presLayoutVars>
      </dgm:prSet>
      <dgm:spPr/>
    </dgm:pt>
    <dgm:pt modelId="{5128D872-9413-47AD-A97D-3E71A5CEB583}" type="pres">
      <dgm:prSet presAssocID="{BB48D78F-EA99-4204-9093-42421DA1B920}" presName="rootComposite" presStyleCnt="0"/>
      <dgm:spPr/>
    </dgm:pt>
    <dgm:pt modelId="{ACD9B7BE-4737-4EB1-BBE9-A147383F4FE7}" type="pres">
      <dgm:prSet presAssocID="{BB48D78F-EA99-4204-9093-42421DA1B920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3FB6B2A-FA6B-4F3B-98AF-85ECA8DE78CB}" type="pres">
      <dgm:prSet presAssocID="{BB48D78F-EA99-4204-9093-42421DA1B920}" presName="rootConnector" presStyleLbl="node4" presStyleIdx="0" presStyleCnt="2"/>
      <dgm:spPr/>
      <dgm:t>
        <a:bodyPr/>
        <a:lstStyle/>
        <a:p>
          <a:endParaRPr lang="sl-SI"/>
        </a:p>
      </dgm:t>
    </dgm:pt>
    <dgm:pt modelId="{94C2C6AA-89CF-419F-910F-34CE8F2EC0BF}" type="pres">
      <dgm:prSet presAssocID="{BB48D78F-EA99-4204-9093-42421DA1B920}" presName="hierChild4" presStyleCnt="0"/>
      <dgm:spPr/>
    </dgm:pt>
    <dgm:pt modelId="{6FB71C21-E906-4BBA-86F1-DF90B6F01A1C}" type="pres">
      <dgm:prSet presAssocID="{BB48D78F-EA99-4204-9093-42421DA1B920}" presName="hierChild5" presStyleCnt="0"/>
      <dgm:spPr/>
    </dgm:pt>
    <dgm:pt modelId="{C10E4950-391D-4DF8-87C6-B67A96D8615E}" type="pres">
      <dgm:prSet presAssocID="{D8A4B568-DCCD-4805-B07A-8B4156DBFE5B}" presName="Name35" presStyleLbl="parChTrans1D4" presStyleIdx="1" presStyleCnt="2"/>
      <dgm:spPr/>
      <dgm:t>
        <a:bodyPr/>
        <a:lstStyle/>
        <a:p>
          <a:endParaRPr lang="sl-SI"/>
        </a:p>
      </dgm:t>
    </dgm:pt>
    <dgm:pt modelId="{D552BFAC-6367-47E7-B763-F2CA75EDA8E8}" type="pres">
      <dgm:prSet presAssocID="{31B503EB-C010-4688-8281-0619A6BABB76}" presName="hierRoot2" presStyleCnt="0">
        <dgm:presLayoutVars>
          <dgm:hierBranch val="r"/>
        </dgm:presLayoutVars>
      </dgm:prSet>
      <dgm:spPr/>
    </dgm:pt>
    <dgm:pt modelId="{1B9FE277-B3FD-4763-8172-A4884CD5B86A}" type="pres">
      <dgm:prSet presAssocID="{31B503EB-C010-4688-8281-0619A6BABB76}" presName="rootComposite" presStyleCnt="0"/>
      <dgm:spPr/>
    </dgm:pt>
    <dgm:pt modelId="{F7430E1B-086B-4BA9-A7A1-B6D145ED72B6}" type="pres">
      <dgm:prSet presAssocID="{31B503EB-C010-4688-8281-0619A6BABB76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A5347BC-879D-42F6-9289-CAA629F1523B}" type="pres">
      <dgm:prSet presAssocID="{31B503EB-C010-4688-8281-0619A6BABB76}" presName="rootConnector" presStyleLbl="node4" presStyleIdx="1" presStyleCnt="2"/>
      <dgm:spPr/>
      <dgm:t>
        <a:bodyPr/>
        <a:lstStyle/>
        <a:p>
          <a:endParaRPr lang="sl-SI"/>
        </a:p>
      </dgm:t>
    </dgm:pt>
    <dgm:pt modelId="{DDCD7BC1-422E-48E0-810E-93E28A215F7B}" type="pres">
      <dgm:prSet presAssocID="{31B503EB-C010-4688-8281-0619A6BABB76}" presName="hierChild4" presStyleCnt="0"/>
      <dgm:spPr/>
    </dgm:pt>
    <dgm:pt modelId="{6CE7A36A-E74B-44ED-8D42-21F4BD12477D}" type="pres">
      <dgm:prSet presAssocID="{31B503EB-C010-4688-8281-0619A6BABB76}" presName="hierChild5" presStyleCnt="0"/>
      <dgm:spPr/>
    </dgm:pt>
    <dgm:pt modelId="{056DB73D-E7DD-414B-9741-E7B6AEFC824D}" type="pres">
      <dgm:prSet presAssocID="{18660C9B-38FD-4775-BB82-9418C60D8752}" presName="hierChild5" presStyleCnt="0"/>
      <dgm:spPr/>
    </dgm:pt>
    <dgm:pt modelId="{73458395-7607-40AE-9C52-0126BA4F227E}" type="pres">
      <dgm:prSet presAssocID="{02DADB04-AF52-411C-A628-D33756CF38CC}" presName="hierChild5" presStyleCnt="0"/>
      <dgm:spPr/>
    </dgm:pt>
    <dgm:pt modelId="{26EB1FF5-69DF-42C8-97C4-043D879CDD32}" type="pres">
      <dgm:prSet presAssocID="{2D649FC5-B307-41F1-82F2-C830C2599508}" presName="Name35" presStyleLbl="parChTrans1D2" presStyleIdx="3" presStyleCnt="4"/>
      <dgm:spPr/>
      <dgm:t>
        <a:bodyPr/>
        <a:lstStyle/>
        <a:p>
          <a:endParaRPr lang="sl-SI"/>
        </a:p>
      </dgm:t>
    </dgm:pt>
    <dgm:pt modelId="{EFBE4D16-A052-4B6B-A02E-18E356DE3989}" type="pres">
      <dgm:prSet presAssocID="{14EE3EB5-43F9-4F66-8857-0CE0C2D58165}" presName="hierRoot2" presStyleCnt="0">
        <dgm:presLayoutVars>
          <dgm:hierBranch/>
        </dgm:presLayoutVars>
      </dgm:prSet>
      <dgm:spPr/>
    </dgm:pt>
    <dgm:pt modelId="{EA71C82D-908B-4299-A864-72E9F0A676DC}" type="pres">
      <dgm:prSet presAssocID="{14EE3EB5-43F9-4F66-8857-0CE0C2D58165}" presName="rootComposite" presStyleCnt="0"/>
      <dgm:spPr/>
    </dgm:pt>
    <dgm:pt modelId="{55045ADA-1D6C-4242-AD75-14551D40EA0C}" type="pres">
      <dgm:prSet presAssocID="{14EE3EB5-43F9-4F66-8857-0CE0C2D5816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B60FB61-000E-46C9-878B-0353DE0DFF06}" type="pres">
      <dgm:prSet presAssocID="{14EE3EB5-43F9-4F66-8857-0CE0C2D58165}" presName="rootConnector" presStyleLbl="node2" presStyleIdx="3" presStyleCnt="4"/>
      <dgm:spPr/>
      <dgm:t>
        <a:bodyPr/>
        <a:lstStyle/>
        <a:p>
          <a:endParaRPr lang="sl-SI"/>
        </a:p>
      </dgm:t>
    </dgm:pt>
    <dgm:pt modelId="{A76C1F4D-1864-4B63-A513-A7495B0BB6CD}" type="pres">
      <dgm:prSet presAssocID="{14EE3EB5-43F9-4F66-8857-0CE0C2D58165}" presName="hierChild4" presStyleCnt="0"/>
      <dgm:spPr/>
    </dgm:pt>
    <dgm:pt modelId="{82FCF197-F0A8-4E37-9848-EC12B1FA8E3D}" type="pres">
      <dgm:prSet presAssocID="{14EE3EB5-43F9-4F66-8857-0CE0C2D58165}" presName="hierChild5" presStyleCnt="0"/>
      <dgm:spPr/>
    </dgm:pt>
    <dgm:pt modelId="{6BB7671C-03F4-499B-98B8-049C42099225}" type="pres">
      <dgm:prSet presAssocID="{0C18B444-6565-4A75-8F3A-C77E62E6D868}" presName="hierChild3" presStyleCnt="0"/>
      <dgm:spPr/>
    </dgm:pt>
  </dgm:ptLst>
  <dgm:cxnLst>
    <dgm:cxn modelId="{9C737DF5-17FF-4A92-B77F-CDD930A8151A}" srcId="{06EB150C-30A9-418C-9925-4D4C307945DB}" destId="{0C18B444-6565-4A75-8F3A-C77E62E6D868}" srcOrd="0" destOrd="0" parTransId="{C7D4249C-D721-4689-9DFC-AB26821AEEB2}" sibTransId="{AB0BF27A-B09D-45A2-B436-13BEF549199A}"/>
    <dgm:cxn modelId="{1C30ED62-9EEA-4353-B9F6-856A6A32730F}" type="presOf" srcId="{D69FF2DD-0245-4F37-8AF6-6780369927CF}" destId="{E31E6913-5AF5-4708-9541-1DF7D5881798}" srcOrd="1" destOrd="0" presId="urn:microsoft.com/office/officeart/2005/8/layout/orgChart1"/>
    <dgm:cxn modelId="{4363B438-3887-47B0-A0E2-0EB830DC3997}" type="presOf" srcId="{6E9BBFA3-F73F-455E-890B-4937F00C5FF4}" destId="{006AC2C3-756F-4F58-A00D-7DB9470EB606}" srcOrd="0" destOrd="0" presId="urn:microsoft.com/office/officeart/2005/8/layout/orgChart1"/>
    <dgm:cxn modelId="{88D30AAE-CA37-48C5-A4CB-B42889E17CD4}" type="presOf" srcId="{02DADB04-AF52-411C-A628-D33756CF38CC}" destId="{728B39BA-D7C7-4B72-94A0-E4511D4FF1BC}" srcOrd="1" destOrd="0" presId="urn:microsoft.com/office/officeart/2005/8/layout/orgChart1"/>
    <dgm:cxn modelId="{62F30E7E-3A28-4630-8ACE-4E5D998355D2}" type="presOf" srcId="{BB48D78F-EA99-4204-9093-42421DA1B920}" destId="{ACD9B7BE-4737-4EB1-BBE9-A147383F4FE7}" srcOrd="0" destOrd="0" presId="urn:microsoft.com/office/officeart/2005/8/layout/orgChart1"/>
    <dgm:cxn modelId="{7F0B7A4D-2CBA-45B7-87B7-3A774A8534AC}" srcId="{18660C9B-38FD-4775-BB82-9418C60D8752}" destId="{31B503EB-C010-4688-8281-0619A6BABB76}" srcOrd="1" destOrd="0" parTransId="{D8A4B568-DCCD-4805-B07A-8B4156DBFE5B}" sibTransId="{BAEA9351-40AB-4BCF-BB7A-BCC84A1B6D51}"/>
    <dgm:cxn modelId="{D61AFDBD-B3C5-4E55-BDBF-4A0BEEBA8F92}" type="presOf" srcId="{02DADB04-AF52-411C-A628-D33756CF38CC}" destId="{64CDDDE7-7D99-40C2-AFDD-E630B0770836}" srcOrd="0" destOrd="0" presId="urn:microsoft.com/office/officeart/2005/8/layout/orgChart1"/>
    <dgm:cxn modelId="{FE073337-37BB-4CAC-AE37-F7EBE9D45010}" type="presOf" srcId="{6E9BBFA3-F73F-455E-890B-4937F00C5FF4}" destId="{94075168-58EB-48A1-9D56-97F53D89009B}" srcOrd="1" destOrd="0" presId="urn:microsoft.com/office/officeart/2005/8/layout/orgChart1"/>
    <dgm:cxn modelId="{7AD52468-2E07-4613-A2FA-1D117541714F}" type="presOf" srcId="{55B1B307-357A-4EC0-A9FC-3D212CC43D0E}" destId="{D0D50F57-4445-473E-91C9-40447797614A}" srcOrd="0" destOrd="0" presId="urn:microsoft.com/office/officeart/2005/8/layout/orgChart1"/>
    <dgm:cxn modelId="{12F45031-1B5C-4991-9132-C50228A25D48}" type="presOf" srcId="{0C18B444-6565-4A75-8F3A-C77E62E6D868}" destId="{38BBBE65-5B26-4083-AE50-6950F0030EFA}" srcOrd="0" destOrd="0" presId="urn:microsoft.com/office/officeart/2005/8/layout/orgChart1"/>
    <dgm:cxn modelId="{6BF7043C-2D5C-4081-A890-6A0018D070C2}" type="presOf" srcId="{BB48D78F-EA99-4204-9093-42421DA1B920}" destId="{E3FB6B2A-FA6B-4F3B-98AF-85ECA8DE78CB}" srcOrd="1" destOrd="0" presId="urn:microsoft.com/office/officeart/2005/8/layout/orgChart1"/>
    <dgm:cxn modelId="{61150A1E-5B85-4332-8553-DA7849AC10B0}" type="presOf" srcId="{0C18B444-6565-4A75-8F3A-C77E62E6D868}" destId="{6D63950B-98D6-4E5C-A055-6A2438580236}" srcOrd="1" destOrd="0" presId="urn:microsoft.com/office/officeart/2005/8/layout/orgChart1"/>
    <dgm:cxn modelId="{68569B79-412D-44F9-81CE-2C8FD9491823}" type="presOf" srcId="{D69FF2DD-0245-4F37-8AF6-6780369927CF}" destId="{2CD78F2A-61F2-4FC0-86EF-C14451BB902A}" srcOrd="0" destOrd="0" presId="urn:microsoft.com/office/officeart/2005/8/layout/orgChart1"/>
    <dgm:cxn modelId="{759EE8B9-A51D-4EE2-97DA-E30A3A0B11AB}" srcId="{02DADB04-AF52-411C-A628-D33756CF38CC}" destId="{90807F07-F7C4-4043-8D11-25AC9B091421}" srcOrd="0" destOrd="0" parTransId="{9FA28935-B0B3-4BF6-9BD6-DE8B64D27704}" sibTransId="{8E5258DF-14B8-4B8C-9F36-756B7082EBF6}"/>
    <dgm:cxn modelId="{C8F2587E-4EE4-4AB5-8CBE-2BF89FAA57B8}" srcId="{0C18B444-6565-4A75-8F3A-C77E62E6D868}" destId="{E42F5AFE-53EB-4C96-AE11-77C7276F77A3}" srcOrd="0" destOrd="0" parTransId="{935CA3D4-8F23-45B2-9BFF-E3733916B21C}" sibTransId="{43C42E0B-E416-437A-B5DD-597F441B67E8}"/>
    <dgm:cxn modelId="{738FDEB3-0A58-46F2-978E-F1FDB7C1BAC1}" type="presOf" srcId="{14EE3EB5-43F9-4F66-8857-0CE0C2D58165}" destId="{6B60FB61-000E-46C9-878B-0353DE0DFF06}" srcOrd="1" destOrd="0" presId="urn:microsoft.com/office/officeart/2005/8/layout/orgChart1"/>
    <dgm:cxn modelId="{0CFEB5E4-357C-4FC1-A580-ACD3FA798475}" srcId="{18660C9B-38FD-4775-BB82-9418C60D8752}" destId="{BB48D78F-EA99-4204-9093-42421DA1B920}" srcOrd="0" destOrd="0" parTransId="{55B1B307-357A-4EC0-A9FC-3D212CC43D0E}" sibTransId="{FD2A8696-6C23-4C74-B75C-91D31BA04C35}"/>
    <dgm:cxn modelId="{1431E4E1-0C10-41CE-AA9C-D3888198FC7A}" type="presOf" srcId="{31B503EB-C010-4688-8281-0619A6BABB76}" destId="{F7430E1B-086B-4BA9-A7A1-B6D145ED72B6}" srcOrd="0" destOrd="0" presId="urn:microsoft.com/office/officeart/2005/8/layout/orgChart1"/>
    <dgm:cxn modelId="{C5638E4B-CEE1-4201-8358-FAA09D916F4E}" srcId="{0C18B444-6565-4A75-8F3A-C77E62E6D868}" destId="{02DADB04-AF52-411C-A628-D33756CF38CC}" srcOrd="2" destOrd="0" parTransId="{40431393-2247-472A-8BFB-BBDA3E8F282C}" sibTransId="{CBBEF9F3-6F86-495C-B140-38A4FDF68686}"/>
    <dgm:cxn modelId="{5D0431A8-1B46-4847-B824-01F977916B23}" type="presOf" srcId="{06EB150C-30A9-418C-9925-4D4C307945DB}" destId="{28F0D441-82D0-400A-8D8F-1430297F5D26}" srcOrd="0" destOrd="0" presId="urn:microsoft.com/office/officeart/2005/8/layout/orgChart1"/>
    <dgm:cxn modelId="{BC216419-1139-4E23-A56D-B268481BE04C}" type="presOf" srcId="{935CA3D4-8F23-45B2-9BFF-E3733916B21C}" destId="{D18CEA8A-A770-45B8-BA59-818D4EBF709F}" srcOrd="0" destOrd="0" presId="urn:microsoft.com/office/officeart/2005/8/layout/orgChart1"/>
    <dgm:cxn modelId="{ED5A02D6-0BA1-402C-8E43-5CAD8F33C440}" type="presOf" srcId="{18660C9B-38FD-4775-BB82-9418C60D8752}" destId="{4A63225E-BCEC-44A7-AA3E-F58929C00002}" srcOrd="1" destOrd="0" presId="urn:microsoft.com/office/officeart/2005/8/layout/orgChart1"/>
    <dgm:cxn modelId="{2B80FA2D-5B58-44B8-92F5-7843E92FECC2}" srcId="{02DADB04-AF52-411C-A628-D33756CF38CC}" destId="{6E9BBFA3-F73F-455E-890B-4937F00C5FF4}" srcOrd="1" destOrd="0" parTransId="{1BED2198-7A3F-49C5-837A-38516731CCAC}" sibTransId="{82527333-7ECD-4AAC-9A11-F0F8455D76CF}"/>
    <dgm:cxn modelId="{03BA9377-F5BD-4DA2-8BCC-6178195A4629}" type="presOf" srcId="{55C58443-FF70-4A43-B20E-EC1B8B2FD515}" destId="{619625AD-7858-44FF-8E8B-05FA928A179E}" srcOrd="0" destOrd="0" presId="urn:microsoft.com/office/officeart/2005/8/layout/orgChart1"/>
    <dgm:cxn modelId="{BAB6EF3A-2960-4F41-9F09-17B210D65639}" type="presOf" srcId="{9FA28935-B0B3-4BF6-9BD6-DE8B64D27704}" destId="{E6544285-3015-4C96-9013-B289BC40092B}" srcOrd="0" destOrd="0" presId="urn:microsoft.com/office/officeart/2005/8/layout/orgChart1"/>
    <dgm:cxn modelId="{35F42F9F-FB6A-40D5-BDE5-308F55A9E7ED}" type="presOf" srcId="{1BED2198-7A3F-49C5-837A-38516731CCAC}" destId="{A8C30DA0-D115-4B4B-A2D7-B3769219902F}" srcOrd="0" destOrd="0" presId="urn:microsoft.com/office/officeart/2005/8/layout/orgChart1"/>
    <dgm:cxn modelId="{E73ACA1E-BB87-4DFE-92C0-CC90D94400E8}" type="presOf" srcId="{E42F5AFE-53EB-4C96-AE11-77C7276F77A3}" destId="{42544DB9-EEF1-4B2E-A599-E2831732D8CB}" srcOrd="0" destOrd="0" presId="urn:microsoft.com/office/officeart/2005/8/layout/orgChart1"/>
    <dgm:cxn modelId="{658BAF74-3225-4F54-9C36-37116B82AF0F}" type="presOf" srcId="{90807F07-F7C4-4043-8D11-25AC9B091421}" destId="{72BF8261-B143-4F3C-AFC1-B86433DE2493}" srcOrd="1" destOrd="0" presId="urn:microsoft.com/office/officeart/2005/8/layout/orgChart1"/>
    <dgm:cxn modelId="{65122116-1D93-4EEC-9149-1B9A1DB3DE21}" type="presOf" srcId="{14EE3EB5-43F9-4F66-8857-0CE0C2D58165}" destId="{55045ADA-1D6C-4242-AD75-14551D40EA0C}" srcOrd="0" destOrd="0" presId="urn:microsoft.com/office/officeart/2005/8/layout/orgChart1"/>
    <dgm:cxn modelId="{89EDB52B-7392-4566-9FF1-1ABDA31DC9CC}" type="presOf" srcId="{40431393-2247-472A-8BFB-BBDA3E8F282C}" destId="{958CF804-DF28-421C-A516-CF67A2832DC4}" srcOrd="0" destOrd="0" presId="urn:microsoft.com/office/officeart/2005/8/layout/orgChart1"/>
    <dgm:cxn modelId="{A55AB65F-0898-4F03-9ACA-57A09EC89C43}" srcId="{0C18B444-6565-4A75-8F3A-C77E62E6D868}" destId="{D69FF2DD-0245-4F37-8AF6-6780369927CF}" srcOrd="1" destOrd="0" parTransId="{19BAC50D-30F7-4399-B65B-536E9B64A310}" sibTransId="{CBC75AB8-5134-4C9B-9345-E8091458C99A}"/>
    <dgm:cxn modelId="{49A18315-0A87-4A4D-8784-ED1503DA2FCB}" srcId="{02DADB04-AF52-411C-A628-D33756CF38CC}" destId="{18660C9B-38FD-4775-BB82-9418C60D8752}" srcOrd="2" destOrd="0" parTransId="{55C58443-FF70-4A43-B20E-EC1B8B2FD515}" sibTransId="{4A4BDB6B-5EFA-42FF-8651-834FB4509EBB}"/>
    <dgm:cxn modelId="{AFF3BE1B-63A3-488B-8BEC-C233BF7302C9}" type="presOf" srcId="{19BAC50D-30F7-4399-B65B-536E9B64A310}" destId="{A41AC795-7F2A-4F10-B482-29A36E36BB40}" srcOrd="0" destOrd="0" presId="urn:microsoft.com/office/officeart/2005/8/layout/orgChart1"/>
    <dgm:cxn modelId="{4BE685A4-E06D-4985-8E69-BE53694ED27F}" type="presOf" srcId="{90807F07-F7C4-4043-8D11-25AC9B091421}" destId="{9F346693-EEBA-41D2-A93C-8A6926AC8FE9}" srcOrd="0" destOrd="0" presId="urn:microsoft.com/office/officeart/2005/8/layout/orgChart1"/>
    <dgm:cxn modelId="{4665D05D-9949-45C6-859C-512B82EFACC8}" type="presOf" srcId="{18660C9B-38FD-4775-BB82-9418C60D8752}" destId="{D720A2C6-39E9-41FE-B0A1-A71DA656D661}" srcOrd="0" destOrd="0" presId="urn:microsoft.com/office/officeart/2005/8/layout/orgChart1"/>
    <dgm:cxn modelId="{A37B5EBF-62EF-4562-ADDC-CF418F2F63F7}" type="presOf" srcId="{D8A4B568-DCCD-4805-B07A-8B4156DBFE5B}" destId="{C10E4950-391D-4DF8-87C6-B67A96D8615E}" srcOrd="0" destOrd="0" presId="urn:microsoft.com/office/officeart/2005/8/layout/orgChart1"/>
    <dgm:cxn modelId="{A0FFE6AB-141D-4E05-8EEC-F3E309A80867}" type="presOf" srcId="{31B503EB-C010-4688-8281-0619A6BABB76}" destId="{BA5347BC-879D-42F6-9289-CAA629F1523B}" srcOrd="1" destOrd="0" presId="urn:microsoft.com/office/officeart/2005/8/layout/orgChart1"/>
    <dgm:cxn modelId="{5C058FE6-DDDC-4073-9750-A8489A58F09C}" type="presOf" srcId="{E42F5AFE-53EB-4C96-AE11-77C7276F77A3}" destId="{C57F3135-2AB7-45EA-BD25-15E667019E09}" srcOrd="1" destOrd="0" presId="urn:microsoft.com/office/officeart/2005/8/layout/orgChart1"/>
    <dgm:cxn modelId="{FA172491-EF2E-4CE6-96AF-5DD8C7E543E1}" type="presOf" srcId="{2D649FC5-B307-41F1-82F2-C830C2599508}" destId="{26EB1FF5-69DF-42C8-97C4-043D879CDD32}" srcOrd="0" destOrd="0" presId="urn:microsoft.com/office/officeart/2005/8/layout/orgChart1"/>
    <dgm:cxn modelId="{7CB71BC9-EBA1-4ED3-8913-9DDA879961A2}" srcId="{0C18B444-6565-4A75-8F3A-C77E62E6D868}" destId="{14EE3EB5-43F9-4F66-8857-0CE0C2D58165}" srcOrd="3" destOrd="0" parTransId="{2D649FC5-B307-41F1-82F2-C830C2599508}" sibTransId="{FE6D0E77-C9C6-48A1-A3B9-C9D2E67180A4}"/>
    <dgm:cxn modelId="{BCA62CD4-075E-4BFD-B984-BE98CC7A6AA3}" type="presParOf" srcId="{28F0D441-82D0-400A-8D8F-1430297F5D26}" destId="{BEBD0158-5054-4720-87F2-8BD90A6999B1}" srcOrd="0" destOrd="0" presId="urn:microsoft.com/office/officeart/2005/8/layout/orgChart1"/>
    <dgm:cxn modelId="{1974506F-D6C6-4C05-9D9E-9B738B6EE235}" type="presParOf" srcId="{BEBD0158-5054-4720-87F2-8BD90A6999B1}" destId="{A75EEB43-ED1C-4592-942C-182251D84F75}" srcOrd="0" destOrd="0" presId="urn:microsoft.com/office/officeart/2005/8/layout/orgChart1"/>
    <dgm:cxn modelId="{7B52C8DF-86AF-4ACA-ACCC-733E95C05C0F}" type="presParOf" srcId="{A75EEB43-ED1C-4592-942C-182251D84F75}" destId="{38BBBE65-5B26-4083-AE50-6950F0030EFA}" srcOrd="0" destOrd="0" presId="urn:microsoft.com/office/officeart/2005/8/layout/orgChart1"/>
    <dgm:cxn modelId="{2CAC430A-1353-4E07-A81A-3E511C65CF26}" type="presParOf" srcId="{A75EEB43-ED1C-4592-942C-182251D84F75}" destId="{6D63950B-98D6-4E5C-A055-6A2438580236}" srcOrd="1" destOrd="0" presId="urn:microsoft.com/office/officeart/2005/8/layout/orgChart1"/>
    <dgm:cxn modelId="{7446FFCA-D4B1-4E59-A52D-2BE44AD4A723}" type="presParOf" srcId="{BEBD0158-5054-4720-87F2-8BD90A6999B1}" destId="{4A5BC7A4-D01B-488F-9FC7-1670D205EC77}" srcOrd="1" destOrd="0" presId="urn:microsoft.com/office/officeart/2005/8/layout/orgChart1"/>
    <dgm:cxn modelId="{C74856FC-73F8-4F98-BF16-A51E7A7B951A}" type="presParOf" srcId="{4A5BC7A4-D01B-488F-9FC7-1670D205EC77}" destId="{D18CEA8A-A770-45B8-BA59-818D4EBF709F}" srcOrd="0" destOrd="0" presId="urn:microsoft.com/office/officeart/2005/8/layout/orgChart1"/>
    <dgm:cxn modelId="{61D8112C-2F4B-46DD-9545-16E6AE521797}" type="presParOf" srcId="{4A5BC7A4-D01B-488F-9FC7-1670D205EC77}" destId="{565BF666-AD16-4C71-8CDB-14714B5A36B0}" srcOrd="1" destOrd="0" presId="urn:microsoft.com/office/officeart/2005/8/layout/orgChart1"/>
    <dgm:cxn modelId="{E7EBF871-B8AF-4C4B-9565-FDC60EF061A8}" type="presParOf" srcId="{565BF666-AD16-4C71-8CDB-14714B5A36B0}" destId="{9ABC50DA-2AAF-4068-A1B7-B9E5D53FB95B}" srcOrd="0" destOrd="0" presId="urn:microsoft.com/office/officeart/2005/8/layout/orgChart1"/>
    <dgm:cxn modelId="{2778D811-C83D-45A6-BD39-A34CBE1C99C5}" type="presParOf" srcId="{9ABC50DA-2AAF-4068-A1B7-B9E5D53FB95B}" destId="{42544DB9-EEF1-4B2E-A599-E2831732D8CB}" srcOrd="0" destOrd="0" presId="urn:microsoft.com/office/officeart/2005/8/layout/orgChart1"/>
    <dgm:cxn modelId="{05E5B005-7F31-49D1-9B49-512827582670}" type="presParOf" srcId="{9ABC50DA-2AAF-4068-A1B7-B9E5D53FB95B}" destId="{C57F3135-2AB7-45EA-BD25-15E667019E09}" srcOrd="1" destOrd="0" presId="urn:microsoft.com/office/officeart/2005/8/layout/orgChart1"/>
    <dgm:cxn modelId="{D3A993CF-BCCF-4530-9371-295EFAEEF998}" type="presParOf" srcId="{565BF666-AD16-4C71-8CDB-14714B5A36B0}" destId="{8790B3A2-1189-4DC2-9183-86EE59156430}" srcOrd="1" destOrd="0" presId="urn:microsoft.com/office/officeart/2005/8/layout/orgChart1"/>
    <dgm:cxn modelId="{453562E2-B815-48BF-B715-7F93AD0D89A0}" type="presParOf" srcId="{565BF666-AD16-4C71-8CDB-14714B5A36B0}" destId="{3B404E92-7EC3-445C-8B03-F9054F2F4AC9}" srcOrd="2" destOrd="0" presId="urn:microsoft.com/office/officeart/2005/8/layout/orgChart1"/>
    <dgm:cxn modelId="{0DA32CE6-8322-45FE-8C95-97BB0AF4686F}" type="presParOf" srcId="{4A5BC7A4-D01B-488F-9FC7-1670D205EC77}" destId="{A41AC795-7F2A-4F10-B482-29A36E36BB40}" srcOrd="2" destOrd="0" presId="urn:microsoft.com/office/officeart/2005/8/layout/orgChart1"/>
    <dgm:cxn modelId="{0836D509-54D3-4C8D-8053-3E8FA933C557}" type="presParOf" srcId="{4A5BC7A4-D01B-488F-9FC7-1670D205EC77}" destId="{215413F9-0A4D-4072-B12B-D98C8B3C92AE}" srcOrd="3" destOrd="0" presId="urn:microsoft.com/office/officeart/2005/8/layout/orgChart1"/>
    <dgm:cxn modelId="{581C54D3-5789-461F-AF9A-A91A3E9D4F00}" type="presParOf" srcId="{215413F9-0A4D-4072-B12B-D98C8B3C92AE}" destId="{6B2ABCDA-D51B-4E09-A6A5-4B150F343010}" srcOrd="0" destOrd="0" presId="urn:microsoft.com/office/officeart/2005/8/layout/orgChart1"/>
    <dgm:cxn modelId="{65D3D56E-21AC-4429-8825-745139BB25F8}" type="presParOf" srcId="{6B2ABCDA-D51B-4E09-A6A5-4B150F343010}" destId="{2CD78F2A-61F2-4FC0-86EF-C14451BB902A}" srcOrd="0" destOrd="0" presId="urn:microsoft.com/office/officeart/2005/8/layout/orgChart1"/>
    <dgm:cxn modelId="{4476F4CE-0C63-4414-AFE7-2E1D4347AFA9}" type="presParOf" srcId="{6B2ABCDA-D51B-4E09-A6A5-4B150F343010}" destId="{E31E6913-5AF5-4708-9541-1DF7D5881798}" srcOrd="1" destOrd="0" presId="urn:microsoft.com/office/officeart/2005/8/layout/orgChart1"/>
    <dgm:cxn modelId="{1A748176-AFA1-4893-A67F-1F45A53222E5}" type="presParOf" srcId="{215413F9-0A4D-4072-B12B-D98C8B3C92AE}" destId="{EE32F761-F853-46DD-839F-5305322704CC}" srcOrd="1" destOrd="0" presId="urn:microsoft.com/office/officeart/2005/8/layout/orgChart1"/>
    <dgm:cxn modelId="{DB26BA32-3277-4A66-A930-4C8B8CAFB3DE}" type="presParOf" srcId="{215413F9-0A4D-4072-B12B-D98C8B3C92AE}" destId="{F844B50D-2233-47DC-9A6E-F2BD227EBD9D}" srcOrd="2" destOrd="0" presId="urn:microsoft.com/office/officeart/2005/8/layout/orgChart1"/>
    <dgm:cxn modelId="{D47008F6-A563-4AEF-ADC0-6EBD4D2D4016}" type="presParOf" srcId="{4A5BC7A4-D01B-488F-9FC7-1670D205EC77}" destId="{958CF804-DF28-421C-A516-CF67A2832DC4}" srcOrd="4" destOrd="0" presId="urn:microsoft.com/office/officeart/2005/8/layout/orgChart1"/>
    <dgm:cxn modelId="{5AAC455E-7654-4008-98F3-18661FBF9026}" type="presParOf" srcId="{4A5BC7A4-D01B-488F-9FC7-1670D205EC77}" destId="{9441ACDA-35FC-49D3-940B-0B0D13F211BC}" srcOrd="5" destOrd="0" presId="urn:microsoft.com/office/officeart/2005/8/layout/orgChart1"/>
    <dgm:cxn modelId="{C2131E6D-1EFB-44A7-9FBC-DC1209E022D6}" type="presParOf" srcId="{9441ACDA-35FC-49D3-940B-0B0D13F211BC}" destId="{9169377E-07F3-44BA-8142-BF56B78FCAD6}" srcOrd="0" destOrd="0" presId="urn:microsoft.com/office/officeart/2005/8/layout/orgChart1"/>
    <dgm:cxn modelId="{175F94F9-18DB-47B1-822D-2BF43092EC74}" type="presParOf" srcId="{9169377E-07F3-44BA-8142-BF56B78FCAD6}" destId="{64CDDDE7-7D99-40C2-AFDD-E630B0770836}" srcOrd="0" destOrd="0" presId="urn:microsoft.com/office/officeart/2005/8/layout/orgChart1"/>
    <dgm:cxn modelId="{39F878F9-0F12-4D1E-94DE-6A4A1FFB3ECA}" type="presParOf" srcId="{9169377E-07F3-44BA-8142-BF56B78FCAD6}" destId="{728B39BA-D7C7-4B72-94A0-E4511D4FF1BC}" srcOrd="1" destOrd="0" presId="urn:microsoft.com/office/officeart/2005/8/layout/orgChart1"/>
    <dgm:cxn modelId="{F14FD67F-55FC-4CB0-8D41-E92375AC0245}" type="presParOf" srcId="{9441ACDA-35FC-49D3-940B-0B0D13F211BC}" destId="{5E75F4A3-A5A4-477E-83FF-E0CD252F3FA7}" srcOrd="1" destOrd="0" presId="urn:microsoft.com/office/officeart/2005/8/layout/orgChart1"/>
    <dgm:cxn modelId="{BEF5BB5D-F623-474A-A76E-BBBD4335D45D}" type="presParOf" srcId="{5E75F4A3-A5A4-477E-83FF-E0CD252F3FA7}" destId="{E6544285-3015-4C96-9013-B289BC40092B}" srcOrd="0" destOrd="0" presId="urn:microsoft.com/office/officeart/2005/8/layout/orgChart1"/>
    <dgm:cxn modelId="{11163CC8-F625-4DEC-9D86-E331D59D3054}" type="presParOf" srcId="{5E75F4A3-A5A4-477E-83FF-E0CD252F3FA7}" destId="{B5A7D3D2-F9F7-490B-8CDA-338AE38275DB}" srcOrd="1" destOrd="0" presId="urn:microsoft.com/office/officeart/2005/8/layout/orgChart1"/>
    <dgm:cxn modelId="{BCB5D520-DE0C-4AC6-8286-58B45142CA6D}" type="presParOf" srcId="{B5A7D3D2-F9F7-490B-8CDA-338AE38275DB}" destId="{C0F0A2C2-65C3-40DD-8AFF-BEFE42DA31F9}" srcOrd="0" destOrd="0" presId="urn:microsoft.com/office/officeart/2005/8/layout/orgChart1"/>
    <dgm:cxn modelId="{8BF85667-A2D0-4837-BB76-4A8358815311}" type="presParOf" srcId="{C0F0A2C2-65C3-40DD-8AFF-BEFE42DA31F9}" destId="{9F346693-EEBA-41D2-A93C-8A6926AC8FE9}" srcOrd="0" destOrd="0" presId="urn:microsoft.com/office/officeart/2005/8/layout/orgChart1"/>
    <dgm:cxn modelId="{9AAF2F49-3C27-4EFC-B588-51DDE3E22214}" type="presParOf" srcId="{C0F0A2C2-65C3-40DD-8AFF-BEFE42DA31F9}" destId="{72BF8261-B143-4F3C-AFC1-B86433DE2493}" srcOrd="1" destOrd="0" presId="urn:microsoft.com/office/officeart/2005/8/layout/orgChart1"/>
    <dgm:cxn modelId="{D3502823-1114-4B02-8EE9-E10FFB149E95}" type="presParOf" srcId="{B5A7D3D2-F9F7-490B-8CDA-338AE38275DB}" destId="{A5A62BB5-F997-4AD3-8B5D-94D1D04A612F}" srcOrd="1" destOrd="0" presId="urn:microsoft.com/office/officeart/2005/8/layout/orgChart1"/>
    <dgm:cxn modelId="{F68B15A1-CB95-4A32-83A5-2AA9CD1689F0}" type="presParOf" srcId="{B5A7D3D2-F9F7-490B-8CDA-338AE38275DB}" destId="{6069885E-B582-49C3-AEC5-05D2FAD9F37A}" srcOrd="2" destOrd="0" presId="urn:microsoft.com/office/officeart/2005/8/layout/orgChart1"/>
    <dgm:cxn modelId="{4CEACFB8-E3D1-439B-B1CF-E74E356E21F0}" type="presParOf" srcId="{5E75F4A3-A5A4-477E-83FF-E0CD252F3FA7}" destId="{A8C30DA0-D115-4B4B-A2D7-B3769219902F}" srcOrd="2" destOrd="0" presId="urn:microsoft.com/office/officeart/2005/8/layout/orgChart1"/>
    <dgm:cxn modelId="{089389DA-92A8-4930-8DB7-9506CB2B2035}" type="presParOf" srcId="{5E75F4A3-A5A4-477E-83FF-E0CD252F3FA7}" destId="{D143DB33-74D5-4C5B-A3A0-5212DD317612}" srcOrd="3" destOrd="0" presId="urn:microsoft.com/office/officeart/2005/8/layout/orgChart1"/>
    <dgm:cxn modelId="{5C8AFF59-C82F-465F-B885-22AF8D1477DF}" type="presParOf" srcId="{D143DB33-74D5-4C5B-A3A0-5212DD317612}" destId="{1EF6C578-0CE8-4850-BA46-02D42D36441E}" srcOrd="0" destOrd="0" presId="urn:microsoft.com/office/officeart/2005/8/layout/orgChart1"/>
    <dgm:cxn modelId="{363BB5D4-55DA-40B0-B13C-61DD9CDFCC5C}" type="presParOf" srcId="{1EF6C578-0CE8-4850-BA46-02D42D36441E}" destId="{006AC2C3-756F-4F58-A00D-7DB9470EB606}" srcOrd="0" destOrd="0" presId="urn:microsoft.com/office/officeart/2005/8/layout/orgChart1"/>
    <dgm:cxn modelId="{4C147B78-7772-442E-BD2D-F3FC50152F5E}" type="presParOf" srcId="{1EF6C578-0CE8-4850-BA46-02D42D36441E}" destId="{94075168-58EB-48A1-9D56-97F53D89009B}" srcOrd="1" destOrd="0" presId="urn:microsoft.com/office/officeart/2005/8/layout/orgChart1"/>
    <dgm:cxn modelId="{CB4E4100-6A90-4377-B003-28F704E5E871}" type="presParOf" srcId="{D143DB33-74D5-4C5B-A3A0-5212DD317612}" destId="{C643268E-DE6D-4172-9C16-9B1125E1F5AE}" srcOrd="1" destOrd="0" presId="urn:microsoft.com/office/officeart/2005/8/layout/orgChart1"/>
    <dgm:cxn modelId="{9F9DACA0-D4AD-4535-9510-15EB21CFC5E8}" type="presParOf" srcId="{D143DB33-74D5-4C5B-A3A0-5212DD317612}" destId="{20CD0E9A-B1AD-49D4-8EEC-4D61A496B790}" srcOrd="2" destOrd="0" presId="urn:microsoft.com/office/officeart/2005/8/layout/orgChart1"/>
    <dgm:cxn modelId="{46072526-EBC4-4B9F-8210-05B723C402AC}" type="presParOf" srcId="{5E75F4A3-A5A4-477E-83FF-E0CD252F3FA7}" destId="{619625AD-7858-44FF-8E8B-05FA928A179E}" srcOrd="4" destOrd="0" presId="urn:microsoft.com/office/officeart/2005/8/layout/orgChart1"/>
    <dgm:cxn modelId="{99FCBBF1-3C72-4656-864E-1807422C9462}" type="presParOf" srcId="{5E75F4A3-A5A4-477E-83FF-E0CD252F3FA7}" destId="{D5467540-B958-41DE-9038-917AC3170CC1}" srcOrd="5" destOrd="0" presId="urn:microsoft.com/office/officeart/2005/8/layout/orgChart1"/>
    <dgm:cxn modelId="{A50ED2D8-3762-4B49-B637-5FD08DD432EC}" type="presParOf" srcId="{D5467540-B958-41DE-9038-917AC3170CC1}" destId="{FA870081-5EB6-4D3C-B86A-8728C28930EB}" srcOrd="0" destOrd="0" presId="urn:microsoft.com/office/officeart/2005/8/layout/orgChart1"/>
    <dgm:cxn modelId="{69F6B982-A7A0-43ED-9755-36ADCB493408}" type="presParOf" srcId="{FA870081-5EB6-4D3C-B86A-8728C28930EB}" destId="{D720A2C6-39E9-41FE-B0A1-A71DA656D661}" srcOrd="0" destOrd="0" presId="urn:microsoft.com/office/officeart/2005/8/layout/orgChart1"/>
    <dgm:cxn modelId="{2AFF1464-AEE1-4CAE-B422-AA78A8A62B52}" type="presParOf" srcId="{FA870081-5EB6-4D3C-B86A-8728C28930EB}" destId="{4A63225E-BCEC-44A7-AA3E-F58929C00002}" srcOrd="1" destOrd="0" presId="urn:microsoft.com/office/officeart/2005/8/layout/orgChart1"/>
    <dgm:cxn modelId="{B4789DBF-29FF-46C7-88D2-3140A4AC8DD8}" type="presParOf" srcId="{D5467540-B958-41DE-9038-917AC3170CC1}" destId="{8309F646-363D-4108-96A8-CA23ADF4F924}" srcOrd="1" destOrd="0" presId="urn:microsoft.com/office/officeart/2005/8/layout/orgChart1"/>
    <dgm:cxn modelId="{45F0A6FE-5BDD-419E-B7E1-1A17EC45E913}" type="presParOf" srcId="{8309F646-363D-4108-96A8-CA23ADF4F924}" destId="{D0D50F57-4445-473E-91C9-40447797614A}" srcOrd="0" destOrd="0" presId="urn:microsoft.com/office/officeart/2005/8/layout/orgChart1"/>
    <dgm:cxn modelId="{3C27574C-2D61-4984-9D75-E71D00A9398F}" type="presParOf" srcId="{8309F646-363D-4108-96A8-CA23ADF4F924}" destId="{F6F482A0-88FC-4F8A-A9DA-17E30271F6DB}" srcOrd="1" destOrd="0" presId="urn:microsoft.com/office/officeart/2005/8/layout/orgChart1"/>
    <dgm:cxn modelId="{5172241A-24E3-458D-9DF7-F00747828CD8}" type="presParOf" srcId="{F6F482A0-88FC-4F8A-A9DA-17E30271F6DB}" destId="{5128D872-9413-47AD-A97D-3E71A5CEB583}" srcOrd="0" destOrd="0" presId="urn:microsoft.com/office/officeart/2005/8/layout/orgChart1"/>
    <dgm:cxn modelId="{3C406B3E-B07B-4C3C-9AEA-313A40AEAD2F}" type="presParOf" srcId="{5128D872-9413-47AD-A97D-3E71A5CEB583}" destId="{ACD9B7BE-4737-4EB1-BBE9-A147383F4FE7}" srcOrd="0" destOrd="0" presId="urn:microsoft.com/office/officeart/2005/8/layout/orgChart1"/>
    <dgm:cxn modelId="{B3CFA8B2-FEA7-421B-88EF-A311AA23A5A0}" type="presParOf" srcId="{5128D872-9413-47AD-A97D-3E71A5CEB583}" destId="{E3FB6B2A-FA6B-4F3B-98AF-85ECA8DE78CB}" srcOrd="1" destOrd="0" presId="urn:microsoft.com/office/officeart/2005/8/layout/orgChart1"/>
    <dgm:cxn modelId="{4D1132AC-757B-4C8F-8343-F1B12AB1ED41}" type="presParOf" srcId="{F6F482A0-88FC-4F8A-A9DA-17E30271F6DB}" destId="{94C2C6AA-89CF-419F-910F-34CE8F2EC0BF}" srcOrd="1" destOrd="0" presId="urn:microsoft.com/office/officeart/2005/8/layout/orgChart1"/>
    <dgm:cxn modelId="{220847A2-42AC-4465-9530-17EA36514B84}" type="presParOf" srcId="{F6F482A0-88FC-4F8A-A9DA-17E30271F6DB}" destId="{6FB71C21-E906-4BBA-86F1-DF90B6F01A1C}" srcOrd="2" destOrd="0" presId="urn:microsoft.com/office/officeart/2005/8/layout/orgChart1"/>
    <dgm:cxn modelId="{FB816D4C-09AB-4CBE-AE92-91C8C0995F92}" type="presParOf" srcId="{8309F646-363D-4108-96A8-CA23ADF4F924}" destId="{C10E4950-391D-4DF8-87C6-B67A96D8615E}" srcOrd="2" destOrd="0" presId="urn:microsoft.com/office/officeart/2005/8/layout/orgChart1"/>
    <dgm:cxn modelId="{2B5EC462-8EE0-4F1A-A955-C4621A8B2F9B}" type="presParOf" srcId="{8309F646-363D-4108-96A8-CA23ADF4F924}" destId="{D552BFAC-6367-47E7-B763-F2CA75EDA8E8}" srcOrd="3" destOrd="0" presId="urn:microsoft.com/office/officeart/2005/8/layout/orgChart1"/>
    <dgm:cxn modelId="{88AFBC65-DD00-4010-9D3F-E316356CBB93}" type="presParOf" srcId="{D552BFAC-6367-47E7-B763-F2CA75EDA8E8}" destId="{1B9FE277-B3FD-4763-8172-A4884CD5B86A}" srcOrd="0" destOrd="0" presId="urn:microsoft.com/office/officeart/2005/8/layout/orgChart1"/>
    <dgm:cxn modelId="{8F215C45-4CD3-4492-A79B-A45E33E99662}" type="presParOf" srcId="{1B9FE277-B3FD-4763-8172-A4884CD5B86A}" destId="{F7430E1B-086B-4BA9-A7A1-B6D145ED72B6}" srcOrd="0" destOrd="0" presId="urn:microsoft.com/office/officeart/2005/8/layout/orgChart1"/>
    <dgm:cxn modelId="{F70A2114-C6AC-4736-BDFC-3885AB840EF6}" type="presParOf" srcId="{1B9FE277-B3FD-4763-8172-A4884CD5B86A}" destId="{BA5347BC-879D-42F6-9289-CAA629F1523B}" srcOrd="1" destOrd="0" presId="urn:microsoft.com/office/officeart/2005/8/layout/orgChart1"/>
    <dgm:cxn modelId="{FBF9E0BA-D2A0-431F-BE2F-5ACAB7E73BC5}" type="presParOf" srcId="{D552BFAC-6367-47E7-B763-F2CA75EDA8E8}" destId="{DDCD7BC1-422E-48E0-810E-93E28A215F7B}" srcOrd="1" destOrd="0" presId="urn:microsoft.com/office/officeart/2005/8/layout/orgChart1"/>
    <dgm:cxn modelId="{1D29F92D-F17C-4CEE-853C-ACF2BA188C97}" type="presParOf" srcId="{D552BFAC-6367-47E7-B763-F2CA75EDA8E8}" destId="{6CE7A36A-E74B-44ED-8D42-21F4BD12477D}" srcOrd="2" destOrd="0" presId="urn:microsoft.com/office/officeart/2005/8/layout/orgChart1"/>
    <dgm:cxn modelId="{3BEAD881-A9E0-4BBA-A49F-F407D553BF16}" type="presParOf" srcId="{D5467540-B958-41DE-9038-917AC3170CC1}" destId="{056DB73D-E7DD-414B-9741-E7B6AEFC824D}" srcOrd="2" destOrd="0" presId="urn:microsoft.com/office/officeart/2005/8/layout/orgChart1"/>
    <dgm:cxn modelId="{6C8FF9F4-96E1-44F6-B30F-A51524B3E170}" type="presParOf" srcId="{9441ACDA-35FC-49D3-940B-0B0D13F211BC}" destId="{73458395-7607-40AE-9C52-0126BA4F227E}" srcOrd="2" destOrd="0" presId="urn:microsoft.com/office/officeart/2005/8/layout/orgChart1"/>
    <dgm:cxn modelId="{E87CC649-7B53-424E-BCCF-EF7F1CC70C05}" type="presParOf" srcId="{4A5BC7A4-D01B-488F-9FC7-1670D205EC77}" destId="{26EB1FF5-69DF-42C8-97C4-043D879CDD32}" srcOrd="6" destOrd="0" presId="urn:microsoft.com/office/officeart/2005/8/layout/orgChart1"/>
    <dgm:cxn modelId="{D099AAA0-890B-4DBF-AD48-BC6825D597E0}" type="presParOf" srcId="{4A5BC7A4-D01B-488F-9FC7-1670D205EC77}" destId="{EFBE4D16-A052-4B6B-A02E-18E356DE3989}" srcOrd="7" destOrd="0" presId="urn:microsoft.com/office/officeart/2005/8/layout/orgChart1"/>
    <dgm:cxn modelId="{CDE7780C-4373-4CF4-B807-5D7D45A6D897}" type="presParOf" srcId="{EFBE4D16-A052-4B6B-A02E-18E356DE3989}" destId="{EA71C82D-908B-4299-A864-72E9F0A676DC}" srcOrd="0" destOrd="0" presId="urn:microsoft.com/office/officeart/2005/8/layout/orgChart1"/>
    <dgm:cxn modelId="{3C895AA9-9090-4890-9687-4E2A48BC95F5}" type="presParOf" srcId="{EA71C82D-908B-4299-A864-72E9F0A676DC}" destId="{55045ADA-1D6C-4242-AD75-14551D40EA0C}" srcOrd="0" destOrd="0" presId="urn:microsoft.com/office/officeart/2005/8/layout/orgChart1"/>
    <dgm:cxn modelId="{828BAE9E-6E16-41FA-AEB6-F699F9190D38}" type="presParOf" srcId="{EA71C82D-908B-4299-A864-72E9F0A676DC}" destId="{6B60FB61-000E-46C9-878B-0353DE0DFF06}" srcOrd="1" destOrd="0" presId="urn:microsoft.com/office/officeart/2005/8/layout/orgChart1"/>
    <dgm:cxn modelId="{C07112CB-7AE6-407D-AB85-F4784E3F939A}" type="presParOf" srcId="{EFBE4D16-A052-4B6B-A02E-18E356DE3989}" destId="{A76C1F4D-1864-4B63-A513-A7495B0BB6CD}" srcOrd="1" destOrd="0" presId="urn:microsoft.com/office/officeart/2005/8/layout/orgChart1"/>
    <dgm:cxn modelId="{F0DA0A86-0D39-42C9-B378-AB7F20682E9C}" type="presParOf" srcId="{EFBE4D16-A052-4B6B-A02E-18E356DE3989}" destId="{82FCF197-F0A8-4E37-9848-EC12B1FA8E3D}" srcOrd="2" destOrd="0" presId="urn:microsoft.com/office/officeart/2005/8/layout/orgChart1"/>
    <dgm:cxn modelId="{C75D3064-285B-49AE-893D-84BE3915A1CF}" type="presParOf" srcId="{BEBD0158-5054-4720-87F2-8BD90A6999B1}" destId="{6BB7671C-03F4-499B-98B8-049C420992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D9634C-E965-46DF-9F61-6549302C19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7212246-1BAA-44C0-9B6A-AB3B86CB2FD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CD0A82DE-384F-4EE4-A05B-DF9262FF6617}" type="parTrans" cxnId="{D16F49FF-F6B1-4C28-9F8C-2F055F0649A9}">
      <dgm:prSet/>
      <dgm:spPr/>
      <dgm:t>
        <a:bodyPr/>
        <a:lstStyle/>
        <a:p>
          <a:endParaRPr lang="sl-SI"/>
        </a:p>
      </dgm:t>
    </dgm:pt>
    <dgm:pt modelId="{345D24E0-CD0F-4E63-9EC7-D78F4993994B}" type="sibTrans" cxnId="{D16F49FF-F6B1-4C28-9F8C-2F055F0649A9}">
      <dgm:prSet/>
      <dgm:spPr/>
      <dgm:t>
        <a:bodyPr/>
        <a:lstStyle/>
        <a:p>
          <a:endParaRPr lang="sl-SI"/>
        </a:p>
      </dgm:t>
    </dgm:pt>
    <dgm:pt modelId="{95EE16DF-A5E1-4D62-A9CF-09096694DF0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2394E6F-0A3E-4C15-B985-4F1E6327D55A}" type="parTrans" cxnId="{F1D08E23-99BA-4CB4-B9CF-C19CFFF18151}">
      <dgm:prSet/>
      <dgm:spPr/>
      <dgm:t>
        <a:bodyPr/>
        <a:lstStyle/>
        <a:p>
          <a:endParaRPr lang="sl-SI"/>
        </a:p>
      </dgm:t>
    </dgm:pt>
    <dgm:pt modelId="{77D6ED40-F1EC-460C-9938-6302FE6D621E}" type="sibTrans" cxnId="{F1D08E23-99BA-4CB4-B9CF-C19CFFF18151}">
      <dgm:prSet/>
      <dgm:spPr/>
      <dgm:t>
        <a:bodyPr/>
        <a:lstStyle/>
        <a:p>
          <a:endParaRPr lang="sl-SI"/>
        </a:p>
      </dgm:t>
    </dgm:pt>
    <dgm:pt modelId="{67562E5D-8409-459D-9044-FA5598B02E7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2730988-923E-451C-93D9-87C2D41B1B38}" type="parTrans" cxnId="{100B3940-AE02-4B20-BEA8-40D588F718A1}">
      <dgm:prSet/>
      <dgm:spPr/>
      <dgm:t>
        <a:bodyPr/>
        <a:lstStyle/>
        <a:p>
          <a:endParaRPr lang="sl-SI"/>
        </a:p>
      </dgm:t>
    </dgm:pt>
    <dgm:pt modelId="{4DB2C1B7-02E2-4FC0-8897-ACA8981033A8}" type="sibTrans" cxnId="{100B3940-AE02-4B20-BEA8-40D588F718A1}">
      <dgm:prSet/>
      <dgm:spPr/>
      <dgm:t>
        <a:bodyPr/>
        <a:lstStyle/>
        <a:p>
          <a:endParaRPr lang="sl-SI"/>
        </a:p>
      </dgm:t>
    </dgm:pt>
    <dgm:pt modelId="{AE551A06-C2BD-41D8-ABF1-8455AA1CF03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B0BB80E3-EB8A-44F7-97A0-3C64468AFBC5}" type="parTrans" cxnId="{87733AD8-646C-4BC9-A288-9C908E0ECD53}">
      <dgm:prSet/>
      <dgm:spPr/>
      <dgm:t>
        <a:bodyPr/>
        <a:lstStyle/>
        <a:p>
          <a:endParaRPr lang="sl-SI"/>
        </a:p>
      </dgm:t>
    </dgm:pt>
    <dgm:pt modelId="{F6FA4D5A-5E61-46F3-A7ED-9BA4281F5E1D}" type="sibTrans" cxnId="{87733AD8-646C-4BC9-A288-9C908E0ECD53}">
      <dgm:prSet/>
      <dgm:spPr/>
      <dgm:t>
        <a:bodyPr/>
        <a:lstStyle/>
        <a:p>
          <a:endParaRPr lang="sl-SI"/>
        </a:p>
      </dgm:t>
    </dgm:pt>
    <dgm:pt modelId="{76ACFDA9-5E5B-43CB-BC02-E4D0BB6474C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0A714C04-322C-4CF7-B1CD-F40A708A6D0E}" type="parTrans" cxnId="{99B7FF7E-4127-4300-BAB5-BB4FF941A0D6}">
      <dgm:prSet/>
      <dgm:spPr/>
      <dgm:t>
        <a:bodyPr/>
        <a:lstStyle/>
        <a:p>
          <a:endParaRPr lang="sl-SI"/>
        </a:p>
      </dgm:t>
    </dgm:pt>
    <dgm:pt modelId="{F5981471-1C07-46B8-9398-2F9EA1A3D840}" type="sibTrans" cxnId="{99B7FF7E-4127-4300-BAB5-BB4FF941A0D6}">
      <dgm:prSet/>
      <dgm:spPr/>
      <dgm:t>
        <a:bodyPr/>
        <a:lstStyle/>
        <a:p>
          <a:endParaRPr lang="sl-SI"/>
        </a:p>
      </dgm:t>
    </dgm:pt>
    <dgm:pt modelId="{F26CBDDC-8C2B-4C6E-8040-37069AB2C51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8EFA09C-5CE3-493C-A7CD-4FC40D8B3492}" type="parTrans" cxnId="{A5754BAD-6D57-4FF5-8165-E22B41F1B1FC}">
      <dgm:prSet/>
      <dgm:spPr/>
      <dgm:t>
        <a:bodyPr/>
        <a:lstStyle/>
        <a:p>
          <a:endParaRPr lang="sl-SI"/>
        </a:p>
      </dgm:t>
    </dgm:pt>
    <dgm:pt modelId="{6DCE72F8-9E0F-439F-91E3-6ADD0381E9CC}" type="sibTrans" cxnId="{A5754BAD-6D57-4FF5-8165-E22B41F1B1FC}">
      <dgm:prSet/>
      <dgm:spPr/>
      <dgm:t>
        <a:bodyPr/>
        <a:lstStyle/>
        <a:p>
          <a:endParaRPr lang="sl-SI"/>
        </a:p>
      </dgm:t>
    </dgm:pt>
    <dgm:pt modelId="{DED75945-FA35-46FE-B058-888A5BA766C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4A016D8-FC8C-4AD3-98CB-49AA934B76F7}" type="parTrans" cxnId="{FDE6105C-5853-4F59-932C-B2D6267BD53C}">
      <dgm:prSet/>
      <dgm:spPr/>
      <dgm:t>
        <a:bodyPr/>
        <a:lstStyle/>
        <a:p>
          <a:endParaRPr lang="sl-SI"/>
        </a:p>
      </dgm:t>
    </dgm:pt>
    <dgm:pt modelId="{F0BE54FC-4E8A-4F57-88F6-BDCA54D929C3}" type="sibTrans" cxnId="{FDE6105C-5853-4F59-932C-B2D6267BD53C}">
      <dgm:prSet/>
      <dgm:spPr/>
      <dgm:t>
        <a:bodyPr/>
        <a:lstStyle/>
        <a:p>
          <a:endParaRPr lang="sl-SI"/>
        </a:p>
      </dgm:t>
    </dgm:pt>
    <dgm:pt modelId="{C0B84FE4-655E-4092-BED3-FAD04C81BE5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A5EF1AA-F710-41E4-A894-00CAB8065B6A}" type="parTrans" cxnId="{5A5E65B4-602D-4B13-AAAA-225B8F314E24}">
      <dgm:prSet/>
      <dgm:spPr/>
      <dgm:t>
        <a:bodyPr/>
        <a:lstStyle/>
        <a:p>
          <a:endParaRPr lang="sl-SI"/>
        </a:p>
      </dgm:t>
    </dgm:pt>
    <dgm:pt modelId="{6C8FAB5E-C92F-4552-B142-14F2C41BCEFA}" type="sibTrans" cxnId="{5A5E65B4-602D-4B13-AAAA-225B8F314E24}">
      <dgm:prSet/>
      <dgm:spPr/>
      <dgm:t>
        <a:bodyPr/>
        <a:lstStyle/>
        <a:p>
          <a:endParaRPr lang="sl-SI"/>
        </a:p>
      </dgm:t>
    </dgm:pt>
    <dgm:pt modelId="{C1AC4EE2-5694-4CF8-8CCC-EAC50F9E48A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1097278-A731-449B-A683-CC71BE2253F0}" type="parTrans" cxnId="{EB5566C5-98C7-45FA-8F49-C5B992BDE99F}">
      <dgm:prSet/>
      <dgm:spPr/>
      <dgm:t>
        <a:bodyPr/>
        <a:lstStyle/>
        <a:p>
          <a:endParaRPr lang="sl-SI"/>
        </a:p>
      </dgm:t>
    </dgm:pt>
    <dgm:pt modelId="{C86D4F46-B58F-4813-9C17-2DF87B9F4AC2}" type="sibTrans" cxnId="{EB5566C5-98C7-45FA-8F49-C5B992BDE99F}">
      <dgm:prSet/>
      <dgm:spPr/>
      <dgm:t>
        <a:bodyPr/>
        <a:lstStyle/>
        <a:p>
          <a:endParaRPr lang="sl-SI"/>
        </a:p>
      </dgm:t>
    </dgm:pt>
    <dgm:pt modelId="{65516FCF-9494-4E2D-BA7D-3A92085A9FC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1276DAA-A8DC-4D37-A291-00AA00BD056C}" type="parTrans" cxnId="{2B0BB56F-56C8-4E35-8557-46AAAD16FD8C}">
      <dgm:prSet/>
      <dgm:spPr/>
      <dgm:t>
        <a:bodyPr/>
        <a:lstStyle/>
        <a:p>
          <a:endParaRPr lang="sl-SI"/>
        </a:p>
      </dgm:t>
    </dgm:pt>
    <dgm:pt modelId="{A0DD15BA-72C8-4ADD-AF23-56165F711440}" type="sibTrans" cxnId="{2B0BB56F-56C8-4E35-8557-46AAAD16FD8C}">
      <dgm:prSet/>
      <dgm:spPr/>
      <dgm:t>
        <a:bodyPr/>
        <a:lstStyle/>
        <a:p>
          <a:endParaRPr lang="sl-SI"/>
        </a:p>
      </dgm:t>
    </dgm:pt>
    <dgm:pt modelId="{AB98550D-9C78-4DC6-9F5C-F7CC6FCF4F4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3628A4A-41C5-4AE6-807E-7C5E7B1A304F}" type="parTrans" cxnId="{94E7E91A-77E3-4BB5-B20E-3BF452517E61}">
      <dgm:prSet/>
      <dgm:spPr/>
      <dgm:t>
        <a:bodyPr/>
        <a:lstStyle/>
        <a:p>
          <a:endParaRPr lang="sl-SI"/>
        </a:p>
      </dgm:t>
    </dgm:pt>
    <dgm:pt modelId="{983437FE-3937-4A32-8215-ACF73FB19242}" type="sibTrans" cxnId="{94E7E91A-77E3-4BB5-B20E-3BF452517E61}">
      <dgm:prSet/>
      <dgm:spPr/>
      <dgm:t>
        <a:bodyPr/>
        <a:lstStyle/>
        <a:p>
          <a:endParaRPr lang="sl-SI"/>
        </a:p>
      </dgm:t>
    </dgm:pt>
    <dgm:pt modelId="{F2E20BE8-FF47-4BAD-BAE4-36CBC2CF4AE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0EBD89FA-0280-4D5C-A988-259192739735}" type="parTrans" cxnId="{F2F0A647-EE3C-4E62-B6B8-56A989BEFDEB}">
      <dgm:prSet/>
      <dgm:spPr/>
      <dgm:t>
        <a:bodyPr/>
        <a:lstStyle/>
        <a:p>
          <a:endParaRPr lang="sl-SI"/>
        </a:p>
      </dgm:t>
    </dgm:pt>
    <dgm:pt modelId="{52E6BEF8-EAA9-4390-8099-DB76F958C157}" type="sibTrans" cxnId="{F2F0A647-EE3C-4E62-B6B8-56A989BEFDEB}">
      <dgm:prSet/>
      <dgm:spPr/>
      <dgm:t>
        <a:bodyPr/>
        <a:lstStyle/>
        <a:p>
          <a:endParaRPr lang="sl-SI"/>
        </a:p>
      </dgm:t>
    </dgm:pt>
    <dgm:pt modelId="{FBA5949A-2DFE-48BE-AD14-B0EFF56925D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B496C745-47EB-485C-B0B6-DAF92C5A26C1}" type="parTrans" cxnId="{1EBEEF1F-3496-463D-9C8E-418C701B7955}">
      <dgm:prSet/>
      <dgm:spPr/>
      <dgm:t>
        <a:bodyPr/>
        <a:lstStyle/>
        <a:p>
          <a:endParaRPr lang="sl-SI"/>
        </a:p>
      </dgm:t>
    </dgm:pt>
    <dgm:pt modelId="{DEA884A4-19AF-42D4-B9C1-87D695CB9C97}" type="sibTrans" cxnId="{1EBEEF1F-3496-463D-9C8E-418C701B7955}">
      <dgm:prSet/>
      <dgm:spPr/>
      <dgm:t>
        <a:bodyPr/>
        <a:lstStyle/>
        <a:p>
          <a:endParaRPr lang="sl-SI"/>
        </a:p>
      </dgm:t>
    </dgm:pt>
    <dgm:pt modelId="{FB3CC34E-60BF-48F0-BEB3-6EBF4D4141A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8B01A1F-11DA-48AE-9A3D-BD9AFC9166B6}" type="parTrans" cxnId="{64C4DBE8-ACB1-4400-966E-0928378A5B4B}">
      <dgm:prSet/>
      <dgm:spPr/>
      <dgm:t>
        <a:bodyPr/>
        <a:lstStyle/>
        <a:p>
          <a:endParaRPr lang="sl-SI"/>
        </a:p>
      </dgm:t>
    </dgm:pt>
    <dgm:pt modelId="{47B63EA6-0661-4AE2-B1DE-C7E953EEAC16}" type="sibTrans" cxnId="{64C4DBE8-ACB1-4400-966E-0928378A5B4B}">
      <dgm:prSet/>
      <dgm:spPr/>
      <dgm:t>
        <a:bodyPr/>
        <a:lstStyle/>
        <a:p>
          <a:endParaRPr lang="sl-SI"/>
        </a:p>
      </dgm:t>
    </dgm:pt>
    <dgm:pt modelId="{8EDA4004-D041-4B7A-9995-F8D528EED73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A1260CB-2937-4324-8119-0A266F30F8B1}" type="parTrans" cxnId="{A0F8CAB3-76A6-4A2C-952D-31DDA15AD24D}">
      <dgm:prSet/>
      <dgm:spPr/>
      <dgm:t>
        <a:bodyPr/>
        <a:lstStyle/>
        <a:p>
          <a:endParaRPr lang="sl-SI"/>
        </a:p>
      </dgm:t>
    </dgm:pt>
    <dgm:pt modelId="{75F665F3-CBA3-41DA-B469-789A63B50D79}" type="sibTrans" cxnId="{A0F8CAB3-76A6-4A2C-952D-31DDA15AD24D}">
      <dgm:prSet/>
      <dgm:spPr/>
      <dgm:t>
        <a:bodyPr/>
        <a:lstStyle/>
        <a:p>
          <a:endParaRPr lang="sl-SI"/>
        </a:p>
      </dgm:t>
    </dgm:pt>
    <dgm:pt modelId="{EBABE439-F198-47F8-AC25-37D24FD86F6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Povezava 3 -2 in 2 –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endParaRPr>
        </a:p>
      </dgm:t>
    </dgm:pt>
    <dgm:pt modelId="{D2A0CC3D-5E86-43C3-B6EE-A13C6D624B9F}" type="parTrans" cxnId="{EE1CD18D-DB71-4E65-9D88-D8E647EE25A5}">
      <dgm:prSet/>
      <dgm:spPr/>
      <dgm:t>
        <a:bodyPr/>
        <a:lstStyle/>
        <a:p>
          <a:endParaRPr lang="sl-SI"/>
        </a:p>
      </dgm:t>
    </dgm:pt>
    <dgm:pt modelId="{74212F91-B322-4842-83BE-69EAA0999FEF}" type="sibTrans" cxnId="{EE1CD18D-DB71-4E65-9D88-D8E647EE25A5}">
      <dgm:prSet/>
      <dgm:spPr/>
      <dgm:t>
        <a:bodyPr/>
        <a:lstStyle/>
        <a:p>
          <a:endParaRPr lang="sl-SI"/>
        </a:p>
      </dgm:t>
    </dgm:pt>
    <dgm:pt modelId="{4E02B96C-8827-4163-AEB0-3E9A740CAA08}" type="pres">
      <dgm:prSet presAssocID="{ADD9634C-E965-46DF-9F61-6549302C19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7DA688-BDE2-4C24-90D2-0F855479C647}" type="pres">
      <dgm:prSet presAssocID="{57212246-1BAA-44C0-9B6A-AB3B86CB2FDD}" presName="hierRoot1" presStyleCnt="0">
        <dgm:presLayoutVars>
          <dgm:hierBranch/>
        </dgm:presLayoutVars>
      </dgm:prSet>
      <dgm:spPr/>
    </dgm:pt>
    <dgm:pt modelId="{FE54E694-E784-42DC-866D-B7096B87315E}" type="pres">
      <dgm:prSet presAssocID="{57212246-1BAA-44C0-9B6A-AB3B86CB2FDD}" presName="rootComposite1" presStyleCnt="0"/>
      <dgm:spPr/>
    </dgm:pt>
    <dgm:pt modelId="{80AA1ECC-EDC9-490A-A031-571696AE34FE}" type="pres">
      <dgm:prSet presAssocID="{57212246-1BAA-44C0-9B6A-AB3B86CB2FD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1A666B8-AC3F-4975-AAB0-DD97CC2F04FC}" type="pres">
      <dgm:prSet presAssocID="{57212246-1BAA-44C0-9B6A-AB3B86CB2FDD}" presName="rootConnector1" presStyleLbl="node1" presStyleIdx="0" presStyleCnt="0"/>
      <dgm:spPr/>
      <dgm:t>
        <a:bodyPr/>
        <a:lstStyle/>
        <a:p>
          <a:endParaRPr lang="sl-SI"/>
        </a:p>
      </dgm:t>
    </dgm:pt>
    <dgm:pt modelId="{AD019649-D61F-4F4B-9F5F-83DBB2EA2BEE}" type="pres">
      <dgm:prSet presAssocID="{57212246-1BAA-44C0-9B6A-AB3B86CB2FDD}" presName="hierChild2" presStyleCnt="0"/>
      <dgm:spPr/>
    </dgm:pt>
    <dgm:pt modelId="{9EB282E0-9C92-446F-8071-01C8720045A1}" type="pres">
      <dgm:prSet presAssocID="{F2394E6F-0A3E-4C15-B985-4F1E6327D55A}" presName="Name35" presStyleLbl="parChTrans1D2" presStyleIdx="0" presStyleCnt="4"/>
      <dgm:spPr/>
      <dgm:t>
        <a:bodyPr/>
        <a:lstStyle/>
        <a:p>
          <a:endParaRPr lang="sl-SI"/>
        </a:p>
      </dgm:t>
    </dgm:pt>
    <dgm:pt modelId="{DB37DB7A-7F01-4048-9D25-543231F731B6}" type="pres">
      <dgm:prSet presAssocID="{95EE16DF-A5E1-4D62-A9CF-09096694DF01}" presName="hierRoot2" presStyleCnt="0">
        <dgm:presLayoutVars>
          <dgm:hierBranch/>
        </dgm:presLayoutVars>
      </dgm:prSet>
      <dgm:spPr/>
    </dgm:pt>
    <dgm:pt modelId="{6CF95D5D-2E64-474B-B671-A7C3689EF727}" type="pres">
      <dgm:prSet presAssocID="{95EE16DF-A5E1-4D62-A9CF-09096694DF01}" presName="rootComposite" presStyleCnt="0"/>
      <dgm:spPr/>
    </dgm:pt>
    <dgm:pt modelId="{9E2AD23B-4F01-4F05-83A5-981FCB49F1C6}" type="pres">
      <dgm:prSet presAssocID="{95EE16DF-A5E1-4D62-A9CF-09096694DF0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9851DB5-A201-42BF-8231-7A191B8DE491}" type="pres">
      <dgm:prSet presAssocID="{95EE16DF-A5E1-4D62-A9CF-09096694DF01}" presName="rootConnector" presStyleLbl="node2" presStyleIdx="0" presStyleCnt="4"/>
      <dgm:spPr/>
      <dgm:t>
        <a:bodyPr/>
        <a:lstStyle/>
        <a:p>
          <a:endParaRPr lang="sl-SI"/>
        </a:p>
      </dgm:t>
    </dgm:pt>
    <dgm:pt modelId="{11B6BA24-E767-473E-82A3-8C6F48ACA411}" type="pres">
      <dgm:prSet presAssocID="{95EE16DF-A5E1-4D62-A9CF-09096694DF01}" presName="hierChild4" presStyleCnt="0"/>
      <dgm:spPr/>
    </dgm:pt>
    <dgm:pt modelId="{83F67CBE-C2A6-427D-BDA1-664FB6275965}" type="pres">
      <dgm:prSet presAssocID="{95EE16DF-A5E1-4D62-A9CF-09096694DF01}" presName="hierChild5" presStyleCnt="0"/>
      <dgm:spPr/>
    </dgm:pt>
    <dgm:pt modelId="{14DE4786-AE4D-4BD8-B9B2-43717E8F8E56}" type="pres">
      <dgm:prSet presAssocID="{22730988-923E-451C-93D9-87C2D41B1B38}" presName="Name35" presStyleLbl="parChTrans1D2" presStyleIdx="1" presStyleCnt="4"/>
      <dgm:spPr/>
      <dgm:t>
        <a:bodyPr/>
        <a:lstStyle/>
        <a:p>
          <a:endParaRPr lang="sl-SI"/>
        </a:p>
      </dgm:t>
    </dgm:pt>
    <dgm:pt modelId="{5003FA4D-1E4A-42E3-AE71-7242F33BD523}" type="pres">
      <dgm:prSet presAssocID="{67562E5D-8409-459D-9044-FA5598B02E70}" presName="hierRoot2" presStyleCnt="0">
        <dgm:presLayoutVars>
          <dgm:hierBranch/>
        </dgm:presLayoutVars>
      </dgm:prSet>
      <dgm:spPr/>
    </dgm:pt>
    <dgm:pt modelId="{0DF73B49-70D6-421D-AB56-FCA5DA0173F2}" type="pres">
      <dgm:prSet presAssocID="{67562E5D-8409-459D-9044-FA5598B02E70}" presName="rootComposite" presStyleCnt="0"/>
      <dgm:spPr/>
    </dgm:pt>
    <dgm:pt modelId="{166C5C12-4994-4728-BBF6-388EE9E818DF}" type="pres">
      <dgm:prSet presAssocID="{67562E5D-8409-459D-9044-FA5598B02E7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FFB5CA4-0ACC-4EBB-9A6A-40F6AE6BB5AC}" type="pres">
      <dgm:prSet presAssocID="{67562E5D-8409-459D-9044-FA5598B02E70}" presName="rootConnector" presStyleLbl="node2" presStyleIdx="1" presStyleCnt="4"/>
      <dgm:spPr/>
      <dgm:t>
        <a:bodyPr/>
        <a:lstStyle/>
        <a:p>
          <a:endParaRPr lang="sl-SI"/>
        </a:p>
      </dgm:t>
    </dgm:pt>
    <dgm:pt modelId="{50145ACB-AE06-449A-9CA2-C6B85B59E872}" type="pres">
      <dgm:prSet presAssocID="{67562E5D-8409-459D-9044-FA5598B02E70}" presName="hierChild4" presStyleCnt="0"/>
      <dgm:spPr/>
    </dgm:pt>
    <dgm:pt modelId="{87AFD327-DCF0-41B3-AD49-BA68261BE548}" type="pres">
      <dgm:prSet presAssocID="{67562E5D-8409-459D-9044-FA5598B02E70}" presName="hierChild5" presStyleCnt="0"/>
      <dgm:spPr/>
    </dgm:pt>
    <dgm:pt modelId="{2B24E2A1-44B8-40F2-92F3-2FE87D2737A3}" type="pres">
      <dgm:prSet presAssocID="{B0BB80E3-EB8A-44F7-97A0-3C64468AFBC5}" presName="Name35" presStyleLbl="parChTrans1D2" presStyleIdx="2" presStyleCnt="4"/>
      <dgm:spPr/>
      <dgm:t>
        <a:bodyPr/>
        <a:lstStyle/>
        <a:p>
          <a:endParaRPr lang="sl-SI"/>
        </a:p>
      </dgm:t>
    </dgm:pt>
    <dgm:pt modelId="{F8714213-2BDA-4A21-AAE2-D86D1A9080AF}" type="pres">
      <dgm:prSet presAssocID="{AE551A06-C2BD-41D8-ABF1-8455AA1CF036}" presName="hierRoot2" presStyleCnt="0">
        <dgm:presLayoutVars>
          <dgm:hierBranch/>
        </dgm:presLayoutVars>
      </dgm:prSet>
      <dgm:spPr/>
    </dgm:pt>
    <dgm:pt modelId="{711DEECB-1A0D-4F9B-8A5C-9289616F17E1}" type="pres">
      <dgm:prSet presAssocID="{AE551A06-C2BD-41D8-ABF1-8455AA1CF036}" presName="rootComposite" presStyleCnt="0"/>
      <dgm:spPr/>
    </dgm:pt>
    <dgm:pt modelId="{2C682BC1-CA81-472D-8EAB-EA032928C1FE}" type="pres">
      <dgm:prSet presAssocID="{AE551A06-C2BD-41D8-ABF1-8455AA1CF03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4F35194-6C03-451A-B4E1-DAC8DDCF1C85}" type="pres">
      <dgm:prSet presAssocID="{AE551A06-C2BD-41D8-ABF1-8455AA1CF036}" presName="rootConnector" presStyleLbl="node2" presStyleIdx="2" presStyleCnt="4"/>
      <dgm:spPr/>
      <dgm:t>
        <a:bodyPr/>
        <a:lstStyle/>
        <a:p>
          <a:endParaRPr lang="sl-SI"/>
        </a:p>
      </dgm:t>
    </dgm:pt>
    <dgm:pt modelId="{3D1A1531-FB12-4F2A-B544-57FC3A722DD5}" type="pres">
      <dgm:prSet presAssocID="{AE551A06-C2BD-41D8-ABF1-8455AA1CF036}" presName="hierChild4" presStyleCnt="0"/>
      <dgm:spPr/>
    </dgm:pt>
    <dgm:pt modelId="{F77263C0-77CC-42C2-960E-32614D219834}" type="pres">
      <dgm:prSet presAssocID="{0A714C04-322C-4CF7-B1CD-F40A708A6D0E}" presName="Name35" presStyleLbl="parChTrans1D3" presStyleIdx="0" presStyleCnt="6"/>
      <dgm:spPr/>
      <dgm:t>
        <a:bodyPr/>
        <a:lstStyle/>
        <a:p>
          <a:endParaRPr lang="sl-SI"/>
        </a:p>
      </dgm:t>
    </dgm:pt>
    <dgm:pt modelId="{BC0F4460-89D9-4D6C-A3DC-CC1C39EF60F8}" type="pres">
      <dgm:prSet presAssocID="{76ACFDA9-5E5B-43CB-BC02-E4D0BB6474C3}" presName="hierRoot2" presStyleCnt="0">
        <dgm:presLayoutVars>
          <dgm:hierBranch val="r"/>
        </dgm:presLayoutVars>
      </dgm:prSet>
      <dgm:spPr/>
    </dgm:pt>
    <dgm:pt modelId="{ACFB1815-154E-486C-AF56-06E145EC37CD}" type="pres">
      <dgm:prSet presAssocID="{76ACFDA9-5E5B-43CB-BC02-E4D0BB6474C3}" presName="rootComposite" presStyleCnt="0"/>
      <dgm:spPr/>
    </dgm:pt>
    <dgm:pt modelId="{7E342C5A-3340-41BC-8B45-7ACAA9A89ABC}" type="pres">
      <dgm:prSet presAssocID="{76ACFDA9-5E5B-43CB-BC02-E4D0BB6474C3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FAC6805-BA89-4ECB-BFC1-D610014DAD7C}" type="pres">
      <dgm:prSet presAssocID="{76ACFDA9-5E5B-43CB-BC02-E4D0BB6474C3}" presName="rootConnector" presStyleLbl="node3" presStyleIdx="0" presStyleCnt="6"/>
      <dgm:spPr/>
      <dgm:t>
        <a:bodyPr/>
        <a:lstStyle/>
        <a:p>
          <a:endParaRPr lang="sl-SI"/>
        </a:p>
      </dgm:t>
    </dgm:pt>
    <dgm:pt modelId="{2C51A82A-348B-45C8-82F9-811B4BB190A7}" type="pres">
      <dgm:prSet presAssocID="{76ACFDA9-5E5B-43CB-BC02-E4D0BB6474C3}" presName="hierChild4" presStyleCnt="0"/>
      <dgm:spPr/>
    </dgm:pt>
    <dgm:pt modelId="{D08569DD-B5F7-4B3E-965A-6788B14C0E2D}" type="pres">
      <dgm:prSet presAssocID="{76ACFDA9-5E5B-43CB-BC02-E4D0BB6474C3}" presName="hierChild5" presStyleCnt="0"/>
      <dgm:spPr/>
    </dgm:pt>
    <dgm:pt modelId="{BB2B47F2-68B8-48AC-8CEA-8BADA29B6426}" type="pres">
      <dgm:prSet presAssocID="{88EFA09C-5CE3-493C-A7CD-4FC40D8B3492}" presName="Name35" presStyleLbl="parChTrans1D3" presStyleIdx="1" presStyleCnt="6"/>
      <dgm:spPr/>
      <dgm:t>
        <a:bodyPr/>
        <a:lstStyle/>
        <a:p>
          <a:endParaRPr lang="sl-SI"/>
        </a:p>
      </dgm:t>
    </dgm:pt>
    <dgm:pt modelId="{F4186405-145F-4D7D-B60F-B4169D576582}" type="pres">
      <dgm:prSet presAssocID="{F26CBDDC-8C2B-4C6E-8040-37069AB2C51A}" presName="hierRoot2" presStyleCnt="0">
        <dgm:presLayoutVars>
          <dgm:hierBranch val="r"/>
        </dgm:presLayoutVars>
      </dgm:prSet>
      <dgm:spPr/>
    </dgm:pt>
    <dgm:pt modelId="{E182CFBC-D3CE-44D1-AA1A-DB2903B5D9D3}" type="pres">
      <dgm:prSet presAssocID="{F26CBDDC-8C2B-4C6E-8040-37069AB2C51A}" presName="rootComposite" presStyleCnt="0"/>
      <dgm:spPr/>
    </dgm:pt>
    <dgm:pt modelId="{C8170A6F-7D45-4F58-BAD1-40129DCF1D7C}" type="pres">
      <dgm:prSet presAssocID="{F26CBDDC-8C2B-4C6E-8040-37069AB2C51A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CD2F806-ABC3-4AD4-82D4-F08055B1477D}" type="pres">
      <dgm:prSet presAssocID="{F26CBDDC-8C2B-4C6E-8040-37069AB2C51A}" presName="rootConnector" presStyleLbl="node3" presStyleIdx="1" presStyleCnt="6"/>
      <dgm:spPr/>
      <dgm:t>
        <a:bodyPr/>
        <a:lstStyle/>
        <a:p>
          <a:endParaRPr lang="sl-SI"/>
        </a:p>
      </dgm:t>
    </dgm:pt>
    <dgm:pt modelId="{029631A3-E691-433C-B7E8-67553479FAE1}" type="pres">
      <dgm:prSet presAssocID="{F26CBDDC-8C2B-4C6E-8040-37069AB2C51A}" presName="hierChild4" presStyleCnt="0"/>
      <dgm:spPr/>
    </dgm:pt>
    <dgm:pt modelId="{04C5E2BC-FFE0-4A93-B1BC-AB5B2AC161E1}" type="pres">
      <dgm:prSet presAssocID="{F26CBDDC-8C2B-4C6E-8040-37069AB2C51A}" presName="hierChild5" presStyleCnt="0"/>
      <dgm:spPr/>
    </dgm:pt>
    <dgm:pt modelId="{8930EE88-9E99-46FF-8016-506A3E1CB58D}" type="pres">
      <dgm:prSet presAssocID="{44A016D8-FC8C-4AD3-98CB-49AA934B76F7}" presName="Name35" presStyleLbl="parChTrans1D3" presStyleIdx="2" presStyleCnt="6"/>
      <dgm:spPr/>
      <dgm:t>
        <a:bodyPr/>
        <a:lstStyle/>
        <a:p>
          <a:endParaRPr lang="sl-SI"/>
        </a:p>
      </dgm:t>
    </dgm:pt>
    <dgm:pt modelId="{FD65E2E0-82EA-4FC7-81F4-E2359C14237E}" type="pres">
      <dgm:prSet presAssocID="{DED75945-FA35-46FE-B058-888A5BA766CA}" presName="hierRoot2" presStyleCnt="0">
        <dgm:presLayoutVars>
          <dgm:hierBranch/>
        </dgm:presLayoutVars>
      </dgm:prSet>
      <dgm:spPr/>
    </dgm:pt>
    <dgm:pt modelId="{0CE5D1A1-9451-4442-905F-6D8DFDF89912}" type="pres">
      <dgm:prSet presAssocID="{DED75945-FA35-46FE-B058-888A5BA766CA}" presName="rootComposite" presStyleCnt="0"/>
      <dgm:spPr/>
    </dgm:pt>
    <dgm:pt modelId="{C3718361-D500-4259-BF76-85937436EAC8}" type="pres">
      <dgm:prSet presAssocID="{DED75945-FA35-46FE-B058-888A5BA766CA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B5068B0-DE73-46BF-99B4-427B92586C4B}" type="pres">
      <dgm:prSet presAssocID="{DED75945-FA35-46FE-B058-888A5BA766CA}" presName="rootConnector" presStyleLbl="node3" presStyleIdx="2" presStyleCnt="6"/>
      <dgm:spPr/>
      <dgm:t>
        <a:bodyPr/>
        <a:lstStyle/>
        <a:p>
          <a:endParaRPr lang="sl-SI"/>
        </a:p>
      </dgm:t>
    </dgm:pt>
    <dgm:pt modelId="{54313666-5272-4EC9-9D78-A9E271735AA1}" type="pres">
      <dgm:prSet presAssocID="{DED75945-FA35-46FE-B058-888A5BA766CA}" presName="hierChild4" presStyleCnt="0"/>
      <dgm:spPr/>
    </dgm:pt>
    <dgm:pt modelId="{82109A92-902C-407C-B49E-EF36141A9B15}" type="pres">
      <dgm:prSet presAssocID="{8A5EF1AA-F710-41E4-A894-00CAB8065B6A}" presName="Name35" presStyleLbl="parChTrans1D4" presStyleIdx="0" presStyleCnt="5"/>
      <dgm:spPr/>
      <dgm:t>
        <a:bodyPr/>
        <a:lstStyle/>
        <a:p>
          <a:endParaRPr lang="sl-SI"/>
        </a:p>
      </dgm:t>
    </dgm:pt>
    <dgm:pt modelId="{6207A73E-4916-4AC0-B5D0-B566EACEEF72}" type="pres">
      <dgm:prSet presAssocID="{C0B84FE4-655E-4092-BED3-FAD04C81BE5D}" presName="hierRoot2" presStyleCnt="0">
        <dgm:presLayoutVars>
          <dgm:hierBranch val="r"/>
        </dgm:presLayoutVars>
      </dgm:prSet>
      <dgm:spPr/>
    </dgm:pt>
    <dgm:pt modelId="{A42EB53C-A5F0-4609-B757-85CADF7BCACF}" type="pres">
      <dgm:prSet presAssocID="{C0B84FE4-655E-4092-BED3-FAD04C81BE5D}" presName="rootComposite" presStyleCnt="0"/>
      <dgm:spPr/>
    </dgm:pt>
    <dgm:pt modelId="{33BD4224-34B5-4FEB-840E-7BC9E186D603}" type="pres">
      <dgm:prSet presAssocID="{C0B84FE4-655E-4092-BED3-FAD04C81BE5D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5F92647-1E9C-40FA-BE8D-FB3CE164AC85}" type="pres">
      <dgm:prSet presAssocID="{C0B84FE4-655E-4092-BED3-FAD04C81BE5D}" presName="rootConnector" presStyleLbl="node4" presStyleIdx="0" presStyleCnt="5"/>
      <dgm:spPr/>
      <dgm:t>
        <a:bodyPr/>
        <a:lstStyle/>
        <a:p>
          <a:endParaRPr lang="sl-SI"/>
        </a:p>
      </dgm:t>
    </dgm:pt>
    <dgm:pt modelId="{8E459866-A07C-4D48-848B-B267021EFB80}" type="pres">
      <dgm:prSet presAssocID="{C0B84FE4-655E-4092-BED3-FAD04C81BE5D}" presName="hierChild4" presStyleCnt="0"/>
      <dgm:spPr/>
    </dgm:pt>
    <dgm:pt modelId="{0BBF5038-B26E-42B2-B072-8F7D5DA68ECF}" type="pres">
      <dgm:prSet presAssocID="{C0B84FE4-655E-4092-BED3-FAD04C81BE5D}" presName="hierChild5" presStyleCnt="0"/>
      <dgm:spPr/>
    </dgm:pt>
    <dgm:pt modelId="{FAECDF82-145F-46B8-A814-621EAF3DBB09}" type="pres">
      <dgm:prSet presAssocID="{41097278-A731-449B-A683-CC71BE2253F0}" presName="Name35" presStyleLbl="parChTrans1D4" presStyleIdx="1" presStyleCnt="5"/>
      <dgm:spPr/>
      <dgm:t>
        <a:bodyPr/>
        <a:lstStyle/>
        <a:p>
          <a:endParaRPr lang="sl-SI"/>
        </a:p>
      </dgm:t>
    </dgm:pt>
    <dgm:pt modelId="{EA72B824-6B48-4040-AD9C-0EA43196CF62}" type="pres">
      <dgm:prSet presAssocID="{C1AC4EE2-5694-4CF8-8CCC-EAC50F9E48AC}" presName="hierRoot2" presStyleCnt="0">
        <dgm:presLayoutVars>
          <dgm:hierBranch val="r"/>
        </dgm:presLayoutVars>
      </dgm:prSet>
      <dgm:spPr/>
    </dgm:pt>
    <dgm:pt modelId="{FAE2BACC-37E7-4C26-96A4-DB5C0887730C}" type="pres">
      <dgm:prSet presAssocID="{C1AC4EE2-5694-4CF8-8CCC-EAC50F9E48AC}" presName="rootComposite" presStyleCnt="0"/>
      <dgm:spPr/>
    </dgm:pt>
    <dgm:pt modelId="{BC6FD644-2500-45AA-8117-56EA1FEE1F38}" type="pres">
      <dgm:prSet presAssocID="{C1AC4EE2-5694-4CF8-8CCC-EAC50F9E48AC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51A4BE9-361A-46C4-8A0E-8CB50A80320F}" type="pres">
      <dgm:prSet presAssocID="{C1AC4EE2-5694-4CF8-8CCC-EAC50F9E48AC}" presName="rootConnector" presStyleLbl="node4" presStyleIdx="1" presStyleCnt="5"/>
      <dgm:spPr/>
      <dgm:t>
        <a:bodyPr/>
        <a:lstStyle/>
        <a:p>
          <a:endParaRPr lang="sl-SI"/>
        </a:p>
      </dgm:t>
    </dgm:pt>
    <dgm:pt modelId="{54E35A08-180E-4AA3-92B1-384B2B06465D}" type="pres">
      <dgm:prSet presAssocID="{C1AC4EE2-5694-4CF8-8CCC-EAC50F9E48AC}" presName="hierChild4" presStyleCnt="0"/>
      <dgm:spPr/>
    </dgm:pt>
    <dgm:pt modelId="{1F67B114-9EE8-47C7-8F2A-EBD2367EE698}" type="pres">
      <dgm:prSet presAssocID="{C1AC4EE2-5694-4CF8-8CCC-EAC50F9E48AC}" presName="hierChild5" presStyleCnt="0"/>
      <dgm:spPr/>
    </dgm:pt>
    <dgm:pt modelId="{1F5E07C8-6C70-4CB8-8B0C-AFF5328A3825}" type="pres">
      <dgm:prSet presAssocID="{DED75945-FA35-46FE-B058-888A5BA766CA}" presName="hierChild5" presStyleCnt="0"/>
      <dgm:spPr/>
    </dgm:pt>
    <dgm:pt modelId="{DEB9A00D-EBE3-4C94-B7C3-5FADCB6E01BD}" type="pres">
      <dgm:prSet presAssocID="{AE551A06-C2BD-41D8-ABF1-8455AA1CF036}" presName="hierChild5" presStyleCnt="0"/>
      <dgm:spPr/>
    </dgm:pt>
    <dgm:pt modelId="{4F4BD73B-B53B-4729-A83E-297DC0DEBD8B}" type="pres">
      <dgm:prSet presAssocID="{11276DAA-A8DC-4D37-A291-00AA00BD056C}" presName="Name35" presStyleLbl="parChTrans1D2" presStyleIdx="3" presStyleCnt="4"/>
      <dgm:spPr/>
      <dgm:t>
        <a:bodyPr/>
        <a:lstStyle/>
        <a:p>
          <a:endParaRPr lang="sl-SI"/>
        </a:p>
      </dgm:t>
    </dgm:pt>
    <dgm:pt modelId="{C470A096-8088-4DD2-AF4B-AB03B9D5E40F}" type="pres">
      <dgm:prSet presAssocID="{65516FCF-9494-4E2D-BA7D-3A92085A9FC3}" presName="hierRoot2" presStyleCnt="0">
        <dgm:presLayoutVars>
          <dgm:hierBranch/>
        </dgm:presLayoutVars>
      </dgm:prSet>
      <dgm:spPr/>
    </dgm:pt>
    <dgm:pt modelId="{0AC0B4FA-EA14-40D1-ABA2-A77ABE796D0C}" type="pres">
      <dgm:prSet presAssocID="{65516FCF-9494-4E2D-BA7D-3A92085A9FC3}" presName="rootComposite" presStyleCnt="0"/>
      <dgm:spPr/>
    </dgm:pt>
    <dgm:pt modelId="{4F508AC2-A0C7-4868-A761-254604886128}" type="pres">
      <dgm:prSet presAssocID="{65516FCF-9494-4E2D-BA7D-3A92085A9FC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23E2534-9375-4107-A962-652B7BFC037D}" type="pres">
      <dgm:prSet presAssocID="{65516FCF-9494-4E2D-BA7D-3A92085A9FC3}" presName="rootConnector" presStyleLbl="node2" presStyleIdx="3" presStyleCnt="4"/>
      <dgm:spPr/>
      <dgm:t>
        <a:bodyPr/>
        <a:lstStyle/>
        <a:p>
          <a:endParaRPr lang="sl-SI"/>
        </a:p>
      </dgm:t>
    </dgm:pt>
    <dgm:pt modelId="{00A94F20-17C3-47E4-901D-3CAFDBE71EDD}" type="pres">
      <dgm:prSet presAssocID="{65516FCF-9494-4E2D-BA7D-3A92085A9FC3}" presName="hierChild4" presStyleCnt="0"/>
      <dgm:spPr/>
    </dgm:pt>
    <dgm:pt modelId="{2A3665E8-C8A9-4021-81DA-00C69223727C}" type="pres">
      <dgm:prSet presAssocID="{63628A4A-41C5-4AE6-807E-7C5E7B1A304F}" presName="Name35" presStyleLbl="parChTrans1D3" presStyleIdx="3" presStyleCnt="6"/>
      <dgm:spPr/>
      <dgm:t>
        <a:bodyPr/>
        <a:lstStyle/>
        <a:p>
          <a:endParaRPr lang="sl-SI"/>
        </a:p>
      </dgm:t>
    </dgm:pt>
    <dgm:pt modelId="{6B1BF51D-E692-4F84-BCB4-B2DF1F2C5945}" type="pres">
      <dgm:prSet presAssocID="{AB98550D-9C78-4DC6-9F5C-F7CC6FCF4F4F}" presName="hierRoot2" presStyleCnt="0">
        <dgm:presLayoutVars>
          <dgm:hierBranch val="r"/>
        </dgm:presLayoutVars>
      </dgm:prSet>
      <dgm:spPr/>
    </dgm:pt>
    <dgm:pt modelId="{D4C00A63-553B-482F-9398-53A6590689A6}" type="pres">
      <dgm:prSet presAssocID="{AB98550D-9C78-4DC6-9F5C-F7CC6FCF4F4F}" presName="rootComposite" presStyleCnt="0"/>
      <dgm:spPr/>
    </dgm:pt>
    <dgm:pt modelId="{4FEA5B50-CA9C-41DB-B0CF-88AFE6D3F1DD}" type="pres">
      <dgm:prSet presAssocID="{AB98550D-9C78-4DC6-9F5C-F7CC6FCF4F4F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A3224F2-C5E1-48AD-8344-B8DA3272DB1B}" type="pres">
      <dgm:prSet presAssocID="{AB98550D-9C78-4DC6-9F5C-F7CC6FCF4F4F}" presName="rootConnector" presStyleLbl="node3" presStyleIdx="3" presStyleCnt="6"/>
      <dgm:spPr/>
      <dgm:t>
        <a:bodyPr/>
        <a:lstStyle/>
        <a:p>
          <a:endParaRPr lang="sl-SI"/>
        </a:p>
      </dgm:t>
    </dgm:pt>
    <dgm:pt modelId="{988EDCA0-D394-43B5-9AC5-7C9322A5BF8D}" type="pres">
      <dgm:prSet presAssocID="{AB98550D-9C78-4DC6-9F5C-F7CC6FCF4F4F}" presName="hierChild4" presStyleCnt="0"/>
      <dgm:spPr/>
    </dgm:pt>
    <dgm:pt modelId="{CC1D8EB0-DF74-4A1F-A444-F0157F982692}" type="pres">
      <dgm:prSet presAssocID="{AB98550D-9C78-4DC6-9F5C-F7CC6FCF4F4F}" presName="hierChild5" presStyleCnt="0"/>
      <dgm:spPr/>
    </dgm:pt>
    <dgm:pt modelId="{524FBAB4-D3B2-477E-B0D4-269ED33C3BC0}" type="pres">
      <dgm:prSet presAssocID="{0EBD89FA-0280-4D5C-A988-259192739735}" presName="Name35" presStyleLbl="parChTrans1D3" presStyleIdx="4" presStyleCnt="6"/>
      <dgm:spPr/>
      <dgm:t>
        <a:bodyPr/>
        <a:lstStyle/>
        <a:p>
          <a:endParaRPr lang="sl-SI"/>
        </a:p>
      </dgm:t>
    </dgm:pt>
    <dgm:pt modelId="{F1FC0D4B-F50A-4814-BF49-A52C95E19940}" type="pres">
      <dgm:prSet presAssocID="{F2E20BE8-FF47-4BAD-BAE4-36CBC2CF4AEA}" presName="hierRoot2" presStyleCnt="0">
        <dgm:presLayoutVars>
          <dgm:hierBranch val="r"/>
        </dgm:presLayoutVars>
      </dgm:prSet>
      <dgm:spPr/>
    </dgm:pt>
    <dgm:pt modelId="{DD91A171-BFBA-44CC-9852-560859ADE6D9}" type="pres">
      <dgm:prSet presAssocID="{F2E20BE8-FF47-4BAD-BAE4-36CBC2CF4AEA}" presName="rootComposite" presStyleCnt="0"/>
      <dgm:spPr/>
    </dgm:pt>
    <dgm:pt modelId="{04DAAAAD-7ABD-4ACE-B893-3A1DEEEACEB9}" type="pres">
      <dgm:prSet presAssocID="{F2E20BE8-FF47-4BAD-BAE4-36CBC2CF4AE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7912105-1051-44D7-9738-F453DAE3FB69}" type="pres">
      <dgm:prSet presAssocID="{F2E20BE8-FF47-4BAD-BAE4-36CBC2CF4AEA}" presName="rootConnector" presStyleLbl="node3" presStyleIdx="4" presStyleCnt="6"/>
      <dgm:spPr/>
      <dgm:t>
        <a:bodyPr/>
        <a:lstStyle/>
        <a:p>
          <a:endParaRPr lang="sl-SI"/>
        </a:p>
      </dgm:t>
    </dgm:pt>
    <dgm:pt modelId="{C58633D3-D986-4BE2-94BB-701D0238AC41}" type="pres">
      <dgm:prSet presAssocID="{F2E20BE8-FF47-4BAD-BAE4-36CBC2CF4AEA}" presName="hierChild4" presStyleCnt="0"/>
      <dgm:spPr/>
    </dgm:pt>
    <dgm:pt modelId="{7B040A6B-184A-4AAE-B997-34C6F828A513}" type="pres">
      <dgm:prSet presAssocID="{F2E20BE8-FF47-4BAD-BAE4-36CBC2CF4AEA}" presName="hierChild5" presStyleCnt="0"/>
      <dgm:spPr/>
    </dgm:pt>
    <dgm:pt modelId="{D357F03D-C6A4-4471-A3D6-B9F8966544F6}" type="pres">
      <dgm:prSet presAssocID="{B496C745-47EB-485C-B0B6-DAF92C5A26C1}" presName="Name35" presStyleLbl="parChTrans1D3" presStyleIdx="5" presStyleCnt="6"/>
      <dgm:spPr/>
      <dgm:t>
        <a:bodyPr/>
        <a:lstStyle/>
        <a:p>
          <a:endParaRPr lang="sl-SI"/>
        </a:p>
      </dgm:t>
    </dgm:pt>
    <dgm:pt modelId="{D0A8FA95-1697-46A5-9187-320729A55635}" type="pres">
      <dgm:prSet presAssocID="{FBA5949A-2DFE-48BE-AD14-B0EFF56925D3}" presName="hierRoot2" presStyleCnt="0">
        <dgm:presLayoutVars>
          <dgm:hierBranch/>
        </dgm:presLayoutVars>
      </dgm:prSet>
      <dgm:spPr/>
    </dgm:pt>
    <dgm:pt modelId="{099FFD43-CA55-42B6-8ED2-37BA3431025B}" type="pres">
      <dgm:prSet presAssocID="{FBA5949A-2DFE-48BE-AD14-B0EFF56925D3}" presName="rootComposite" presStyleCnt="0"/>
      <dgm:spPr/>
    </dgm:pt>
    <dgm:pt modelId="{778AF9E9-3C7E-456D-BC4D-5E5EF7418DD9}" type="pres">
      <dgm:prSet presAssocID="{FBA5949A-2DFE-48BE-AD14-B0EFF56925D3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9C58177-01C6-4BFD-93A5-B5DE6DCF7861}" type="pres">
      <dgm:prSet presAssocID="{FBA5949A-2DFE-48BE-AD14-B0EFF56925D3}" presName="rootConnector" presStyleLbl="node3" presStyleIdx="5" presStyleCnt="6"/>
      <dgm:spPr/>
      <dgm:t>
        <a:bodyPr/>
        <a:lstStyle/>
        <a:p>
          <a:endParaRPr lang="sl-SI"/>
        </a:p>
      </dgm:t>
    </dgm:pt>
    <dgm:pt modelId="{72155E1E-8EF8-450F-95C8-722D5624E9D2}" type="pres">
      <dgm:prSet presAssocID="{FBA5949A-2DFE-48BE-AD14-B0EFF56925D3}" presName="hierChild4" presStyleCnt="0"/>
      <dgm:spPr/>
    </dgm:pt>
    <dgm:pt modelId="{1DF6EA5D-1891-499D-B8E4-6EEDE0463547}" type="pres">
      <dgm:prSet presAssocID="{18B01A1F-11DA-48AE-9A3D-BD9AFC9166B6}" presName="Name35" presStyleLbl="parChTrans1D4" presStyleIdx="2" presStyleCnt="5"/>
      <dgm:spPr/>
      <dgm:t>
        <a:bodyPr/>
        <a:lstStyle/>
        <a:p>
          <a:endParaRPr lang="sl-SI"/>
        </a:p>
      </dgm:t>
    </dgm:pt>
    <dgm:pt modelId="{C387F15C-B892-4709-97C9-8DC3DEFE337F}" type="pres">
      <dgm:prSet presAssocID="{FB3CC34E-60BF-48F0-BEB3-6EBF4D4141AC}" presName="hierRoot2" presStyleCnt="0">
        <dgm:presLayoutVars>
          <dgm:hierBranch val="r"/>
        </dgm:presLayoutVars>
      </dgm:prSet>
      <dgm:spPr/>
    </dgm:pt>
    <dgm:pt modelId="{07DC54A7-2116-4B61-B788-C6508EAC1352}" type="pres">
      <dgm:prSet presAssocID="{FB3CC34E-60BF-48F0-BEB3-6EBF4D4141AC}" presName="rootComposite" presStyleCnt="0"/>
      <dgm:spPr/>
    </dgm:pt>
    <dgm:pt modelId="{1F2C3B39-E31F-4699-A9C3-075E78FE782D}" type="pres">
      <dgm:prSet presAssocID="{FB3CC34E-60BF-48F0-BEB3-6EBF4D4141AC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8BC1771-4310-4E19-9DD4-31875A02D885}" type="pres">
      <dgm:prSet presAssocID="{FB3CC34E-60BF-48F0-BEB3-6EBF4D4141AC}" presName="rootConnector" presStyleLbl="node4" presStyleIdx="2" presStyleCnt="5"/>
      <dgm:spPr/>
      <dgm:t>
        <a:bodyPr/>
        <a:lstStyle/>
        <a:p>
          <a:endParaRPr lang="sl-SI"/>
        </a:p>
      </dgm:t>
    </dgm:pt>
    <dgm:pt modelId="{A5A4F073-4460-4AF1-B77C-B6E5BED91801}" type="pres">
      <dgm:prSet presAssocID="{FB3CC34E-60BF-48F0-BEB3-6EBF4D4141AC}" presName="hierChild4" presStyleCnt="0"/>
      <dgm:spPr/>
    </dgm:pt>
    <dgm:pt modelId="{1B9C5506-C9F3-4A1C-9F14-27456E0E05F3}" type="pres">
      <dgm:prSet presAssocID="{FB3CC34E-60BF-48F0-BEB3-6EBF4D4141AC}" presName="hierChild5" presStyleCnt="0"/>
      <dgm:spPr/>
    </dgm:pt>
    <dgm:pt modelId="{D2A35D8B-624B-41D8-9875-BCF2F9274311}" type="pres">
      <dgm:prSet presAssocID="{9A1260CB-2937-4324-8119-0A266F30F8B1}" presName="Name35" presStyleLbl="parChTrans1D4" presStyleIdx="3" presStyleCnt="5"/>
      <dgm:spPr/>
      <dgm:t>
        <a:bodyPr/>
        <a:lstStyle/>
        <a:p>
          <a:endParaRPr lang="sl-SI"/>
        </a:p>
      </dgm:t>
    </dgm:pt>
    <dgm:pt modelId="{5F282194-4774-461A-B477-6A799E2C21BA}" type="pres">
      <dgm:prSet presAssocID="{8EDA4004-D041-4B7A-9995-F8D528EED731}" presName="hierRoot2" presStyleCnt="0">
        <dgm:presLayoutVars>
          <dgm:hierBranch/>
        </dgm:presLayoutVars>
      </dgm:prSet>
      <dgm:spPr/>
    </dgm:pt>
    <dgm:pt modelId="{FBC3A0BF-7C59-459F-8933-06BAB467F708}" type="pres">
      <dgm:prSet presAssocID="{8EDA4004-D041-4B7A-9995-F8D528EED731}" presName="rootComposite" presStyleCnt="0"/>
      <dgm:spPr/>
    </dgm:pt>
    <dgm:pt modelId="{70D12491-9CFD-42D7-A241-995E2A214673}" type="pres">
      <dgm:prSet presAssocID="{8EDA4004-D041-4B7A-9995-F8D528EED731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472CB01-D75A-42AD-98E1-1473B44E6036}" type="pres">
      <dgm:prSet presAssocID="{8EDA4004-D041-4B7A-9995-F8D528EED731}" presName="rootConnector" presStyleLbl="node4" presStyleIdx="3" presStyleCnt="5"/>
      <dgm:spPr/>
      <dgm:t>
        <a:bodyPr/>
        <a:lstStyle/>
        <a:p>
          <a:endParaRPr lang="sl-SI"/>
        </a:p>
      </dgm:t>
    </dgm:pt>
    <dgm:pt modelId="{13C67B0B-F691-4C69-B498-4603E669E26D}" type="pres">
      <dgm:prSet presAssocID="{8EDA4004-D041-4B7A-9995-F8D528EED731}" presName="hierChild4" presStyleCnt="0"/>
      <dgm:spPr/>
    </dgm:pt>
    <dgm:pt modelId="{C1FC4C0B-2A02-4BF6-9F4D-AE09F1FE0DC1}" type="pres">
      <dgm:prSet presAssocID="{D2A0CC3D-5E86-43C3-B6EE-A13C6D624B9F}" presName="Name35" presStyleLbl="parChTrans1D4" presStyleIdx="4" presStyleCnt="5"/>
      <dgm:spPr/>
      <dgm:t>
        <a:bodyPr/>
        <a:lstStyle/>
        <a:p>
          <a:endParaRPr lang="sl-SI"/>
        </a:p>
      </dgm:t>
    </dgm:pt>
    <dgm:pt modelId="{162C09CA-3EA5-4975-A3EE-CF910A15F158}" type="pres">
      <dgm:prSet presAssocID="{EBABE439-F198-47F8-AC25-37D24FD86F63}" presName="hierRoot2" presStyleCnt="0">
        <dgm:presLayoutVars>
          <dgm:hierBranch val="r"/>
        </dgm:presLayoutVars>
      </dgm:prSet>
      <dgm:spPr/>
    </dgm:pt>
    <dgm:pt modelId="{7EFD43B8-C5BA-4CA9-B6F8-F1DF3736723D}" type="pres">
      <dgm:prSet presAssocID="{EBABE439-F198-47F8-AC25-37D24FD86F63}" presName="rootComposite" presStyleCnt="0"/>
      <dgm:spPr/>
    </dgm:pt>
    <dgm:pt modelId="{4C1C3E74-0681-4B79-B847-F2B636DFF463}" type="pres">
      <dgm:prSet presAssocID="{EBABE439-F198-47F8-AC25-37D24FD86F63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3FE3389-09F8-4933-9B40-1DD3DB5D6668}" type="pres">
      <dgm:prSet presAssocID="{EBABE439-F198-47F8-AC25-37D24FD86F63}" presName="rootConnector" presStyleLbl="node4" presStyleIdx="4" presStyleCnt="5"/>
      <dgm:spPr/>
      <dgm:t>
        <a:bodyPr/>
        <a:lstStyle/>
        <a:p>
          <a:endParaRPr lang="sl-SI"/>
        </a:p>
      </dgm:t>
    </dgm:pt>
    <dgm:pt modelId="{9624BFD0-6DB6-4C00-BC6E-44EA8757E1C7}" type="pres">
      <dgm:prSet presAssocID="{EBABE439-F198-47F8-AC25-37D24FD86F63}" presName="hierChild4" presStyleCnt="0"/>
      <dgm:spPr/>
    </dgm:pt>
    <dgm:pt modelId="{B50AA667-3F3F-4DFC-9782-B366E783705B}" type="pres">
      <dgm:prSet presAssocID="{EBABE439-F198-47F8-AC25-37D24FD86F63}" presName="hierChild5" presStyleCnt="0"/>
      <dgm:spPr/>
    </dgm:pt>
    <dgm:pt modelId="{7F4CACE7-66CF-4EEB-8A97-9E0539290693}" type="pres">
      <dgm:prSet presAssocID="{8EDA4004-D041-4B7A-9995-F8D528EED731}" presName="hierChild5" presStyleCnt="0"/>
      <dgm:spPr/>
    </dgm:pt>
    <dgm:pt modelId="{A4F20E3B-F8BA-4DAB-B838-6802539264F8}" type="pres">
      <dgm:prSet presAssocID="{FBA5949A-2DFE-48BE-AD14-B0EFF56925D3}" presName="hierChild5" presStyleCnt="0"/>
      <dgm:spPr/>
    </dgm:pt>
    <dgm:pt modelId="{73C4C65C-FA73-4019-882C-9A3DEB238209}" type="pres">
      <dgm:prSet presAssocID="{65516FCF-9494-4E2D-BA7D-3A92085A9FC3}" presName="hierChild5" presStyleCnt="0"/>
      <dgm:spPr/>
    </dgm:pt>
    <dgm:pt modelId="{6A715140-0DBE-4968-A4FC-7D3AD81C421D}" type="pres">
      <dgm:prSet presAssocID="{57212246-1BAA-44C0-9B6A-AB3B86CB2FDD}" presName="hierChild3" presStyleCnt="0"/>
      <dgm:spPr/>
    </dgm:pt>
  </dgm:ptLst>
  <dgm:cxnLst>
    <dgm:cxn modelId="{CF9D253C-CB8A-49F6-ACEE-FED3F045C87E}" type="presOf" srcId="{65516FCF-9494-4E2D-BA7D-3A92085A9FC3}" destId="{4F508AC2-A0C7-4868-A761-254604886128}" srcOrd="0" destOrd="0" presId="urn:microsoft.com/office/officeart/2005/8/layout/orgChart1"/>
    <dgm:cxn modelId="{EEC68975-B8C8-4242-A7DE-39C7E1B5306C}" type="presOf" srcId="{AB98550D-9C78-4DC6-9F5C-F7CC6FCF4F4F}" destId="{4FEA5B50-CA9C-41DB-B0CF-88AFE6D3F1DD}" srcOrd="0" destOrd="0" presId="urn:microsoft.com/office/officeart/2005/8/layout/orgChart1"/>
    <dgm:cxn modelId="{8E8C3859-0E4E-43A2-96F8-26266D0BDCD1}" type="presOf" srcId="{0EBD89FA-0280-4D5C-A988-259192739735}" destId="{524FBAB4-D3B2-477E-B0D4-269ED33C3BC0}" srcOrd="0" destOrd="0" presId="urn:microsoft.com/office/officeart/2005/8/layout/orgChart1"/>
    <dgm:cxn modelId="{B37B96C6-AD9A-4FEA-BA89-1B51988EF5B7}" type="presOf" srcId="{C0B84FE4-655E-4092-BED3-FAD04C81BE5D}" destId="{33BD4224-34B5-4FEB-840E-7BC9E186D603}" srcOrd="0" destOrd="0" presId="urn:microsoft.com/office/officeart/2005/8/layout/orgChart1"/>
    <dgm:cxn modelId="{0ACCBB90-E5B4-42C5-8B1A-54E396D9AFE9}" type="presOf" srcId="{11276DAA-A8DC-4D37-A291-00AA00BD056C}" destId="{4F4BD73B-B53B-4729-A83E-297DC0DEBD8B}" srcOrd="0" destOrd="0" presId="urn:microsoft.com/office/officeart/2005/8/layout/orgChart1"/>
    <dgm:cxn modelId="{D2499497-D6F8-4E7E-A1D9-18588144B13B}" type="presOf" srcId="{C1AC4EE2-5694-4CF8-8CCC-EAC50F9E48AC}" destId="{551A4BE9-361A-46C4-8A0E-8CB50A80320F}" srcOrd="1" destOrd="0" presId="urn:microsoft.com/office/officeart/2005/8/layout/orgChart1"/>
    <dgm:cxn modelId="{2D674509-7045-4EA9-AAB9-F563A0F591AC}" type="presOf" srcId="{F26CBDDC-8C2B-4C6E-8040-37069AB2C51A}" destId="{4CD2F806-ABC3-4AD4-82D4-F08055B1477D}" srcOrd="1" destOrd="0" presId="urn:microsoft.com/office/officeart/2005/8/layout/orgChart1"/>
    <dgm:cxn modelId="{37410B98-352E-45DC-B578-E51C232A66CF}" type="presOf" srcId="{8EDA4004-D041-4B7A-9995-F8D528EED731}" destId="{9472CB01-D75A-42AD-98E1-1473B44E6036}" srcOrd="1" destOrd="0" presId="urn:microsoft.com/office/officeart/2005/8/layout/orgChart1"/>
    <dgm:cxn modelId="{8A338472-3C82-47DD-882F-6FB72C384E72}" type="presOf" srcId="{44A016D8-FC8C-4AD3-98CB-49AA934B76F7}" destId="{8930EE88-9E99-46FF-8016-506A3E1CB58D}" srcOrd="0" destOrd="0" presId="urn:microsoft.com/office/officeart/2005/8/layout/orgChart1"/>
    <dgm:cxn modelId="{4CFBC594-991D-46FB-B8FD-35CA66EC3DF1}" type="presOf" srcId="{67562E5D-8409-459D-9044-FA5598B02E70}" destId="{166C5C12-4994-4728-BBF6-388EE9E818DF}" srcOrd="0" destOrd="0" presId="urn:microsoft.com/office/officeart/2005/8/layout/orgChart1"/>
    <dgm:cxn modelId="{C200EC90-9BC7-490C-B014-60EDFF2989B8}" type="presOf" srcId="{88EFA09C-5CE3-493C-A7CD-4FC40D8B3492}" destId="{BB2B47F2-68B8-48AC-8CEA-8BADA29B6426}" srcOrd="0" destOrd="0" presId="urn:microsoft.com/office/officeart/2005/8/layout/orgChart1"/>
    <dgm:cxn modelId="{A0F8CAB3-76A6-4A2C-952D-31DDA15AD24D}" srcId="{FBA5949A-2DFE-48BE-AD14-B0EFF56925D3}" destId="{8EDA4004-D041-4B7A-9995-F8D528EED731}" srcOrd="1" destOrd="0" parTransId="{9A1260CB-2937-4324-8119-0A266F30F8B1}" sibTransId="{75F665F3-CBA3-41DA-B469-789A63B50D79}"/>
    <dgm:cxn modelId="{94E7E91A-77E3-4BB5-B20E-3BF452517E61}" srcId="{65516FCF-9494-4E2D-BA7D-3A92085A9FC3}" destId="{AB98550D-9C78-4DC6-9F5C-F7CC6FCF4F4F}" srcOrd="0" destOrd="0" parTransId="{63628A4A-41C5-4AE6-807E-7C5E7B1A304F}" sibTransId="{983437FE-3937-4A32-8215-ACF73FB19242}"/>
    <dgm:cxn modelId="{A94E1806-B7D5-4A46-8A93-37F585C6A08C}" type="presOf" srcId="{EBABE439-F198-47F8-AC25-37D24FD86F63}" destId="{E3FE3389-09F8-4933-9B40-1DD3DB5D6668}" srcOrd="1" destOrd="0" presId="urn:microsoft.com/office/officeart/2005/8/layout/orgChart1"/>
    <dgm:cxn modelId="{08FAF253-E4F0-445F-9D7A-ABF82FB97975}" type="presOf" srcId="{F26CBDDC-8C2B-4C6E-8040-37069AB2C51A}" destId="{C8170A6F-7D45-4F58-BAD1-40129DCF1D7C}" srcOrd="0" destOrd="0" presId="urn:microsoft.com/office/officeart/2005/8/layout/orgChart1"/>
    <dgm:cxn modelId="{2E710060-FC0F-4F16-A679-2640B1CB681E}" type="presOf" srcId="{65516FCF-9494-4E2D-BA7D-3A92085A9FC3}" destId="{123E2534-9375-4107-A962-652B7BFC037D}" srcOrd="1" destOrd="0" presId="urn:microsoft.com/office/officeart/2005/8/layout/orgChart1"/>
    <dgm:cxn modelId="{F7B77AC8-E3C3-4CD4-9EC4-F7D96B066106}" type="presOf" srcId="{FB3CC34E-60BF-48F0-BEB3-6EBF4D4141AC}" destId="{1F2C3B39-E31F-4699-A9C3-075E78FE782D}" srcOrd="0" destOrd="0" presId="urn:microsoft.com/office/officeart/2005/8/layout/orgChart1"/>
    <dgm:cxn modelId="{B754E99C-73D1-42AE-B315-BFC3D457BC5E}" type="presOf" srcId="{AE551A06-C2BD-41D8-ABF1-8455AA1CF036}" destId="{F4F35194-6C03-451A-B4E1-DAC8DDCF1C85}" srcOrd="1" destOrd="0" presId="urn:microsoft.com/office/officeart/2005/8/layout/orgChart1"/>
    <dgm:cxn modelId="{20664357-1DD5-4C82-9532-4EE5BC3F49D3}" type="presOf" srcId="{DED75945-FA35-46FE-B058-888A5BA766CA}" destId="{2B5068B0-DE73-46BF-99B4-427B92586C4B}" srcOrd="1" destOrd="0" presId="urn:microsoft.com/office/officeart/2005/8/layout/orgChart1"/>
    <dgm:cxn modelId="{99B7FF7E-4127-4300-BAB5-BB4FF941A0D6}" srcId="{AE551A06-C2BD-41D8-ABF1-8455AA1CF036}" destId="{76ACFDA9-5E5B-43CB-BC02-E4D0BB6474C3}" srcOrd="0" destOrd="0" parTransId="{0A714C04-322C-4CF7-B1CD-F40A708A6D0E}" sibTransId="{F5981471-1C07-46B8-9398-2F9EA1A3D840}"/>
    <dgm:cxn modelId="{AFF7DA2B-37C7-40BE-B071-2F97DAD729D0}" type="presOf" srcId="{8EDA4004-D041-4B7A-9995-F8D528EED731}" destId="{70D12491-9CFD-42D7-A241-995E2A214673}" srcOrd="0" destOrd="0" presId="urn:microsoft.com/office/officeart/2005/8/layout/orgChart1"/>
    <dgm:cxn modelId="{6670C3DD-D5C8-4338-8AC1-4A5C2C61901F}" type="presOf" srcId="{FBA5949A-2DFE-48BE-AD14-B0EFF56925D3}" destId="{778AF9E9-3C7E-456D-BC4D-5E5EF7418DD9}" srcOrd="0" destOrd="0" presId="urn:microsoft.com/office/officeart/2005/8/layout/orgChart1"/>
    <dgm:cxn modelId="{A2D7BCC9-8D59-4DB9-B1E9-2355C41B1274}" type="presOf" srcId="{67562E5D-8409-459D-9044-FA5598B02E70}" destId="{FFFB5CA4-0ACC-4EBB-9A6A-40F6AE6BB5AC}" srcOrd="1" destOrd="0" presId="urn:microsoft.com/office/officeart/2005/8/layout/orgChart1"/>
    <dgm:cxn modelId="{E3625F19-35A6-48C8-9127-FF3DC350D5C3}" type="presOf" srcId="{AE551A06-C2BD-41D8-ABF1-8455AA1CF036}" destId="{2C682BC1-CA81-472D-8EAB-EA032928C1FE}" srcOrd="0" destOrd="0" presId="urn:microsoft.com/office/officeart/2005/8/layout/orgChart1"/>
    <dgm:cxn modelId="{72A46DD8-D9BE-4C0F-B4C9-6B1BE0ED8D67}" type="presOf" srcId="{57212246-1BAA-44C0-9B6A-AB3B86CB2FDD}" destId="{B1A666B8-AC3F-4975-AAB0-DD97CC2F04FC}" srcOrd="1" destOrd="0" presId="urn:microsoft.com/office/officeart/2005/8/layout/orgChart1"/>
    <dgm:cxn modelId="{61A04960-E4D7-4B25-A3D5-0A060CA24DAB}" type="presOf" srcId="{57212246-1BAA-44C0-9B6A-AB3B86CB2FDD}" destId="{80AA1ECC-EDC9-490A-A031-571696AE34FE}" srcOrd="0" destOrd="0" presId="urn:microsoft.com/office/officeart/2005/8/layout/orgChart1"/>
    <dgm:cxn modelId="{A5754BAD-6D57-4FF5-8165-E22B41F1B1FC}" srcId="{AE551A06-C2BD-41D8-ABF1-8455AA1CF036}" destId="{F26CBDDC-8C2B-4C6E-8040-37069AB2C51A}" srcOrd="1" destOrd="0" parTransId="{88EFA09C-5CE3-493C-A7CD-4FC40D8B3492}" sibTransId="{6DCE72F8-9E0F-439F-91E3-6ADD0381E9CC}"/>
    <dgm:cxn modelId="{6C46A3DC-4AFA-4BDC-9040-7FF13B491FFA}" type="presOf" srcId="{F2E20BE8-FF47-4BAD-BAE4-36CBC2CF4AEA}" destId="{04DAAAAD-7ABD-4ACE-B893-3A1DEEEACEB9}" srcOrd="0" destOrd="0" presId="urn:microsoft.com/office/officeart/2005/8/layout/orgChart1"/>
    <dgm:cxn modelId="{5A5E65B4-602D-4B13-AAAA-225B8F314E24}" srcId="{DED75945-FA35-46FE-B058-888A5BA766CA}" destId="{C0B84FE4-655E-4092-BED3-FAD04C81BE5D}" srcOrd="0" destOrd="0" parTransId="{8A5EF1AA-F710-41E4-A894-00CAB8065B6A}" sibTransId="{6C8FAB5E-C92F-4552-B142-14F2C41BCEFA}"/>
    <dgm:cxn modelId="{CC5C59DD-4DB4-4830-84FB-576A7DD6D7D0}" type="presOf" srcId="{8A5EF1AA-F710-41E4-A894-00CAB8065B6A}" destId="{82109A92-902C-407C-B49E-EF36141A9B15}" srcOrd="0" destOrd="0" presId="urn:microsoft.com/office/officeart/2005/8/layout/orgChart1"/>
    <dgm:cxn modelId="{FDE6105C-5853-4F59-932C-B2D6267BD53C}" srcId="{AE551A06-C2BD-41D8-ABF1-8455AA1CF036}" destId="{DED75945-FA35-46FE-B058-888A5BA766CA}" srcOrd="2" destOrd="0" parTransId="{44A016D8-FC8C-4AD3-98CB-49AA934B76F7}" sibTransId="{F0BE54FC-4E8A-4F57-88F6-BDCA54D929C3}"/>
    <dgm:cxn modelId="{2B0BB56F-56C8-4E35-8557-46AAAD16FD8C}" srcId="{57212246-1BAA-44C0-9B6A-AB3B86CB2FDD}" destId="{65516FCF-9494-4E2D-BA7D-3A92085A9FC3}" srcOrd="3" destOrd="0" parTransId="{11276DAA-A8DC-4D37-A291-00AA00BD056C}" sibTransId="{A0DD15BA-72C8-4ADD-AF23-56165F711440}"/>
    <dgm:cxn modelId="{3A523482-A242-4FF8-B41C-2D154759D22A}" type="presOf" srcId="{F2394E6F-0A3E-4C15-B985-4F1E6327D55A}" destId="{9EB282E0-9C92-446F-8071-01C8720045A1}" srcOrd="0" destOrd="0" presId="urn:microsoft.com/office/officeart/2005/8/layout/orgChart1"/>
    <dgm:cxn modelId="{EE1CD18D-DB71-4E65-9D88-D8E647EE25A5}" srcId="{8EDA4004-D041-4B7A-9995-F8D528EED731}" destId="{EBABE439-F198-47F8-AC25-37D24FD86F63}" srcOrd="0" destOrd="0" parTransId="{D2A0CC3D-5E86-43C3-B6EE-A13C6D624B9F}" sibTransId="{74212F91-B322-4842-83BE-69EAA0999FEF}"/>
    <dgm:cxn modelId="{58DF0E17-E5EE-4491-AAAA-A4B5A65A863F}" type="presOf" srcId="{D2A0CC3D-5E86-43C3-B6EE-A13C6D624B9F}" destId="{C1FC4C0B-2A02-4BF6-9F4D-AE09F1FE0DC1}" srcOrd="0" destOrd="0" presId="urn:microsoft.com/office/officeart/2005/8/layout/orgChart1"/>
    <dgm:cxn modelId="{4202E5C8-6FD4-4545-9171-E6FE7F329810}" type="presOf" srcId="{63628A4A-41C5-4AE6-807E-7C5E7B1A304F}" destId="{2A3665E8-C8A9-4021-81DA-00C69223727C}" srcOrd="0" destOrd="0" presId="urn:microsoft.com/office/officeart/2005/8/layout/orgChart1"/>
    <dgm:cxn modelId="{F16FEBE9-4207-4965-86AF-B3125487D56F}" type="presOf" srcId="{95EE16DF-A5E1-4D62-A9CF-09096694DF01}" destId="{A9851DB5-A201-42BF-8231-7A191B8DE491}" srcOrd="1" destOrd="0" presId="urn:microsoft.com/office/officeart/2005/8/layout/orgChart1"/>
    <dgm:cxn modelId="{26A30A54-EC92-493A-88B6-817285B3E46E}" type="presOf" srcId="{22730988-923E-451C-93D9-87C2D41B1B38}" destId="{14DE4786-AE4D-4BD8-B9B2-43717E8F8E56}" srcOrd="0" destOrd="0" presId="urn:microsoft.com/office/officeart/2005/8/layout/orgChart1"/>
    <dgm:cxn modelId="{D529790A-5437-416B-B2FB-0BB90A5038E0}" type="presOf" srcId="{F2E20BE8-FF47-4BAD-BAE4-36CBC2CF4AEA}" destId="{E7912105-1051-44D7-9738-F453DAE3FB69}" srcOrd="1" destOrd="0" presId="urn:microsoft.com/office/officeart/2005/8/layout/orgChart1"/>
    <dgm:cxn modelId="{BC474DC5-3D96-4BC7-AC19-428438A5D775}" type="presOf" srcId="{FBA5949A-2DFE-48BE-AD14-B0EFF56925D3}" destId="{59C58177-01C6-4BFD-93A5-B5DE6DCF7861}" srcOrd="1" destOrd="0" presId="urn:microsoft.com/office/officeart/2005/8/layout/orgChart1"/>
    <dgm:cxn modelId="{F1D08E23-99BA-4CB4-B9CF-C19CFFF18151}" srcId="{57212246-1BAA-44C0-9B6A-AB3B86CB2FDD}" destId="{95EE16DF-A5E1-4D62-A9CF-09096694DF01}" srcOrd="0" destOrd="0" parTransId="{F2394E6F-0A3E-4C15-B985-4F1E6327D55A}" sibTransId="{77D6ED40-F1EC-460C-9938-6302FE6D621E}"/>
    <dgm:cxn modelId="{FA006C83-DDD2-495B-BB2A-8622802BC684}" type="presOf" srcId="{76ACFDA9-5E5B-43CB-BC02-E4D0BB6474C3}" destId="{6FAC6805-BA89-4ECB-BFC1-D610014DAD7C}" srcOrd="1" destOrd="0" presId="urn:microsoft.com/office/officeart/2005/8/layout/orgChart1"/>
    <dgm:cxn modelId="{E4E232C8-0005-46C3-B8D5-013B4932DEAF}" type="presOf" srcId="{B496C745-47EB-485C-B0B6-DAF92C5A26C1}" destId="{D357F03D-C6A4-4471-A3D6-B9F8966544F6}" srcOrd="0" destOrd="0" presId="urn:microsoft.com/office/officeart/2005/8/layout/orgChart1"/>
    <dgm:cxn modelId="{87733AD8-646C-4BC9-A288-9C908E0ECD53}" srcId="{57212246-1BAA-44C0-9B6A-AB3B86CB2FDD}" destId="{AE551A06-C2BD-41D8-ABF1-8455AA1CF036}" srcOrd="2" destOrd="0" parTransId="{B0BB80E3-EB8A-44F7-97A0-3C64468AFBC5}" sibTransId="{F6FA4D5A-5E61-46F3-A7ED-9BA4281F5E1D}"/>
    <dgm:cxn modelId="{F40D7765-6347-40DA-8D6C-4E3C4C26AE64}" type="presOf" srcId="{18B01A1F-11DA-48AE-9A3D-BD9AFC9166B6}" destId="{1DF6EA5D-1891-499D-B8E4-6EEDE0463547}" srcOrd="0" destOrd="0" presId="urn:microsoft.com/office/officeart/2005/8/layout/orgChart1"/>
    <dgm:cxn modelId="{86EF2226-3678-41F0-86F6-1E2721C83551}" type="presOf" srcId="{FB3CC34E-60BF-48F0-BEB3-6EBF4D4141AC}" destId="{78BC1771-4310-4E19-9DD4-31875A02D885}" srcOrd="1" destOrd="0" presId="urn:microsoft.com/office/officeart/2005/8/layout/orgChart1"/>
    <dgm:cxn modelId="{6205D785-2941-4E7F-978E-70D37A0F1CE8}" type="presOf" srcId="{76ACFDA9-5E5B-43CB-BC02-E4D0BB6474C3}" destId="{7E342C5A-3340-41BC-8B45-7ACAA9A89ABC}" srcOrd="0" destOrd="0" presId="urn:microsoft.com/office/officeart/2005/8/layout/orgChart1"/>
    <dgm:cxn modelId="{5EDB9BE7-56B2-4958-9E43-4748A05F4745}" type="presOf" srcId="{B0BB80E3-EB8A-44F7-97A0-3C64468AFBC5}" destId="{2B24E2A1-44B8-40F2-92F3-2FE87D2737A3}" srcOrd="0" destOrd="0" presId="urn:microsoft.com/office/officeart/2005/8/layout/orgChart1"/>
    <dgm:cxn modelId="{DC8F1F46-0611-4EA9-8AA9-49EC8F6E93A0}" type="presOf" srcId="{95EE16DF-A5E1-4D62-A9CF-09096694DF01}" destId="{9E2AD23B-4F01-4F05-83A5-981FCB49F1C6}" srcOrd="0" destOrd="0" presId="urn:microsoft.com/office/officeart/2005/8/layout/orgChart1"/>
    <dgm:cxn modelId="{F2F0A647-EE3C-4E62-B6B8-56A989BEFDEB}" srcId="{65516FCF-9494-4E2D-BA7D-3A92085A9FC3}" destId="{F2E20BE8-FF47-4BAD-BAE4-36CBC2CF4AEA}" srcOrd="1" destOrd="0" parTransId="{0EBD89FA-0280-4D5C-A988-259192739735}" sibTransId="{52E6BEF8-EAA9-4390-8099-DB76F958C157}"/>
    <dgm:cxn modelId="{64C4DBE8-ACB1-4400-966E-0928378A5B4B}" srcId="{FBA5949A-2DFE-48BE-AD14-B0EFF56925D3}" destId="{FB3CC34E-60BF-48F0-BEB3-6EBF4D4141AC}" srcOrd="0" destOrd="0" parTransId="{18B01A1F-11DA-48AE-9A3D-BD9AFC9166B6}" sibTransId="{47B63EA6-0661-4AE2-B1DE-C7E953EEAC16}"/>
    <dgm:cxn modelId="{94FD710C-0666-4B21-9BAF-5C6955EB1578}" type="presOf" srcId="{C1AC4EE2-5694-4CF8-8CCC-EAC50F9E48AC}" destId="{BC6FD644-2500-45AA-8117-56EA1FEE1F38}" srcOrd="0" destOrd="0" presId="urn:microsoft.com/office/officeart/2005/8/layout/orgChart1"/>
    <dgm:cxn modelId="{D9F48FEA-3212-472D-A5E9-6656169FDC71}" type="presOf" srcId="{EBABE439-F198-47F8-AC25-37D24FD86F63}" destId="{4C1C3E74-0681-4B79-B847-F2B636DFF463}" srcOrd="0" destOrd="0" presId="urn:microsoft.com/office/officeart/2005/8/layout/orgChart1"/>
    <dgm:cxn modelId="{183A272A-9C7B-435C-A231-0759D1EE9FC6}" type="presOf" srcId="{AB98550D-9C78-4DC6-9F5C-F7CC6FCF4F4F}" destId="{2A3224F2-C5E1-48AD-8344-B8DA3272DB1B}" srcOrd="1" destOrd="0" presId="urn:microsoft.com/office/officeart/2005/8/layout/orgChart1"/>
    <dgm:cxn modelId="{E9C57E95-7EBD-497E-9240-DB1ECC64029E}" type="presOf" srcId="{9A1260CB-2937-4324-8119-0A266F30F8B1}" destId="{D2A35D8B-624B-41D8-9875-BCF2F9274311}" srcOrd="0" destOrd="0" presId="urn:microsoft.com/office/officeart/2005/8/layout/orgChart1"/>
    <dgm:cxn modelId="{177270F1-3020-4CCE-AF29-ED421307A84B}" type="presOf" srcId="{C0B84FE4-655E-4092-BED3-FAD04C81BE5D}" destId="{65F92647-1E9C-40FA-BE8D-FB3CE164AC85}" srcOrd="1" destOrd="0" presId="urn:microsoft.com/office/officeart/2005/8/layout/orgChart1"/>
    <dgm:cxn modelId="{D16F49FF-F6B1-4C28-9F8C-2F055F0649A9}" srcId="{ADD9634C-E965-46DF-9F61-6549302C190A}" destId="{57212246-1BAA-44C0-9B6A-AB3B86CB2FDD}" srcOrd="0" destOrd="0" parTransId="{CD0A82DE-384F-4EE4-A05B-DF9262FF6617}" sibTransId="{345D24E0-CD0F-4E63-9EC7-D78F4993994B}"/>
    <dgm:cxn modelId="{100B3940-AE02-4B20-BEA8-40D588F718A1}" srcId="{57212246-1BAA-44C0-9B6A-AB3B86CB2FDD}" destId="{67562E5D-8409-459D-9044-FA5598B02E70}" srcOrd="1" destOrd="0" parTransId="{22730988-923E-451C-93D9-87C2D41B1B38}" sibTransId="{4DB2C1B7-02E2-4FC0-8897-ACA8981033A8}"/>
    <dgm:cxn modelId="{EB5566C5-98C7-45FA-8F49-C5B992BDE99F}" srcId="{DED75945-FA35-46FE-B058-888A5BA766CA}" destId="{C1AC4EE2-5694-4CF8-8CCC-EAC50F9E48AC}" srcOrd="1" destOrd="0" parTransId="{41097278-A731-449B-A683-CC71BE2253F0}" sibTransId="{C86D4F46-B58F-4813-9C17-2DF87B9F4AC2}"/>
    <dgm:cxn modelId="{B6D024F0-FBE9-41A6-AF01-CE05BAF5325C}" type="presOf" srcId="{0A714C04-322C-4CF7-B1CD-F40A708A6D0E}" destId="{F77263C0-77CC-42C2-960E-32614D219834}" srcOrd="0" destOrd="0" presId="urn:microsoft.com/office/officeart/2005/8/layout/orgChart1"/>
    <dgm:cxn modelId="{1EBEEF1F-3496-463D-9C8E-418C701B7955}" srcId="{65516FCF-9494-4E2D-BA7D-3A92085A9FC3}" destId="{FBA5949A-2DFE-48BE-AD14-B0EFF56925D3}" srcOrd="2" destOrd="0" parTransId="{B496C745-47EB-485C-B0B6-DAF92C5A26C1}" sibTransId="{DEA884A4-19AF-42D4-B9C1-87D695CB9C97}"/>
    <dgm:cxn modelId="{2B53F5BA-579F-4D53-850C-062AB06DF1E5}" type="presOf" srcId="{ADD9634C-E965-46DF-9F61-6549302C190A}" destId="{4E02B96C-8827-4163-AEB0-3E9A740CAA08}" srcOrd="0" destOrd="0" presId="urn:microsoft.com/office/officeart/2005/8/layout/orgChart1"/>
    <dgm:cxn modelId="{36E4D319-503F-482C-8CEC-5FEBA3E85DB9}" type="presOf" srcId="{DED75945-FA35-46FE-B058-888A5BA766CA}" destId="{C3718361-D500-4259-BF76-85937436EAC8}" srcOrd="0" destOrd="0" presId="urn:microsoft.com/office/officeart/2005/8/layout/orgChart1"/>
    <dgm:cxn modelId="{E55C42E7-96CD-4058-AFBC-FEF0620E7B55}" type="presOf" srcId="{41097278-A731-449B-A683-CC71BE2253F0}" destId="{FAECDF82-145F-46B8-A814-621EAF3DBB09}" srcOrd="0" destOrd="0" presId="urn:microsoft.com/office/officeart/2005/8/layout/orgChart1"/>
    <dgm:cxn modelId="{247636E8-5229-434D-ACE7-CB4615AA2989}" type="presParOf" srcId="{4E02B96C-8827-4163-AEB0-3E9A740CAA08}" destId="{397DA688-BDE2-4C24-90D2-0F855479C647}" srcOrd="0" destOrd="0" presId="urn:microsoft.com/office/officeart/2005/8/layout/orgChart1"/>
    <dgm:cxn modelId="{142C4182-41D6-4BF7-9DEC-A9A4FC2DD443}" type="presParOf" srcId="{397DA688-BDE2-4C24-90D2-0F855479C647}" destId="{FE54E694-E784-42DC-866D-B7096B87315E}" srcOrd="0" destOrd="0" presId="urn:microsoft.com/office/officeart/2005/8/layout/orgChart1"/>
    <dgm:cxn modelId="{10513480-50FD-45B6-A59C-5BA5F469CD34}" type="presParOf" srcId="{FE54E694-E784-42DC-866D-B7096B87315E}" destId="{80AA1ECC-EDC9-490A-A031-571696AE34FE}" srcOrd="0" destOrd="0" presId="urn:microsoft.com/office/officeart/2005/8/layout/orgChart1"/>
    <dgm:cxn modelId="{678956E2-1497-43F7-912E-16C3D7753005}" type="presParOf" srcId="{FE54E694-E784-42DC-866D-B7096B87315E}" destId="{B1A666B8-AC3F-4975-AAB0-DD97CC2F04FC}" srcOrd="1" destOrd="0" presId="urn:microsoft.com/office/officeart/2005/8/layout/orgChart1"/>
    <dgm:cxn modelId="{624F089C-C2F1-47AB-9AE1-4ED029DF3E69}" type="presParOf" srcId="{397DA688-BDE2-4C24-90D2-0F855479C647}" destId="{AD019649-D61F-4F4B-9F5F-83DBB2EA2BEE}" srcOrd="1" destOrd="0" presId="urn:microsoft.com/office/officeart/2005/8/layout/orgChart1"/>
    <dgm:cxn modelId="{FCA5E47B-540C-48CB-BA89-C7E25E92C602}" type="presParOf" srcId="{AD019649-D61F-4F4B-9F5F-83DBB2EA2BEE}" destId="{9EB282E0-9C92-446F-8071-01C8720045A1}" srcOrd="0" destOrd="0" presId="urn:microsoft.com/office/officeart/2005/8/layout/orgChart1"/>
    <dgm:cxn modelId="{13923D69-A682-4087-8EB8-B3F3BCED12A9}" type="presParOf" srcId="{AD019649-D61F-4F4B-9F5F-83DBB2EA2BEE}" destId="{DB37DB7A-7F01-4048-9D25-543231F731B6}" srcOrd="1" destOrd="0" presId="urn:microsoft.com/office/officeart/2005/8/layout/orgChart1"/>
    <dgm:cxn modelId="{28801ABE-0FAF-4526-8EA3-C4F4A81C6B3B}" type="presParOf" srcId="{DB37DB7A-7F01-4048-9D25-543231F731B6}" destId="{6CF95D5D-2E64-474B-B671-A7C3689EF727}" srcOrd="0" destOrd="0" presId="urn:microsoft.com/office/officeart/2005/8/layout/orgChart1"/>
    <dgm:cxn modelId="{069D19C2-55DF-42F6-964A-D41B6AF457E4}" type="presParOf" srcId="{6CF95D5D-2E64-474B-B671-A7C3689EF727}" destId="{9E2AD23B-4F01-4F05-83A5-981FCB49F1C6}" srcOrd="0" destOrd="0" presId="urn:microsoft.com/office/officeart/2005/8/layout/orgChart1"/>
    <dgm:cxn modelId="{C0C2ABA2-D784-42E4-8C7A-7D2C5655B097}" type="presParOf" srcId="{6CF95D5D-2E64-474B-B671-A7C3689EF727}" destId="{A9851DB5-A201-42BF-8231-7A191B8DE491}" srcOrd="1" destOrd="0" presId="urn:microsoft.com/office/officeart/2005/8/layout/orgChart1"/>
    <dgm:cxn modelId="{E40212A8-8397-499C-95BB-AAB56F4B8162}" type="presParOf" srcId="{DB37DB7A-7F01-4048-9D25-543231F731B6}" destId="{11B6BA24-E767-473E-82A3-8C6F48ACA411}" srcOrd="1" destOrd="0" presId="urn:microsoft.com/office/officeart/2005/8/layout/orgChart1"/>
    <dgm:cxn modelId="{6E306743-9118-4C32-9AFB-2CEDCAFDC9DC}" type="presParOf" srcId="{DB37DB7A-7F01-4048-9D25-543231F731B6}" destId="{83F67CBE-C2A6-427D-BDA1-664FB6275965}" srcOrd="2" destOrd="0" presId="urn:microsoft.com/office/officeart/2005/8/layout/orgChart1"/>
    <dgm:cxn modelId="{43AD5E14-FBBE-4CE0-B809-5F8FB636356F}" type="presParOf" srcId="{AD019649-D61F-4F4B-9F5F-83DBB2EA2BEE}" destId="{14DE4786-AE4D-4BD8-B9B2-43717E8F8E56}" srcOrd="2" destOrd="0" presId="urn:microsoft.com/office/officeart/2005/8/layout/orgChart1"/>
    <dgm:cxn modelId="{80885AB0-37EA-4199-8B83-FFDD507108EE}" type="presParOf" srcId="{AD019649-D61F-4F4B-9F5F-83DBB2EA2BEE}" destId="{5003FA4D-1E4A-42E3-AE71-7242F33BD523}" srcOrd="3" destOrd="0" presId="urn:microsoft.com/office/officeart/2005/8/layout/orgChart1"/>
    <dgm:cxn modelId="{DC94921F-DA05-42FA-B0B1-718EEA0F0DE4}" type="presParOf" srcId="{5003FA4D-1E4A-42E3-AE71-7242F33BD523}" destId="{0DF73B49-70D6-421D-AB56-FCA5DA0173F2}" srcOrd="0" destOrd="0" presId="urn:microsoft.com/office/officeart/2005/8/layout/orgChart1"/>
    <dgm:cxn modelId="{D1D3CF5E-7109-46CB-B96D-E8B97ABB78B0}" type="presParOf" srcId="{0DF73B49-70D6-421D-AB56-FCA5DA0173F2}" destId="{166C5C12-4994-4728-BBF6-388EE9E818DF}" srcOrd="0" destOrd="0" presId="urn:microsoft.com/office/officeart/2005/8/layout/orgChart1"/>
    <dgm:cxn modelId="{F56A8A73-73BA-4C26-993F-E4DB4201DF12}" type="presParOf" srcId="{0DF73B49-70D6-421D-AB56-FCA5DA0173F2}" destId="{FFFB5CA4-0ACC-4EBB-9A6A-40F6AE6BB5AC}" srcOrd="1" destOrd="0" presId="urn:microsoft.com/office/officeart/2005/8/layout/orgChart1"/>
    <dgm:cxn modelId="{42DAC72B-4C7B-41A8-A514-BB47E68F8AF3}" type="presParOf" srcId="{5003FA4D-1E4A-42E3-AE71-7242F33BD523}" destId="{50145ACB-AE06-449A-9CA2-C6B85B59E872}" srcOrd="1" destOrd="0" presId="urn:microsoft.com/office/officeart/2005/8/layout/orgChart1"/>
    <dgm:cxn modelId="{7B33A566-34F6-4790-9FD1-26457E2629D9}" type="presParOf" srcId="{5003FA4D-1E4A-42E3-AE71-7242F33BD523}" destId="{87AFD327-DCF0-41B3-AD49-BA68261BE548}" srcOrd="2" destOrd="0" presId="urn:microsoft.com/office/officeart/2005/8/layout/orgChart1"/>
    <dgm:cxn modelId="{FF61A527-E647-4B63-BE92-C2792CAF3CC0}" type="presParOf" srcId="{AD019649-D61F-4F4B-9F5F-83DBB2EA2BEE}" destId="{2B24E2A1-44B8-40F2-92F3-2FE87D2737A3}" srcOrd="4" destOrd="0" presId="urn:microsoft.com/office/officeart/2005/8/layout/orgChart1"/>
    <dgm:cxn modelId="{3FFA7D08-4E91-4BA4-8DF9-3491F433287B}" type="presParOf" srcId="{AD019649-D61F-4F4B-9F5F-83DBB2EA2BEE}" destId="{F8714213-2BDA-4A21-AAE2-D86D1A9080AF}" srcOrd="5" destOrd="0" presId="urn:microsoft.com/office/officeart/2005/8/layout/orgChart1"/>
    <dgm:cxn modelId="{DB4A3350-93F4-473C-8F58-9D99953AFA9E}" type="presParOf" srcId="{F8714213-2BDA-4A21-AAE2-D86D1A9080AF}" destId="{711DEECB-1A0D-4F9B-8A5C-9289616F17E1}" srcOrd="0" destOrd="0" presId="urn:microsoft.com/office/officeart/2005/8/layout/orgChart1"/>
    <dgm:cxn modelId="{8CFD0843-B455-4141-863B-183CA5C2F2C8}" type="presParOf" srcId="{711DEECB-1A0D-4F9B-8A5C-9289616F17E1}" destId="{2C682BC1-CA81-472D-8EAB-EA032928C1FE}" srcOrd="0" destOrd="0" presId="urn:microsoft.com/office/officeart/2005/8/layout/orgChart1"/>
    <dgm:cxn modelId="{F66C106C-3BA8-4A19-AA33-A0E5DDA99947}" type="presParOf" srcId="{711DEECB-1A0D-4F9B-8A5C-9289616F17E1}" destId="{F4F35194-6C03-451A-B4E1-DAC8DDCF1C85}" srcOrd="1" destOrd="0" presId="urn:microsoft.com/office/officeart/2005/8/layout/orgChart1"/>
    <dgm:cxn modelId="{70284CD8-FEB9-4AE3-BE8D-381B6A0D474C}" type="presParOf" srcId="{F8714213-2BDA-4A21-AAE2-D86D1A9080AF}" destId="{3D1A1531-FB12-4F2A-B544-57FC3A722DD5}" srcOrd="1" destOrd="0" presId="urn:microsoft.com/office/officeart/2005/8/layout/orgChart1"/>
    <dgm:cxn modelId="{187ACFF6-FA85-45C7-B457-87B2C020F781}" type="presParOf" srcId="{3D1A1531-FB12-4F2A-B544-57FC3A722DD5}" destId="{F77263C0-77CC-42C2-960E-32614D219834}" srcOrd="0" destOrd="0" presId="urn:microsoft.com/office/officeart/2005/8/layout/orgChart1"/>
    <dgm:cxn modelId="{A7921173-ED4F-497B-9BD7-9C8816B74651}" type="presParOf" srcId="{3D1A1531-FB12-4F2A-B544-57FC3A722DD5}" destId="{BC0F4460-89D9-4D6C-A3DC-CC1C39EF60F8}" srcOrd="1" destOrd="0" presId="urn:microsoft.com/office/officeart/2005/8/layout/orgChart1"/>
    <dgm:cxn modelId="{FC0D500B-74B5-457D-8EEC-DA7E4627DE06}" type="presParOf" srcId="{BC0F4460-89D9-4D6C-A3DC-CC1C39EF60F8}" destId="{ACFB1815-154E-486C-AF56-06E145EC37CD}" srcOrd="0" destOrd="0" presId="urn:microsoft.com/office/officeart/2005/8/layout/orgChart1"/>
    <dgm:cxn modelId="{F0E3215F-8176-423A-903A-18C5A3377ECE}" type="presParOf" srcId="{ACFB1815-154E-486C-AF56-06E145EC37CD}" destId="{7E342C5A-3340-41BC-8B45-7ACAA9A89ABC}" srcOrd="0" destOrd="0" presId="urn:microsoft.com/office/officeart/2005/8/layout/orgChart1"/>
    <dgm:cxn modelId="{A23BA230-2ED7-47F3-A5C8-DAD1C253CBC7}" type="presParOf" srcId="{ACFB1815-154E-486C-AF56-06E145EC37CD}" destId="{6FAC6805-BA89-4ECB-BFC1-D610014DAD7C}" srcOrd="1" destOrd="0" presId="urn:microsoft.com/office/officeart/2005/8/layout/orgChart1"/>
    <dgm:cxn modelId="{A7A063C8-A418-44E3-884C-429F3A629FF2}" type="presParOf" srcId="{BC0F4460-89D9-4D6C-A3DC-CC1C39EF60F8}" destId="{2C51A82A-348B-45C8-82F9-811B4BB190A7}" srcOrd="1" destOrd="0" presId="urn:microsoft.com/office/officeart/2005/8/layout/orgChart1"/>
    <dgm:cxn modelId="{CBF33511-7DD3-4C36-A6DE-859E048D125E}" type="presParOf" srcId="{BC0F4460-89D9-4D6C-A3DC-CC1C39EF60F8}" destId="{D08569DD-B5F7-4B3E-965A-6788B14C0E2D}" srcOrd="2" destOrd="0" presId="urn:microsoft.com/office/officeart/2005/8/layout/orgChart1"/>
    <dgm:cxn modelId="{BFD423F8-6839-4AB6-82ED-FCB07CABD8E1}" type="presParOf" srcId="{3D1A1531-FB12-4F2A-B544-57FC3A722DD5}" destId="{BB2B47F2-68B8-48AC-8CEA-8BADA29B6426}" srcOrd="2" destOrd="0" presId="urn:microsoft.com/office/officeart/2005/8/layout/orgChart1"/>
    <dgm:cxn modelId="{14A788F1-1292-435A-8C60-F1AC21ED99AB}" type="presParOf" srcId="{3D1A1531-FB12-4F2A-B544-57FC3A722DD5}" destId="{F4186405-145F-4D7D-B60F-B4169D576582}" srcOrd="3" destOrd="0" presId="urn:microsoft.com/office/officeart/2005/8/layout/orgChart1"/>
    <dgm:cxn modelId="{7768A71C-011E-48B6-B6B2-E8B6B91ECBE3}" type="presParOf" srcId="{F4186405-145F-4D7D-B60F-B4169D576582}" destId="{E182CFBC-D3CE-44D1-AA1A-DB2903B5D9D3}" srcOrd="0" destOrd="0" presId="urn:microsoft.com/office/officeart/2005/8/layout/orgChart1"/>
    <dgm:cxn modelId="{D9A9E306-9B29-4196-B4B7-1FCDB8939F84}" type="presParOf" srcId="{E182CFBC-D3CE-44D1-AA1A-DB2903B5D9D3}" destId="{C8170A6F-7D45-4F58-BAD1-40129DCF1D7C}" srcOrd="0" destOrd="0" presId="urn:microsoft.com/office/officeart/2005/8/layout/orgChart1"/>
    <dgm:cxn modelId="{D35EC5DC-832E-484D-ACDF-ABE1F98DC107}" type="presParOf" srcId="{E182CFBC-D3CE-44D1-AA1A-DB2903B5D9D3}" destId="{4CD2F806-ABC3-4AD4-82D4-F08055B1477D}" srcOrd="1" destOrd="0" presId="urn:microsoft.com/office/officeart/2005/8/layout/orgChart1"/>
    <dgm:cxn modelId="{22145EBA-E52F-4330-985E-0EE7CFFA3A6F}" type="presParOf" srcId="{F4186405-145F-4D7D-B60F-B4169D576582}" destId="{029631A3-E691-433C-B7E8-67553479FAE1}" srcOrd="1" destOrd="0" presId="urn:microsoft.com/office/officeart/2005/8/layout/orgChart1"/>
    <dgm:cxn modelId="{44075E33-03D5-4B89-9F5D-4394443DC2DB}" type="presParOf" srcId="{F4186405-145F-4D7D-B60F-B4169D576582}" destId="{04C5E2BC-FFE0-4A93-B1BC-AB5B2AC161E1}" srcOrd="2" destOrd="0" presId="urn:microsoft.com/office/officeart/2005/8/layout/orgChart1"/>
    <dgm:cxn modelId="{83F02E94-8465-4AE0-B42B-22003D93DE3D}" type="presParOf" srcId="{3D1A1531-FB12-4F2A-B544-57FC3A722DD5}" destId="{8930EE88-9E99-46FF-8016-506A3E1CB58D}" srcOrd="4" destOrd="0" presId="urn:microsoft.com/office/officeart/2005/8/layout/orgChart1"/>
    <dgm:cxn modelId="{D8AAEC54-035C-4E2E-9318-9293A64A6D7F}" type="presParOf" srcId="{3D1A1531-FB12-4F2A-B544-57FC3A722DD5}" destId="{FD65E2E0-82EA-4FC7-81F4-E2359C14237E}" srcOrd="5" destOrd="0" presId="urn:microsoft.com/office/officeart/2005/8/layout/orgChart1"/>
    <dgm:cxn modelId="{18E77368-6359-423A-B796-FE66D12D89BA}" type="presParOf" srcId="{FD65E2E0-82EA-4FC7-81F4-E2359C14237E}" destId="{0CE5D1A1-9451-4442-905F-6D8DFDF89912}" srcOrd="0" destOrd="0" presId="urn:microsoft.com/office/officeart/2005/8/layout/orgChart1"/>
    <dgm:cxn modelId="{098FB851-F33F-4117-AAC8-727EF43E43B2}" type="presParOf" srcId="{0CE5D1A1-9451-4442-905F-6D8DFDF89912}" destId="{C3718361-D500-4259-BF76-85937436EAC8}" srcOrd="0" destOrd="0" presId="urn:microsoft.com/office/officeart/2005/8/layout/orgChart1"/>
    <dgm:cxn modelId="{9EE5A755-6753-413B-8B41-53778A788DF1}" type="presParOf" srcId="{0CE5D1A1-9451-4442-905F-6D8DFDF89912}" destId="{2B5068B0-DE73-46BF-99B4-427B92586C4B}" srcOrd="1" destOrd="0" presId="urn:microsoft.com/office/officeart/2005/8/layout/orgChart1"/>
    <dgm:cxn modelId="{A966F3C5-9965-4642-B8BD-238CAF987D86}" type="presParOf" srcId="{FD65E2E0-82EA-4FC7-81F4-E2359C14237E}" destId="{54313666-5272-4EC9-9D78-A9E271735AA1}" srcOrd="1" destOrd="0" presId="urn:microsoft.com/office/officeart/2005/8/layout/orgChart1"/>
    <dgm:cxn modelId="{3E64CB88-C880-4714-94B0-B2EB8384826B}" type="presParOf" srcId="{54313666-5272-4EC9-9D78-A9E271735AA1}" destId="{82109A92-902C-407C-B49E-EF36141A9B15}" srcOrd="0" destOrd="0" presId="urn:microsoft.com/office/officeart/2005/8/layout/orgChart1"/>
    <dgm:cxn modelId="{BF840A52-6779-49B2-8912-B99318DAD2A7}" type="presParOf" srcId="{54313666-5272-4EC9-9D78-A9E271735AA1}" destId="{6207A73E-4916-4AC0-B5D0-B566EACEEF72}" srcOrd="1" destOrd="0" presId="urn:microsoft.com/office/officeart/2005/8/layout/orgChart1"/>
    <dgm:cxn modelId="{4FD4E7CF-DF61-4D9C-AA25-63CE2A72D1B3}" type="presParOf" srcId="{6207A73E-4916-4AC0-B5D0-B566EACEEF72}" destId="{A42EB53C-A5F0-4609-B757-85CADF7BCACF}" srcOrd="0" destOrd="0" presId="urn:microsoft.com/office/officeart/2005/8/layout/orgChart1"/>
    <dgm:cxn modelId="{7DAE7BF8-269C-4628-BBF2-020917500F34}" type="presParOf" srcId="{A42EB53C-A5F0-4609-B757-85CADF7BCACF}" destId="{33BD4224-34B5-4FEB-840E-7BC9E186D603}" srcOrd="0" destOrd="0" presId="urn:microsoft.com/office/officeart/2005/8/layout/orgChart1"/>
    <dgm:cxn modelId="{70B4C4F8-C710-4322-9D1F-DB21EA291FF9}" type="presParOf" srcId="{A42EB53C-A5F0-4609-B757-85CADF7BCACF}" destId="{65F92647-1E9C-40FA-BE8D-FB3CE164AC85}" srcOrd="1" destOrd="0" presId="urn:microsoft.com/office/officeart/2005/8/layout/orgChart1"/>
    <dgm:cxn modelId="{7F70E137-22B8-47ED-A915-3719AA791CB5}" type="presParOf" srcId="{6207A73E-4916-4AC0-B5D0-B566EACEEF72}" destId="{8E459866-A07C-4D48-848B-B267021EFB80}" srcOrd="1" destOrd="0" presId="urn:microsoft.com/office/officeart/2005/8/layout/orgChart1"/>
    <dgm:cxn modelId="{FD3B2A85-A02B-4E43-9293-00AADA71728B}" type="presParOf" srcId="{6207A73E-4916-4AC0-B5D0-B566EACEEF72}" destId="{0BBF5038-B26E-42B2-B072-8F7D5DA68ECF}" srcOrd="2" destOrd="0" presId="urn:microsoft.com/office/officeart/2005/8/layout/orgChart1"/>
    <dgm:cxn modelId="{60AC3893-597F-4B06-AC5F-7566E5ED5665}" type="presParOf" srcId="{54313666-5272-4EC9-9D78-A9E271735AA1}" destId="{FAECDF82-145F-46B8-A814-621EAF3DBB09}" srcOrd="2" destOrd="0" presId="urn:microsoft.com/office/officeart/2005/8/layout/orgChart1"/>
    <dgm:cxn modelId="{877A0D39-68A9-426E-8C94-F7F682D7F3E6}" type="presParOf" srcId="{54313666-5272-4EC9-9D78-A9E271735AA1}" destId="{EA72B824-6B48-4040-AD9C-0EA43196CF62}" srcOrd="3" destOrd="0" presId="urn:microsoft.com/office/officeart/2005/8/layout/orgChart1"/>
    <dgm:cxn modelId="{6EB8ED80-5B0D-4443-8273-3DB504BF2CB5}" type="presParOf" srcId="{EA72B824-6B48-4040-AD9C-0EA43196CF62}" destId="{FAE2BACC-37E7-4C26-96A4-DB5C0887730C}" srcOrd="0" destOrd="0" presId="urn:microsoft.com/office/officeart/2005/8/layout/orgChart1"/>
    <dgm:cxn modelId="{CE3C8D5B-C363-4B46-8EF7-288A5359581B}" type="presParOf" srcId="{FAE2BACC-37E7-4C26-96A4-DB5C0887730C}" destId="{BC6FD644-2500-45AA-8117-56EA1FEE1F38}" srcOrd="0" destOrd="0" presId="urn:microsoft.com/office/officeart/2005/8/layout/orgChart1"/>
    <dgm:cxn modelId="{FF35C34C-2BAB-4FF3-A2BA-6294474119D1}" type="presParOf" srcId="{FAE2BACC-37E7-4C26-96A4-DB5C0887730C}" destId="{551A4BE9-361A-46C4-8A0E-8CB50A80320F}" srcOrd="1" destOrd="0" presId="urn:microsoft.com/office/officeart/2005/8/layout/orgChart1"/>
    <dgm:cxn modelId="{DD634B4F-7C1F-4E1A-8E24-AB636F158B4E}" type="presParOf" srcId="{EA72B824-6B48-4040-AD9C-0EA43196CF62}" destId="{54E35A08-180E-4AA3-92B1-384B2B06465D}" srcOrd="1" destOrd="0" presId="urn:microsoft.com/office/officeart/2005/8/layout/orgChart1"/>
    <dgm:cxn modelId="{076849F5-13A8-4528-97F8-C752275326E7}" type="presParOf" srcId="{EA72B824-6B48-4040-AD9C-0EA43196CF62}" destId="{1F67B114-9EE8-47C7-8F2A-EBD2367EE698}" srcOrd="2" destOrd="0" presId="urn:microsoft.com/office/officeart/2005/8/layout/orgChart1"/>
    <dgm:cxn modelId="{ACA1412D-DDD8-4330-BFC6-D8CF7610EFAB}" type="presParOf" srcId="{FD65E2E0-82EA-4FC7-81F4-E2359C14237E}" destId="{1F5E07C8-6C70-4CB8-8B0C-AFF5328A3825}" srcOrd="2" destOrd="0" presId="urn:microsoft.com/office/officeart/2005/8/layout/orgChart1"/>
    <dgm:cxn modelId="{DAF7D661-7489-4DD6-A5E3-35C80F70B315}" type="presParOf" srcId="{F8714213-2BDA-4A21-AAE2-D86D1A9080AF}" destId="{DEB9A00D-EBE3-4C94-B7C3-5FADCB6E01BD}" srcOrd="2" destOrd="0" presId="urn:microsoft.com/office/officeart/2005/8/layout/orgChart1"/>
    <dgm:cxn modelId="{2A24A21F-6A7C-4667-AF78-9D68DA475714}" type="presParOf" srcId="{AD019649-D61F-4F4B-9F5F-83DBB2EA2BEE}" destId="{4F4BD73B-B53B-4729-A83E-297DC0DEBD8B}" srcOrd="6" destOrd="0" presId="urn:microsoft.com/office/officeart/2005/8/layout/orgChart1"/>
    <dgm:cxn modelId="{DC57D6E6-20C8-49B0-BE85-B525BA1EE384}" type="presParOf" srcId="{AD019649-D61F-4F4B-9F5F-83DBB2EA2BEE}" destId="{C470A096-8088-4DD2-AF4B-AB03B9D5E40F}" srcOrd="7" destOrd="0" presId="urn:microsoft.com/office/officeart/2005/8/layout/orgChart1"/>
    <dgm:cxn modelId="{ECFED338-57EB-43E4-9E04-4CF1A9A05232}" type="presParOf" srcId="{C470A096-8088-4DD2-AF4B-AB03B9D5E40F}" destId="{0AC0B4FA-EA14-40D1-ABA2-A77ABE796D0C}" srcOrd="0" destOrd="0" presId="urn:microsoft.com/office/officeart/2005/8/layout/orgChart1"/>
    <dgm:cxn modelId="{42A5090C-7EE8-4D7C-A855-C2D8341F534B}" type="presParOf" srcId="{0AC0B4FA-EA14-40D1-ABA2-A77ABE796D0C}" destId="{4F508AC2-A0C7-4868-A761-254604886128}" srcOrd="0" destOrd="0" presId="urn:microsoft.com/office/officeart/2005/8/layout/orgChart1"/>
    <dgm:cxn modelId="{D7EAF31C-C956-466A-AA58-94552A6ED721}" type="presParOf" srcId="{0AC0B4FA-EA14-40D1-ABA2-A77ABE796D0C}" destId="{123E2534-9375-4107-A962-652B7BFC037D}" srcOrd="1" destOrd="0" presId="urn:microsoft.com/office/officeart/2005/8/layout/orgChart1"/>
    <dgm:cxn modelId="{174C2E20-97D0-4CB6-86B9-4250A8F4BB2C}" type="presParOf" srcId="{C470A096-8088-4DD2-AF4B-AB03B9D5E40F}" destId="{00A94F20-17C3-47E4-901D-3CAFDBE71EDD}" srcOrd="1" destOrd="0" presId="urn:microsoft.com/office/officeart/2005/8/layout/orgChart1"/>
    <dgm:cxn modelId="{F2A87A96-B072-4CA8-B573-FB68B89E4ECC}" type="presParOf" srcId="{00A94F20-17C3-47E4-901D-3CAFDBE71EDD}" destId="{2A3665E8-C8A9-4021-81DA-00C69223727C}" srcOrd="0" destOrd="0" presId="urn:microsoft.com/office/officeart/2005/8/layout/orgChart1"/>
    <dgm:cxn modelId="{3F876EDF-919A-41C2-934A-DDBF143F81A8}" type="presParOf" srcId="{00A94F20-17C3-47E4-901D-3CAFDBE71EDD}" destId="{6B1BF51D-E692-4F84-BCB4-B2DF1F2C5945}" srcOrd="1" destOrd="0" presId="urn:microsoft.com/office/officeart/2005/8/layout/orgChart1"/>
    <dgm:cxn modelId="{90FE34A3-DC1F-4D45-BDB0-3F101364C0D4}" type="presParOf" srcId="{6B1BF51D-E692-4F84-BCB4-B2DF1F2C5945}" destId="{D4C00A63-553B-482F-9398-53A6590689A6}" srcOrd="0" destOrd="0" presId="urn:microsoft.com/office/officeart/2005/8/layout/orgChart1"/>
    <dgm:cxn modelId="{C2155983-B61C-4D1D-9BD0-A1DFC0C4C858}" type="presParOf" srcId="{D4C00A63-553B-482F-9398-53A6590689A6}" destId="{4FEA5B50-CA9C-41DB-B0CF-88AFE6D3F1DD}" srcOrd="0" destOrd="0" presId="urn:microsoft.com/office/officeart/2005/8/layout/orgChart1"/>
    <dgm:cxn modelId="{A2FB1B85-EFE4-4035-A22E-31540676B159}" type="presParOf" srcId="{D4C00A63-553B-482F-9398-53A6590689A6}" destId="{2A3224F2-C5E1-48AD-8344-B8DA3272DB1B}" srcOrd="1" destOrd="0" presId="urn:microsoft.com/office/officeart/2005/8/layout/orgChart1"/>
    <dgm:cxn modelId="{B24A817C-A43B-41DB-B4DC-91EA44640CCB}" type="presParOf" srcId="{6B1BF51D-E692-4F84-BCB4-B2DF1F2C5945}" destId="{988EDCA0-D394-43B5-9AC5-7C9322A5BF8D}" srcOrd="1" destOrd="0" presId="urn:microsoft.com/office/officeart/2005/8/layout/orgChart1"/>
    <dgm:cxn modelId="{2D563A08-C99E-4D39-90CD-2F6E19293AE7}" type="presParOf" srcId="{6B1BF51D-E692-4F84-BCB4-B2DF1F2C5945}" destId="{CC1D8EB0-DF74-4A1F-A444-F0157F982692}" srcOrd="2" destOrd="0" presId="urn:microsoft.com/office/officeart/2005/8/layout/orgChart1"/>
    <dgm:cxn modelId="{4BF4267E-FDF5-4402-A6F6-0EF3DFC0A55B}" type="presParOf" srcId="{00A94F20-17C3-47E4-901D-3CAFDBE71EDD}" destId="{524FBAB4-D3B2-477E-B0D4-269ED33C3BC0}" srcOrd="2" destOrd="0" presId="urn:microsoft.com/office/officeart/2005/8/layout/orgChart1"/>
    <dgm:cxn modelId="{1E419FB7-96CC-41C8-8E62-8F546C210A19}" type="presParOf" srcId="{00A94F20-17C3-47E4-901D-3CAFDBE71EDD}" destId="{F1FC0D4B-F50A-4814-BF49-A52C95E19940}" srcOrd="3" destOrd="0" presId="urn:microsoft.com/office/officeart/2005/8/layout/orgChart1"/>
    <dgm:cxn modelId="{78D91912-A853-4F75-A0DD-3BF60BF469D2}" type="presParOf" srcId="{F1FC0D4B-F50A-4814-BF49-A52C95E19940}" destId="{DD91A171-BFBA-44CC-9852-560859ADE6D9}" srcOrd="0" destOrd="0" presId="urn:microsoft.com/office/officeart/2005/8/layout/orgChart1"/>
    <dgm:cxn modelId="{CC32CB8C-6277-4BB1-85D7-8F8FE5D065FC}" type="presParOf" srcId="{DD91A171-BFBA-44CC-9852-560859ADE6D9}" destId="{04DAAAAD-7ABD-4ACE-B893-3A1DEEEACEB9}" srcOrd="0" destOrd="0" presId="urn:microsoft.com/office/officeart/2005/8/layout/orgChart1"/>
    <dgm:cxn modelId="{E0F3F3BA-85E3-4B3F-B7EA-300F4CD04625}" type="presParOf" srcId="{DD91A171-BFBA-44CC-9852-560859ADE6D9}" destId="{E7912105-1051-44D7-9738-F453DAE3FB69}" srcOrd="1" destOrd="0" presId="urn:microsoft.com/office/officeart/2005/8/layout/orgChart1"/>
    <dgm:cxn modelId="{1FD3B549-B721-4DC2-B141-63C1707917BF}" type="presParOf" srcId="{F1FC0D4B-F50A-4814-BF49-A52C95E19940}" destId="{C58633D3-D986-4BE2-94BB-701D0238AC41}" srcOrd="1" destOrd="0" presId="urn:microsoft.com/office/officeart/2005/8/layout/orgChart1"/>
    <dgm:cxn modelId="{07857C31-00AA-42A8-BE02-7BA55CB4CFC0}" type="presParOf" srcId="{F1FC0D4B-F50A-4814-BF49-A52C95E19940}" destId="{7B040A6B-184A-4AAE-B997-34C6F828A513}" srcOrd="2" destOrd="0" presId="urn:microsoft.com/office/officeart/2005/8/layout/orgChart1"/>
    <dgm:cxn modelId="{D7CE3C89-1EE2-43C9-97BA-0ADA3A936AFF}" type="presParOf" srcId="{00A94F20-17C3-47E4-901D-3CAFDBE71EDD}" destId="{D357F03D-C6A4-4471-A3D6-B9F8966544F6}" srcOrd="4" destOrd="0" presId="urn:microsoft.com/office/officeart/2005/8/layout/orgChart1"/>
    <dgm:cxn modelId="{629FB654-38F6-4822-9400-C5868A216795}" type="presParOf" srcId="{00A94F20-17C3-47E4-901D-3CAFDBE71EDD}" destId="{D0A8FA95-1697-46A5-9187-320729A55635}" srcOrd="5" destOrd="0" presId="urn:microsoft.com/office/officeart/2005/8/layout/orgChart1"/>
    <dgm:cxn modelId="{95265A57-CE17-4A9D-A0A0-0AA31F23D262}" type="presParOf" srcId="{D0A8FA95-1697-46A5-9187-320729A55635}" destId="{099FFD43-CA55-42B6-8ED2-37BA3431025B}" srcOrd="0" destOrd="0" presId="urn:microsoft.com/office/officeart/2005/8/layout/orgChart1"/>
    <dgm:cxn modelId="{EBC50581-8A96-487A-BED0-56BACA491B5D}" type="presParOf" srcId="{099FFD43-CA55-42B6-8ED2-37BA3431025B}" destId="{778AF9E9-3C7E-456D-BC4D-5E5EF7418DD9}" srcOrd="0" destOrd="0" presId="urn:microsoft.com/office/officeart/2005/8/layout/orgChart1"/>
    <dgm:cxn modelId="{A47C5D75-E05F-441D-BA37-27B35B701060}" type="presParOf" srcId="{099FFD43-CA55-42B6-8ED2-37BA3431025B}" destId="{59C58177-01C6-4BFD-93A5-B5DE6DCF7861}" srcOrd="1" destOrd="0" presId="urn:microsoft.com/office/officeart/2005/8/layout/orgChart1"/>
    <dgm:cxn modelId="{FE944503-8068-4F8B-8A9C-4A0461796706}" type="presParOf" srcId="{D0A8FA95-1697-46A5-9187-320729A55635}" destId="{72155E1E-8EF8-450F-95C8-722D5624E9D2}" srcOrd="1" destOrd="0" presId="urn:microsoft.com/office/officeart/2005/8/layout/orgChart1"/>
    <dgm:cxn modelId="{85304519-1B11-4969-A863-99B47D429753}" type="presParOf" srcId="{72155E1E-8EF8-450F-95C8-722D5624E9D2}" destId="{1DF6EA5D-1891-499D-B8E4-6EEDE0463547}" srcOrd="0" destOrd="0" presId="urn:microsoft.com/office/officeart/2005/8/layout/orgChart1"/>
    <dgm:cxn modelId="{A488E027-87E9-484D-AF99-FB56A8694156}" type="presParOf" srcId="{72155E1E-8EF8-450F-95C8-722D5624E9D2}" destId="{C387F15C-B892-4709-97C9-8DC3DEFE337F}" srcOrd="1" destOrd="0" presId="urn:microsoft.com/office/officeart/2005/8/layout/orgChart1"/>
    <dgm:cxn modelId="{16FB2584-0CDC-49F7-8142-F893AA633505}" type="presParOf" srcId="{C387F15C-B892-4709-97C9-8DC3DEFE337F}" destId="{07DC54A7-2116-4B61-B788-C6508EAC1352}" srcOrd="0" destOrd="0" presId="urn:microsoft.com/office/officeart/2005/8/layout/orgChart1"/>
    <dgm:cxn modelId="{AEAC9557-9460-4773-9CAD-1352783D1A8F}" type="presParOf" srcId="{07DC54A7-2116-4B61-B788-C6508EAC1352}" destId="{1F2C3B39-E31F-4699-A9C3-075E78FE782D}" srcOrd="0" destOrd="0" presId="urn:microsoft.com/office/officeart/2005/8/layout/orgChart1"/>
    <dgm:cxn modelId="{1E1654C2-43E4-49F9-9AC4-206FD5315596}" type="presParOf" srcId="{07DC54A7-2116-4B61-B788-C6508EAC1352}" destId="{78BC1771-4310-4E19-9DD4-31875A02D885}" srcOrd="1" destOrd="0" presId="urn:microsoft.com/office/officeart/2005/8/layout/orgChart1"/>
    <dgm:cxn modelId="{47108786-FF87-430A-80C8-1DDCC81EA821}" type="presParOf" srcId="{C387F15C-B892-4709-97C9-8DC3DEFE337F}" destId="{A5A4F073-4460-4AF1-B77C-B6E5BED91801}" srcOrd="1" destOrd="0" presId="urn:microsoft.com/office/officeart/2005/8/layout/orgChart1"/>
    <dgm:cxn modelId="{5733E87E-A840-4402-A022-174A151023C8}" type="presParOf" srcId="{C387F15C-B892-4709-97C9-8DC3DEFE337F}" destId="{1B9C5506-C9F3-4A1C-9F14-27456E0E05F3}" srcOrd="2" destOrd="0" presId="urn:microsoft.com/office/officeart/2005/8/layout/orgChart1"/>
    <dgm:cxn modelId="{97D5AE19-7F8A-4A9C-8429-D81960C99A36}" type="presParOf" srcId="{72155E1E-8EF8-450F-95C8-722D5624E9D2}" destId="{D2A35D8B-624B-41D8-9875-BCF2F9274311}" srcOrd="2" destOrd="0" presId="urn:microsoft.com/office/officeart/2005/8/layout/orgChart1"/>
    <dgm:cxn modelId="{F5FCF8EC-0FAD-49A2-AB38-3C80FEF2442A}" type="presParOf" srcId="{72155E1E-8EF8-450F-95C8-722D5624E9D2}" destId="{5F282194-4774-461A-B477-6A799E2C21BA}" srcOrd="3" destOrd="0" presId="urn:microsoft.com/office/officeart/2005/8/layout/orgChart1"/>
    <dgm:cxn modelId="{9981E174-9B94-42B3-ADB3-E4D39E24AB2F}" type="presParOf" srcId="{5F282194-4774-461A-B477-6A799E2C21BA}" destId="{FBC3A0BF-7C59-459F-8933-06BAB467F708}" srcOrd="0" destOrd="0" presId="urn:microsoft.com/office/officeart/2005/8/layout/orgChart1"/>
    <dgm:cxn modelId="{7549A8D7-646B-4852-84E5-861BD05A1CD5}" type="presParOf" srcId="{FBC3A0BF-7C59-459F-8933-06BAB467F708}" destId="{70D12491-9CFD-42D7-A241-995E2A214673}" srcOrd="0" destOrd="0" presId="urn:microsoft.com/office/officeart/2005/8/layout/orgChart1"/>
    <dgm:cxn modelId="{2ECDCD84-3558-4A3B-97F0-1A8A8E5959D2}" type="presParOf" srcId="{FBC3A0BF-7C59-459F-8933-06BAB467F708}" destId="{9472CB01-D75A-42AD-98E1-1473B44E6036}" srcOrd="1" destOrd="0" presId="urn:microsoft.com/office/officeart/2005/8/layout/orgChart1"/>
    <dgm:cxn modelId="{BD02D2CA-0A7C-4A44-AE8F-AE05DD12ABE8}" type="presParOf" srcId="{5F282194-4774-461A-B477-6A799E2C21BA}" destId="{13C67B0B-F691-4C69-B498-4603E669E26D}" srcOrd="1" destOrd="0" presId="urn:microsoft.com/office/officeart/2005/8/layout/orgChart1"/>
    <dgm:cxn modelId="{43110ED1-91FA-40F9-80C7-D82F97DFFCE2}" type="presParOf" srcId="{13C67B0B-F691-4C69-B498-4603E669E26D}" destId="{C1FC4C0B-2A02-4BF6-9F4D-AE09F1FE0DC1}" srcOrd="0" destOrd="0" presId="urn:microsoft.com/office/officeart/2005/8/layout/orgChart1"/>
    <dgm:cxn modelId="{ED9132E6-463F-4965-8712-08EADF4905B8}" type="presParOf" srcId="{13C67B0B-F691-4C69-B498-4603E669E26D}" destId="{162C09CA-3EA5-4975-A3EE-CF910A15F158}" srcOrd="1" destOrd="0" presId="urn:microsoft.com/office/officeart/2005/8/layout/orgChart1"/>
    <dgm:cxn modelId="{718C049C-82EE-4F1F-A46A-598EC7419AEB}" type="presParOf" srcId="{162C09CA-3EA5-4975-A3EE-CF910A15F158}" destId="{7EFD43B8-C5BA-4CA9-B6F8-F1DF3736723D}" srcOrd="0" destOrd="0" presId="urn:microsoft.com/office/officeart/2005/8/layout/orgChart1"/>
    <dgm:cxn modelId="{21CE3121-7D4C-4A9B-9DD8-50E8F72E4DD9}" type="presParOf" srcId="{7EFD43B8-C5BA-4CA9-B6F8-F1DF3736723D}" destId="{4C1C3E74-0681-4B79-B847-F2B636DFF463}" srcOrd="0" destOrd="0" presId="urn:microsoft.com/office/officeart/2005/8/layout/orgChart1"/>
    <dgm:cxn modelId="{5624915D-C12C-4C2A-BDC4-5A2D1467DD63}" type="presParOf" srcId="{7EFD43B8-C5BA-4CA9-B6F8-F1DF3736723D}" destId="{E3FE3389-09F8-4933-9B40-1DD3DB5D6668}" srcOrd="1" destOrd="0" presId="urn:microsoft.com/office/officeart/2005/8/layout/orgChart1"/>
    <dgm:cxn modelId="{1E534977-8038-4094-8AB4-104DBC7634B3}" type="presParOf" srcId="{162C09CA-3EA5-4975-A3EE-CF910A15F158}" destId="{9624BFD0-6DB6-4C00-BC6E-44EA8757E1C7}" srcOrd="1" destOrd="0" presId="urn:microsoft.com/office/officeart/2005/8/layout/orgChart1"/>
    <dgm:cxn modelId="{B9424773-41C9-4CF4-A458-7A5194896C22}" type="presParOf" srcId="{162C09CA-3EA5-4975-A3EE-CF910A15F158}" destId="{B50AA667-3F3F-4DFC-9782-B366E783705B}" srcOrd="2" destOrd="0" presId="urn:microsoft.com/office/officeart/2005/8/layout/orgChart1"/>
    <dgm:cxn modelId="{4E4B97D9-9051-4086-867B-32F11C871909}" type="presParOf" srcId="{5F282194-4774-461A-B477-6A799E2C21BA}" destId="{7F4CACE7-66CF-4EEB-8A97-9E0539290693}" srcOrd="2" destOrd="0" presId="urn:microsoft.com/office/officeart/2005/8/layout/orgChart1"/>
    <dgm:cxn modelId="{84C07583-6D3A-4ED7-A114-B8186633CB08}" type="presParOf" srcId="{D0A8FA95-1697-46A5-9187-320729A55635}" destId="{A4F20E3B-F8BA-4DAB-B838-6802539264F8}" srcOrd="2" destOrd="0" presId="urn:microsoft.com/office/officeart/2005/8/layout/orgChart1"/>
    <dgm:cxn modelId="{414C5842-5EA4-4895-BA54-E3E38CAA6A9C}" type="presParOf" srcId="{C470A096-8088-4DD2-AF4B-AB03B9D5E40F}" destId="{73C4C65C-FA73-4019-882C-9A3DEB238209}" srcOrd="2" destOrd="0" presId="urn:microsoft.com/office/officeart/2005/8/layout/orgChart1"/>
    <dgm:cxn modelId="{B99EC7A5-040D-4C40-94D6-432004A88CFA}" type="presParOf" srcId="{397DA688-BDE2-4C24-90D2-0F855479C647}" destId="{6A715140-0DBE-4968-A4FC-7D3AD81C42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F2D1DA-6662-4242-928D-CAE5867F412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EC78645-FBEA-4E75-B47A-929D2D54DE6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3B879E4-342E-4DE3-9048-4075BCDCA887}" type="parTrans" cxnId="{7570F360-47FE-44BB-A15A-79C801536CFC}">
      <dgm:prSet/>
      <dgm:spPr/>
    </dgm:pt>
    <dgm:pt modelId="{30877954-5DD0-48A4-B1F3-E0AB7ECDF462}" type="sibTrans" cxnId="{7570F360-47FE-44BB-A15A-79C801536CFC}">
      <dgm:prSet/>
      <dgm:spPr/>
    </dgm:pt>
    <dgm:pt modelId="{310E2836-27A3-42D4-AFF8-EAFD9886F14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02B16778-55E8-4A7D-98D4-B42B6F52D289}" type="parTrans" cxnId="{1362A853-4A73-4CAD-B9E1-1FED954D7B1C}">
      <dgm:prSet/>
      <dgm:spPr/>
    </dgm:pt>
    <dgm:pt modelId="{88C2A9F5-FCDB-420D-9378-5AD5A34370B3}" type="sibTrans" cxnId="{1362A853-4A73-4CAD-B9E1-1FED954D7B1C}">
      <dgm:prSet/>
      <dgm:spPr/>
    </dgm:pt>
    <dgm:pt modelId="{AB7B2074-FC65-4BFD-AA44-D28D3822EEF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42EFFD4-1F2C-4195-A0A6-90382FE868FF}" type="parTrans" cxnId="{4BB38D29-B936-43F3-9F53-6C8BC8A5EE6D}">
      <dgm:prSet/>
      <dgm:spPr/>
    </dgm:pt>
    <dgm:pt modelId="{5845E749-D437-4B6F-A57F-E757F96BC8FF}" type="sibTrans" cxnId="{4BB38D29-B936-43F3-9F53-6C8BC8A5EE6D}">
      <dgm:prSet/>
      <dgm:spPr/>
    </dgm:pt>
    <dgm:pt modelId="{B602DBF9-C577-442E-9F03-FAFA00E9802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E0A7DE83-A6A0-412A-8432-6CE658947B9C}" type="parTrans" cxnId="{A3E49312-B72A-4F7E-BA95-E43072681805}">
      <dgm:prSet/>
      <dgm:spPr/>
    </dgm:pt>
    <dgm:pt modelId="{FEE5BB8D-9471-46D2-BFF5-10FB6D89A1F5}" type="sibTrans" cxnId="{A3E49312-B72A-4F7E-BA95-E43072681805}">
      <dgm:prSet/>
      <dgm:spPr/>
    </dgm:pt>
    <dgm:pt modelId="{E3F76E3A-7660-4E8E-BE0A-722F3556CCB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B39CFB3-BE40-4EA2-A138-A2CF070D8267}" type="parTrans" cxnId="{6B64017F-B2EA-439D-A0B5-17FB6CE3DE32}">
      <dgm:prSet/>
      <dgm:spPr/>
    </dgm:pt>
    <dgm:pt modelId="{A137C270-A8AA-40E0-B720-F88D91424ED7}" type="sibTrans" cxnId="{6B64017F-B2EA-439D-A0B5-17FB6CE3DE32}">
      <dgm:prSet/>
      <dgm:spPr/>
    </dgm:pt>
    <dgm:pt modelId="{66D80689-968A-4642-AE9D-0600F53CEC6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76160679-86A2-4E87-85C3-E7FC9BE40864}" type="parTrans" cxnId="{71951B4B-F193-4728-97FF-310EA53C61B2}">
      <dgm:prSet/>
      <dgm:spPr/>
    </dgm:pt>
    <dgm:pt modelId="{68606A0B-A217-449A-A40E-17F853B5C330}" type="sibTrans" cxnId="{71951B4B-F193-4728-97FF-310EA53C61B2}">
      <dgm:prSet/>
      <dgm:spPr/>
    </dgm:pt>
    <dgm:pt modelId="{80ED07C0-2782-4AEE-BFF8-18A45C46705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BBEDAF0-3E53-4685-9E40-8643143B3A25}" type="parTrans" cxnId="{4F15057F-B4CC-4729-8A79-76B12BF85691}">
      <dgm:prSet/>
      <dgm:spPr/>
    </dgm:pt>
    <dgm:pt modelId="{173E44EF-26A1-48BE-B1E6-38468F7DF90F}" type="sibTrans" cxnId="{4F15057F-B4CC-4729-8A79-76B12BF85691}">
      <dgm:prSet/>
      <dgm:spPr/>
    </dgm:pt>
    <dgm:pt modelId="{BB7DFE11-CB09-4367-A68E-0949023B2EC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F748FA4-D7C6-4A13-92BF-0C90ED8DA965}" type="parTrans" cxnId="{4B8DB327-2917-4DEF-8B82-047F2DFE84B0}">
      <dgm:prSet/>
      <dgm:spPr/>
    </dgm:pt>
    <dgm:pt modelId="{A50672DA-6A27-417A-A5BC-447EA0FF655A}" type="sibTrans" cxnId="{4B8DB327-2917-4DEF-8B82-047F2DFE84B0}">
      <dgm:prSet/>
      <dgm:spPr/>
    </dgm:pt>
    <dgm:pt modelId="{300AF19C-5AB2-4493-84E6-308310ED963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FB8A3BC-B15F-461F-84CD-76D3F2CEFE2B}" type="parTrans" cxnId="{F93F6A36-3BC3-448E-8B3F-FEDB02260034}">
      <dgm:prSet/>
      <dgm:spPr/>
    </dgm:pt>
    <dgm:pt modelId="{A104A897-6EF6-4A3F-8DB5-B4EDA417427C}" type="sibTrans" cxnId="{F93F6A36-3BC3-448E-8B3F-FEDB02260034}">
      <dgm:prSet/>
      <dgm:spPr/>
    </dgm:pt>
    <dgm:pt modelId="{8EF7791F-E146-4B8A-8ECD-C063316A809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0CE1A14-2893-41C2-88B5-8891EC1168D0}" type="parTrans" cxnId="{29577CB1-88DC-4EEF-9962-0293D325484D}">
      <dgm:prSet/>
      <dgm:spPr/>
    </dgm:pt>
    <dgm:pt modelId="{36183962-356D-4DD3-A17E-F61AA85616D0}" type="sibTrans" cxnId="{29577CB1-88DC-4EEF-9962-0293D325484D}">
      <dgm:prSet/>
      <dgm:spPr/>
    </dgm:pt>
    <dgm:pt modelId="{60E45567-84E1-43EF-B722-F540165E3F3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7421387-51B1-47E7-8796-FD48CF77A990}" type="parTrans" cxnId="{0C8F8963-48E6-408F-A4C5-EA17FF07CA15}">
      <dgm:prSet/>
      <dgm:spPr/>
    </dgm:pt>
    <dgm:pt modelId="{F4B89A5A-0705-49E2-B24A-CCB5301840B7}" type="sibTrans" cxnId="{0C8F8963-48E6-408F-A4C5-EA17FF07CA15}">
      <dgm:prSet/>
      <dgm:spPr/>
    </dgm:pt>
    <dgm:pt modelId="{FAFEB4E0-7011-47A9-8578-4DAB1095C38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AD7B03F4-35D9-49BE-BB82-A1AD8F76DB57}" type="parTrans" cxnId="{32F84E67-5DF5-45A6-B9BA-028809671E32}">
      <dgm:prSet/>
      <dgm:spPr/>
    </dgm:pt>
    <dgm:pt modelId="{0A69560D-3B54-4D35-93B8-75020119FC90}" type="sibTrans" cxnId="{32F84E67-5DF5-45A6-B9BA-028809671E32}">
      <dgm:prSet/>
      <dgm:spPr/>
    </dgm:pt>
    <dgm:pt modelId="{A92EAEA6-343A-4520-9135-26090F500FB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D2E89AC-570D-4267-9886-D7D77F2C7EBB}" type="parTrans" cxnId="{A1280C48-6B64-4D7E-8912-CD562D026CAE}">
      <dgm:prSet/>
      <dgm:spPr/>
    </dgm:pt>
    <dgm:pt modelId="{539FF7BB-4CD4-4C0A-9180-5AFAADC0DCEC}" type="sibTrans" cxnId="{A1280C48-6B64-4D7E-8912-CD562D026CAE}">
      <dgm:prSet/>
      <dgm:spPr/>
    </dgm:pt>
    <dgm:pt modelId="{5D649225-EF75-4ABB-A246-449A944BBD8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D2065D4-E349-4965-AB9D-FA9CF725B9A1}" type="parTrans" cxnId="{0A5F1BB7-6915-498F-BE51-9F515F0C447C}">
      <dgm:prSet/>
      <dgm:spPr/>
    </dgm:pt>
    <dgm:pt modelId="{07CCF2F3-5A15-4D16-9FC4-A7334B4B5DA3}" type="sibTrans" cxnId="{0A5F1BB7-6915-498F-BE51-9F515F0C447C}">
      <dgm:prSet/>
      <dgm:spPr/>
    </dgm:pt>
    <dgm:pt modelId="{43040842-173E-40AA-ABF5-107E07B1808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AF500F0-0E39-4859-B9B7-CB424B8F635C}" type="parTrans" cxnId="{054E0679-9214-40D7-970E-FDC344752498}">
      <dgm:prSet/>
      <dgm:spPr/>
    </dgm:pt>
    <dgm:pt modelId="{727270BB-5A5E-497E-A05D-4C04C5DE2040}" type="sibTrans" cxnId="{054E0679-9214-40D7-970E-FDC344752498}">
      <dgm:prSet/>
      <dgm:spPr/>
    </dgm:pt>
    <dgm:pt modelId="{21D49AC3-AAFC-4554-A62C-252487C431C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Povezava 3 -2 in 2 - 1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B370F5CE-72B4-4590-9DBC-65DE7354592E}" type="parTrans" cxnId="{DA3BA6CA-95BD-4010-A7AA-7D6DF2891062}">
      <dgm:prSet/>
      <dgm:spPr/>
    </dgm:pt>
    <dgm:pt modelId="{881A5C37-6EF9-484E-AA77-13E1E4F80CC0}" type="sibTrans" cxnId="{DA3BA6CA-95BD-4010-A7AA-7D6DF2891062}">
      <dgm:prSet/>
      <dgm:spPr/>
    </dgm:pt>
    <dgm:pt modelId="{A3A0485C-E717-49BC-B3C2-E6CDEF038CBC}" type="pres">
      <dgm:prSet presAssocID="{78F2D1DA-6662-4242-928D-CAE5867F41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778A84-65F5-4916-ACF2-3011F186584F}" type="pres">
      <dgm:prSet presAssocID="{BEC78645-FBEA-4E75-B47A-929D2D54DE61}" presName="hierRoot1" presStyleCnt="0">
        <dgm:presLayoutVars>
          <dgm:hierBranch/>
        </dgm:presLayoutVars>
      </dgm:prSet>
      <dgm:spPr/>
    </dgm:pt>
    <dgm:pt modelId="{E89F8F35-1EC6-4C2F-8402-528EC287C777}" type="pres">
      <dgm:prSet presAssocID="{BEC78645-FBEA-4E75-B47A-929D2D54DE61}" presName="rootComposite1" presStyleCnt="0"/>
      <dgm:spPr/>
    </dgm:pt>
    <dgm:pt modelId="{D475106E-9094-4810-9936-5EF37D44D05A}" type="pres">
      <dgm:prSet presAssocID="{BEC78645-FBEA-4E75-B47A-929D2D54DE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3CB88E0-4196-464A-88A0-3F3569234193}" type="pres">
      <dgm:prSet presAssocID="{BEC78645-FBEA-4E75-B47A-929D2D54DE61}" presName="rootConnector1" presStyleLbl="node1" presStyleIdx="0" presStyleCnt="0"/>
      <dgm:spPr/>
      <dgm:t>
        <a:bodyPr/>
        <a:lstStyle/>
        <a:p>
          <a:endParaRPr lang="sl-SI"/>
        </a:p>
      </dgm:t>
    </dgm:pt>
    <dgm:pt modelId="{93938AEE-9243-456B-B4BB-8315251521F7}" type="pres">
      <dgm:prSet presAssocID="{BEC78645-FBEA-4E75-B47A-929D2D54DE61}" presName="hierChild2" presStyleCnt="0"/>
      <dgm:spPr/>
    </dgm:pt>
    <dgm:pt modelId="{6BEA6EF0-5F7D-4D92-976E-E1B2701229C9}" type="pres">
      <dgm:prSet presAssocID="{02B16778-55E8-4A7D-98D4-B42B6F52D289}" presName="Name35" presStyleLbl="parChTrans1D2" presStyleIdx="0" presStyleCnt="4"/>
      <dgm:spPr/>
    </dgm:pt>
    <dgm:pt modelId="{68484653-55DA-490F-AB3B-629B3E3F5B72}" type="pres">
      <dgm:prSet presAssocID="{310E2836-27A3-42D4-AFF8-EAFD9886F14B}" presName="hierRoot2" presStyleCnt="0">
        <dgm:presLayoutVars>
          <dgm:hierBranch/>
        </dgm:presLayoutVars>
      </dgm:prSet>
      <dgm:spPr/>
    </dgm:pt>
    <dgm:pt modelId="{07DB573F-7D49-4AC6-9335-B7DB55E28C58}" type="pres">
      <dgm:prSet presAssocID="{310E2836-27A3-42D4-AFF8-EAFD9886F14B}" presName="rootComposite" presStyleCnt="0"/>
      <dgm:spPr/>
    </dgm:pt>
    <dgm:pt modelId="{71B4B740-CDA3-4314-A62C-E4036D4CD0AF}" type="pres">
      <dgm:prSet presAssocID="{310E2836-27A3-42D4-AFF8-EAFD9886F14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A24440A-8422-49A3-816C-2187320279C5}" type="pres">
      <dgm:prSet presAssocID="{310E2836-27A3-42D4-AFF8-EAFD9886F14B}" presName="rootConnector" presStyleLbl="node2" presStyleIdx="0" presStyleCnt="4"/>
      <dgm:spPr/>
      <dgm:t>
        <a:bodyPr/>
        <a:lstStyle/>
        <a:p>
          <a:endParaRPr lang="sl-SI"/>
        </a:p>
      </dgm:t>
    </dgm:pt>
    <dgm:pt modelId="{B7092A82-38F0-47C7-93F6-9EBBAE18491E}" type="pres">
      <dgm:prSet presAssocID="{310E2836-27A3-42D4-AFF8-EAFD9886F14B}" presName="hierChild4" presStyleCnt="0"/>
      <dgm:spPr/>
    </dgm:pt>
    <dgm:pt modelId="{CD9CF89C-79A7-48E6-B653-2C7CB661FDF4}" type="pres">
      <dgm:prSet presAssocID="{310E2836-27A3-42D4-AFF8-EAFD9886F14B}" presName="hierChild5" presStyleCnt="0"/>
      <dgm:spPr/>
    </dgm:pt>
    <dgm:pt modelId="{153A5E70-09C7-49D7-A115-BD9BA8D1F759}" type="pres">
      <dgm:prSet presAssocID="{942EFFD4-1F2C-4195-A0A6-90382FE868FF}" presName="Name35" presStyleLbl="parChTrans1D2" presStyleIdx="1" presStyleCnt="4"/>
      <dgm:spPr/>
    </dgm:pt>
    <dgm:pt modelId="{4FE02C4C-A5A8-4E0B-BBEC-86CEBB7B55FA}" type="pres">
      <dgm:prSet presAssocID="{AB7B2074-FC65-4BFD-AA44-D28D3822EEFD}" presName="hierRoot2" presStyleCnt="0">
        <dgm:presLayoutVars>
          <dgm:hierBranch/>
        </dgm:presLayoutVars>
      </dgm:prSet>
      <dgm:spPr/>
    </dgm:pt>
    <dgm:pt modelId="{7D88C8BF-7599-4089-AF83-2C970FD239FE}" type="pres">
      <dgm:prSet presAssocID="{AB7B2074-FC65-4BFD-AA44-D28D3822EEFD}" presName="rootComposite" presStyleCnt="0"/>
      <dgm:spPr/>
    </dgm:pt>
    <dgm:pt modelId="{0F92EDD3-ACD2-4720-BB06-5FB6DE77D0EF}" type="pres">
      <dgm:prSet presAssocID="{AB7B2074-FC65-4BFD-AA44-D28D3822EEF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7E7D6E7-2B2B-4B1A-A44A-8D32C3F1EE61}" type="pres">
      <dgm:prSet presAssocID="{AB7B2074-FC65-4BFD-AA44-D28D3822EEFD}" presName="rootConnector" presStyleLbl="node2" presStyleIdx="1" presStyleCnt="4"/>
      <dgm:spPr/>
      <dgm:t>
        <a:bodyPr/>
        <a:lstStyle/>
        <a:p>
          <a:endParaRPr lang="sl-SI"/>
        </a:p>
      </dgm:t>
    </dgm:pt>
    <dgm:pt modelId="{3FAA1124-AFBF-4836-B06D-6E6583CB0BA0}" type="pres">
      <dgm:prSet presAssocID="{AB7B2074-FC65-4BFD-AA44-D28D3822EEFD}" presName="hierChild4" presStyleCnt="0"/>
      <dgm:spPr/>
    </dgm:pt>
    <dgm:pt modelId="{F666DB0A-E0C9-4426-8A32-A29E4632EE6B}" type="pres">
      <dgm:prSet presAssocID="{AB7B2074-FC65-4BFD-AA44-D28D3822EEFD}" presName="hierChild5" presStyleCnt="0"/>
      <dgm:spPr/>
    </dgm:pt>
    <dgm:pt modelId="{20D9FED4-C10B-4F97-AA7D-721049C05563}" type="pres">
      <dgm:prSet presAssocID="{E0A7DE83-A6A0-412A-8432-6CE658947B9C}" presName="Name35" presStyleLbl="parChTrans1D2" presStyleIdx="2" presStyleCnt="4"/>
      <dgm:spPr/>
    </dgm:pt>
    <dgm:pt modelId="{37FD6F97-D945-4240-ACFE-C1746AA08A6A}" type="pres">
      <dgm:prSet presAssocID="{B602DBF9-C577-442E-9F03-FAFA00E9802C}" presName="hierRoot2" presStyleCnt="0">
        <dgm:presLayoutVars>
          <dgm:hierBranch/>
        </dgm:presLayoutVars>
      </dgm:prSet>
      <dgm:spPr/>
    </dgm:pt>
    <dgm:pt modelId="{A39BB97C-C153-447F-9C24-BB569F40BD75}" type="pres">
      <dgm:prSet presAssocID="{B602DBF9-C577-442E-9F03-FAFA00E9802C}" presName="rootComposite" presStyleCnt="0"/>
      <dgm:spPr/>
    </dgm:pt>
    <dgm:pt modelId="{1014ED14-F9FA-481B-8EC6-E90A287158D0}" type="pres">
      <dgm:prSet presAssocID="{B602DBF9-C577-442E-9F03-FAFA00E9802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9DF5225-3C2F-4CC4-B953-82D2A5EF67DF}" type="pres">
      <dgm:prSet presAssocID="{B602DBF9-C577-442E-9F03-FAFA00E9802C}" presName="rootConnector" presStyleLbl="node2" presStyleIdx="2" presStyleCnt="4"/>
      <dgm:spPr/>
      <dgm:t>
        <a:bodyPr/>
        <a:lstStyle/>
        <a:p>
          <a:endParaRPr lang="sl-SI"/>
        </a:p>
      </dgm:t>
    </dgm:pt>
    <dgm:pt modelId="{9C0B5941-DF9E-403B-8AEF-1DFDA73C782A}" type="pres">
      <dgm:prSet presAssocID="{B602DBF9-C577-442E-9F03-FAFA00E9802C}" presName="hierChild4" presStyleCnt="0"/>
      <dgm:spPr/>
    </dgm:pt>
    <dgm:pt modelId="{F73611D4-A6E8-4E54-AA01-CCA7B3EC209E}" type="pres">
      <dgm:prSet presAssocID="{6B39CFB3-BE40-4EA2-A138-A2CF070D8267}" presName="Name35" presStyleLbl="parChTrans1D3" presStyleIdx="0" presStyleCnt="6"/>
      <dgm:spPr/>
    </dgm:pt>
    <dgm:pt modelId="{1A509EE6-6CCF-41B5-AA71-20547921FC94}" type="pres">
      <dgm:prSet presAssocID="{E3F76E3A-7660-4E8E-BE0A-722F3556CCB2}" presName="hierRoot2" presStyleCnt="0">
        <dgm:presLayoutVars>
          <dgm:hierBranch val="r"/>
        </dgm:presLayoutVars>
      </dgm:prSet>
      <dgm:spPr/>
    </dgm:pt>
    <dgm:pt modelId="{F418AE38-E047-48CC-BB55-2238D3FE8B54}" type="pres">
      <dgm:prSet presAssocID="{E3F76E3A-7660-4E8E-BE0A-722F3556CCB2}" presName="rootComposite" presStyleCnt="0"/>
      <dgm:spPr/>
    </dgm:pt>
    <dgm:pt modelId="{CE6230F0-6FE1-4A26-83AD-2FB222DC2EB8}" type="pres">
      <dgm:prSet presAssocID="{E3F76E3A-7660-4E8E-BE0A-722F3556CCB2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3DC578E-6EDC-4124-9DFA-1D6765BCC009}" type="pres">
      <dgm:prSet presAssocID="{E3F76E3A-7660-4E8E-BE0A-722F3556CCB2}" presName="rootConnector" presStyleLbl="node3" presStyleIdx="0" presStyleCnt="6"/>
      <dgm:spPr/>
      <dgm:t>
        <a:bodyPr/>
        <a:lstStyle/>
        <a:p>
          <a:endParaRPr lang="sl-SI"/>
        </a:p>
      </dgm:t>
    </dgm:pt>
    <dgm:pt modelId="{0EDE96CC-2A93-429E-9508-FE8049DA6BBF}" type="pres">
      <dgm:prSet presAssocID="{E3F76E3A-7660-4E8E-BE0A-722F3556CCB2}" presName="hierChild4" presStyleCnt="0"/>
      <dgm:spPr/>
    </dgm:pt>
    <dgm:pt modelId="{55355C8B-F27F-4CC3-AA65-AFD3A2B79219}" type="pres">
      <dgm:prSet presAssocID="{E3F76E3A-7660-4E8E-BE0A-722F3556CCB2}" presName="hierChild5" presStyleCnt="0"/>
      <dgm:spPr/>
    </dgm:pt>
    <dgm:pt modelId="{3D75B187-6A31-40A7-80D3-1F028391B6E4}" type="pres">
      <dgm:prSet presAssocID="{76160679-86A2-4E87-85C3-E7FC9BE40864}" presName="Name35" presStyleLbl="parChTrans1D3" presStyleIdx="1" presStyleCnt="6"/>
      <dgm:spPr/>
    </dgm:pt>
    <dgm:pt modelId="{05999536-EEA3-4307-A9CE-8C75F96E7D13}" type="pres">
      <dgm:prSet presAssocID="{66D80689-968A-4642-AE9D-0600F53CEC61}" presName="hierRoot2" presStyleCnt="0">
        <dgm:presLayoutVars>
          <dgm:hierBranch val="r"/>
        </dgm:presLayoutVars>
      </dgm:prSet>
      <dgm:spPr/>
    </dgm:pt>
    <dgm:pt modelId="{47BC5C60-04C0-49F5-A500-69C7A73DFCA7}" type="pres">
      <dgm:prSet presAssocID="{66D80689-968A-4642-AE9D-0600F53CEC61}" presName="rootComposite" presStyleCnt="0"/>
      <dgm:spPr/>
    </dgm:pt>
    <dgm:pt modelId="{05A2CD5E-4EB6-4832-9C76-5896138E0EA6}" type="pres">
      <dgm:prSet presAssocID="{66D80689-968A-4642-AE9D-0600F53CEC61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2C7D1EB-2CF9-44D6-8743-7CD63282435F}" type="pres">
      <dgm:prSet presAssocID="{66D80689-968A-4642-AE9D-0600F53CEC61}" presName="rootConnector" presStyleLbl="node3" presStyleIdx="1" presStyleCnt="6"/>
      <dgm:spPr/>
      <dgm:t>
        <a:bodyPr/>
        <a:lstStyle/>
        <a:p>
          <a:endParaRPr lang="sl-SI"/>
        </a:p>
      </dgm:t>
    </dgm:pt>
    <dgm:pt modelId="{4E8C495B-E4F1-45AD-AF38-E40A41E56173}" type="pres">
      <dgm:prSet presAssocID="{66D80689-968A-4642-AE9D-0600F53CEC61}" presName="hierChild4" presStyleCnt="0"/>
      <dgm:spPr/>
    </dgm:pt>
    <dgm:pt modelId="{0912F6BA-92FF-4A29-A796-DEE6C73BCBFE}" type="pres">
      <dgm:prSet presAssocID="{66D80689-968A-4642-AE9D-0600F53CEC61}" presName="hierChild5" presStyleCnt="0"/>
      <dgm:spPr/>
    </dgm:pt>
    <dgm:pt modelId="{A7728508-F85B-4A76-96FE-12FE5D401AC2}" type="pres">
      <dgm:prSet presAssocID="{2BBEDAF0-3E53-4685-9E40-8643143B3A25}" presName="Name35" presStyleLbl="parChTrans1D3" presStyleIdx="2" presStyleCnt="6"/>
      <dgm:spPr/>
    </dgm:pt>
    <dgm:pt modelId="{2530A61A-662C-4C50-8731-6FF2836D6B65}" type="pres">
      <dgm:prSet presAssocID="{80ED07C0-2782-4AEE-BFF8-18A45C467054}" presName="hierRoot2" presStyleCnt="0">
        <dgm:presLayoutVars>
          <dgm:hierBranch/>
        </dgm:presLayoutVars>
      </dgm:prSet>
      <dgm:spPr/>
    </dgm:pt>
    <dgm:pt modelId="{2A35BF53-FE54-47BF-BCCB-A49E122CECAF}" type="pres">
      <dgm:prSet presAssocID="{80ED07C0-2782-4AEE-BFF8-18A45C467054}" presName="rootComposite" presStyleCnt="0"/>
      <dgm:spPr/>
    </dgm:pt>
    <dgm:pt modelId="{925E038F-0AA5-446F-B0CF-909B93DD3488}" type="pres">
      <dgm:prSet presAssocID="{80ED07C0-2782-4AEE-BFF8-18A45C467054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D1D763C-10D2-4280-8FF6-6CF88E4A773F}" type="pres">
      <dgm:prSet presAssocID="{80ED07C0-2782-4AEE-BFF8-18A45C467054}" presName="rootConnector" presStyleLbl="node3" presStyleIdx="2" presStyleCnt="6"/>
      <dgm:spPr/>
      <dgm:t>
        <a:bodyPr/>
        <a:lstStyle/>
        <a:p>
          <a:endParaRPr lang="sl-SI"/>
        </a:p>
      </dgm:t>
    </dgm:pt>
    <dgm:pt modelId="{AAA0B2C7-F7E1-4FF5-ABEC-EA4F7A464F15}" type="pres">
      <dgm:prSet presAssocID="{80ED07C0-2782-4AEE-BFF8-18A45C467054}" presName="hierChild4" presStyleCnt="0"/>
      <dgm:spPr/>
    </dgm:pt>
    <dgm:pt modelId="{844E25D4-B346-4806-BB3C-C5D7F3816024}" type="pres">
      <dgm:prSet presAssocID="{DF748FA4-D7C6-4A13-92BF-0C90ED8DA965}" presName="Name35" presStyleLbl="parChTrans1D4" presStyleIdx="0" presStyleCnt="5"/>
      <dgm:spPr/>
    </dgm:pt>
    <dgm:pt modelId="{9F113E96-4FF0-45B6-B43F-057174112411}" type="pres">
      <dgm:prSet presAssocID="{BB7DFE11-CB09-4367-A68E-0949023B2ECE}" presName="hierRoot2" presStyleCnt="0">
        <dgm:presLayoutVars>
          <dgm:hierBranch val="r"/>
        </dgm:presLayoutVars>
      </dgm:prSet>
      <dgm:spPr/>
    </dgm:pt>
    <dgm:pt modelId="{762005EF-6AA4-4499-987A-0A67DB6BF5B9}" type="pres">
      <dgm:prSet presAssocID="{BB7DFE11-CB09-4367-A68E-0949023B2ECE}" presName="rootComposite" presStyleCnt="0"/>
      <dgm:spPr/>
    </dgm:pt>
    <dgm:pt modelId="{43BB4643-E341-4FD0-91A8-FEF1FAA066FA}" type="pres">
      <dgm:prSet presAssocID="{BB7DFE11-CB09-4367-A68E-0949023B2ECE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C51F819-856D-4C5F-AF51-F8B8B19E4E52}" type="pres">
      <dgm:prSet presAssocID="{BB7DFE11-CB09-4367-A68E-0949023B2ECE}" presName="rootConnector" presStyleLbl="node4" presStyleIdx="0" presStyleCnt="5"/>
      <dgm:spPr/>
      <dgm:t>
        <a:bodyPr/>
        <a:lstStyle/>
        <a:p>
          <a:endParaRPr lang="sl-SI"/>
        </a:p>
      </dgm:t>
    </dgm:pt>
    <dgm:pt modelId="{80F64055-F455-4785-8950-F7D0292F9ABA}" type="pres">
      <dgm:prSet presAssocID="{BB7DFE11-CB09-4367-A68E-0949023B2ECE}" presName="hierChild4" presStyleCnt="0"/>
      <dgm:spPr/>
    </dgm:pt>
    <dgm:pt modelId="{C439B037-7F60-4774-8567-D484546CC16A}" type="pres">
      <dgm:prSet presAssocID="{BB7DFE11-CB09-4367-A68E-0949023B2ECE}" presName="hierChild5" presStyleCnt="0"/>
      <dgm:spPr/>
    </dgm:pt>
    <dgm:pt modelId="{A13268B2-F4E4-488A-80E4-7E9F24658952}" type="pres">
      <dgm:prSet presAssocID="{8FB8A3BC-B15F-461F-84CD-76D3F2CEFE2B}" presName="Name35" presStyleLbl="parChTrans1D4" presStyleIdx="1" presStyleCnt="5"/>
      <dgm:spPr/>
    </dgm:pt>
    <dgm:pt modelId="{1675E1BA-D677-4B61-BE69-14067C40B4B0}" type="pres">
      <dgm:prSet presAssocID="{300AF19C-5AB2-4493-84E6-308310ED9638}" presName="hierRoot2" presStyleCnt="0">
        <dgm:presLayoutVars>
          <dgm:hierBranch val="r"/>
        </dgm:presLayoutVars>
      </dgm:prSet>
      <dgm:spPr/>
    </dgm:pt>
    <dgm:pt modelId="{3CBB1A10-1A3D-4429-AD4A-BAA9DB9668A3}" type="pres">
      <dgm:prSet presAssocID="{300AF19C-5AB2-4493-84E6-308310ED9638}" presName="rootComposite" presStyleCnt="0"/>
      <dgm:spPr/>
    </dgm:pt>
    <dgm:pt modelId="{E0C46D80-42A3-4F4B-A12F-280AB2995E1B}" type="pres">
      <dgm:prSet presAssocID="{300AF19C-5AB2-4493-84E6-308310ED9638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B308E79-4C3E-4026-A1F3-4E666EB61C26}" type="pres">
      <dgm:prSet presAssocID="{300AF19C-5AB2-4493-84E6-308310ED9638}" presName="rootConnector" presStyleLbl="node4" presStyleIdx="1" presStyleCnt="5"/>
      <dgm:spPr/>
      <dgm:t>
        <a:bodyPr/>
        <a:lstStyle/>
        <a:p>
          <a:endParaRPr lang="sl-SI"/>
        </a:p>
      </dgm:t>
    </dgm:pt>
    <dgm:pt modelId="{7AB06D2F-F9C0-4638-B343-2FBC910E7EAD}" type="pres">
      <dgm:prSet presAssocID="{300AF19C-5AB2-4493-84E6-308310ED9638}" presName="hierChild4" presStyleCnt="0"/>
      <dgm:spPr/>
    </dgm:pt>
    <dgm:pt modelId="{7A62C1F8-A6E2-4538-87E9-887CC005D6E8}" type="pres">
      <dgm:prSet presAssocID="{300AF19C-5AB2-4493-84E6-308310ED9638}" presName="hierChild5" presStyleCnt="0"/>
      <dgm:spPr/>
    </dgm:pt>
    <dgm:pt modelId="{56783DCD-200F-4563-9188-5F5F9D5C5999}" type="pres">
      <dgm:prSet presAssocID="{80ED07C0-2782-4AEE-BFF8-18A45C467054}" presName="hierChild5" presStyleCnt="0"/>
      <dgm:spPr/>
    </dgm:pt>
    <dgm:pt modelId="{E504258E-5C92-4185-B567-E072BE231674}" type="pres">
      <dgm:prSet presAssocID="{B602DBF9-C577-442E-9F03-FAFA00E9802C}" presName="hierChild5" presStyleCnt="0"/>
      <dgm:spPr/>
    </dgm:pt>
    <dgm:pt modelId="{472888F3-1AD9-49E3-A346-0FB138FEB684}" type="pres">
      <dgm:prSet presAssocID="{50CE1A14-2893-41C2-88B5-8891EC1168D0}" presName="Name35" presStyleLbl="parChTrans1D2" presStyleIdx="3" presStyleCnt="4"/>
      <dgm:spPr/>
    </dgm:pt>
    <dgm:pt modelId="{06EABD25-2191-4CB2-86ED-90B2E3727655}" type="pres">
      <dgm:prSet presAssocID="{8EF7791F-E146-4B8A-8ECD-C063316A8090}" presName="hierRoot2" presStyleCnt="0">
        <dgm:presLayoutVars>
          <dgm:hierBranch/>
        </dgm:presLayoutVars>
      </dgm:prSet>
      <dgm:spPr/>
    </dgm:pt>
    <dgm:pt modelId="{B949772F-7FF2-4720-BF3E-6FEAB267BB8C}" type="pres">
      <dgm:prSet presAssocID="{8EF7791F-E146-4B8A-8ECD-C063316A8090}" presName="rootComposite" presStyleCnt="0"/>
      <dgm:spPr/>
    </dgm:pt>
    <dgm:pt modelId="{E8245EC2-B474-48D2-A180-7D884FB11718}" type="pres">
      <dgm:prSet presAssocID="{8EF7791F-E146-4B8A-8ECD-C063316A80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8000A76-42F7-41E8-A9D5-8111107F4AB9}" type="pres">
      <dgm:prSet presAssocID="{8EF7791F-E146-4B8A-8ECD-C063316A8090}" presName="rootConnector" presStyleLbl="node2" presStyleIdx="3" presStyleCnt="4"/>
      <dgm:spPr/>
      <dgm:t>
        <a:bodyPr/>
        <a:lstStyle/>
        <a:p>
          <a:endParaRPr lang="sl-SI"/>
        </a:p>
      </dgm:t>
    </dgm:pt>
    <dgm:pt modelId="{96A5E4AF-0CDE-4288-9A94-DD29A81DC036}" type="pres">
      <dgm:prSet presAssocID="{8EF7791F-E146-4B8A-8ECD-C063316A8090}" presName="hierChild4" presStyleCnt="0"/>
      <dgm:spPr/>
    </dgm:pt>
    <dgm:pt modelId="{6B804340-CE67-4ADF-A63F-6562870F1D38}" type="pres">
      <dgm:prSet presAssocID="{F7421387-51B1-47E7-8796-FD48CF77A990}" presName="Name35" presStyleLbl="parChTrans1D3" presStyleIdx="3" presStyleCnt="6"/>
      <dgm:spPr/>
    </dgm:pt>
    <dgm:pt modelId="{EBE51410-8E5D-401E-B0D8-53D5B0C6A9FA}" type="pres">
      <dgm:prSet presAssocID="{60E45567-84E1-43EF-B722-F540165E3F39}" presName="hierRoot2" presStyleCnt="0">
        <dgm:presLayoutVars>
          <dgm:hierBranch val="r"/>
        </dgm:presLayoutVars>
      </dgm:prSet>
      <dgm:spPr/>
    </dgm:pt>
    <dgm:pt modelId="{098F378F-F70C-4499-A917-4F31D270CB78}" type="pres">
      <dgm:prSet presAssocID="{60E45567-84E1-43EF-B722-F540165E3F39}" presName="rootComposite" presStyleCnt="0"/>
      <dgm:spPr/>
    </dgm:pt>
    <dgm:pt modelId="{19A8D5FE-06FE-4694-8602-6DC985D4AB9C}" type="pres">
      <dgm:prSet presAssocID="{60E45567-84E1-43EF-B722-F540165E3F39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1D1AA27-02E7-481F-BBA7-2219499920D5}" type="pres">
      <dgm:prSet presAssocID="{60E45567-84E1-43EF-B722-F540165E3F39}" presName="rootConnector" presStyleLbl="node3" presStyleIdx="3" presStyleCnt="6"/>
      <dgm:spPr/>
      <dgm:t>
        <a:bodyPr/>
        <a:lstStyle/>
        <a:p>
          <a:endParaRPr lang="sl-SI"/>
        </a:p>
      </dgm:t>
    </dgm:pt>
    <dgm:pt modelId="{047ED8AE-135B-46CD-B880-40AC610AD8F9}" type="pres">
      <dgm:prSet presAssocID="{60E45567-84E1-43EF-B722-F540165E3F39}" presName="hierChild4" presStyleCnt="0"/>
      <dgm:spPr/>
    </dgm:pt>
    <dgm:pt modelId="{43EC52C3-74AB-498D-A845-84B6722707E0}" type="pres">
      <dgm:prSet presAssocID="{60E45567-84E1-43EF-B722-F540165E3F39}" presName="hierChild5" presStyleCnt="0"/>
      <dgm:spPr/>
    </dgm:pt>
    <dgm:pt modelId="{B1737C10-AF6A-4C92-B029-BAD0DA4CD580}" type="pres">
      <dgm:prSet presAssocID="{AD7B03F4-35D9-49BE-BB82-A1AD8F76DB57}" presName="Name35" presStyleLbl="parChTrans1D3" presStyleIdx="4" presStyleCnt="6"/>
      <dgm:spPr/>
    </dgm:pt>
    <dgm:pt modelId="{456DE18A-A503-4EA8-8300-8809975C191D}" type="pres">
      <dgm:prSet presAssocID="{FAFEB4E0-7011-47A9-8578-4DAB1095C38B}" presName="hierRoot2" presStyleCnt="0">
        <dgm:presLayoutVars>
          <dgm:hierBranch val="r"/>
        </dgm:presLayoutVars>
      </dgm:prSet>
      <dgm:spPr/>
    </dgm:pt>
    <dgm:pt modelId="{EB179093-4B5F-4D36-B0F4-285E78770244}" type="pres">
      <dgm:prSet presAssocID="{FAFEB4E0-7011-47A9-8578-4DAB1095C38B}" presName="rootComposite" presStyleCnt="0"/>
      <dgm:spPr/>
    </dgm:pt>
    <dgm:pt modelId="{E9B6C214-48B9-481A-89EF-B46266FF0756}" type="pres">
      <dgm:prSet presAssocID="{FAFEB4E0-7011-47A9-8578-4DAB1095C38B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240DFF1-7008-4ED4-AE0B-0D99B96FC123}" type="pres">
      <dgm:prSet presAssocID="{FAFEB4E0-7011-47A9-8578-4DAB1095C38B}" presName="rootConnector" presStyleLbl="node3" presStyleIdx="4" presStyleCnt="6"/>
      <dgm:spPr/>
      <dgm:t>
        <a:bodyPr/>
        <a:lstStyle/>
        <a:p>
          <a:endParaRPr lang="sl-SI"/>
        </a:p>
      </dgm:t>
    </dgm:pt>
    <dgm:pt modelId="{33DA07F8-3129-4380-B224-2210496501E2}" type="pres">
      <dgm:prSet presAssocID="{FAFEB4E0-7011-47A9-8578-4DAB1095C38B}" presName="hierChild4" presStyleCnt="0"/>
      <dgm:spPr/>
    </dgm:pt>
    <dgm:pt modelId="{29108BC4-135D-40C3-94F7-8B854806D1C9}" type="pres">
      <dgm:prSet presAssocID="{FAFEB4E0-7011-47A9-8578-4DAB1095C38B}" presName="hierChild5" presStyleCnt="0"/>
      <dgm:spPr/>
    </dgm:pt>
    <dgm:pt modelId="{80C78D1C-D67F-41BC-B4B6-4A8D13D54D10}" type="pres">
      <dgm:prSet presAssocID="{4D2E89AC-570D-4267-9886-D7D77F2C7EBB}" presName="Name35" presStyleLbl="parChTrans1D3" presStyleIdx="5" presStyleCnt="6"/>
      <dgm:spPr/>
    </dgm:pt>
    <dgm:pt modelId="{77411C0B-9937-45E5-8405-BDEB5DD4658E}" type="pres">
      <dgm:prSet presAssocID="{A92EAEA6-343A-4520-9135-26090F500FB4}" presName="hierRoot2" presStyleCnt="0">
        <dgm:presLayoutVars>
          <dgm:hierBranch/>
        </dgm:presLayoutVars>
      </dgm:prSet>
      <dgm:spPr/>
    </dgm:pt>
    <dgm:pt modelId="{94D48756-E1F8-41A8-9D53-A13075858D20}" type="pres">
      <dgm:prSet presAssocID="{A92EAEA6-343A-4520-9135-26090F500FB4}" presName="rootComposite" presStyleCnt="0"/>
      <dgm:spPr/>
    </dgm:pt>
    <dgm:pt modelId="{5F31198D-DEEF-4C5B-BD12-57AF41BADF21}" type="pres">
      <dgm:prSet presAssocID="{A92EAEA6-343A-4520-9135-26090F500FB4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BB0092C-C214-486B-BD7A-8F8EDDEA0C4F}" type="pres">
      <dgm:prSet presAssocID="{A92EAEA6-343A-4520-9135-26090F500FB4}" presName="rootConnector" presStyleLbl="node3" presStyleIdx="5" presStyleCnt="6"/>
      <dgm:spPr/>
      <dgm:t>
        <a:bodyPr/>
        <a:lstStyle/>
        <a:p>
          <a:endParaRPr lang="sl-SI"/>
        </a:p>
      </dgm:t>
    </dgm:pt>
    <dgm:pt modelId="{E4A2CC23-9473-4814-8B86-B6CE7F24B054}" type="pres">
      <dgm:prSet presAssocID="{A92EAEA6-343A-4520-9135-26090F500FB4}" presName="hierChild4" presStyleCnt="0"/>
      <dgm:spPr/>
    </dgm:pt>
    <dgm:pt modelId="{B4D8B7FF-41C7-46CD-8D3D-21747B3B9D2F}" type="pres">
      <dgm:prSet presAssocID="{4D2065D4-E349-4965-AB9D-FA9CF725B9A1}" presName="Name35" presStyleLbl="parChTrans1D4" presStyleIdx="2" presStyleCnt="5"/>
      <dgm:spPr/>
    </dgm:pt>
    <dgm:pt modelId="{E83D884F-64A6-48F3-B1CA-1F4EA3DF750A}" type="pres">
      <dgm:prSet presAssocID="{5D649225-EF75-4ABB-A246-449A944BBD89}" presName="hierRoot2" presStyleCnt="0">
        <dgm:presLayoutVars>
          <dgm:hierBranch val="r"/>
        </dgm:presLayoutVars>
      </dgm:prSet>
      <dgm:spPr/>
    </dgm:pt>
    <dgm:pt modelId="{2071EBC0-3F64-4616-9FE3-F435552C22B5}" type="pres">
      <dgm:prSet presAssocID="{5D649225-EF75-4ABB-A246-449A944BBD89}" presName="rootComposite" presStyleCnt="0"/>
      <dgm:spPr/>
    </dgm:pt>
    <dgm:pt modelId="{BA555458-83E0-40F6-ACBE-0302A124EDBA}" type="pres">
      <dgm:prSet presAssocID="{5D649225-EF75-4ABB-A246-449A944BBD89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F53974B-F090-4A3E-AF8F-6A11CA67CC5B}" type="pres">
      <dgm:prSet presAssocID="{5D649225-EF75-4ABB-A246-449A944BBD89}" presName="rootConnector" presStyleLbl="node4" presStyleIdx="2" presStyleCnt="5"/>
      <dgm:spPr/>
      <dgm:t>
        <a:bodyPr/>
        <a:lstStyle/>
        <a:p>
          <a:endParaRPr lang="sl-SI"/>
        </a:p>
      </dgm:t>
    </dgm:pt>
    <dgm:pt modelId="{720C27FC-73AE-4C68-9E07-54C046488F93}" type="pres">
      <dgm:prSet presAssocID="{5D649225-EF75-4ABB-A246-449A944BBD89}" presName="hierChild4" presStyleCnt="0"/>
      <dgm:spPr/>
    </dgm:pt>
    <dgm:pt modelId="{1DB8B8C5-E3BB-4B66-BB75-EB6E80DE2525}" type="pres">
      <dgm:prSet presAssocID="{5D649225-EF75-4ABB-A246-449A944BBD89}" presName="hierChild5" presStyleCnt="0"/>
      <dgm:spPr/>
    </dgm:pt>
    <dgm:pt modelId="{2F0F9233-8322-4EE1-9E37-964BCD06BBCA}" type="pres">
      <dgm:prSet presAssocID="{6AF500F0-0E39-4859-B9B7-CB424B8F635C}" presName="Name35" presStyleLbl="parChTrans1D4" presStyleIdx="3" presStyleCnt="5"/>
      <dgm:spPr/>
    </dgm:pt>
    <dgm:pt modelId="{A816DF5E-8DE7-46E8-A3D2-AF42A31F7E77}" type="pres">
      <dgm:prSet presAssocID="{43040842-173E-40AA-ABF5-107E07B18087}" presName="hierRoot2" presStyleCnt="0">
        <dgm:presLayoutVars>
          <dgm:hierBranch/>
        </dgm:presLayoutVars>
      </dgm:prSet>
      <dgm:spPr/>
    </dgm:pt>
    <dgm:pt modelId="{4BB10899-29FA-41C0-9372-EDBAF0F0A561}" type="pres">
      <dgm:prSet presAssocID="{43040842-173E-40AA-ABF5-107E07B18087}" presName="rootComposite" presStyleCnt="0"/>
      <dgm:spPr/>
    </dgm:pt>
    <dgm:pt modelId="{CF82B2E5-2EBC-43D5-8257-A61603102E47}" type="pres">
      <dgm:prSet presAssocID="{43040842-173E-40AA-ABF5-107E07B18087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33B093C-1AFA-4A45-9187-B38BADDD1294}" type="pres">
      <dgm:prSet presAssocID="{43040842-173E-40AA-ABF5-107E07B18087}" presName="rootConnector" presStyleLbl="node4" presStyleIdx="3" presStyleCnt="5"/>
      <dgm:spPr/>
      <dgm:t>
        <a:bodyPr/>
        <a:lstStyle/>
        <a:p>
          <a:endParaRPr lang="sl-SI"/>
        </a:p>
      </dgm:t>
    </dgm:pt>
    <dgm:pt modelId="{87DF0CDE-1D2B-4F11-BDDC-7C3126C2DB68}" type="pres">
      <dgm:prSet presAssocID="{43040842-173E-40AA-ABF5-107E07B18087}" presName="hierChild4" presStyleCnt="0"/>
      <dgm:spPr/>
    </dgm:pt>
    <dgm:pt modelId="{D4233BBF-E84D-413A-96C8-A19A34CD0B9F}" type="pres">
      <dgm:prSet presAssocID="{B370F5CE-72B4-4590-9DBC-65DE7354592E}" presName="Name35" presStyleLbl="parChTrans1D4" presStyleIdx="4" presStyleCnt="5"/>
      <dgm:spPr/>
    </dgm:pt>
    <dgm:pt modelId="{95AFBFF9-16A0-4822-9F3B-931B4508374E}" type="pres">
      <dgm:prSet presAssocID="{21D49AC3-AAFC-4554-A62C-252487C431CB}" presName="hierRoot2" presStyleCnt="0">
        <dgm:presLayoutVars>
          <dgm:hierBranch val="r"/>
        </dgm:presLayoutVars>
      </dgm:prSet>
      <dgm:spPr/>
    </dgm:pt>
    <dgm:pt modelId="{9DAC5F2E-CE0C-4600-9252-E6531D601640}" type="pres">
      <dgm:prSet presAssocID="{21D49AC3-AAFC-4554-A62C-252487C431CB}" presName="rootComposite" presStyleCnt="0"/>
      <dgm:spPr/>
    </dgm:pt>
    <dgm:pt modelId="{66F06C62-B586-4426-9597-976EE10C4F2F}" type="pres">
      <dgm:prSet presAssocID="{21D49AC3-AAFC-4554-A62C-252487C431CB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268B64B-E3FB-4A50-BC75-DF78EBA0A97D}" type="pres">
      <dgm:prSet presAssocID="{21D49AC3-AAFC-4554-A62C-252487C431CB}" presName="rootConnector" presStyleLbl="node4" presStyleIdx="4" presStyleCnt="5"/>
      <dgm:spPr/>
      <dgm:t>
        <a:bodyPr/>
        <a:lstStyle/>
        <a:p>
          <a:endParaRPr lang="sl-SI"/>
        </a:p>
      </dgm:t>
    </dgm:pt>
    <dgm:pt modelId="{32F33116-6B6A-4593-88DD-B8F4828EF2A7}" type="pres">
      <dgm:prSet presAssocID="{21D49AC3-AAFC-4554-A62C-252487C431CB}" presName="hierChild4" presStyleCnt="0"/>
      <dgm:spPr/>
    </dgm:pt>
    <dgm:pt modelId="{76B00F7D-417D-4301-A86C-FD4083303881}" type="pres">
      <dgm:prSet presAssocID="{21D49AC3-AAFC-4554-A62C-252487C431CB}" presName="hierChild5" presStyleCnt="0"/>
      <dgm:spPr/>
    </dgm:pt>
    <dgm:pt modelId="{5BDF34C8-3BA5-41C3-93C5-9856EFF43F91}" type="pres">
      <dgm:prSet presAssocID="{43040842-173E-40AA-ABF5-107E07B18087}" presName="hierChild5" presStyleCnt="0"/>
      <dgm:spPr/>
    </dgm:pt>
    <dgm:pt modelId="{CB12C2D5-A79B-44D7-B189-8AEA9B43BA66}" type="pres">
      <dgm:prSet presAssocID="{A92EAEA6-343A-4520-9135-26090F500FB4}" presName="hierChild5" presStyleCnt="0"/>
      <dgm:spPr/>
    </dgm:pt>
    <dgm:pt modelId="{38338D29-0ED5-4C6A-B5BD-6E4BDC5DDEBE}" type="pres">
      <dgm:prSet presAssocID="{8EF7791F-E146-4B8A-8ECD-C063316A8090}" presName="hierChild5" presStyleCnt="0"/>
      <dgm:spPr/>
    </dgm:pt>
    <dgm:pt modelId="{6BD3C22D-9FBE-48EC-814B-378ABD44FDD2}" type="pres">
      <dgm:prSet presAssocID="{BEC78645-FBEA-4E75-B47A-929D2D54DE61}" presName="hierChild3" presStyleCnt="0"/>
      <dgm:spPr/>
    </dgm:pt>
  </dgm:ptLst>
  <dgm:cxnLst>
    <dgm:cxn modelId="{353C1159-80E7-41DC-9ED7-153E76926CC4}" type="presOf" srcId="{942EFFD4-1F2C-4195-A0A6-90382FE868FF}" destId="{153A5E70-09C7-49D7-A115-BD9BA8D1F759}" srcOrd="0" destOrd="0" presId="urn:microsoft.com/office/officeart/2005/8/layout/orgChart1"/>
    <dgm:cxn modelId="{E931D760-A6BE-4F8F-9A28-5D58188DD2D7}" type="presOf" srcId="{A92EAEA6-343A-4520-9135-26090F500FB4}" destId="{5F31198D-DEEF-4C5B-BD12-57AF41BADF21}" srcOrd="0" destOrd="0" presId="urn:microsoft.com/office/officeart/2005/8/layout/orgChart1"/>
    <dgm:cxn modelId="{E65DAD3B-5C4F-40C9-8EC5-6D6765092898}" type="presOf" srcId="{4D2E89AC-570D-4267-9886-D7D77F2C7EBB}" destId="{80C78D1C-D67F-41BC-B4B6-4A8D13D54D10}" srcOrd="0" destOrd="0" presId="urn:microsoft.com/office/officeart/2005/8/layout/orgChart1"/>
    <dgm:cxn modelId="{2251D4DB-89BF-46BF-BF16-62F8B1EED165}" type="presOf" srcId="{310E2836-27A3-42D4-AFF8-EAFD9886F14B}" destId="{EA24440A-8422-49A3-816C-2187320279C5}" srcOrd="1" destOrd="0" presId="urn:microsoft.com/office/officeart/2005/8/layout/orgChart1"/>
    <dgm:cxn modelId="{BA6375D7-AC0E-4C87-BA71-23D6DF412C1F}" type="presOf" srcId="{A92EAEA6-343A-4520-9135-26090F500FB4}" destId="{5BB0092C-C214-486B-BD7A-8F8EDDEA0C4F}" srcOrd="1" destOrd="0" presId="urn:microsoft.com/office/officeart/2005/8/layout/orgChart1"/>
    <dgm:cxn modelId="{054E0679-9214-40D7-970E-FDC344752498}" srcId="{A92EAEA6-343A-4520-9135-26090F500FB4}" destId="{43040842-173E-40AA-ABF5-107E07B18087}" srcOrd="1" destOrd="0" parTransId="{6AF500F0-0E39-4859-B9B7-CB424B8F635C}" sibTransId="{727270BB-5A5E-497E-A05D-4C04C5DE2040}"/>
    <dgm:cxn modelId="{A3E49312-B72A-4F7E-BA95-E43072681805}" srcId="{BEC78645-FBEA-4E75-B47A-929D2D54DE61}" destId="{B602DBF9-C577-442E-9F03-FAFA00E9802C}" srcOrd="2" destOrd="0" parTransId="{E0A7DE83-A6A0-412A-8432-6CE658947B9C}" sibTransId="{FEE5BB8D-9471-46D2-BFF5-10FB6D89A1F5}"/>
    <dgm:cxn modelId="{5AB59FD8-73E5-4A0C-8C2F-AF365C06142F}" type="presOf" srcId="{310E2836-27A3-42D4-AFF8-EAFD9886F14B}" destId="{71B4B740-CDA3-4314-A62C-E4036D4CD0AF}" srcOrd="0" destOrd="0" presId="urn:microsoft.com/office/officeart/2005/8/layout/orgChart1"/>
    <dgm:cxn modelId="{D8D4D9B3-6B1B-4507-9C9B-2E063DEED4C2}" type="presOf" srcId="{BEC78645-FBEA-4E75-B47A-929D2D54DE61}" destId="{C3CB88E0-4196-464A-88A0-3F3569234193}" srcOrd="1" destOrd="0" presId="urn:microsoft.com/office/officeart/2005/8/layout/orgChart1"/>
    <dgm:cxn modelId="{07666B1E-45F3-468F-9CEE-7AA91967CD55}" type="presOf" srcId="{21D49AC3-AAFC-4554-A62C-252487C431CB}" destId="{66F06C62-B586-4426-9597-976EE10C4F2F}" srcOrd="0" destOrd="0" presId="urn:microsoft.com/office/officeart/2005/8/layout/orgChart1"/>
    <dgm:cxn modelId="{421AB38C-3E7B-42AD-BDC5-A123BBB384E2}" type="presOf" srcId="{B602DBF9-C577-442E-9F03-FAFA00E9802C}" destId="{29DF5225-3C2F-4CC4-B953-82D2A5EF67DF}" srcOrd="1" destOrd="0" presId="urn:microsoft.com/office/officeart/2005/8/layout/orgChart1"/>
    <dgm:cxn modelId="{7570F360-47FE-44BB-A15A-79C801536CFC}" srcId="{78F2D1DA-6662-4242-928D-CAE5867F4125}" destId="{BEC78645-FBEA-4E75-B47A-929D2D54DE61}" srcOrd="0" destOrd="0" parTransId="{43B879E4-342E-4DE3-9048-4075BCDCA887}" sibTransId="{30877954-5DD0-48A4-B1F3-E0AB7ECDF462}"/>
    <dgm:cxn modelId="{7C3B4412-FEAB-4355-B2C7-51C5946231D9}" type="presOf" srcId="{BEC78645-FBEA-4E75-B47A-929D2D54DE61}" destId="{D475106E-9094-4810-9936-5EF37D44D05A}" srcOrd="0" destOrd="0" presId="urn:microsoft.com/office/officeart/2005/8/layout/orgChart1"/>
    <dgm:cxn modelId="{71951B4B-F193-4728-97FF-310EA53C61B2}" srcId="{B602DBF9-C577-442E-9F03-FAFA00E9802C}" destId="{66D80689-968A-4642-AE9D-0600F53CEC61}" srcOrd="1" destOrd="0" parTransId="{76160679-86A2-4E87-85C3-E7FC9BE40864}" sibTransId="{68606A0B-A217-449A-A40E-17F853B5C330}"/>
    <dgm:cxn modelId="{29577CB1-88DC-4EEF-9962-0293D325484D}" srcId="{BEC78645-FBEA-4E75-B47A-929D2D54DE61}" destId="{8EF7791F-E146-4B8A-8ECD-C063316A8090}" srcOrd="3" destOrd="0" parTransId="{50CE1A14-2893-41C2-88B5-8891EC1168D0}" sibTransId="{36183962-356D-4DD3-A17E-F61AA85616D0}"/>
    <dgm:cxn modelId="{0A5F1BB7-6915-498F-BE51-9F515F0C447C}" srcId="{A92EAEA6-343A-4520-9135-26090F500FB4}" destId="{5D649225-EF75-4ABB-A246-449A944BBD89}" srcOrd="0" destOrd="0" parTransId="{4D2065D4-E349-4965-AB9D-FA9CF725B9A1}" sibTransId="{07CCF2F3-5A15-4D16-9FC4-A7334B4B5DA3}"/>
    <dgm:cxn modelId="{413822BF-A382-4605-A514-E0E6BECF8364}" type="presOf" srcId="{4D2065D4-E349-4965-AB9D-FA9CF725B9A1}" destId="{B4D8B7FF-41C7-46CD-8D3D-21747B3B9D2F}" srcOrd="0" destOrd="0" presId="urn:microsoft.com/office/officeart/2005/8/layout/orgChart1"/>
    <dgm:cxn modelId="{BD6F6801-D90B-43FC-8354-55D1E903AB6C}" type="presOf" srcId="{8EF7791F-E146-4B8A-8ECD-C063316A8090}" destId="{E8245EC2-B474-48D2-A180-7D884FB11718}" srcOrd="0" destOrd="0" presId="urn:microsoft.com/office/officeart/2005/8/layout/orgChart1"/>
    <dgm:cxn modelId="{220067C4-0E56-48D5-A0B7-BAB2C61600D5}" type="presOf" srcId="{BB7DFE11-CB09-4367-A68E-0949023B2ECE}" destId="{43BB4643-E341-4FD0-91A8-FEF1FAA066FA}" srcOrd="0" destOrd="0" presId="urn:microsoft.com/office/officeart/2005/8/layout/orgChart1"/>
    <dgm:cxn modelId="{BE4D70A6-1909-4CC5-A35C-05F976D3FBAC}" type="presOf" srcId="{F7421387-51B1-47E7-8796-FD48CF77A990}" destId="{6B804340-CE67-4ADF-A63F-6562870F1D38}" srcOrd="0" destOrd="0" presId="urn:microsoft.com/office/officeart/2005/8/layout/orgChart1"/>
    <dgm:cxn modelId="{21893B74-E79B-4B1C-A551-EFEAE65564CC}" type="presOf" srcId="{2BBEDAF0-3E53-4685-9E40-8643143B3A25}" destId="{A7728508-F85B-4A76-96FE-12FE5D401AC2}" srcOrd="0" destOrd="0" presId="urn:microsoft.com/office/officeart/2005/8/layout/orgChart1"/>
    <dgm:cxn modelId="{9B60A113-A1BD-4084-A793-1E5D8127E70C}" type="presOf" srcId="{300AF19C-5AB2-4493-84E6-308310ED9638}" destId="{E0C46D80-42A3-4F4B-A12F-280AB2995E1B}" srcOrd="0" destOrd="0" presId="urn:microsoft.com/office/officeart/2005/8/layout/orgChart1"/>
    <dgm:cxn modelId="{90EF4F80-46C2-4021-B0ED-385E45219DAC}" type="presOf" srcId="{66D80689-968A-4642-AE9D-0600F53CEC61}" destId="{05A2CD5E-4EB6-4832-9C76-5896138E0EA6}" srcOrd="0" destOrd="0" presId="urn:microsoft.com/office/officeart/2005/8/layout/orgChart1"/>
    <dgm:cxn modelId="{EEE6EB18-79C0-4915-A019-101C1E41AC4B}" type="presOf" srcId="{78F2D1DA-6662-4242-928D-CAE5867F4125}" destId="{A3A0485C-E717-49BC-B3C2-E6CDEF038CBC}" srcOrd="0" destOrd="0" presId="urn:microsoft.com/office/officeart/2005/8/layout/orgChart1"/>
    <dgm:cxn modelId="{ADB59DC1-5CE1-4FD0-9EEB-46239EE1EF2C}" type="presOf" srcId="{8EF7791F-E146-4B8A-8ECD-C063316A8090}" destId="{98000A76-42F7-41E8-A9D5-8111107F4AB9}" srcOrd="1" destOrd="0" presId="urn:microsoft.com/office/officeart/2005/8/layout/orgChart1"/>
    <dgm:cxn modelId="{6B64017F-B2EA-439D-A0B5-17FB6CE3DE32}" srcId="{B602DBF9-C577-442E-9F03-FAFA00E9802C}" destId="{E3F76E3A-7660-4E8E-BE0A-722F3556CCB2}" srcOrd="0" destOrd="0" parTransId="{6B39CFB3-BE40-4EA2-A138-A2CF070D8267}" sibTransId="{A137C270-A8AA-40E0-B720-F88D91424ED7}"/>
    <dgm:cxn modelId="{B568E0AB-DA8F-4A91-92C9-111D04C1BA6B}" type="presOf" srcId="{B370F5CE-72B4-4590-9DBC-65DE7354592E}" destId="{D4233BBF-E84D-413A-96C8-A19A34CD0B9F}" srcOrd="0" destOrd="0" presId="urn:microsoft.com/office/officeart/2005/8/layout/orgChart1"/>
    <dgm:cxn modelId="{0799A22F-87AD-40A3-9662-3FDFA7EE8D85}" type="presOf" srcId="{60E45567-84E1-43EF-B722-F540165E3F39}" destId="{19A8D5FE-06FE-4694-8602-6DC985D4AB9C}" srcOrd="0" destOrd="0" presId="urn:microsoft.com/office/officeart/2005/8/layout/orgChart1"/>
    <dgm:cxn modelId="{7795D6DA-770A-4CB4-A12D-77425470D988}" type="presOf" srcId="{50CE1A14-2893-41C2-88B5-8891EC1168D0}" destId="{472888F3-1AD9-49E3-A346-0FB138FEB684}" srcOrd="0" destOrd="0" presId="urn:microsoft.com/office/officeart/2005/8/layout/orgChart1"/>
    <dgm:cxn modelId="{27F51412-628E-4B10-B250-1F2F975C609B}" type="presOf" srcId="{43040842-173E-40AA-ABF5-107E07B18087}" destId="{CF82B2E5-2EBC-43D5-8257-A61603102E47}" srcOrd="0" destOrd="0" presId="urn:microsoft.com/office/officeart/2005/8/layout/orgChart1"/>
    <dgm:cxn modelId="{412C5C0D-6FAA-4A56-94F1-5B3D4F5FC604}" type="presOf" srcId="{02B16778-55E8-4A7D-98D4-B42B6F52D289}" destId="{6BEA6EF0-5F7D-4D92-976E-E1B2701229C9}" srcOrd="0" destOrd="0" presId="urn:microsoft.com/office/officeart/2005/8/layout/orgChart1"/>
    <dgm:cxn modelId="{EDB5E11C-E66C-4F4A-88C7-FC7958FB97EF}" type="presOf" srcId="{AB7B2074-FC65-4BFD-AA44-D28D3822EEFD}" destId="{0F92EDD3-ACD2-4720-BB06-5FB6DE77D0EF}" srcOrd="0" destOrd="0" presId="urn:microsoft.com/office/officeart/2005/8/layout/orgChart1"/>
    <dgm:cxn modelId="{2B576EAA-774A-4F77-A70D-3B2F36F814FF}" type="presOf" srcId="{AB7B2074-FC65-4BFD-AA44-D28D3822EEFD}" destId="{97E7D6E7-2B2B-4B1A-A44A-8D32C3F1EE61}" srcOrd="1" destOrd="0" presId="urn:microsoft.com/office/officeart/2005/8/layout/orgChart1"/>
    <dgm:cxn modelId="{37C8BC7F-36FC-46AD-89DB-237C58F5442A}" type="presOf" srcId="{DF748FA4-D7C6-4A13-92BF-0C90ED8DA965}" destId="{844E25D4-B346-4806-BB3C-C5D7F3816024}" srcOrd="0" destOrd="0" presId="urn:microsoft.com/office/officeart/2005/8/layout/orgChart1"/>
    <dgm:cxn modelId="{4475190C-5297-49EC-87E2-DEEF2E440D4D}" type="presOf" srcId="{6B39CFB3-BE40-4EA2-A138-A2CF070D8267}" destId="{F73611D4-A6E8-4E54-AA01-CCA7B3EC209E}" srcOrd="0" destOrd="0" presId="urn:microsoft.com/office/officeart/2005/8/layout/orgChart1"/>
    <dgm:cxn modelId="{C1DDC83B-560F-4F54-9543-4D832F0F05F3}" type="presOf" srcId="{6AF500F0-0E39-4859-B9B7-CB424B8F635C}" destId="{2F0F9233-8322-4EE1-9E37-964BCD06BBCA}" srcOrd="0" destOrd="0" presId="urn:microsoft.com/office/officeart/2005/8/layout/orgChart1"/>
    <dgm:cxn modelId="{2517FFBC-41CB-4328-A266-341F8200FE66}" type="presOf" srcId="{5D649225-EF75-4ABB-A246-449A944BBD89}" destId="{BA555458-83E0-40F6-ACBE-0302A124EDBA}" srcOrd="0" destOrd="0" presId="urn:microsoft.com/office/officeart/2005/8/layout/orgChart1"/>
    <dgm:cxn modelId="{F93F6A36-3BC3-448E-8B3F-FEDB02260034}" srcId="{80ED07C0-2782-4AEE-BFF8-18A45C467054}" destId="{300AF19C-5AB2-4493-84E6-308310ED9638}" srcOrd="1" destOrd="0" parTransId="{8FB8A3BC-B15F-461F-84CD-76D3F2CEFE2B}" sibTransId="{A104A897-6EF6-4A3F-8DB5-B4EDA417427C}"/>
    <dgm:cxn modelId="{08E185C9-E44C-4C67-B8CF-AE947D7CD44C}" type="presOf" srcId="{76160679-86A2-4E87-85C3-E7FC9BE40864}" destId="{3D75B187-6A31-40A7-80D3-1F028391B6E4}" srcOrd="0" destOrd="0" presId="urn:microsoft.com/office/officeart/2005/8/layout/orgChart1"/>
    <dgm:cxn modelId="{6C20907A-DFE7-4CC7-BB32-AE6B2096C1E7}" type="presOf" srcId="{80ED07C0-2782-4AEE-BFF8-18A45C467054}" destId="{5D1D763C-10D2-4280-8FF6-6CF88E4A773F}" srcOrd="1" destOrd="0" presId="urn:microsoft.com/office/officeart/2005/8/layout/orgChart1"/>
    <dgm:cxn modelId="{0987B7C5-EE60-4554-83E9-436F14840DCC}" type="presOf" srcId="{8FB8A3BC-B15F-461F-84CD-76D3F2CEFE2B}" destId="{A13268B2-F4E4-488A-80E4-7E9F24658952}" srcOrd="0" destOrd="0" presId="urn:microsoft.com/office/officeart/2005/8/layout/orgChart1"/>
    <dgm:cxn modelId="{4BB38D29-B936-43F3-9F53-6C8BC8A5EE6D}" srcId="{BEC78645-FBEA-4E75-B47A-929D2D54DE61}" destId="{AB7B2074-FC65-4BFD-AA44-D28D3822EEFD}" srcOrd="1" destOrd="0" parTransId="{942EFFD4-1F2C-4195-A0A6-90382FE868FF}" sibTransId="{5845E749-D437-4B6F-A57F-E757F96BC8FF}"/>
    <dgm:cxn modelId="{F043529E-0767-4E1B-90B3-BFEBB2DCE2F5}" type="presOf" srcId="{21D49AC3-AAFC-4554-A62C-252487C431CB}" destId="{5268B64B-E3FB-4A50-BC75-DF78EBA0A97D}" srcOrd="1" destOrd="0" presId="urn:microsoft.com/office/officeart/2005/8/layout/orgChart1"/>
    <dgm:cxn modelId="{4B8DB327-2917-4DEF-8B82-047F2DFE84B0}" srcId="{80ED07C0-2782-4AEE-BFF8-18A45C467054}" destId="{BB7DFE11-CB09-4367-A68E-0949023B2ECE}" srcOrd="0" destOrd="0" parTransId="{DF748FA4-D7C6-4A13-92BF-0C90ED8DA965}" sibTransId="{A50672DA-6A27-417A-A5BC-447EA0FF655A}"/>
    <dgm:cxn modelId="{710B1667-870F-410F-A2E7-D5FF1B47703E}" type="presOf" srcId="{43040842-173E-40AA-ABF5-107E07B18087}" destId="{433B093C-1AFA-4A45-9187-B38BADDD1294}" srcOrd="1" destOrd="0" presId="urn:microsoft.com/office/officeart/2005/8/layout/orgChart1"/>
    <dgm:cxn modelId="{E5978BB2-9952-4DCB-91DF-019F0A2DA00C}" type="presOf" srcId="{66D80689-968A-4642-AE9D-0600F53CEC61}" destId="{32C7D1EB-2CF9-44D6-8743-7CD63282435F}" srcOrd="1" destOrd="0" presId="urn:microsoft.com/office/officeart/2005/8/layout/orgChart1"/>
    <dgm:cxn modelId="{75D355C4-A859-4B32-931A-C93F17E9559C}" type="presOf" srcId="{E0A7DE83-A6A0-412A-8432-6CE658947B9C}" destId="{20D9FED4-C10B-4F97-AA7D-721049C05563}" srcOrd="0" destOrd="0" presId="urn:microsoft.com/office/officeart/2005/8/layout/orgChart1"/>
    <dgm:cxn modelId="{1362A853-4A73-4CAD-B9E1-1FED954D7B1C}" srcId="{BEC78645-FBEA-4E75-B47A-929D2D54DE61}" destId="{310E2836-27A3-42D4-AFF8-EAFD9886F14B}" srcOrd="0" destOrd="0" parTransId="{02B16778-55E8-4A7D-98D4-B42B6F52D289}" sibTransId="{88C2A9F5-FCDB-420D-9378-5AD5A34370B3}"/>
    <dgm:cxn modelId="{32F84E67-5DF5-45A6-B9BA-028809671E32}" srcId="{8EF7791F-E146-4B8A-8ECD-C063316A8090}" destId="{FAFEB4E0-7011-47A9-8578-4DAB1095C38B}" srcOrd="1" destOrd="0" parTransId="{AD7B03F4-35D9-49BE-BB82-A1AD8F76DB57}" sibTransId="{0A69560D-3B54-4D35-93B8-75020119FC90}"/>
    <dgm:cxn modelId="{71B8A578-CC5A-4BBD-9BA7-F0C27BE88841}" type="presOf" srcId="{5D649225-EF75-4ABB-A246-449A944BBD89}" destId="{4F53974B-F090-4A3E-AF8F-6A11CA67CC5B}" srcOrd="1" destOrd="0" presId="urn:microsoft.com/office/officeart/2005/8/layout/orgChart1"/>
    <dgm:cxn modelId="{A2EF475A-12A7-43FB-95FA-AA7C7B5CCD9D}" type="presOf" srcId="{80ED07C0-2782-4AEE-BFF8-18A45C467054}" destId="{925E038F-0AA5-446F-B0CF-909B93DD3488}" srcOrd="0" destOrd="0" presId="urn:microsoft.com/office/officeart/2005/8/layout/orgChart1"/>
    <dgm:cxn modelId="{1D79A190-425B-49DE-BD80-A955239798CA}" type="presOf" srcId="{BB7DFE11-CB09-4367-A68E-0949023B2ECE}" destId="{2C51F819-856D-4C5F-AF51-F8B8B19E4E52}" srcOrd="1" destOrd="0" presId="urn:microsoft.com/office/officeart/2005/8/layout/orgChart1"/>
    <dgm:cxn modelId="{EF0B3237-3C65-4CFB-9643-FB319DEA197F}" type="presOf" srcId="{E3F76E3A-7660-4E8E-BE0A-722F3556CCB2}" destId="{CE6230F0-6FE1-4A26-83AD-2FB222DC2EB8}" srcOrd="0" destOrd="0" presId="urn:microsoft.com/office/officeart/2005/8/layout/orgChart1"/>
    <dgm:cxn modelId="{C9E9348C-8AE4-499F-A570-BBB9D630E96C}" type="presOf" srcId="{60E45567-84E1-43EF-B722-F540165E3F39}" destId="{A1D1AA27-02E7-481F-BBA7-2219499920D5}" srcOrd="1" destOrd="0" presId="urn:microsoft.com/office/officeart/2005/8/layout/orgChart1"/>
    <dgm:cxn modelId="{D289FFE4-3106-4045-AF07-5F18927E0373}" type="presOf" srcId="{AD7B03F4-35D9-49BE-BB82-A1AD8F76DB57}" destId="{B1737C10-AF6A-4C92-B029-BAD0DA4CD580}" srcOrd="0" destOrd="0" presId="urn:microsoft.com/office/officeart/2005/8/layout/orgChart1"/>
    <dgm:cxn modelId="{CC306473-228D-42B0-ACC4-DD8ED9F2EEBF}" type="presOf" srcId="{B602DBF9-C577-442E-9F03-FAFA00E9802C}" destId="{1014ED14-F9FA-481B-8EC6-E90A287158D0}" srcOrd="0" destOrd="0" presId="urn:microsoft.com/office/officeart/2005/8/layout/orgChart1"/>
    <dgm:cxn modelId="{DA3BA6CA-95BD-4010-A7AA-7D6DF2891062}" srcId="{43040842-173E-40AA-ABF5-107E07B18087}" destId="{21D49AC3-AAFC-4554-A62C-252487C431CB}" srcOrd="0" destOrd="0" parTransId="{B370F5CE-72B4-4590-9DBC-65DE7354592E}" sibTransId="{881A5C37-6EF9-484E-AA77-13E1E4F80CC0}"/>
    <dgm:cxn modelId="{0C8F8963-48E6-408F-A4C5-EA17FF07CA15}" srcId="{8EF7791F-E146-4B8A-8ECD-C063316A8090}" destId="{60E45567-84E1-43EF-B722-F540165E3F39}" srcOrd="0" destOrd="0" parTransId="{F7421387-51B1-47E7-8796-FD48CF77A990}" sibTransId="{F4B89A5A-0705-49E2-B24A-CCB5301840B7}"/>
    <dgm:cxn modelId="{3B492BE7-BAAB-43F6-B582-D0557C7F4750}" type="presOf" srcId="{FAFEB4E0-7011-47A9-8578-4DAB1095C38B}" destId="{E9B6C214-48B9-481A-89EF-B46266FF0756}" srcOrd="0" destOrd="0" presId="urn:microsoft.com/office/officeart/2005/8/layout/orgChart1"/>
    <dgm:cxn modelId="{4F15057F-B4CC-4729-8A79-76B12BF85691}" srcId="{B602DBF9-C577-442E-9F03-FAFA00E9802C}" destId="{80ED07C0-2782-4AEE-BFF8-18A45C467054}" srcOrd="2" destOrd="0" parTransId="{2BBEDAF0-3E53-4685-9E40-8643143B3A25}" sibTransId="{173E44EF-26A1-48BE-B1E6-38468F7DF90F}"/>
    <dgm:cxn modelId="{59ED3CF7-A6C7-4C42-AD35-9C8901F39ECE}" type="presOf" srcId="{E3F76E3A-7660-4E8E-BE0A-722F3556CCB2}" destId="{03DC578E-6EDC-4124-9DFA-1D6765BCC009}" srcOrd="1" destOrd="0" presId="urn:microsoft.com/office/officeart/2005/8/layout/orgChart1"/>
    <dgm:cxn modelId="{A1280C48-6B64-4D7E-8912-CD562D026CAE}" srcId="{8EF7791F-E146-4B8A-8ECD-C063316A8090}" destId="{A92EAEA6-343A-4520-9135-26090F500FB4}" srcOrd="2" destOrd="0" parTransId="{4D2E89AC-570D-4267-9886-D7D77F2C7EBB}" sibTransId="{539FF7BB-4CD4-4C0A-9180-5AFAADC0DCEC}"/>
    <dgm:cxn modelId="{14E84E63-350E-4749-989B-BD6E01879B23}" type="presOf" srcId="{FAFEB4E0-7011-47A9-8578-4DAB1095C38B}" destId="{1240DFF1-7008-4ED4-AE0B-0D99B96FC123}" srcOrd="1" destOrd="0" presId="urn:microsoft.com/office/officeart/2005/8/layout/orgChart1"/>
    <dgm:cxn modelId="{A518605F-A97D-4813-B6FB-2E5B23A9D9D2}" type="presOf" srcId="{300AF19C-5AB2-4493-84E6-308310ED9638}" destId="{6B308E79-4C3E-4026-A1F3-4E666EB61C26}" srcOrd="1" destOrd="0" presId="urn:microsoft.com/office/officeart/2005/8/layout/orgChart1"/>
    <dgm:cxn modelId="{CCADF36C-E20D-41D6-89DF-EDF14A42222E}" type="presParOf" srcId="{A3A0485C-E717-49BC-B3C2-E6CDEF038CBC}" destId="{B7778A84-65F5-4916-ACF2-3011F186584F}" srcOrd="0" destOrd="0" presId="urn:microsoft.com/office/officeart/2005/8/layout/orgChart1"/>
    <dgm:cxn modelId="{5A7F3BA9-1C7D-4840-B0DB-F7D59CDA0D2F}" type="presParOf" srcId="{B7778A84-65F5-4916-ACF2-3011F186584F}" destId="{E89F8F35-1EC6-4C2F-8402-528EC287C777}" srcOrd="0" destOrd="0" presId="urn:microsoft.com/office/officeart/2005/8/layout/orgChart1"/>
    <dgm:cxn modelId="{62C2D9E1-BD0E-4EFD-9403-E31099625D57}" type="presParOf" srcId="{E89F8F35-1EC6-4C2F-8402-528EC287C777}" destId="{D475106E-9094-4810-9936-5EF37D44D05A}" srcOrd="0" destOrd="0" presId="urn:microsoft.com/office/officeart/2005/8/layout/orgChart1"/>
    <dgm:cxn modelId="{4F3CDEB0-9D7D-41D9-A8BD-EDC89B360C8C}" type="presParOf" srcId="{E89F8F35-1EC6-4C2F-8402-528EC287C777}" destId="{C3CB88E0-4196-464A-88A0-3F3569234193}" srcOrd="1" destOrd="0" presId="urn:microsoft.com/office/officeart/2005/8/layout/orgChart1"/>
    <dgm:cxn modelId="{C1D4AE1E-BEA1-4DCA-9418-0444E3886900}" type="presParOf" srcId="{B7778A84-65F5-4916-ACF2-3011F186584F}" destId="{93938AEE-9243-456B-B4BB-8315251521F7}" srcOrd="1" destOrd="0" presId="urn:microsoft.com/office/officeart/2005/8/layout/orgChart1"/>
    <dgm:cxn modelId="{FCC75936-35C1-4818-9F57-3ED7563EC559}" type="presParOf" srcId="{93938AEE-9243-456B-B4BB-8315251521F7}" destId="{6BEA6EF0-5F7D-4D92-976E-E1B2701229C9}" srcOrd="0" destOrd="0" presId="urn:microsoft.com/office/officeart/2005/8/layout/orgChart1"/>
    <dgm:cxn modelId="{52009663-A35A-4CCF-9D5D-AD74A792FA4C}" type="presParOf" srcId="{93938AEE-9243-456B-B4BB-8315251521F7}" destId="{68484653-55DA-490F-AB3B-629B3E3F5B72}" srcOrd="1" destOrd="0" presId="urn:microsoft.com/office/officeart/2005/8/layout/orgChart1"/>
    <dgm:cxn modelId="{219B5355-56CC-4FBC-AE11-DC0DE929F5D2}" type="presParOf" srcId="{68484653-55DA-490F-AB3B-629B3E3F5B72}" destId="{07DB573F-7D49-4AC6-9335-B7DB55E28C58}" srcOrd="0" destOrd="0" presId="urn:microsoft.com/office/officeart/2005/8/layout/orgChart1"/>
    <dgm:cxn modelId="{92DDA27B-13FF-4E17-A474-027DA8333D08}" type="presParOf" srcId="{07DB573F-7D49-4AC6-9335-B7DB55E28C58}" destId="{71B4B740-CDA3-4314-A62C-E4036D4CD0AF}" srcOrd="0" destOrd="0" presId="urn:microsoft.com/office/officeart/2005/8/layout/orgChart1"/>
    <dgm:cxn modelId="{43765231-1539-461F-AA1D-20D96C304459}" type="presParOf" srcId="{07DB573F-7D49-4AC6-9335-B7DB55E28C58}" destId="{EA24440A-8422-49A3-816C-2187320279C5}" srcOrd="1" destOrd="0" presId="urn:microsoft.com/office/officeart/2005/8/layout/orgChart1"/>
    <dgm:cxn modelId="{1964E5FC-158C-4CD6-91EF-FD4B56FB38CF}" type="presParOf" srcId="{68484653-55DA-490F-AB3B-629B3E3F5B72}" destId="{B7092A82-38F0-47C7-93F6-9EBBAE18491E}" srcOrd="1" destOrd="0" presId="urn:microsoft.com/office/officeart/2005/8/layout/orgChart1"/>
    <dgm:cxn modelId="{6377FCD7-31D9-40AA-B7A8-040FD4D5FA7B}" type="presParOf" srcId="{68484653-55DA-490F-AB3B-629B3E3F5B72}" destId="{CD9CF89C-79A7-48E6-B653-2C7CB661FDF4}" srcOrd="2" destOrd="0" presId="urn:microsoft.com/office/officeart/2005/8/layout/orgChart1"/>
    <dgm:cxn modelId="{C6315F5C-AEB7-469B-97A0-D5B734BAE0DD}" type="presParOf" srcId="{93938AEE-9243-456B-B4BB-8315251521F7}" destId="{153A5E70-09C7-49D7-A115-BD9BA8D1F759}" srcOrd="2" destOrd="0" presId="urn:microsoft.com/office/officeart/2005/8/layout/orgChart1"/>
    <dgm:cxn modelId="{D5E13833-54FF-4324-AA6D-2214B5EF1633}" type="presParOf" srcId="{93938AEE-9243-456B-B4BB-8315251521F7}" destId="{4FE02C4C-A5A8-4E0B-BBEC-86CEBB7B55FA}" srcOrd="3" destOrd="0" presId="urn:microsoft.com/office/officeart/2005/8/layout/orgChart1"/>
    <dgm:cxn modelId="{CD95B939-46F1-4FC9-BE9A-91C3930A2EAA}" type="presParOf" srcId="{4FE02C4C-A5A8-4E0B-BBEC-86CEBB7B55FA}" destId="{7D88C8BF-7599-4089-AF83-2C970FD239FE}" srcOrd="0" destOrd="0" presId="urn:microsoft.com/office/officeart/2005/8/layout/orgChart1"/>
    <dgm:cxn modelId="{0C9DA23D-AB62-4B26-A15C-A800273C8CD9}" type="presParOf" srcId="{7D88C8BF-7599-4089-AF83-2C970FD239FE}" destId="{0F92EDD3-ACD2-4720-BB06-5FB6DE77D0EF}" srcOrd="0" destOrd="0" presId="urn:microsoft.com/office/officeart/2005/8/layout/orgChart1"/>
    <dgm:cxn modelId="{6984AA3C-60B7-4370-B7FD-DF03F59B1ED1}" type="presParOf" srcId="{7D88C8BF-7599-4089-AF83-2C970FD239FE}" destId="{97E7D6E7-2B2B-4B1A-A44A-8D32C3F1EE61}" srcOrd="1" destOrd="0" presId="urn:microsoft.com/office/officeart/2005/8/layout/orgChart1"/>
    <dgm:cxn modelId="{F65E8BFA-D9D5-4A17-B88C-99A56C08E687}" type="presParOf" srcId="{4FE02C4C-A5A8-4E0B-BBEC-86CEBB7B55FA}" destId="{3FAA1124-AFBF-4836-B06D-6E6583CB0BA0}" srcOrd="1" destOrd="0" presId="urn:microsoft.com/office/officeart/2005/8/layout/orgChart1"/>
    <dgm:cxn modelId="{B6DED6AE-E495-468E-8A28-66DB027EA2A2}" type="presParOf" srcId="{4FE02C4C-A5A8-4E0B-BBEC-86CEBB7B55FA}" destId="{F666DB0A-E0C9-4426-8A32-A29E4632EE6B}" srcOrd="2" destOrd="0" presId="urn:microsoft.com/office/officeart/2005/8/layout/orgChart1"/>
    <dgm:cxn modelId="{3C7EB7EA-0382-42C7-96F6-9C1FB9B50A16}" type="presParOf" srcId="{93938AEE-9243-456B-B4BB-8315251521F7}" destId="{20D9FED4-C10B-4F97-AA7D-721049C05563}" srcOrd="4" destOrd="0" presId="urn:microsoft.com/office/officeart/2005/8/layout/orgChart1"/>
    <dgm:cxn modelId="{952143F4-BF0C-4BC5-997D-DB7321C4DA7B}" type="presParOf" srcId="{93938AEE-9243-456B-B4BB-8315251521F7}" destId="{37FD6F97-D945-4240-ACFE-C1746AA08A6A}" srcOrd="5" destOrd="0" presId="urn:microsoft.com/office/officeart/2005/8/layout/orgChart1"/>
    <dgm:cxn modelId="{32247CDC-92B1-4E72-8B8D-E766AD5AEC81}" type="presParOf" srcId="{37FD6F97-D945-4240-ACFE-C1746AA08A6A}" destId="{A39BB97C-C153-447F-9C24-BB569F40BD75}" srcOrd="0" destOrd="0" presId="urn:microsoft.com/office/officeart/2005/8/layout/orgChart1"/>
    <dgm:cxn modelId="{6A617966-B994-4D18-8CDD-044A05616425}" type="presParOf" srcId="{A39BB97C-C153-447F-9C24-BB569F40BD75}" destId="{1014ED14-F9FA-481B-8EC6-E90A287158D0}" srcOrd="0" destOrd="0" presId="urn:microsoft.com/office/officeart/2005/8/layout/orgChart1"/>
    <dgm:cxn modelId="{8D4EB3EA-C4AD-4ADB-BA12-831E7D7B566C}" type="presParOf" srcId="{A39BB97C-C153-447F-9C24-BB569F40BD75}" destId="{29DF5225-3C2F-4CC4-B953-82D2A5EF67DF}" srcOrd="1" destOrd="0" presId="urn:microsoft.com/office/officeart/2005/8/layout/orgChart1"/>
    <dgm:cxn modelId="{4C7A2873-AE9B-4CF3-AA3B-1A271ACF2537}" type="presParOf" srcId="{37FD6F97-D945-4240-ACFE-C1746AA08A6A}" destId="{9C0B5941-DF9E-403B-8AEF-1DFDA73C782A}" srcOrd="1" destOrd="0" presId="urn:microsoft.com/office/officeart/2005/8/layout/orgChart1"/>
    <dgm:cxn modelId="{462580FD-DEF2-4D5D-B5D5-B06751D60CAD}" type="presParOf" srcId="{9C0B5941-DF9E-403B-8AEF-1DFDA73C782A}" destId="{F73611D4-A6E8-4E54-AA01-CCA7B3EC209E}" srcOrd="0" destOrd="0" presId="urn:microsoft.com/office/officeart/2005/8/layout/orgChart1"/>
    <dgm:cxn modelId="{2BC4A320-8A31-4E39-B585-CE25556D405C}" type="presParOf" srcId="{9C0B5941-DF9E-403B-8AEF-1DFDA73C782A}" destId="{1A509EE6-6CCF-41B5-AA71-20547921FC94}" srcOrd="1" destOrd="0" presId="urn:microsoft.com/office/officeart/2005/8/layout/orgChart1"/>
    <dgm:cxn modelId="{AB95D9D7-16D8-4EEE-AE1A-7D89AF62FE00}" type="presParOf" srcId="{1A509EE6-6CCF-41B5-AA71-20547921FC94}" destId="{F418AE38-E047-48CC-BB55-2238D3FE8B54}" srcOrd="0" destOrd="0" presId="urn:microsoft.com/office/officeart/2005/8/layout/orgChart1"/>
    <dgm:cxn modelId="{CA424343-E664-4F7A-A1B4-5B8181DFFAFB}" type="presParOf" srcId="{F418AE38-E047-48CC-BB55-2238D3FE8B54}" destId="{CE6230F0-6FE1-4A26-83AD-2FB222DC2EB8}" srcOrd="0" destOrd="0" presId="urn:microsoft.com/office/officeart/2005/8/layout/orgChart1"/>
    <dgm:cxn modelId="{EB9CB9C8-A0DE-414F-AB52-816B4E9FB6C2}" type="presParOf" srcId="{F418AE38-E047-48CC-BB55-2238D3FE8B54}" destId="{03DC578E-6EDC-4124-9DFA-1D6765BCC009}" srcOrd="1" destOrd="0" presId="urn:microsoft.com/office/officeart/2005/8/layout/orgChart1"/>
    <dgm:cxn modelId="{5D60AB5C-363D-4C62-95E5-0DA6FAE16CCB}" type="presParOf" srcId="{1A509EE6-6CCF-41B5-AA71-20547921FC94}" destId="{0EDE96CC-2A93-429E-9508-FE8049DA6BBF}" srcOrd="1" destOrd="0" presId="urn:microsoft.com/office/officeart/2005/8/layout/orgChart1"/>
    <dgm:cxn modelId="{7F74DA05-25C5-4349-9BB5-3153210C9770}" type="presParOf" srcId="{1A509EE6-6CCF-41B5-AA71-20547921FC94}" destId="{55355C8B-F27F-4CC3-AA65-AFD3A2B79219}" srcOrd="2" destOrd="0" presId="urn:microsoft.com/office/officeart/2005/8/layout/orgChart1"/>
    <dgm:cxn modelId="{6F1B1012-CFAE-4E09-96C8-B868682C2F53}" type="presParOf" srcId="{9C0B5941-DF9E-403B-8AEF-1DFDA73C782A}" destId="{3D75B187-6A31-40A7-80D3-1F028391B6E4}" srcOrd="2" destOrd="0" presId="urn:microsoft.com/office/officeart/2005/8/layout/orgChart1"/>
    <dgm:cxn modelId="{3032CF83-C1CB-4D08-9E28-FE44CDD8E3ED}" type="presParOf" srcId="{9C0B5941-DF9E-403B-8AEF-1DFDA73C782A}" destId="{05999536-EEA3-4307-A9CE-8C75F96E7D13}" srcOrd="3" destOrd="0" presId="urn:microsoft.com/office/officeart/2005/8/layout/orgChart1"/>
    <dgm:cxn modelId="{893D5156-F631-4623-B039-EFDC93F05F44}" type="presParOf" srcId="{05999536-EEA3-4307-A9CE-8C75F96E7D13}" destId="{47BC5C60-04C0-49F5-A500-69C7A73DFCA7}" srcOrd="0" destOrd="0" presId="urn:microsoft.com/office/officeart/2005/8/layout/orgChart1"/>
    <dgm:cxn modelId="{33FBF52A-FA8A-4410-B5B7-E3AA50BC4247}" type="presParOf" srcId="{47BC5C60-04C0-49F5-A500-69C7A73DFCA7}" destId="{05A2CD5E-4EB6-4832-9C76-5896138E0EA6}" srcOrd="0" destOrd="0" presId="urn:microsoft.com/office/officeart/2005/8/layout/orgChart1"/>
    <dgm:cxn modelId="{28443D59-CFFC-45B7-9483-944532BDA316}" type="presParOf" srcId="{47BC5C60-04C0-49F5-A500-69C7A73DFCA7}" destId="{32C7D1EB-2CF9-44D6-8743-7CD63282435F}" srcOrd="1" destOrd="0" presId="urn:microsoft.com/office/officeart/2005/8/layout/orgChart1"/>
    <dgm:cxn modelId="{DF4E55F2-D592-41F4-A300-C3A152069B9A}" type="presParOf" srcId="{05999536-EEA3-4307-A9CE-8C75F96E7D13}" destId="{4E8C495B-E4F1-45AD-AF38-E40A41E56173}" srcOrd="1" destOrd="0" presId="urn:microsoft.com/office/officeart/2005/8/layout/orgChart1"/>
    <dgm:cxn modelId="{6138712F-9EE4-4816-A297-612E1EB78E6B}" type="presParOf" srcId="{05999536-EEA3-4307-A9CE-8C75F96E7D13}" destId="{0912F6BA-92FF-4A29-A796-DEE6C73BCBFE}" srcOrd="2" destOrd="0" presId="urn:microsoft.com/office/officeart/2005/8/layout/orgChart1"/>
    <dgm:cxn modelId="{6482DCEB-6A3B-427A-99BB-DEFDB69D3326}" type="presParOf" srcId="{9C0B5941-DF9E-403B-8AEF-1DFDA73C782A}" destId="{A7728508-F85B-4A76-96FE-12FE5D401AC2}" srcOrd="4" destOrd="0" presId="urn:microsoft.com/office/officeart/2005/8/layout/orgChart1"/>
    <dgm:cxn modelId="{76946EAF-1261-4F0F-9837-E19AD86C459E}" type="presParOf" srcId="{9C0B5941-DF9E-403B-8AEF-1DFDA73C782A}" destId="{2530A61A-662C-4C50-8731-6FF2836D6B65}" srcOrd="5" destOrd="0" presId="urn:microsoft.com/office/officeart/2005/8/layout/orgChart1"/>
    <dgm:cxn modelId="{FEDF77C0-1F2A-44B1-A45D-DB5AB37CFC4E}" type="presParOf" srcId="{2530A61A-662C-4C50-8731-6FF2836D6B65}" destId="{2A35BF53-FE54-47BF-BCCB-A49E122CECAF}" srcOrd="0" destOrd="0" presId="urn:microsoft.com/office/officeart/2005/8/layout/orgChart1"/>
    <dgm:cxn modelId="{321FBFC9-BF4F-443D-914C-CDA1C98847E9}" type="presParOf" srcId="{2A35BF53-FE54-47BF-BCCB-A49E122CECAF}" destId="{925E038F-0AA5-446F-B0CF-909B93DD3488}" srcOrd="0" destOrd="0" presId="urn:microsoft.com/office/officeart/2005/8/layout/orgChart1"/>
    <dgm:cxn modelId="{17D1E511-4866-4850-9179-C8953AAF3F6F}" type="presParOf" srcId="{2A35BF53-FE54-47BF-BCCB-A49E122CECAF}" destId="{5D1D763C-10D2-4280-8FF6-6CF88E4A773F}" srcOrd="1" destOrd="0" presId="urn:microsoft.com/office/officeart/2005/8/layout/orgChart1"/>
    <dgm:cxn modelId="{5D923A3D-39D8-4E58-8285-0B0B46169C23}" type="presParOf" srcId="{2530A61A-662C-4C50-8731-6FF2836D6B65}" destId="{AAA0B2C7-F7E1-4FF5-ABEC-EA4F7A464F15}" srcOrd="1" destOrd="0" presId="urn:microsoft.com/office/officeart/2005/8/layout/orgChart1"/>
    <dgm:cxn modelId="{7080264F-E844-4321-93E2-F935337772D1}" type="presParOf" srcId="{AAA0B2C7-F7E1-4FF5-ABEC-EA4F7A464F15}" destId="{844E25D4-B346-4806-BB3C-C5D7F3816024}" srcOrd="0" destOrd="0" presId="urn:microsoft.com/office/officeart/2005/8/layout/orgChart1"/>
    <dgm:cxn modelId="{7906213E-2958-458B-8EC9-62199ADDBC6D}" type="presParOf" srcId="{AAA0B2C7-F7E1-4FF5-ABEC-EA4F7A464F15}" destId="{9F113E96-4FF0-45B6-B43F-057174112411}" srcOrd="1" destOrd="0" presId="urn:microsoft.com/office/officeart/2005/8/layout/orgChart1"/>
    <dgm:cxn modelId="{3A7638D2-EFCC-485A-89E9-DCE97D97C858}" type="presParOf" srcId="{9F113E96-4FF0-45B6-B43F-057174112411}" destId="{762005EF-6AA4-4499-987A-0A67DB6BF5B9}" srcOrd="0" destOrd="0" presId="urn:microsoft.com/office/officeart/2005/8/layout/orgChart1"/>
    <dgm:cxn modelId="{11187C63-1E7C-4BCD-AC83-E191B771D16C}" type="presParOf" srcId="{762005EF-6AA4-4499-987A-0A67DB6BF5B9}" destId="{43BB4643-E341-4FD0-91A8-FEF1FAA066FA}" srcOrd="0" destOrd="0" presId="urn:microsoft.com/office/officeart/2005/8/layout/orgChart1"/>
    <dgm:cxn modelId="{5406C258-BD1A-4B04-93D7-4A98C2B74132}" type="presParOf" srcId="{762005EF-6AA4-4499-987A-0A67DB6BF5B9}" destId="{2C51F819-856D-4C5F-AF51-F8B8B19E4E52}" srcOrd="1" destOrd="0" presId="urn:microsoft.com/office/officeart/2005/8/layout/orgChart1"/>
    <dgm:cxn modelId="{7E37B754-A471-4F91-9E08-4041E0B22B82}" type="presParOf" srcId="{9F113E96-4FF0-45B6-B43F-057174112411}" destId="{80F64055-F455-4785-8950-F7D0292F9ABA}" srcOrd="1" destOrd="0" presId="urn:microsoft.com/office/officeart/2005/8/layout/orgChart1"/>
    <dgm:cxn modelId="{C8E22CD6-8B89-490F-8C5B-4B157B7313CD}" type="presParOf" srcId="{9F113E96-4FF0-45B6-B43F-057174112411}" destId="{C439B037-7F60-4774-8567-D484546CC16A}" srcOrd="2" destOrd="0" presId="urn:microsoft.com/office/officeart/2005/8/layout/orgChart1"/>
    <dgm:cxn modelId="{86CC6D9B-8583-499E-A403-81A22D9A9660}" type="presParOf" srcId="{AAA0B2C7-F7E1-4FF5-ABEC-EA4F7A464F15}" destId="{A13268B2-F4E4-488A-80E4-7E9F24658952}" srcOrd="2" destOrd="0" presId="urn:microsoft.com/office/officeart/2005/8/layout/orgChart1"/>
    <dgm:cxn modelId="{735F4FDF-76AE-4BAD-AB82-7DE9893A3124}" type="presParOf" srcId="{AAA0B2C7-F7E1-4FF5-ABEC-EA4F7A464F15}" destId="{1675E1BA-D677-4B61-BE69-14067C40B4B0}" srcOrd="3" destOrd="0" presId="urn:microsoft.com/office/officeart/2005/8/layout/orgChart1"/>
    <dgm:cxn modelId="{17A6D1BB-E6EA-4D40-964B-9F26DABB9748}" type="presParOf" srcId="{1675E1BA-D677-4B61-BE69-14067C40B4B0}" destId="{3CBB1A10-1A3D-4429-AD4A-BAA9DB9668A3}" srcOrd="0" destOrd="0" presId="urn:microsoft.com/office/officeart/2005/8/layout/orgChart1"/>
    <dgm:cxn modelId="{C5B85EA9-4150-439E-A5F1-9D11420D1656}" type="presParOf" srcId="{3CBB1A10-1A3D-4429-AD4A-BAA9DB9668A3}" destId="{E0C46D80-42A3-4F4B-A12F-280AB2995E1B}" srcOrd="0" destOrd="0" presId="urn:microsoft.com/office/officeart/2005/8/layout/orgChart1"/>
    <dgm:cxn modelId="{A197F8D0-00C1-458F-8AD0-8D657DFFD4B4}" type="presParOf" srcId="{3CBB1A10-1A3D-4429-AD4A-BAA9DB9668A3}" destId="{6B308E79-4C3E-4026-A1F3-4E666EB61C26}" srcOrd="1" destOrd="0" presId="urn:microsoft.com/office/officeart/2005/8/layout/orgChart1"/>
    <dgm:cxn modelId="{B1481A29-8C1E-4FFC-84B4-7EA74F73AAFD}" type="presParOf" srcId="{1675E1BA-D677-4B61-BE69-14067C40B4B0}" destId="{7AB06D2F-F9C0-4638-B343-2FBC910E7EAD}" srcOrd="1" destOrd="0" presId="urn:microsoft.com/office/officeart/2005/8/layout/orgChart1"/>
    <dgm:cxn modelId="{ADF028BF-FC5D-4CF1-89B4-BCB5F4CF83A9}" type="presParOf" srcId="{1675E1BA-D677-4B61-BE69-14067C40B4B0}" destId="{7A62C1F8-A6E2-4538-87E9-887CC005D6E8}" srcOrd="2" destOrd="0" presId="urn:microsoft.com/office/officeart/2005/8/layout/orgChart1"/>
    <dgm:cxn modelId="{E3969329-D1B9-4EEF-A0B0-61D3523817B2}" type="presParOf" srcId="{2530A61A-662C-4C50-8731-6FF2836D6B65}" destId="{56783DCD-200F-4563-9188-5F5F9D5C5999}" srcOrd="2" destOrd="0" presId="urn:microsoft.com/office/officeart/2005/8/layout/orgChart1"/>
    <dgm:cxn modelId="{23F52C2E-5D5E-4D3F-A27B-31AAD613BA32}" type="presParOf" srcId="{37FD6F97-D945-4240-ACFE-C1746AA08A6A}" destId="{E504258E-5C92-4185-B567-E072BE231674}" srcOrd="2" destOrd="0" presId="urn:microsoft.com/office/officeart/2005/8/layout/orgChart1"/>
    <dgm:cxn modelId="{D7B2543F-D13F-413F-B7F6-4383ABDC3A3F}" type="presParOf" srcId="{93938AEE-9243-456B-B4BB-8315251521F7}" destId="{472888F3-1AD9-49E3-A346-0FB138FEB684}" srcOrd="6" destOrd="0" presId="urn:microsoft.com/office/officeart/2005/8/layout/orgChart1"/>
    <dgm:cxn modelId="{F05D5D8F-6E38-4FEC-A49D-54F59C6FAE73}" type="presParOf" srcId="{93938AEE-9243-456B-B4BB-8315251521F7}" destId="{06EABD25-2191-4CB2-86ED-90B2E3727655}" srcOrd="7" destOrd="0" presId="urn:microsoft.com/office/officeart/2005/8/layout/orgChart1"/>
    <dgm:cxn modelId="{B2FB6A80-ABBD-466C-9D69-F5CA79C806D0}" type="presParOf" srcId="{06EABD25-2191-4CB2-86ED-90B2E3727655}" destId="{B949772F-7FF2-4720-BF3E-6FEAB267BB8C}" srcOrd="0" destOrd="0" presId="urn:microsoft.com/office/officeart/2005/8/layout/orgChart1"/>
    <dgm:cxn modelId="{091619BD-3A05-407C-8AAC-1BBB75FFD21E}" type="presParOf" srcId="{B949772F-7FF2-4720-BF3E-6FEAB267BB8C}" destId="{E8245EC2-B474-48D2-A180-7D884FB11718}" srcOrd="0" destOrd="0" presId="urn:microsoft.com/office/officeart/2005/8/layout/orgChart1"/>
    <dgm:cxn modelId="{52DAE9D6-6605-4B4C-9F1B-2CA1077F76AB}" type="presParOf" srcId="{B949772F-7FF2-4720-BF3E-6FEAB267BB8C}" destId="{98000A76-42F7-41E8-A9D5-8111107F4AB9}" srcOrd="1" destOrd="0" presId="urn:microsoft.com/office/officeart/2005/8/layout/orgChart1"/>
    <dgm:cxn modelId="{DD31840B-5998-42D9-AB41-7C0CA05C0674}" type="presParOf" srcId="{06EABD25-2191-4CB2-86ED-90B2E3727655}" destId="{96A5E4AF-0CDE-4288-9A94-DD29A81DC036}" srcOrd="1" destOrd="0" presId="urn:microsoft.com/office/officeart/2005/8/layout/orgChart1"/>
    <dgm:cxn modelId="{2488E3E6-B9D7-4366-BDCD-3B12F0037DA3}" type="presParOf" srcId="{96A5E4AF-0CDE-4288-9A94-DD29A81DC036}" destId="{6B804340-CE67-4ADF-A63F-6562870F1D38}" srcOrd="0" destOrd="0" presId="urn:microsoft.com/office/officeart/2005/8/layout/orgChart1"/>
    <dgm:cxn modelId="{F01C032F-1241-435D-9EFD-B5A4B081B8D8}" type="presParOf" srcId="{96A5E4AF-0CDE-4288-9A94-DD29A81DC036}" destId="{EBE51410-8E5D-401E-B0D8-53D5B0C6A9FA}" srcOrd="1" destOrd="0" presId="urn:microsoft.com/office/officeart/2005/8/layout/orgChart1"/>
    <dgm:cxn modelId="{EC2EDE6B-D769-4D6C-A475-3205572B41FB}" type="presParOf" srcId="{EBE51410-8E5D-401E-B0D8-53D5B0C6A9FA}" destId="{098F378F-F70C-4499-A917-4F31D270CB78}" srcOrd="0" destOrd="0" presId="urn:microsoft.com/office/officeart/2005/8/layout/orgChart1"/>
    <dgm:cxn modelId="{8C1BFD44-FF39-472F-915C-B21AC0C31A5B}" type="presParOf" srcId="{098F378F-F70C-4499-A917-4F31D270CB78}" destId="{19A8D5FE-06FE-4694-8602-6DC985D4AB9C}" srcOrd="0" destOrd="0" presId="urn:microsoft.com/office/officeart/2005/8/layout/orgChart1"/>
    <dgm:cxn modelId="{EAA45504-526B-46A9-810E-05FE8E8BC3DB}" type="presParOf" srcId="{098F378F-F70C-4499-A917-4F31D270CB78}" destId="{A1D1AA27-02E7-481F-BBA7-2219499920D5}" srcOrd="1" destOrd="0" presId="urn:microsoft.com/office/officeart/2005/8/layout/orgChart1"/>
    <dgm:cxn modelId="{B50F122B-B886-49A3-BE11-05802AAECCC3}" type="presParOf" srcId="{EBE51410-8E5D-401E-B0D8-53D5B0C6A9FA}" destId="{047ED8AE-135B-46CD-B880-40AC610AD8F9}" srcOrd="1" destOrd="0" presId="urn:microsoft.com/office/officeart/2005/8/layout/orgChart1"/>
    <dgm:cxn modelId="{17793618-D7C8-458A-8D54-739A2E587AC4}" type="presParOf" srcId="{EBE51410-8E5D-401E-B0D8-53D5B0C6A9FA}" destId="{43EC52C3-74AB-498D-A845-84B6722707E0}" srcOrd="2" destOrd="0" presId="urn:microsoft.com/office/officeart/2005/8/layout/orgChart1"/>
    <dgm:cxn modelId="{F9AA2649-1FC7-401A-8841-948F6134F475}" type="presParOf" srcId="{96A5E4AF-0CDE-4288-9A94-DD29A81DC036}" destId="{B1737C10-AF6A-4C92-B029-BAD0DA4CD580}" srcOrd="2" destOrd="0" presId="urn:microsoft.com/office/officeart/2005/8/layout/orgChart1"/>
    <dgm:cxn modelId="{04DFDB9A-2F08-45B4-AC75-3D19FB852ED5}" type="presParOf" srcId="{96A5E4AF-0CDE-4288-9A94-DD29A81DC036}" destId="{456DE18A-A503-4EA8-8300-8809975C191D}" srcOrd="3" destOrd="0" presId="urn:microsoft.com/office/officeart/2005/8/layout/orgChart1"/>
    <dgm:cxn modelId="{F5592026-D5E7-4600-AF17-95F505F21DD1}" type="presParOf" srcId="{456DE18A-A503-4EA8-8300-8809975C191D}" destId="{EB179093-4B5F-4D36-B0F4-285E78770244}" srcOrd="0" destOrd="0" presId="urn:microsoft.com/office/officeart/2005/8/layout/orgChart1"/>
    <dgm:cxn modelId="{72E3E9BB-F87F-4C18-B0F4-6A7D28F3F175}" type="presParOf" srcId="{EB179093-4B5F-4D36-B0F4-285E78770244}" destId="{E9B6C214-48B9-481A-89EF-B46266FF0756}" srcOrd="0" destOrd="0" presId="urn:microsoft.com/office/officeart/2005/8/layout/orgChart1"/>
    <dgm:cxn modelId="{179FEB72-13E1-4295-87B1-D2B039214D76}" type="presParOf" srcId="{EB179093-4B5F-4D36-B0F4-285E78770244}" destId="{1240DFF1-7008-4ED4-AE0B-0D99B96FC123}" srcOrd="1" destOrd="0" presId="urn:microsoft.com/office/officeart/2005/8/layout/orgChart1"/>
    <dgm:cxn modelId="{AF021896-A44F-4AE0-BBB7-FBB500225BC9}" type="presParOf" srcId="{456DE18A-A503-4EA8-8300-8809975C191D}" destId="{33DA07F8-3129-4380-B224-2210496501E2}" srcOrd="1" destOrd="0" presId="urn:microsoft.com/office/officeart/2005/8/layout/orgChart1"/>
    <dgm:cxn modelId="{42153078-7648-429C-81DF-B117E0D56150}" type="presParOf" srcId="{456DE18A-A503-4EA8-8300-8809975C191D}" destId="{29108BC4-135D-40C3-94F7-8B854806D1C9}" srcOrd="2" destOrd="0" presId="urn:microsoft.com/office/officeart/2005/8/layout/orgChart1"/>
    <dgm:cxn modelId="{67B00773-AD1F-4072-9E2B-EE6B0F950664}" type="presParOf" srcId="{96A5E4AF-0CDE-4288-9A94-DD29A81DC036}" destId="{80C78D1C-D67F-41BC-B4B6-4A8D13D54D10}" srcOrd="4" destOrd="0" presId="urn:microsoft.com/office/officeart/2005/8/layout/orgChart1"/>
    <dgm:cxn modelId="{89D41472-6C4B-43D1-96C8-30236EFEDC3A}" type="presParOf" srcId="{96A5E4AF-0CDE-4288-9A94-DD29A81DC036}" destId="{77411C0B-9937-45E5-8405-BDEB5DD4658E}" srcOrd="5" destOrd="0" presId="urn:microsoft.com/office/officeart/2005/8/layout/orgChart1"/>
    <dgm:cxn modelId="{7EABDC6B-EB4B-4A79-98E8-2A523DC4DBDC}" type="presParOf" srcId="{77411C0B-9937-45E5-8405-BDEB5DD4658E}" destId="{94D48756-E1F8-41A8-9D53-A13075858D20}" srcOrd="0" destOrd="0" presId="urn:microsoft.com/office/officeart/2005/8/layout/orgChart1"/>
    <dgm:cxn modelId="{F7DDCBFF-398E-4A4A-BA57-91E6C7E9B786}" type="presParOf" srcId="{94D48756-E1F8-41A8-9D53-A13075858D20}" destId="{5F31198D-DEEF-4C5B-BD12-57AF41BADF21}" srcOrd="0" destOrd="0" presId="urn:microsoft.com/office/officeart/2005/8/layout/orgChart1"/>
    <dgm:cxn modelId="{5632E5A6-860B-4CB7-9E87-EEA6B2D0B04F}" type="presParOf" srcId="{94D48756-E1F8-41A8-9D53-A13075858D20}" destId="{5BB0092C-C214-486B-BD7A-8F8EDDEA0C4F}" srcOrd="1" destOrd="0" presId="urn:microsoft.com/office/officeart/2005/8/layout/orgChart1"/>
    <dgm:cxn modelId="{7B576240-E730-495F-B2DC-BB5DDE1A8E77}" type="presParOf" srcId="{77411C0B-9937-45E5-8405-BDEB5DD4658E}" destId="{E4A2CC23-9473-4814-8B86-B6CE7F24B054}" srcOrd="1" destOrd="0" presId="urn:microsoft.com/office/officeart/2005/8/layout/orgChart1"/>
    <dgm:cxn modelId="{05EA7C6E-5F51-4AD1-90C2-E91030F5AD51}" type="presParOf" srcId="{E4A2CC23-9473-4814-8B86-B6CE7F24B054}" destId="{B4D8B7FF-41C7-46CD-8D3D-21747B3B9D2F}" srcOrd="0" destOrd="0" presId="urn:microsoft.com/office/officeart/2005/8/layout/orgChart1"/>
    <dgm:cxn modelId="{BFEA0905-3480-4BF7-A6E0-1470637A4121}" type="presParOf" srcId="{E4A2CC23-9473-4814-8B86-B6CE7F24B054}" destId="{E83D884F-64A6-48F3-B1CA-1F4EA3DF750A}" srcOrd="1" destOrd="0" presId="urn:microsoft.com/office/officeart/2005/8/layout/orgChart1"/>
    <dgm:cxn modelId="{47EAAF26-FD7B-4E90-8066-38C2DC5DB8E0}" type="presParOf" srcId="{E83D884F-64A6-48F3-B1CA-1F4EA3DF750A}" destId="{2071EBC0-3F64-4616-9FE3-F435552C22B5}" srcOrd="0" destOrd="0" presId="urn:microsoft.com/office/officeart/2005/8/layout/orgChart1"/>
    <dgm:cxn modelId="{2234F9C6-810E-4959-B689-1E8182637890}" type="presParOf" srcId="{2071EBC0-3F64-4616-9FE3-F435552C22B5}" destId="{BA555458-83E0-40F6-ACBE-0302A124EDBA}" srcOrd="0" destOrd="0" presId="urn:microsoft.com/office/officeart/2005/8/layout/orgChart1"/>
    <dgm:cxn modelId="{A094369C-B65C-4537-B52A-DB5A240B557D}" type="presParOf" srcId="{2071EBC0-3F64-4616-9FE3-F435552C22B5}" destId="{4F53974B-F090-4A3E-AF8F-6A11CA67CC5B}" srcOrd="1" destOrd="0" presId="urn:microsoft.com/office/officeart/2005/8/layout/orgChart1"/>
    <dgm:cxn modelId="{275D5D1A-7B17-4E55-BE91-C9ABE4BDF592}" type="presParOf" srcId="{E83D884F-64A6-48F3-B1CA-1F4EA3DF750A}" destId="{720C27FC-73AE-4C68-9E07-54C046488F93}" srcOrd="1" destOrd="0" presId="urn:microsoft.com/office/officeart/2005/8/layout/orgChart1"/>
    <dgm:cxn modelId="{EDD24060-DF92-4968-9C1F-3042B36C9B3F}" type="presParOf" srcId="{E83D884F-64A6-48F3-B1CA-1F4EA3DF750A}" destId="{1DB8B8C5-E3BB-4B66-BB75-EB6E80DE2525}" srcOrd="2" destOrd="0" presId="urn:microsoft.com/office/officeart/2005/8/layout/orgChart1"/>
    <dgm:cxn modelId="{2F888BFA-12D6-4E25-B3E5-15BCEE8C8D63}" type="presParOf" srcId="{E4A2CC23-9473-4814-8B86-B6CE7F24B054}" destId="{2F0F9233-8322-4EE1-9E37-964BCD06BBCA}" srcOrd="2" destOrd="0" presId="urn:microsoft.com/office/officeart/2005/8/layout/orgChart1"/>
    <dgm:cxn modelId="{1E0112C5-7608-44E9-B5C4-2D1BB1AA13DD}" type="presParOf" srcId="{E4A2CC23-9473-4814-8B86-B6CE7F24B054}" destId="{A816DF5E-8DE7-46E8-A3D2-AF42A31F7E77}" srcOrd="3" destOrd="0" presId="urn:microsoft.com/office/officeart/2005/8/layout/orgChart1"/>
    <dgm:cxn modelId="{100BB06C-78DD-463B-AFC1-79B59F796E1C}" type="presParOf" srcId="{A816DF5E-8DE7-46E8-A3D2-AF42A31F7E77}" destId="{4BB10899-29FA-41C0-9372-EDBAF0F0A561}" srcOrd="0" destOrd="0" presId="urn:microsoft.com/office/officeart/2005/8/layout/orgChart1"/>
    <dgm:cxn modelId="{A7A79758-761A-4056-8801-2A35508D0745}" type="presParOf" srcId="{4BB10899-29FA-41C0-9372-EDBAF0F0A561}" destId="{CF82B2E5-2EBC-43D5-8257-A61603102E47}" srcOrd="0" destOrd="0" presId="urn:microsoft.com/office/officeart/2005/8/layout/orgChart1"/>
    <dgm:cxn modelId="{DBF0174F-B6B4-42BA-845E-A58AA2D11B01}" type="presParOf" srcId="{4BB10899-29FA-41C0-9372-EDBAF0F0A561}" destId="{433B093C-1AFA-4A45-9187-B38BADDD1294}" srcOrd="1" destOrd="0" presId="urn:microsoft.com/office/officeart/2005/8/layout/orgChart1"/>
    <dgm:cxn modelId="{C537B3FF-9994-4829-A1B9-3E4094251494}" type="presParOf" srcId="{A816DF5E-8DE7-46E8-A3D2-AF42A31F7E77}" destId="{87DF0CDE-1D2B-4F11-BDDC-7C3126C2DB68}" srcOrd="1" destOrd="0" presId="urn:microsoft.com/office/officeart/2005/8/layout/orgChart1"/>
    <dgm:cxn modelId="{492C29F4-A879-4308-A689-3CB993B31E6A}" type="presParOf" srcId="{87DF0CDE-1D2B-4F11-BDDC-7C3126C2DB68}" destId="{D4233BBF-E84D-413A-96C8-A19A34CD0B9F}" srcOrd="0" destOrd="0" presId="urn:microsoft.com/office/officeart/2005/8/layout/orgChart1"/>
    <dgm:cxn modelId="{03BE92A8-D36B-4F58-9488-041B08A869FE}" type="presParOf" srcId="{87DF0CDE-1D2B-4F11-BDDC-7C3126C2DB68}" destId="{95AFBFF9-16A0-4822-9F3B-931B4508374E}" srcOrd="1" destOrd="0" presId="urn:microsoft.com/office/officeart/2005/8/layout/orgChart1"/>
    <dgm:cxn modelId="{9AF2D10D-564E-4D0D-AB13-5C896844F544}" type="presParOf" srcId="{95AFBFF9-16A0-4822-9F3B-931B4508374E}" destId="{9DAC5F2E-CE0C-4600-9252-E6531D601640}" srcOrd="0" destOrd="0" presId="urn:microsoft.com/office/officeart/2005/8/layout/orgChart1"/>
    <dgm:cxn modelId="{BFA76E84-B7A9-4AD6-BDE2-1F393128EF25}" type="presParOf" srcId="{9DAC5F2E-CE0C-4600-9252-E6531D601640}" destId="{66F06C62-B586-4426-9597-976EE10C4F2F}" srcOrd="0" destOrd="0" presId="urn:microsoft.com/office/officeart/2005/8/layout/orgChart1"/>
    <dgm:cxn modelId="{0EB8F79B-7AC0-4AB9-864A-5B6BA623F4DB}" type="presParOf" srcId="{9DAC5F2E-CE0C-4600-9252-E6531D601640}" destId="{5268B64B-E3FB-4A50-BC75-DF78EBA0A97D}" srcOrd="1" destOrd="0" presId="urn:microsoft.com/office/officeart/2005/8/layout/orgChart1"/>
    <dgm:cxn modelId="{15426A38-2AAE-4B20-AE6E-731EA0A70B65}" type="presParOf" srcId="{95AFBFF9-16A0-4822-9F3B-931B4508374E}" destId="{32F33116-6B6A-4593-88DD-B8F4828EF2A7}" srcOrd="1" destOrd="0" presId="urn:microsoft.com/office/officeart/2005/8/layout/orgChart1"/>
    <dgm:cxn modelId="{D5D8898A-B5A8-4EE0-B592-E68415B880C9}" type="presParOf" srcId="{95AFBFF9-16A0-4822-9F3B-931B4508374E}" destId="{76B00F7D-417D-4301-A86C-FD4083303881}" srcOrd="2" destOrd="0" presId="urn:microsoft.com/office/officeart/2005/8/layout/orgChart1"/>
    <dgm:cxn modelId="{B7685560-0061-4737-B705-5248879120FD}" type="presParOf" srcId="{A816DF5E-8DE7-46E8-A3D2-AF42A31F7E77}" destId="{5BDF34C8-3BA5-41C3-93C5-9856EFF43F91}" srcOrd="2" destOrd="0" presId="urn:microsoft.com/office/officeart/2005/8/layout/orgChart1"/>
    <dgm:cxn modelId="{AA64141F-1962-4C03-BB9F-470CEBFB4842}" type="presParOf" srcId="{77411C0B-9937-45E5-8405-BDEB5DD4658E}" destId="{CB12C2D5-A79B-44D7-B189-8AEA9B43BA66}" srcOrd="2" destOrd="0" presId="urn:microsoft.com/office/officeart/2005/8/layout/orgChart1"/>
    <dgm:cxn modelId="{4793C31F-D114-4D59-8081-5A751B82BC2A}" type="presParOf" srcId="{06EABD25-2191-4CB2-86ED-90B2E3727655}" destId="{38338D29-0ED5-4C6A-B5BD-6E4BDC5DDEBE}" srcOrd="2" destOrd="0" presId="urn:microsoft.com/office/officeart/2005/8/layout/orgChart1"/>
    <dgm:cxn modelId="{CADFD2D2-9DCE-43C2-B1C5-E0A6B003292B}" type="presParOf" srcId="{B7778A84-65F5-4916-ACF2-3011F186584F}" destId="{6BD3C22D-9FBE-48EC-814B-378ABD44F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F43B5E-D2D3-4131-9E0C-5FADD5BEC9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28B5FFE-3C87-4E76-BD92-788F9705EB7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96C4825-FB34-42CD-8A85-5D4A7ED67486}" type="parTrans" cxnId="{07C74581-C2CD-4182-8A6B-BCC723EB311B}">
      <dgm:prSet/>
      <dgm:spPr/>
    </dgm:pt>
    <dgm:pt modelId="{943BEB98-25F1-4692-9E80-B9013321C5AD}" type="sibTrans" cxnId="{07C74581-C2CD-4182-8A6B-BCC723EB311B}">
      <dgm:prSet/>
      <dgm:spPr/>
    </dgm:pt>
    <dgm:pt modelId="{28F755C9-2591-4E7A-A0ED-464DB382EDF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B5B79F5-6320-448F-AEE9-D0B79DCB8C6A}" type="parTrans" cxnId="{26EEDE96-1FD4-4451-B9DD-D7E39C750402}">
      <dgm:prSet/>
      <dgm:spPr/>
    </dgm:pt>
    <dgm:pt modelId="{8338E905-392E-408E-89F2-6EA74C6D8A6F}" type="sibTrans" cxnId="{26EEDE96-1FD4-4451-B9DD-D7E39C750402}">
      <dgm:prSet/>
      <dgm:spPr/>
    </dgm:pt>
    <dgm:pt modelId="{6FE69108-EBC2-4E34-9A9A-AF7DB4B7E3F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96BE596-7ABC-42C0-9BBB-BBB59230B024}" type="parTrans" cxnId="{F0AD0621-6E19-40AB-8EFF-45472E37E550}">
      <dgm:prSet/>
      <dgm:spPr/>
    </dgm:pt>
    <dgm:pt modelId="{06DBB500-5644-4FAB-903B-E00E466534B4}" type="sibTrans" cxnId="{F0AD0621-6E19-40AB-8EFF-45472E37E550}">
      <dgm:prSet/>
      <dgm:spPr/>
    </dgm:pt>
    <dgm:pt modelId="{C456E2FA-3B2F-49BE-BFE7-38FDD84BCC2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E0C4327F-F9FE-469A-B74B-773DEDB04D8E}" type="parTrans" cxnId="{56FDED61-9E3F-4084-A9F8-05280CBDFA88}">
      <dgm:prSet/>
      <dgm:spPr/>
    </dgm:pt>
    <dgm:pt modelId="{F2B3DF45-7A04-4C19-A4F0-C1037E98F252}" type="sibTrans" cxnId="{56FDED61-9E3F-4084-A9F8-05280CBDFA88}">
      <dgm:prSet/>
      <dgm:spPr/>
    </dgm:pt>
    <dgm:pt modelId="{5EBD144C-31A2-4BF9-BD54-71FCBB92879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9039B12-B1F7-449B-9AE8-D3BE37FB897F}" type="parTrans" cxnId="{B48C6664-5D1C-4827-9D8F-564FD0F0E50C}">
      <dgm:prSet/>
      <dgm:spPr/>
    </dgm:pt>
    <dgm:pt modelId="{AF8ABA53-D735-4D1C-AE04-40714CA62570}" type="sibTrans" cxnId="{B48C6664-5D1C-4827-9D8F-564FD0F0E50C}">
      <dgm:prSet/>
      <dgm:spPr/>
    </dgm:pt>
    <dgm:pt modelId="{C2C0806F-1346-4D2D-A429-C77CF6F2B8A7}" type="pres">
      <dgm:prSet presAssocID="{6FF43B5E-D2D3-4131-9E0C-5FADD5BEC9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47CE4-5D6D-4D78-8E53-9913C7139A25}" type="pres">
      <dgm:prSet presAssocID="{528B5FFE-3C87-4E76-BD92-788F9705EB7F}" presName="hierRoot1" presStyleCnt="0">
        <dgm:presLayoutVars>
          <dgm:hierBranch/>
        </dgm:presLayoutVars>
      </dgm:prSet>
      <dgm:spPr/>
    </dgm:pt>
    <dgm:pt modelId="{DA4F566D-8C92-4A10-9990-0EC28F8CB031}" type="pres">
      <dgm:prSet presAssocID="{528B5FFE-3C87-4E76-BD92-788F9705EB7F}" presName="rootComposite1" presStyleCnt="0"/>
      <dgm:spPr/>
    </dgm:pt>
    <dgm:pt modelId="{E0EF659F-F717-41A3-A8C3-1FDFAFA5A8E5}" type="pres">
      <dgm:prSet presAssocID="{528B5FFE-3C87-4E76-BD92-788F9705EB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9595030-9CF6-40AE-9A81-FE4B5FDAFCDB}" type="pres">
      <dgm:prSet presAssocID="{528B5FFE-3C87-4E76-BD92-788F9705EB7F}" presName="rootConnector1" presStyleLbl="node1" presStyleIdx="0" presStyleCnt="0"/>
      <dgm:spPr/>
      <dgm:t>
        <a:bodyPr/>
        <a:lstStyle/>
        <a:p>
          <a:endParaRPr lang="sl-SI"/>
        </a:p>
      </dgm:t>
    </dgm:pt>
    <dgm:pt modelId="{2871DB26-9132-47AB-93F2-02168188B650}" type="pres">
      <dgm:prSet presAssocID="{528B5FFE-3C87-4E76-BD92-788F9705EB7F}" presName="hierChild2" presStyleCnt="0"/>
      <dgm:spPr/>
    </dgm:pt>
    <dgm:pt modelId="{E0F4BA49-F9A0-4186-9E4D-23ABDA10784B}" type="pres">
      <dgm:prSet presAssocID="{FB5B79F5-6320-448F-AEE9-D0B79DCB8C6A}" presName="Name35" presStyleLbl="parChTrans1D2" presStyleIdx="0" presStyleCnt="4"/>
      <dgm:spPr/>
    </dgm:pt>
    <dgm:pt modelId="{896060D3-5034-4C5D-A168-BA15882748D5}" type="pres">
      <dgm:prSet presAssocID="{28F755C9-2591-4E7A-A0ED-464DB382EDF8}" presName="hierRoot2" presStyleCnt="0">
        <dgm:presLayoutVars>
          <dgm:hierBranch/>
        </dgm:presLayoutVars>
      </dgm:prSet>
      <dgm:spPr/>
    </dgm:pt>
    <dgm:pt modelId="{FC5E7CDA-424B-4099-B858-7297F368DA04}" type="pres">
      <dgm:prSet presAssocID="{28F755C9-2591-4E7A-A0ED-464DB382EDF8}" presName="rootComposite" presStyleCnt="0"/>
      <dgm:spPr/>
    </dgm:pt>
    <dgm:pt modelId="{C8067E86-E071-4DFE-B5AE-727367F2262E}" type="pres">
      <dgm:prSet presAssocID="{28F755C9-2591-4E7A-A0ED-464DB382EDF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8490602-A959-4AD9-B678-06252BE1D1E8}" type="pres">
      <dgm:prSet presAssocID="{28F755C9-2591-4E7A-A0ED-464DB382EDF8}" presName="rootConnector" presStyleLbl="node2" presStyleIdx="0" presStyleCnt="4"/>
      <dgm:spPr/>
      <dgm:t>
        <a:bodyPr/>
        <a:lstStyle/>
        <a:p>
          <a:endParaRPr lang="sl-SI"/>
        </a:p>
      </dgm:t>
    </dgm:pt>
    <dgm:pt modelId="{5C9BBB6D-324A-4397-8F2D-8944D0A639E2}" type="pres">
      <dgm:prSet presAssocID="{28F755C9-2591-4E7A-A0ED-464DB382EDF8}" presName="hierChild4" presStyleCnt="0"/>
      <dgm:spPr/>
    </dgm:pt>
    <dgm:pt modelId="{5A6D7635-F3E1-4D90-9FD9-406D3621B6CB}" type="pres">
      <dgm:prSet presAssocID="{28F755C9-2591-4E7A-A0ED-464DB382EDF8}" presName="hierChild5" presStyleCnt="0"/>
      <dgm:spPr/>
    </dgm:pt>
    <dgm:pt modelId="{0C27E8E1-FB8A-467D-AA7E-E62419258527}" type="pres">
      <dgm:prSet presAssocID="{696BE596-7ABC-42C0-9BBB-BBB59230B024}" presName="Name35" presStyleLbl="parChTrans1D2" presStyleIdx="1" presStyleCnt="4"/>
      <dgm:spPr/>
    </dgm:pt>
    <dgm:pt modelId="{81EF4802-FED7-4768-97D0-6F3BA6FC458E}" type="pres">
      <dgm:prSet presAssocID="{6FE69108-EBC2-4E34-9A9A-AF7DB4B7E3F5}" presName="hierRoot2" presStyleCnt="0">
        <dgm:presLayoutVars>
          <dgm:hierBranch/>
        </dgm:presLayoutVars>
      </dgm:prSet>
      <dgm:spPr/>
    </dgm:pt>
    <dgm:pt modelId="{73425C12-A314-4D2A-87ED-70F80BA0BE9E}" type="pres">
      <dgm:prSet presAssocID="{6FE69108-EBC2-4E34-9A9A-AF7DB4B7E3F5}" presName="rootComposite" presStyleCnt="0"/>
      <dgm:spPr/>
    </dgm:pt>
    <dgm:pt modelId="{F4DC0CCD-8B2E-47D7-9897-00F582B3D57D}" type="pres">
      <dgm:prSet presAssocID="{6FE69108-EBC2-4E34-9A9A-AF7DB4B7E3F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3A8DE23-CFA6-4590-9DDD-FC625EBEB57F}" type="pres">
      <dgm:prSet presAssocID="{6FE69108-EBC2-4E34-9A9A-AF7DB4B7E3F5}" presName="rootConnector" presStyleLbl="node2" presStyleIdx="1" presStyleCnt="4"/>
      <dgm:spPr/>
      <dgm:t>
        <a:bodyPr/>
        <a:lstStyle/>
        <a:p>
          <a:endParaRPr lang="sl-SI"/>
        </a:p>
      </dgm:t>
    </dgm:pt>
    <dgm:pt modelId="{A9BCCAAF-A1F8-42AE-88FA-E387A1CEF6D5}" type="pres">
      <dgm:prSet presAssocID="{6FE69108-EBC2-4E34-9A9A-AF7DB4B7E3F5}" presName="hierChild4" presStyleCnt="0"/>
      <dgm:spPr/>
    </dgm:pt>
    <dgm:pt modelId="{BA9EA359-4111-4511-B702-555BEF4C143F}" type="pres">
      <dgm:prSet presAssocID="{6FE69108-EBC2-4E34-9A9A-AF7DB4B7E3F5}" presName="hierChild5" presStyleCnt="0"/>
      <dgm:spPr/>
    </dgm:pt>
    <dgm:pt modelId="{A56975B1-9F0A-45BF-9D2E-7E984D46CA83}" type="pres">
      <dgm:prSet presAssocID="{E0C4327F-F9FE-469A-B74B-773DEDB04D8E}" presName="Name35" presStyleLbl="parChTrans1D2" presStyleIdx="2" presStyleCnt="4"/>
      <dgm:spPr/>
    </dgm:pt>
    <dgm:pt modelId="{DDA6E528-A2CC-4DF8-B91D-9D2DC706D7FB}" type="pres">
      <dgm:prSet presAssocID="{C456E2FA-3B2F-49BE-BFE7-38FDD84BCC2D}" presName="hierRoot2" presStyleCnt="0">
        <dgm:presLayoutVars>
          <dgm:hierBranch/>
        </dgm:presLayoutVars>
      </dgm:prSet>
      <dgm:spPr/>
    </dgm:pt>
    <dgm:pt modelId="{022A15A3-4DB6-47CA-9DA5-9D033F2C9B34}" type="pres">
      <dgm:prSet presAssocID="{C456E2FA-3B2F-49BE-BFE7-38FDD84BCC2D}" presName="rootComposite" presStyleCnt="0"/>
      <dgm:spPr/>
    </dgm:pt>
    <dgm:pt modelId="{3F030D65-FD67-4CA5-AFB7-6E022C11FCFF}" type="pres">
      <dgm:prSet presAssocID="{C456E2FA-3B2F-49BE-BFE7-38FDD84BCC2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6F5FA75-6EC0-4649-B5D1-005418F2B9FA}" type="pres">
      <dgm:prSet presAssocID="{C456E2FA-3B2F-49BE-BFE7-38FDD84BCC2D}" presName="rootConnector" presStyleLbl="node2" presStyleIdx="2" presStyleCnt="4"/>
      <dgm:spPr/>
      <dgm:t>
        <a:bodyPr/>
        <a:lstStyle/>
        <a:p>
          <a:endParaRPr lang="sl-SI"/>
        </a:p>
      </dgm:t>
    </dgm:pt>
    <dgm:pt modelId="{82499430-B26B-464C-AD94-A5D861A6FEB5}" type="pres">
      <dgm:prSet presAssocID="{C456E2FA-3B2F-49BE-BFE7-38FDD84BCC2D}" presName="hierChild4" presStyleCnt="0"/>
      <dgm:spPr/>
    </dgm:pt>
    <dgm:pt modelId="{F68F045A-F4BE-4A95-9B34-B213701BD2E9}" type="pres">
      <dgm:prSet presAssocID="{C456E2FA-3B2F-49BE-BFE7-38FDD84BCC2D}" presName="hierChild5" presStyleCnt="0"/>
      <dgm:spPr/>
    </dgm:pt>
    <dgm:pt modelId="{0129F926-EF8D-43A5-AA43-E7EC20C233CB}" type="pres">
      <dgm:prSet presAssocID="{19039B12-B1F7-449B-9AE8-D3BE37FB897F}" presName="Name35" presStyleLbl="parChTrans1D2" presStyleIdx="3" presStyleCnt="4"/>
      <dgm:spPr/>
    </dgm:pt>
    <dgm:pt modelId="{18156877-8A79-4D6D-B764-F9B5FE1E0450}" type="pres">
      <dgm:prSet presAssocID="{5EBD144C-31A2-4BF9-BD54-71FCBB928794}" presName="hierRoot2" presStyleCnt="0">
        <dgm:presLayoutVars>
          <dgm:hierBranch/>
        </dgm:presLayoutVars>
      </dgm:prSet>
      <dgm:spPr/>
    </dgm:pt>
    <dgm:pt modelId="{975461B4-3ABD-458A-9998-F5828AE3D542}" type="pres">
      <dgm:prSet presAssocID="{5EBD144C-31A2-4BF9-BD54-71FCBB928794}" presName="rootComposite" presStyleCnt="0"/>
      <dgm:spPr/>
    </dgm:pt>
    <dgm:pt modelId="{ED7BBABD-176B-4DAC-B7A5-2DC649188907}" type="pres">
      <dgm:prSet presAssocID="{5EBD144C-31A2-4BF9-BD54-71FCBB928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0382114-0D3F-44F5-B977-CF63D2923E8A}" type="pres">
      <dgm:prSet presAssocID="{5EBD144C-31A2-4BF9-BD54-71FCBB928794}" presName="rootConnector" presStyleLbl="node2" presStyleIdx="3" presStyleCnt="4"/>
      <dgm:spPr/>
      <dgm:t>
        <a:bodyPr/>
        <a:lstStyle/>
        <a:p>
          <a:endParaRPr lang="sl-SI"/>
        </a:p>
      </dgm:t>
    </dgm:pt>
    <dgm:pt modelId="{781F4F26-6E97-4BE8-BD99-B34FC3DDFB5E}" type="pres">
      <dgm:prSet presAssocID="{5EBD144C-31A2-4BF9-BD54-71FCBB928794}" presName="hierChild4" presStyleCnt="0"/>
      <dgm:spPr/>
    </dgm:pt>
    <dgm:pt modelId="{61812790-4424-4D2D-9554-11C2BE31082F}" type="pres">
      <dgm:prSet presAssocID="{5EBD144C-31A2-4BF9-BD54-71FCBB928794}" presName="hierChild5" presStyleCnt="0"/>
      <dgm:spPr/>
    </dgm:pt>
    <dgm:pt modelId="{D6A3EEAD-3DBC-42EE-A736-81F01B924C36}" type="pres">
      <dgm:prSet presAssocID="{528B5FFE-3C87-4E76-BD92-788F9705EB7F}" presName="hierChild3" presStyleCnt="0"/>
      <dgm:spPr/>
    </dgm:pt>
  </dgm:ptLst>
  <dgm:cxnLst>
    <dgm:cxn modelId="{1215FE29-8BDE-4C20-B160-4DBEF927B391}" type="presOf" srcId="{6FF43B5E-D2D3-4131-9E0C-5FADD5BEC90C}" destId="{C2C0806F-1346-4D2D-A429-C77CF6F2B8A7}" srcOrd="0" destOrd="0" presId="urn:microsoft.com/office/officeart/2005/8/layout/orgChart1"/>
    <dgm:cxn modelId="{3536DCE8-519B-4B4D-9308-0AA032D34952}" type="presOf" srcId="{C456E2FA-3B2F-49BE-BFE7-38FDD84BCC2D}" destId="{76F5FA75-6EC0-4649-B5D1-005418F2B9FA}" srcOrd="1" destOrd="0" presId="urn:microsoft.com/office/officeart/2005/8/layout/orgChart1"/>
    <dgm:cxn modelId="{B48C6664-5D1C-4827-9D8F-564FD0F0E50C}" srcId="{528B5FFE-3C87-4E76-BD92-788F9705EB7F}" destId="{5EBD144C-31A2-4BF9-BD54-71FCBB928794}" srcOrd="3" destOrd="0" parTransId="{19039B12-B1F7-449B-9AE8-D3BE37FB897F}" sibTransId="{AF8ABA53-D735-4D1C-AE04-40714CA62570}"/>
    <dgm:cxn modelId="{318FC396-1B94-429D-8E4A-930704218B0D}" type="presOf" srcId="{696BE596-7ABC-42C0-9BBB-BBB59230B024}" destId="{0C27E8E1-FB8A-467D-AA7E-E62419258527}" srcOrd="0" destOrd="0" presId="urn:microsoft.com/office/officeart/2005/8/layout/orgChart1"/>
    <dgm:cxn modelId="{7A2578B2-EAF9-4045-A661-E097F8C3389E}" type="presOf" srcId="{19039B12-B1F7-449B-9AE8-D3BE37FB897F}" destId="{0129F926-EF8D-43A5-AA43-E7EC20C233CB}" srcOrd="0" destOrd="0" presId="urn:microsoft.com/office/officeart/2005/8/layout/orgChart1"/>
    <dgm:cxn modelId="{F0AD0621-6E19-40AB-8EFF-45472E37E550}" srcId="{528B5FFE-3C87-4E76-BD92-788F9705EB7F}" destId="{6FE69108-EBC2-4E34-9A9A-AF7DB4B7E3F5}" srcOrd="1" destOrd="0" parTransId="{696BE596-7ABC-42C0-9BBB-BBB59230B024}" sibTransId="{06DBB500-5644-4FAB-903B-E00E466534B4}"/>
    <dgm:cxn modelId="{BFCD32F9-97BB-4375-B20A-873B92A3103C}" type="presOf" srcId="{C456E2FA-3B2F-49BE-BFE7-38FDD84BCC2D}" destId="{3F030D65-FD67-4CA5-AFB7-6E022C11FCFF}" srcOrd="0" destOrd="0" presId="urn:microsoft.com/office/officeart/2005/8/layout/orgChart1"/>
    <dgm:cxn modelId="{942AAB14-4B52-45AB-B643-9F9E8D3C1079}" type="presOf" srcId="{28F755C9-2591-4E7A-A0ED-464DB382EDF8}" destId="{48490602-A959-4AD9-B678-06252BE1D1E8}" srcOrd="1" destOrd="0" presId="urn:microsoft.com/office/officeart/2005/8/layout/orgChart1"/>
    <dgm:cxn modelId="{8C764446-EC1A-436A-8F79-7A1099E92211}" type="presOf" srcId="{5EBD144C-31A2-4BF9-BD54-71FCBB928794}" destId="{ED7BBABD-176B-4DAC-B7A5-2DC649188907}" srcOrd="0" destOrd="0" presId="urn:microsoft.com/office/officeart/2005/8/layout/orgChart1"/>
    <dgm:cxn modelId="{40FCFA56-2AFF-4D7A-855A-B6942754C4A2}" type="presOf" srcId="{6FE69108-EBC2-4E34-9A9A-AF7DB4B7E3F5}" destId="{F4DC0CCD-8B2E-47D7-9897-00F582B3D57D}" srcOrd="0" destOrd="0" presId="urn:microsoft.com/office/officeart/2005/8/layout/orgChart1"/>
    <dgm:cxn modelId="{A0DBF7D8-6721-4844-BA65-8C808C4C3689}" type="presOf" srcId="{5EBD144C-31A2-4BF9-BD54-71FCBB928794}" destId="{D0382114-0D3F-44F5-B977-CF63D2923E8A}" srcOrd="1" destOrd="0" presId="urn:microsoft.com/office/officeart/2005/8/layout/orgChart1"/>
    <dgm:cxn modelId="{900C8895-3E58-47DC-8201-F21F7AA21512}" type="presOf" srcId="{528B5FFE-3C87-4E76-BD92-788F9705EB7F}" destId="{09595030-9CF6-40AE-9A81-FE4B5FDAFCDB}" srcOrd="1" destOrd="0" presId="urn:microsoft.com/office/officeart/2005/8/layout/orgChart1"/>
    <dgm:cxn modelId="{26EEDE96-1FD4-4451-B9DD-D7E39C750402}" srcId="{528B5FFE-3C87-4E76-BD92-788F9705EB7F}" destId="{28F755C9-2591-4E7A-A0ED-464DB382EDF8}" srcOrd="0" destOrd="0" parTransId="{FB5B79F5-6320-448F-AEE9-D0B79DCB8C6A}" sibTransId="{8338E905-392E-408E-89F2-6EA74C6D8A6F}"/>
    <dgm:cxn modelId="{07C74581-C2CD-4182-8A6B-BCC723EB311B}" srcId="{6FF43B5E-D2D3-4131-9E0C-5FADD5BEC90C}" destId="{528B5FFE-3C87-4E76-BD92-788F9705EB7F}" srcOrd="0" destOrd="0" parTransId="{296C4825-FB34-42CD-8A85-5D4A7ED67486}" sibTransId="{943BEB98-25F1-4692-9E80-B9013321C5AD}"/>
    <dgm:cxn modelId="{C5BF7CBB-838A-404E-80E0-9A11D09C4061}" type="presOf" srcId="{28F755C9-2591-4E7A-A0ED-464DB382EDF8}" destId="{C8067E86-E071-4DFE-B5AE-727367F2262E}" srcOrd="0" destOrd="0" presId="urn:microsoft.com/office/officeart/2005/8/layout/orgChart1"/>
    <dgm:cxn modelId="{3C6EAF94-7470-4ADD-A0BD-05ADEFA68EFC}" type="presOf" srcId="{E0C4327F-F9FE-469A-B74B-773DEDB04D8E}" destId="{A56975B1-9F0A-45BF-9D2E-7E984D46CA83}" srcOrd="0" destOrd="0" presId="urn:microsoft.com/office/officeart/2005/8/layout/orgChart1"/>
    <dgm:cxn modelId="{67CE5A63-06D7-463A-856D-4F1125BDAC87}" type="presOf" srcId="{528B5FFE-3C87-4E76-BD92-788F9705EB7F}" destId="{E0EF659F-F717-41A3-A8C3-1FDFAFA5A8E5}" srcOrd="0" destOrd="0" presId="urn:microsoft.com/office/officeart/2005/8/layout/orgChart1"/>
    <dgm:cxn modelId="{4105EB52-0E8B-4F3A-A6B1-3A06E6250FA0}" type="presOf" srcId="{6FE69108-EBC2-4E34-9A9A-AF7DB4B7E3F5}" destId="{E3A8DE23-CFA6-4590-9DDD-FC625EBEB57F}" srcOrd="1" destOrd="0" presId="urn:microsoft.com/office/officeart/2005/8/layout/orgChart1"/>
    <dgm:cxn modelId="{56FDED61-9E3F-4084-A9F8-05280CBDFA88}" srcId="{528B5FFE-3C87-4E76-BD92-788F9705EB7F}" destId="{C456E2FA-3B2F-49BE-BFE7-38FDD84BCC2D}" srcOrd="2" destOrd="0" parTransId="{E0C4327F-F9FE-469A-B74B-773DEDB04D8E}" sibTransId="{F2B3DF45-7A04-4C19-A4F0-C1037E98F252}"/>
    <dgm:cxn modelId="{DB910C6F-E462-407F-9BA1-13586EAB7FE0}" type="presOf" srcId="{FB5B79F5-6320-448F-AEE9-D0B79DCB8C6A}" destId="{E0F4BA49-F9A0-4186-9E4D-23ABDA10784B}" srcOrd="0" destOrd="0" presId="urn:microsoft.com/office/officeart/2005/8/layout/orgChart1"/>
    <dgm:cxn modelId="{749E4725-3A54-4154-AEA7-625E4C014595}" type="presParOf" srcId="{C2C0806F-1346-4D2D-A429-C77CF6F2B8A7}" destId="{92D47CE4-5D6D-4D78-8E53-9913C7139A25}" srcOrd="0" destOrd="0" presId="urn:microsoft.com/office/officeart/2005/8/layout/orgChart1"/>
    <dgm:cxn modelId="{027F801C-9468-4056-8344-58F12CE0E225}" type="presParOf" srcId="{92D47CE4-5D6D-4D78-8E53-9913C7139A25}" destId="{DA4F566D-8C92-4A10-9990-0EC28F8CB031}" srcOrd="0" destOrd="0" presId="urn:microsoft.com/office/officeart/2005/8/layout/orgChart1"/>
    <dgm:cxn modelId="{DA6A4714-B824-4A3A-8E51-804972965EF8}" type="presParOf" srcId="{DA4F566D-8C92-4A10-9990-0EC28F8CB031}" destId="{E0EF659F-F717-41A3-A8C3-1FDFAFA5A8E5}" srcOrd="0" destOrd="0" presId="urn:microsoft.com/office/officeart/2005/8/layout/orgChart1"/>
    <dgm:cxn modelId="{10F00C4E-3807-45E7-AF11-222A6F5FE71D}" type="presParOf" srcId="{DA4F566D-8C92-4A10-9990-0EC28F8CB031}" destId="{09595030-9CF6-40AE-9A81-FE4B5FDAFCDB}" srcOrd="1" destOrd="0" presId="urn:microsoft.com/office/officeart/2005/8/layout/orgChart1"/>
    <dgm:cxn modelId="{F5F99872-E32C-462E-92AD-7BD8AE5A2048}" type="presParOf" srcId="{92D47CE4-5D6D-4D78-8E53-9913C7139A25}" destId="{2871DB26-9132-47AB-93F2-02168188B650}" srcOrd="1" destOrd="0" presId="urn:microsoft.com/office/officeart/2005/8/layout/orgChart1"/>
    <dgm:cxn modelId="{283B8686-3B46-47E7-A965-7D89D955B160}" type="presParOf" srcId="{2871DB26-9132-47AB-93F2-02168188B650}" destId="{E0F4BA49-F9A0-4186-9E4D-23ABDA10784B}" srcOrd="0" destOrd="0" presId="urn:microsoft.com/office/officeart/2005/8/layout/orgChart1"/>
    <dgm:cxn modelId="{69369711-E5A4-416A-AF77-C147C59DE4A3}" type="presParOf" srcId="{2871DB26-9132-47AB-93F2-02168188B650}" destId="{896060D3-5034-4C5D-A168-BA15882748D5}" srcOrd="1" destOrd="0" presId="urn:microsoft.com/office/officeart/2005/8/layout/orgChart1"/>
    <dgm:cxn modelId="{182CCB80-DE3A-4187-9F00-F06789BB3E4D}" type="presParOf" srcId="{896060D3-5034-4C5D-A168-BA15882748D5}" destId="{FC5E7CDA-424B-4099-B858-7297F368DA04}" srcOrd="0" destOrd="0" presId="urn:microsoft.com/office/officeart/2005/8/layout/orgChart1"/>
    <dgm:cxn modelId="{1DA68ABC-3518-4828-A273-650226ADA386}" type="presParOf" srcId="{FC5E7CDA-424B-4099-B858-7297F368DA04}" destId="{C8067E86-E071-4DFE-B5AE-727367F2262E}" srcOrd="0" destOrd="0" presId="urn:microsoft.com/office/officeart/2005/8/layout/orgChart1"/>
    <dgm:cxn modelId="{1D5EFE49-639F-4995-B71E-AF7F39566C4E}" type="presParOf" srcId="{FC5E7CDA-424B-4099-B858-7297F368DA04}" destId="{48490602-A959-4AD9-B678-06252BE1D1E8}" srcOrd="1" destOrd="0" presId="urn:microsoft.com/office/officeart/2005/8/layout/orgChart1"/>
    <dgm:cxn modelId="{DB39CDB3-C053-4116-8002-AD642384CC6A}" type="presParOf" srcId="{896060D3-5034-4C5D-A168-BA15882748D5}" destId="{5C9BBB6D-324A-4397-8F2D-8944D0A639E2}" srcOrd="1" destOrd="0" presId="urn:microsoft.com/office/officeart/2005/8/layout/orgChart1"/>
    <dgm:cxn modelId="{3FA95886-1882-48EF-BA77-8FE6AE62ED8A}" type="presParOf" srcId="{896060D3-5034-4C5D-A168-BA15882748D5}" destId="{5A6D7635-F3E1-4D90-9FD9-406D3621B6CB}" srcOrd="2" destOrd="0" presId="urn:microsoft.com/office/officeart/2005/8/layout/orgChart1"/>
    <dgm:cxn modelId="{30568089-1F7E-4561-82A6-278B2CF1E6D9}" type="presParOf" srcId="{2871DB26-9132-47AB-93F2-02168188B650}" destId="{0C27E8E1-FB8A-467D-AA7E-E62419258527}" srcOrd="2" destOrd="0" presId="urn:microsoft.com/office/officeart/2005/8/layout/orgChart1"/>
    <dgm:cxn modelId="{70D162C4-2984-4F4E-92EB-8419B6B4FEDD}" type="presParOf" srcId="{2871DB26-9132-47AB-93F2-02168188B650}" destId="{81EF4802-FED7-4768-97D0-6F3BA6FC458E}" srcOrd="3" destOrd="0" presId="urn:microsoft.com/office/officeart/2005/8/layout/orgChart1"/>
    <dgm:cxn modelId="{D7CE08A8-95A3-4253-A74B-54BD5FBF99B1}" type="presParOf" srcId="{81EF4802-FED7-4768-97D0-6F3BA6FC458E}" destId="{73425C12-A314-4D2A-87ED-70F80BA0BE9E}" srcOrd="0" destOrd="0" presId="urn:microsoft.com/office/officeart/2005/8/layout/orgChart1"/>
    <dgm:cxn modelId="{8B4E4354-614A-4D9F-91B1-6E7151C29149}" type="presParOf" srcId="{73425C12-A314-4D2A-87ED-70F80BA0BE9E}" destId="{F4DC0CCD-8B2E-47D7-9897-00F582B3D57D}" srcOrd="0" destOrd="0" presId="urn:microsoft.com/office/officeart/2005/8/layout/orgChart1"/>
    <dgm:cxn modelId="{8B587028-7401-48D9-9116-19BB27A39D38}" type="presParOf" srcId="{73425C12-A314-4D2A-87ED-70F80BA0BE9E}" destId="{E3A8DE23-CFA6-4590-9DDD-FC625EBEB57F}" srcOrd="1" destOrd="0" presId="urn:microsoft.com/office/officeart/2005/8/layout/orgChart1"/>
    <dgm:cxn modelId="{ADC673D9-FC9B-4FCC-8672-6CC580FE653B}" type="presParOf" srcId="{81EF4802-FED7-4768-97D0-6F3BA6FC458E}" destId="{A9BCCAAF-A1F8-42AE-88FA-E387A1CEF6D5}" srcOrd="1" destOrd="0" presId="urn:microsoft.com/office/officeart/2005/8/layout/orgChart1"/>
    <dgm:cxn modelId="{32A2511F-4848-4AF7-836C-8EFBD6635A7B}" type="presParOf" srcId="{81EF4802-FED7-4768-97D0-6F3BA6FC458E}" destId="{BA9EA359-4111-4511-B702-555BEF4C143F}" srcOrd="2" destOrd="0" presId="urn:microsoft.com/office/officeart/2005/8/layout/orgChart1"/>
    <dgm:cxn modelId="{0DE5547B-D5D5-4C2C-850D-C7FD8BED900A}" type="presParOf" srcId="{2871DB26-9132-47AB-93F2-02168188B650}" destId="{A56975B1-9F0A-45BF-9D2E-7E984D46CA83}" srcOrd="4" destOrd="0" presId="urn:microsoft.com/office/officeart/2005/8/layout/orgChart1"/>
    <dgm:cxn modelId="{99AD09A2-A4C2-413E-9329-676B20C180E5}" type="presParOf" srcId="{2871DB26-9132-47AB-93F2-02168188B650}" destId="{DDA6E528-A2CC-4DF8-B91D-9D2DC706D7FB}" srcOrd="5" destOrd="0" presId="urn:microsoft.com/office/officeart/2005/8/layout/orgChart1"/>
    <dgm:cxn modelId="{DD2AAE7D-EDA1-4BE4-AA64-965D0711811A}" type="presParOf" srcId="{DDA6E528-A2CC-4DF8-B91D-9D2DC706D7FB}" destId="{022A15A3-4DB6-47CA-9DA5-9D033F2C9B34}" srcOrd="0" destOrd="0" presId="urn:microsoft.com/office/officeart/2005/8/layout/orgChart1"/>
    <dgm:cxn modelId="{577A359F-9379-4EF4-A833-95FBA28DE7FA}" type="presParOf" srcId="{022A15A3-4DB6-47CA-9DA5-9D033F2C9B34}" destId="{3F030D65-FD67-4CA5-AFB7-6E022C11FCFF}" srcOrd="0" destOrd="0" presId="urn:microsoft.com/office/officeart/2005/8/layout/orgChart1"/>
    <dgm:cxn modelId="{C880C802-E30E-481B-A19B-CF714F9CFEED}" type="presParOf" srcId="{022A15A3-4DB6-47CA-9DA5-9D033F2C9B34}" destId="{76F5FA75-6EC0-4649-B5D1-005418F2B9FA}" srcOrd="1" destOrd="0" presId="urn:microsoft.com/office/officeart/2005/8/layout/orgChart1"/>
    <dgm:cxn modelId="{C96227DA-D8B9-41AB-910A-DF384C350883}" type="presParOf" srcId="{DDA6E528-A2CC-4DF8-B91D-9D2DC706D7FB}" destId="{82499430-B26B-464C-AD94-A5D861A6FEB5}" srcOrd="1" destOrd="0" presId="urn:microsoft.com/office/officeart/2005/8/layout/orgChart1"/>
    <dgm:cxn modelId="{1D172B40-E81A-41A9-A828-740E807A4C89}" type="presParOf" srcId="{DDA6E528-A2CC-4DF8-B91D-9D2DC706D7FB}" destId="{F68F045A-F4BE-4A95-9B34-B213701BD2E9}" srcOrd="2" destOrd="0" presId="urn:microsoft.com/office/officeart/2005/8/layout/orgChart1"/>
    <dgm:cxn modelId="{0DEBD3CA-A952-436E-8A39-C80585435288}" type="presParOf" srcId="{2871DB26-9132-47AB-93F2-02168188B650}" destId="{0129F926-EF8D-43A5-AA43-E7EC20C233CB}" srcOrd="6" destOrd="0" presId="urn:microsoft.com/office/officeart/2005/8/layout/orgChart1"/>
    <dgm:cxn modelId="{A13E7BB6-0A00-4C06-89C5-345974F79FA7}" type="presParOf" srcId="{2871DB26-9132-47AB-93F2-02168188B650}" destId="{18156877-8A79-4D6D-B764-F9B5FE1E0450}" srcOrd="7" destOrd="0" presId="urn:microsoft.com/office/officeart/2005/8/layout/orgChart1"/>
    <dgm:cxn modelId="{00A95189-F6A9-41B1-91BD-68CD12FD0FD1}" type="presParOf" srcId="{18156877-8A79-4D6D-B764-F9B5FE1E0450}" destId="{975461B4-3ABD-458A-9998-F5828AE3D542}" srcOrd="0" destOrd="0" presId="urn:microsoft.com/office/officeart/2005/8/layout/orgChart1"/>
    <dgm:cxn modelId="{DCA7DB6B-C870-4C15-B193-31F573DC016A}" type="presParOf" srcId="{975461B4-3ABD-458A-9998-F5828AE3D542}" destId="{ED7BBABD-176B-4DAC-B7A5-2DC649188907}" srcOrd="0" destOrd="0" presId="urn:microsoft.com/office/officeart/2005/8/layout/orgChart1"/>
    <dgm:cxn modelId="{5C8C7FA6-BAC2-4D16-8A20-15B184626811}" type="presParOf" srcId="{975461B4-3ABD-458A-9998-F5828AE3D542}" destId="{D0382114-0D3F-44F5-B977-CF63D2923E8A}" srcOrd="1" destOrd="0" presId="urn:microsoft.com/office/officeart/2005/8/layout/orgChart1"/>
    <dgm:cxn modelId="{EDF6A8D3-1E06-4EAD-8A5D-930531706C1F}" type="presParOf" srcId="{18156877-8A79-4D6D-B764-F9B5FE1E0450}" destId="{781F4F26-6E97-4BE8-BD99-B34FC3DDFB5E}" srcOrd="1" destOrd="0" presId="urn:microsoft.com/office/officeart/2005/8/layout/orgChart1"/>
    <dgm:cxn modelId="{61C4703A-A9C1-48AD-87A2-DE214A9657D9}" type="presParOf" srcId="{18156877-8A79-4D6D-B764-F9B5FE1E0450}" destId="{61812790-4424-4D2D-9554-11C2BE31082F}" srcOrd="2" destOrd="0" presId="urn:microsoft.com/office/officeart/2005/8/layout/orgChart1"/>
    <dgm:cxn modelId="{05E971A4-4775-47B4-9E3D-3767D6DC898D}" type="presParOf" srcId="{92D47CE4-5D6D-4D78-8E53-9913C7139A25}" destId="{D6A3EEAD-3DBC-42EE-A736-81F01B924C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ECBAFF-283A-480F-8A86-EA75543E0BB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A6E043E-6348-46FD-B967-BC7AD006B2F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B1CB806-0A99-4A4F-BB88-347F21D6F020}" type="parTrans" cxnId="{0EF5C984-6903-4DD5-98FB-9045824DA63A}">
      <dgm:prSet/>
      <dgm:spPr/>
    </dgm:pt>
    <dgm:pt modelId="{825BA816-7311-4F3D-8610-E1448A60C960}" type="sibTrans" cxnId="{0EF5C984-6903-4DD5-98FB-9045824DA63A}">
      <dgm:prSet/>
      <dgm:spPr/>
    </dgm:pt>
    <dgm:pt modelId="{6D7D3D31-09CA-4410-80C9-D7F7774CD3D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3EF04EA4-936F-48B8-A9A8-2245BB401AA2}" type="parTrans" cxnId="{4F0A618A-09CE-4C6C-932D-EA9C97B1ECC6}">
      <dgm:prSet/>
      <dgm:spPr/>
    </dgm:pt>
    <dgm:pt modelId="{4CD8AC32-2A58-4499-9F7E-190C9AE47DCB}" type="sibTrans" cxnId="{4F0A618A-09CE-4C6C-932D-EA9C97B1ECC6}">
      <dgm:prSet/>
      <dgm:spPr/>
    </dgm:pt>
    <dgm:pt modelId="{94157F43-2395-41A7-8253-1DFFD1898C0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7A0561A-EF3F-412C-80F1-546BBF3E2F25}" type="parTrans" cxnId="{7C8619AF-9245-404E-9A3C-BE6E082AB424}">
      <dgm:prSet/>
      <dgm:spPr/>
    </dgm:pt>
    <dgm:pt modelId="{ED1A661F-5230-4306-A570-AA445B113B9F}" type="sibTrans" cxnId="{7C8619AF-9245-404E-9A3C-BE6E082AB424}">
      <dgm:prSet/>
      <dgm:spPr/>
    </dgm:pt>
    <dgm:pt modelId="{A5F324A5-FEA3-4BA1-8495-998A025726A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3C5CD157-D8A1-42FD-9821-6736EA8CF3B0}" type="parTrans" cxnId="{24FAEB37-6E7F-4EA0-A25E-23609D6A655B}">
      <dgm:prSet/>
      <dgm:spPr/>
    </dgm:pt>
    <dgm:pt modelId="{9F285AA1-47BF-4570-B1A8-7AB2E1D089CF}" type="sibTrans" cxnId="{24FAEB37-6E7F-4EA0-A25E-23609D6A655B}">
      <dgm:prSet/>
      <dgm:spPr/>
    </dgm:pt>
    <dgm:pt modelId="{DEA94671-CB14-4D5D-BB16-E5575B3A518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1B6DC0B-6BF8-4E9F-902A-63DCC5622AB8}" type="parTrans" cxnId="{9D6B60D4-9685-463D-8EBD-FA14182EC7D2}">
      <dgm:prSet/>
      <dgm:spPr/>
    </dgm:pt>
    <dgm:pt modelId="{FBF92CF3-81C1-474A-ADEF-6C8C7D75FBEB}" type="sibTrans" cxnId="{9D6B60D4-9685-463D-8EBD-FA14182EC7D2}">
      <dgm:prSet/>
      <dgm:spPr/>
    </dgm:pt>
    <dgm:pt modelId="{5E75799E-595B-4C5C-995F-213010A3E8A4}" type="pres">
      <dgm:prSet presAssocID="{D7ECBAFF-283A-480F-8A86-EA75543E0B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6A91AE6-CD24-4CFE-BD4E-B2403173609C}" type="pres">
      <dgm:prSet presAssocID="{BA6E043E-6348-46FD-B967-BC7AD006B2F1}" presName="hierRoot1" presStyleCnt="0">
        <dgm:presLayoutVars>
          <dgm:hierBranch/>
        </dgm:presLayoutVars>
      </dgm:prSet>
      <dgm:spPr/>
    </dgm:pt>
    <dgm:pt modelId="{EA73B75E-E2B8-4127-BE03-720D05F93791}" type="pres">
      <dgm:prSet presAssocID="{BA6E043E-6348-46FD-B967-BC7AD006B2F1}" presName="rootComposite1" presStyleCnt="0"/>
      <dgm:spPr/>
    </dgm:pt>
    <dgm:pt modelId="{682CE69B-B788-4C50-98DB-A4170A99E142}" type="pres">
      <dgm:prSet presAssocID="{BA6E043E-6348-46FD-B967-BC7AD006B2F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2961CB5-4337-4F3C-A663-56DB6066708F}" type="pres">
      <dgm:prSet presAssocID="{BA6E043E-6348-46FD-B967-BC7AD006B2F1}" presName="rootConnector1" presStyleLbl="node1" presStyleIdx="0" presStyleCnt="0"/>
      <dgm:spPr/>
      <dgm:t>
        <a:bodyPr/>
        <a:lstStyle/>
        <a:p>
          <a:endParaRPr lang="sl-SI"/>
        </a:p>
      </dgm:t>
    </dgm:pt>
    <dgm:pt modelId="{0AC13D58-C5E5-4F8C-9232-FFCAD8FF081D}" type="pres">
      <dgm:prSet presAssocID="{BA6E043E-6348-46FD-B967-BC7AD006B2F1}" presName="hierChild2" presStyleCnt="0"/>
      <dgm:spPr/>
    </dgm:pt>
    <dgm:pt modelId="{2CBB0D95-6FFA-45A7-9905-8436A324C8C0}" type="pres">
      <dgm:prSet presAssocID="{3EF04EA4-936F-48B8-A9A8-2245BB401AA2}" presName="Name35" presStyleLbl="parChTrans1D2" presStyleIdx="0" presStyleCnt="4"/>
      <dgm:spPr/>
    </dgm:pt>
    <dgm:pt modelId="{6DDC8206-0222-4595-9383-4E8810953F36}" type="pres">
      <dgm:prSet presAssocID="{6D7D3D31-09CA-4410-80C9-D7F7774CD3D4}" presName="hierRoot2" presStyleCnt="0">
        <dgm:presLayoutVars>
          <dgm:hierBranch/>
        </dgm:presLayoutVars>
      </dgm:prSet>
      <dgm:spPr/>
    </dgm:pt>
    <dgm:pt modelId="{DB5C72E6-DDE8-4095-87C0-E893B8CCB9E7}" type="pres">
      <dgm:prSet presAssocID="{6D7D3D31-09CA-4410-80C9-D7F7774CD3D4}" presName="rootComposite" presStyleCnt="0"/>
      <dgm:spPr/>
    </dgm:pt>
    <dgm:pt modelId="{A0FEEC08-2ADD-4444-A72A-D439DADD21E9}" type="pres">
      <dgm:prSet presAssocID="{6D7D3D31-09CA-4410-80C9-D7F7774CD3D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1960CE4-7B24-499B-ABE7-EC4CDBCC8315}" type="pres">
      <dgm:prSet presAssocID="{6D7D3D31-09CA-4410-80C9-D7F7774CD3D4}" presName="rootConnector" presStyleLbl="node2" presStyleIdx="0" presStyleCnt="4"/>
      <dgm:spPr/>
      <dgm:t>
        <a:bodyPr/>
        <a:lstStyle/>
        <a:p>
          <a:endParaRPr lang="sl-SI"/>
        </a:p>
      </dgm:t>
    </dgm:pt>
    <dgm:pt modelId="{A2F636F3-438A-4BA8-B2BF-39AB2E071489}" type="pres">
      <dgm:prSet presAssocID="{6D7D3D31-09CA-4410-80C9-D7F7774CD3D4}" presName="hierChild4" presStyleCnt="0"/>
      <dgm:spPr/>
    </dgm:pt>
    <dgm:pt modelId="{4BFEE68A-6495-4977-9736-24D3467CB170}" type="pres">
      <dgm:prSet presAssocID="{6D7D3D31-09CA-4410-80C9-D7F7774CD3D4}" presName="hierChild5" presStyleCnt="0"/>
      <dgm:spPr/>
    </dgm:pt>
    <dgm:pt modelId="{7A136377-D61D-4B9B-932C-FBCBA2FDE9F5}" type="pres">
      <dgm:prSet presAssocID="{F7A0561A-EF3F-412C-80F1-546BBF3E2F25}" presName="Name35" presStyleLbl="parChTrans1D2" presStyleIdx="1" presStyleCnt="4"/>
      <dgm:spPr/>
    </dgm:pt>
    <dgm:pt modelId="{5470DB31-38B2-4F40-AB3F-187953270E88}" type="pres">
      <dgm:prSet presAssocID="{94157F43-2395-41A7-8253-1DFFD1898C0D}" presName="hierRoot2" presStyleCnt="0">
        <dgm:presLayoutVars>
          <dgm:hierBranch/>
        </dgm:presLayoutVars>
      </dgm:prSet>
      <dgm:spPr/>
    </dgm:pt>
    <dgm:pt modelId="{D823CF05-D6B5-4E0B-814A-CD0262B88BCB}" type="pres">
      <dgm:prSet presAssocID="{94157F43-2395-41A7-8253-1DFFD1898C0D}" presName="rootComposite" presStyleCnt="0"/>
      <dgm:spPr/>
    </dgm:pt>
    <dgm:pt modelId="{54475A60-0987-4E46-B82A-8590DFB4BB0E}" type="pres">
      <dgm:prSet presAssocID="{94157F43-2395-41A7-8253-1DFFD1898C0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4CDD3C9-E1F3-444E-89AE-A82EEBA9CA8B}" type="pres">
      <dgm:prSet presAssocID="{94157F43-2395-41A7-8253-1DFFD1898C0D}" presName="rootConnector" presStyleLbl="node2" presStyleIdx="1" presStyleCnt="4"/>
      <dgm:spPr/>
      <dgm:t>
        <a:bodyPr/>
        <a:lstStyle/>
        <a:p>
          <a:endParaRPr lang="sl-SI"/>
        </a:p>
      </dgm:t>
    </dgm:pt>
    <dgm:pt modelId="{B7479373-CBFE-4218-A3D9-5FF6DEF683D6}" type="pres">
      <dgm:prSet presAssocID="{94157F43-2395-41A7-8253-1DFFD1898C0D}" presName="hierChild4" presStyleCnt="0"/>
      <dgm:spPr/>
    </dgm:pt>
    <dgm:pt modelId="{EBE2FCF8-5B91-4235-B7E8-6ADE39833676}" type="pres">
      <dgm:prSet presAssocID="{94157F43-2395-41A7-8253-1DFFD1898C0D}" presName="hierChild5" presStyleCnt="0"/>
      <dgm:spPr/>
    </dgm:pt>
    <dgm:pt modelId="{F340D440-86D2-4958-85D2-92D7B7B4C607}" type="pres">
      <dgm:prSet presAssocID="{3C5CD157-D8A1-42FD-9821-6736EA8CF3B0}" presName="Name35" presStyleLbl="parChTrans1D2" presStyleIdx="2" presStyleCnt="4"/>
      <dgm:spPr/>
    </dgm:pt>
    <dgm:pt modelId="{C99B3D7A-DC1B-44DD-9B81-8D646A2BCFAE}" type="pres">
      <dgm:prSet presAssocID="{A5F324A5-FEA3-4BA1-8495-998A025726AD}" presName="hierRoot2" presStyleCnt="0">
        <dgm:presLayoutVars>
          <dgm:hierBranch/>
        </dgm:presLayoutVars>
      </dgm:prSet>
      <dgm:spPr/>
    </dgm:pt>
    <dgm:pt modelId="{4280FF2B-16C8-496E-9873-BC827E1585E0}" type="pres">
      <dgm:prSet presAssocID="{A5F324A5-FEA3-4BA1-8495-998A025726AD}" presName="rootComposite" presStyleCnt="0"/>
      <dgm:spPr/>
    </dgm:pt>
    <dgm:pt modelId="{E2F0B6A6-981B-453A-9142-B02B553BAAFF}" type="pres">
      <dgm:prSet presAssocID="{A5F324A5-FEA3-4BA1-8495-998A025726A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D18BD54-FEC0-4F46-916C-A3B3CC9C0709}" type="pres">
      <dgm:prSet presAssocID="{A5F324A5-FEA3-4BA1-8495-998A025726AD}" presName="rootConnector" presStyleLbl="node2" presStyleIdx="2" presStyleCnt="4"/>
      <dgm:spPr/>
      <dgm:t>
        <a:bodyPr/>
        <a:lstStyle/>
        <a:p>
          <a:endParaRPr lang="sl-SI"/>
        </a:p>
      </dgm:t>
    </dgm:pt>
    <dgm:pt modelId="{5AA4BAA4-0BC7-4C09-A99F-09B02A6DE72C}" type="pres">
      <dgm:prSet presAssocID="{A5F324A5-FEA3-4BA1-8495-998A025726AD}" presName="hierChild4" presStyleCnt="0"/>
      <dgm:spPr/>
    </dgm:pt>
    <dgm:pt modelId="{E1BE85C7-51CE-4D75-ADA8-1E19EF835BF0}" type="pres">
      <dgm:prSet presAssocID="{A5F324A5-FEA3-4BA1-8495-998A025726AD}" presName="hierChild5" presStyleCnt="0"/>
      <dgm:spPr/>
    </dgm:pt>
    <dgm:pt modelId="{BF75610B-57B6-4D9D-889F-5071BC088DE3}" type="pres">
      <dgm:prSet presAssocID="{21B6DC0B-6BF8-4E9F-902A-63DCC5622AB8}" presName="Name35" presStyleLbl="parChTrans1D2" presStyleIdx="3" presStyleCnt="4"/>
      <dgm:spPr/>
    </dgm:pt>
    <dgm:pt modelId="{489ECDE3-B5DE-497D-9BDC-01386F702C1F}" type="pres">
      <dgm:prSet presAssocID="{DEA94671-CB14-4D5D-BB16-E5575B3A5182}" presName="hierRoot2" presStyleCnt="0">
        <dgm:presLayoutVars>
          <dgm:hierBranch/>
        </dgm:presLayoutVars>
      </dgm:prSet>
      <dgm:spPr/>
    </dgm:pt>
    <dgm:pt modelId="{8872FC8E-D7A7-49FA-AAC0-1491F8727DF9}" type="pres">
      <dgm:prSet presAssocID="{DEA94671-CB14-4D5D-BB16-E5575B3A5182}" presName="rootComposite" presStyleCnt="0"/>
      <dgm:spPr/>
    </dgm:pt>
    <dgm:pt modelId="{4A5E1E5E-FAEF-4ED1-BB26-7EFA8189542E}" type="pres">
      <dgm:prSet presAssocID="{DEA94671-CB14-4D5D-BB16-E5575B3A518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9FB0AE4-6FBD-4FC4-8622-A17E1302DB77}" type="pres">
      <dgm:prSet presAssocID="{DEA94671-CB14-4D5D-BB16-E5575B3A5182}" presName="rootConnector" presStyleLbl="node2" presStyleIdx="3" presStyleCnt="4"/>
      <dgm:spPr/>
      <dgm:t>
        <a:bodyPr/>
        <a:lstStyle/>
        <a:p>
          <a:endParaRPr lang="sl-SI"/>
        </a:p>
      </dgm:t>
    </dgm:pt>
    <dgm:pt modelId="{94EA8056-8850-4B15-8094-06B508994850}" type="pres">
      <dgm:prSet presAssocID="{DEA94671-CB14-4D5D-BB16-E5575B3A5182}" presName="hierChild4" presStyleCnt="0"/>
      <dgm:spPr/>
    </dgm:pt>
    <dgm:pt modelId="{5A16BBCB-573D-49FF-A968-2144181EA4A5}" type="pres">
      <dgm:prSet presAssocID="{DEA94671-CB14-4D5D-BB16-E5575B3A5182}" presName="hierChild5" presStyleCnt="0"/>
      <dgm:spPr/>
    </dgm:pt>
    <dgm:pt modelId="{9372CF52-8CAC-4E91-B960-39C3B695FCE5}" type="pres">
      <dgm:prSet presAssocID="{BA6E043E-6348-46FD-B967-BC7AD006B2F1}" presName="hierChild3" presStyleCnt="0"/>
      <dgm:spPr/>
    </dgm:pt>
  </dgm:ptLst>
  <dgm:cxnLst>
    <dgm:cxn modelId="{24FAEB37-6E7F-4EA0-A25E-23609D6A655B}" srcId="{BA6E043E-6348-46FD-B967-BC7AD006B2F1}" destId="{A5F324A5-FEA3-4BA1-8495-998A025726AD}" srcOrd="2" destOrd="0" parTransId="{3C5CD157-D8A1-42FD-9821-6736EA8CF3B0}" sibTransId="{9F285AA1-47BF-4570-B1A8-7AB2E1D089CF}"/>
    <dgm:cxn modelId="{91B4257E-6F9A-4556-8031-6F210029D333}" type="presOf" srcId="{94157F43-2395-41A7-8253-1DFFD1898C0D}" destId="{74CDD3C9-E1F3-444E-89AE-A82EEBA9CA8B}" srcOrd="1" destOrd="0" presId="urn:microsoft.com/office/officeart/2005/8/layout/orgChart1"/>
    <dgm:cxn modelId="{34C3D9DD-7645-45C7-94BB-0078089714A3}" type="presOf" srcId="{F7A0561A-EF3F-412C-80F1-546BBF3E2F25}" destId="{7A136377-D61D-4B9B-932C-FBCBA2FDE9F5}" srcOrd="0" destOrd="0" presId="urn:microsoft.com/office/officeart/2005/8/layout/orgChart1"/>
    <dgm:cxn modelId="{22AA33F3-1B0E-406A-BD6D-D0E7D25F1AB5}" type="presOf" srcId="{A5F324A5-FEA3-4BA1-8495-998A025726AD}" destId="{FD18BD54-FEC0-4F46-916C-A3B3CC9C0709}" srcOrd="1" destOrd="0" presId="urn:microsoft.com/office/officeart/2005/8/layout/orgChart1"/>
    <dgm:cxn modelId="{A4B7644B-E678-44EA-935A-0603434FAD0D}" type="presOf" srcId="{6D7D3D31-09CA-4410-80C9-D7F7774CD3D4}" destId="{11960CE4-7B24-499B-ABE7-EC4CDBCC8315}" srcOrd="1" destOrd="0" presId="urn:microsoft.com/office/officeart/2005/8/layout/orgChart1"/>
    <dgm:cxn modelId="{0EF5C984-6903-4DD5-98FB-9045824DA63A}" srcId="{D7ECBAFF-283A-480F-8A86-EA75543E0BB1}" destId="{BA6E043E-6348-46FD-B967-BC7AD006B2F1}" srcOrd="0" destOrd="0" parTransId="{1B1CB806-0A99-4A4F-BB88-347F21D6F020}" sibTransId="{825BA816-7311-4F3D-8610-E1448A60C960}"/>
    <dgm:cxn modelId="{CF3A761C-F798-4153-AA6C-9538348B8637}" type="presOf" srcId="{BA6E043E-6348-46FD-B967-BC7AD006B2F1}" destId="{42961CB5-4337-4F3C-A663-56DB6066708F}" srcOrd="1" destOrd="0" presId="urn:microsoft.com/office/officeart/2005/8/layout/orgChart1"/>
    <dgm:cxn modelId="{4893508C-DFB3-4FC5-B6D7-E35C4CB78A84}" type="presOf" srcId="{3C5CD157-D8A1-42FD-9821-6736EA8CF3B0}" destId="{F340D440-86D2-4958-85D2-92D7B7B4C607}" srcOrd="0" destOrd="0" presId="urn:microsoft.com/office/officeart/2005/8/layout/orgChart1"/>
    <dgm:cxn modelId="{215A21C2-425F-4E0F-8E01-B4E72AA70348}" type="presOf" srcId="{3EF04EA4-936F-48B8-A9A8-2245BB401AA2}" destId="{2CBB0D95-6FFA-45A7-9905-8436A324C8C0}" srcOrd="0" destOrd="0" presId="urn:microsoft.com/office/officeart/2005/8/layout/orgChart1"/>
    <dgm:cxn modelId="{2264955D-F3BD-460A-A528-3897167D32E9}" type="presOf" srcId="{DEA94671-CB14-4D5D-BB16-E5575B3A5182}" destId="{D9FB0AE4-6FBD-4FC4-8622-A17E1302DB77}" srcOrd="1" destOrd="0" presId="urn:microsoft.com/office/officeart/2005/8/layout/orgChart1"/>
    <dgm:cxn modelId="{7C8619AF-9245-404E-9A3C-BE6E082AB424}" srcId="{BA6E043E-6348-46FD-B967-BC7AD006B2F1}" destId="{94157F43-2395-41A7-8253-1DFFD1898C0D}" srcOrd="1" destOrd="0" parTransId="{F7A0561A-EF3F-412C-80F1-546BBF3E2F25}" sibTransId="{ED1A661F-5230-4306-A570-AA445B113B9F}"/>
    <dgm:cxn modelId="{97716017-1408-4AB2-90A5-95BB23EAA37E}" type="presOf" srcId="{BA6E043E-6348-46FD-B967-BC7AD006B2F1}" destId="{682CE69B-B788-4C50-98DB-A4170A99E142}" srcOrd="0" destOrd="0" presId="urn:microsoft.com/office/officeart/2005/8/layout/orgChart1"/>
    <dgm:cxn modelId="{4F0A618A-09CE-4C6C-932D-EA9C97B1ECC6}" srcId="{BA6E043E-6348-46FD-B967-BC7AD006B2F1}" destId="{6D7D3D31-09CA-4410-80C9-D7F7774CD3D4}" srcOrd="0" destOrd="0" parTransId="{3EF04EA4-936F-48B8-A9A8-2245BB401AA2}" sibTransId="{4CD8AC32-2A58-4499-9F7E-190C9AE47DCB}"/>
    <dgm:cxn modelId="{200C0164-4581-45C7-873F-3ED60D2E13C0}" type="presOf" srcId="{A5F324A5-FEA3-4BA1-8495-998A025726AD}" destId="{E2F0B6A6-981B-453A-9142-B02B553BAAFF}" srcOrd="0" destOrd="0" presId="urn:microsoft.com/office/officeart/2005/8/layout/orgChart1"/>
    <dgm:cxn modelId="{456D7E63-2367-4568-8F3C-0FFD03749BB2}" type="presOf" srcId="{94157F43-2395-41A7-8253-1DFFD1898C0D}" destId="{54475A60-0987-4E46-B82A-8590DFB4BB0E}" srcOrd="0" destOrd="0" presId="urn:microsoft.com/office/officeart/2005/8/layout/orgChart1"/>
    <dgm:cxn modelId="{88D3DB92-8D73-4DA8-BF55-966E9F56C924}" type="presOf" srcId="{21B6DC0B-6BF8-4E9F-902A-63DCC5622AB8}" destId="{BF75610B-57B6-4D9D-889F-5071BC088DE3}" srcOrd="0" destOrd="0" presId="urn:microsoft.com/office/officeart/2005/8/layout/orgChart1"/>
    <dgm:cxn modelId="{B13E80DA-8526-456B-8E7C-6DA5B44C9083}" type="presOf" srcId="{D7ECBAFF-283A-480F-8A86-EA75543E0BB1}" destId="{5E75799E-595B-4C5C-995F-213010A3E8A4}" srcOrd="0" destOrd="0" presId="urn:microsoft.com/office/officeart/2005/8/layout/orgChart1"/>
    <dgm:cxn modelId="{A1E2E54F-ED20-4748-BA07-0E9990061F6A}" type="presOf" srcId="{6D7D3D31-09CA-4410-80C9-D7F7774CD3D4}" destId="{A0FEEC08-2ADD-4444-A72A-D439DADD21E9}" srcOrd="0" destOrd="0" presId="urn:microsoft.com/office/officeart/2005/8/layout/orgChart1"/>
    <dgm:cxn modelId="{9D6B60D4-9685-463D-8EBD-FA14182EC7D2}" srcId="{BA6E043E-6348-46FD-B967-BC7AD006B2F1}" destId="{DEA94671-CB14-4D5D-BB16-E5575B3A5182}" srcOrd="3" destOrd="0" parTransId="{21B6DC0B-6BF8-4E9F-902A-63DCC5622AB8}" sibTransId="{FBF92CF3-81C1-474A-ADEF-6C8C7D75FBEB}"/>
    <dgm:cxn modelId="{66CC4819-183A-4A9A-9A7E-F1A811D29C00}" type="presOf" srcId="{DEA94671-CB14-4D5D-BB16-E5575B3A5182}" destId="{4A5E1E5E-FAEF-4ED1-BB26-7EFA8189542E}" srcOrd="0" destOrd="0" presId="urn:microsoft.com/office/officeart/2005/8/layout/orgChart1"/>
    <dgm:cxn modelId="{4C4F9E6E-04B8-41C6-ADDC-65C9548D64F3}" type="presParOf" srcId="{5E75799E-595B-4C5C-995F-213010A3E8A4}" destId="{26A91AE6-CD24-4CFE-BD4E-B2403173609C}" srcOrd="0" destOrd="0" presId="urn:microsoft.com/office/officeart/2005/8/layout/orgChart1"/>
    <dgm:cxn modelId="{772D2D66-FBEC-49EF-ACE2-741F1B1BC162}" type="presParOf" srcId="{26A91AE6-CD24-4CFE-BD4E-B2403173609C}" destId="{EA73B75E-E2B8-4127-BE03-720D05F93791}" srcOrd="0" destOrd="0" presId="urn:microsoft.com/office/officeart/2005/8/layout/orgChart1"/>
    <dgm:cxn modelId="{E0B14195-7EFE-4428-BC53-E4D0001423D2}" type="presParOf" srcId="{EA73B75E-E2B8-4127-BE03-720D05F93791}" destId="{682CE69B-B788-4C50-98DB-A4170A99E142}" srcOrd="0" destOrd="0" presId="urn:microsoft.com/office/officeart/2005/8/layout/orgChart1"/>
    <dgm:cxn modelId="{D51061BD-3753-44E1-8423-AFAE6316D030}" type="presParOf" srcId="{EA73B75E-E2B8-4127-BE03-720D05F93791}" destId="{42961CB5-4337-4F3C-A663-56DB6066708F}" srcOrd="1" destOrd="0" presId="urn:microsoft.com/office/officeart/2005/8/layout/orgChart1"/>
    <dgm:cxn modelId="{94E97DB3-8065-4C31-BB5A-EAED6E5A5876}" type="presParOf" srcId="{26A91AE6-CD24-4CFE-BD4E-B2403173609C}" destId="{0AC13D58-C5E5-4F8C-9232-FFCAD8FF081D}" srcOrd="1" destOrd="0" presId="urn:microsoft.com/office/officeart/2005/8/layout/orgChart1"/>
    <dgm:cxn modelId="{281BF67E-5686-4FBF-AD33-CF1B9A3D7C59}" type="presParOf" srcId="{0AC13D58-C5E5-4F8C-9232-FFCAD8FF081D}" destId="{2CBB0D95-6FFA-45A7-9905-8436A324C8C0}" srcOrd="0" destOrd="0" presId="urn:microsoft.com/office/officeart/2005/8/layout/orgChart1"/>
    <dgm:cxn modelId="{743CE68B-E7B8-4A89-A05B-AF6EA1F705FC}" type="presParOf" srcId="{0AC13D58-C5E5-4F8C-9232-FFCAD8FF081D}" destId="{6DDC8206-0222-4595-9383-4E8810953F36}" srcOrd="1" destOrd="0" presId="urn:microsoft.com/office/officeart/2005/8/layout/orgChart1"/>
    <dgm:cxn modelId="{C8F93B2C-99D3-415D-ABC3-92C740F4B745}" type="presParOf" srcId="{6DDC8206-0222-4595-9383-4E8810953F36}" destId="{DB5C72E6-DDE8-4095-87C0-E893B8CCB9E7}" srcOrd="0" destOrd="0" presId="urn:microsoft.com/office/officeart/2005/8/layout/orgChart1"/>
    <dgm:cxn modelId="{DDDD14B0-08DE-43FF-A7D4-A223284E892D}" type="presParOf" srcId="{DB5C72E6-DDE8-4095-87C0-E893B8CCB9E7}" destId="{A0FEEC08-2ADD-4444-A72A-D439DADD21E9}" srcOrd="0" destOrd="0" presId="urn:microsoft.com/office/officeart/2005/8/layout/orgChart1"/>
    <dgm:cxn modelId="{5435490A-426F-493E-821E-9B36FDA3EB82}" type="presParOf" srcId="{DB5C72E6-DDE8-4095-87C0-E893B8CCB9E7}" destId="{11960CE4-7B24-499B-ABE7-EC4CDBCC8315}" srcOrd="1" destOrd="0" presId="urn:microsoft.com/office/officeart/2005/8/layout/orgChart1"/>
    <dgm:cxn modelId="{A62D24D9-1F47-4ACC-99F9-4479215AF3E6}" type="presParOf" srcId="{6DDC8206-0222-4595-9383-4E8810953F36}" destId="{A2F636F3-438A-4BA8-B2BF-39AB2E071489}" srcOrd="1" destOrd="0" presId="urn:microsoft.com/office/officeart/2005/8/layout/orgChart1"/>
    <dgm:cxn modelId="{AE7C85F1-0A99-4CE1-90E3-6E995FD9D60E}" type="presParOf" srcId="{6DDC8206-0222-4595-9383-4E8810953F36}" destId="{4BFEE68A-6495-4977-9736-24D3467CB170}" srcOrd="2" destOrd="0" presId="urn:microsoft.com/office/officeart/2005/8/layout/orgChart1"/>
    <dgm:cxn modelId="{72AEFD39-BE70-4826-921B-667C16C5149F}" type="presParOf" srcId="{0AC13D58-C5E5-4F8C-9232-FFCAD8FF081D}" destId="{7A136377-D61D-4B9B-932C-FBCBA2FDE9F5}" srcOrd="2" destOrd="0" presId="urn:microsoft.com/office/officeart/2005/8/layout/orgChart1"/>
    <dgm:cxn modelId="{6EB58F43-2789-48B6-9913-544D2CC48634}" type="presParOf" srcId="{0AC13D58-C5E5-4F8C-9232-FFCAD8FF081D}" destId="{5470DB31-38B2-4F40-AB3F-187953270E88}" srcOrd="3" destOrd="0" presId="urn:microsoft.com/office/officeart/2005/8/layout/orgChart1"/>
    <dgm:cxn modelId="{EF41CDE0-38AB-404B-8389-DB0A096A0162}" type="presParOf" srcId="{5470DB31-38B2-4F40-AB3F-187953270E88}" destId="{D823CF05-D6B5-4E0B-814A-CD0262B88BCB}" srcOrd="0" destOrd="0" presId="urn:microsoft.com/office/officeart/2005/8/layout/orgChart1"/>
    <dgm:cxn modelId="{E5BDC976-030B-4003-9A3E-C82E3E141A8F}" type="presParOf" srcId="{D823CF05-D6B5-4E0B-814A-CD0262B88BCB}" destId="{54475A60-0987-4E46-B82A-8590DFB4BB0E}" srcOrd="0" destOrd="0" presId="urn:microsoft.com/office/officeart/2005/8/layout/orgChart1"/>
    <dgm:cxn modelId="{38F00776-1359-4BFD-A046-E709CA8A4544}" type="presParOf" srcId="{D823CF05-D6B5-4E0B-814A-CD0262B88BCB}" destId="{74CDD3C9-E1F3-444E-89AE-A82EEBA9CA8B}" srcOrd="1" destOrd="0" presId="urn:microsoft.com/office/officeart/2005/8/layout/orgChart1"/>
    <dgm:cxn modelId="{ABAAEB8B-6C49-4A2A-8E83-3EAA7B67F7A8}" type="presParOf" srcId="{5470DB31-38B2-4F40-AB3F-187953270E88}" destId="{B7479373-CBFE-4218-A3D9-5FF6DEF683D6}" srcOrd="1" destOrd="0" presId="urn:microsoft.com/office/officeart/2005/8/layout/orgChart1"/>
    <dgm:cxn modelId="{F7BB442A-CDF1-4C93-B962-D7F9AC1FB9D5}" type="presParOf" srcId="{5470DB31-38B2-4F40-AB3F-187953270E88}" destId="{EBE2FCF8-5B91-4235-B7E8-6ADE39833676}" srcOrd="2" destOrd="0" presId="urn:microsoft.com/office/officeart/2005/8/layout/orgChart1"/>
    <dgm:cxn modelId="{842BC5A1-91A3-49D0-8A13-2756F145E0E6}" type="presParOf" srcId="{0AC13D58-C5E5-4F8C-9232-FFCAD8FF081D}" destId="{F340D440-86D2-4958-85D2-92D7B7B4C607}" srcOrd="4" destOrd="0" presId="urn:microsoft.com/office/officeart/2005/8/layout/orgChart1"/>
    <dgm:cxn modelId="{ABE51D72-A20B-4A8D-961D-863D4B14797A}" type="presParOf" srcId="{0AC13D58-C5E5-4F8C-9232-FFCAD8FF081D}" destId="{C99B3D7A-DC1B-44DD-9B81-8D646A2BCFAE}" srcOrd="5" destOrd="0" presId="urn:microsoft.com/office/officeart/2005/8/layout/orgChart1"/>
    <dgm:cxn modelId="{EF2F34F2-7CDA-404F-ABFF-F1FC580EC3D2}" type="presParOf" srcId="{C99B3D7A-DC1B-44DD-9B81-8D646A2BCFAE}" destId="{4280FF2B-16C8-496E-9873-BC827E1585E0}" srcOrd="0" destOrd="0" presId="urn:microsoft.com/office/officeart/2005/8/layout/orgChart1"/>
    <dgm:cxn modelId="{A40F9F2F-080D-4108-BE12-B22E3A8D2C00}" type="presParOf" srcId="{4280FF2B-16C8-496E-9873-BC827E1585E0}" destId="{E2F0B6A6-981B-453A-9142-B02B553BAAFF}" srcOrd="0" destOrd="0" presId="urn:microsoft.com/office/officeart/2005/8/layout/orgChart1"/>
    <dgm:cxn modelId="{DFE3704A-227B-422B-9299-C6B38C675D8D}" type="presParOf" srcId="{4280FF2B-16C8-496E-9873-BC827E1585E0}" destId="{FD18BD54-FEC0-4F46-916C-A3B3CC9C0709}" srcOrd="1" destOrd="0" presId="urn:microsoft.com/office/officeart/2005/8/layout/orgChart1"/>
    <dgm:cxn modelId="{6A79E8DB-B59A-49C9-9C7D-A6C5EC52BF5D}" type="presParOf" srcId="{C99B3D7A-DC1B-44DD-9B81-8D646A2BCFAE}" destId="{5AA4BAA4-0BC7-4C09-A99F-09B02A6DE72C}" srcOrd="1" destOrd="0" presId="urn:microsoft.com/office/officeart/2005/8/layout/orgChart1"/>
    <dgm:cxn modelId="{C8CA992D-0EF0-4CE3-A737-C95C92134B57}" type="presParOf" srcId="{C99B3D7A-DC1B-44DD-9B81-8D646A2BCFAE}" destId="{E1BE85C7-51CE-4D75-ADA8-1E19EF835BF0}" srcOrd="2" destOrd="0" presId="urn:microsoft.com/office/officeart/2005/8/layout/orgChart1"/>
    <dgm:cxn modelId="{81B40B9F-6EF4-403F-BBFF-7C37CD7F44B8}" type="presParOf" srcId="{0AC13D58-C5E5-4F8C-9232-FFCAD8FF081D}" destId="{BF75610B-57B6-4D9D-889F-5071BC088DE3}" srcOrd="6" destOrd="0" presId="urn:microsoft.com/office/officeart/2005/8/layout/orgChart1"/>
    <dgm:cxn modelId="{EB425358-67CE-4ABE-BB6E-7C1302403CED}" type="presParOf" srcId="{0AC13D58-C5E5-4F8C-9232-FFCAD8FF081D}" destId="{489ECDE3-B5DE-497D-9BDC-01386F702C1F}" srcOrd="7" destOrd="0" presId="urn:microsoft.com/office/officeart/2005/8/layout/orgChart1"/>
    <dgm:cxn modelId="{E5114A91-141B-475D-8566-DA4A59E6E586}" type="presParOf" srcId="{489ECDE3-B5DE-497D-9BDC-01386F702C1F}" destId="{8872FC8E-D7A7-49FA-AAC0-1491F8727DF9}" srcOrd="0" destOrd="0" presId="urn:microsoft.com/office/officeart/2005/8/layout/orgChart1"/>
    <dgm:cxn modelId="{2C51C201-2487-48BC-AC6B-89A55205258E}" type="presParOf" srcId="{8872FC8E-D7A7-49FA-AAC0-1491F8727DF9}" destId="{4A5E1E5E-FAEF-4ED1-BB26-7EFA8189542E}" srcOrd="0" destOrd="0" presId="urn:microsoft.com/office/officeart/2005/8/layout/orgChart1"/>
    <dgm:cxn modelId="{4D1E3AB7-E4D6-4D41-9AB0-6BB17F80DE18}" type="presParOf" srcId="{8872FC8E-D7A7-49FA-AAC0-1491F8727DF9}" destId="{D9FB0AE4-6FBD-4FC4-8622-A17E1302DB77}" srcOrd="1" destOrd="0" presId="urn:microsoft.com/office/officeart/2005/8/layout/orgChart1"/>
    <dgm:cxn modelId="{E720B106-8BE3-4036-B982-E18B019FB568}" type="presParOf" srcId="{489ECDE3-B5DE-497D-9BDC-01386F702C1F}" destId="{94EA8056-8850-4B15-8094-06B508994850}" srcOrd="1" destOrd="0" presId="urn:microsoft.com/office/officeart/2005/8/layout/orgChart1"/>
    <dgm:cxn modelId="{29DC0362-0112-4375-9428-91EF2E8ACEF8}" type="presParOf" srcId="{489ECDE3-B5DE-497D-9BDC-01386F702C1F}" destId="{5A16BBCB-573D-49FF-A968-2144181EA4A5}" srcOrd="2" destOrd="0" presId="urn:microsoft.com/office/officeart/2005/8/layout/orgChart1"/>
    <dgm:cxn modelId="{E1365474-04BD-4AD5-8827-D433F8687606}" type="presParOf" srcId="{26A91AE6-CD24-4CFE-BD4E-B2403173609C}" destId="{9372CF52-8CAC-4E91-B960-39C3B695FC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707444-0FA6-4D4E-B602-3874B4C363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E65DF5C-1E14-4E55-8CC6-5CA15C30874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A4457E4C-9074-469D-B565-0BF8AF4760F1}" type="parTrans" cxnId="{81F01A27-9A09-4C5B-8448-CBBA335546DF}">
      <dgm:prSet/>
      <dgm:spPr/>
    </dgm:pt>
    <dgm:pt modelId="{0969A5BA-2238-4A06-854A-72FA76DE7E86}" type="sibTrans" cxnId="{81F01A27-9A09-4C5B-8448-CBBA335546DF}">
      <dgm:prSet/>
      <dgm:spPr/>
    </dgm:pt>
    <dgm:pt modelId="{910DFB4D-F22F-4D89-BD7A-1186DB6A176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F1BB1B7-D58A-46E6-A5CC-A2A15397FFEE}" type="parTrans" cxnId="{799C6642-FC5F-4CCA-8DDA-012EA9C8077B}">
      <dgm:prSet/>
      <dgm:spPr/>
    </dgm:pt>
    <dgm:pt modelId="{0B20F967-F9F3-494D-93C0-77C8B92BDDCF}" type="sibTrans" cxnId="{799C6642-FC5F-4CCA-8DDA-012EA9C8077B}">
      <dgm:prSet/>
      <dgm:spPr/>
    </dgm:pt>
    <dgm:pt modelId="{8D204489-288C-4441-B125-F8987717D4E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48404BA-6090-44A6-932B-DAB6A35680B9}" type="parTrans" cxnId="{89715F29-93EC-41F2-ABD4-F64E8C3CA456}">
      <dgm:prSet/>
      <dgm:spPr/>
    </dgm:pt>
    <dgm:pt modelId="{BE237FB3-A744-4D96-9F1F-DCDDCA76F032}" type="sibTrans" cxnId="{89715F29-93EC-41F2-ABD4-F64E8C3CA456}">
      <dgm:prSet/>
      <dgm:spPr/>
    </dgm:pt>
    <dgm:pt modelId="{A6C737BE-9405-4578-AD37-6FD8D20FBD3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6568AD3-DEF0-4391-AB47-226025CE6205}" type="parTrans" cxnId="{A7E54477-23AF-4CB2-BF7A-68A4D3D2C164}">
      <dgm:prSet/>
      <dgm:spPr/>
    </dgm:pt>
    <dgm:pt modelId="{0633489E-C22E-41D9-AA64-779AE63ED733}" type="sibTrans" cxnId="{A7E54477-23AF-4CB2-BF7A-68A4D3D2C164}">
      <dgm:prSet/>
      <dgm:spPr/>
    </dgm:pt>
    <dgm:pt modelId="{42B0EB62-DD30-430E-85E8-1E30FC2AC57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1A5FE964-98C3-472C-9888-8EDDB427ACBD}" type="parTrans" cxnId="{8CC260B2-3974-470F-B441-C90C317D6B56}">
      <dgm:prSet/>
      <dgm:spPr/>
    </dgm:pt>
    <dgm:pt modelId="{9B202119-6E67-46B2-95F2-805C0321AAD9}" type="sibTrans" cxnId="{8CC260B2-3974-470F-B441-C90C317D6B56}">
      <dgm:prSet/>
      <dgm:spPr/>
    </dgm:pt>
    <dgm:pt modelId="{B82E9AAE-9EA4-4C02-9E95-EF6EB484E37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08A8EC22-810F-4B64-A7A6-35DB269D9160}" type="parTrans" cxnId="{19E30BA1-E16F-49F7-809C-4E98E01DD6E8}">
      <dgm:prSet/>
      <dgm:spPr/>
    </dgm:pt>
    <dgm:pt modelId="{F1AA374E-DD06-48DC-9547-CF2397A7185A}" type="sibTrans" cxnId="{19E30BA1-E16F-49F7-809C-4E98E01DD6E8}">
      <dgm:prSet/>
      <dgm:spPr/>
    </dgm:pt>
    <dgm:pt modelId="{91A27617-127B-4FA2-8B44-4040F82325E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6527498-402A-4815-95A8-191F621A2A21}" type="parTrans" cxnId="{87C22A4D-F7B2-4813-AF03-33DFCBFF33D8}">
      <dgm:prSet/>
      <dgm:spPr/>
    </dgm:pt>
    <dgm:pt modelId="{ABFED9A4-F541-4F27-9AC7-E32494EDD572}" type="sibTrans" cxnId="{87C22A4D-F7B2-4813-AF03-33DFCBFF33D8}">
      <dgm:prSet/>
      <dgm:spPr/>
    </dgm:pt>
    <dgm:pt modelId="{77403119-04BF-4CF4-A764-5676DB49698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4D0A1885-F9CF-4E6D-A3F3-F664E3934901}" type="parTrans" cxnId="{81264847-94D5-4950-87E0-3243D411A667}">
      <dgm:prSet/>
      <dgm:spPr/>
    </dgm:pt>
    <dgm:pt modelId="{2E0B0D62-9A62-479B-8D32-166507805845}" type="sibTrans" cxnId="{81264847-94D5-4950-87E0-3243D411A667}">
      <dgm:prSet/>
      <dgm:spPr/>
    </dgm:pt>
    <dgm:pt modelId="{CC0BA439-27A7-4ADF-8931-C78850F4BB4E}" type="pres">
      <dgm:prSet presAssocID="{24707444-0FA6-4D4E-B602-3874B4C363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51FE68-C6B2-486E-A1E8-A1C55079798E}" type="pres">
      <dgm:prSet presAssocID="{EE65DF5C-1E14-4E55-8CC6-5CA15C30874B}" presName="hierRoot1" presStyleCnt="0">
        <dgm:presLayoutVars>
          <dgm:hierBranch/>
        </dgm:presLayoutVars>
      </dgm:prSet>
      <dgm:spPr/>
    </dgm:pt>
    <dgm:pt modelId="{6742FAB4-7FE0-45D9-B918-A6EADF9854AF}" type="pres">
      <dgm:prSet presAssocID="{EE65DF5C-1E14-4E55-8CC6-5CA15C30874B}" presName="rootComposite1" presStyleCnt="0"/>
      <dgm:spPr/>
    </dgm:pt>
    <dgm:pt modelId="{B7E8C887-1D98-4CAA-A40D-188EAA5DAB4C}" type="pres">
      <dgm:prSet presAssocID="{EE65DF5C-1E14-4E55-8CC6-5CA15C3087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2F72215-9196-42DD-97DF-1A23D4445A57}" type="pres">
      <dgm:prSet presAssocID="{EE65DF5C-1E14-4E55-8CC6-5CA15C30874B}" presName="rootConnector1" presStyleLbl="node1" presStyleIdx="0" presStyleCnt="0"/>
      <dgm:spPr/>
      <dgm:t>
        <a:bodyPr/>
        <a:lstStyle/>
        <a:p>
          <a:endParaRPr lang="sl-SI"/>
        </a:p>
      </dgm:t>
    </dgm:pt>
    <dgm:pt modelId="{5DA02973-A132-40E6-8C7C-4A14CF5C2A90}" type="pres">
      <dgm:prSet presAssocID="{EE65DF5C-1E14-4E55-8CC6-5CA15C30874B}" presName="hierChild2" presStyleCnt="0"/>
      <dgm:spPr/>
    </dgm:pt>
    <dgm:pt modelId="{DEA4D0EC-B79F-4B6F-8D1C-79A8DCB3B5CA}" type="pres">
      <dgm:prSet presAssocID="{2F1BB1B7-D58A-46E6-A5CC-A2A15397FFEE}" presName="Name35" presStyleLbl="parChTrans1D2" presStyleIdx="0" presStyleCnt="4"/>
      <dgm:spPr/>
    </dgm:pt>
    <dgm:pt modelId="{6A10C263-9053-4DD7-8B4B-F65AB6E65B02}" type="pres">
      <dgm:prSet presAssocID="{910DFB4D-F22F-4D89-BD7A-1186DB6A176A}" presName="hierRoot2" presStyleCnt="0">
        <dgm:presLayoutVars>
          <dgm:hierBranch/>
        </dgm:presLayoutVars>
      </dgm:prSet>
      <dgm:spPr/>
    </dgm:pt>
    <dgm:pt modelId="{90AD2183-C9D2-4421-9855-2B57709AC189}" type="pres">
      <dgm:prSet presAssocID="{910DFB4D-F22F-4D89-BD7A-1186DB6A176A}" presName="rootComposite" presStyleCnt="0"/>
      <dgm:spPr/>
    </dgm:pt>
    <dgm:pt modelId="{7F46D530-0209-4C81-A28B-AC4C18AE59CD}" type="pres">
      <dgm:prSet presAssocID="{910DFB4D-F22F-4D89-BD7A-1186DB6A176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AFFE82A-DAC4-4553-9140-AF2222A28A2C}" type="pres">
      <dgm:prSet presAssocID="{910DFB4D-F22F-4D89-BD7A-1186DB6A176A}" presName="rootConnector" presStyleLbl="node2" presStyleIdx="0" presStyleCnt="4"/>
      <dgm:spPr/>
      <dgm:t>
        <a:bodyPr/>
        <a:lstStyle/>
        <a:p>
          <a:endParaRPr lang="sl-SI"/>
        </a:p>
      </dgm:t>
    </dgm:pt>
    <dgm:pt modelId="{5C55062E-BD78-44E4-BC2D-6C39E5FDE754}" type="pres">
      <dgm:prSet presAssocID="{910DFB4D-F22F-4D89-BD7A-1186DB6A176A}" presName="hierChild4" presStyleCnt="0"/>
      <dgm:spPr/>
    </dgm:pt>
    <dgm:pt modelId="{B4A95F68-6FE7-44FB-B827-C2F012B3D1C4}" type="pres">
      <dgm:prSet presAssocID="{910DFB4D-F22F-4D89-BD7A-1186DB6A176A}" presName="hierChild5" presStyleCnt="0"/>
      <dgm:spPr/>
    </dgm:pt>
    <dgm:pt modelId="{D2C3622B-F2A9-4C63-9FC8-862A23C7221C}" type="pres">
      <dgm:prSet presAssocID="{D48404BA-6090-44A6-932B-DAB6A35680B9}" presName="Name35" presStyleLbl="parChTrans1D2" presStyleIdx="1" presStyleCnt="4"/>
      <dgm:spPr/>
    </dgm:pt>
    <dgm:pt modelId="{71854D73-A2A8-4A00-A6A2-C65FDE7F4733}" type="pres">
      <dgm:prSet presAssocID="{8D204489-288C-4441-B125-F8987717D4E0}" presName="hierRoot2" presStyleCnt="0">
        <dgm:presLayoutVars>
          <dgm:hierBranch/>
        </dgm:presLayoutVars>
      </dgm:prSet>
      <dgm:spPr/>
    </dgm:pt>
    <dgm:pt modelId="{4A23A351-8882-4EA2-A8CD-72ECEC5DF362}" type="pres">
      <dgm:prSet presAssocID="{8D204489-288C-4441-B125-F8987717D4E0}" presName="rootComposite" presStyleCnt="0"/>
      <dgm:spPr/>
    </dgm:pt>
    <dgm:pt modelId="{40079BDB-0B99-4B6A-8C07-F9D49AF92E50}" type="pres">
      <dgm:prSet presAssocID="{8D204489-288C-4441-B125-F8987717D4E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B94D99F-DA7B-4E69-B9E1-E2D53F3AB9FC}" type="pres">
      <dgm:prSet presAssocID="{8D204489-288C-4441-B125-F8987717D4E0}" presName="rootConnector" presStyleLbl="node2" presStyleIdx="1" presStyleCnt="4"/>
      <dgm:spPr/>
      <dgm:t>
        <a:bodyPr/>
        <a:lstStyle/>
        <a:p>
          <a:endParaRPr lang="sl-SI"/>
        </a:p>
      </dgm:t>
    </dgm:pt>
    <dgm:pt modelId="{A581626B-FA94-4988-B2D1-2E8DBA88E853}" type="pres">
      <dgm:prSet presAssocID="{8D204489-288C-4441-B125-F8987717D4E0}" presName="hierChild4" presStyleCnt="0"/>
      <dgm:spPr/>
    </dgm:pt>
    <dgm:pt modelId="{AFC243D7-2D0B-4797-8337-D07C79B843F1}" type="pres">
      <dgm:prSet presAssocID="{8D204489-288C-4441-B125-F8987717D4E0}" presName="hierChild5" presStyleCnt="0"/>
      <dgm:spPr/>
    </dgm:pt>
    <dgm:pt modelId="{C9028554-B690-4F2C-9012-99822E1C423C}" type="pres">
      <dgm:prSet presAssocID="{86568AD3-DEF0-4391-AB47-226025CE6205}" presName="Name35" presStyleLbl="parChTrans1D2" presStyleIdx="2" presStyleCnt="4"/>
      <dgm:spPr/>
    </dgm:pt>
    <dgm:pt modelId="{D4D53ECB-7361-41FC-9276-CC9C31EF42E7}" type="pres">
      <dgm:prSet presAssocID="{A6C737BE-9405-4578-AD37-6FD8D20FBD3D}" presName="hierRoot2" presStyleCnt="0">
        <dgm:presLayoutVars>
          <dgm:hierBranch/>
        </dgm:presLayoutVars>
      </dgm:prSet>
      <dgm:spPr/>
    </dgm:pt>
    <dgm:pt modelId="{0C8A61A3-0403-4C86-9E06-34225095399A}" type="pres">
      <dgm:prSet presAssocID="{A6C737BE-9405-4578-AD37-6FD8D20FBD3D}" presName="rootComposite" presStyleCnt="0"/>
      <dgm:spPr/>
    </dgm:pt>
    <dgm:pt modelId="{28837F48-2B8C-47DE-B496-68BDC62019E3}" type="pres">
      <dgm:prSet presAssocID="{A6C737BE-9405-4578-AD37-6FD8D20FBD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592B63B-4AF7-4F7E-B416-A7FB9D629FA3}" type="pres">
      <dgm:prSet presAssocID="{A6C737BE-9405-4578-AD37-6FD8D20FBD3D}" presName="rootConnector" presStyleLbl="node2" presStyleIdx="2" presStyleCnt="4"/>
      <dgm:spPr/>
      <dgm:t>
        <a:bodyPr/>
        <a:lstStyle/>
        <a:p>
          <a:endParaRPr lang="sl-SI"/>
        </a:p>
      </dgm:t>
    </dgm:pt>
    <dgm:pt modelId="{A72C7FA1-98C7-4A77-9BE2-3B94411C6D6B}" type="pres">
      <dgm:prSet presAssocID="{A6C737BE-9405-4578-AD37-6FD8D20FBD3D}" presName="hierChild4" presStyleCnt="0"/>
      <dgm:spPr/>
    </dgm:pt>
    <dgm:pt modelId="{07367F21-2ACD-4E9A-A0F9-3494EDEE35E2}" type="pres">
      <dgm:prSet presAssocID="{1A5FE964-98C3-472C-9888-8EDDB427ACBD}" presName="Name35" presStyleLbl="parChTrans1D3" presStyleIdx="0" presStyleCnt="3"/>
      <dgm:spPr/>
    </dgm:pt>
    <dgm:pt modelId="{B2F9A1F9-372C-411A-98F0-4F687F242A8B}" type="pres">
      <dgm:prSet presAssocID="{42B0EB62-DD30-430E-85E8-1E30FC2AC573}" presName="hierRoot2" presStyleCnt="0">
        <dgm:presLayoutVars>
          <dgm:hierBranch val="r"/>
        </dgm:presLayoutVars>
      </dgm:prSet>
      <dgm:spPr/>
    </dgm:pt>
    <dgm:pt modelId="{7B3AC3A1-A9BE-432B-AC21-80855D8F08AF}" type="pres">
      <dgm:prSet presAssocID="{42B0EB62-DD30-430E-85E8-1E30FC2AC573}" presName="rootComposite" presStyleCnt="0"/>
      <dgm:spPr/>
    </dgm:pt>
    <dgm:pt modelId="{33D1BF6C-148A-4E99-BFFE-60E0D597ECA8}" type="pres">
      <dgm:prSet presAssocID="{42B0EB62-DD30-430E-85E8-1E30FC2AC57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BE0BADF-DBED-4864-8214-D533934547B1}" type="pres">
      <dgm:prSet presAssocID="{42B0EB62-DD30-430E-85E8-1E30FC2AC573}" presName="rootConnector" presStyleLbl="node3" presStyleIdx="0" presStyleCnt="3"/>
      <dgm:spPr/>
      <dgm:t>
        <a:bodyPr/>
        <a:lstStyle/>
        <a:p>
          <a:endParaRPr lang="sl-SI"/>
        </a:p>
      </dgm:t>
    </dgm:pt>
    <dgm:pt modelId="{C64E6383-E78A-48BF-89BC-8ADF6E09A1D7}" type="pres">
      <dgm:prSet presAssocID="{42B0EB62-DD30-430E-85E8-1E30FC2AC573}" presName="hierChild4" presStyleCnt="0"/>
      <dgm:spPr/>
    </dgm:pt>
    <dgm:pt modelId="{E8DA7E75-F009-4DD6-A8F2-2026D355AFF6}" type="pres">
      <dgm:prSet presAssocID="{42B0EB62-DD30-430E-85E8-1E30FC2AC573}" presName="hierChild5" presStyleCnt="0"/>
      <dgm:spPr/>
    </dgm:pt>
    <dgm:pt modelId="{C7D8C716-A536-4CDA-9117-883F5F93C5A9}" type="pres">
      <dgm:prSet presAssocID="{08A8EC22-810F-4B64-A7A6-35DB269D9160}" presName="Name35" presStyleLbl="parChTrans1D3" presStyleIdx="1" presStyleCnt="3"/>
      <dgm:spPr/>
    </dgm:pt>
    <dgm:pt modelId="{15890B6C-CFFD-4760-9EF5-4C4D7A898CF3}" type="pres">
      <dgm:prSet presAssocID="{B82E9AAE-9EA4-4C02-9E95-EF6EB484E37A}" presName="hierRoot2" presStyleCnt="0">
        <dgm:presLayoutVars>
          <dgm:hierBranch val="r"/>
        </dgm:presLayoutVars>
      </dgm:prSet>
      <dgm:spPr/>
    </dgm:pt>
    <dgm:pt modelId="{C31D5149-D542-4AAA-B7A3-920DD923564D}" type="pres">
      <dgm:prSet presAssocID="{B82E9AAE-9EA4-4C02-9E95-EF6EB484E37A}" presName="rootComposite" presStyleCnt="0"/>
      <dgm:spPr/>
    </dgm:pt>
    <dgm:pt modelId="{06A98053-1081-4129-A9EE-40CAB05590EF}" type="pres">
      <dgm:prSet presAssocID="{B82E9AAE-9EA4-4C02-9E95-EF6EB484E37A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DAB49C1-3B52-4CCC-8580-AD11215A6ED9}" type="pres">
      <dgm:prSet presAssocID="{B82E9AAE-9EA4-4C02-9E95-EF6EB484E37A}" presName="rootConnector" presStyleLbl="node3" presStyleIdx="1" presStyleCnt="3"/>
      <dgm:spPr/>
      <dgm:t>
        <a:bodyPr/>
        <a:lstStyle/>
        <a:p>
          <a:endParaRPr lang="sl-SI"/>
        </a:p>
      </dgm:t>
    </dgm:pt>
    <dgm:pt modelId="{FB1EC292-FBD6-4C96-AB31-C1B94FBFA70B}" type="pres">
      <dgm:prSet presAssocID="{B82E9AAE-9EA4-4C02-9E95-EF6EB484E37A}" presName="hierChild4" presStyleCnt="0"/>
      <dgm:spPr/>
    </dgm:pt>
    <dgm:pt modelId="{91A1DEFC-0360-4272-9B0E-32C9E94CF07A}" type="pres">
      <dgm:prSet presAssocID="{B82E9AAE-9EA4-4C02-9E95-EF6EB484E37A}" presName="hierChild5" presStyleCnt="0"/>
      <dgm:spPr/>
    </dgm:pt>
    <dgm:pt modelId="{88E986BA-C1C2-4CB4-9076-40052A441E67}" type="pres">
      <dgm:prSet presAssocID="{D6527498-402A-4815-95A8-191F621A2A21}" presName="Name35" presStyleLbl="parChTrans1D3" presStyleIdx="2" presStyleCnt="3"/>
      <dgm:spPr/>
    </dgm:pt>
    <dgm:pt modelId="{257BB865-8F96-4C8E-80B5-664193FFB06E}" type="pres">
      <dgm:prSet presAssocID="{91A27617-127B-4FA2-8B44-4040F82325EC}" presName="hierRoot2" presStyleCnt="0">
        <dgm:presLayoutVars>
          <dgm:hierBranch val="r"/>
        </dgm:presLayoutVars>
      </dgm:prSet>
      <dgm:spPr/>
    </dgm:pt>
    <dgm:pt modelId="{2AB8537D-66BE-423C-9EE6-99247514A556}" type="pres">
      <dgm:prSet presAssocID="{91A27617-127B-4FA2-8B44-4040F82325EC}" presName="rootComposite" presStyleCnt="0"/>
      <dgm:spPr/>
    </dgm:pt>
    <dgm:pt modelId="{05D47033-A04F-4385-9DBA-2561179BB358}" type="pres">
      <dgm:prSet presAssocID="{91A27617-127B-4FA2-8B44-4040F82325E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4AEAD2F-7C59-4B26-BBC9-2008BE5AE826}" type="pres">
      <dgm:prSet presAssocID="{91A27617-127B-4FA2-8B44-4040F82325EC}" presName="rootConnector" presStyleLbl="node3" presStyleIdx="2" presStyleCnt="3"/>
      <dgm:spPr/>
      <dgm:t>
        <a:bodyPr/>
        <a:lstStyle/>
        <a:p>
          <a:endParaRPr lang="sl-SI"/>
        </a:p>
      </dgm:t>
    </dgm:pt>
    <dgm:pt modelId="{31391169-07D8-4E6B-9583-364353836E37}" type="pres">
      <dgm:prSet presAssocID="{91A27617-127B-4FA2-8B44-4040F82325EC}" presName="hierChild4" presStyleCnt="0"/>
      <dgm:spPr/>
    </dgm:pt>
    <dgm:pt modelId="{CCB537E1-D3C5-4F5F-B880-B230C122824B}" type="pres">
      <dgm:prSet presAssocID="{91A27617-127B-4FA2-8B44-4040F82325EC}" presName="hierChild5" presStyleCnt="0"/>
      <dgm:spPr/>
    </dgm:pt>
    <dgm:pt modelId="{479D882C-419C-4F6A-A30B-707CEB0989A2}" type="pres">
      <dgm:prSet presAssocID="{A6C737BE-9405-4578-AD37-6FD8D20FBD3D}" presName="hierChild5" presStyleCnt="0"/>
      <dgm:spPr/>
    </dgm:pt>
    <dgm:pt modelId="{AAE22F4F-0817-4B4F-882D-0D9148230014}" type="pres">
      <dgm:prSet presAssocID="{4D0A1885-F9CF-4E6D-A3F3-F664E3934901}" presName="Name35" presStyleLbl="parChTrans1D2" presStyleIdx="3" presStyleCnt="4"/>
      <dgm:spPr/>
    </dgm:pt>
    <dgm:pt modelId="{67C42D8A-1F08-44C9-98B7-97AD52685E54}" type="pres">
      <dgm:prSet presAssocID="{77403119-04BF-4CF4-A764-5676DB496988}" presName="hierRoot2" presStyleCnt="0">
        <dgm:presLayoutVars>
          <dgm:hierBranch/>
        </dgm:presLayoutVars>
      </dgm:prSet>
      <dgm:spPr/>
    </dgm:pt>
    <dgm:pt modelId="{6B765A26-C7ED-4883-86DD-24A58E4A9FC9}" type="pres">
      <dgm:prSet presAssocID="{77403119-04BF-4CF4-A764-5676DB496988}" presName="rootComposite" presStyleCnt="0"/>
      <dgm:spPr/>
    </dgm:pt>
    <dgm:pt modelId="{052F998A-1708-424F-A78D-CFB7D84E7782}" type="pres">
      <dgm:prSet presAssocID="{77403119-04BF-4CF4-A764-5676DB49698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40E2D8D-285A-43FC-A413-2E52A0614A19}" type="pres">
      <dgm:prSet presAssocID="{77403119-04BF-4CF4-A764-5676DB496988}" presName="rootConnector" presStyleLbl="node2" presStyleIdx="3" presStyleCnt="4"/>
      <dgm:spPr/>
      <dgm:t>
        <a:bodyPr/>
        <a:lstStyle/>
        <a:p>
          <a:endParaRPr lang="sl-SI"/>
        </a:p>
      </dgm:t>
    </dgm:pt>
    <dgm:pt modelId="{78D77C70-9790-4F9E-8D0C-3BE37E3DCBA8}" type="pres">
      <dgm:prSet presAssocID="{77403119-04BF-4CF4-A764-5676DB496988}" presName="hierChild4" presStyleCnt="0"/>
      <dgm:spPr/>
    </dgm:pt>
    <dgm:pt modelId="{889DADB2-6157-499C-A8B9-E633A8C68DD4}" type="pres">
      <dgm:prSet presAssocID="{77403119-04BF-4CF4-A764-5676DB496988}" presName="hierChild5" presStyleCnt="0"/>
      <dgm:spPr/>
    </dgm:pt>
    <dgm:pt modelId="{7566B65E-BE09-46C3-AA4A-98876219BEC4}" type="pres">
      <dgm:prSet presAssocID="{EE65DF5C-1E14-4E55-8CC6-5CA15C30874B}" presName="hierChild3" presStyleCnt="0"/>
      <dgm:spPr/>
    </dgm:pt>
  </dgm:ptLst>
  <dgm:cxnLst>
    <dgm:cxn modelId="{87C22A4D-F7B2-4813-AF03-33DFCBFF33D8}" srcId="{A6C737BE-9405-4578-AD37-6FD8D20FBD3D}" destId="{91A27617-127B-4FA2-8B44-4040F82325EC}" srcOrd="2" destOrd="0" parTransId="{D6527498-402A-4815-95A8-191F621A2A21}" sibTransId="{ABFED9A4-F541-4F27-9AC7-E32494EDD572}"/>
    <dgm:cxn modelId="{7482CFC8-AA56-4B12-A8B3-1EE679E702F2}" type="presOf" srcId="{91A27617-127B-4FA2-8B44-4040F82325EC}" destId="{C4AEAD2F-7C59-4B26-BBC9-2008BE5AE826}" srcOrd="1" destOrd="0" presId="urn:microsoft.com/office/officeart/2005/8/layout/orgChart1"/>
    <dgm:cxn modelId="{6F17FF75-55B9-4DBE-87F2-2B86AB50B71E}" type="presOf" srcId="{24707444-0FA6-4D4E-B602-3874B4C3635C}" destId="{CC0BA439-27A7-4ADF-8931-C78850F4BB4E}" srcOrd="0" destOrd="0" presId="urn:microsoft.com/office/officeart/2005/8/layout/orgChart1"/>
    <dgm:cxn modelId="{B4C357E6-584C-43CC-8238-944522DE09AC}" type="presOf" srcId="{77403119-04BF-4CF4-A764-5676DB496988}" destId="{052F998A-1708-424F-A78D-CFB7D84E7782}" srcOrd="0" destOrd="0" presId="urn:microsoft.com/office/officeart/2005/8/layout/orgChart1"/>
    <dgm:cxn modelId="{28F0721B-32D2-4421-A377-60285B5684DD}" type="presOf" srcId="{2F1BB1B7-D58A-46E6-A5CC-A2A15397FFEE}" destId="{DEA4D0EC-B79F-4B6F-8D1C-79A8DCB3B5CA}" srcOrd="0" destOrd="0" presId="urn:microsoft.com/office/officeart/2005/8/layout/orgChart1"/>
    <dgm:cxn modelId="{58F462C7-68F8-4B13-97BA-5A0A5E56350A}" type="presOf" srcId="{42B0EB62-DD30-430E-85E8-1E30FC2AC573}" destId="{2BE0BADF-DBED-4864-8214-D533934547B1}" srcOrd="1" destOrd="0" presId="urn:microsoft.com/office/officeart/2005/8/layout/orgChart1"/>
    <dgm:cxn modelId="{3F3BA1FB-1E10-4C83-85DC-62784F3EF214}" type="presOf" srcId="{08A8EC22-810F-4B64-A7A6-35DB269D9160}" destId="{C7D8C716-A536-4CDA-9117-883F5F93C5A9}" srcOrd="0" destOrd="0" presId="urn:microsoft.com/office/officeart/2005/8/layout/orgChart1"/>
    <dgm:cxn modelId="{0E66EA65-A35E-4792-9C01-468C73637D00}" type="presOf" srcId="{A6C737BE-9405-4578-AD37-6FD8D20FBD3D}" destId="{A592B63B-4AF7-4F7E-B416-A7FB9D629FA3}" srcOrd="1" destOrd="0" presId="urn:microsoft.com/office/officeart/2005/8/layout/orgChart1"/>
    <dgm:cxn modelId="{74BD5AF3-D4FB-4FA0-BF5C-4DC5A1C299E1}" type="presOf" srcId="{910DFB4D-F22F-4D89-BD7A-1186DB6A176A}" destId="{7F46D530-0209-4C81-A28B-AC4C18AE59CD}" srcOrd="0" destOrd="0" presId="urn:microsoft.com/office/officeart/2005/8/layout/orgChart1"/>
    <dgm:cxn modelId="{8CC260B2-3974-470F-B441-C90C317D6B56}" srcId="{A6C737BE-9405-4578-AD37-6FD8D20FBD3D}" destId="{42B0EB62-DD30-430E-85E8-1E30FC2AC573}" srcOrd="0" destOrd="0" parTransId="{1A5FE964-98C3-472C-9888-8EDDB427ACBD}" sibTransId="{9B202119-6E67-46B2-95F2-805C0321AAD9}"/>
    <dgm:cxn modelId="{799C6642-FC5F-4CCA-8DDA-012EA9C8077B}" srcId="{EE65DF5C-1E14-4E55-8CC6-5CA15C30874B}" destId="{910DFB4D-F22F-4D89-BD7A-1186DB6A176A}" srcOrd="0" destOrd="0" parTransId="{2F1BB1B7-D58A-46E6-A5CC-A2A15397FFEE}" sibTransId="{0B20F967-F9F3-494D-93C0-77C8B92BDDCF}"/>
    <dgm:cxn modelId="{81F01A27-9A09-4C5B-8448-CBBA335546DF}" srcId="{24707444-0FA6-4D4E-B602-3874B4C3635C}" destId="{EE65DF5C-1E14-4E55-8CC6-5CA15C30874B}" srcOrd="0" destOrd="0" parTransId="{A4457E4C-9074-469D-B565-0BF8AF4760F1}" sibTransId="{0969A5BA-2238-4A06-854A-72FA76DE7E86}"/>
    <dgm:cxn modelId="{D07BD30E-8D88-4A74-9C40-A7650B65A82B}" type="presOf" srcId="{42B0EB62-DD30-430E-85E8-1E30FC2AC573}" destId="{33D1BF6C-148A-4E99-BFFE-60E0D597ECA8}" srcOrd="0" destOrd="0" presId="urn:microsoft.com/office/officeart/2005/8/layout/orgChart1"/>
    <dgm:cxn modelId="{44352A77-B5DF-4D6F-B9BE-08936A01B73C}" type="presOf" srcId="{B82E9AAE-9EA4-4C02-9E95-EF6EB484E37A}" destId="{06A98053-1081-4129-A9EE-40CAB05590EF}" srcOrd="0" destOrd="0" presId="urn:microsoft.com/office/officeart/2005/8/layout/orgChart1"/>
    <dgm:cxn modelId="{EA264FAF-7332-4603-9E61-3542DBF4EA02}" type="presOf" srcId="{4D0A1885-F9CF-4E6D-A3F3-F664E3934901}" destId="{AAE22F4F-0817-4B4F-882D-0D9148230014}" srcOrd="0" destOrd="0" presId="urn:microsoft.com/office/officeart/2005/8/layout/orgChart1"/>
    <dgm:cxn modelId="{0BEA09A9-BB15-43E4-BDE1-6798077B58CB}" type="presOf" srcId="{8D204489-288C-4441-B125-F8987717D4E0}" destId="{8B94D99F-DA7B-4E69-B9E1-E2D53F3AB9FC}" srcOrd="1" destOrd="0" presId="urn:microsoft.com/office/officeart/2005/8/layout/orgChart1"/>
    <dgm:cxn modelId="{19E30BA1-E16F-49F7-809C-4E98E01DD6E8}" srcId="{A6C737BE-9405-4578-AD37-6FD8D20FBD3D}" destId="{B82E9AAE-9EA4-4C02-9E95-EF6EB484E37A}" srcOrd="1" destOrd="0" parTransId="{08A8EC22-810F-4B64-A7A6-35DB269D9160}" sibTransId="{F1AA374E-DD06-48DC-9547-CF2397A7185A}"/>
    <dgm:cxn modelId="{81264847-94D5-4950-87E0-3243D411A667}" srcId="{EE65DF5C-1E14-4E55-8CC6-5CA15C30874B}" destId="{77403119-04BF-4CF4-A764-5676DB496988}" srcOrd="3" destOrd="0" parTransId="{4D0A1885-F9CF-4E6D-A3F3-F664E3934901}" sibTransId="{2E0B0D62-9A62-479B-8D32-166507805845}"/>
    <dgm:cxn modelId="{002C9B83-A25D-4B5D-A49F-9B4FC62B6848}" type="presOf" srcId="{1A5FE964-98C3-472C-9888-8EDDB427ACBD}" destId="{07367F21-2ACD-4E9A-A0F9-3494EDEE35E2}" srcOrd="0" destOrd="0" presId="urn:microsoft.com/office/officeart/2005/8/layout/orgChart1"/>
    <dgm:cxn modelId="{2944543E-2C41-4FB6-BC54-26DB0138EAF7}" type="presOf" srcId="{86568AD3-DEF0-4391-AB47-226025CE6205}" destId="{C9028554-B690-4F2C-9012-99822E1C423C}" srcOrd="0" destOrd="0" presId="urn:microsoft.com/office/officeart/2005/8/layout/orgChart1"/>
    <dgm:cxn modelId="{433A6D65-8DCB-4817-9631-CB0782FBEAAA}" type="presOf" srcId="{D6527498-402A-4815-95A8-191F621A2A21}" destId="{88E986BA-C1C2-4CB4-9076-40052A441E67}" srcOrd="0" destOrd="0" presId="urn:microsoft.com/office/officeart/2005/8/layout/orgChart1"/>
    <dgm:cxn modelId="{4B7B4555-EA71-4B90-A4DC-00AFC91B23D6}" type="presOf" srcId="{D48404BA-6090-44A6-932B-DAB6A35680B9}" destId="{D2C3622B-F2A9-4C63-9FC8-862A23C7221C}" srcOrd="0" destOrd="0" presId="urn:microsoft.com/office/officeart/2005/8/layout/orgChart1"/>
    <dgm:cxn modelId="{5FF16CD2-B3F1-4DC5-A15C-830E84014A7A}" type="presOf" srcId="{91A27617-127B-4FA2-8B44-4040F82325EC}" destId="{05D47033-A04F-4385-9DBA-2561179BB358}" srcOrd="0" destOrd="0" presId="urn:microsoft.com/office/officeart/2005/8/layout/orgChart1"/>
    <dgm:cxn modelId="{99573334-C256-4836-9AD7-8219D3F63FD5}" type="presOf" srcId="{EE65DF5C-1E14-4E55-8CC6-5CA15C30874B}" destId="{B7E8C887-1D98-4CAA-A40D-188EAA5DAB4C}" srcOrd="0" destOrd="0" presId="urn:microsoft.com/office/officeart/2005/8/layout/orgChart1"/>
    <dgm:cxn modelId="{243CACEE-CB7F-4C9D-B2E9-B7AB6ABCDBC5}" type="presOf" srcId="{77403119-04BF-4CF4-A764-5676DB496988}" destId="{740E2D8D-285A-43FC-A413-2E52A0614A19}" srcOrd="1" destOrd="0" presId="urn:microsoft.com/office/officeart/2005/8/layout/orgChart1"/>
    <dgm:cxn modelId="{A7E54477-23AF-4CB2-BF7A-68A4D3D2C164}" srcId="{EE65DF5C-1E14-4E55-8CC6-5CA15C30874B}" destId="{A6C737BE-9405-4578-AD37-6FD8D20FBD3D}" srcOrd="2" destOrd="0" parTransId="{86568AD3-DEF0-4391-AB47-226025CE6205}" sibTransId="{0633489E-C22E-41D9-AA64-779AE63ED733}"/>
    <dgm:cxn modelId="{8FFC56BE-BA1C-46C3-BEE6-60B5B56EBFBD}" type="presOf" srcId="{B82E9AAE-9EA4-4C02-9E95-EF6EB484E37A}" destId="{9DAB49C1-3B52-4CCC-8580-AD11215A6ED9}" srcOrd="1" destOrd="0" presId="urn:microsoft.com/office/officeart/2005/8/layout/orgChart1"/>
    <dgm:cxn modelId="{57C3A462-D857-46F7-9F43-E99E67C71A9C}" type="presOf" srcId="{8D204489-288C-4441-B125-F8987717D4E0}" destId="{40079BDB-0B99-4B6A-8C07-F9D49AF92E50}" srcOrd="0" destOrd="0" presId="urn:microsoft.com/office/officeart/2005/8/layout/orgChart1"/>
    <dgm:cxn modelId="{565D2DAE-1C9C-473F-AC9B-8C3B586B82EC}" type="presOf" srcId="{A6C737BE-9405-4578-AD37-6FD8D20FBD3D}" destId="{28837F48-2B8C-47DE-B496-68BDC62019E3}" srcOrd="0" destOrd="0" presId="urn:microsoft.com/office/officeart/2005/8/layout/orgChart1"/>
    <dgm:cxn modelId="{932ECD3F-B40B-4740-9967-6AC3A3FCAA87}" type="presOf" srcId="{EE65DF5C-1E14-4E55-8CC6-5CA15C30874B}" destId="{A2F72215-9196-42DD-97DF-1A23D4445A57}" srcOrd="1" destOrd="0" presId="urn:microsoft.com/office/officeart/2005/8/layout/orgChart1"/>
    <dgm:cxn modelId="{89715F29-93EC-41F2-ABD4-F64E8C3CA456}" srcId="{EE65DF5C-1E14-4E55-8CC6-5CA15C30874B}" destId="{8D204489-288C-4441-B125-F8987717D4E0}" srcOrd="1" destOrd="0" parTransId="{D48404BA-6090-44A6-932B-DAB6A35680B9}" sibTransId="{BE237FB3-A744-4D96-9F1F-DCDDCA76F032}"/>
    <dgm:cxn modelId="{6D4A3450-3805-42CC-8C15-1E7F47A26164}" type="presOf" srcId="{910DFB4D-F22F-4D89-BD7A-1186DB6A176A}" destId="{3AFFE82A-DAC4-4553-9140-AF2222A28A2C}" srcOrd="1" destOrd="0" presId="urn:microsoft.com/office/officeart/2005/8/layout/orgChart1"/>
    <dgm:cxn modelId="{FC9B8CDD-7B83-4B30-B34F-AB8D7D5A05F5}" type="presParOf" srcId="{CC0BA439-27A7-4ADF-8931-C78850F4BB4E}" destId="{3A51FE68-C6B2-486E-A1E8-A1C55079798E}" srcOrd="0" destOrd="0" presId="urn:microsoft.com/office/officeart/2005/8/layout/orgChart1"/>
    <dgm:cxn modelId="{34EEA4B3-3343-4F33-BD8A-8BB4B8DA7ED6}" type="presParOf" srcId="{3A51FE68-C6B2-486E-A1E8-A1C55079798E}" destId="{6742FAB4-7FE0-45D9-B918-A6EADF9854AF}" srcOrd="0" destOrd="0" presId="urn:microsoft.com/office/officeart/2005/8/layout/orgChart1"/>
    <dgm:cxn modelId="{48E2B2A4-1E48-48F4-A386-8DEAFE830167}" type="presParOf" srcId="{6742FAB4-7FE0-45D9-B918-A6EADF9854AF}" destId="{B7E8C887-1D98-4CAA-A40D-188EAA5DAB4C}" srcOrd="0" destOrd="0" presId="urn:microsoft.com/office/officeart/2005/8/layout/orgChart1"/>
    <dgm:cxn modelId="{65A7A737-29E8-41F8-8769-86E04E9F0501}" type="presParOf" srcId="{6742FAB4-7FE0-45D9-B918-A6EADF9854AF}" destId="{A2F72215-9196-42DD-97DF-1A23D4445A57}" srcOrd="1" destOrd="0" presId="urn:microsoft.com/office/officeart/2005/8/layout/orgChart1"/>
    <dgm:cxn modelId="{B2445076-4309-47FD-86F2-1D296A74D7EB}" type="presParOf" srcId="{3A51FE68-C6B2-486E-A1E8-A1C55079798E}" destId="{5DA02973-A132-40E6-8C7C-4A14CF5C2A90}" srcOrd="1" destOrd="0" presId="urn:microsoft.com/office/officeart/2005/8/layout/orgChart1"/>
    <dgm:cxn modelId="{D03BBD70-53B0-4265-821C-14F44887E8AB}" type="presParOf" srcId="{5DA02973-A132-40E6-8C7C-4A14CF5C2A90}" destId="{DEA4D0EC-B79F-4B6F-8D1C-79A8DCB3B5CA}" srcOrd="0" destOrd="0" presId="urn:microsoft.com/office/officeart/2005/8/layout/orgChart1"/>
    <dgm:cxn modelId="{EEFF7B0B-17B4-42BD-9153-9B879B7C030F}" type="presParOf" srcId="{5DA02973-A132-40E6-8C7C-4A14CF5C2A90}" destId="{6A10C263-9053-4DD7-8B4B-F65AB6E65B02}" srcOrd="1" destOrd="0" presId="urn:microsoft.com/office/officeart/2005/8/layout/orgChart1"/>
    <dgm:cxn modelId="{829DC387-0C16-4EFA-87D6-9AEA65D4F3AA}" type="presParOf" srcId="{6A10C263-9053-4DD7-8B4B-F65AB6E65B02}" destId="{90AD2183-C9D2-4421-9855-2B57709AC189}" srcOrd="0" destOrd="0" presId="urn:microsoft.com/office/officeart/2005/8/layout/orgChart1"/>
    <dgm:cxn modelId="{6998A77E-2114-445B-85AA-26D10F5897B9}" type="presParOf" srcId="{90AD2183-C9D2-4421-9855-2B57709AC189}" destId="{7F46D530-0209-4C81-A28B-AC4C18AE59CD}" srcOrd="0" destOrd="0" presId="urn:microsoft.com/office/officeart/2005/8/layout/orgChart1"/>
    <dgm:cxn modelId="{D72EE629-6C4E-49C2-90E1-785A45F47B3C}" type="presParOf" srcId="{90AD2183-C9D2-4421-9855-2B57709AC189}" destId="{3AFFE82A-DAC4-4553-9140-AF2222A28A2C}" srcOrd="1" destOrd="0" presId="urn:microsoft.com/office/officeart/2005/8/layout/orgChart1"/>
    <dgm:cxn modelId="{429655BE-8F7F-455C-95B6-1AB17D930614}" type="presParOf" srcId="{6A10C263-9053-4DD7-8B4B-F65AB6E65B02}" destId="{5C55062E-BD78-44E4-BC2D-6C39E5FDE754}" srcOrd="1" destOrd="0" presId="urn:microsoft.com/office/officeart/2005/8/layout/orgChart1"/>
    <dgm:cxn modelId="{8D1088D4-A2E6-458A-A0A2-29051E46038D}" type="presParOf" srcId="{6A10C263-9053-4DD7-8B4B-F65AB6E65B02}" destId="{B4A95F68-6FE7-44FB-B827-C2F012B3D1C4}" srcOrd="2" destOrd="0" presId="urn:microsoft.com/office/officeart/2005/8/layout/orgChart1"/>
    <dgm:cxn modelId="{B6840897-A7EB-4B1F-B01C-4494B6CADF88}" type="presParOf" srcId="{5DA02973-A132-40E6-8C7C-4A14CF5C2A90}" destId="{D2C3622B-F2A9-4C63-9FC8-862A23C7221C}" srcOrd="2" destOrd="0" presId="urn:microsoft.com/office/officeart/2005/8/layout/orgChart1"/>
    <dgm:cxn modelId="{74DD9F9A-1F5D-4E59-A5AF-FB082FC1ADBF}" type="presParOf" srcId="{5DA02973-A132-40E6-8C7C-4A14CF5C2A90}" destId="{71854D73-A2A8-4A00-A6A2-C65FDE7F4733}" srcOrd="3" destOrd="0" presId="urn:microsoft.com/office/officeart/2005/8/layout/orgChart1"/>
    <dgm:cxn modelId="{30AC56B7-F472-4534-99E6-E0AA0354F76E}" type="presParOf" srcId="{71854D73-A2A8-4A00-A6A2-C65FDE7F4733}" destId="{4A23A351-8882-4EA2-A8CD-72ECEC5DF362}" srcOrd="0" destOrd="0" presId="urn:microsoft.com/office/officeart/2005/8/layout/orgChart1"/>
    <dgm:cxn modelId="{4D8AE482-6505-4145-866C-BA95296F93AB}" type="presParOf" srcId="{4A23A351-8882-4EA2-A8CD-72ECEC5DF362}" destId="{40079BDB-0B99-4B6A-8C07-F9D49AF92E50}" srcOrd="0" destOrd="0" presId="urn:microsoft.com/office/officeart/2005/8/layout/orgChart1"/>
    <dgm:cxn modelId="{126B9120-360B-4980-9E3A-0D97AF71FF9E}" type="presParOf" srcId="{4A23A351-8882-4EA2-A8CD-72ECEC5DF362}" destId="{8B94D99F-DA7B-4E69-B9E1-E2D53F3AB9FC}" srcOrd="1" destOrd="0" presId="urn:microsoft.com/office/officeart/2005/8/layout/orgChart1"/>
    <dgm:cxn modelId="{B0F094DD-CC78-4A38-A78A-2F65D56B922C}" type="presParOf" srcId="{71854D73-A2A8-4A00-A6A2-C65FDE7F4733}" destId="{A581626B-FA94-4988-B2D1-2E8DBA88E853}" srcOrd="1" destOrd="0" presId="urn:microsoft.com/office/officeart/2005/8/layout/orgChart1"/>
    <dgm:cxn modelId="{771360C0-0C61-4DF9-BEEF-7498D5828AF8}" type="presParOf" srcId="{71854D73-A2A8-4A00-A6A2-C65FDE7F4733}" destId="{AFC243D7-2D0B-4797-8337-D07C79B843F1}" srcOrd="2" destOrd="0" presId="urn:microsoft.com/office/officeart/2005/8/layout/orgChart1"/>
    <dgm:cxn modelId="{D6833607-EC3E-4A7B-A43C-1E2F1839A39E}" type="presParOf" srcId="{5DA02973-A132-40E6-8C7C-4A14CF5C2A90}" destId="{C9028554-B690-4F2C-9012-99822E1C423C}" srcOrd="4" destOrd="0" presId="urn:microsoft.com/office/officeart/2005/8/layout/orgChart1"/>
    <dgm:cxn modelId="{9326C2FC-682F-4D11-927A-24D83B8C42B2}" type="presParOf" srcId="{5DA02973-A132-40E6-8C7C-4A14CF5C2A90}" destId="{D4D53ECB-7361-41FC-9276-CC9C31EF42E7}" srcOrd="5" destOrd="0" presId="urn:microsoft.com/office/officeart/2005/8/layout/orgChart1"/>
    <dgm:cxn modelId="{2FDB2DDE-E77C-460E-88CD-B1CF3A0F0AC1}" type="presParOf" srcId="{D4D53ECB-7361-41FC-9276-CC9C31EF42E7}" destId="{0C8A61A3-0403-4C86-9E06-34225095399A}" srcOrd="0" destOrd="0" presId="urn:microsoft.com/office/officeart/2005/8/layout/orgChart1"/>
    <dgm:cxn modelId="{F4DA28C1-5C7E-4551-9430-85B1D920B5B5}" type="presParOf" srcId="{0C8A61A3-0403-4C86-9E06-34225095399A}" destId="{28837F48-2B8C-47DE-B496-68BDC62019E3}" srcOrd="0" destOrd="0" presId="urn:microsoft.com/office/officeart/2005/8/layout/orgChart1"/>
    <dgm:cxn modelId="{49DE96B9-4B8A-495C-B498-1ABABCD90F55}" type="presParOf" srcId="{0C8A61A3-0403-4C86-9E06-34225095399A}" destId="{A592B63B-4AF7-4F7E-B416-A7FB9D629FA3}" srcOrd="1" destOrd="0" presId="urn:microsoft.com/office/officeart/2005/8/layout/orgChart1"/>
    <dgm:cxn modelId="{D2C9C271-8690-497E-9078-841791465CA6}" type="presParOf" srcId="{D4D53ECB-7361-41FC-9276-CC9C31EF42E7}" destId="{A72C7FA1-98C7-4A77-9BE2-3B94411C6D6B}" srcOrd="1" destOrd="0" presId="urn:microsoft.com/office/officeart/2005/8/layout/orgChart1"/>
    <dgm:cxn modelId="{8FFF83D6-E4AD-4615-9F55-5BACC8A1DDE2}" type="presParOf" srcId="{A72C7FA1-98C7-4A77-9BE2-3B94411C6D6B}" destId="{07367F21-2ACD-4E9A-A0F9-3494EDEE35E2}" srcOrd="0" destOrd="0" presId="urn:microsoft.com/office/officeart/2005/8/layout/orgChart1"/>
    <dgm:cxn modelId="{05CBC900-78C8-4B7E-A8F4-B777DDACC24D}" type="presParOf" srcId="{A72C7FA1-98C7-4A77-9BE2-3B94411C6D6B}" destId="{B2F9A1F9-372C-411A-98F0-4F687F242A8B}" srcOrd="1" destOrd="0" presId="urn:microsoft.com/office/officeart/2005/8/layout/orgChart1"/>
    <dgm:cxn modelId="{79144572-1BAF-481D-AB2D-2D5F0A5C80D9}" type="presParOf" srcId="{B2F9A1F9-372C-411A-98F0-4F687F242A8B}" destId="{7B3AC3A1-A9BE-432B-AC21-80855D8F08AF}" srcOrd="0" destOrd="0" presId="urn:microsoft.com/office/officeart/2005/8/layout/orgChart1"/>
    <dgm:cxn modelId="{E9515845-9759-4EF0-A4AB-A7517B3B3A69}" type="presParOf" srcId="{7B3AC3A1-A9BE-432B-AC21-80855D8F08AF}" destId="{33D1BF6C-148A-4E99-BFFE-60E0D597ECA8}" srcOrd="0" destOrd="0" presId="urn:microsoft.com/office/officeart/2005/8/layout/orgChart1"/>
    <dgm:cxn modelId="{7474A46C-CBB4-4776-A83C-F74C6545C842}" type="presParOf" srcId="{7B3AC3A1-A9BE-432B-AC21-80855D8F08AF}" destId="{2BE0BADF-DBED-4864-8214-D533934547B1}" srcOrd="1" destOrd="0" presId="urn:microsoft.com/office/officeart/2005/8/layout/orgChart1"/>
    <dgm:cxn modelId="{5C42E453-14B1-4D6E-963F-325BD5112304}" type="presParOf" srcId="{B2F9A1F9-372C-411A-98F0-4F687F242A8B}" destId="{C64E6383-E78A-48BF-89BC-8ADF6E09A1D7}" srcOrd="1" destOrd="0" presId="urn:microsoft.com/office/officeart/2005/8/layout/orgChart1"/>
    <dgm:cxn modelId="{18C589A9-3353-4836-B513-060C4C01F7B8}" type="presParOf" srcId="{B2F9A1F9-372C-411A-98F0-4F687F242A8B}" destId="{E8DA7E75-F009-4DD6-A8F2-2026D355AFF6}" srcOrd="2" destOrd="0" presId="urn:microsoft.com/office/officeart/2005/8/layout/orgChart1"/>
    <dgm:cxn modelId="{52165625-54AB-440B-A8C4-40F2810D2D55}" type="presParOf" srcId="{A72C7FA1-98C7-4A77-9BE2-3B94411C6D6B}" destId="{C7D8C716-A536-4CDA-9117-883F5F93C5A9}" srcOrd="2" destOrd="0" presId="urn:microsoft.com/office/officeart/2005/8/layout/orgChart1"/>
    <dgm:cxn modelId="{42466B54-4904-47D1-A5A1-C9EEC335C81D}" type="presParOf" srcId="{A72C7FA1-98C7-4A77-9BE2-3B94411C6D6B}" destId="{15890B6C-CFFD-4760-9EF5-4C4D7A898CF3}" srcOrd="3" destOrd="0" presId="urn:microsoft.com/office/officeart/2005/8/layout/orgChart1"/>
    <dgm:cxn modelId="{B7AE1C63-9CD5-448F-A9D9-677E1F61673B}" type="presParOf" srcId="{15890B6C-CFFD-4760-9EF5-4C4D7A898CF3}" destId="{C31D5149-D542-4AAA-B7A3-920DD923564D}" srcOrd="0" destOrd="0" presId="urn:microsoft.com/office/officeart/2005/8/layout/orgChart1"/>
    <dgm:cxn modelId="{2361E1FD-4C5F-43A5-9CC8-9704B2FF1378}" type="presParOf" srcId="{C31D5149-D542-4AAA-B7A3-920DD923564D}" destId="{06A98053-1081-4129-A9EE-40CAB05590EF}" srcOrd="0" destOrd="0" presId="urn:microsoft.com/office/officeart/2005/8/layout/orgChart1"/>
    <dgm:cxn modelId="{ED369146-6B19-4D4A-A69F-0E6EE8FBBF36}" type="presParOf" srcId="{C31D5149-D542-4AAA-B7A3-920DD923564D}" destId="{9DAB49C1-3B52-4CCC-8580-AD11215A6ED9}" srcOrd="1" destOrd="0" presId="urn:microsoft.com/office/officeart/2005/8/layout/orgChart1"/>
    <dgm:cxn modelId="{42BA40EE-770A-4304-8E70-E6838B7566F2}" type="presParOf" srcId="{15890B6C-CFFD-4760-9EF5-4C4D7A898CF3}" destId="{FB1EC292-FBD6-4C96-AB31-C1B94FBFA70B}" srcOrd="1" destOrd="0" presId="urn:microsoft.com/office/officeart/2005/8/layout/orgChart1"/>
    <dgm:cxn modelId="{5B4F8083-3223-4C9E-8B4D-6C7215812FDA}" type="presParOf" srcId="{15890B6C-CFFD-4760-9EF5-4C4D7A898CF3}" destId="{91A1DEFC-0360-4272-9B0E-32C9E94CF07A}" srcOrd="2" destOrd="0" presId="urn:microsoft.com/office/officeart/2005/8/layout/orgChart1"/>
    <dgm:cxn modelId="{63ED2731-FBA4-4F12-B5AB-08C8FD3220E1}" type="presParOf" srcId="{A72C7FA1-98C7-4A77-9BE2-3B94411C6D6B}" destId="{88E986BA-C1C2-4CB4-9076-40052A441E67}" srcOrd="4" destOrd="0" presId="urn:microsoft.com/office/officeart/2005/8/layout/orgChart1"/>
    <dgm:cxn modelId="{0A627196-4846-4157-854F-324E527756C4}" type="presParOf" srcId="{A72C7FA1-98C7-4A77-9BE2-3B94411C6D6B}" destId="{257BB865-8F96-4C8E-80B5-664193FFB06E}" srcOrd="5" destOrd="0" presId="urn:microsoft.com/office/officeart/2005/8/layout/orgChart1"/>
    <dgm:cxn modelId="{A6F9448E-0CB6-42C9-B4EB-56E236B0706C}" type="presParOf" srcId="{257BB865-8F96-4C8E-80B5-664193FFB06E}" destId="{2AB8537D-66BE-423C-9EE6-99247514A556}" srcOrd="0" destOrd="0" presId="urn:microsoft.com/office/officeart/2005/8/layout/orgChart1"/>
    <dgm:cxn modelId="{65AD044C-142C-463A-AF41-AC19251FF788}" type="presParOf" srcId="{2AB8537D-66BE-423C-9EE6-99247514A556}" destId="{05D47033-A04F-4385-9DBA-2561179BB358}" srcOrd="0" destOrd="0" presId="urn:microsoft.com/office/officeart/2005/8/layout/orgChart1"/>
    <dgm:cxn modelId="{FE362A7D-B12A-4034-8146-C691403C3184}" type="presParOf" srcId="{2AB8537D-66BE-423C-9EE6-99247514A556}" destId="{C4AEAD2F-7C59-4B26-BBC9-2008BE5AE826}" srcOrd="1" destOrd="0" presId="urn:microsoft.com/office/officeart/2005/8/layout/orgChart1"/>
    <dgm:cxn modelId="{1E4E1465-BBA6-4CFE-A0D0-217BE09014A0}" type="presParOf" srcId="{257BB865-8F96-4C8E-80B5-664193FFB06E}" destId="{31391169-07D8-4E6B-9583-364353836E37}" srcOrd="1" destOrd="0" presId="urn:microsoft.com/office/officeart/2005/8/layout/orgChart1"/>
    <dgm:cxn modelId="{C728D020-885B-4664-B81C-DE488BC586D9}" type="presParOf" srcId="{257BB865-8F96-4C8E-80B5-664193FFB06E}" destId="{CCB537E1-D3C5-4F5F-B880-B230C122824B}" srcOrd="2" destOrd="0" presId="urn:microsoft.com/office/officeart/2005/8/layout/orgChart1"/>
    <dgm:cxn modelId="{B1EA7361-C454-4627-99EF-86DBF41CCF10}" type="presParOf" srcId="{D4D53ECB-7361-41FC-9276-CC9C31EF42E7}" destId="{479D882C-419C-4F6A-A30B-707CEB0989A2}" srcOrd="2" destOrd="0" presId="urn:microsoft.com/office/officeart/2005/8/layout/orgChart1"/>
    <dgm:cxn modelId="{75F915EF-F312-4485-9BFB-BA89415DDAAC}" type="presParOf" srcId="{5DA02973-A132-40E6-8C7C-4A14CF5C2A90}" destId="{AAE22F4F-0817-4B4F-882D-0D9148230014}" srcOrd="6" destOrd="0" presId="urn:microsoft.com/office/officeart/2005/8/layout/orgChart1"/>
    <dgm:cxn modelId="{F5F041D9-522F-436F-99BB-319C32F4E751}" type="presParOf" srcId="{5DA02973-A132-40E6-8C7C-4A14CF5C2A90}" destId="{67C42D8A-1F08-44C9-98B7-97AD52685E54}" srcOrd="7" destOrd="0" presId="urn:microsoft.com/office/officeart/2005/8/layout/orgChart1"/>
    <dgm:cxn modelId="{A5D93635-CECE-491F-9749-8B2DED742CC3}" type="presParOf" srcId="{67C42D8A-1F08-44C9-98B7-97AD52685E54}" destId="{6B765A26-C7ED-4883-86DD-24A58E4A9FC9}" srcOrd="0" destOrd="0" presId="urn:microsoft.com/office/officeart/2005/8/layout/orgChart1"/>
    <dgm:cxn modelId="{75B57BA5-EDD8-4E9B-B651-6436EDE63120}" type="presParOf" srcId="{6B765A26-C7ED-4883-86DD-24A58E4A9FC9}" destId="{052F998A-1708-424F-A78D-CFB7D84E7782}" srcOrd="0" destOrd="0" presId="urn:microsoft.com/office/officeart/2005/8/layout/orgChart1"/>
    <dgm:cxn modelId="{AB02399E-DCAA-4394-8E25-6DAA7371C9D3}" type="presParOf" srcId="{6B765A26-C7ED-4883-86DD-24A58E4A9FC9}" destId="{740E2D8D-285A-43FC-A413-2E52A0614A19}" srcOrd="1" destOrd="0" presId="urn:microsoft.com/office/officeart/2005/8/layout/orgChart1"/>
    <dgm:cxn modelId="{84E7CF02-57DC-4274-BE36-91E23BE62489}" type="presParOf" srcId="{67C42D8A-1F08-44C9-98B7-97AD52685E54}" destId="{78D77C70-9790-4F9E-8D0C-3BE37E3DCBA8}" srcOrd="1" destOrd="0" presId="urn:microsoft.com/office/officeart/2005/8/layout/orgChart1"/>
    <dgm:cxn modelId="{77BF34A9-429F-492C-8D74-9131FD81A4F1}" type="presParOf" srcId="{67C42D8A-1F08-44C9-98B7-97AD52685E54}" destId="{889DADB2-6157-499C-A8B9-E633A8C68DD4}" srcOrd="2" destOrd="0" presId="urn:microsoft.com/office/officeart/2005/8/layout/orgChart1"/>
    <dgm:cxn modelId="{5B4CACF0-D74D-42D0-BFBA-5495B2966E64}" type="presParOf" srcId="{3A51FE68-C6B2-486E-A1E8-A1C55079798E}" destId="{7566B65E-BE09-46C3-AA4A-98876219BE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BB9FE7-9DA7-426C-AAFC-0A194316C5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5ECD3A0-EB9B-42F0-927D-BBE0EA487C8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FABFD5B0-D3D5-4D46-96F1-F2CE972C50EF}" type="parTrans" cxnId="{FB583811-92F6-4591-A269-19078B28CAF0}">
      <dgm:prSet/>
      <dgm:spPr/>
    </dgm:pt>
    <dgm:pt modelId="{1DA9FEBF-ECEC-4AA8-9B68-C4FA92E88C18}" type="sibTrans" cxnId="{FB583811-92F6-4591-A269-19078B28CAF0}">
      <dgm:prSet/>
      <dgm:spPr/>
    </dgm:pt>
    <dgm:pt modelId="{19489435-556A-4D12-AF52-B98DD8E5546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39DA5F2E-6F92-470A-BEFC-72014602CB8A}" type="parTrans" cxnId="{FFE67CD3-2853-4B0C-9656-5394BB62DCAD}">
      <dgm:prSet/>
      <dgm:spPr/>
    </dgm:pt>
    <dgm:pt modelId="{30B53691-7F0D-4DB7-AC48-DC66E84B2EA5}" type="sibTrans" cxnId="{FFE67CD3-2853-4B0C-9656-5394BB62DCAD}">
      <dgm:prSet/>
      <dgm:spPr/>
    </dgm:pt>
    <dgm:pt modelId="{20916084-4643-4426-9BB0-C1487878F6C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0065E35F-14F6-49A2-AB90-55301EFB8984}" type="parTrans" cxnId="{EDB60BD4-C156-48AB-8767-76C798CFA690}">
      <dgm:prSet/>
      <dgm:spPr/>
    </dgm:pt>
    <dgm:pt modelId="{B38F290F-C7AF-4646-B58B-95C4F0F54634}" type="sibTrans" cxnId="{EDB60BD4-C156-48AB-8767-76C798CFA690}">
      <dgm:prSet/>
      <dgm:spPr/>
    </dgm:pt>
    <dgm:pt modelId="{D8DCADB2-A325-42E3-8DC6-F3474ABB1D0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E107690-220F-4504-BEAD-641D183A98A9}" type="parTrans" cxnId="{5F62B0E3-A069-4E19-B10C-7637017E7CC1}">
      <dgm:prSet/>
      <dgm:spPr/>
    </dgm:pt>
    <dgm:pt modelId="{C7127CA2-F132-4404-B932-C6C585491E9C}" type="sibTrans" cxnId="{5F62B0E3-A069-4E19-B10C-7637017E7CC1}">
      <dgm:prSet/>
      <dgm:spPr/>
    </dgm:pt>
    <dgm:pt modelId="{00EFDBB6-C8A5-4DA0-9F2B-E8AAD89C2B7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AD01D5B-A461-4631-857B-2EC17012BD6E}" type="parTrans" cxnId="{4B1746CA-A571-46AE-9E7F-F72630FA5974}">
      <dgm:prSet/>
      <dgm:spPr/>
    </dgm:pt>
    <dgm:pt modelId="{A40EA674-5D34-42E1-893E-21DD9BF3CAD9}" type="sibTrans" cxnId="{4B1746CA-A571-46AE-9E7F-F72630FA5974}">
      <dgm:prSet/>
      <dgm:spPr/>
    </dgm:pt>
    <dgm:pt modelId="{3E13CE59-89CA-4461-ABC3-E7EBC38B2B7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B9A4366E-573F-4CCB-9DFF-42E5B8795D01}" type="parTrans" cxnId="{46711FDB-63D5-4C7B-874C-C3315D0EF6CA}">
      <dgm:prSet/>
      <dgm:spPr/>
    </dgm:pt>
    <dgm:pt modelId="{779D7760-A098-47F7-BF20-0210C1244769}" type="sibTrans" cxnId="{46711FDB-63D5-4C7B-874C-C3315D0EF6CA}">
      <dgm:prSet/>
      <dgm:spPr/>
    </dgm:pt>
    <dgm:pt modelId="{6F6B9A29-79FE-4744-9B16-0297ED21F83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1849145-EF2A-4E5A-8577-B02ED154AE5E}" type="parTrans" cxnId="{59BF5523-DECE-4A0F-AC6A-3144A8524404}">
      <dgm:prSet/>
      <dgm:spPr/>
    </dgm:pt>
    <dgm:pt modelId="{0416EEBB-65AA-4521-994D-AE1AC56F563C}" type="sibTrans" cxnId="{59BF5523-DECE-4A0F-AC6A-3144A8524404}">
      <dgm:prSet/>
      <dgm:spPr/>
    </dgm:pt>
    <dgm:pt modelId="{6E189B03-FC31-4D1B-920D-220250DAC78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B819B24-3936-4D2C-9F67-67498A510BF7}" type="parTrans" cxnId="{DA485EA9-25A4-4DC6-9B99-2DC1F5072D3E}">
      <dgm:prSet/>
      <dgm:spPr/>
    </dgm:pt>
    <dgm:pt modelId="{72BD3B3E-62A9-409F-8A99-D411C7E4F890}" type="sibTrans" cxnId="{DA485EA9-25A4-4DC6-9B99-2DC1F5072D3E}">
      <dgm:prSet/>
      <dgm:spPr/>
    </dgm:pt>
    <dgm:pt modelId="{EB02C1DD-7E33-473D-85B9-34F544431AD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3A3A9207-59C0-4316-838E-F8A9663F7AB8}" type="parTrans" cxnId="{71B24115-1D0C-4292-BEA0-F39E65AF6345}">
      <dgm:prSet/>
      <dgm:spPr/>
    </dgm:pt>
    <dgm:pt modelId="{D6ABFCD5-F35E-4605-9CF2-82DF8CFD8189}" type="sibTrans" cxnId="{71B24115-1D0C-4292-BEA0-F39E65AF6345}">
      <dgm:prSet/>
      <dgm:spPr/>
    </dgm:pt>
    <dgm:pt modelId="{0C5261F6-E5E8-47CA-9D8C-A1ABAF657BF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006009BF-74C5-4082-B5E0-1760902EE2C2}" type="parTrans" cxnId="{41CD0211-33B6-4EEA-8E33-B78A842829D9}">
      <dgm:prSet/>
      <dgm:spPr/>
    </dgm:pt>
    <dgm:pt modelId="{C64F4728-E713-4793-A14C-3DEA691A6980}" type="sibTrans" cxnId="{41CD0211-33B6-4EEA-8E33-B78A842829D9}">
      <dgm:prSet/>
      <dgm:spPr/>
    </dgm:pt>
    <dgm:pt modelId="{5FF06DBD-568F-4D64-8AC8-8FCAE81D4BBE}" type="pres">
      <dgm:prSet presAssocID="{54BB9FE7-9DA7-426C-AAFC-0A194316C5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8F461E-83FC-4737-99E5-FC4FE31AC65C}" type="pres">
      <dgm:prSet presAssocID="{A5ECD3A0-EB9B-42F0-927D-BBE0EA487C8B}" presName="hierRoot1" presStyleCnt="0">
        <dgm:presLayoutVars>
          <dgm:hierBranch/>
        </dgm:presLayoutVars>
      </dgm:prSet>
      <dgm:spPr/>
    </dgm:pt>
    <dgm:pt modelId="{10F9F9AD-9542-486C-9D7B-C233BD21EBCF}" type="pres">
      <dgm:prSet presAssocID="{A5ECD3A0-EB9B-42F0-927D-BBE0EA487C8B}" presName="rootComposite1" presStyleCnt="0"/>
      <dgm:spPr/>
    </dgm:pt>
    <dgm:pt modelId="{FF4BC1C4-E887-43DE-9204-29D1577A152A}" type="pres">
      <dgm:prSet presAssocID="{A5ECD3A0-EB9B-42F0-927D-BBE0EA487C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EDDEC56-249E-4FEA-B122-8E773B35CF80}" type="pres">
      <dgm:prSet presAssocID="{A5ECD3A0-EB9B-42F0-927D-BBE0EA487C8B}" presName="rootConnector1" presStyleLbl="node1" presStyleIdx="0" presStyleCnt="0"/>
      <dgm:spPr/>
      <dgm:t>
        <a:bodyPr/>
        <a:lstStyle/>
        <a:p>
          <a:endParaRPr lang="sl-SI"/>
        </a:p>
      </dgm:t>
    </dgm:pt>
    <dgm:pt modelId="{A5B3313D-9ABB-4365-8882-D0E858D6AB96}" type="pres">
      <dgm:prSet presAssocID="{A5ECD3A0-EB9B-42F0-927D-BBE0EA487C8B}" presName="hierChild2" presStyleCnt="0"/>
      <dgm:spPr/>
    </dgm:pt>
    <dgm:pt modelId="{001D0A72-0A7C-4038-927B-36F69DC923FF}" type="pres">
      <dgm:prSet presAssocID="{39DA5F2E-6F92-470A-BEFC-72014602CB8A}" presName="Name35" presStyleLbl="parChTrans1D2" presStyleIdx="0" presStyleCnt="4"/>
      <dgm:spPr/>
    </dgm:pt>
    <dgm:pt modelId="{BC094B1D-B992-4C3C-8E6C-3A6B9C4C96EE}" type="pres">
      <dgm:prSet presAssocID="{19489435-556A-4D12-AF52-B98DD8E55463}" presName="hierRoot2" presStyleCnt="0">
        <dgm:presLayoutVars>
          <dgm:hierBranch/>
        </dgm:presLayoutVars>
      </dgm:prSet>
      <dgm:spPr/>
    </dgm:pt>
    <dgm:pt modelId="{E00E5B1C-3138-4DA1-8305-02063F58F5A6}" type="pres">
      <dgm:prSet presAssocID="{19489435-556A-4D12-AF52-B98DD8E55463}" presName="rootComposite" presStyleCnt="0"/>
      <dgm:spPr/>
    </dgm:pt>
    <dgm:pt modelId="{E0B4FBD4-DD01-46E1-AE9F-9EB3A5A2788E}" type="pres">
      <dgm:prSet presAssocID="{19489435-556A-4D12-AF52-B98DD8E5546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F5D6D5C-4D0E-4C8D-9740-42B2F580634C}" type="pres">
      <dgm:prSet presAssocID="{19489435-556A-4D12-AF52-B98DD8E55463}" presName="rootConnector" presStyleLbl="node2" presStyleIdx="0" presStyleCnt="4"/>
      <dgm:spPr/>
      <dgm:t>
        <a:bodyPr/>
        <a:lstStyle/>
        <a:p>
          <a:endParaRPr lang="sl-SI"/>
        </a:p>
      </dgm:t>
    </dgm:pt>
    <dgm:pt modelId="{0AA44344-6179-4C41-BE8D-992FB32AF2BE}" type="pres">
      <dgm:prSet presAssocID="{19489435-556A-4D12-AF52-B98DD8E55463}" presName="hierChild4" presStyleCnt="0"/>
      <dgm:spPr/>
    </dgm:pt>
    <dgm:pt modelId="{FF255B14-2192-4E4E-B48D-6593A3837B27}" type="pres">
      <dgm:prSet presAssocID="{19489435-556A-4D12-AF52-B98DD8E55463}" presName="hierChild5" presStyleCnt="0"/>
      <dgm:spPr/>
    </dgm:pt>
    <dgm:pt modelId="{87729AB3-DE27-48B8-AADE-B2624110C087}" type="pres">
      <dgm:prSet presAssocID="{0065E35F-14F6-49A2-AB90-55301EFB8984}" presName="Name35" presStyleLbl="parChTrans1D2" presStyleIdx="1" presStyleCnt="4"/>
      <dgm:spPr/>
    </dgm:pt>
    <dgm:pt modelId="{1C420786-D5DE-40AC-80AD-39A9BF8E9C3B}" type="pres">
      <dgm:prSet presAssocID="{20916084-4643-4426-9BB0-C1487878F6CA}" presName="hierRoot2" presStyleCnt="0">
        <dgm:presLayoutVars>
          <dgm:hierBranch/>
        </dgm:presLayoutVars>
      </dgm:prSet>
      <dgm:spPr/>
    </dgm:pt>
    <dgm:pt modelId="{8A6E754A-525D-496F-8AA4-5D2138110DEC}" type="pres">
      <dgm:prSet presAssocID="{20916084-4643-4426-9BB0-C1487878F6CA}" presName="rootComposite" presStyleCnt="0"/>
      <dgm:spPr/>
    </dgm:pt>
    <dgm:pt modelId="{990B39E4-8054-4C9C-8BFA-9CBC7717C853}" type="pres">
      <dgm:prSet presAssocID="{20916084-4643-4426-9BB0-C1487878F6C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F6114A1-16B5-4C2A-AF21-BE0C4BF5BE21}" type="pres">
      <dgm:prSet presAssocID="{20916084-4643-4426-9BB0-C1487878F6CA}" presName="rootConnector" presStyleLbl="node2" presStyleIdx="1" presStyleCnt="4"/>
      <dgm:spPr/>
      <dgm:t>
        <a:bodyPr/>
        <a:lstStyle/>
        <a:p>
          <a:endParaRPr lang="sl-SI"/>
        </a:p>
      </dgm:t>
    </dgm:pt>
    <dgm:pt modelId="{4E381A4D-FBA6-4C8D-9CD0-35E89F60585E}" type="pres">
      <dgm:prSet presAssocID="{20916084-4643-4426-9BB0-C1487878F6CA}" presName="hierChild4" presStyleCnt="0"/>
      <dgm:spPr/>
    </dgm:pt>
    <dgm:pt modelId="{4D6FDFC6-0163-41CB-B782-690D31808B35}" type="pres">
      <dgm:prSet presAssocID="{20916084-4643-4426-9BB0-C1487878F6CA}" presName="hierChild5" presStyleCnt="0"/>
      <dgm:spPr/>
    </dgm:pt>
    <dgm:pt modelId="{7E9BFBA7-56CD-4EDD-885F-9EF2ED9BF61A}" type="pres">
      <dgm:prSet presAssocID="{6E107690-220F-4504-BEAD-641D183A98A9}" presName="Name35" presStyleLbl="parChTrans1D2" presStyleIdx="2" presStyleCnt="4"/>
      <dgm:spPr/>
    </dgm:pt>
    <dgm:pt modelId="{AA887377-DAB0-4816-9196-83B674FA2ECB}" type="pres">
      <dgm:prSet presAssocID="{D8DCADB2-A325-42E3-8DC6-F3474ABB1D00}" presName="hierRoot2" presStyleCnt="0">
        <dgm:presLayoutVars>
          <dgm:hierBranch/>
        </dgm:presLayoutVars>
      </dgm:prSet>
      <dgm:spPr/>
    </dgm:pt>
    <dgm:pt modelId="{E8BF20B7-D4EF-4AF0-9D40-F2FF2017802A}" type="pres">
      <dgm:prSet presAssocID="{D8DCADB2-A325-42E3-8DC6-F3474ABB1D00}" presName="rootComposite" presStyleCnt="0"/>
      <dgm:spPr/>
    </dgm:pt>
    <dgm:pt modelId="{20EC48A9-8969-444C-BB40-4B2DCEF66529}" type="pres">
      <dgm:prSet presAssocID="{D8DCADB2-A325-42E3-8DC6-F3474ABB1D0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BA2F757-E301-444D-8D2B-9FA5A4D88639}" type="pres">
      <dgm:prSet presAssocID="{D8DCADB2-A325-42E3-8DC6-F3474ABB1D00}" presName="rootConnector" presStyleLbl="node2" presStyleIdx="2" presStyleCnt="4"/>
      <dgm:spPr/>
      <dgm:t>
        <a:bodyPr/>
        <a:lstStyle/>
        <a:p>
          <a:endParaRPr lang="sl-SI"/>
        </a:p>
      </dgm:t>
    </dgm:pt>
    <dgm:pt modelId="{5BCA3E9C-66F9-4560-A1AE-EB62880AD1E5}" type="pres">
      <dgm:prSet presAssocID="{D8DCADB2-A325-42E3-8DC6-F3474ABB1D00}" presName="hierChild4" presStyleCnt="0"/>
      <dgm:spPr/>
    </dgm:pt>
    <dgm:pt modelId="{42E4126A-972D-4B49-BBFE-64A60C7045AD}" type="pres">
      <dgm:prSet presAssocID="{2AD01D5B-A461-4631-857B-2EC17012BD6E}" presName="Name35" presStyleLbl="parChTrans1D3" presStyleIdx="0" presStyleCnt="3"/>
      <dgm:spPr/>
    </dgm:pt>
    <dgm:pt modelId="{1AC287A3-6F10-43E7-B0AE-6F0F6C00CC38}" type="pres">
      <dgm:prSet presAssocID="{00EFDBB6-C8A5-4DA0-9F2B-E8AAD89C2B79}" presName="hierRoot2" presStyleCnt="0">
        <dgm:presLayoutVars>
          <dgm:hierBranch val="r"/>
        </dgm:presLayoutVars>
      </dgm:prSet>
      <dgm:spPr/>
    </dgm:pt>
    <dgm:pt modelId="{2FE0CC26-E6D0-415A-A9F3-52F52F93A685}" type="pres">
      <dgm:prSet presAssocID="{00EFDBB6-C8A5-4DA0-9F2B-E8AAD89C2B79}" presName="rootComposite" presStyleCnt="0"/>
      <dgm:spPr/>
    </dgm:pt>
    <dgm:pt modelId="{AAB8D488-2296-4F57-9392-AC93530C8899}" type="pres">
      <dgm:prSet presAssocID="{00EFDBB6-C8A5-4DA0-9F2B-E8AAD89C2B79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5D09B27-016C-4080-B1EC-2981ED26B6B2}" type="pres">
      <dgm:prSet presAssocID="{00EFDBB6-C8A5-4DA0-9F2B-E8AAD89C2B79}" presName="rootConnector" presStyleLbl="node3" presStyleIdx="0" presStyleCnt="3"/>
      <dgm:spPr/>
      <dgm:t>
        <a:bodyPr/>
        <a:lstStyle/>
        <a:p>
          <a:endParaRPr lang="sl-SI"/>
        </a:p>
      </dgm:t>
    </dgm:pt>
    <dgm:pt modelId="{CE1EC884-F9C5-424C-8000-326970D82D54}" type="pres">
      <dgm:prSet presAssocID="{00EFDBB6-C8A5-4DA0-9F2B-E8AAD89C2B79}" presName="hierChild4" presStyleCnt="0"/>
      <dgm:spPr/>
    </dgm:pt>
    <dgm:pt modelId="{46637DD5-86F0-4576-979D-D8F02A299CF3}" type="pres">
      <dgm:prSet presAssocID="{00EFDBB6-C8A5-4DA0-9F2B-E8AAD89C2B79}" presName="hierChild5" presStyleCnt="0"/>
      <dgm:spPr/>
    </dgm:pt>
    <dgm:pt modelId="{B9767FB9-93B5-440D-AD50-F882995B1EE7}" type="pres">
      <dgm:prSet presAssocID="{B9A4366E-573F-4CCB-9DFF-42E5B8795D01}" presName="Name35" presStyleLbl="parChTrans1D3" presStyleIdx="1" presStyleCnt="3"/>
      <dgm:spPr/>
    </dgm:pt>
    <dgm:pt modelId="{E33C8FDF-3EB4-4EE8-8385-F5B3616ECB0A}" type="pres">
      <dgm:prSet presAssocID="{3E13CE59-89CA-4461-ABC3-E7EBC38B2B7E}" presName="hierRoot2" presStyleCnt="0">
        <dgm:presLayoutVars>
          <dgm:hierBranch val="r"/>
        </dgm:presLayoutVars>
      </dgm:prSet>
      <dgm:spPr/>
    </dgm:pt>
    <dgm:pt modelId="{97DA3026-985C-4BDA-B4BF-39AFA0B6C07F}" type="pres">
      <dgm:prSet presAssocID="{3E13CE59-89CA-4461-ABC3-E7EBC38B2B7E}" presName="rootComposite" presStyleCnt="0"/>
      <dgm:spPr/>
    </dgm:pt>
    <dgm:pt modelId="{CA30505B-1974-4063-A540-D57ADE091A83}" type="pres">
      <dgm:prSet presAssocID="{3E13CE59-89CA-4461-ABC3-E7EBC38B2B7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46103C8-CF1F-4B31-B92E-5C81A1772F74}" type="pres">
      <dgm:prSet presAssocID="{3E13CE59-89CA-4461-ABC3-E7EBC38B2B7E}" presName="rootConnector" presStyleLbl="node3" presStyleIdx="1" presStyleCnt="3"/>
      <dgm:spPr/>
      <dgm:t>
        <a:bodyPr/>
        <a:lstStyle/>
        <a:p>
          <a:endParaRPr lang="sl-SI"/>
        </a:p>
      </dgm:t>
    </dgm:pt>
    <dgm:pt modelId="{B7C7A9B8-81CB-4032-9C12-4B1AC14114FF}" type="pres">
      <dgm:prSet presAssocID="{3E13CE59-89CA-4461-ABC3-E7EBC38B2B7E}" presName="hierChild4" presStyleCnt="0"/>
      <dgm:spPr/>
    </dgm:pt>
    <dgm:pt modelId="{434F1F04-B8D8-480F-BDA3-2BACDF28A0FE}" type="pres">
      <dgm:prSet presAssocID="{3E13CE59-89CA-4461-ABC3-E7EBC38B2B7E}" presName="hierChild5" presStyleCnt="0"/>
      <dgm:spPr/>
    </dgm:pt>
    <dgm:pt modelId="{A3C2D012-0CE7-43AF-BF68-C2537993B00D}" type="pres">
      <dgm:prSet presAssocID="{51849145-EF2A-4E5A-8577-B02ED154AE5E}" presName="Name35" presStyleLbl="parChTrans1D3" presStyleIdx="2" presStyleCnt="3"/>
      <dgm:spPr/>
    </dgm:pt>
    <dgm:pt modelId="{D3D228C9-91B7-4614-9F49-E9A4894F1683}" type="pres">
      <dgm:prSet presAssocID="{6F6B9A29-79FE-4744-9B16-0297ED21F83D}" presName="hierRoot2" presStyleCnt="0">
        <dgm:presLayoutVars>
          <dgm:hierBranch/>
        </dgm:presLayoutVars>
      </dgm:prSet>
      <dgm:spPr/>
    </dgm:pt>
    <dgm:pt modelId="{0D4431D2-1B92-49AE-BBD6-F0DBE280348E}" type="pres">
      <dgm:prSet presAssocID="{6F6B9A29-79FE-4744-9B16-0297ED21F83D}" presName="rootComposite" presStyleCnt="0"/>
      <dgm:spPr/>
    </dgm:pt>
    <dgm:pt modelId="{26179D46-C8B6-414F-85F9-54041B1D7446}" type="pres">
      <dgm:prSet presAssocID="{6F6B9A29-79FE-4744-9B16-0297ED21F83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414333D-A91B-4174-B71E-B49C6CD131C6}" type="pres">
      <dgm:prSet presAssocID="{6F6B9A29-79FE-4744-9B16-0297ED21F83D}" presName="rootConnector" presStyleLbl="node3" presStyleIdx="2" presStyleCnt="3"/>
      <dgm:spPr/>
      <dgm:t>
        <a:bodyPr/>
        <a:lstStyle/>
        <a:p>
          <a:endParaRPr lang="sl-SI"/>
        </a:p>
      </dgm:t>
    </dgm:pt>
    <dgm:pt modelId="{5F8FA850-D368-4175-A304-FDA9718FD689}" type="pres">
      <dgm:prSet presAssocID="{6F6B9A29-79FE-4744-9B16-0297ED21F83D}" presName="hierChild4" presStyleCnt="0"/>
      <dgm:spPr/>
    </dgm:pt>
    <dgm:pt modelId="{B34C6164-C0E7-47E9-A63F-3EEFC99C4D94}" type="pres">
      <dgm:prSet presAssocID="{9B819B24-3936-4D2C-9F67-67498A510BF7}" presName="Name35" presStyleLbl="parChTrans1D4" presStyleIdx="0" presStyleCnt="2"/>
      <dgm:spPr/>
    </dgm:pt>
    <dgm:pt modelId="{963AFD19-CE17-4662-BF2D-D72CAAB73EA0}" type="pres">
      <dgm:prSet presAssocID="{6E189B03-FC31-4D1B-920D-220250DAC787}" presName="hierRoot2" presStyleCnt="0">
        <dgm:presLayoutVars>
          <dgm:hierBranch val="r"/>
        </dgm:presLayoutVars>
      </dgm:prSet>
      <dgm:spPr/>
    </dgm:pt>
    <dgm:pt modelId="{CE12611E-DF0C-471D-8F78-F7BD555E037B}" type="pres">
      <dgm:prSet presAssocID="{6E189B03-FC31-4D1B-920D-220250DAC787}" presName="rootComposite" presStyleCnt="0"/>
      <dgm:spPr/>
    </dgm:pt>
    <dgm:pt modelId="{267B300C-D544-48DE-B543-27226800A989}" type="pres">
      <dgm:prSet presAssocID="{6E189B03-FC31-4D1B-920D-220250DAC787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4D6B35C-4AFE-4486-840D-0BC1CA9E4549}" type="pres">
      <dgm:prSet presAssocID="{6E189B03-FC31-4D1B-920D-220250DAC787}" presName="rootConnector" presStyleLbl="node4" presStyleIdx="0" presStyleCnt="2"/>
      <dgm:spPr/>
      <dgm:t>
        <a:bodyPr/>
        <a:lstStyle/>
        <a:p>
          <a:endParaRPr lang="sl-SI"/>
        </a:p>
      </dgm:t>
    </dgm:pt>
    <dgm:pt modelId="{B71570F5-3965-40C1-87A6-6145F20A6B62}" type="pres">
      <dgm:prSet presAssocID="{6E189B03-FC31-4D1B-920D-220250DAC787}" presName="hierChild4" presStyleCnt="0"/>
      <dgm:spPr/>
    </dgm:pt>
    <dgm:pt modelId="{0218D92B-8DCD-44B8-8B50-9A4A5559FBEB}" type="pres">
      <dgm:prSet presAssocID="{6E189B03-FC31-4D1B-920D-220250DAC787}" presName="hierChild5" presStyleCnt="0"/>
      <dgm:spPr/>
    </dgm:pt>
    <dgm:pt modelId="{667FDB5A-0655-488C-A5FE-11EB13F9EE42}" type="pres">
      <dgm:prSet presAssocID="{3A3A9207-59C0-4316-838E-F8A9663F7AB8}" presName="Name35" presStyleLbl="parChTrans1D4" presStyleIdx="1" presStyleCnt="2"/>
      <dgm:spPr/>
    </dgm:pt>
    <dgm:pt modelId="{CBD1DFF8-D798-4807-976B-FCB08F6A0119}" type="pres">
      <dgm:prSet presAssocID="{EB02C1DD-7E33-473D-85B9-34F544431ADB}" presName="hierRoot2" presStyleCnt="0">
        <dgm:presLayoutVars>
          <dgm:hierBranch val="r"/>
        </dgm:presLayoutVars>
      </dgm:prSet>
      <dgm:spPr/>
    </dgm:pt>
    <dgm:pt modelId="{7E0AE6B1-7462-4EAE-91E9-C9BB4EEF050E}" type="pres">
      <dgm:prSet presAssocID="{EB02C1DD-7E33-473D-85B9-34F544431ADB}" presName="rootComposite" presStyleCnt="0"/>
      <dgm:spPr/>
    </dgm:pt>
    <dgm:pt modelId="{617A2364-BE33-472E-B26E-B5AED8FF96C1}" type="pres">
      <dgm:prSet presAssocID="{EB02C1DD-7E33-473D-85B9-34F544431ADB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B5E06C4-E3AF-4B98-9CA1-0D2002315D8A}" type="pres">
      <dgm:prSet presAssocID="{EB02C1DD-7E33-473D-85B9-34F544431ADB}" presName="rootConnector" presStyleLbl="node4" presStyleIdx="1" presStyleCnt="2"/>
      <dgm:spPr/>
      <dgm:t>
        <a:bodyPr/>
        <a:lstStyle/>
        <a:p>
          <a:endParaRPr lang="sl-SI"/>
        </a:p>
      </dgm:t>
    </dgm:pt>
    <dgm:pt modelId="{87247D16-467F-4C43-BA63-C8AE1EC649EA}" type="pres">
      <dgm:prSet presAssocID="{EB02C1DD-7E33-473D-85B9-34F544431ADB}" presName="hierChild4" presStyleCnt="0"/>
      <dgm:spPr/>
    </dgm:pt>
    <dgm:pt modelId="{16349B75-CDD1-4A57-A132-0B99D3C086C8}" type="pres">
      <dgm:prSet presAssocID="{EB02C1DD-7E33-473D-85B9-34F544431ADB}" presName="hierChild5" presStyleCnt="0"/>
      <dgm:spPr/>
    </dgm:pt>
    <dgm:pt modelId="{A345C81C-4BD5-459F-9322-EE9036B69D12}" type="pres">
      <dgm:prSet presAssocID="{6F6B9A29-79FE-4744-9B16-0297ED21F83D}" presName="hierChild5" presStyleCnt="0"/>
      <dgm:spPr/>
    </dgm:pt>
    <dgm:pt modelId="{586B6597-F85B-4047-83CA-9E2B63605782}" type="pres">
      <dgm:prSet presAssocID="{D8DCADB2-A325-42E3-8DC6-F3474ABB1D00}" presName="hierChild5" presStyleCnt="0"/>
      <dgm:spPr/>
    </dgm:pt>
    <dgm:pt modelId="{1EADC1C5-9598-43FE-8E0D-4B2630384A36}" type="pres">
      <dgm:prSet presAssocID="{006009BF-74C5-4082-B5E0-1760902EE2C2}" presName="Name35" presStyleLbl="parChTrans1D2" presStyleIdx="3" presStyleCnt="4"/>
      <dgm:spPr/>
    </dgm:pt>
    <dgm:pt modelId="{6B58BCF4-15D0-49E1-8840-BFB2A856AF26}" type="pres">
      <dgm:prSet presAssocID="{0C5261F6-E5E8-47CA-9D8C-A1ABAF657BF4}" presName="hierRoot2" presStyleCnt="0">
        <dgm:presLayoutVars>
          <dgm:hierBranch/>
        </dgm:presLayoutVars>
      </dgm:prSet>
      <dgm:spPr/>
    </dgm:pt>
    <dgm:pt modelId="{388B697C-DEB4-4DBF-9352-8E2532ABE67D}" type="pres">
      <dgm:prSet presAssocID="{0C5261F6-E5E8-47CA-9D8C-A1ABAF657BF4}" presName="rootComposite" presStyleCnt="0"/>
      <dgm:spPr/>
    </dgm:pt>
    <dgm:pt modelId="{050388EE-A489-4282-8273-8C7AE561B097}" type="pres">
      <dgm:prSet presAssocID="{0C5261F6-E5E8-47CA-9D8C-A1ABAF657BF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7897AAC-F636-4DFA-93D2-C68DD2AB60B8}" type="pres">
      <dgm:prSet presAssocID="{0C5261F6-E5E8-47CA-9D8C-A1ABAF657BF4}" presName="rootConnector" presStyleLbl="node2" presStyleIdx="3" presStyleCnt="4"/>
      <dgm:spPr/>
      <dgm:t>
        <a:bodyPr/>
        <a:lstStyle/>
        <a:p>
          <a:endParaRPr lang="sl-SI"/>
        </a:p>
      </dgm:t>
    </dgm:pt>
    <dgm:pt modelId="{0AAE4E8D-9CE2-45B7-BCD3-F71334F9F20A}" type="pres">
      <dgm:prSet presAssocID="{0C5261F6-E5E8-47CA-9D8C-A1ABAF657BF4}" presName="hierChild4" presStyleCnt="0"/>
      <dgm:spPr/>
    </dgm:pt>
    <dgm:pt modelId="{62627E2A-85D3-425D-9BC6-8EF49ED8B8F8}" type="pres">
      <dgm:prSet presAssocID="{0C5261F6-E5E8-47CA-9D8C-A1ABAF657BF4}" presName="hierChild5" presStyleCnt="0"/>
      <dgm:spPr/>
    </dgm:pt>
    <dgm:pt modelId="{F5F8692C-69E2-4562-BE03-C4E05F71AEF2}" type="pres">
      <dgm:prSet presAssocID="{A5ECD3A0-EB9B-42F0-927D-BBE0EA487C8B}" presName="hierChild3" presStyleCnt="0"/>
      <dgm:spPr/>
    </dgm:pt>
  </dgm:ptLst>
  <dgm:cxnLst>
    <dgm:cxn modelId="{5FC593A8-96E1-4C89-837C-0248D669330C}" type="presOf" srcId="{B9A4366E-573F-4CCB-9DFF-42E5B8795D01}" destId="{B9767FB9-93B5-440D-AD50-F882995B1EE7}" srcOrd="0" destOrd="0" presId="urn:microsoft.com/office/officeart/2005/8/layout/orgChart1"/>
    <dgm:cxn modelId="{45D96CEA-76BE-4E88-9C6E-BE78D6430137}" type="presOf" srcId="{6E189B03-FC31-4D1B-920D-220250DAC787}" destId="{267B300C-D544-48DE-B543-27226800A989}" srcOrd="0" destOrd="0" presId="urn:microsoft.com/office/officeart/2005/8/layout/orgChart1"/>
    <dgm:cxn modelId="{FFE67CD3-2853-4B0C-9656-5394BB62DCAD}" srcId="{A5ECD3A0-EB9B-42F0-927D-BBE0EA487C8B}" destId="{19489435-556A-4D12-AF52-B98DD8E55463}" srcOrd="0" destOrd="0" parTransId="{39DA5F2E-6F92-470A-BEFC-72014602CB8A}" sibTransId="{30B53691-7F0D-4DB7-AC48-DC66E84B2EA5}"/>
    <dgm:cxn modelId="{27084A90-2726-4E7F-87C2-01D40F2B4767}" type="presOf" srcId="{51849145-EF2A-4E5A-8577-B02ED154AE5E}" destId="{A3C2D012-0CE7-43AF-BF68-C2537993B00D}" srcOrd="0" destOrd="0" presId="urn:microsoft.com/office/officeart/2005/8/layout/orgChart1"/>
    <dgm:cxn modelId="{ECDF8ACF-5792-429E-B36D-088AE6F8D866}" type="presOf" srcId="{3A3A9207-59C0-4316-838E-F8A9663F7AB8}" destId="{667FDB5A-0655-488C-A5FE-11EB13F9EE42}" srcOrd="0" destOrd="0" presId="urn:microsoft.com/office/officeart/2005/8/layout/orgChart1"/>
    <dgm:cxn modelId="{6B5946D5-351A-4923-9624-C24BE3ED9D72}" type="presOf" srcId="{0C5261F6-E5E8-47CA-9D8C-A1ABAF657BF4}" destId="{F7897AAC-F636-4DFA-93D2-C68DD2AB60B8}" srcOrd="1" destOrd="0" presId="urn:microsoft.com/office/officeart/2005/8/layout/orgChart1"/>
    <dgm:cxn modelId="{59BF5523-DECE-4A0F-AC6A-3144A8524404}" srcId="{D8DCADB2-A325-42E3-8DC6-F3474ABB1D00}" destId="{6F6B9A29-79FE-4744-9B16-0297ED21F83D}" srcOrd="2" destOrd="0" parTransId="{51849145-EF2A-4E5A-8577-B02ED154AE5E}" sibTransId="{0416EEBB-65AA-4521-994D-AE1AC56F563C}"/>
    <dgm:cxn modelId="{0E5D062E-D4B0-493D-8EE7-6B632137B720}" type="presOf" srcId="{EB02C1DD-7E33-473D-85B9-34F544431ADB}" destId="{DB5E06C4-E3AF-4B98-9CA1-0D2002315D8A}" srcOrd="1" destOrd="0" presId="urn:microsoft.com/office/officeart/2005/8/layout/orgChart1"/>
    <dgm:cxn modelId="{F9F8088A-8708-4F8D-A41F-D82ABBF4F66E}" type="presOf" srcId="{6F6B9A29-79FE-4744-9B16-0297ED21F83D}" destId="{5414333D-A91B-4174-B71E-B49C6CD131C6}" srcOrd="1" destOrd="0" presId="urn:microsoft.com/office/officeart/2005/8/layout/orgChart1"/>
    <dgm:cxn modelId="{941BD0FE-F18E-4351-B8B5-911017CF6769}" type="presOf" srcId="{0C5261F6-E5E8-47CA-9D8C-A1ABAF657BF4}" destId="{050388EE-A489-4282-8273-8C7AE561B097}" srcOrd="0" destOrd="0" presId="urn:microsoft.com/office/officeart/2005/8/layout/orgChart1"/>
    <dgm:cxn modelId="{612311AA-8C2F-4416-B2F7-35687B00A298}" type="presOf" srcId="{0065E35F-14F6-49A2-AB90-55301EFB8984}" destId="{87729AB3-DE27-48B8-AADE-B2624110C087}" srcOrd="0" destOrd="0" presId="urn:microsoft.com/office/officeart/2005/8/layout/orgChart1"/>
    <dgm:cxn modelId="{46711FDB-63D5-4C7B-874C-C3315D0EF6CA}" srcId="{D8DCADB2-A325-42E3-8DC6-F3474ABB1D00}" destId="{3E13CE59-89CA-4461-ABC3-E7EBC38B2B7E}" srcOrd="1" destOrd="0" parTransId="{B9A4366E-573F-4CCB-9DFF-42E5B8795D01}" sibTransId="{779D7760-A098-47F7-BF20-0210C1244769}"/>
    <dgm:cxn modelId="{F884E567-0EEA-4503-9C82-A232C6C15AF6}" type="presOf" srcId="{39DA5F2E-6F92-470A-BEFC-72014602CB8A}" destId="{001D0A72-0A7C-4038-927B-36F69DC923FF}" srcOrd="0" destOrd="0" presId="urn:microsoft.com/office/officeart/2005/8/layout/orgChart1"/>
    <dgm:cxn modelId="{030C644E-EFEF-485F-9CD2-D0C65F2696FE}" type="presOf" srcId="{006009BF-74C5-4082-B5E0-1760902EE2C2}" destId="{1EADC1C5-9598-43FE-8E0D-4B2630384A36}" srcOrd="0" destOrd="0" presId="urn:microsoft.com/office/officeart/2005/8/layout/orgChart1"/>
    <dgm:cxn modelId="{4C97371B-6CB6-487D-827B-BA491B006CE8}" type="presOf" srcId="{A5ECD3A0-EB9B-42F0-927D-BBE0EA487C8B}" destId="{FF4BC1C4-E887-43DE-9204-29D1577A152A}" srcOrd="0" destOrd="0" presId="urn:microsoft.com/office/officeart/2005/8/layout/orgChart1"/>
    <dgm:cxn modelId="{09874ED6-38CF-4951-98B5-1DA73E1DC2C2}" type="presOf" srcId="{2AD01D5B-A461-4631-857B-2EC17012BD6E}" destId="{42E4126A-972D-4B49-BBFE-64A60C7045AD}" srcOrd="0" destOrd="0" presId="urn:microsoft.com/office/officeart/2005/8/layout/orgChart1"/>
    <dgm:cxn modelId="{9CDB305D-E110-4762-8996-A51B2195B8AF}" type="presOf" srcId="{9B819B24-3936-4D2C-9F67-67498A510BF7}" destId="{B34C6164-C0E7-47E9-A63F-3EEFC99C4D94}" srcOrd="0" destOrd="0" presId="urn:microsoft.com/office/officeart/2005/8/layout/orgChart1"/>
    <dgm:cxn modelId="{D2C99AB6-2C73-430C-8E9A-456625FF04F4}" type="presOf" srcId="{00EFDBB6-C8A5-4DA0-9F2B-E8AAD89C2B79}" destId="{AAB8D488-2296-4F57-9392-AC93530C8899}" srcOrd="0" destOrd="0" presId="urn:microsoft.com/office/officeart/2005/8/layout/orgChart1"/>
    <dgm:cxn modelId="{BA06C924-F9F4-495B-814F-2CA83B484AB2}" type="presOf" srcId="{A5ECD3A0-EB9B-42F0-927D-BBE0EA487C8B}" destId="{FEDDEC56-249E-4FEA-B122-8E773B35CF80}" srcOrd="1" destOrd="0" presId="urn:microsoft.com/office/officeart/2005/8/layout/orgChart1"/>
    <dgm:cxn modelId="{4B1746CA-A571-46AE-9E7F-F72630FA5974}" srcId="{D8DCADB2-A325-42E3-8DC6-F3474ABB1D00}" destId="{00EFDBB6-C8A5-4DA0-9F2B-E8AAD89C2B79}" srcOrd="0" destOrd="0" parTransId="{2AD01D5B-A461-4631-857B-2EC17012BD6E}" sibTransId="{A40EA674-5D34-42E1-893E-21DD9BF3CAD9}"/>
    <dgm:cxn modelId="{3690FA99-57AB-4B01-85DF-2BDFC0F5FEA1}" type="presOf" srcId="{19489435-556A-4D12-AF52-B98DD8E55463}" destId="{DF5D6D5C-4D0E-4C8D-9740-42B2F580634C}" srcOrd="1" destOrd="0" presId="urn:microsoft.com/office/officeart/2005/8/layout/orgChart1"/>
    <dgm:cxn modelId="{DDE6479F-0207-4F95-A096-6AD4A712CCE1}" type="presOf" srcId="{6E189B03-FC31-4D1B-920D-220250DAC787}" destId="{E4D6B35C-4AFE-4486-840D-0BC1CA9E4549}" srcOrd="1" destOrd="0" presId="urn:microsoft.com/office/officeart/2005/8/layout/orgChart1"/>
    <dgm:cxn modelId="{EC301655-97D8-497C-BD2C-706444C89DC1}" type="presOf" srcId="{D8DCADB2-A325-42E3-8DC6-F3474ABB1D00}" destId="{7BA2F757-E301-444D-8D2B-9FA5A4D88639}" srcOrd="1" destOrd="0" presId="urn:microsoft.com/office/officeart/2005/8/layout/orgChart1"/>
    <dgm:cxn modelId="{FB583811-92F6-4591-A269-19078B28CAF0}" srcId="{54BB9FE7-9DA7-426C-AAFC-0A194316C5DA}" destId="{A5ECD3A0-EB9B-42F0-927D-BBE0EA487C8B}" srcOrd="0" destOrd="0" parTransId="{FABFD5B0-D3D5-4D46-96F1-F2CE972C50EF}" sibTransId="{1DA9FEBF-ECEC-4AA8-9B68-C4FA92E88C18}"/>
    <dgm:cxn modelId="{FBD2EAAF-5936-4687-80D2-519D0DA77373}" type="presOf" srcId="{3E13CE59-89CA-4461-ABC3-E7EBC38B2B7E}" destId="{D46103C8-CF1F-4B31-B92E-5C81A1772F74}" srcOrd="1" destOrd="0" presId="urn:microsoft.com/office/officeart/2005/8/layout/orgChart1"/>
    <dgm:cxn modelId="{4E84BFEF-2ADF-4470-92C8-E89F8822C6B3}" type="presOf" srcId="{54BB9FE7-9DA7-426C-AAFC-0A194316C5DA}" destId="{5FF06DBD-568F-4D64-8AC8-8FCAE81D4BBE}" srcOrd="0" destOrd="0" presId="urn:microsoft.com/office/officeart/2005/8/layout/orgChart1"/>
    <dgm:cxn modelId="{9244888F-8EE0-4034-97A8-FBC3A6B2B183}" type="presOf" srcId="{EB02C1DD-7E33-473D-85B9-34F544431ADB}" destId="{617A2364-BE33-472E-B26E-B5AED8FF96C1}" srcOrd="0" destOrd="0" presId="urn:microsoft.com/office/officeart/2005/8/layout/orgChart1"/>
    <dgm:cxn modelId="{9EC98B5C-0599-4AF6-9DD1-F3D8ECF34B3F}" type="presOf" srcId="{20916084-4643-4426-9BB0-C1487878F6CA}" destId="{BF6114A1-16B5-4C2A-AF21-BE0C4BF5BE21}" srcOrd="1" destOrd="0" presId="urn:microsoft.com/office/officeart/2005/8/layout/orgChart1"/>
    <dgm:cxn modelId="{41CD0211-33B6-4EEA-8E33-B78A842829D9}" srcId="{A5ECD3A0-EB9B-42F0-927D-BBE0EA487C8B}" destId="{0C5261F6-E5E8-47CA-9D8C-A1ABAF657BF4}" srcOrd="3" destOrd="0" parTransId="{006009BF-74C5-4082-B5E0-1760902EE2C2}" sibTransId="{C64F4728-E713-4793-A14C-3DEA691A6980}"/>
    <dgm:cxn modelId="{D3442BBB-090A-4F22-AA94-EE587DF9C853}" type="presOf" srcId="{6E107690-220F-4504-BEAD-641D183A98A9}" destId="{7E9BFBA7-56CD-4EDD-885F-9EF2ED9BF61A}" srcOrd="0" destOrd="0" presId="urn:microsoft.com/office/officeart/2005/8/layout/orgChart1"/>
    <dgm:cxn modelId="{62AB4F06-3BBA-44D1-BFCD-272ECB1C672C}" type="presOf" srcId="{3E13CE59-89CA-4461-ABC3-E7EBC38B2B7E}" destId="{CA30505B-1974-4063-A540-D57ADE091A83}" srcOrd="0" destOrd="0" presId="urn:microsoft.com/office/officeart/2005/8/layout/orgChart1"/>
    <dgm:cxn modelId="{4BDA7E6D-240F-44E8-8E06-41DB33BA7C84}" type="presOf" srcId="{19489435-556A-4D12-AF52-B98DD8E55463}" destId="{E0B4FBD4-DD01-46E1-AE9F-9EB3A5A2788E}" srcOrd="0" destOrd="0" presId="urn:microsoft.com/office/officeart/2005/8/layout/orgChart1"/>
    <dgm:cxn modelId="{5F62B0E3-A069-4E19-B10C-7637017E7CC1}" srcId="{A5ECD3A0-EB9B-42F0-927D-BBE0EA487C8B}" destId="{D8DCADB2-A325-42E3-8DC6-F3474ABB1D00}" srcOrd="2" destOrd="0" parTransId="{6E107690-220F-4504-BEAD-641D183A98A9}" sibTransId="{C7127CA2-F132-4404-B932-C6C585491E9C}"/>
    <dgm:cxn modelId="{693B69CC-5656-4EC0-B3EA-0999B996EDAC}" type="presOf" srcId="{00EFDBB6-C8A5-4DA0-9F2B-E8AAD89C2B79}" destId="{C5D09B27-016C-4080-B1EC-2981ED26B6B2}" srcOrd="1" destOrd="0" presId="urn:microsoft.com/office/officeart/2005/8/layout/orgChart1"/>
    <dgm:cxn modelId="{71B24115-1D0C-4292-BEA0-F39E65AF6345}" srcId="{6F6B9A29-79FE-4744-9B16-0297ED21F83D}" destId="{EB02C1DD-7E33-473D-85B9-34F544431ADB}" srcOrd="1" destOrd="0" parTransId="{3A3A9207-59C0-4316-838E-F8A9663F7AB8}" sibTransId="{D6ABFCD5-F35E-4605-9CF2-82DF8CFD8189}"/>
    <dgm:cxn modelId="{DA485EA9-25A4-4DC6-9B99-2DC1F5072D3E}" srcId="{6F6B9A29-79FE-4744-9B16-0297ED21F83D}" destId="{6E189B03-FC31-4D1B-920D-220250DAC787}" srcOrd="0" destOrd="0" parTransId="{9B819B24-3936-4D2C-9F67-67498A510BF7}" sibTransId="{72BD3B3E-62A9-409F-8A99-D411C7E4F890}"/>
    <dgm:cxn modelId="{98B52732-AFD9-47FA-B1AF-39E85C6ACEED}" type="presOf" srcId="{20916084-4643-4426-9BB0-C1487878F6CA}" destId="{990B39E4-8054-4C9C-8BFA-9CBC7717C853}" srcOrd="0" destOrd="0" presId="urn:microsoft.com/office/officeart/2005/8/layout/orgChart1"/>
    <dgm:cxn modelId="{EDB60BD4-C156-48AB-8767-76C798CFA690}" srcId="{A5ECD3A0-EB9B-42F0-927D-BBE0EA487C8B}" destId="{20916084-4643-4426-9BB0-C1487878F6CA}" srcOrd="1" destOrd="0" parTransId="{0065E35F-14F6-49A2-AB90-55301EFB8984}" sibTransId="{B38F290F-C7AF-4646-B58B-95C4F0F54634}"/>
    <dgm:cxn modelId="{40B91407-D8D8-440C-B044-1ED3FDC3B2AE}" type="presOf" srcId="{D8DCADB2-A325-42E3-8DC6-F3474ABB1D00}" destId="{20EC48A9-8969-444C-BB40-4B2DCEF66529}" srcOrd="0" destOrd="0" presId="urn:microsoft.com/office/officeart/2005/8/layout/orgChart1"/>
    <dgm:cxn modelId="{52EFC508-D870-4A5D-B2A0-4A83CDF3CA98}" type="presOf" srcId="{6F6B9A29-79FE-4744-9B16-0297ED21F83D}" destId="{26179D46-C8B6-414F-85F9-54041B1D7446}" srcOrd="0" destOrd="0" presId="urn:microsoft.com/office/officeart/2005/8/layout/orgChart1"/>
    <dgm:cxn modelId="{30D2DB11-B96F-4735-B07D-843BB00D2ECC}" type="presParOf" srcId="{5FF06DBD-568F-4D64-8AC8-8FCAE81D4BBE}" destId="{928F461E-83FC-4737-99E5-FC4FE31AC65C}" srcOrd="0" destOrd="0" presId="urn:microsoft.com/office/officeart/2005/8/layout/orgChart1"/>
    <dgm:cxn modelId="{EA97DF6C-C9B8-489A-A67E-C15DB1DD7165}" type="presParOf" srcId="{928F461E-83FC-4737-99E5-FC4FE31AC65C}" destId="{10F9F9AD-9542-486C-9D7B-C233BD21EBCF}" srcOrd="0" destOrd="0" presId="urn:microsoft.com/office/officeart/2005/8/layout/orgChart1"/>
    <dgm:cxn modelId="{AA214754-7249-4702-8B11-22D696DBE2BD}" type="presParOf" srcId="{10F9F9AD-9542-486C-9D7B-C233BD21EBCF}" destId="{FF4BC1C4-E887-43DE-9204-29D1577A152A}" srcOrd="0" destOrd="0" presId="urn:microsoft.com/office/officeart/2005/8/layout/orgChart1"/>
    <dgm:cxn modelId="{068C61A9-4004-4C85-82C0-6C09CFD0C960}" type="presParOf" srcId="{10F9F9AD-9542-486C-9D7B-C233BD21EBCF}" destId="{FEDDEC56-249E-4FEA-B122-8E773B35CF80}" srcOrd="1" destOrd="0" presId="urn:microsoft.com/office/officeart/2005/8/layout/orgChart1"/>
    <dgm:cxn modelId="{9CF9B9BA-19DB-410E-81A9-6A3168E1E835}" type="presParOf" srcId="{928F461E-83FC-4737-99E5-FC4FE31AC65C}" destId="{A5B3313D-9ABB-4365-8882-D0E858D6AB96}" srcOrd="1" destOrd="0" presId="urn:microsoft.com/office/officeart/2005/8/layout/orgChart1"/>
    <dgm:cxn modelId="{5DFD9A85-DFCD-4407-A407-00C6819B0C6B}" type="presParOf" srcId="{A5B3313D-9ABB-4365-8882-D0E858D6AB96}" destId="{001D0A72-0A7C-4038-927B-36F69DC923FF}" srcOrd="0" destOrd="0" presId="urn:microsoft.com/office/officeart/2005/8/layout/orgChart1"/>
    <dgm:cxn modelId="{F62EB753-AB7C-464B-A1F5-9AC1517C3710}" type="presParOf" srcId="{A5B3313D-9ABB-4365-8882-D0E858D6AB96}" destId="{BC094B1D-B992-4C3C-8E6C-3A6B9C4C96EE}" srcOrd="1" destOrd="0" presId="urn:microsoft.com/office/officeart/2005/8/layout/orgChart1"/>
    <dgm:cxn modelId="{B1CD3D2A-2067-4C1C-AA7E-0D3524F7A953}" type="presParOf" srcId="{BC094B1D-B992-4C3C-8E6C-3A6B9C4C96EE}" destId="{E00E5B1C-3138-4DA1-8305-02063F58F5A6}" srcOrd="0" destOrd="0" presId="urn:microsoft.com/office/officeart/2005/8/layout/orgChart1"/>
    <dgm:cxn modelId="{33E9B948-902B-488A-91BB-608C38E55BDA}" type="presParOf" srcId="{E00E5B1C-3138-4DA1-8305-02063F58F5A6}" destId="{E0B4FBD4-DD01-46E1-AE9F-9EB3A5A2788E}" srcOrd="0" destOrd="0" presId="urn:microsoft.com/office/officeart/2005/8/layout/orgChart1"/>
    <dgm:cxn modelId="{DEA33C4A-6B6D-41A9-98E8-601F51C10EB1}" type="presParOf" srcId="{E00E5B1C-3138-4DA1-8305-02063F58F5A6}" destId="{DF5D6D5C-4D0E-4C8D-9740-42B2F580634C}" srcOrd="1" destOrd="0" presId="urn:microsoft.com/office/officeart/2005/8/layout/orgChart1"/>
    <dgm:cxn modelId="{341ACBC6-2C28-49EE-8585-A0EA7F21ED42}" type="presParOf" srcId="{BC094B1D-B992-4C3C-8E6C-3A6B9C4C96EE}" destId="{0AA44344-6179-4C41-BE8D-992FB32AF2BE}" srcOrd="1" destOrd="0" presId="urn:microsoft.com/office/officeart/2005/8/layout/orgChart1"/>
    <dgm:cxn modelId="{5B0CDA27-B006-402D-B603-7FFD9B32751F}" type="presParOf" srcId="{BC094B1D-B992-4C3C-8E6C-3A6B9C4C96EE}" destId="{FF255B14-2192-4E4E-B48D-6593A3837B27}" srcOrd="2" destOrd="0" presId="urn:microsoft.com/office/officeart/2005/8/layout/orgChart1"/>
    <dgm:cxn modelId="{25CF1F99-E988-4824-802A-1C872DA42B8F}" type="presParOf" srcId="{A5B3313D-9ABB-4365-8882-D0E858D6AB96}" destId="{87729AB3-DE27-48B8-AADE-B2624110C087}" srcOrd="2" destOrd="0" presId="urn:microsoft.com/office/officeart/2005/8/layout/orgChart1"/>
    <dgm:cxn modelId="{C23BCB0F-7243-4430-9E13-5B0050DF3076}" type="presParOf" srcId="{A5B3313D-9ABB-4365-8882-D0E858D6AB96}" destId="{1C420786-D5DE-40AC-80AD-39A9BF8E9C3B}" srcOrd="3" destOrd="0" presId="urn:microsoft.com/office/officeart/2005/8/layout/orgChart1"/>
    <dgm:cxn modelId="{D2E8499B-70BE-4EEC-9F7E-E29CA7FE0E01}" type="presParOf" srcId="{1C420786-D5DE-40AC-80AD-39A9BF8E9C3B}" destId="{8A6E754A-525D-496F-8AA4-5D2138110DEC}" srcOrd="0" destOrd="0" presId="urn:microsoft.com/office/officeart/2005/8/layout/orgChart1"/>
    <dgm:cxn modelId="{0960EEB0-D1EF-47AF-A0E9-5E4464B8CCE9}" type="presParOf" srcId="{8A6E754A-525D-496F-8AA4-5D2138110DEC}" destId="{990B39E4-8054-4C9C-8BFA-9CBC7717C853}" srcOrd="0" destOrd="0" presId="urn:microsoft.com/office/officeart/2005/8/layout/orgChart1"/>
    <dgm:cxn modelId="{092F5217-F713-49A4-ABCB-8EB5EAC289A0}" type="presParOf" srcId="{8A6E754A-525D-496F-8AA4-5D2138110DEC}" destId="{BF6114A1-16B5-4C2A-AF21-BE0C4BF5BE21}" srcOrd="1" destOrd="0" presId="urn:microsoft.com/office/officeart/2005/8/layout/orgChart1"/>
    <dgm:cxn modelId="{54910EA6-9F7D-4F5C-A2DE-AD6F16F8B489}" type="presParOf" srcId="{1C420786-D5DE-40AC-80AD-39A9BF8E9C3B}" destId="{4E381A4D-FBA6-4C8D-9CD0-35E89F60585E}" srcOrd="1" destOrd="0" presId="urn:microsoft.com/office/officeart/2005/8/layout/orgChart1"/>
    <dgm:cxn modelId="{E3089602-185B-4401-9771-9754090EC5BC}" type="presParOf" srcId="{1C420786-D5DE-40AC-80AD-39A9BF8E9C3B}" destId="{4D6FDFC6-0163-41CB-B782-690D31808B35}" srcOrd="2" destOrd="0" presId="urn:microsoft.com/office/officeart/2005/8/layout/orgChart1"/>
    <dgm:cxn modelId="{ED53D79E-7644-47FF-995E-274EF20D5EA7}" type="presParOf" srcId="{A5B3313D-9ABB-4365-8882-D0E858D6AB96}" destId="{7E9BFBA7-56CD-4EDD-885F-9EF2ED9BF61A}" srcOrd="4" destOrd="0" presId="urn:microsoft.com/office/officeart/2005/8/layout/orgChart1"/>
    <dgm:cxn modelId="{C9D8C49D-FC6E-4E33-A3DA-4A1D1F069214}" type="presParOf" srcId="{A5B3313D-9ABB-4365-8882-D0E858D6AB96}" destId="{AA887377-DAB0-4816-9196-83B674FA2ECB}" srcOrd="5" destOrd="0" presId="urn:microsoft.com/office/officeart/2005/8/layout/orgChart1"/>
    <dgm:cxn modelId="{6EE6479C-A99E-4B83-9186-00BABFA60F2D}" type="presParOf" srcId="{AA887377-DAB0-4816-9196-83B674FA2ECB}" destId="{E8BF20B7-D4EF-4AF0-9D40-F2FF2017802A}" srcOrd="0" destOrd="0" presId="urn:microsoft.com/office/officeart/2005/8/layout/orgChart1"/>
    <dgm:cxn modelId="{54C2DF35-3ABD-45C2-8ABA-244B78418A3B}" type="presParOf" srcId="{E8BF20B7-D4EF-4AF0-9D40-F2FF2017802A}" destId="{20EC48A9-8969-444C-BB40-4B2DCEF66529}" srcOrd="0" destOrd="0" presId="urn:microsoft.com/office/officeart/2005/8/layout/orgChart1"/>
    <dgm:cxn modelId="{F906166B-52C1-43CF-9AF3-D9FFECB72381}" type="presParOf" srcId="{E8BF20B7-D4EF-4AF0-9D40-F2FF2017802A}" destId="{7BA2F757-E301-444D-8D2B-9FA5A4D88639}" srcOrd="1" destOrd="0" presId="urn:microsoft.com/office/officeart/2005/8/layout/orgChart1"/>
    <dgm:cxn modelId="{7E0AAF1E-79BA-49B5-ACAF-0080127AC3BD}" type="presParOf" srcId="{AA887377-DAB0-4816-9196-83B674FA2ECB}" destId="{5BCA3E9C-66F9-4560-A1AE-EB62880AD1E5}" srcOrd="1" destOrd="0" presId="urn:microsoft.com/office/officeart/2005/8/layout/orgChart1"/>
    <dgm:cxn modelId="{668B7261-F1CE-4D64-9A37-D2EA8BAC5087}" type="presParOf" srcId="{5BCA3E9C-66F9-4560-A1AE-EB62880AD1E5}" destId="{42E4126A-972D-4B49-BBFE-64A60C7045AD}" srcOrd="0" destOrd="0" presId="urn:microsoft.com/office/officeart/2005/8/layout/orgChart1"/>
    <dgm:cxn modelId="{C72996AC-311E-4169-9278-F8284AC4926F}" type="presParOf" srcId="{5BCA3E9C-66F9-4560-A1AE-EB62880AD1E5}" destId="{1AC287A3-6F10-43E7-B0AE-6F0F6C00CC38}" srcOrd="1" destOrd="0" presId="urn:microsoft.com/office/officeart/2005/8/layout/orgChart1"/>
    <dgm:cxn modelId="{22F7AF83-3F73-422F-BE51-4BF88E139B1B}" type="presParOf" srcId="{1AC287A3-6F10-43E7-B0AE-6F0F6C00CC38}" destId="{2FE0CC26-E6D0-415A-A9F3-52F52F93A685}" srcOrd="0" destOrd="0" presId="urn:microsoft.com/office/officeart/2005/8/layout/orgChart1"/>
    <dgm:cxn modelId="{08169B49-1740-4D4E-83C0-2D8AAAF13E51}" type="presParOf" srcId="{2FE0CC26-E6D0-415A-A9F3-52F52F93A685}" destId="{AAB8D488-2296-4F57-9392-AC93530C8899}" srcOrd="0" destOrd="0" presId="urn:microsoft.com/office/officeart/2005/8/layout/orgChart1"/>
    <dgm:cxn modelId="{A7728AE0-F7A9-40A3-A973-9A4D1C55BFCD}" type="presParOf" srcId="{2FE0CC26-E6D0-415A-A9F3-52F52F93A685}" destId="{C5D09B27-016C-4080-B1EC-2981ED26B6B2}" srcOrd="1" destOrd="0" presId="urn:microsoft.com/office/officeart/2005/8/layout/orgChart1"/>
    <dgm:cxn modelId="{CC69F5E6-34A0-48B2-9343-1E5AE37B208A}" type="presParOf" srcId="{1AC287A3-6F10-43E7-B0AE-6F0F6C00CC38}" destId="{CE1EC884-F9C5-424C-8000-326970D82D54}" srcOrd="1" destOrd="0" presId="urn:microsoft.com/office/officeart/2005/8/layout/orgChart1"/>
    <dgm:cxn modelId="{3D5DBCEC-1055-41FA-9905-A2DAD5540AED}" type="presParOf" srcId="{1AC287A3-6F10-43E7-B0AE-6F0F6C00CC38}" destId="{46637DD5-86F0-4576-979D-D8F02A299CF3}" srcOrd="2" destOrd="0" presId="urn:microsoft.com/office/officeart/2005/8/layout/orgChart1"/>
    <dgm:cxn modelId="{4C58C5DF-A466-45EE-A0B9-02EAB8C2BCCD}" type="presParOf" srcId="{5BCA3E9C-66F9-4560-A1AE-EB62880AD1E5}" destId="{B9767FB9-93B5-440D-AD50-F882995B1EE7}" srcOrd="2" destOrd="0" presId="urn:microsoft.com/office/officeart/2005/8/layout/orgChart1"/>
    <dgm:cxn modelId="{D33D597F-0CCA-4E14-8874-F4747FDE4CCD}" type="presParOf" srcId="{5BCA3E9C-66F9-4560-A1AE-EB62880AD1E5}" destId="{E33C8FDF-3EB4-4EE8-8385-F5B3616ECB0A}" srcOrd="3" destOrd="0" presId="urn:microsoft.com/office/officeart/2005/8/layout/orgChart1"/>
    <dgm:cxn modelId="{CD5A39BB-8CCB-4626-8EFE-4B192C19E88F}" type="presParOf" srcId="{E33C8FDF-3EB4-4EE8-8385-F5B3616ECB0A}" destId="{97DA3026-985C-4BDA-B4BF-39AFA0B6C07F}" srcOrd="0" destOrd="0" presId="urn:microsoft.com/office/officeart/2005/8/layout/orgChart1"/>
    <dgm:cxn modelId="{0433D4A8-DE36-4F74-A4EE-8DFA9FA59A29}" type="presParOf" srcId="{97DA3026-985C-4BDA-B4BF-39AFA0B6C07F}" destId="{CA30505B-1974-4063-A540-D57ADE091A83}" srcOrd="0" destOrd="0" presId="urn:microsoft.com/office/officeart/2005/8/layout/orgChart1"/>
    <dgm:cxn modelId="{2B386D47-F7F3-499A-9A84-CCF1110CA87C}" type="presParOf" srcId="{97DA3026-985C-4BDA-B4BF-39AFA0B6C07F}" destId="{D46103C8-CF1F-4B31-B92E-5C81A1772F74}" srcOrd="1" destOrd="0" presId="urn:microsoft.com/office/officeart/2005/8/layout/orgChart1"/>
    <dgm:cxn modelId="{95C52A56-A25F-445E-94AD-250B5E40B004}" type="presParOf" srcId="{E33C8FDF-3EB4-4EE8-8385-F5B3616ECB0A}" destId="{B7C7A9B8-81CB-4032-9C12-4B1AC14114FF}" srcOrd="1" destOrd="0" presId="urn:microsoft.com/office/officeart/2005/8/layout/orgChart1"/>
    <dgm:cxn modelId="{4594AF85-CBBF-4A5A-8878-C778793C5544}" type="presParOf" srcId="{E33C8FDF-3EB4-4EE8-8385-F5B3616ECB0A}" destId="{434F1F04-B8D8-480F-BDA3-2BACDF28A0FE}" srcOrd="2" destOrd="0" presId="urn:microsoft.com/office/officeart/2005/8/layout/orgChart1"/>
    <dgm:cxn modelId="{5B51B268-6214-4946-BEBB-FBD86BD8D3B5}" type="presParOf" srcId="{5BCA3E9C-66F9-4560-A1AE-EB62880AD1E5}" destId="{A3C2D012-0CE7-43AF-BF68-C2537993B00D}" srcOrd="4" destOrd="0" presId="urn:microsoft.com/office/officeart/2005/8/layout/orgChart1"/>
    <dgm:cxn modelId="{6A9D10C8-9C5F-40D1-BE20-371DB801CC4A}" type="presParOf" srcId="{5BCA3E9C-66F9-4560-A1AE-EB62880AD1E5}" destId="{D3D228C9-91B7-4614-9F49-E9A4894F1683}" srcOrd="5" destOrd="0" presId="urn:microsoft.com/office/officeart/2005/8/layout/orgChart1"/>
    <dgm:cxn modelId="{30190101-D128-4358-89BD-779FAB424AB8}" type="presParOf" srcId="{D3D228C9-91B7-4614-9F49-E9A4894F1683}" destId="{0D4431D2-1B92-49AE-BBD6-F0DBE280348E}" srcOrd="0" destOrd="0" presId="urn:microsoft.com/office/officeart/2005/8/layout/orgChart1"/>
    <dgm:cxn modelId="{5CCF8E6C-62AB-4A2A-93F3-F87272B26ECB}" type="presParOf" srcId="{0D4431D2-1B92-49AE-BBD6-F0DBE280348E}" destId="{26179D46-C8B6-414F-85F9-54041B1D7446}" srcOrd="0" destOrd="0" presId="urn:microsoft.com/office/officeart/2005/8/layout/orgChart1"/>
    <dgm:cxn modelId="{EAB878F3-6F04-4232-A288-9E9B60674A39}" type="presParOf" srcId="{0D4431D2-1B92-49AE-BBD6-F0DBE280348E}" destId="{5414333D-A91B-4174-B71E-B49C6CD131C6}" srcOrd="1" destOrd="0" presId="urn:microsoft.com/office/officeart/2005/8/layout/orgChart1"/>
    <dgm:cxn modelId="{112A2A71-E654-454C-9AED-4F157323E9C4}" type="presParOf" srcId="{D3D228C9-91B7-4614-9F49-E9A4894F1683}" destId="{5F8FA850-D368-4175-A304-FDA9718FD689}" srcOrd="1" destOrd="0" presId="urn:microsoft.com/office/officeart/2005/8/layout/orgChart1"/>
    <dgm:cxn modelId="{EC57B614-9F80-48F5-ADDC-DB58C2BF2094}" type="presParOf" srcId="{5F8FA850-D368-4175-A304-FDA9718FD689}" destId="{B34C6164-C0E7-47E9-A63F-3EEFC99C4D94}" srcOrd="0" destOrd="0" presId="urn:microsoft.com/office/officeart/2005/8/layout/orgChart1"/>
    <dgm:cxn modelId="{66C7AF2D-2AB9-4504-948B-6E675BC1B4E8}" type="presParOf" srcId="{5F8FA850-D368-4175-A304-FDA9718FD689}" destId="{963AFD19-CE17-4662-BF2D-D72CAAB73EA0}" srcOrd="1" destOrd="0" presId="urn:microsoft.com/office/officeart/2005/8/layout/orgChart1"/>
    <dgm:cxn modelId="{436DDB1D-73CE-43F6-A317-FC6BAE80B7BB}" type="presParOf" srcId="{963AFD19-CE17-4662-BF2D-D72CAAB73EA0}" destId="{CE12611E-DF0C-471D-8F78-F7BD555E037B}" srcOrd="0" destOrd="0" presId="urn:microsoft.com/office/officeart/2005/8/layout/orgChart1"/>
    <dgm:cxn modelId="{A3D837F3-A668-4F2A-9B76-0328962726C0}" type="presParOf" srcId="{CE12611E-DF0C-471D-8F78-F7BD555E037B}" destId="{267B300C-D544-48DE-B543-27226800A989}" srcOrd="0" destOrd="0" presId="urn:microsoft.com/office/officeart/2005/8/layout/orgChart1"/>
    <dgm:cxn modelId="{7494E4A5-91C5-4006-8B6D-00BD0C6C2001}" type="presParOf" srcId="{CE12611E-DF0C-471D-8F78-F7BD555E037B}" destId="{E4D6B35C-4AFE-4486-840D-0BC1CA9E4549}" srcOrd="1" destOrd="0" presId="urn:microsoft.com/office/officeart/2005/8/layout/orgChart1"/>
    <dgm:cxn modelId="{19B7BBAE-E684-455F-8EBB-DD7E54FA68B2}" type="presParOf" srcId="{963AFD19-CE17-4662-BF2D-D72CAAB73EA0}" destId="{B71570F5-3965-40C1-87A6-6145F20A6B62}" srcOrd="1" destOrd="0" presId="urn:microsoft.com/office/officeart/2005/8/layout/orgChart1"/>
    <dgm:cxn modelId="{9940FCB4-CC0D-45FC-BAE6-CB1A37050420}" type="presParOf" srcId="{963AFD19-CE17-4662-BF2D-D72CAAB73EA0}" destId="{0218D92B-8DCD-44B8-8B50-9A4A5559FBEB}" srcOrd="2" destOrd="0" presId="urn:microsoft.com/office/officeart/2005/8/layout/orgChart1"/>
    <dgm:cxn modelId="{23D7636C-6975-4B99-8A06-C5AA92797A4F}" type="presParOf" srcId="{5F8FA850-D368-4175-A304-FDA9718FD689}" destId="{667FDB5A-0655-488C-A5FE-11EB13F9EE42}" srcOrd="2" destOrd="0" presId="urn:microsoft.com/office/officeart/2005/8/layout/orgChart1"/>
    <dgm:cxn modelId="{2988B107-97E2-4DC9-9498-8A5B58DD5C34}" type="presParOf" srcId="{5F8FA850-D368-4175-A304-FDA9718FD689}" destId="{CBD1DFF8-D798-4807-976B-FCB08F6A0119}" srcOrd="3" destOrd="0" presId="urn:microsoft.com/office/officeart/2005/8/layout/orgChart1"/>
    <dgm:cxn modelId="{26412FBC-5565-4964-B918-91EABC561D3F}" type="presParOf" srcId="{CBD1DFF8-D798-4807-976B-FCB08F6A0119}" destId="{7E0AE6B1-7462-4EAE-91E9-C9BB4EEF050E}" srcOrd="0" destOrd="0" presId="urn:microsoft.com/office/officeart/2005/8/layout/orgChart1"/>
    <dgm:cxn modelId="{6B27F3B1-2755-4A9C-A4C5-A7DC60EC9939}" type="presParOf" srcId="{7E0AE6B1-7462-4EAE-91E9-C9BB4EEF050E}" destId="{617A2364-BE33-472E-B26E-B5AED8FF96C1}" srcOrd="0" destOrd="0" presId="urn:microsoft.com/office/officeart/2005/8/layout/orgChart1"/>
    <dgm:cxn modelId="{FD257E11-4F01-46CC-B548-B4F8016E3752}" type="presParOf" srcId="{7E0AE6B1-7462-4EAE-91E9-C9BB4EEF050E}" destId="{DB5E06C4-E3AF-4B98-9CA1-0D2002315D8A}" srcOrd="1" destOrd="0" presId="urn:microsoft.com/office/officeart/2005/8/layout/orgChart1"/>
    <dgm:cxn modelId="{91A27DD5-3840-406B-AA35-AED32FF5AB1E}" type="presParOf" srcId="{CBD1DFF8-D798-4807-976B-FCB08F6A0119}" destId="{87247D16-467F-4C43-BA63-C8AE1EC649EA}" srcOrd="1" destOrd="0" presId="urn:microsoft.com/office/officeart/2005/8/layout/orgChart1"/>
    <dgm:cxn modelId="{DF35AACF-E150-4602-8214-DFE1A3B6E65E}" type="presParOf" srcId="{CBD1DFF8-D798-4807-976B-FCB08F6A0119}" destId="{16349B75-CDD1-4A57-A132-0B99D3C086C8}" srcOrd="2" destOrd="0" presId="urn:microsoft.com/office/officeart/2005/8/layout/orgChart1"/>
    <dgm:cxn modelId="{8268DA67-8C9A-4B00-BBEB-D4A17665343B}" type="presParOf" srcId="{D3D228C9-91B7-4614-9F49-E9A4894F1683}" destId="{A345C81C-4BD5-459F-9322-EE9036B69D12}" srcOrd="2" destOrd="0" presId="urn:microsoft.com/office/officeart/2005/8/layout/orgChart1"/>
    <dgm:cxn modelId="{7508D1A0-4FD8-4A5B-A8B2-CC120D4D1452}" type="presParOf" srcId="{AA887377-DAB0-4816-9196-83B674FA2ECB}" destId="{586B6597-F85B-4047-83CA-9E2B63605782}" srcOrd="2" destOrd="0" presId="urn:microsoft.com/office/officeart/2005/8/layout/orgChart1"/>
    <dgm:cxn modelId="{595E39C3-68A3-41E4-A615-74417401A62D}" type="presParOf" srcId="{A5B3313D-9ABB-4365-8882-D0E858D6AB96}" destId="{1EADC1C5-9598-43FE-8E0D-4B2630384A36}" srcOrd="6" destOrd="0" presId="urn:microsoft.com/office/officeart/2005/8/layout/orgChart1"/>
    <dgm:cxn modelId="{73E2E540-97FB-46D7-B30F-BED02AE4B3CD}" type="presParOf" srcId="{A5B3313D-9ABB-4365-8882-D0E858D6AB96}" destId="{6B58BCF4-15D0-49E1-8840-BFB2A856AF26}" srcOrd="7" destOrd="0" presId="urn:microsoft.com/office/officeart/2005/8/layout/orgChart1"/>
    <dgm:cxn modelId="{28822F8E-211A-4CA3-B1F5-B2F00BEA9B5F}" type="presParOf" srcId="{6B58BCF4-15D0-49E1-8840-BFB2A856AF26}" destId="{388B697C-DEB4-4DBF-9352-8E2532ABE67D}" srcOrd="0" destOrd="0" presId="urn:microsoft.com/office/officeart/2005/8/layout/orgChart1"/>
    <dgm:cxn modelId="{D2ADFD49-64AD-4ACC-AB7F-5F55E0BA96FB}" type="presParOf" srcId="{388B697C-DEB4-4DBF-9352-8E2532ABE67D}" destId="{050388EE-A489-4282-8273-8C7AE561B097}" srcOrd="0" destOrd="0" presId="urn:microsoft.com/office/officeart/2005/8/layout/orgChart1"/>
    <dgm:cxn modelId="{A3AF7B67-E720-4E18-B8B3-6736CD7B0CBE}" type="presParOf" srcId="{388B697C-DEB4-4DBF-9352-8E2532ABE67D}" destId="{F7897AAC-F636-4DFA-93D2-C68DD2AB60B8}" srcOrd="1" destOrd="0" presId="urn:microsoft.com/office/officeart/2005/8/layout/orgChart1"/>
    <dgm:cxn modelId="{A915F7A6-D9B3-4A82-B2C6-51A2DB5D1A7E}" type="presParOf" srcId="{6B58BCF4-15D0-49E1-8840-BFB2A856AF26}" destId="{0AAE4E8D-9CE2-45B7-BCD3-F71334F9F20A}" srcOrd="1" destOrd="0" presId="urn:microsoft.com/office/officeart/2005/8/layout/orgChart1"/>
    <dgm:cxn modelId="{D8A50D44-D2BC-421D-8902-F384A00FF6E6}" type="presParOf" srcId="{6B58BCF4-15D0-49E1-8840-BFB2A856AF26}" destId="{62627E2A-85D3-425D-9BC6-8EF49ED8B8F8}" srcOrd="2" destOrd="0" presId="urn:microsoft.com/office/officeart/2005/8/layout/orgChart1"/>
    <dgm:cxn modelId="{DCEACDC5-C98E-46E6-9EAB-916719820837}" type="presParOf" srcId="{928F461E-83FC-4737-99E5-FC4FE31AC65C}" destId="{F5F8692C-69E2-4562-BE03-C4E05F71AE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2917A7-AD67-4E72-A55A-A9932376C2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E7CD554-0E8D-4C61-8038-9BF2506AFAF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74752395-4EA0-4E5D-BEDF-0AA4940C06D5}" type="parTrans" cxnId="{E21EB4E5-C3AA-48D0-BED5-70D1D30DB4EC}">
      <dgm:prSet/>
      <dgm:spPr/>
    </dgm:pt>
    <dgm:pt modelId="{AD48B0F5-562B-4158-BABE-64DAD2EB9824}" type="sibTrans" cxnId="{E21EB4E5-C3AA-48D0-BED5-70D1D30DB4EC}">
      <dgm:prSet/>
      <dgm:spPr/>
    </dgm:pt>
    <dgm:pt modelId="{72563AF6-7324-4262-8E88-C2BB4B43BBB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B65B6424-1A1A-4B04-991C-124E12CFC6D2}" type="parTrans" cxnId="{D3C7BD3C-7D63-402A-A4A3-883729EBA1B5}">
      <dgm:prSet/>
      <dgm:spPr/>
    </dgm:pt>
    <dgm:pt modelId="{2D4D1624-4806-41CD-8DA8-281C6BB165C8}" type="sibTrans" cxnId="{D3C7BD3C-7D63-402A-A4A3-883729EBA1B5}">
      <dgm:prSet/>
      <dgm:spPr/>
    </dgm:pt>
    <dgm:pt modelId="{E9121581-DA58-4DC9-965A-657C0DA745E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E02DBF3C-EEDA-4C17-9465-6E970963F588}" type="parTrans" cxnId="{DB1C829F-517E-4AD3-96EB-456E6FAB75DE}">
      <dgm:prSet/>
      <dgm:spPr/>
    </dgm:pt>
    <dgm:pt modelId="{8D13FDF1-4267-4415-B5FA-D6FCBEC8D802}" type="sibTrans" cxnId="{DB1C829F-517E-4AD3-96EB-456E6FAB75DE}">
      <dgm:prSet/>
      <dgm:spPr/>
    </dgm:pt>
    <dgm:pt modelId="{31A5325C-7C15-488C-AFF2-E1D560D4680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A766ED26-990E-47C6-9F97-23DDA3E3746E}" type="parTrans" cxnId="{2575347B-63B2-4F86-8ADC-40445C3F3EBC}">
      <dgm:prSet/>
      <dgm:spPr/>
    </dgm:pt>
    <dgm:pt modelId="{CAB26616-9F2B-4512-BB9F-A2B83221D116}" type="sibTrans" cxnId="{2575347B-63B2-4F86-8ADC-40445C3F3EBC}">
      <dgm:prSet/>
      <dgm:spPr/>
    </dgm:pt>
    <dgm:pt modelId="{86EDFC42-F586-49C7-90CC-10019D0E13A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AE01FD77-2BD9-40B0-ADB2-E92B3D6DFE5D}" type="parTrans" cxnId="{E414594D-4A58-4F85-8CDA-F450A9995902}">
      <dgm:prSet/>
      <dgm:spPr/>
    </dgm:pt>
    <dgm:pt modelId="{69D96009-4AC6-4F95-8A6D-48BB026FD4ED}" type="sibTrans" cxnId="{E414594D-4A58-4F85-8CDA-F450A9995902}">
      <dgm:prSet/>
      <dgm:spPr/>
    </dgm:pt>
    <dgm:pt modelId="{2EAE3E65-385A-4271-B835-D9B22BBA4E9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3C1E58E-2D41-4B7C-9E61-8DC985D0DFBB}" type="parTrans" cxnId="{47419870-C261-452E-B9DF-4FD910375515}">
      <dgm:prSet/>
      <dgm:spPr/>
    </dgm:pt>
    <dgm:pt modelId="{B4829D0E-02C5-4E33-85E9-2950981AE390}" type="sibTrans" cxnId="{47419870-C261-452E-B9DF-4FD910375515}">
      <dgm:prSet/>
      <dgm:spPr/>
    </dgm:pt>
    <dgm:pt modelId="{7F4A8E2A-4EF1-4578-AAF8-5D16E1C8203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72520616-EB7D-4CB6-8752-575B41EFDA8F}" type="parTrans" cxnId="{39EF2971-DC36-414C-A10C-0172D621DEBC}">
      <dgm:prSet/>
      <dgm:spPr/>
    </dgm:pt>
    <dgm:pt modelId="{34FC2B56-1A26-4E25-9682-C05290CF751D}" type="sibTrans" cxnId="{39EF2971-DC36-414C-A10C-0172D621DEBC}">
      <dgm:prSet/>
      <dgm:spPr/>
    </dgm:pt>
    <dgm:pt modelId="{0654CD65-F08A-4313-9368-64DD96F256E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CECA85AC-6DC5-4F50-8867-5F518FFC029D}" type="parTrans" cxnId="{072C0CBA-A8D1-4D24-9E2E-724952A279BB}">
      <dgm:prSet/>
      <dgm:spPr/>
    </dgm:pt>
    <dgm:pt modelId="{D988C4BC-EE58-4510-981C-EC4DB05A401A}" type="sibTrans" cxnId="{072C0CBA-A8D1-4D24-9E2E-724952A279BB}">
      <dgm:prSet/>
      <dgm:spPr/>
    </dgm:pt>
    <dgm:pt modelId="{1FDFF59D-AFF9-49F3-B3BA-3CA5996A382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D3FD7B5-49CE-47E9-AB1C-EA2E95252EAF}" type="parTrans" cxnId="{235A8130-EA3D-4E6A-95C0-9332048B898F}">
      <dgm:prSet/>
      <dgm:spPr/>
    </dgm:pt>
    <dgm:pt modelId="{8E3E03A4-5E6D-49C2-9783-76D1BEA1FC56}" type="sibTrans" cxnId="{235A8130-EA3D-4E6A-95C0-9332048B898F}">
      <dgm:prSet/>
      <dgm:spPr/>
    </dgm:pt>
    <dgm:pt modelId="{ACCD2BC8-0C9E-4EF4-9202-777E6907290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6158354-7338-4850-8FB8-2E88A16F9CB0}" type="parTrans" cxnId="{E603790A-F630-4CDF-8F0D-9B985B64DD20}">
      <dgm:prSet/>
      <dgm:spPr/>
    </dgm:pt>
    <dgm:pt modelId="{0FC3543D-A024-4CFF-AB1F-D6260B01D6FE}" type="sibTrans" cxnId="{E603790A-F630-4CDF-8F0D-9B985B64DD20}">
      <dgm:prSet/>
      <dgm:spPr/>
    </dgm:pt>
    <dgm:pt modelId="{D5681898-00E4-4DB3-9B2D-AE6FA19CF462}" type="pres">
      <dgm:prSet presAssocID="{C22917A7-AD67-4E72-A55A-A9932376C2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A4DF9C-188C-467A-85E2-486A17C4B47F}" type="pres">
      <dgm:prSet presAssocID="{8E7CD554-0E8D-4C61-8038-9BF2506AFAF1}" presName="hierRoot1" presStyleCnt="0">
        <dgm:presLayoutVars>
          <dgm:hierBranch/>
        </dgm:presLayoutVars>
      </dgm:prSet>
      <dgm:spPr/>
    </dgm:pt>
    <dgm:pt modelId="{A073967B-3932-4023-ADE1-EC2978BCF327}" type="pres">
      <dgm:prSet presAssocID="{8E7CD554-0E8D-4C61-8038-9BF2506AFAF1}" presName="rootComposite1" presStyleCnt="0"/>
      <dgm:spPr/>
    </dgm:pt>
    <dgm:pt modelId="{2B62F53E-6DD8-42E7-AA24-99377301BAAA}" type="pres">
      <dgm:prSet presAssocID="{8E7CD554-0E8D-4C61-8038-9BF2506AFAF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A995A10-4580-4DF6-BC2C-5ECFBC041713}" type="pres">
      <dgm:prSet presAssocID="{8E7CD554-0E8D-4C61-8038-9BF2506AFAF1}" presName="rootConnector1" presStyleLbl="node1" presStyleIdx="0" presStyleCnt="0"/>
      <dgm:spPr/>
      <dgm:t>
        <a:bodyPr/>
        <a:lstStyle/>
        <a:p>
          <a:endParaRPr lang="sl-SI"/>
        </a:p>
      </dgm:t>
    </dgm:pt>
    <dgm:pt modelId="{51B98185-938A-4EBA-AEDC-7183E5B5D011}" type="pres">
      <dgm:prSet presAssocID="{8E7CD554-0E8D-4C61-8038-9BF2506AFAF1}" presName="hierChild2" presStyleCnt="0"/>
      <dgm:spPr/>
    </dgm:pt>
    <dgm:pt modelId="{341445F0-6455-49CF-B784-93A4CD759517}" type="pres">
      <dgm:prSet presAssocID="{B65B6424-1A1A-4B04-991C-124E12CFC6D2}" presName="Name35" presStyleLbl="parChTrans1D2" presStyleIdx="0" presStyleCnt="4"/>
      <dgm:spPr/>
    </dgm:pt>
    <dgm:pt modelId="{6646D9F2-ECB7-4AB1-BE42-6203C00B42E0}" type="pres">
      <dgm:prSet presAssocID="{72563AF6-7324-4262-8E88-C2BB4B43BBB8}" presName="hierRoot2" presStyleCnt="0">
        <dgm:presLayoutVars>
          <dgm:hierBranch/>
        </dgm:presLayoutVars>
      </dgm:prSet>
      <dgm:spPr/>
    </dgm:pt>
    <dgm:pt modelId="{BE18A428-41AB-4C9A-8E19-009FFCAD7487}" type="pres">
      <dgm:prSet presAssocID="{72563AF6-7324-4262-8E88-C2BB4B43BBB8}" presName="rootComposite" presStyleCnt="0"/>
      <dgm:spPr/>
    </dgm:pt>
    <dgm:pt modelId="{734AD46F-F5A0-428E-AFED-2C0014D16AD7}" type="pres">
      <dgm:prSet presAssocID="{72563AF6-7324-4262-8E88-C2BB4B43BBB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7F947A6-A0AC-450A-BA67-0D08F9828B8B}" type="pres">
      <dgm:prSet presAssocID="{72563AF6-7324-4262-8E88-C2BB4B43BBB8}" presName="rootConnector" presStyleLbl="node2" presStyleIdx="0" presStyleCnt="4"/>
      <dgm:spPr/>
      <dgm:t>
        <a:bodyPr/>
        <a:lstStyle/>
        <a:p>
          <a:endParaRPr lang="sl-SI"/>
        </a:p>
      </dgm:t>
    </dgm:pt>
    <dgm:pt modelId="{9FAE3B91-880A-47D6-ADF1-9AA76CD17EB5}" type="pres">
      <dgm:prSet presAssocID="{72563AF6-7324-4262-8E88-C2BB4B43BBB8}" presName="hierChild4" presStyleCnt="0"/>
      <dgm:spPr/>
    </dgm:pt>
    <dgm:pt modelId="{FC30283C-44CD-4867-ABD0-EC762C19BF5A}" type="pres">
      <dgm:prSet presAssocID="{72563AF6-7324-4262-8E88-C2BB4B43BBB8}" presName="hierChild5" presStyleCnt="0"/>
      <dgm:spPr/>
    </dgm:pt>
    <dgm:pt modelId="{CDDBA3B8-C57A-4858-BA8F-8E04CE708D47}" type="pres">
      <dgm:prSet presAssocID="{E02DBF3C-EEDA-4C17-9465-6E970963F588}" presName="Name35" presStyleLbl="parChTrans1D2" presStyleIdx="1" presStyleCnt="4"/>
      <dgm:spPr/>
    </dgm:pt>
    <dgm:pt modelId="{E8BB8A3D-6802-429C-A59F-86DFA6E5E703}" type="pres">
      <dgm:prSet presAssocID="{E9121581-DA58-4DC9-965A-657C0DA745E7}" presName="hierRoot2" presStyleCnt="0">
        <dgm:presLayoutVars>
          <dgm:hierBranch/>
        </dgm:presLayoutVars>
      </dgm:prSet>
      <dgm:spPr/>
    </dgm:pt>
    <dgm:pt modelId="{E1BFC6D9-97B6-44E8-8E87-C6360C612E22}" type="pres">
      <dgm:prSet presAssocID="{E9121581-DA58-4DC9-965A-657C0DA745E7}" presName="rootComposite" presStyleCnt="0"/>
      <dgm:spPr/>
    </dgm:pt>
    <dgm:pt modelId="{DABE38F8-CFBD-4EE4-B507-148D0BB38DF1}" type="pres">
      <dgm:prSet presAssocID="{E9121581-DA58-4DC9-965A-657C0DA745E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D9ECBD6-51C9-4B82-B7B0-B866A9B9941A}" type="pres">
      <dgm:prSet presAssocID="{E9121581-DA58-4DC9-965A-657C0DA745E7}" presName="rootConnector" presStyleLbl="node2" presStyleIdx="1" presStyleCnt="4"/>
      <dgm:spPr/>
      <dgm:t>
        <a:bodyPr/>
        <a:lstStyle/>
        <a:p>
          <a:endParaRPr lang="sl-SI"/>
        </a:p>
      </dgm:t>
    </dgm:pt>
    <dgm:pt modelId="{9F995D65-661E-4EE6-A86A-554B42327CDD}" type="pres">
      <dgm:prSet presAssocID="{E9121581-DA58-4DC9-965A-657C0DA745E7}" presName="hierChild4" presStyleCnt="0"/>
      <dgm:spPr/>
    </dgm:pt>
    <dgm:pt modelId="{68DC4F25-4FD4-4C37-98AD-70A75D6395C2}" type="pres">
      <dgm:prSet presAssocID="{E9121581-DA58-4DC9-965A-657C0DA745E7}" presName="hierChild5" presStyleCnt="0"/>
      <dgm:spPr/>
    </dgm:pt>
    <dgm:pt modelId="{4E77B998-C3BD-4880-8B3E-11F8D9B09888}" type="pres">
      <dgm:prSet presAssocID="{A766ED26-990E-47C6-9F97-23DDA3E3746E}" presName="Name35" presStyleLbl="parChTrans1D2" presStyleIdx="2" presStyleCnt="4"/>
      <dgm:spPr/>
    </dgm:pt>
    <dgm:pt modelId="{EFBA6576-E239-4DB2-AA2E-F310869CE5F0}" type="pres">
      <dgm:prSet presAssocID="{31A5325C-7C15-488C-AFF2-E1D560D46806}" presName="hierRoot2" presStyleCnt="0">
        <dgm:presLayoutVars>
          <dgm:hierBranch/>
        </dgm:presLayoutVars>
      </dgm:prSet>
      <dgm:spPr/>
    </dgm:pt>
    <dgm:pt modelId="{6B4DB551-6493-4A11-85F4-2B0E11617ED3}" type="pres">
      <dgm:prSet presAssocID="{31A5325C-7C15-488C-AFF2-E1D560D46806}" presName="rootComposite" presStyleCnt="0"/>
      <dgm:spPr/>
    </dgm:pt>
    <dgm:pt modelId="{0E4A1024-C836-49A0-8358-D296DB69BF52}" type="pres">
      <dgm:prSet presAssocID="{31A5325C-7C15-488C-AFF2-E1D560D4680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348B1F9-E90E-4258-AAE3-2509F73CA850}" type="pres">
      <dgm:prSet presAssocID="{31A5325C-7C15-488C-AFF2-E1D560D46806}" presName="rootConnector" presStyleLbl="node2" presStyleIdx="2" presStyleCnt="4"/>
      <dgm:spPr/>
      <dgm:t>
        <a:bodyPr/>
        <a:lstStyle/>
        <a:p>
          <a:endParaRPr lang="sl-SI"/>
        </a:p>
      </dgm:t>
    </dgm:pt>
    <dgm:pt modelId="{0B8EA36E-677D-42AA-B5AA-8A23FC4347EF}" type="pres">
      <dgm:prSet presAssocID="{31A5325C-7C15-488C-AFF2-E1D560D46806}" presName="hierChild4" presStyleCnt="0"/>
      <dgm:spPr/>
    </dgm:pt>
    <dgm:pt modelId="{BBCEB8E8-D1DB-451A-A433-06265AE5AE7F}" type="pres">
      <dgm:prSet presAssocID="{AE01FD77-2BD9-40B0-ADB2-E92B3D6DFE5D}" presName="Name35" presStyleLbl="parChTrans1D3" presStyleIdx="0" presStyleCnt="3"/>
      <dgm:spPr/>
    </dgm:pt>
    <dgm:pt modelId="{7A6ABE4E-9B3A-4674-A422-9006E82E17C8}" type="pres">
      <dgm:prSet presAssocID="{86EDFC42-F586-49C7-90CC-10019D0E13AF}" presName="hierRoot2" presStyleCnt="0">
        <dgm:presLayoutVars>
          <dgm:hierBranch val="r"/>
        </dgm:presLayoutVars>
      </dgm:prSet>
      <dgm:spPr/>
    </dgm:pt>
    <dgm:pt modelId="{0EB75BC4-8FBA-4A01-B0B9-23352CC91C13}" type="pres">
      <dgm:prSet presAssocID="{86EDFC42-F586-49C7-90CC-10019D0E13AF}" presName="rootComposite" presStyleCnt="0"/>
      <dgm:spPr/>
    </dgm:pt>
    <dgm:pt modelId="{B5228A25-7D54-4637-AB18-46BE30812228}" type="pres">
      <dgm:prSet presAssocID="{86EDFC42-F586-49C7-90CC-10019D0E13AF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B4D94DA-55C1-4556-869B-B39F3FDC2E7F}" type="pres">
      <dgm:prSet presAssocID="{86EDFC42-F586-49C7-90CC-10019D0E13AF}" presName="rootConnector" presStyleLbl="node3" presStyleIdx="0" presStyleCnt="3"/>
      <dgm:spPr/>
      <dgm:t>
        <a:bodyPr/>
        <a:lstStyle/>
        <a:p>
          <a:endParaRPr lang="sl-SI"/>
        </a:p>
      </dgm:t>
    </dgm:pt>
    <dgm:pt modelId="{99D02E6C-474E-44FB-BBD9-1900CB611B8A}" type="pres">
      <dgm:prSet presAssocID="{86EDFC42-F586-49C7-90CC-10019D0E13AF}" presName="hierChild4" presStyleCnt="0"/>
      <dgm:spPr/>
    </dgm:pt>
    <dgm:pt modelId="{3A6D3B43-474B-4EE1-85BF-2B9BDEC96A46}" type="pres">
      <dgm:prSet presAssocID="{86EDFC42-F586-49C7-90CC-10019D0E13AF}" presName="hierChild5" presStyleCnt="0"/>
      <dgm:spPr/>
    </dgm:pt>
    <dgm:pt modelId="{93F4E25E-5A5A-4F8D-93B4-C29BBBD67894}" type="pres">
      <dgm:prSet presAssocID="{D3C1E58E-2D41-4B7C-9E61-8DC985D0DFBB}" presName="Name35" presStyleLbl="parChTrans1D3" presStyleIdx="1" presStyleCnt="3"/>
      <dgm:spPr/>
    </dgm:pt>
    <dgm:pt modelId="{467F58C4-3917-4106-9FD6-F07CD94666A2}" type="pres">
      <dgm:prSet presAssocID="{2EAE3E65-385A-4271-B835-D9B22BBA4E9E}" presName="hierRoot2" presStyleCnt="0">
        <dgm:presLayoutVars>
          <dgm:hierBranch val="r"/>
        </dgm:presLayoutVars>
      </dgm:prSet>
      <dgm:spPr/>
    </dgm:pt>
    <dgm:pt modelId="{B7CDB5AE-9B10-4B2C-AA37-D35473380971}" type="pres">
      <dgm:prSet presAssocID="{2EAE3E65-385A-4271-B835-D9B22BBA4E9E}" presName="rootComposite" presStyleCnt="0"/>
      <dgm:spPr/>
    </dgm:pt>
    <dgm:pt modelId="{9C140137-CB29-42B9-9519-B1FADE05801F}" type="pres">
      <dgm:prSet presAssocID="{2EAE3E65-385A-4271-B835-D9B22BBA4E9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99B85D9-5079-4C80-B001-E194D822A56F}" type="pres">
      <dgm:prSet presAssocID="{2EAE3E65-385A-4271-B835-D9B22BBA4E9E}" presName="rootConnector" presStyleLbl="node3" presStyleIdx="1" presStyleCnt="3"/>
      <dgm:spPr/>
      <dgm:t>
        <a:bodyPr/>
        <a:lstStyle/>
        <a:p>
          <a:endParaRPr lang="sl-SI"/>
        </a:p>
      </dgm:t>
    </dgm:pt>
    <dgm:pt modelId="{13B1B392-2A75-48C9-B4D2-F59FD4F22846}" type="pres">
      <dgm:prSet presAssocID="{2EAE3E65-385A-4271-B835-D9B22BBA4E9E}" presName="hierChild4" presStyleCnt="0"/>
      <dgm:spPr/>
    </dgm:pt>
    <dgm:pt modelId="{3EA4DBDD-8E87-46B2-9E23-EF17C507E232}" type="pres">
      <dgm:prSet presAssocID="{2EAE3E65-385A-4271-B835-D9B22BBA4E9E}" presName="hierChild5" presStyleCnt="0"/>
      <dgm:spPr/>
    </dgm:pt>
    <dgm:pt modelId="{B4014FAB-08E5-4184-A515-59FBF69483DB}" type="pres">
      <dgm:prSet presAssocID="{72520616-EB7D-4CB6-8752-575B41EFDA8F}" presName="Name35" presStyleLbl="parChTrans1D3" presStyleIdx="2" presStyleCnt="3"/>
      <dgm:spPr/>
    </dgm:pt>
    <dgm:pt modelId="{42BF2FB3-7B50-4392-959A-EA146020AD6E}" type="pres">
      <dgm:prSet presAssocID="{7F4A8E2A-4EF1-4578-AAF8-5D16E1C82031}" presName="hierRoot2" presStyleCnt="0">
        <dgm:presLayoutVars>
          <dgm:hierBranch/>
        </dgm:presLayoutVars>
      </dgm:prSet>
      <dgm:spPr/>
    </dgm:pt>
    <dgm:pt modelId="{C6FB61F0-C464-4974-898E-C18CC4BA7084}" type="pres">
      <dgm:prSet presAssocID="{7F4A8E2A-4EF1-4578-AAF8-5D16E1C82031}" presName="rootComposite" presStyleCnt="0"/>
      <dgm:spPr/>
    </dgm:pt>
    <dgm:pt modelId="{E7D803E5-17AE-4CCB-8872-EDBFC68DD468}" type="pres">
      <dgm:prSet presAssocID="{7F4A8E2A-4EF1-4578-AAF8-5D16E1C8203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F36B007-8D29-4013-AEFB-B1378649904D}" type="pres">
      <dgm:prSet presAssocID="{7F4A8E2A-4EF1-4578-AAF8-5D16E1C82031}" presName="rootConnector" presStyleLbl="node3" presStyleIdx="2" presStyleCnt="3"/>
      <dgm:spPr/>
      <dgm:t>
        <a:bodyPr/>
        <a:lstStyle/>
        <a:p>
          <a:endParaRPr lang="sl-SI"/>
        </a:p>
      </dgm:t>
    </dgm:pt>
    <dgm:pt modelId="{8D55EA72-7AEC-4C0E-82F0-3ED20273DA82}" type="pres">
      <dgm:prSet presAssocID="{7F4A8E2A-4EF1-4578-AAF8-5D16E1C82031}" presName="hierChild4" presStyleCnt="0"/>
      <dgm:spPr/>
    </dgm:pt>
    <dgm:pt modelId="{4524749C-0A35-4680-9903-A1B0F832C904}" type="pres">
      <dgm:prSet presAssocID="{CECA85AC-6DC5-4F50-8867-5F518FFC029D}" presName="Name35" presStyleLbl="parChTrans1D4" presStyleIdx="0" presStyleCnt="2"/>
      <dgm:spPr/>
    </dgm:pt>
    <dgm:pt modelId="{B71DA6E3-EDB8-4256-8531-AAD3A90A618E}" type="pres">
      <dgm:prSet presAssocID="{0654CD65-F08A-4313-9368-64DD96F256EB}" presName="hierRoot2" presStyleCnt="0">
        <dgm:presLayoutVars>
          <dgm:hierBranch val="r"/>
        </dgm:presLayoutVars>
      </dgm:prSet>
      <dgm:spPr/>
    </dgm:pt>
    <dgm:pt modelId="{F68441FF-85C8-4986-879A-27176E9A1EDD}" type="pres">
      <dgm:prSet presAssocID="{0654CD65-F08A-4313-9368-64DD96F256EB}" presName="rootComposite" presStyleCnt="0"/>
      <dgm:spPr/>
    </dgm:pt>
    <dgm:pt modelId="{23B015DA-93DE-4043-AA96-283A57B385A8}" type="pres">
      <dgm:prSet presAssocID="{0654CD65-F08A-4313-9368-64DD96F256EB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E786B52-7EF9-4127-AF87-94A422332C55}" type="pres">
      <dgm:prSet presAssocID="{0654CD65-F08A-4313-9368-64DD96F256EB}" presName="rootConnector" presStyleLbl="node4" presStyleIdx="0" presStyleCnt="2"/>
      <dgm:spPr/>
      <dgm:t>
        <a:bodyPr/>
        <a:lstStyle/>
        <a:p>
          <a:endParaRPr lang="sl-SI"/>
        </a:p>
      </dgm:t>
    </dgm:pt>
    <dgm:pt modelId="{8902F847-ABAB-4856-925D-D93425B9E542}" type="pres">
      <dgm:prSet presAssocID="{0654CD65-F08A-4313-9368-64DD96F256EB}" presName="hierChild4" presStyleCnt="0"/>
      <dgm:spPr/>
    </dgm:pt>
    <dgm:pt modelId="{41591922-3E03-43F6-B69A-096EB29F50BF}" type="pres">
      <dgm:prSet presAssocID="{0654CD65-F08A-4313-9368-64DD96F256EB}" presName="hierChild5" presStyleCnt="0"/>
      <dgm:spPr/>
    </dgm:pt>
    <dgm:pt modelId="{D8354694-E72F-4579-8AED-9D2D5EE08984}" type="pres">
      <dgm:prSet presAssocID="{5D3FD7B5-49CE-47E9-AB1C-EA2E95252EAF}" presName="Name35" presStyleLbl="parChTrans1D4" presStyleIdx="1" presStyleCnt="2"/>
      <dgm:spPr/>
    </dgm:pt>
    <dgm:pt modelId="{09F3DC2C-3676-4809-ADF4-923C7F31D4D9}" type="pres">
      <dgm:prSet presAssocID="{1FDFF59D-AFF9-49F3-B3BA-3CA5996A382E}" presName="hierRoot2" presStyleCnt="0">
        <dgm:presLayoutVars>
          <dgm:hierBranch val="r"/>
        </dgm:presLayoutVars>
      </dgm:prSet>
      <dgm:spPr/>
    </dgm:pt>
    <dgm:pt modelId="{6E9E9E89-E35E-4B25-AAC6-BD5D18675F94}" type="pres">
      <dgm:prSet presAssocID="{1FDFF59D-AFF9-49F3-B3BA-3CA5996A382E}" presName="rootComposite" presStyleCnt="0"/>
      <dgm:spPr/>
    </dgm:pt>
    <dgm:pt modelId="{4B1FCD8F-A7BA-4627-8B78-2EA872DB25FC}" type="pres">
      <dgm:prSet presAssocID="{1FDFF59D-AFF9-49F3-B3BA-3CA5996A382E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915E1C2-F505-4119-AA98-2C61F8AD78FC}" type="pres">
      <dgm:prSet presAssocID="{1FDFF59D-AFF9-49F3-B3BA-3CA5996A382E}" presName="rootConnector" presStyleLbl="node4" presStyleIdx="1" presStyleCnt="2"/>
      <dgm:spPr/>
      <dgm:t>
        <a:bodyPr/>
        <a:lstStyle/>
        <a:p>
          <a:endParaRPr lang="sl-SI"/>
        </a:p>
      </dgm:t>
    </dgm:pt>
    <dgm:pt modelId="{7C1AA9B4-60F9-4AAC-B3B0-85A5A7A9BFE8}" type="pres">
      <dgm:prSet presAssocID="{1FDFF59D-AFF9-49F3-B3BA-3CA5996A382E}" presName="hierChild4" presStyleCnt="0"/>
      <dgm:spPr/>
    </dgm:pt>
    <dgm:pt modelId="{7ED05C9D-7AF7-4188-950A-B3F1D5082551}" type="pres">
      <dgm:prSet presAssocID="{1FDFF59D-AFF9-49F3-B3BA-3CA5996A382E}" presName="hierChild5" presStyleCnt="0"/>
      <dgm:spPr/>
    </dgm:pt>
    <dgm:pt modelId="{8B2812AB-366D-4E76-8441-025C741C7210}" type="pres">
      <dgm:prSet presAssocID="{7F4A8E2A-4EF1-4578-AAF8-5D16E1C82031}" presName="hierChild5" presStyleCnt="0"/>
      <dgm:spPr/>
    </dgm:pt>
    <dgm:pt modelId="{D9A3BE1E-2527-4DFB-B8F3-C356A4F8FCF8}" type="pres">
      <dgm:prSet presAssocID="{31A5325C-7C15-488C-AFF2-E1D560D46806}" presName="hierChild5" presStyleCnt="0"/>
      <dgm:spPr/>
    </dgm:pt>
    <dgm:pt modelId="{E0C73925-76BC-4427-8E57-A0369467D1E2}" type="pres">
      <dgm:prSet presAssocID="{96158354-7338-4850-8FB8-2E88A16F9CB0}" presName="Name35" presStyleLbl="parChTrans1D2" presStyleIdx="3" presStyleCnt="4"/>
      <dgm:spPr/>
    </dgm:pt>
    <dgm:pt modelId="{3D6FB596-0B25-449B-A5E7-15030CEBE2CE}" type="pres">
      <dgm:prSet presAssocID="{ACCD2BC8-0C9E-4EF4-9202-777E69072903}" presName="hierRoot2" presStyleCnt="0">
        <dgm:presLayoutVars>
          <dgm:hierBranch/>
        </dgm:presLayoutVars>
      </dgm:prSet>
      <dgm:spPr/>
    </dgm:pt>
    <dgm:pt modelId="{40DAABC8-A652-438D-827A-0BEE04D1437C}" type="pres">
      <dgm:prSet presAssocID="{ACCD2BC8-0C9E-4EF4-9202-777E69072903}" presName="rootComposite" presStyleCnt="0"/>
      <dgm:spPr/>
    </dgm:pt>
    <dgm:pt modelId="{371B4225-2DB8-4406-BA5D-14D945CF26E7}" type="pres">
      <dgm:prSet presAssocID="{ACCD2BC8-0C9E-4EF4-9202-777E6907290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AD3E948-AB75-451F-821B-6C950ECA2DA5}" type="pres">
      <dgm:prSet presAssocID="{ACCD2BC8-0C9E-4EF4-9202-777E69072903}" presName="rootConnector" presStyleLbl="node2" presStyleIdx="3" presStyleCnt="4"/>
      <dgm:spPr/>
      <dgm:t>
        <a:bodyPr/>
        <a:lstStyle/>
        <a:p>
          <a:endParaRPr lang="sl-SI"/>
        </a:p>
      </dgm:t>
    </dgm:pt>
    <dgm:pt modelId="{EB4192C2-465F-4CDA-BDAA-696F60740953}" type="pres">
      <dgm:prSet presAssocID="{ACCD2BC8-0C9E-4EF4-9202-777E69072903}" presName="hierChild4" presStyleCnt="0"/>
      <dgm:spPr/>
    </dgm:pt>
    <dgm:pt modelId="{35A32F5F-945F-4F3E-AB0C-7DAFCB29A1C1}" type="pres">
      <dgm:prSet presAssocID="{ACCD2BC8-0C9E-4EF4-9202-777E69072903}" presName="hierChild5" presStyleCnt="0"/>
      <dgm:spPr/>
    </dgm:pt>
    <dgm:pt modelId="{7AC1D99A-4E7E-41A3-92EB-346B955746CD}" type="pres">
      <dgm:prSet presAssocID="{8E7CD554-0E8D-4C61-8038-9BF2506AFAF1}" presName="hierChild3" presStyleCnt="0"/>
      <dgm:spPr/>
    </dgm:pt>
  </dgm:ptLst>
  <dgm:cxnLst>
    <dgm:cxn modelId="{484D2C26-5896-4F9C-8EE3-24F01EFDD9C2}" type="presOf" srcId="{72520616-EB7D-4CB6-8752-575B41EFDA8F}" destId="{B4014FAB-08E5-4184-A515-59FBF69483DB}" srcOrd="0" destOrd="0" presId="urn:microsoft.com/office/officeart/2005/8/layout/orgChart1"/>
    <dgm:cxn modelId="{C948E5C1-76CF-4643-94BB-0F1D85DFA3F8}" type="presOf" srcId="{96158354-7338-4850-8FB8-2E88A16F9CB0}" destId="{E0C73925-76BC-4427-8E57-A0369467D1E2}" srcOrd="0" destOrd="0" presId="urn:microsoft.com/office/officeart/2005/8/layout/orgChart1"/>
    <dgm:cxn modelId="{47419870-C261-452E-B9DF-4FD910375515}" srcId="{31A5325C-7C15-488C-AFF2-E1D560D46806}" destId="{2EAE3E65-385A-4271-B835-D9B22BBA4E9E}" srcOrd="1" destOrd="0" parTransId="{D3C1E58E-2D41-4B7C-9E61-8DC985D0DFBB}" sibTransId="{B4829D0E-02C5-4E33-85E9-2950981AE390}"/>
    <dgm:cxn modelId="{88528C4A-643E-4D0D-9A77-1EF4D9397174}" type="presOf" srcId="{86EDFC42-F586-49C7-90CC-10019D0E13AF}" destId="{2B4D94DA-55C1-4556-869B-B39F3FDC2E7F}" srcOrd="1" destOrd="0" presId="urn:microsoft.com/office/officeart/2005/8/layout/orgChart1"/>
    <dgm:cxn modelId="{E603790A-F630-4CDF-8F0D-9B985B64DD20}" srcId="{8E7CD554-0E8D-4C61-8038-9BF2506AFAF1}" destId="{ACCD2BC8-0C9E-4EF4-9202-777E69072903}" srcOrd="3" destOrd="0" parTransId="{96158354-7338-4850-8FB8-2E88A16F9CB0}" sibTransId="{0FC3543D-A024-4CFF-AB1F-D6260B01D6FE}"/>
    <dgm:cxn modelId="{0404A156-F76F-499D-B282-361FE66B6A76}" type="presOf" srcId="{E9121581-DA58-4DC9-965A-657C0DA745E7}" destId="{DABE38F8-CFBD-4EE4-B507-148D0BB38DF1}" srcOrd="0" destOrd="0" presId="urn:microsoft.com/office/officeart/2005/8/layout/orgChart1"/>
    <dgm:cxn modelId="{0E02C0AE-6624-4464-B061-D78663E3ECC4}" type="presOf" srcId="{72563AF6-7324-4262-8E88-C2BB4B43BBB8}" destId="{734AD46F-F5A0-428E-AFED-2C0014D16AD7}" srcOrd="0" destOrd="0" presId="urn:microsoft.com/office/officeart/2005/8/layout/orgChart1"/>
    <dgm:cxn modelId="{2C19F10C-DBA3-4D66-BBAD-7DE766EFFC3E}" type="presOf" srcId="{31A5325C-7C15-488C-AFF2-E1D560D46806}" destId="{0E4A1024-C836-49A0-8358-D296DB69BF52}" srcOrd="0" destOrd="0" presId="urn:microsoft.com/office/officeart/2005/8/layout/orgChart1"/>
    <dgm:cxn modelId="{5610C5D1-0B2A-466A-8210-901CE1E109A1}" type="presOf" srcId="{E9121581-DA58-4DC9-965A-657C0DA745E7}" destId="{4D9ECBD6-51C9-4B82-B7B0-B866A9B9941A}" srcOrd="1" destOrd="0" presId="urn:microsoft.com/office/officeart/2005/8/layout/orgChart1"/>
    <dgm:cxn modelId="{32DC79F2-ED55-4155-8B76-C2DA2073983A}" type="presOf" srcId="{B65B6424-1A1A-4B04-991C-124E12CFC6D2}" destId="{341445F0-6455-49CF-B784-93A4CD759517}" srcOrd="0" destOrd="0" presId="urn:microsoft.com/office/officeart/2005/8/layout/orgChart1"/>
    <dgm:cxn modelId="{E1FA1FD7-FDBE-4D42-ADEF-6268EBDEB7AA}" type="presOf" srcId="{31A5325C-7C15-488C-AFF2-E1D560D46806}" destId="{B348B1F9-E90E-4258-AAE3-2509F73CA850}" srcOrd="1" destOrd="0" presId="urn:microsoft.com/office/officeart/2005/8/layout/orgChart1"/>
    <dgm:cxn modelId="{E6F92790-5CE5-417A-83B0-F7132F7E2524}" type="presOf" srcId="{ACCD2BC8-0C9E-4EF4-9202-777E69072903}" destId="{DAD3E948-AB75-451F-821B-6C950ECA2DA5}" srcOrd="1" destOrd="0" presId="urn:microsoft.com/office/officeart/2005/8/layout/orgChart1"/>
    <dgm:cxn modelId="{330DCF20-6A19-4DE7-A5A3-DDC915F2DC00}" type="presOf" srcId="{2EAE3E65-385A-4271-B835-D9B22BBA4E9E}" destId="{9C140137-CB29-42B9-9519-B1FADE05801F}" srcOrd="0" destOrd="0" presId="urn:microsoft.com/office/officeart/2005/8/layout/orgChart1"/>
    <dgm:cxn modelId="{A261DF69-77B7-4CAB-A553-8942656B3F6C}" type="presOf" srcId="{7F4A8E2A-4EF1-4578-AAF8-5D16E1C82031}" destId="{E7D803E5-17AE-4CCB-8872-EDBFC68DD468}" srcOrd="0" destOrd="0" presId="urn:microsoft.com/office/officeart/2005/8/layout/orgChart1"/>
    <dgm:cxn modelId="{7B67A100-7358-4B3B-BF1F-8D635BF2B69A}" type="presOf" srcId="{A766ED26-990E-47C6-9F97-23DDA3E3746E}" destId="{4E77B998-C3BD-4880-8B3E-11F8D9B09888}" srcOrd="0" destOrd="0" presId="urn:microsoft.com/office/officeart/2005/8/layout/orgChart1"/>
    <dgm:cxn modelId="{E21EB4E5-C3AA-48D0-BED5-70D1D30DB4EC}" srcId="{C22917A7-AD67-4E72-A55A-A9932376C294}" destId="{8E7CD554-0E8D-4C61-8038-9BF2506AFAF1}" srcOrd="0" destOrd="0" parTransId="{74752395-4EA0-4E5D-BEDF-0AA4940C06D5}" sibTransId="{AD48B0F5-562B-4158-BABE-64DAD2EB9824}"/>
    <dgm:cxn modelId="{DB1C829F-517E-4AD3-96EB-456E6FAB75DE}" srcId="{8E7CD554-0E8D-4C61-8038-9BF2506AFAF1}" destId="{E9121581-DA58-4DC9-965A-657C0DA745E7}" srcOrd="1" destOrd="0" parTransId="{E02DBF3C-EEDA-4C17-9465-6E970963F588}" sibTransId="{8D13FDF1-4267-4415-B5FA-D6FCBEC8D802}"/>
    <dgm:cxn modelId="{996053F7-254D-4C76-AE86-A7EA97B93DFC}" type="presOf" srcId="{0654CD65-F08A-4313-9368-64DD96F256EB}" destId="{23B015DA-93DE-4043-AA96-283A57B385A8}" srcOrd="0" destOrd="0" presId="urn:microsoft.com/office/officeart/2005/8/layout/orgChart1"/>
    <dgm:cxn modelId="{340EF42B-2A69-4591-81CB-42CDBEDC6B0E}" type="presOf" srcId="{0654CD65-F08A-4313-9368-64DD96F256EB}" destId="{3E786B52-7EF9-4127-AF87-94A422332C55}" srcOrd="1" destOrd="0" presId="urn:microsoft.com/office/officeart/2005/8/layout/orgChart1"/>
    <dgm:cxn modelId="{F95F0122-32BE-4684-9D01-E1098DD5D803}" type="presOf" srcId="{D3C1E58E-2D41-4B7C-9E61-8DC985D0DFBB}" destId="{93F4E25E-5A5A-4F8D-93B4-C29BBBD67894}" srcOrd="0" destOrd="0" presId="urn:microsoft.com/office/officeart/2005/8/layout/orgChart1"/>
    <dgm:cxn modelId="{06C041D3-D416-4ECB-90DF-715B0E48C0AF}" type="presOf" srcId="{72563AF6-7324-4262-8E88-C2BB4B43BBB8}" destId="{57F947A6-A0AC-450A-BA67-0D08F9828B8B}" srcOrd="1" destOrd="0" presId="urn:microsoft.com/office/officeart/2005/8/layout/orgChart1"/>
    <dgm:cxn modelId="{F179EEBA-B6BF-493B-9BDC-35648DA4CDE4}" type="presOf" srcId="{5D3FD7B5-49CE-47E9-AB1C-EA2E95252EAF}" destId="{D8354694-E72F-4579-8AED-9D2D5EE08984}" srcOrd="0" destOrd="0" presId="urn:microsoft.com/office/officeart/2005/8/layout/orgChart1"/>
    <dgm:cxn modelId="{BC2E3BDA-FBCB-42E5-A395-E21FD3F0B649}" type="presOf" srcId="{1FDFF59D-AFF9-49F3-B3BA-3CA5996A382E}" destId="{5915E1C2-F505-4119-AA98-2C61F8AD78FC}" srcOrd="1" destOrd="0" presId="urn:microsoft.com/office/officeart/2005/8/layout/orgChart1"/>
    <dgm:cxn modelId="{03B391B2-32BD-4ED6-BDD2-E0B9E87D7F2E}" type="presOf" srcId="{1FDFF59D-AFF9-49F3-B3BA-3CA5996A382E}" destId="{4B1FCD8F-A7BA-4627-8B78-2EA872DB25FC}" srcOrd="0" destOrd="0" presId="urn:microsoft.com/office/officeart/2005/8/layout/orgChart1"/>
    <dgm:cxn modelId="{B7BD7FBE-AAEE-478F-86EA-72C9EB342D7E}" type="presOf" srcId="{86EDFC42-F586-49C7-90CC-10019D0E13AF}" destId="{B5228A25-7D54-4637-AB18-46BE30812228}" srcOrd="0" destOrd="0" presId="urn:microsoft.com/office/officeart/2005/8/layout/orgChart1"/>
    <dgm:cxn modelId="{18EA8B47-D9EB-486B-9A9E-6A4575205A8E}" type="presOf" srcId="{AE01FD77-2BD9-40B0-ADB2-E92B3D6DFE5D}" destId="{BBCEB8E8-D1DB-451A-A433-06265AE5AE7F}" srcOrd="0" destOrd="0" presId="urn:microsoft.com/office/officeart/2005/8/layout/orgChart1"/>
    <dgm:cxn modelId="{2CB9CC11-68A0-4E3E-B84E-E479CE42CA88}" type="presOf" srcId="{2EAE3E65-385A-4271-B835-D9B22BBA4E9E}" destId="{E99B85D9-5079-4C80-B001-E194D822A56F}" srcOrd="1" destOrd="0" presId="urn:microsoft.com/office/officeart/2005/8/layout/orgChart1"/>
    <dgm:cxn modelId="{AC860B96-3DAA-4109-AC09-93EAEA5F4F24}" type="presOf" srcId="{E02DBF3C-EEDA-4C17-9465-6E970963F588}" destId="{CDDBA3B8-C57A-4858-BA8F-8E04CE708D47}" srcOrd="0" destOrd="0" presId="urn:microsoft.com/office/officeart/2005/8/layout/orgChart1"/>
    <dgm:cxn modelId="{FA4CB803-97CC-47CF-A59C-2A885868AC2C}" type="presOf" srcId="{7F4A8E2A-4EF1-4578-AAF8-5D16E1C82031}" destId="{9F36B007-8D29-4013-AEFB-B1378649904D}" srcOrd="1" destOrd="0" presId="urn:microsoft.com/office/officeart/2005/8/layout/orgChart1"/>
    <dgm:cxn modelId="{39EF2971-DC36-414C-A10C-0172D621DEBC}" srcId="{31A5325C-7C15-488C-AFF2-E1D560D46806}" destId="{7F4A8E2A-4EF1-4578-AAF8-5D16E1C82031}" srcOrd="2" destOrd="0" parTransId="{72520616-EB7D-4CB6-8752-575B41EFDA8F}" sibTransId="{34FC2B56-1A26-4E25-9682-C05290CF751D}"/>
    <dgm:cxn modelId="{E414594D-4A58-4F85-8CDA-F450A9995902}" srcId="{31A5325C-7C15-488C-AFF2-E1D560D46806}" destId="{86EDFC42-F586-49C7-90CC-10019D0E13AF}" srcOrd="0" destOrd="0" parTransId="{AE01FD77-2BD9-40B0-ADB2-E92B3D6DFE5D}" sibTransId="{69D96009-4AC6-4F95-8A6D-48BB026FD4ED}"/>
    <dgm:cxn modelId="{983C5E25-C5FF-455B-BB66-EF674D35EC0B}" type="presOf" srcId="{8E7CD554-0E8D-4C61-8038-9BF2506AFAF1}" destId="{3A995A10-4580-4DF6-BC2C-5ECFBC041713}" srcOrd="1" destOrd="0" presId="urn:microsoft.com/office/officeart/2005/8/layout/orgChart1"/>
    <dgm:cxn modelId="{1B114800-854C-46D4-9FF1-B7F8A4B73E8D}" type="presOf" srcId="{CECA85AC-6DC5-4F50-8867-5F518FFC029D}" destId="{4524749C-0A35-4680-9903-A1B0F832C904}" srcOrd="0" destOrd="0" presId="urn:microsoft.com/office/officeart/2005/8/layout/orgChart1"/>
    <dgm:cxn modelId="{235A8130-EA3D-4E6A-95C0-9332048B898F}" srcId="{7F4A8E2A-4EF1-4578-AAF8-5D16E1C82031}" destId="{1FDFF59D-AFF9-49F3-B3BA-3CA5996A382E}" srcOrd="1" destOrd="0" parTransId="{5D3FD7B5-49CE-47E9-AB1C-EA2E95252EAF}" sibTransId="{8E3E03A4-5E6D-49C2-9783-76D1BEA1FC56}"/>
    <dgm:cxn modelId="{072C0CBA-A8D1-4D24-9E2E-724952A279BB}" srcId="{7F4A8E2A-4EF1-4578-AAF8-5D16E1C82031}" destId="{0654CD65-F08A-4313-9368-64DD96F256EB}" srcOrd="0" destOrd="0" parTransId="{CECA85AC-6DC5-4F50-8867-5F518FFC029D}" sibTransId="{D988C4BC-EE58-4510-981C-EC4DB05A401A}"/>
    <dgm:cxn modelId="{D3C7BD3C-7D63-402A-A4A3-883729EBA1B5}" srcId="{8E7CD554-0E8D-4C61-8038-9BF2506AFAF1}" destId="{72563AF6-7324-4262-8E88-C2BB4B43BBB8}" srcOrd="0" destOrd="0" parTransId="{B65B6424-1A1A-4B04-991C-124E12CFC6D2}" sibTransId="{2D4D1624-4806-41CD-8DA8-281C6BB165C8}"/>
    <dgm:cxn modelId="{23192648-A4A3-4636-9A10-069EC49C01A3}" type="presOf" srcId="{8E7CD554-0E8D-4C61-8038-9BF2506AFAF1}" destId="{2B62F53E-6DD8-42E7-AA24-99377301BAAA}" srcOrd="0" destOrd="0" presId="urn:microsoft.com/office/officeart/2005/8/layout/orgChart1"/>
    <dgm:cxn modelId="{60ED8F80-FB53-4416-978B-87383602650F}" type="presOf" srcId="{ACCD2BC8-0C9E-4EF4-9202-777E69072903}" destId="{371B4225-2DB8-4406-BA5D-14D945CF26E7}" srcOrd="0" destOrd="0" presId="urn:microsoft.com/office/officeart/2005/8/layout/orgChart1"/>
    <dgm:cxn modelId="{99BBE83A-1ABA-4ECF-B4A9-50AABDD56285}" type="presOf" srcId="{C22917A7-AD67-4E72-A55A-A9932376C294}" destId="{D5681898-00E4-4DB3-9B2D-AE6FA19CF462}" srcOrd="0" destOrd="0" presId="urn:microsoft.com/office/officeart/2005/8/layout/orgChart1"/>
    <dgm:cxn modelId="{2575347B-63B2-4F86-8ADC-40445C3F3EBC}" srcId="{8E7CD554-0E8D-4C61-8038-9BF2506AFAF1}" destId="{31A5325C-7C15-488C-AFF2-E1D560D46806}" srcOrd="2" destOrd="0" parTransId="{A766ED26-990E-47C6-9F97-23DDA3E3746E}" sibTransId="{CAB26616-9F2B-4512-BB9F-A2B83221D116}"/>
    <dgm:cxn modelId="{C91B5863-6307-4F01-A9A8-94FF47DE2B08}" type="presParOf" srcId="{D5681898-00E4-4DB3-9B2D-AE6FA19CF462}" destId="{45A4DF9C-188C-467A-85E2-486A17C4B47F}" srcOrd="0" destOrd="0" presId="urn:microsoft.com/office/officeart/2005/8/layout/orgChart1"/>
    <dgm:cxn modelId="{B623A189-A252-476D-AFB0-05DAFF7AB7A0}" type="presParOf" srcId="{45A4DF9C-188C-467A-85E2-486A17C4B47F}" destId="{A073967B-3932-4023-ADE1-EC2978BCF327}" srcOrd="0" destOrd="0" presId="urn:microsoft.com/office/officeart/2005/8/layout/orgChart1"/>
    <dgm:cxn modelId="{0349BA6C-18AB-4047-A8DF-BA3C41B36572}" type="presParOf" srcId="{A073967B-3932-4023-ADE1-EC2978BCF327}" destId="{2B62F53E-6DD8-42E7-AA24-99377301BAAA}" srcOrd="0" destOrd="0" presId="urn:microsoft.com/office/officeart/2005/8/layout/orgChart1"/>
    <dgm:cxn modelId="{C80EECFC-A174-476C-A2F6-17C23D071D50}" type="presParOf" srcId="{A073967B-3932-4023-ADE1-EC2978BCF327}" destId="{3A995A10-4580-4DF6-BC2C-5ECFBC041713}" srcOrd="1" destOrd="0" presId="urn:microsoft.com/office/officeart/2005/8/layout/orgChart1"/>
    <dgm:cxn modelId="{4715ABFB-6E1F-4793-8DE3-F896CC353263}" type="presParOf" srcId="{45A4DF9C-188C-467A-85E2-486A17C4B47F}" destId="{51B98185-938A-4EBA-AEDC-7183E5B5D011}" srcOrd="1" destOrd="0" presId="urn:microsoft.com/office/officeart/2005/8/layout/orgChart1"/>
    <dgm:cxn modelId="{58E36558-96B6-48A0-B734-BDC56A1320D1}" type="presParOf" srcId="{51B98185-938A-4EBA-AEDC-7183E5B5D011}" destId="{341445F0-6455-49CF-B784-93A4CD759517}" srcOrd="0" destOrd="0" presId="urn:microsoft.com/office/officeart/2005/8/layout/orgChart1"/>
    <dgm:cxn modelId="{822D9E4C-8F0B-4751-90A8-8BE967702B1B}" type="presParOf" srcId="{51B98185-938A-4EBA-AEDC-7183E5B5D011}" destId="{6646D9F2-ECB7-4AB1-BE42-6203C00B42E0}" srcOrd="1" destOrd="0" presId="urn:microsoft.com/office/officeart/2005/8/layout/orgChart1"/>
    <dgm:cxn modelId="{B36AAD79-EA0C-4862-99B2-239802CD58DD}" type="presParOf" srcId="{6646D9F2-ECB7-4AB1-BE42-6203C00B42E0}" destId="{BE18A428-41AB-4C9A-8E19-009FFCAD7487}" srcOrd="0" destOrd="0" presId="urn:microsoft.com/office/officeart/2005/8/layout/orgChart1"/>
    <dgm:cxn modelId="{514E59F8-99C8-4817-9686-9C44D1D095CD}" type="presParOf" srcId="{BE18A428-41AB-4C9A-8E19-009FFCAD7487}" destId="{734AD46F-F5A0-428E-AFED-2C0014D16AD7}" srcOrd="0" destOrd="0" presId="urn:microsoft.com/office/officeart/2005/8/layout/orgChart1"/>
    <dgm:cxn modelId="{A06B176D-6F7C-4E99-A70A-3A6B457AB78C}" type="presParOf" srcId="{BE18A428-41AB-4C9A-8E19-009FFCAD7487}" destId="{57F947A6-A0AC-450A-BA67-0D08F9828B8B}" srcOrd="1" destOrd="0" presId="urn:microsoft.com/office/officeart/2005/8/layout/orgChart1"/>
    <dgm:cxn modelId="{79DA5181-2381-493C-882D-493D585E58C6}" type="presParOf" srcId="{6646D9F2-ECB7-4AB1-BE42-6203C00B42E0}" destId="{9FAE3B91-880A-47D6-ADF1-9AA76CD17EB5}" srcOrd="1" destOrd="0" presId="urn:microsoft.com/office/officeart/2005/8/layout/orgChart1"/>
    <dgm:cxn modelId="{AAF2A82D-8908-4187-B6DF-DE9304CAF0ED}" type="presParOf" srcId="{6646D9F2-ECB7-4AB1-BE42-6203C00B42E0}" destId="{FC30283C-44CD-4867-ABD0-EC762C19BF5A}" srcOrd="2" destOrd="0" presId="urn:microsoft.com/office/officeart/2005/8/layout/orgChart1"/>
    <dgm:cxn modelId="{52CACFE7-47A4-40D4-9982-96F8FD977A7D}" type="presParOf" srcId="{51B98185-938A-4EBA-AEDC-7183E5B5D011}" destId="{CDDBA3B8-C57A-4858-BA8F-8E04CE708D47}" srcOrd="2" destOrd="0" presId="urn:microsoft.com/office/officeart/2005/8/layout/orgChart1"/>
    <dgm:cxn modelId="{60F6BFC7-8F3E-422B-ABBA-28004ECCE3AC}" type="presParOf" srcId="{51B98185-938A-4EBA-AEDC-7183E5B5D011}" destId="{E8BB8A3D-6802-429C-A59F-86DFA6E5E703}" srcOrd="3" destOrd="0" presId="urn:microsoft.com/office/officeart/2005/8/layout/orgChart1"/>
    <dgm:cxn modelId="{76D17E77-E215-4182-A70F-A4B72B2FE46E}" type="presParOf" srcId="{E8BB8A3D-6802-429C-A59F-86DFA6E5E703}" destId="{E1BFC6D9-97B6-44E8-8E87-C6360C612E22}" srcOrd="0" destOrd="0" presId="urn:microsoft.com/office/officeart/2005/8/layout/orgChart1"/>
    <dgm:cxn modelId="{AFC675B6-A801-4C9F-BC4E-D7E5E9319865}" type="presParOf" srcId="{E1BFC6D9-97B6-44E8-8E87-C6360C612E22}" destId="{DABE38F8-CFBD-4EE4-B507-148D0BB38DF1}" srcOrd="0" destOrd="0" presId="urn:microsoft.com/office/officeart/2005/8/layout/orgChart1"/>
    <dgm:cxn modelId="{D3912AB5-C084-47B3-9822-3FA6DB1707A7}" type="presParOf" srcId="{E1BFC6D9-97B6-44E8-8E87-C6360C612E22}" destId="{4D9ECBD6-51C9-4B82-B7B0-B866A9B9941A}" srcOrd="1" destOrd="0" presId="urn:microsoft.com/office/officeart/2005/8/layout/orgChart1"/>
    <dgm:cxn modelId="{6B68094E-E1CC-47AE-9522-7E5AB52C9A69}" type="presParOf" srcId="{E8BB8A3D-6802-429C-A59F-86DFA6E5E703}" destId="{9F995D65-661E-4EE6-A86A-554B42327CDD}" srcOrd="1" destOrd="0" presId="urn:microsoft.com/office/officeart/2005/8/layout/orgChart1"/>
    <dgm:cxn modelId="{984DDC6F-6A40-4869-9AA4-B59010AABBDC}" type="presParOf" srcId="{E8BB8A3D-6802-429C-A59F-86DFA6E5E703}" destId="{68DC4F25-4FD4-4C37-98AD-70A75D6395C2}" srcOrd="2" destOrd="0" presId="urn:microsoft.com/office/officeart/2005/8/layout/orgChart1"/>
    <dgm:cxn modelId="{F1051A33-A43F-40FE-BD64-200BFEDD6A2C}" type="presParOf" srcId="{51B98185-938A-4EBA-AEDC-7183E5B5D011}" destId="{4E77B998-C3BD-4880-8B3E-11F8D9B09888}" srcOrd="4" destOrd="0" presId="urn:microsoft.com/office/officeart/2005/8/layout/orgChart1"/>
    <dgm:cxn modelId="{5FEDFDA6-B630-46EA-807F-2A6CE1568106}" type="presParOf" srcId="{51B98185-938A-4EBA-AEDC-7183E5B5D011}" destId="{EFBA6576-E239-4DB2-AA2E-F310869CE5F0}" srcOrd="5" destOrd="0" presId="urn:microsoft.com/office/officeart/2005/8/layout/orgChart1"/>
    <dgm:cxn modelId="{7CBD0DDA-28B7-4A8C-8237-0253CD3922F8}" type="presParOf" srcId="{EFBA6576-E239-4DB2-AA2E-F310869CE5F0}" destId="{6B4DB551-6493-4A11-85F4-2B0E11617ED3}" srcOrd="0" destOrd="0" presId="urn:microsoft.com/office/officeart/2005/8/layout/orgChart1"/>
    <dgm:cxn modelId="{46E227AE-1293-4385-9AB3-00B561BFD94E}" type="presParOf" srcId="{6B4DB551-6493-4A11-85F4-2B0E11617ED3}" destId="{0E4A1024-C836-49A0-8358-D296DB69BF52}" srcOrd="0" destOrd="0" presId="urn:microsoft.com/office/officeart/2005/8/layout/orgChart1"/>
    <dgm:cxn modelId="{97DDF9F6-3834-43DB-BF69-93DDF9014FC0}" type="presParOf" srcId="{6B4DB551-6493-4A11-85F4-2B0E11617ED3}" destId="{B348B1F9-E90E-4258-AAE3-2509F73CA850}" srcOrd="1" destOrd="0" presId="urn:microsoft.com/office/officeart/2005/8/layout/orgChart1"/>
    <dgm:cxn modelId="{FD1908B2-0FD7-4525-B721-CF9BC53C736A}" type="presParOf" srcId="{EFBA6576-E239-4DB2-AA2E-F310869CE5F0}" destId="{0B8EA36E-677D-42AA-B5AA-8A23FC4347EF}" srcOrd="1" destOrd="0" presId="urn:microsoft.com/office/officeart/2005/8/layout/orgChart1"/>
    <dgm:cxn modelId="{A3776C3A-66AB-4EC3-A68C-642B74EF1AE5}" type="presParOf" srcId="{0B8EA36E-677D-42AA-B5AA-8A23FC4347EF}" destId="{BBCEB8E8-D1DB-451A-A433-06265AE5AE7F}" srcOrd="0" destOrd="0" presId="urn:microsoft.com/office/officeart/2005/8/layout/orgChart1"/>
    <dgm:cxn modelId="{C4D12900-F2AD-4EC7-BA4E-ADA448492D58}" type="presParOf" srcId="{0B8EA36E-677D-42AA-B5AA-8A23FC4347EF}" destId="{7A6ABE4E-9B3A-4674-A422-9006E82E17C8}" srcOrd="1" destOrd="0" presId="urn:microsoft.com/office/officeart/2005/8/layout/orgChart1"/>
    <dgm:cxn modelId="{C606D907-B82D-4579-857B-4B7409457BB3}" type="presParOf" srcId="{7A6ABE4E-9B3A-4674-A422-9006E82E17C8}" destId="{0EB75BC4-8FBA-4A01-B0B9-23352CC91C13}" srcOrd="0" destOrd="0" presId="urn:microsoft.com/office/officeart/2005/8/layout/orgChart1"/>
    <dgm:cxn modelId="{4913D5C4-6FA9-4544-9A5C-3E0FD2DB977B}" type="presParOf" srcId="{0EB75BC4-8FBA-4A01-B0B9-23352CC91C13}" destId="{B5228A25-7D54-4637-AB18-46BE30812228}" srcOrd="0" destOrd="0" presId="urn:microsoft.com/office/officeart/2005/8/layout/orgChart1"/>
    <dgm:cxn modelId="{4F98BBEF-DCC5-445C-A72C-B7030E893725}" type="presParOf" srcId="{0EB75BC4-8FBA-4A01-B0B9-23352CC91C13}" destId="{2B4D94DA-55C1-4556-869B-B39F3FDC2E7F}" srcOrd="1" destOrd="0" presId="urn:microsoft.com/office/officeart/2005/8/layout/orgChart1"/>
    <dgm:cxn modelId="{6DE9A5FE-C291-45C8-A22D-C5DADBE9171F}" type="presParOf" srcId="{7A6ABE4E-9B3A-4674-A422-9006E82E17C8}" destId="{99D02E6C-474E-44FB-BBD9-1900CB611B8A}" srcOrd="1" destOrd="0" presId="urn:microsoft.com/office/officeart/2005/8/layout/orgChart1"/>
    <dgm:cxn modelId="{ED8F238E-1B2A-450E-9A4D-E6CBE92E0BEE}" type="presParOf" srcId="{7A6ABE4E-9B3A-4674-A422-9006E82E17C8}" destId="{3A6D3B43-474B-4EE1-85BF-2B9BDEC96A46}" srcOrd="2" destOrd="0" presId="urn:microsoft.com/office/officeart/2005/8/layout/orgChart1"/>
    <dgm:cxn modelId="{164022CC-DF3D-408E-8ED9-5892533981BA}" type="presParOf" srcId="{0B8EA36E-677D-42AA-B5AA-8A23FC4347EF}" destId="{93F4E25E-5A5A-4F8D-93B4-C29BBBD67894}" srcOrd="2" destOrd="0" presId="urn:microsoft.com/office/officeart/2005/8/layout/orgChart1"/>
    <dgm:cxn modelId="{67B92D00-DFAA-4354-86E5-BE6916BE5BF0}" type="presParOf" srcId="{0B8EA36E-677D-42AA-B5AA-8A23FC4347EF}" destId="{467F58C4-3917-4106-9FD6-F07CD94666A2}" srcOrd="3" destOrd="0" presId="urn:microsoft.com/office/officeart/2005/8/layout/orgChart1"/>
    <dgm:cxn modelId="{9035951D-DC1B-4A3F-88F7-3EE733447210}" type="presParOf" srcId="{467F58C4-3917-4106-9FD6-F07CD94666A2}" destId="{B7CDB5AE-9B10-4B2C-AA37-D35473380971}" srcOrd="0" destOrd="0" presId="urn:microsoft.com/office/officeart/2005/8/layout/orgChart1"/>
    <dgm:cxn modelId="{7D95DF80-2C7B-48EC-B6C8-A49CCC9962DF}" type="presParOf" srcId="{B7CDB5AE-9B10-4B2C-AA37-D35473380971}" destId="{9C140137-CB29-42B9-9519-B1FADE05801F}" srcOrd="0" destOrd="0" presId="urn:microsoft.com/office/officeart/2005/8/layout/orgChart1"/>
    <dgm:cxn modelId="{0476D091-07C4-473A-93B7-C3878D212F20}" type="presParOf" srcId="{B7CDB5AE-9B10-4B2C-AA37-D35473380971}" destId="{E99B85D9-5079-4C80-B001-E194D822A56F}" srcOrd="1" destOrd="0" presId="urn:microsoft.com/office/officeart/2005/8/layout/orgChart1"/>
    <dgm:cxn modelId="{A389B56D-0099-447B-ADA1-0275D272A072}" type="presParOf" srcId="{467F58C4-3917-4106-9FD6-F07CD94666A2}" destId="{13B1B392-2A75-48C9-B4D2-F59FD4F22846}" srcOrd="1" destOrd="0" presId="urn:microsoft.com/office/officeart/2005/8/layout/orgChart1"/>
    <dgm:cxn modelId="{28E76759-3DB0-4430-8321-AD1201283AF9}" type="presParOf" srcId="{467F58C4-3917-4106-9FD6-F07CD94666A2}" destId="{3EA4DBDD-8E87-46B2-9E23-EF17C507E232}" srcOrd="2" destOrd="0" presId="urn:microsoft.com/office/officeart/2005/8/layout/orgChart1"/>
    <dgm:cxn modelId="{04B375F5-5734-41FF-AB9A-CA11974405CF}" type="presParOf" srcId="{0B8EA36E-677D-42AA-B5AA-8A23FC4347EF}" destId="{B4014FAB-08E5-4184-A515-59FBF69483DB}" srcOrd="4" destOrd="0" presId="urn:microsoft.com/office/officeart/2005/8/layout/orgChart1"/>
    <dgm:cxn modelId="{7EFCF00F-D623-4B91-BAEF-46BA910BB24E}" type="presParOf" srcId="{0B8EA36E-677D-42AA-B5AA-8A23FC4347EF}" destId="{42BF2FB3-7B50-4392-959A-EA146020AD6E}" srcOrd="5" destOrd="0" presId="urn:microsoft.com/office/officeart/2005/8/layout/orgChart1"/>
    <dgm:cxn modelId="{5BE7844C-ED88-4F6B-837B-AE3ADA0490EB}" type="presParOf" srcId="{42BF2FB3-7B50-4392-959A-EA146020AD6E}" destId="{C6FB61F0-C464-4974-898E-C18CC4BA7084}" srcOrd="0" destOrd="0" presId="urn:microsoft.com/office/officeart/2005/8/layout/orgChart1"/>
    <dgm:cxn modelId="{3662D211-22F6-4C80-B512-CAB8CC929EC3}" type="presParOf" srcId="{C6FB61F0-C464-4974-898E-C18CC4BA7084}" destId="{E7D803E5-17AE-4CCB-8872-EDBFC68DD468}" srcOrd="0" destOrd="0" presId="urn:microsoft.com/office/officeart/2005/8/layout/orgChart1"/>
    <dgm:cxn modelId="{0A14E45C-BC3A-404A-B576-890B43CDCD8E}" type="presParOf" srcId="{C6FB61F0-C464-4974-898E-C18CC4BA7084}" destId="{9F36B007-8D29-4013-AEFB-B1378649904D}" srcOrd="1" destOrd="0" presId="urn:microsoft.com/office/officeart/2005/8/layout/orgChart1"/>
    <dgm:cxn modelId="{BF8600FD-A38A-4E66-B1E7-7DA11AF25C66}" type="presParOf" srcId="{42BF2FB3-7B50-4392-959A-EA146020AD6E}" destId="{8D55EA72-7AEC-4C0E-82F0-3ED20273DA82}" srcOrd="1" destOrd="0" presId="urn:microsoft.com/office/officeart/2005/8/layout/orgChart1"/>
    <dgm:cxn modelId="{99408D7A-6B7D-4702-B93F-556D4B4EE192}" type="presParOf" srcId="{8D55EA72-7AEC-4C0E-82F0-3ED20273DA82}" destId="{4524749C-0A35-4680-9903-A1B0F832C904}" srcOrd="0" destOrd="0" presId="urn:microsoft.com/office/officeart/2005/8/layout/orgChart1"/>
    <dgm:cxn modelId="{80B9A4E6-2F71-4809-95B5-BDCB38D4D789}" type="presParOf" srcId="{8D55EA72-7AEC-4C0E-82F0-3ED20273DA82}" destId="{B71DA6E3-EDB8-4256-8531-AAD3A90A618E}" srcOrd="1" destOrd="0" presId="urn:microsoft.com/office/officeart/2005/8/layout/orgChart1"/>
    <dgm:cxn modelId="{3D428020-9DC4-4F5F-84FF-83DFD37F503D}" type="presParOf" srcId="{B71DA6E3-EDB8-4256-8531-AAD3A90A618E}" destId="{F68441FF-85C8-4986-879A-27176E9A1EDD}" srcOrd="0" destOrd="0" presId="urn:microsoft.com/office/officeart/2005/8/layout/orgChart1"/>
    <dgm:cxn modelId="{C8C3DD4D-98B4-43C3-BB19-2FADDE9A055F}" type="presParOf" srcId="{F68441FF-85C8-4986-879A-27176E9A1EDD}" destId="{23B015DA-93DE-4043-AA96-283A57B385A8}" srcOrd="0" destOrd="0" presId="urn:microsoft.com/office/officeart/2005/8/layout/orgChart1"/>
    <dgm:cxn modelId="{0F8A82F9-9BE2-47D6-8030-4FD995E87F2F}" type="presParOf" srcId="{F68441FF-85C8-4986-879A-27176E9A1EDD}" destId="{3E786B52-7EF9-4127-AF87-94A422332C55}" srcOrd="1" destOrd="0" presId="urn:microsoft.com/office/officeart/2005/8/layout/orgChart1"/>
    <dgm:cxn modelId="{7207C9DE-55BB-46AF-A8C6-C0D52A7EB2B0}" type="presParOf" srcId="{B71DA6E3-EDB8-4256-8531-AAD3A90A618E}" destId="{8902F847-ABAB-4856-925D-D93425B9E542}" srcOrd="1" destOrd="0" presId="urn:microsoft.com/office/officeart/2005/8/layout/orgChart1"/>
    <dgm:cxn modelId="{FDFE1B4F-7AC1-499A-981A-73B840BCC4FF}" type="presParOf" srcId="{B71DA6E3-EDB8-4256-8531-AAD3A90A618E}" destId="{41591922-3E03-43F6-B69A-096EB29F50BF}" srcOrd="2" destOrd="0" presId="urn:microsoft.com/office/officeart/2005/8/layout/orgChart1"/>
    <dgm:cxn modelId="{0BC8D942-424B-4DC3-87E7-03D260052EAB}" type="presParOf" srcId="{8D55EA72-7AEC-4C0E-82F0-3ED20273DA82}" destId="{D8354694-E72F-4579-8AED-9D2D5EE08984}" srcOrd="2" destOrd="0" presId="urn:microsoft.com/office/officeart/2005/8/layout/orgChart1"/>
    <dgm:cxn modelId="{19B0DC2E-F77C-4F7C-B065-9B8ADA903DED}" type="presParOf" srcId="{8D55EA72-7AEC-4C0E-82F0-3ED20273DA82}" destId="{09F3DC2C-3676-4809-ADF4-923C7F31D4D9}" srcOrd="3" destOrd="0" presId="urn:microsoft.com/office/officeart/2005/8/layout/orgChart1"/>
    <dgm:cxn modelId="{B6F1661B-507C-4CD0-ABE5-E0EF40F345E2}" type="presParOf" srcId="{09F3DC2C-3676-4809-ADF4-923C7F31D4D9}" destId="{6E9E9E89-E35E-4B25-AAC6-BD5D18675F94}" srcOrd="0" destOrd="0" presId="urn:microsoft.com/office/officeart/2005/8/layout/orgChart1"/>
    <dgm:cxn modelId="{612437E2-D794-495A-B2FC-33862F168C05}" type="presParOf" srcId="{6E9E9E89-E35E-4B25-AAC6-BD5D18675F94}" destId="{4B1FCD8F-A7BA-4627-8B78-2EA872DB25FC}" srcOrd="0" destOrd="0" presId="urn:microsoft.com/office/officeart/2005/8/layout/orgChart1"/>
    <dgm:cxn modelId="{813A4545-61F0-463D-B16B-96A233378D94}" type="presParOf" srcId="{6E9E9E89-E35E-4B25-AAC6-BD5D18675F94}" destId="{5915E1C2-F505-4119-AA98-2C61F8AD78FC}" srcOrd="1" destOrd="0" presId="urn:microsoft.com/office/officeart/2005/8/layout/orgChart1"/>
    <dgm:cxn modelId="{1F6AAB3E-FF37-407C-95B8-7D3A86DB04C9}" type="presParOf" srcId="{09F3DC2C-3676-4809-ADF4-923C7F31D4D9}" destId="{7C1AA9B4-60F9-4AAC-B3B0-85A5A7A9BFE8}" srcOrd="1" destOrd="0" presId="urn:microsoft.com/office/officeart/2005/8/layout/orgChart1"/>
    <dgm:cxn modelId="{E4F8D6FB-52BB-4159-912B-993F88AEAB1B}" type="presParOf" srcId="{09F3DC2C-3676-4809-ADF4-923C7F31D4D9}" destId="{7ED05C9D-7AF7-4188-950A-B3F1D5082551}" srcOrd="2" destOrd="0" presId="urn:microsoft.com/office/officeart/2005/8/layout/orgChart1"/>
    <dgm:cxn modelId="{6E8306CF-B2E5-4536-BD90-6E16EA38DD57}" type="presParOf" srcId="{42BF2FB3-7B50-4392-959A-EA146020AD6E}" destId="{8B2812AB-366D-4E76-8441-025C741C7210}" srcOrd="2" destOrd="0" presId="urn:microsoft.com/office/officeart/2005/8/layout/orgChart1"/>
    <dgm:cxn modelId="{9E1D58C3-EEAC-43E6-91AB-F7FC9FDDDD39}" type="presParOf" srcId="{EFBA6576-E239-4DB2-AA2E-F310869CE5F0}" destId="{D9A3BE1E-2527-4DFB-B8F3-C356A4F8FCF8}" srcOrd="2" destOrd="0" presId="urn:microsoft.com/office/officeart/2005/8/layout/orgChart1"/>
    <dgm:cxn modelId="{0FCA5CB5-43BA-4368-AEE5-A66CC72EE658}" type="presParOf" srcId="{51B98185-938A-4EBA-AEDC-7183E5B5D011}" destId="{E0C73925-76BC-4427-8E57-A0369467D1E2}" srcOrd="6" destOrd="0" presId="urn:microsoft.com/office/officeart/2005/8/layout/orgChart1"/>
    <dgm:cxn modelId="{2E28B8B1-33A0-4186-8337-68AF367337AB}" type="presParOf" srcId="{51B98185-938A-4EBA-AEDC-7183E5B5D011}" destId="{3D6FB596-0B25-449B-A5E7-15030CEBE2CE}" srcOrd="7" destOrd="0" presId="urn:microsoft.com/office/officeart/2005/8/layout/orgChart1"/>
    <dgm:cxn modelId="{154EE001-3B10-4E7E-8D1A-29D21F6B1204}" type="presParOf" srcId="{3D6FB596-0B25-449B-A5E7-15030CEBE2CE}" destId="{40DAABC8-A652-438D-827A-0BEE04D1437C}" srcOrd="0" destOrd="0" presId="urn:microsoft.com/office/officeart/2005/8/layout/orgChart1"/>
    <dgm:cxn modelId="{DA6810E2-A39C-4B0C-A902-08C0F48CD662}" type="presParOf" srcId="{40DAABC8-A652-438D-827A-0BEE04D1437C}" destId="{371B4225-2DB8-4406-BA5D-14D945CF26E7}" srcOrd="0" destOrd="0" presId="urn:microsoft.com/office/officeart/2005/8/layout/orgChart1"/>
    <dgm:cxn modelId="{13DA6B3B-36BD-4D30-9BB0-7F6B233666D2}" type="presParOf" srcId="{40DAABC8-A652-438D-827A-0BEE04D1437C}" destId="{DAD3E948-AB75-451F-821B-6C950ECA2DA5}" srcOrd="1" destOrd="0" presId="urn:microsoft.com/office/officeart/2005/8/layout/orgChart1"/>
    <dgm:cxn modelId="{3F5A0820-E34D-4432-A27B-9ED5A22AFCB0}" type="presParOf" srcId="{3D6FB596-0B25-449B-A5E7-15030CEBE2CE}" destId="{EB4192C2-465F-4CDA-BDAA-696F60740953}" srcOrd="1" destOrd="0" presId="urn:microsoft.com/office/officeart/2005/8/layout/orgChart1"/>
    <dgm:cxn modelId="{BA6680A2-6A2A-4BB7-8D53-8D888F57A581}" type="presParOf" srcId="{3D6FB596-0B25-449B-A5E7-15030CEBE2CE}" destId="{35A32F5F-945F-4F3E-AB0C-7DAFCB29A1C1}" srcOrd="2" destOrd="0" presId="urn:microsoft.com/office/officeart/2005/8/layout/orgChart1"/>
    <dgm:cxn modelId="{6225D1C1-E6ED-4FC6-8DEB-9872BA2D91CE}" type="presParOf" srcId="{45A4DF9C-188C-467A-85E2-486A17C4B47F}" destId="{7AC1D99A-4E7E-41A3-92EB-346B955746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B1FF5-69DF-42C8-97C4-043D879CDD32}">
      <dsp:nvSpPr>
        <dsp:cNvPr id="0" name=""/>
        <dsp:cNvSpPr/>
      </dsp:nvSpPr>
      <dsp:spPr>
        <a:xfrm>
          <a:off x="3965072" y="1522698"/>
          <a:ext cx="3103403" cy="359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5"/>
              </a:lnTo>
              <a:lnTo>
                <a:pt x="3103403" y="179535"/>
              </a:lnTo>
              <a:lnTo>
                <a:pt x="3103403" y="359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E4950-391D-4DF8-87C6-B67A96D8615E}">
      <dsp:nvSpPr>
        <dsp:cNvPr id="0" name=""/>
        <dsp:cNvSpPr/>
      </dsp:nvSpPr>
      <dsp:spPr>
        <a:xfrm>
          <a:off x="7068475" y="3950705"/>
          <a:ext cx="1034467" cy="359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5"/>
              </a:lnTo>
              <a:lnTo>
                <a:pt x="1034467" y="179535"/>
              </a:lnTo>
              <a:lnTo>
                <a:pt x="1034467" y="359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50F57-4445-473E-91C9-40447797614A}">
      <dsp:nvSpPr>
        <dsp:cNvPr id="0" name=""/>
        <dsp:cNvSpPr/>
      </dsp:nvSpPr>
      <dsp:spPr>
        <a:xfrm>
          <a:off x="6034007" y="3950705"/>
          <a:ext cx="1034467" cy="359071"/>
        </a:xfrm>
        <a:custGeom>
          <a:avLst/>
          <a:gdLst/>
          <a:ahLst/>
          <a:cxnLst/>
          <a:rect l="0" t="0" r="0" b="0"/>
          <a:pathLst>
            <a:path>
              <a:moveTo>
                <a:pt x="1034467" y="0"/>
              </a:moveTo>
              <a:lnTo>
                <a:pt x="1034467" y="179535"/>
              </a:lnTo>
              <a:lnTo>
                <a:pt x="0" y="179535"/>
              </a:lnTo>
              <a:lnTo>
                <a:pt x="0" y="359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625AD-7858-44FF-8E8B-05FA928A179E}">
      <dsp:nvSpPr>
        <dsp:cNvPr id="0" name=""/>
        <dsp:cNvSpPr/>
      </dsp:nvSpPr>
      <dsp:spPr>
        <a:xfrm>
          <a:off x="4999539" y="2736701"/>
          <a:ext cx="2068935" cy="359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5"/>
              </a:lnTo>
              <a:lnTo>
                <a:pt x="2068935" y="179535"/>
              </a:lnTo>
              <a:lnTo>
                <a:pt x="2068935" y="359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30DA0-D115-4B4B-A2D7-B3769219902F}">
      <dsp:nvSpPr>
        <dsp:cNvPr id="0" name=""/>
        <dsp:cNvSpPr/>
      </dsp:nvSpPr>
      <dsp:spPr>
        <a:xfrm>
          <a:off x="4953819" y="2736701"/>
          <a:ext cx="91440" cy="359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44285-3015-4C96-9013-B289BC40092B}">
      <dsp:nvSpPr>
        <dsp:cNvPr id="0" name=""/>
        <dsp:cNvSpPr/>
      </dsp:nvSpPr>
      <dsp:spPr>
        <a:xfrm>
          <a:off x="2930604" y="2736701"/>
          <a:ext cx="2068935" cy="359071"/>
        </a:xfrm>
        <a:custGeom>
          <a:avLst/>
          <a:gdLst/>
          <a:ahLst/>
          <a:cxnLst/>
          <a:rect l="0" t="0" r="0" b="0"/>
          <a:pathLst>
            <a:path>
              <a:moveTo>
                <a:pt x="2068935" y="0"/>
              </a:moveTo>
              <a:lnTo>
                <a:pt x="2068935" y="179535"/>
              </a:lnTo>
              <a:lnTo>
                <a:pt x="0" y="179535"/>
              </a:lnTo>
              <a:lnTo>
                <a:pt x="0" y="359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CF804-DF28-421C-A516-CF67A2832DC4}">
      <dsp:nvSpPr>
        <dsp:cNvPr id="0" name=""/>
        <dsp:cNvSpPr/>
      </dsp:nvSpPr>
      <dsp:spPr>
        <a:xfrm>
          <a:off x="3965072" y="1522698"/>
          <a:ext cx="1034467" cy="359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5"/>
              </a:lnTo>
              <a:lnTo>
                <a:pt x="1034467" y="179535"/>
              </a:lnTo>
              <a:lnTo>
                <a:pt x="1034467" y="359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AC795-7F2A-4F10-B482-29A36E36BB40}">
      <dsp:nvSpPr>
        <dsp:cNvPr id="0" name=""/>
        <dsp:cNvSpPr/>
      </dsp:nvSpPr>
      <dsp:spPr>
        <a:xfrm>
          <a:off x="2930604" y="1522698"/>
          <a:ext cx="1034467" cy="359071"/>
        </a:xfrm>
        <a:custGeom>
          <a:avLst/>
          <a:gdLst/>
          <a:ahLst/>
          <a:cxnLst/>
          <a:rect l="0" t="0" r="0" b="0"/>
          <a:pathLst>
            <a:path>
              <a:moveTo>
                <a:pt x="1034467" y="0"/>
              </a:moveTo>
              <a:lnTo>
                <a:pt x="1034467" y="179535"/>
              </a:lnTo>
              <a:lnTo>
                <a:pt x="0" y="179535"/>
              </a:lnTo>
              <a:lnTo>
                <a:pt x="0" y="359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CEA8A-A770-45B8-BA59-818D4EBF709F}">
      <dsp:nvSpPr>
        <dsp:cNvPr id="0" name=""/>
        <dsp:cNvSpPr/>
      </dsp:nvSpPr>
      <dsp:spPr>
        <a:xfrm>
          <a:off x="861668" y="1522698"/>
          <a:ext cx="3103403" cy="359071"/>
        </a:xfrm>
        <a:custGeom>
          <a:avLst/>
          <a:gdLst/>
          <a:ahLst/>
          <a:cxnLst/>
          <a:rect l="0" t="0" r="0" b="0"/>
          <a:pathLst>
            <a:path>
              <a:moveTo>
                <a:pt x="3103403" y="0"/>
              </a:moveTo>
              <a:lnTo>
                <a:pt x="3103403" y="179535"/>
              </a:lnTo>
              <a:lnTo>
                <a:pt x="0" y="179535"/>
              </a:lnTo>
              <a:lnTo>
                <a:pt x="0" y="359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BBE65-5B26-4083-AE50-6950F0030EFA}">
      <dsp:nvSpPr>
        <dsp:cNvPr id="0" name=""/>
        <dsp:cNvSpPr/>
      </dsp:nvSpPr>
      <dsp:spPr>
        <a:xfrm>
          <a:off x="3110140" y="667766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</a:t>
          </a: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10140" y="667766"/>
        <a:ext cx="1709864" cy="854932"/>
      </dsp:txXfrm>
    </dsp:sp>
    <dsp:sp modelId="{42544DB9-EEF1-4B2E-A599-E2831732D8CB}">
      <dsp:nvSpPr>
        <dsp:cNvPr id="0" name=""/>
        <dsp:cNvSpPr/>
      </dsp:nvSpPr>
      <dsp:spPr>
        <a:xfrm>
          <a:off x="6736" y="1881769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736" y="1881769"/>
        <a:ext cx="1709864" cy="854932"/>
      </dsp:txXfrm>
    </dsp:sp>
    <dsp:sp modelId="{2CD78F2A-61F2-4FC0-86EF-C14451BB902A}">
      <dsp:nvSpPr>
        <dsp:cNvPr id="0" name=""/>
        <dsp:cNvSpPr/>
      </dsp:nvSpPr>
      <dsp:spPr>
        <a:xfrm>
          <a:off x="2075672" y="1881769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075672" y="1881769"/>
        <a:ext cx="1709864" cy="854932"/>
      </dsp:txXfrm>
    </dsp:sp>
    <dsp:sp modelId="{64CDDDE7-7D99-40C2-AFDD-E630B0770836}">
      <dsp:nvSpPr>
        <dsp:cNvPr id="0" name=""/>
        <dsp:cNvSpPr/>
      </dsp:nvSpPr>
      <dsp:spPr>
        <a:xfrm>
          <a:off x="4144607" y="1881769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144607" y="1881769"/>
        <a:ext cx="1709864" cy="854932"/>
      </dsp:txXfrm>
    </dsp:sp>
    <dsp:sp modelId="{9F346693-EEBA-41D2-A93C-8A6926AC8FE9}">
      <dsp:nvSpPr>
        <dsp:cNvPr id="0" name=""/>
        <dsp:cNvSpPr/>
      </dsp:nvSpPr>
      <dsp:spPr>
        <a:xfrm>
          <a:off x="2075672" y="3095773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/in seveda tudi 1 – 4/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075672" y="3095773"/>
        <a:ext cx="1709864" cy="854932"/>
      </dsp:txXfrm>
    </dsp:sp>
    <dsp:sp modelId="{006AC2C3-756F-4F58-A00D-7DB9470EB606}">
      <dsp:nvSpPr>
        <dsp:cNvPr id="0" name=""/>
        <dsp:cNvSpPr/>
      </dsp:nvSpPr>
      <dsp:spPr>
        <a:xfrm>
          <a:off x="4144607" y="3095773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144607" y="3095773"/>
        <a:ext cx="1709864" cy="854932"/>
      </dsp:txXfrm>
    </dsp:sp>
    <dsp:sp modelId="{D720A2C6-39E9-41FE-B0A1-A71DA656D661}">
      <dsp:nvSpPr>
        <dsp:cNvPr id="0" name=""/>
        <dsp:cNvSpPr/>
      </dsp:nvSpPr>
      <dsp:spPr>
        <a:xfrm>
          <a:off x="6213543" y="3095773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213543" y="3095773"/>
        <a:ext cx="1709864" cy="854932"/>
      </dsp:txXfrm>
    </dsp:sp>
    <dsp:sp modelId="{ACD9B7BE-4737-4EB1-BBE9-A147383F4FE7}">
      <dsp:nvSpPr>
        <dsp:cNvPr id="0" name=""/>
        <dsp:cNvSpPr/>
      </dsp:nvSpPr>
      <dsp:spPr>
        <a:xfrm>
          <a:off x="5179075" y="4309776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potjo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4 - 5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179075" y="4309776"/>
        <a:ext cx="1709864" cy="854932"/>
      </dsp:txXfrm>
    </dsp:sp>
    <dsp:sp modelId="{F7430E1B-086B-4BA9-A7A1-B6D145ED72B6}">
      <dsp:nvSpPr>
        <dsp:cNvPr id="0" name=""/>
        <dsp:cNvSpPr/>
      </dsp:nvSpPr>
      <dsp:spPr>
        <a:xfrm>
          <a:off x="7248011" y="4309776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7248011" y="4309776"/>
        <a:ext cx="1709864" cy="854932"/>
      </dsp:txXfrm>
    </dsp:sp>
    <dsp:sp modelId="{55045ADA-1D6C-4242-AD75-14551D40EA0C}">
      <dsp:nvSpPr>
        <dsp:cNvPr id="0" name=""/>
        <dsp:cNvSpPr/>
      </dsp:nvSpPr>
      <dsp:spPr>
        <a:xfrm>
          <a:off x="6213543" y="1881769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213543" y="1881769"/>
        <a:ext cx="1709864" cy="8549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FC7F1-0ABA-4FFC-92E5-D783C1BF1578}">
      <dsp:nvSpPr>
        <dsp:cNvPr id="0" name=""/>
        <dsp:cNvSpPr/>
      </dsp:nvSpPr>
      <dsp:spPr>
        <a:xfrm>
          <a:off x="7146388" y="2400870"/>
          <a:ext cx="1319738" cy="22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22"/>
              </a:lnTo>
              <a:lnTo>
                <a:pt x="1319738" y="114522"/>
              </a:lnTo>
              <a:lnTo>
                <a:pt x="1319738" y="229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1B63B-13D5-47B9-A5E9-883E07972CF9}">
      <dsp:nvSpPr>
        <dsp:cNvPr id="0" name=""/>
        <dsp:cNvSpPr/>
      </dsp:nvSpPr>
      <dsp:spPr>
        <a:xfrm>
          <a:off x="7100668" y="2400870"/>
          <a:ext cx="91440" cy="229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360F4-04F7-4201-A37D-EE5E23B0BDDD}">
      <dsp:nvSpPr>
        <dsp:cNvPr id="0" name=""/>
        <dsp:cNvSpPr/>
      </dsp:nvSpPr>
      <dsp:spPr>
        <a:xfrm>
          <a:off x="5826650" y="2400870"/>
          <a:ext cx="1319738" cy="229045"/>
        </a:xfrm>
        <a:custGeom>
          <a:avLst/>
          <a:gdLst/>
          <a:ahLst/>
          <a:cxnLst/>
          <a:rect l="0" t="0" r="0" b="0"/>
          <a:pathLst>
            <a:path>
              <a:moveTo>
                <a:pt x="1319738" y="0"/>
              </a:moveTo>
              <a:lnTo>
                <a:pt x="1319738" y="114522"/>
              </a:lnTo>
              <a:lnTo>
                <a:pt x="0" y="114522"/>
              </a:lnTo>
              <a:lnTo>
                <a:pt x="0" y="229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BB985-179F-4233-AA2C-9AFC25312BCD}">
      <dsp:nvSpPr>
        <dsp:cNvPr id="0" name=""/>
        <dsp:cNvSpPr/>
      </dsp:nvSpPr>
      <dsp:spPr>
        <a:xfrm>
          <a:off x="3847043" y="1626479"/>
          <a:ext cx="3299345" cy="22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22"/>
              </a:lnTo>
              <a:lnTo>
                <a:pt x="3299345" y="114522"/>
              </a:lnTo>
              <a:lnTo>
                <a:pt x="3299345" y="229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A9C27-ACA0-4017-80F7-EC388B6EF79E}">
      <dsp:nvSpPr>
        <dsp:cNvPr id="0" name=""/>
        <dsp:cNvSpPr/>
      </dsp:nvSpPr>
      <dsp:spPr>
        <a:xfrm>
          <a:off x="4506912" y="3175262"/>
          <a:ext cx="659869" cy="22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22"/>
              </a:lnTo>
              <a:lnTo>
                <a:pt x="659869" y="114522"/>
              </a:lnTo>
              <a:lnTo>
                <a:pt x="659869" y="229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6722A-0483-4E8B-9F24-B9771A130749}">
      <dsp:nvSpPr>
        <dsp:cNvPr id="0" name=""/>
        <dsp:cNvSpPr/>
      </dsp:nvSpPr>
      <dsp:spPr>
        <a:xfrm>
          <a:off x="3847043" y="3175262"/>
          <a:ext cx="659869" cy="229045"/>
        </a:xfrm>
        <a:custGeom>
          <a:avLst/>
          <a:gdLst/>
          <a:ahLst/>
          <a:cxnLst/>
          <a:rect l="0" t="0" r="0" b="0"/>
          <a:pathLst>
            <a:path>
              <a:moveTo>
                <a:pt x="659869" y="0"/>
              </a:moveTo>
              <a:lnTo>
                <a:pt x="659869" y="114522"/>
              </a:lnTo>
              <a:lnTo>
                <a:pt x="0" y="114522"/>
              </a:lnTo>
              <a:lnTo>
                <a:pt x="0" y="229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4E6DC-6C1D-44BE-A196-37504D187D78}">
      <dsp:nvSpPr>
        <dsp:cNvPr id="0" name=""/>
        <dsp:cNvSpPr/>
      </dsp:nvSpPr>
      <dsp:spPr>
        <a:xfrm>
          <a:off x="3187174" y="2400870"/>
          <a:ext cx="1319738" cy="22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22"/>
              </a:lnTo>
              <a:lnTo>
                <a:pt x="1319738" y="114522"/>
              </a:lnTo>
              <a:lnTo>
                <a:pt x="1319738" y="229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BEC86-FAC5-4233-B1A7-931E6799CEC3}">
      <dsp:nvSpPr>
        <dsp:cNvPr id="0" name=""/>
        <dsp:cNvSpPr/>
      </dsp:nvSpPr>
      <dsp:spPr>
        <a:xfrm>
          <a:off x="3141454" y="2400870"/>
          <a:ext cx="91440" cy="229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7A737-D5C3-461C-A46F-18F2BF3C0AA2}">
      <dsp:nvSpPr>
        <dsp:cNvPr id="0" name=""/>
        <dsp:cNvSpPr/>
      </dsp:nvSpPr>
      <dsp:spPr>
        <a:xfrm>
          <a:off x="1867436" y="2400870"/>
          <a:ext cx="1319738" cy="229045"/>
        </a:xfrm>
        <a:custGeom>
          <a:avLst/>
          <a:gdLst/>
          <a:ahLst/>
          <a:cxnLst/>
          <a:rect l="0" t="0" r="0" b="0"/>
          <a:pathLst>
            <a:path>
              <a:moveTo>
                <a:pt x="1319738" y="0"/>
              </a:moveTo>
              <a:lnTo>
                <a:pt x="1319738" y="114522"/>
              </a:lnTo>
              <a:lnTo>
                <a:pt x="0" y="114522"/>
              </a:lnTo>
              <a:lnTo>
                <a:pt x="0" y="229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A96B5-02AE-4B5F-B899-4D1DC383B113}">
      <dsp:nvSpPr>
        <dsp:cNvPr id="0" name=""/>
        <dsp:cNvSpPr/>
      </dsp:nvSpPr>
      <dsp:spPr>
        <a:xfrm>
          <a:off x="3187174" y="1626479"/>
          <a:ext cx="659869" cy="229045"/>
        </a:xfrm>
        <a:custGeom>
          <a:avLst/>
          <a:gdLst/>
          <a:ahLst/>
          <a:cxnLst/>
          <a:rect l="0" t="0" r="0" b="0"/>
          <a:pathLst>
            <a:path>
              <a:moveTo>
                <a:pt x="659869" y="0"/>
              </a:moveTo>
              <a:lnTo>
                <a:pt x="659869" y="114522"/>
              </a:lnTo>
              <a:lnTo>
                <a:pt x="0" y="114522"/>
              </a:lnTo>
              <a:lnTo>
                <a:pt x="0" y="229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295AD-51A3-4FD8-ABC2-A940426A4C30}">
      <dsp:nvSpPr>
        <dsp:cNvPr id="0" name=""/>
        <dsp:cNvSpPr/>
      </dsp:nvSpPr>
      <dsp:spPr>
        <a:xfrm>
          <a:off x="1867436" y="1626479"/>
          <a:ext cx="1979607" cy="229045"/>
        </a:xfrm>
        <a:custGeom>
          <a:avLst/>
          <a:gdLst/>
          <a:ahLst/>
          <a:cxnLst/>
          <a:rect l="0" t="0" r="0" b="0"/>
          <a:pathLst>
            <a:path>
              <a:moveTo>
                <a:pt x="1979607" y="0"/>
              </a:moveTo>
              <a:lnTo>
                <a:pt x="1979607" y="114522"/>
              </a:lnTo>
              <a:lnTo>
                <a:pt x="0" y="114522"/>
              </a:lnTo>
              <a:lnTo>
                <a:pt x="0" y="229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0D7AB-34AA-43B2-B849-A74A1DBC2D5B}">
      <dsp:nvSpPr>
        <dsp:cNvPr id="0" name=""/>
        <dsp:cNvSpPr/>
      </dsp:nvSpPr>
      <dsp:spPr>
        <a:xfrm>
          <a:off x="547698" y="1626479"/>
          <a:ext cx="3299345" cy="229045"/>
        </a:xfrm>
        <a:custGeom>
          <a:avLst/>
          <a:gdLst/>
          <a:ahLst/>
          <a:cxnLst/>
          <a:rect l="0" t="0" r="0" b="0"/>
          <a:pathLst>
            <a:path>
              <a:moveTo>
                <a:pt x="3299345" y="0"/>
              </a:moveTo>
              <a:lnTo>
                <a:pt x="3299345" y="114522"/>
              </a:lnTo>
              <a:lnTo>
                <a:pt x="0" y="114522"/>
              </a:lnTo>
              <a:lnTo>
                <a:pt x="0" y="229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3B5F8-3DBA-426C-9487-B22F9F8D2881}">
      <dsp:nvSpPr>
        <dsp:cNvPr id="0" name=""/>
        <dsp:cNvSpPr/>
      </dsp:nvSpPr>
      <dsp:spPr>
        <a:xfrm>
          <a:off x="3301697" y="1081132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301697" y="1081132"/>
        <a:ext cx="1090692" cy="545346"/>
      </dsp:txXfrm>
    </dsp:sp>
    <dsp:sp modelId="{541C2149-9628-478F-9772-C5D11E85E8F1}">
      <dsp:nvSpPr>
        <dsp:cNvPr id="0" name=""/>
        <dsp:cNvSpPr/>
      </dsp:nvSpPr>
      <dsp:spPr>
        <a:xfrm>
          <a:off x="2351" y="1855524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351" y="1855524"/>
        <a:ext cx="1090692" cy="545346"/>
      </dsp:txXfrm>
    </dsp:sp>
    <dsp:sp modelId="{F2FD74AC-BF1F-4280-B475-EFB8A4868F9F}">
      <dsp:nvSpPr>
        <dsp:cNvPr id="0" name=""/>
        <dsp:cNvSpPr/>
      </dsp:nvSpPr>
      <dsp:spPr>
        <a:xfrm>
          <a:off x="1322090" y="1855524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322090" y="1855524"/>
        <a:ext cx="1090692" cy="545346"/>
      </dsp:txXfrm>
    </dsp:sp>
    <dsp:sp modelId="{D38A3A6F-DC1B-441A-B137-316BCF4863F8}">
      <dsp:nvSpPr>
        <dsp:cNvPr id="0" name=""/>
        <dsp:cNvSpPr/>
      </dsp:nvSpPr>
      <dsp:spPr>
        <a:xfrm>
          <a:off x="2641828" y="1855524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641828" y="1855524"/>
        <a:ext cx="1090692" cy="545346"/>
      </dsp:txXfrm>
    </dsp:sp>
    <dsp:sp modelId="{3C2BC38E-F9D9-4EF9-9E2D-B9978353BBA1}">
      <dsp:nvSpPr>
        <dsp:cNvPr id="0" name=""/>
        <dsp:cNvSpPr/>
      </dsp:nvSpPr>
      <dsp:spPr>
        <a:xfrm>
          <a:off x="1322090" y="2629916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322090" y="2629916"/>
        <a:ext cx="1090692" cy="545346"/>
      </dsp:txXfrm>
    </dsp:sp>
    <dsp:sp modelId="{5FC05390-D7E2-4FAE-AC41-CAD2564DC360}">
      <dsp:nvSpPr>
        <dsp:cNvPr id="0" name=""/>
        <dsp:cNvSpPr/>
      </dsp:nvSpPr>
      <dsp:spPr>
        <a:xfrm>
          <a:off x="2641828" y="2629916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641828" y="2629916"/>
        <a:ext cx="1090692" cy="545346"/>
      </dsp:txXfrm>
    </dsp:sp>
    <dsp:sp modelId="{77543BEA-F62B-49D2-80ED-9D337EA96539}">
      <dsp:nvSpPr>
        <dsp:cNvPr id="0" name=""/>
        <dsp:cNvSpPr/>
      </dsp:nvSpPr>
      <dsp:spPr>
        <a:xfrm>
          <a:off x="3961566" y="2629916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961566" y="2629916"/>
        <a:ext cx="1090692" cy="545346"/>
      </dsp:txXfrm>
    </dsp:sp>
    <dsp:sp modelId="{2BD8622F-22ED-446E-8B98-DAEDA7F0C726}">
      <dsp:nvSpPr>
        <dsp:cNvPr id="0" name=""/>
        <dsp:cNvSpPr/>
      </dsp:nvSpPr>
      <dsp:spPr>
        <a:xfrm>
          <a:off x="3301697" y="3404307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301697" y="3404307"/>
        <a:ext cx="1090692" cy="545346"/>
      </dsp:txXfrm>
    </dsp:sp>
    <dsp:sp modelId="{FB90E272-DAED-4768-BC20-C1760F113423}">
      <dsp:nvSpPr>
        <dsp:cNvPr id="0" name=""/>
        <dsp:cNvSpPr/>
      </dsp:nvSpPr>
      <dsp:spPr>
        <a:xfrm>
          <a:off x="4621435" y="3404307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621435" y="3404307"/>
        <a:ext cx="1090692" cy="545346"/>
      </dsp:txXfrm>
    </dsp:sp>
    <dsp:sp modelId="{01F2E95D-2865-4C87-81A9-B63A4C115CB0}">
      <dsp:nvSpPr>
        <dsp:cNvPr id="0" name=""/>
        <dsp:cNvSpPr/>
      </dsp:nvSpPr>
      <dsp:spPr>
        <a:xfrm>
          <a:off x="6601042" y="1855524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601042" y="1855524"/>
        <a:ext cx="1090692" cy="545346"/>
      </dsp:txXfrm>
    </dsp:sp>
    <dsp:sp modelId="{253E1B50-F758-4338-9632-B5EA0522AD21}">
      <dsp:nvSpPr>
        <dsp:cNvPr id="0" name=""/>
        <dsp:cNvSpPr/>
      </dsp:nvSpPr>
      <dsp:spPr>
        <a:xfrm>
          <a:off x="5281304" y="2629916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281304" y="2629916"/>
        <a:ext cx="1090692" cy="545346"/>
      </dsp:txXfrm>
    </dsp:sp>
    <dsp:sp modelId="{DC969929-1EC0-4276-A3D7-240BFA1A9581}">
      <dsp:nvSpPr>
        <dsp:cNvPr id="0" name=""/>
        <dsp:cNvSpPr/>
      </dsp:nvSpPr>
      <dsp:spPr>
        <a:xfrm>
          <a:off x="6601042" y="2629916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601042" y="2629916"/>
        <a:ext cx="1090692" cy="545346"/>
      </dsp:txXfrm>
    </dsp:sp>
    <dsp:sp modelId="{C1CBD317-C6F1-4226-AE90-87A3A69C1D33}">
      <dsp:nvSpPr>
        <dsp:cNvPr id="0" name=""/>
        <dsp:cNvSpPr/>
      </dsp:nvSpPr>
      <dsp:spPr>
        <a:xfrm>
          <a:off x="7920780" y="2629916"/>
          <a:ext cx="1090692" cy="5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7920780" y="2629916"/>
        <a:ext cx="1090692" cy="5453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A05C1-EDC5-4063-AFED-8191D152D0DA}">
      <dsp:nvSpPr>
        <dsp:cNvPr id="0" name=""/>
        <dsp:cNvSpPr/>
      </dsp:nvSpPr>
      <dsp:spPr>
        <a:xfrm>
          <a:off x="7092922" y="2266584"/>
          <a:ext cx="552878" cy="191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54"/>
              </a:lnTo>
              <a:lnTo>
                <a:pt x="552878" y="95954"/>
              </a:lnTo>
              <a:lnTo>
                <a:pt x="552878" y="191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45392-199F-4AD5-9EC8-8D59FF2FE0D6}">
      <dsp:nvSpPr>
        <dsp:cNvPr id="0" name=""/>
        <dsp:cNvSpPr/>
      </dsp:nvSpPr>
      <dsp:spPr>
        <a:xfrm>
          <a:off x="6540044" y="2266584"/>
          <a:ext cx="552878" cy="191908"/>
        </a:xfrm>
        <a:custGeom>
          <a:avLst/>
          <a:gdLst/>
          <a:ahLst/>
          <a:cxnLst/>
          <a:rect l="0" t="0" r="0" b="0"/>
          <a:pathLst>
            <a:path>
              <a:moveTo>
                <a:pt x="552878" y="0"/>
              </a:moveTo>
              <a:lnTo>
                <a:pt x="552878" y="95954"/>
              </a:lnTo>
              <a:lnTo>
                <a:pt x="0" y="95954"/>
              </a:lnTo>
              <a:lnTo>
                <a:pt x="0" y="191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D5E23-B3EB-40B3-A3A2-C7AC8D164A04}">
      <dsp:nvSpPr>
        <dsp:cNvPr id="0" name=""/>
        <dsp:cNvSpPr/>
      </dsp:nvSpPr>
      <dsp:spPr>
        <a:xfrm>
          <a:off x="5987166" y="1617751"/>
          <a:ext cx="1105756" cy="191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54"/>
              </a:lnTo>
              <a:lnTo>
                <a:pt x="1105756" y="95954"/>
              </a:lnTo>
              <a:lnTo>
                <a:pt x="1105756" y="191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00173-2A37-4C8D-89E7-B129B4231841}">
      <dsp:nvSpPr>
        <dsp:cNvPr id="0" name=""/>
        <dsp:cNvSpPr/>
      </dsp:nvSpPr>
      <dsp:spPr>
        <a:xfrm>
          <a:off x="5941446" y="1617751"/>
          <a:ext cx="91440" cy="191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FBB5F-6752-42EE-97D9-40079DBAFF50}">
      <dsp:nvSpPr>
        <dsp:cNvPr id="0" name=""/>
        <dsp:cNvSpPr/>
      </dsp:nvSpPr>
      <dsp:spPr>
        <a:xfrm>
          <a:off x="4881410" y="1617751"/>
          <a:ext cx="1105756" cy="191908"/>
        </a:xfrm>
        <a:custGeom>
          <a:avLst/>
          <a:gdLst/>
          <a:ahLst/>
          <a:cxnLst/>
          <a:rect l="0" t="0" r="0" b="0"/>
          <a:pathLst>
            <a:path>
              <a:moveTo>
                <a:pt x="1105756" y="0"/>
              </a:moveTo>
              <a:lnTo>
                <a:pt x="1105756" y="95954"/>
              </a:lnTo>
              <a:lnTo>
                <a:pt x="0" y="95954"/>
              </a:lnTo>
              <a:lnTo>
                <a:pt x="0" y="191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42657-3ADC-414A-9AA6-AE27173422F3}">
      <dsp:nvSpPr>
        <dsp:cNvPr id="0" name=""/>
        <dsp:cNvSpPr/>
      </dsp:nvSpPr>
      <dsp:spPr>
        <a:xfrm>
          <a:off x="3222776" y="968919"/>
          <a:ext cx="2764390" cy="191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54"/>
              </a:lnTo>
              <a:lnTo>
                <a:pt x="2764390" y="95954"/>
              </a:lnTo>
              <a:lnTo>
                <a:pt x="2764390" y="191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F8F4F-832C-4FC8-85B2-AB632C970E34}">
      <dsp:nvSpPr>
        <dsp:cNvPr id="0" name=""/>
        <dsp:cNvSpPr/>
      </dsp:nvSpPr>
      <dsp:spPr>
        <a:xfrm>
          <a:off x="3775654" y="2266584"/>
          <a:ext cx="552878" cy="191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54"/>
              </a:lnTo>
              <a:lnTo>
                <a:pt x="552878" y="95954"/>
              </a:lnTo>
              <a:lnTo>
                <a:pt x="552878" y="191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186FF-1ECF-4337-A03F-5B13D6A142B5}">
      <dsp:nvSpPr>
        <dsp:cNvPr id="0" name=""/>
        <dsp:cNvSpPr/>
      </dsp:nvSpPr>
      <dsp:spPr>
        <a:xfrm>
          <a:off x="3222776" y="2266584"/>
          <a:ext cx="552878" cy="191908"/>
        </a:xfrm>
        <a:custGeom>
          <a:avLst/>
          <a:gdLst/>
          <a:ahLst/>
          <a:cxnLst/>
          <a:rect l="0" t="0" r="0" b="0"/>
          <a:pathLst>
            <a:path>
              <a:moveTo>
                <a:pt x="552878" y="0"/>
              </a:moveTo>
              <a:lnTo>
                <a:pt x="552878" y="95954"/>
              </a:lnTo>
              <a:lnTo>
                <a:pt x="0" y="95954"/>
              </a:lnTo>
              <a:lnTo>
                <a:pt x="0" y="191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04BFC-E8AF-41BA-9747-B7A22FF96A7F}">
      <dsp:nvSpPr>
        <dsp:cNvPr id="0" name=""/>
        <dsp:cNvSpPr/>
      </dsp:nvSpPr>
      <dsp:spPr>
        <a:xfrm>
          <a:off x="2669898" y="1617751"/>
          <a:ext cx="1105756" cy="191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54"/>
              </a:lnTo>
              <a:lnTo>
                <a:pt x="1105756" y="95954"/>
              </a:lnTo>
              <a:lnTo>
                <a:pt x="1105756" y="191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216FE-385B-4B34-9F57-11E98905E867}">
      <dsp:nvSpPr>
        <dsp:cNvPr id="0" name=""/>
        <dsp:cNvSpPr/>
      </dsp:nvSpPr>
      <dsp:spPr>
        <a:xfrm>
          <a:off x="2624178" y="1617751"/>
          <a:ext cx="91440" cy="191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1D477-ABB0-4FA3-AD7D-C22409253E37}">
      <dsp:nvSpPr>
        <dsp:cNvPr id="0" name=""/>
        <dsp:cNvSpPr/>
      </dsp:nvSpPr>
      <dsp:spPr>
        <a:xfrm>
          <a:off x="1564142" y="1617751"/>
          <a:ext cx="1105756" cy="191908"/>
        </a:xfrm>
        <a:custGeom>
          <a:avLst/>
          <a:gdLst/>
          <a:ahLst/>
          <a:cxnLst/>
          <a:rect l="0" t="0" r="0" b="0"/>
          <a:pathLst>
            <a:path>
              <a:moveTo>
                <a:pt x="1105756" y="0"/>
              </a:moveTo>
              <a:lnTo>
                <a:pt x="1105756" y="95954"/>
              </a:lnTo>
              <a:lnTo>
                <a:pt x="0" y="95954"/>
              </a:lnTo>
              <a:lnTo>
                <a:pt x="0" y="191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B9EF6-3A42-4DF8-9FCD-40FAC47792E4}">
      <dsp:nvSpPr>
        <dsp:cNvPr id="0" name=""/>
        <dsp:cNvSpPr/>
      </dsp:nvSpPr>
      <dsp:spPr>
        <a:xfrm>
          <a:off x="2669898" y="968919"/>
          <a:ext cx="552878" cy="191908"/>
        </a:xfrm>
        <a:custGeom>
          <a:avLst/>
          <a:gdLst/>
          <a:ahLst/>
          <a:cxnLst/>
          <a:rect l="0" t="0" r="0" b="0"/>
          <a:pathLst>
            <a:path>
              <a:moveTo>
                <a:pt x="552878" y="0"/>
              </a:moveTo>
              <a:lnTo>
                <a:pt x="552878" y="95954"/>
              </a:lnTo>
              <a:lnTo>
                <a:pt x="0" y="95954"/>
              </a:lnTo>
              <a:lnTo>
                <a:pt x="0" y="191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CA536-575D-42C0-949C-098240B683D0}">
      <dsp:nvSpPr>
        <dsp:cNvPr id="0" name=""/>
        <dsp:cNvSpPr/>
      </dsp:nvSpPr>
      <dsp:spPr>
        <a:xfrm>
          <a:off x="1564142" y="968919"/>
          <a:ext cx="1658634" cy="191908"/>
        </a:xfrm>
        <a:custGeom>
          <a:avLst/>
          <a:gdLst/>
          <a:ahLst/>
          <a:cxnLst/>
          <a:rect l="0" t="0" r="0" b="0"/>
          <a:pathLst>
            <a:path>
              <a:moveTo>
                <a:pt x="1658634" y="0"/>
              </a:moveTo>
              <a:lnTo>
                <a:pt x="1658634" y="95954"/>
              </a:lnTo>
              <a:lnTo>
                <a:pt x="0" y="95954"/>
              </a:lnTo>
              <a:lnTo>
                <a:pt x="0" y="191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7E92-86D8-4295-BADF-B6B99ABD91D0}">
      <dsp:nvSpPr>
        <dsp:cNvPr id="0" name=""/>
        <dsp:cNvSpPr/>
      </dsp:nvSpPr>
      <dsp:spPr>
        <a:xfrm>
          <a:off x="458386" y="968919"/>
          <a:ext cx="2764390" cy="191908"/>
        </a:xfrm>
        <a:custGeom>
          <a:avLst/>
          <a:gdLst/>
          <a:ahLst/>
          <a:cxnLst/>
          <a:rect l="0" t="0" r="0" b="0"/>
          <a:pathLst>
            <a:path>
              <a:moveTo>
                <a:pt x="2764390" y="0"/>
              </a:moveTo>
              <a:lnTo>
                <a:pt x="2764390" y="95954"/>
              </a:lnTo>
              <a:lnTo>
                <a:pt x="0" y="95954"/>
              </a:lnTo>
              <a:lnTo>
                <a:pt x="0" y="191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A86E4-0E17-4F51-B91C-410C477B063B}">
      <dsp:nvSpPr>
        <dsp:cNvPr id="0" name=""/>
        <dsp:cNvSpPr/>
      </dsp:nvSpPr>
      <dsp:spPr>
        <a:xfrm>
          <a:off x="2765852" y="511995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765852" y="511995"/>
        <a:ext cx="913847" cy="456923"/>
      </dsp:txXfrm>
    </dsp:sp>
    <dsp:sp modelId="{A3017D7A-9567-44B1-A98D-778C69D090EC}">
      <dsp:nvSpPr>
        <dsp:cNvPr id="0" name=""/>
        <dsp:cNvSpPr/>
      </dsp:nvSpPr>
      <dsp:spPr>
        <a:xfrm>
          <a:off x="1462" y="1160827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462" y="1160827"/>
        <a:ext cx="913847" cy="456923"/>
      </dsp:txXfrm>
    </dsp:sp>
    <dsp:sp modelId="{23915B07-75D1-4420-8E4C-48ADD7EF4924}">
      <dsp:nvSpPr>
        <dsp:cNvPr id="0" name=""/>
        <dsp:cNvSpPr/>
      </dsp:nvSpPr>
      <dsp:spPr>
        <a:xfrm>
          <a:off x="1107218" y="1160827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107218" y="1160827"/>
        <a:ext cx="913847" cy="456923"/>
      </dsp:txXfrm>
    </dsp:sp>
    <dsp:sp modelId="{26A76377-BDE5-418A-BCE9-B8D98BD67675}">
      <dsp:nvSpPr>
        <dsp:cNvPr id="0" name=""/>
        <dsp:cNvSpPr/>
      </dsp:nvSpPr>
      <dsp:spPr>
        <a:xfrm>
          <a:off x="2212974" y="1160827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212974" y="1160827"/>
        <a:ext cx="913847" cy="456923"/>
      </dsp:txXfrm>
    </dsp:sp>
    <dsp:sp modelId="{13CFF596-1DCB-49EA-B62D-AF23FF86BC42}">
      <dsp:nvSpPr>
        <dsp:cNvPr id="0" name=""/>
        <dsp:cNvSpPr/>
      </dsp:nvSpPr>
      <dsp:spPr>
        <a:xfrm>
          <a:off x="1107218" y="1809660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107218" y="1809660"/>
        <a:ext cx="913847" cy="456923"/>
      </dsp:txXfrm>
    </dsp:sp>
    <dsp:sp modelId="{4168A9F4-068A-4CCB-87CD-93FAEBA10FA7}">
      <dsp:nvSpPr>
        <dsp:cNvPr id="0" name=""/>
        <dsp:cNvSpPr/>
      </dsp:nvSpPr>
      <dsp:spPr>
        <a:xfrm>
          <a:off x="2212974" y="1809660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212974" y="1809660"/>
        <a:ext cx="913847" cy="456923"/>
      </dsp:txXfrm>
    </dsp:sp>
    <dsp:sp modelId="{8375E276-B75B-4DF7-8AFB-96961A803F8D}">
      <dsp:nvSpPr>
        <dsp:cNvPr id="0" name=""/>
        <dsp:cNvSpPr/>
      </dsp:nvSpPr>
      <dsp:spPr>
        <a:xfrm>
          <a:off x="3318730" y="1809660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318730" y="1809660"/>
        <a:ext cx="913847" cy="456923"/>
      </dsp:txXfrm>
    </dsp:sp>
    <dsp:sp modelId="{D7B1B6AE-753E-40A5-B48D-836387FEB871}">
      <dsp:nvSpPr>
        <dsp:cNvPr id="0" name=""/>
        <dsp:cNvSpPr/>
      </dsp:nvSpPr>
      <dsp:spPr>
        <a:xfrm>
          <a:off x="2765852" y="2458492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765852" y="2458492"/>
        <a:ext cx="913847" cy="456923"/>
      </dsp:txXfrm>
    </dsp:sp>
    <dsp:sp modelId="{8AE375C5-CE9B-42EE-91AB-E852E487BBA1}">
      <dsp:nvSpPr>
        <dsp:cNvPr id="0" name=""/>
        <dsp:cNvSpPr/>
      </dsp:nvSpPr>
      <dsp:spPr>
        <a:xfrm>
          <a:off x="3871608" y="2458492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871608" y="2458492"/>
        <a:ext cx="913847" cy="456923"/>
      </dsp:txXfrm>
    </dsp:sp>
    <dsp:sp modelId="{0D00126E-C802-4749-912D-52ECD021A2DB}">
      <dsp:nvSpPr>
        <dsp:cNvPr id="0" name=""/>
        <dsp:cNvSpPr/>
      </dsp:nvSpPr>
      <dsp:spPr>
        <a:xfrm>
          <a:off x="5530242" y="1160827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530242" y="1160827"/>
        <a:ext cx="913847" cy="456923"/>
      </dsp:txXfrm>
    </dsp:sp>
    <dsp:sp modelId="{24A0916F-22F2-4F31-94CC-040DE68EA4AA}">
      <dsp:nvSpPr>
        <dsp:cNvPr id="0" name=""/>
        <dsp:cNvSpPr/>
      </dsp:nvSpPr>
      <dsp:spPr>
        <a:xfrm>
          <a:off x="4424486" y="1809660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424486" y="1809660"/>
        <a:ext cx="913847" cy="456923"/>
      </dsp:txXfrm>
    </dsp:sp>
    <dsp:sp modelId="{BEAAC419-D371-40D4-AE2A-BFD5DAD5DCA7}">
      <dsp:nvSpPr>
        <dsp:cNvPr id="0" name=""/>
        <dsp:cNvSpPr/>
      </dsp:nvSpPr>
      <dsp:spPr>
        <a:xfrm>
          <a:off x="5530242" y="1809660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530242" y="1809660"/>
        <a:ext cx="913847" cy="456923"/>
      </dsp:txXfrm>
    </dsp:sp>
    <dsp:sp modelId="{0B8232EF-B1D0-4874-811C-0DC29F2A6F52}">
      <dsp:nvSpPr>
        <dsp:cNvPr id="0" name=""/>
        <dsp:cNvSpPr/>
      </dsp:nvSpPr>
      <dsp:spPr>
        <a:xfrm>
          <a:off x="6635998" y="1809660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635998" y="1809660"/>
        <a:ext cx="913847" cy="456923"/>
      </dsp:txXfrm>
    </dsp:sp>
    <dsp:sp modelId="{3AEBE2E9-76D1-4AD6-9033-73BD9759E30B}">
      <dsp:nvSpPr>
        <dsp:cNvPr id="0" name=""/>
        <dsp:cNvSpPr/>
      </dsp:nvSpPr>
      <dsp:spPr>
        <a:xfrm>
          <a:off x="6083120" y="2458492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083120" y="2458492"/>
        <a:ext cx="913847" cy="456923"/>
      </dsp:txXfrm>
    </dsp:sp>
    <dsp:sp modelId="{EC692F85-B9C5-4A1C-BB5F-851F4BA096FA}">
      <dsp:nvSpPr>
        <dsp:cNvPr id="0" name=""/>
        <dsp:cNvSpPr/>
      </dsp:nvSpPr>
      <dsp:spPr>
        <a:xfrm>
          <a:off x="7188876" y="2458492"/>
          <a:ext cx="913847" cy="456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7188876" y="2458492"/>
        <a:ext cx="913847" cy="4569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8F0DC-313A-4A76-9783-DFB4B73F1FC1}">
      <dsp:nvSpPr>
        <dsp:cNvPr id="0" name=""/>
        <dsp:cNvSpPr/>
      </dsp:nvSpPr>
      <dsp:spPr>
        <a:xfrm>
          <a:off x="8679928" y="2895878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A0595-BF03-4811-856A-A17351C27ECA}">
      <dsp:nvSpPr>
        <dsp:cNvPr id="0" name=""/>
        <dsp:cNvSpPr/>
      </dsp:nvSpPr>
      <dsp:spPr>
        <a:xfrm>
          <a:off x="8094685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76E2C-9C49-4A3B-9D4F-BB1EA5542ACC}">
      <dsp:nvSpPr>
        <dsp:cNvPr id="0" name=""/>
        <dsp:cNvSpPr/>
      </dsp:nvSpPr>
      <dsp:spPr>
        <a:xfrm>
          <a:off x="7463722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E6601-6DF0-477B-82CA-B4111166A04E}">
      <dsp:nvSpPr>
        <dsp:cNvPr id="0" name=""/>
        <dsp:cNvSpPr/>
      </dsp:nvSpPr>
      <dsp:spPr>
        <a:xfrm>
          <a:off x="6832759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FCC49-4428-4377-98E3-ECAFE6F11F01}">
      <dsp:nvSpPr>
        <dsp:cNvPr id="0" name=""/>
        <dsp:cNvSpPr/>
      </dsp:nvSpPr>
      <dsp:spPr>
        <a:xfrm>
          <a:off x="6787039" y="1414940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F08E8-3E7A-47C8-926A-B21B9C2039D3}">
      <dsp:nvSpPr>
        <dsp:cNvPr id="0" name=""/>
        <dsp:cNvSpPr/>
      </dsp:nvSpPr>
      <dsp:spPr>
        <a:xfrm>
          <a:off x="5570832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D158D-6B61-4BD3-96BC-600A7676E09A}">
      <dsp:nvSpPr>
        <dsp:cNvPr id="0" name=""/>
        <dsp:cNvSpPr/>
      </dsp:nvSpPr>
      <dsp:spPr>
        <a:xfrm>
          <a:off x="3677942" y="674470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3154816" y="109506"/>
              </a:lnTo>
              <a:lnTo>
                <a:pt x="3154816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CB8DF-290D-43B7-8137-C30478F71364}">
      <dsp:nvSpPr>
        <dsp:cNvPr id="0" name=""/>
        <dsp:cNvSpPr/>
      </dsp:nvSpPr>
      <dsp:spPr>
        <a:xfrm>
          <a:off x="4308905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0DA5D-B55F-496A-8BBF-0561BFE873FE}">
      <dsp:nvSpPr>
        <dsp:cNvPr id="0" name=""/>
        <dsp:cNvSpPr/>
      </dsp:nvSpPr>
      <dsp:spPr>
        <a:xfrm>
          <a:off x="3677942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7FB96-2239-4C5F-999F-C7B918A07FFF}">
      <dsp:nvSpPr>
        <dsp:cNvPr id="0" name=""/>
        <dsp:cNvSpPr/>
      </dsp:nvSpPr>
      <dsp:spPr>
        <a:xfrm>
          <a:off x="3046979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E2BAA-E015-4CBC-8A93-79FF10860E9F}">
      <dsp:nvSpPr>
        <dsp:cNvPr id="0" name=""/>
        <dsp:cNvSpPr/>
      </dsp:nvSpPr>
      <dsp:spPr>
        <a:xfrm>
          <a:off x="3001259" y="1414940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53C75-6A26-4FA2-AB28-68D1C3A41175}">
      <dsp:nvSpPr>
        <dsp:cNvPr id="0" name=""/>
        <dsp:cNvSpPr/>
      </dsp:nvSpPr>
      <dsp:spPr>
        <a:xfrm>
          <a:off x="1785052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0CA02-3B34-405D-A4AD-D83D169A0951}">
      <dsp:nvSpPr>
        <dsp:cNvPr id="0" name=""/>
        <dsp:cNvSpPr/>
      </dsp:nvSpPr>
      <dsp:spPr>
        <a:xfrm>
          <a:off x="3046979" y="674470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54BDB-B189-4E22-B1FB-CF3A57E5D31D}">
      <dsp:nvSpPr>
        <dsp:cNvPr id="0" name=""/>
        <dsp:cNvSpPr/>
      </dsp:nvSpPr>
      <dsp:spPr>
        <a:xfrm>
          <a:off x="1785052" y="674470"/>
          <a:ext cx="1892889" cy="219012"/>
        </a:xfrm>
        <a:custGeom>
          <a:avLst/>
          <a:gdLst/>
          <a:ahLst/>
          <a:cxnLst/>
          <a:rect l="0" t="0" r="0" b="0"/>
          <a:pathLst>
            <a:path>
              <a:moveTo>
                <a:pt x="1892889" y="0"/>
              </a:moveTo>
              <a:lnTo>
                <a:pt x="1892889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650A-0163-40D0-BCD6-750070D062A8}">
      <dsp:nvSpPr>
        <dsp:cNvPr id="0" name=""/>
        <dsp:cNvSpPr/>
      </dsp:nvSpPr>
      <dsp:spPr>
        <a:xfrm>
          <a:off x="523126" y="674470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3154816" y="0"/>
              </a:moveTo>
              <a:lnTo>
                <a:pt x="315481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F7163-2222-405B-A0BA-512628F63327}">
      <dsp:nvSpPr>
        <dsp:cNvPr id="0" name=""/>
        <dsp:cNvSpPr/>
      </dsp:nvSpPr>
      <dsp:spPr>
        <a:xfrm>
          <a:off x="3156485" y="15301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56485" y="153013"/>
        <a:ext cx="1042914" cy="521457"/>
      </dsp:txXfrm>
    </dsp:sp>
    <dsp:sp modelId="{E1113BCA-8C4D-4BF1-9619-D7942B402E01}">
      <dsp:nvSpPr>
        <dsp:cNvPr id="0" name=""/>
        <dsp:cNvSpPr/>
      </dsp:nvSpPr>
      <dsp:spPr>
        <a:xfrm>
          <a:off x="1668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668" y="893483"/>
        <a:ext cx="1042914" cy="521457"/>
      </dsp:txXfrm>
    </dsp:sp>
    <dsp:sp modelId="{6784FC29-1DD4-42D8-995A-CE46CFB707A2}">
      <dsp:nvSpPr>
        <dsp:cNvPr id="0" name=""/>
        <dsp:cNvSpPr/>
      </dsp:nvSpPr>
      <dsp:spPr>
        <a:xfrm>
          <a:off x="1263595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263595" y="893483"/>
        <a:ext cx="1042914" cy="521457"/>
      </dsp:txXfrm>
    </dsp:sp>
    <dsp:sp modelId="{E8344D8B-8757-4F3E-AFF0-A4CDE2579F0E}">
      <dsp:nvSpPr>
        <dsp:cNvPr id="0" name=""/>
        <dsp:cNvSpPr/>
      </dsp:nvSpPr>
      <dsp:spPr>
        <a:xfrm>
          <a:off x="2525521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525521" y="893483"/>
        <a:ext cx="1042914" cy="521457"/>
      </dsp:txXfrm>
    </dsp:sp>
    <dsp:sp modelId="{4BA7F224-9779-4A77-92EB-D834140817E9}">
      <dsp:nvSpPr>
        <dsp:cNvPr id="0" name=""/>
        <dsp:cNvSpPr/>
      </dsp:nvSpPr>
      <dsp:spPr>
        <a:xfrm>
          <a:off x="1263595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263595" y="1633952"/>
        <a:ext cx="1042914" cy="521457"/>
      </dsp:txXfrm>
    </dsp:sp>
    <dsp:sp modelId="{7CBA8847-957E-4B38-AE1B-90D6D2D0ECD6}">
      <dsp:nvSpPr>
        <dsp:cNvPr id="0" name=""/>
        <dsp:cNvSpPr/>
      </dsp:nvSpPr>
      <dsp:spPr>
        <a:xfrm>
          <a:off x="2525521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525521" y="1633952"/>
        <a:ext cx="1042914" cy="521457"/>
      </dsp:txXfrm>
    </dsp:sp>
    <dsp:sp modelId="{CC342195-B675-411F-9840-3265698A5CFE}">
      <dsp:nvSpPr>
        <dsp:cNvPr id="0" name=""/>
        <dsp:cNvSpPr/>
      </dsp:nvSpPr>
      <dsp:spPr>
        <a:xfrm>
          <a:off x="3787448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787448" y="1633952"/>
        <a:ext cx="1042914" cy="521457"/>
      </dsp:txXfrm>
    </dsp:sp>
    <dsp:sp modelId="{6EEFA3B4-0044-4CC9-A9E2-B91DC5326BB0}">
      <dsp:nvSpPr>
        <dsp:cNvPr id="0" name=""/>
        <dsp:cNvSpPr/>
      </dsp:nvSpPr>
      <dsp:spPr>
        <a:xfrm>
          <a:off x="3156485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56485" y="2374421"/>
        <a:ext cx="1042914" cy="521457"/>
      </dsp:txXfrm>
    </dsp:sp>
    <dsp:sp modelId="{F439ABD9-CB63-417A-B40C-3AF41A9AD0DA}">
      <dsp:nvSpPr>
        <dsp:cNvPr id="0" name=""/>
        <dsp:cNvSpPr/>
      </dsp:nvSpPr>
      <dsp:spPr>
        <a:xfrm>
          <a:off x="4418411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418411" y="2374421"/>
        <a:ext cx="1042914" cy="521457"/>
      </dsp:txXfrm>
    </dsp:sp>
    <dsp:sp modelId="{F08A1A94-B8B3-4D85-9B16-B1D7C881F220}">
      <dsp:nvSpPr>
        <dsp:cNvPr id="0" name=""/>
        <dsp:cNvSpPr/>
      </dsp:nvSpPr>
      <dsp:spPr>
        <a:xfrm>
          <a:off x="6311301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311301" y="893483"/>
        <a:ext cx="1042914" cy="521457"/>
      </dsp:txXfrm>
    </dsp:sp>
    <dsp:sp modelId="{4E369CB9-8664-4E7C-A675-7A0E8E3384D4}">
      <dsp:nvSpPr>
        <dsp:cNvPr id="0" name=""/>
        <dsp:cNvSpPr/>
      </dsp:nvSpPr>
      <dsp:spPr>
        <a:xfrm>
          <a:off x="5049375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049375" y="1633952"/>
        <a:ext cx="1042914" cy="521457"/>
      </dsp:txXfrm>
    </dsp:sp>
    <dsp:sp modelId="{00D39AD4-5169-4157-B93B-9F392442AA9A}">
      <dsp:nvSpPr>
        <dsp:cNvPr id="0" name=""/>
        <dsp:cNvSpPr/>
      </dsp:nvSpPr>
      <dsp:spPr>
        <a:xfrm>
          <a:off x="6311301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311301" y="1633952"/>
        <a:ext cx="1042914" cy="521457"/>
      </dsp:txXfrm>
    </dsp:sp>
    <dsp:sp modelId="{661D400B-C096-4A63-80D6-438D18A5DC3E}">
      <dsp:nvSpPr>
        <dsp:cNvPr id="0" name=""/>
        <dsp:cNvSpPr/>
      </dsp:nvSpPr>
      <dsp:spPr>
        <a:xfrm>
          <a:off x="7573228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7573228" y="1633952"/>
        <a:ext cx="1042914" cy="521457"/>
      </dsp:txXfrm>
    </dsp:sp>
    <dsp:sp modelId="{A519D7E5-9905-46FE-89D6-CD4D31B3366A}">
      <dsp:nvSpPr>
        <dsp:cNvPr id="0" name=""/>
        <dsp:cNvSpPr/>
      </dsp:nvSpPr>
      <dsp:spPr>
        <a:xfrm>
          <a:off x="6942265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942265" y="2374421"/>
        <a:ext cx="1042914" cy="521457"/>
      </dsp:txXfrm>
    </dsp:sp>
    <dsp:sp modelId="{C116B616-852B-4043-AE77-5BDD90BC696D}">
      <dsp:nvSpPr>
        <dsp:cNvPr id="0" name=""/>
        <dsp:cNvSpPr/>
      </dsp:nvSpPr>
      <dsp:spPr>
        <a:xfrm>
          <a:off x="8204191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8204191" y="2374421"/>
        <a:ext cx="1042914" cy="521457"/>
      </dsp:txXfrm>
    </dsp:sp>
    <dsp:sp modelId="{0DB26619-E3E6-496F-B6B2-A9FE6575371C}">
      <dsp:nvSpPr>
        <dsp:cNvPr id="0" name=""/>
        <dsp:cNvSpPr/>
      </dsp:nvSpPr>
      <dsp:spPr>
        <a:xfrm>
          <a:off x="8204191" y="311489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Povezava 3 -2 in 2 - 1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8204191" y="3114891"/>
        <a:ext cx="1042914" cy="5214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433D6-E107-4BEF-B0FB-6C1AC4965F14}">
      <dsp:nvSpPr>
        <dsp:cNvPr id="0" name=""/>
        <dsp:cNvSpPr/>
      </dsp:nvSpPr>
      <dsp:spPr>
        <a:xfrm>
          <a:off x="8679928" y="2895878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86FE7-C296-4645-91C1-27509FF451C7}">
      <dsp:nvSpPr>
        <dsp:cNvPr id="0" name=""/>
        <dsp:cNvSpPr/>
      </dsp:nvSpPr>
      <dsp:spPr>
        <a:xfrm>
          <a:off x="8094685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8FA41-FF64-4A56-9B7A-05429E927397}">
      <dsp:nvSpPr>
        <dsp:cNvPr id="0" name=""/>
        <dsp:cNvSpPr/>
      </dsp:nvSpPr>
      <dsp:spPr>
        <a:xfrm>
          <a:off x="7463722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CFAA6-F4E3-4881-88FD-2920E6393063}">
      <dsp:nvSpPr>
        <dsp:cNvPr id="0" name=""/>
        <dsp:cNvSpPr/>
      </dsp:nvSpPr>
      <dsp:spPr>
        <a:xfrm>
          <a:off x="6832759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D6956-EB08-4E92-B50B-9CC58E855D4D}">
      <dsp:nvSpPr>
        <dsp:cNvPr id="0" name=""/>
        <dsp:cNvSpPr/>
      </dsp:nvSpPr>
      <dsp:spPr>
        <a:xfrm>
          <a:off x="6787039" y="1414940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17C84-F269-424E-8AEF-9B21ED739834}">
      <dsp:nvSpPr>
        <dsp:cNvPr id="0" name=""/>
        <dsp:cNvSpPr/>
      </dsp:nvSpPr>
      <dsp:spPr>
        <a:xfrm>
          <a:off x="5570832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B960-A3DD-4A37-BE04-AF9E6BD84A36}">
      <dsp:nvSpPr>
        <dsp:cNvPr id="0" name=""/>
        <dsp:cNvSpPr/>
      </dsp:nvSpPr>
      <dsp:spPr>
        <a:xfrm>
          <a:off x="3677942" y="674470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3154816" y="109506"/>
              </a:lnTo>
              <a:lnTo>
                <a:pt x="3154816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DD281-CE7C-4097-A635-92632EE6C991}">
      <dsp:nvSpPr>
        <dsp:cNvPr id="0" name=""/>
        <dsp:cNvSpPr/>
      </dsp:nvSpPr>
      <dsp:spPr>
        <a:xfrm>
          <a:off x="4308905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6BD73-6241-4B8B-9B8D-7606441D5F2E}">
      <dsp:nvSpPr>
        <dsp:cNvPr id="0" name=""/>
        <dsp:cNvSpPr/>
      </dsp:nvSpPr>
      <dsp:spPr>
        <a:xfrm>
          <a:off x="3677942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B1E1A-D837-48D4-AFB8-9D887EF5A94C}">
      <dsp:nvSpPr>
        <dsp:cNvPr id="0" name=""/>
        <dsp:cNvSpPr/>
      </dsp:nvSpPr>
      <dsp:spPr>
        <a:xfrm>
          <a:off x="3046979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6D2DF-F240-4C65-A5AF-0C4C859D5FC5}">
      <dsp:nvSpPr>
        <dsp:cNvPr id="0" name=""/>
        <dsp:cNvSpPr/>
      </dsp:nvSpPr>
      <dsp:spPr>
        <a:xfrm>
          <a:off x="3001259" y="1414940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219F7-574E-405D-9975-416EB873D969}">
      <dsp:nvSpPr>
        <dsp:cNvPr id="0" name=""/>
        <dsp:cNvSpPr/>
      </dsp:nvSpPr>
      <dsp:spPr>
        <a:xfrm>
          <a:off x="1785052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EF83-AC2A-4A63-A456-37C607655884}">
      <dsp:nvSpPr>
        <dsp:cNvPr id="0" name=""/>
        <dsp:cNvSpPr/>
      </dsp:nvSpPr>
      <dsp:spPr>
        <a:xfrm>
          <a:off x="3046979" y="674470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64DF8-3CDF-45B0-A1F5-756296BD369F}">
      <dsp:nvSpPr>
        <dsp:cNvPr id="0" name=""/>
        <dsp:cNvSpPr/>
      </dsp:nvSpPr>
      <dsp:spPr>
        <a:xfrm>
          <a:off x="1785052" y="674470"/>
          <a:ext cx="1892889" cy="219012"/>
        </a:xfrm>
        <a:custGeom>
          <a:avLst/>
          <a:gdLst/>
          <a:ahLst/>
          <a:cxnLst/>
          <a:rect l="0" t="0" r="0" b="0"/>
          <a:pathLst>
            <a:path>
              <a:moveTo>
                <a:pt x="1892889" y="0"/>
              </a:moveTo>
              <a:lnTo>
                <a:pt x="1892889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19F4C-536C-416E-B7B9-A9E98E16F670}">
      <dsp:nvSpPr>
        <dsp:cNvPr id="0" name=""/>
        <dsp:cNvSpPr/>
      </dsp:nvSpPr>
      <dsp:spPr>
        <a:xfrm>
          <a:off x="523126" y="674470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3154816" y="0"/>
              </a:moveTo>
              <a:lnTo>
                <a:pt x="315481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1F5D8-6ACC-4D6F-B0FC-A23288895303}">
      <dsp:nvSpPr>
        <dsp:cNvPr id="0" name=""/>
        <dsp:cNvSpPr/>
      </dsp:nvSpPr>
      <dsp:spPr>
        <a:xfrm>
          <a:off x="3156485" y="15301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56485" y="153013"/>
        <a:ext cx="1042914" cy="521457"/>
      </dsp:txXfrm>
    </dsp:sp>
    <dsp:sp modelId="{A3F61429-4286-43FF-8E78-1C93827C89FE}">
      <dsp:nvSpPr>
        <dsp:cNvPr id="0" name=""/>
        <dsp:cNvSpPr/>
      </dsp:nvSpPr>
      <dsp:spPr>
        <a:xfrm>
          <a:off x="1668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668" y="893483"/>
        <a:ext cx="1042914" cy="521457"/>
      </dsp:txXfrm>
    </dsp:sp>
    <dsp:sp modelId="{3D6EAFA7-D501-4965-9861-7D7B4ACEE110}">
      <dsp:nvSpPr>
        <dsp:cNvPr id="0" name=""/>
        <dsp:cNvSpPr/>
      </dsp:nvSpPr>
      <dsp:spPr>
        <a:xfrm>
          <a:off x="1263595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263595" y="893483"/>
        <a:ext cx="1042914" cy="521457"/>
      </dsp:txXfrm>
    </dsp:sp>
    <dsp:sp modelId="{2EDB8E85-5DEB-45CD-ABE3-F508EEAA7443}">
      <dsp:nvSpPr>
        <dsp:cNvPr id="0" name=""/>
        <dsp:cNvSpPr/>
      </dsp:nvSpPr>
      <dsp:spPr>
        <a:xfrm>
          <a:off x="2525521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525521" y="893483"/>
        <a:ext cx="1042914" cy="521457"/>
      </dsp:txXfrm>
    </dsp:sp>
    <dsp:sp modelId="{0440D066-1C2A-4BDD-9E24-603F4B8B2A37}">
      <dsp:nvSpPr>
        <dsp:cNvPr id="0" name=""/>
        <dsp:cNvSpPr/>
      </dsp:nvSpPr>
      <dsp:spPr>
        <a:xfrm>
          <a:off x="1263595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263595" y="1633952"/>
        <a:ext cx="1042914" cy="521457"/>
      </dsp:txXfrm>
    </dsp:sp>
    <dsp:sp modelId="{7995019E-54C7-40B5-B61E-F9857227585C}">
      <dsp:nvSpPr>
        <dsp:cNvPr id="0" name=""/>
        <dsp:cNvSpPr/>
      </dsp:nvSpPr>
      <dsp:spPr>
        <a:xfrm>
          <a:off x="2525521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525521" y="1633952"/>
        <a:ext cx="1042914" cy="521457"/>
      </dsp:txXfrm>
    </dsp:sp>
    <dsp:sp modelId="{EA5FE916-D006-4021-9D03-F7686F19639F}">
      <dsp:nvSpPr>
        <dsp:cNvPr id="0" name=""/>
        <dsp:cNvSpPr/>
      </dsp:nvSpPr>
      <dsp:spPr>
        <a:xfrm>
          <a:off x="3787448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787448" y="1633952"/>
        <a:ext cx="1042914" cy="521457"/>
      </dsp:txXfrm>
    </dsp:sp>
    <dsp:sp modelId="{1D967A1B-53F2-40BE-81C3-532CDA7C76B6}">
      <dsp:nvSpPr>
        <dsp:cNvPr id="0" name=""/>
        <dsp:cNvSpPr/>
      </dsp:nvSpPr>
      <dsp:spPr>
        <a:xfrm>
          <a:off x="3156485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56485" y="2374421"/>
        <a:ext cx="1042914" cy="521457"/>
      </dsp:txXfrm>
    </dsp:sp>
    <dsp:sp modelId="{5A68E2A2-44D5-47FF-A14A-577B60EBDFD8}">
      <dsp:nvSpPr>
        <dsp:cNvPr id="0" name=""/>
        <dsp:cNvSpPr/>
      </dsp:nvSpPr>
      <dsp:spPr>
        <a:xfrm>
          <a:off x="4418411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418411" y="2374421"/>
        <a:ext cx="1042914" cy="521457"/>
      </dsp:txXfrm>
    </dsp:sp>
    <dsp:sp modelId="{F525BE06-C07B-48CA-B119-08C07F8F27D2}">
      <dsp:nvSpPr>
        <dsp:cNvPr id="0" name=""/>
        <dsp:cNvSpPr/>
      </dsp:nvSpPr>
      <dsp:spPr>
        <a:xfrm>
          <a:off x="6311301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311301" y="893483"/>
        <a:ext cx="1042914" cy="521457"/>
      </dsp:txXfrm>
    </dsp:sp>
    <dsp:sp modelId="{B4E33579-D633-4D53-A944-5A0AEA4CCEF5}">
      <dsp:nvSpPr>
        <dsp:cNvPr id="0" name=""/>
        <dsp:cNvSpPr/>
      </dsp:nvSpPr>
      <dsp:spPr>
        <a:xfrm>
          <a:off x="5049375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049375" y="1633952"/>
        <a:ext cx="1042914" cy="521457"/>
      </dsp:txXfrm>
    </dsp:sp>
    <dsp:sp modelId="{42F2DBD8-CD67-4623-AD3C-5184E436E9E8}">
      <dsp:nvSpPr>
        <dsp:cNvPr id="0" name=""/>
        <dsp:cNvSpPr/>
      </dsp:nvSpPr>
      <dsp:spPr>
        <a:xfrm>
          <a:off x="6311301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311301" y="1633952"/>
        <a:ext cx="1042914" cy="521457"/>
      </dsp:txXfrm>
    </dsp:sp>
    <dsp:sp modelId="{4E22D38E-D6BD-4561-9693-9A4AF63D6AFC}">
      <dsp:nvSpPr>
        <dsp:cNvPr id="0" name=""/>
        <dsp:cNvSpPr/>
      </dsp:nvSpPr>
      <dsp:spPr>
        <a:xfrm>
          <a:off x="7573228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7573228" y="1633952"/>
        <a:ext cx="1042914" cy="521457"/>
      </dsp:txXfrm>
    </dsp:sp>
    <dsp:sp modelId="{FB14F427-D4DD-4B23-A41A-3611C8956B28}">
      <dsp:nvSpPr>
        <dsp:cNvPr id="0" name=""/>
        <dsp:cNvSpPr/>
      </dsp:nvSpPr>
      <dsp:spPr>
        <a:xfrm>
          <a:off x="6942265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942265" y="2374421"/>
        <a:ext cx="1042914" cy="521457"/>
      </dsp:txXfrm>
    </dsp:sp>
    <dsp:sp modelId="{2E26D5DC-19D2-4543-8980-7BF483B18AD6}">
      <dsp:nvSpPr>
        <dsp:cNvPr id="0" name=""/>
        <dsp:cNvSpPr/>
      </dsp:nvSpPr>
      <dsp:spPr>
        <a:xfrm>
          <a:off x="8204191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8204191" y="2374421"/>
        <a:ext cx="1042914" cy="521457"/>
      </dsp:txXfrm>
    </dsp:sp>
    <dsp:sp modelId="{BCF446A9-C54B-4339-8DCB-0D93D5D20792}">
      <dsp:nvSpPr>
        <dsp:cNvPr id="0" name=""/>
        <dsp:cNvSpPr/>
      </dsp:nvSpPr>
      <dsp:spPr>
        <a:xfrm>
          <a:off x="8204191" y="311489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Povezava 3 -2 in 2 - 1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8204191" y="3114891"/>
        <a:ext cx="1042914" cy="5214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6C585-58AD-4E50-B1ED-6D24FA8D719C}">
      <dsp:nvSpPr>
        <dsp:cNvPr id="0" name=""/>
        <dsp:cNvSpPr/>
      </dsp:nvSpPr>
      <dsp:spPr>
        <a:xfrm>
          <a:off x="8679928" y="2895878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FF8F6-9A97-40A6-B5D5-78AD132AF3BA}">
      <dsp:nvSpPr>
        <dsp:cNvPr id="0" name=""/>
        <dsp:cNvSpPr/>
      </dsp:nvSpPr>
      <dsp:spPr>
        <a:xfrm>
          <a:off x="8094685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84B60-AB02-49EE-9DD7-18DC767D7A4D}">
      <dsp:nvSpPr>
        <dsp:cNvPr id="0" name=""/>
        <dsp:cNvSpPr/>
      </dsp:nvSpPr>
      <dsp:spPr>
        <a:xfrm>
          <a:off x="7463722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AF284-06B3-402D-BD2D-46BD3FA5FA3B}">
      <dsp:nvSpPr>
        <dsp:cNvPr id="0" name=""/>
        <dsp:cNvSpPr/>
      </dsp:nvSpPr>
      <dsp:spPr>
        <a:xfrm>
          <a:off x="6832759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18504-DB31-4EE6-9AB6-7071D95F2C26}">
      <dsp:nvSpPr>
        <dsp:cNvPr id="0" name=""/>
        <dsp:cNvSpPr/>
      </dsp:nvSpPr>
      <dsp:spPr>
        <a:xfrm>
          <a:off x="6787039" y="1414940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9D1CB-DBD7-42F2-A509-126343CC69CB}">
      <dsp:nvSpPr>
        <dsp:cNvPr id="0" name=""/>
        <dsp:cNvSpPr/>
      </dsp:nvSpPr>
      <dsp:spPr>
        <a:xfrm>
          <a:off x="5570832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36A50-158F-48A7-8E78-84314BBF575E}">
      <dsp:nvSpPr>
        <dsp:cNvPr id="0" name=""/>
        <dsp:cNvSpPr/>
      </dsp:nvSpPr>
      <dsp:spPr>
        <a:xfrm>
          <a:off x="3677942" y="674470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3154816" y="109506"/>
              </a:lnTo>
              <a:lnTo>
                <a:pt x="3154816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00837-12F2-4963-8FB8-56ECB479DD00}">
      <dsp:nvSpPr>
        <dsp:cNvPr id="0" name=""/>
        <dsp:cNvSpPr/>
      </dsp:nvSpPr>
      <dsp:spPr>
        <a:xfrm>
          <a:off x="4308905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5747E-0CF4-4B9E-8C7F-6DBAF31ED99A}">
      <dsp:nvSpPr>
        <dsp:cNvPr id="0" name=""/>
        <dsp:cNvSpPr/>
      </dsp:nvSpPr>
      <dsp:spPr>
        <a:xfrm>
          <a:off x="3677942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12C06-7533-4BD9-8429-DC7AF505ECC3}">
      <dsp:nvSpPr>
        <dsp:cNvPr id="0" name=""/>
        <dsp:cNvSpPr/>
      </dsp:nvSpPr>
      <dsp:spPr>
        <a:xfrm>
          <a:off x="3046979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373F-2564-4195-8B0C-B235549C68AA}">
      <dsp:nvSpPr>
        <dsp:cNvPr id="0" name=""/>
        <dsp:cNvSpPr/>
      </dsp:nvSpPr>
      <dsp:spPr>
        <a:xfrm>
          <a:off x="3001259" y="1414940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B2613-44D1-4434-996A-0252AB078A9D}">
      <dsp:nvSpPr>
        <dsp:cNvPr id="0" name=""/>
        <dsp:cNvSpPr/>
      </dsp:nvSpPr>
      <dsp:spPr>
        <a:xfrm>
          <a:off x="1785052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70DED-7FC9-41B9-8818-646E86CF486F}">
      <dsp:nvSpPr>
        <dsp:cNvPr id="0" name=""/>
        <dsp:cNvSpPr/>
      </dsp:nvSpPr>
      <dsp:spPr>
        <a:xfrm>
          <a:off x="3046979" y="674470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AABCB-66F1-439E-BF69-F6988919C50E}">
      <dsp:nvSpPr>
        <dsp:cNvPr id="0" name=""/>
        <dsp:cNvSpPr/>
      </dsp:nvSpPr>
      <dsp:spPr>
        <a:xfrm>
          <a:off x="1785052" y="674470"/>
          <a:ext cx="1892889" cy="219012"/>
        </a:xfrm>
        <a:custGeom>
          <a:avLst/>
          <a:gdLst/>
          <a:ahLst/>
          <a:cxnLst/>
          <a:rect l="0" t="0" r="0" b="0"/>
          <a:pathLst>
            <a:path>
              <a:moveTo>
                <a:pt x="1892889" y="0"/>
              </a:moveTo>
              <a:lnTo>
                <a:pt x="1892889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F0E29-830D-4083-9872-07E28E9D61A2}">
      <dsp:nvSpPr>
        <dsp:cNvPr id="0" name=""/>
        <dsp:cNvSpPr/>
      </dsp:nvSpPr>
      <dsp:spPr>
        <a:xfrm>
          <a:off x="523126" y="674470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3154816" y="0"/>
              </a:moveTo>
              <a:lnTo>
                <a:pt x="315481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3C97F-379B-481E-8524-1C11D2F732CB}">
      <dsp:nvSpPr>
        <dsp:cNvPr id="0" name=""/>
        <dsp:cNvSpPr/>
      </dsp:nvSpPr>
      <dsp:spPr>
        <a:xfrm>
          <a:off x="3156485" y="15301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56485" y="153013"/>
        <a:ext cx="1042914" cy="521457"/>
      </dsp:txXfrm>
    </dsp:sp>
    <dsp:sp modelId="{5CA41666-12F1-4C28-A2D8-A0BDF91DCAD6}">
      <dsp:nvSpPr>
        <dsp:cNvPr id="0" name=""/>
        <dsp:cNvSpPr/>
      </dsp:nvSpPr>
      <dsp:spPr>
        <a:xfrm>
          <a:off x="1668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668" y="893483"/>
        <a:ext cx="1042914" cy="521457"/>
      </dsp:txXfrm>
    </dsp:sp>
    <dsp:sp modelId="{095C9B3D-DD62-4491-9177-CD1DDC6D4561}">
      <dsp:nvSpPr>
        <dsp:cNvPr id="0" name=""/>
        <dsp:cNvSpPr/>
      </dsp:nvSpPr>
      <dsp:spPr>
        <a:xfrm>
          <a:off x="1263595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263595" y="893483"/>
        <a:ext cx="1042914" cy="521457"/>
      </dsp:txXfrm>
    </dsp:sp>
    <dsp:sp modelId="{8B882B95-C1DF-46E8-BC53-BDF135B766CF}">
      <dsp:nvSpPr>
        <dsp:cNvPr id="0" name=""/>
        <dsp:cNvSpPr/>
      </dsp:nvSpPr>
      <dsp:spPr>
        <a:xfrm>
          <a:off x="2525521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525521" y="893483"/>
        <a:ext cx="1042914" cy="521457"/>
      </dsp:txXfrm>
    </dsp:sp>
    <dsp:sp modelId="{B44E84E1-E1F2-43E9-A8F3-98CDC6E9ECE1}">
      <dsp:nvSpPr>
        <dsp:cNvPr id="0" name=""/>
        <dsp:cNvSpPr/>
      </dsp:nvSpPr>
      <dsp:spPr>
        <a:xfrm>
          <a:off x="1263595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263595" y="1633952"/>
        <a:ext cx="1042914" cy="521457"/>
      </dsp:txXfrm>
    </dsp:sp>
    <dsp:sp modelId="{020425D6-4FBC-4113-BA38-F3CC2CA485F5}">
      <dsp:nvSpPr>
        <dsp:cNvPr id="0" name=""/>
        <dsp:cNvSpPr/>
      </dsp:nvSpPr>
      <dsp:spPr>
        <a:xfrm>
          <a:off x="2525521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525521" y="1633952"/>
        <a:ext cx="1042914" cy="521457"/>
      </dsp:txXfrm>
    </dsp:sp>
    <dsp:sp modelId="{12714737-0A14-47E0-9A54-9C977865D703}">
      <dsp:nvSpPr>
        <dsp:cNvPr id="0" name=""/>
        <dsp:cNvSpPr/>
      </dsp:nvSpPr>
      <dsp:spPr>
        <a:xfrm>
          <a:off x="3787448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787448" y="1633952"/>
        <a:ext cx="1042914" cy="521457"/>
      </dsp:txXfrm>
    </dsp:sp>
    <dsp:sp modelId="{A933949F-F168-479C-B4B9-2A08153FDA51}">
      <dsp:nvSpPr>
        <dsp:cNvPr id="0" name=""/>
        <dsp:cNvSpPr/>
      </dsp:nvSpPr>
      <dsp:spPr>
        <a:xfrm>
          <a:off x="3156485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56485" y="2374421"/>
        <a:ext cx="1042914" cy="521457"/>
      </dsp:txXfrm>
    </dsp:sp>
    <dsp:sp modelId="{5FD8983A-426A-4182-8414-2615D139EAF5}">
      <dsp:nvSpPr>
        <dsp:cNvPr id="0" name=""/>
        <dsp:cNvSpPr/>
      </dsp:nvSpPr>
      <dsp:spPr>
        <a:xfrm>
          <a:off x="4418411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418411" y="2374421"/>
        <a:ext cx="1042914" cy="521457"/>
      </dsp:txXfrm>
    </dsp:sp>
    <dsp:sp modelId="{524E12A0-A9A3-4990-ACD9-ACA74BEA7014}">
      <dsp:nvSpPr>
        <dsp:cNvPr id="0" name=""/>
        <dsp:cNvSpPr/>
      </dsp:nvSpPr>
      <dsp:spPr>
        <a:xfrm>
          <a:off x="6311301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311301" y="893483"/>
        <a:ext cx="1042914" cy="521457"/>
      </dsp:txXfrm>
    </dsp:sp>
    <dsp:sp modelId="{526F054B-6F75-4C75-8F56-390BF3B8506E}">
      <dsp:nvSpPr>
        <dsp:cNvPr id="0" name=""/>
        <dsp:cNvSpPr/>
      </dsp:nvSpPr>
      <dsp:spPr>
        <a:xfrm>
          <a:off x="5049375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049375" y="1633952"/>
        <a:ext cx="1042914" cy="521457"/>
      </dsp:txXfrm>
    </dsp:sp>
    <dsp:sp modelId="{BD3713D5-24E9-4B0B-9734-DE331462C0FA}">
      <dsp:nvSpPr>
        <dsp:cNvPr id="0" name=""/>
        <dsp:cNvSpPr/>
      </dsp:nvSpPr>
      <dsp:spPr>
        <a:xfrm>
          <a:off x="6311301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311301" y="1633952"/>
        <a:ext cx="1042914" cy="521457"/>
      </dsp:txXfrm>
    </dsp:sp>
    <dsp:sp modelId="{C5954D33-3077-434B-B4FA-16A95B225CC2}">
      <dsp:nvSpPr>
        <dsp:cNvPr id="0" name=""/>
        <dsp:cNvSpPr/>
      </dsp:nvSpPr>
      <dsp:spPr>
        <a:xfrm>
          <a:off x="7573228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7573228" y="1633952"/>
        <a:ext cx="1042914" cy="521457"/>
      </dsp:txXfrm>
    </dsp:sp>
    <dsp:sp modelId="{8174A841-2856-4806-84A0-CC7B60D85B6A}">
      <dsp:nvSpPr>
        <dsp:cNvPr id="0" name=""/>
        <dsp:cNvSpPr/>
      </dsp:nvSpPr>
      <dsp:spPr>
        <a:xfrm>
          <a:off x="6942265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942265" y="2374421"/>
        <a:ext cx="1042914" cy="521457"/>
      </dsp:txXfrm>
    </dsp:sp>
    <dsp:sp modelId="{9105D3D5-2701-4151-959E-7453020D42C1}">
      <dsp:nvSpPr>
        <dsp:cNvPr id="0" name=""/>
        <dsp:cNvSpPr/>
      </dsp:nvSpPr>
      <dsp:spPr>
        <a:xfrm>
          <a:off x="8204191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8204191" y="2374421"/>
        <a:ext cx="1042914" cy="521457"/>
      </dsp:txXfrm>
    </dsp:sp>
    <dsp:sp modelId="{F7B9D2E5-1080-48CA-B8B8-F08EBA4194C3}">
      <dsp:nvSpPr>
        <dsp:cNvPr id="0" name=""/>
        <dsp:cNvSpPr/>
      </dsp:nvSpPr>
      <dsp:spPr>
        <a:xfrm>
          <a:off x="8204191" y="311489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Povezava 3 -2 in 2 - 1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8204191" y="3114891"/>
        <a:ext cx="1042914" cy="521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B1FF5-69DF-42C8-97C4-043D879CDD32}">
      <dsp:nvSpPr>
        <dsp:cNvPr id="0" name=""/>
        <dsp:cNvSpPr/>
      </dsp:nvSpPr>
      <dsp:spPr>
        <a:xfrm>
          <a:off x="3646523" y="1238373"/>
          <a:ext cx="2854080" cy="330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12"/>
              </a:lnTo>
              <a:lnTo>
                <a:pt x="2854080" y="165112"/>
              </a:lnTo>
              <a:lnTo>
                <a:pt x="2854080" y="330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E4950-391D-4DF8-87C6-B67A96D8615E}">
      <dsp:nvSpPr>
        <dsp:cNvPr id="0" name=""/>
        <dsp:cNvSpPr/>
      </dsp:nvSpPr>
      <dsp:spPr>
        <a:xfrm>
          <a:off x="6500604" y="3471318"/>
          <a:ext cx="951360" cy="330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12"/>
              </a:lnTo>
              <a:lnTo>
                <a:pt x="951360" y="165112"/>
              </a:lnTo>
              <a:lnTo>
                <a:pt x="951360" y="330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50F57-4445-473E-91C9-40447797614A}">
      <dsp:nvSpPr>
        <dsp:cNvPr id="0" name=""/>
        <dsp:cNvSpPr/>
      </dsp:nvSpPr>
      <dsp:spPr>
        <a:xfrm>
          <a:off x="5549244" y="3471318"/>
          <a:ext cx="951360" cy="330224"/>
        </a:xfrm>
        <a:custGeom>
          <a:avLst/>
          <a:gdLst/>
          <a:ahLst/>
          <a:cxnLst/>
          <a:rect l="0" t="0" r="0" b="0"/>
          <a:pathLst>
            <a:path>
              <a:moveTo>
                <a:pt x="951360" y="0"/>
              </a:moveTo>
              <a:lnTo>
                <a:pt x="951360" y="165112"/>
              </a:lnTo>
              <a:lnTo>
                <a:pt x="0" y="165112"/>
              </a:lnTo>
              <a:lnTo>
                <a:pt x="0" y="330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625AD-7858-44FF-8E8B-05FA928A179E}">
      <dsp:nvSpPr>
        <dsp:cNvPr id="0" name=""/>
        <dsp:cNvSpPr/>
      </dsp:nvSpPr>
      <dsp:spPr>
        <a:xfrm>
          <a:off x="4597884" y="2354845"/>
          <a:ext cx="1902720" cy="330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12"/>
              </a:lnTo>
              <a:lnTo>
                <a:pt x="1902720" y="165112"/>
              </a:lnTo>
              <a:lnTo>
                <a:pt x="1902720" y="330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30DA0-D115-4B4B-A2D7-B3769219902F}">
      <dsp:nvSpPr>
        <dsp:cNvPr id="0" name=""/>
        <dsp:cNvSpPr/>
      </dsp:nvSpPr>
      <dsp:spPr>
        <a:xfrm>
          <a:off x="4552164" y="2354845"/>
          <a:ext cx="91440" cy="330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44285-3015-4C96-9013-B289BC40092B}">
      <dsp:nvSpPr>
        <dsp:cNvPr id="0" name=""/>
        <dsp:cNvSpPr/>
      </dsp:nvSpPr>
      <dsp:spPr>
        <a:xfrm>
          <a:off x="2695163" y="2354845"/>
          <a:ext cx="1902720" cy="330224"/>
        </a:xfrm>
        <a:custGeom>
          <a:avLst/>
          <a:gdLst/>
          <a:ahLst/>
          <a:cxnLst/>
          <a:rect l="0" t="0" r="0" b="0"/>
          <a:pathLst>
            <a:path>
              <a:moveTo>
                <a:pt x="1902720" y="0"/>
              </a:moveTo>
              <a:lnTo>
                <a:pt x="1902720" y="165112"/>
              </a:lnTo>
              <a:lnTo>
                <a:pt x="0" y="165112"/>
              </a:lnTo>
              <a:lnTo>
                <a:pt x="0" y="330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CF804-DF28-421C-A516-CF67A2832DC4}">
      <dsp:nvSpPr>
        <dsp:cNvPr id="0" name=""/>
        <dsp:cNvSpPr/>
      </dsp:nvSpPr>
      <dsp:spPr>
        <a:xfrm>
          <a:off x="3646523" y="1238373"/>
          <a:ext cx="951360" cy="330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12"/>
              </a:lnTo>
              <a:lnTo>
                <a:pt x="951360" y="165112"/>
              </a:lnTo>
              <a:lnTo>
                <a:pt x="951360" y="330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AC795-7F2A-4F10-B482-29A36E36BB40}">
      <dsp:nvSpPr>
        <dsp:cNvPr id="0" name=""/>
        <dsp:cNvSpPr/>
      </dsp:nvSpPr>
      <dsp:spPr>
        <a:xfrm>
          <a:off x="2695163" y="1238373"/>
          <a:ext cx="951360" cy="330224"/>
        </a:xfrm>
        <a:custGeom>
          <a:avLst/>
          <a:gdLst/>
          <a:ahLst/>
          <a:cxnLst/>
          <a:rect l="0" t="0" r="0" b="0"/>
          <a:pathLst>
            <a:path>
              <a:moveTo>
                <a:pt x="951360" y="0"/>
              </a:moveTo>
              <a:lnTo>
                <a:pt x="951360" y="165112"/>
              </a:lnTo>
              <a:lnTo>
                <a:pt x="0" y="165112"/>
              </a:lnTo>
              <a:lnTo>
                <a:pt x="0" y="330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CEA8A-A770-45B8-BA59-818D4EBF709F}">
      <dsp:nvSpPr>
        <dsp:cNvPr id="0" name=""/>
        <dsp:cNvSpPr/>
      </dsp:nvSpPr>
      <dsp:spPr>
        <a:xfrm>
          <a:off x="792443" y="1238373"/>
          <a:ext cx="2854080" cy="330224"/>
        </a:xfrm>
        <a:custGeom>
          <a:avLst/>
          <a:gdLst/>
          <a:ahLst/>
          <a:cxnLst/>
          <a:rect l="0" t="0" r="0" b="0"/>
          <a:pathLst>
            <a:path>
              <a:moveTo>
                <a:pt x="2854080" y="0"/>
              </a:moveTo>
              <a:lnTo>
                <a:pt x="2854080" y="165112"/>
              </a:lnTo>
              <a:lnTo>
                <a:pt x="0" y="165112"/>
              </a:lnTo>
              <a:lnTo>
                <a:pt x="0" y="330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BBE65-5B26-4083-AE50-6950F0030EFA}">
      <dsp:nvSpPr>
        <dsp:cNvPr id="0" name=""/>
        <dsp:cNvSpPr/>
      </dsp:nvSpPr>
      <dsp:spPr>
        <a:xfrm>
          <a:off x="2860275" y="452125"/>
          <a:ext cx="1572496" cy="786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</a:t>
          </a:r>
          <a:r>
            <a:rPr kumimoji="0" lang="sl-SI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rPr>
            <a:t>68</a:t>
          </a:r>
          <a:endParaRPr kumimoji="0" lang="en-US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endParaRPr>
        </a:p>
      </dsp:txBody>
      <dsp:txXfrm>
        <a:off x="2860275" y="452125"/>
        <a:ext cx="1572496" cy="786248"/>
      </dsp:txXfrm>
    </dsp:sp>
    <dsp:sp modelId="{42544DB9-EEF1-4B2E-A599-E2831732D8CB}">
      <dsp:nvSpPr>
        <dsp:cNvPr id="0" name=""/>
        <dsp:cNvSpPr/>
      </dsp:nvSpPr>
      <dsp:spPr>
        <a:xfrm>
          <a:off x="6195" y="1568597"/>
          <a:ext cx="1572496" cy="786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195" y="1568597"/>
        <a:ext cx="1572496" cy="786248"/>
      </dsp:txXfrm>
    </dsp:sp>
    <dsp:sp modelId="{2CD78F2A-61F2-4FC0-86EF-C14451BB902A}">
      <dsp:nvSpPr>
        <dsp:cNvPr id="0" name=""/>
        <dsp:cNvSpPr/>
      </dsp:nvSpPr>
      <dsp:spPr>
        <a:xfrm>
          <a:off x="1908915" y="1568597"/>
          <a:ext cx="1572496" cy="786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908915" y="1568597"/>
        <a:ext cx="1572496" cy="786248"/>
      </dsp:txXfrm>
    </dsp:sp>
    <dsp:sp modelId="{64CDDDE7-7D99-40C2-AFDD-E630B0770836}">
      <dsp:nvSpPr>
        <dsp:cNvPr id="0" name=""/>
        <dsp:cNvSpPr/>
      </dsp:nvSpPr>
      <dsp:spPr>
        <a:xfrm>
          <a:off x="3811636" y="1568597"/>
          <a:ext cx="1572496" cy="786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rPr>
            <a:t>72</a:t>
          </a:r>
          <a:endParaRPr kumimoji="0" lang="en-US" sz="16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endParaRPr>
        </a:p>
      </dsp:txBody>
      <dsp:txXfrm>
        <a:off x="3811636" y="1568597"/>
        <a:ext cx="1572496" cy="786248"/>
      </dsp:txXfrm>
    </dsp:sp>
    <dsp:sp modelId="{9F346693-EEBA-41D2-A93C-8A6926AC8FE9}">
      <dsp:nvSpPr>
        <dsp:cNvPr id="0" name=""/>
        <dsp:cNvSpPr/>
      </dsp:nvSpPr>
      <dsp:spPr>
        <a:xfrm>
          <a:off x="1908915" y="2685070"/>
          <a:ext cx="1572496" cy="786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/in seveda tudi 1 – 4/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908915" y="2685070"/>
        <a:ext cx="1572496" cy="786248"/>
      </dsp:txXfrm>
    </dsp:sp>
    <dsp:sp modelId="{006AC2C3-756F-4F58-A00D-7DB9470EB606}">
      <dsp:nvSpPr>
        <dsp:cNvPr id="0" name=""/>
        <dsp:cNvSpPr/>
      </dsp:nvSpPr>
      <dsp:spPr>
        <a:xfrm>
          <a:off x="3811636" y="2685070"/>
          <a:ext cx="1572496" cy="786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811636" y="2685070"/>
        <a:ext cx="1572496" cy="786248"/>
      </dsp:txXfrm>
    </dsp:sp>
    <dsp:sp modelId="{D720A2C6-39E9-41FE-B0A1-A71DA656D661}">
      <dsp:nvSpPr>
        <dsp:cNvPr id="0" name=""/>
        <dsp:cNvSpPr/>
      </dsp:nvSpPr>
      <dsp:spPr>
        <a:xfrm>
          <a:off x="5714356" y="2685070"/>
          <a:ext cx="1572496" cy="786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rPr>
            <a:t>72</a:t>
          </a: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714356" y="2685070"/>
        <a:ext cx="1572496" cy="786248"/>
      </dsp:txXfrm>
    </dsp:sp>
    <dsp:sp modelId="{ACD9B7BE-4737-4EB1-BBE9-A147383F4FE7}">
      <dsp:nvSpPr>
        <dsp:cNvPr id="0" name=""/>
        <dsp:cNvSpPr/>
      </dsp:nvSpPr>
      <dsp:spPr>
        <a:xfrm>
          <a:off x="4762996" y="3801542"/>
          <a:ext cx="1572496" cy="786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potjo</a:t>
          </a:r>
          <a:br>
            <a:rPr kumimoji="0" lang="sl-SI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4 - 5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762996" y="3801542"/>
        <a:ext cx="1572496" cy="786248"/>
      </dsp:txXfrm>
    </dsp:sp>
    <dsp:sp modelId="{F7430E1B-086B-4BA9-A7A1-B6D145ED72B6}">
      <dsp:nvSpPr>
        <dsp:cNvPr id="0" name=""/>
        <dsp:cNvSpPr/>
      </dsp:nvSpPr>
      <dsp:spPr>
        <a:xfrm>
          <a:off x="6665716" y="3801542"/>
          <a:ext cx="1572496" cy="786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665716" y="3801542"/>
        <a:ext cx="1572496" cy="786248"/>
      </dsp:txXfrm>
    </dsp:sp>
    <dsp:sp modelId="{55045ADA-1D6C-4242-AD75-14551D40EA0C}">
      <dsp:nvSpPr>
        <dsp:cNvPr id="0" name=""/>
        <dsp:cNvSpPr/>
      </dsp:nvSpPr>
      <dsp:spPr>
        <a:xfrm>
          <a:off x="5714356" y="1568597"/>
          <a:ext cx="1572496" cy="786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714356" y="1568597"/>
        <a:ext cx="1572496" cy="786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C4C0B-2A02-4BF6-9F4D-AE09F1FE0DC1}">
      <dsp:nvSpPr>
        <dsp:cNvPr id="0" name=""/>
        <dsp:cNvSpPr/>
      </dsp:nvSpPr>
      <dsp:spPr>
        <a:xfrm>
          <a:off x="8679928" y="3327765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5D8B-624B-41D8-9875-BCF2F9274311}">
      <dsp:nvSpPr>
        <dsp:cNvPr id="0" name=""/>
        <dsp:cNvSpPr/>
      </dsp:nvSpPr>
      <dsp:spPr>
        <a:xfrm>
          <a:off x="8094685" y="2587296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6EA5D-1891-499D-B8E4-6EEDE0463547}">
      <dsp:nvSpPr>
        <dsp:cNvPr id="0" name=""/>
        <dsp:cNvSpPr/>
      </dsp:nvSpPr>
      <dsp:spPr>
        <a:xfrm>
          <a:off x="7463722" y="2587296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7F03D-C6A4-4471-A3D6-B9F8966544F6}">
      <dsp:nvSpPr>
        <dsp:cNvPr id="0" name=""/>
        <dsp:cNvSpPr/>
      </dsp:nvSpPr>
      <dsp:spPr>
        <a:xfrm>
          <a:off x="6832759" y="1846827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FBAB4-D3B2-477E-B0D4-269ED33C3BC0}">
      <dsp:nvSpPr>
        <dsp:cNvPr id="0" name=""/>
        <dsp:cNvSpPr/>
      </dsp:nvSpPr>
      <dsp:spPr>
        <a:xfrm>
          <a:off x="6787039" y="1846827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665E8-C8A9-4021-81DA-00C69223727C}">
      <dsp:nvSpPr>
        <dsp:cNvPr id="0" name=""/>
        <dsp:cNvSpPr/>
      </dsp:nvSpPr>
      <dsp:spPr>
        <a:xfrm>
          <a:off x="5570832" y="1846827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BD73B-B53B-4729-A83E-297DC0DEBD8B}">
      <dsp:nvSpPr>
        <dsp:cNvPr id="0" name=""/>
        <dsp:cNvSpPr/>
      </dsp:nvSpPr>
      <dsp:spPr>
        <a:xfrm>
          <a:off x="3677942" y="1106357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3154816" y="109506"/>
              </a:lnTo>
              <a:lnTo>
                <a:pt x="3154816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DF82-145F-46B8-A814-621EAF3DBB09}">
      <dsp:nvSpPr>
        <dsp:cNvPr id="0" name=""/>
        <dsp:cNvSpPr/>
      </dsp:nvSpPr>
      <dsp:spPr>
        <a:xfrm>
          <a:off x="4308905" y="2587296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09A92-902C-407C-B49E-EF36141A9B15}">
      <dsp:nvSpPr>
        <dsp:cNvPr id="0" name=""/>
        <dsp:cNvSpPr/>
      </dsp:nvSpPr>
      <dsp:spPr>
        <a:xfrm>
          <a:off x="3677942" y="2587296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0EE88-9E99-46FF-8016-506A3E1CB58D}">
      <dsp:nvSpPr>
        <dsp:cNvPr id="0" name=""/>
        <dsp:cNvSpPr/>
      </dsp:nvSpPr>
      <dsp:spPr>
        <a:xfrm>
          <a:off x="3046979" y="1846827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B47F2-68B8-48AC-8CEA-8BADA29B6426}">
      <dsp:nvSpPr>
        <dsp:cNvPr id="0" name=""/>
        <dsp:cNvSpPr/>
      </dsp:nvSpPr>
      <dsp:spPr>
        <a:xfrm>
          <a:off x="3001259" y="1846827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263C0-77CC-42C2-960E-32614D219834}">
      <dsp:nvSpPr>
        <dsp:cNvPr id="0" name=""/>
        <dsp:cNvSpPr/>
      </dsp:nvSpPr>
      <dsp:spPr>
        <a:xfrm>
          <a:off x="1785052" y="1846827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4E2A1-44B8-40F2-92F3-2FE87D2737A3}">
      <dsp:nvSpPr>
        <dsp:cNvPr id="0" name=""/>
        <dsp:cNvSpPr/>
      </dsp:nvSpPr>
      <dsp:spPr>
        <a:xfrm>
          <a:off x="3046979" y="1106357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E4786-AE4D-4BD8-B9B2-43717E8F8E56}">
      <dsp:nvSpPr>
        <dsp:cNvPr id="0" name=""/>
        <dsp:cNvSpPr/>
      </dsp:nvSpPr>
      <dsp:spPr>
        <a:xfrm>
          <a:off x="1785052" y="1106357"/>
          <a:ext cx="1892889" cy="219012"/>
        </a:xfrm>
        <a:custGeom>
          <a:avLst/>
          <a:gdLst/>
          <a:ahLst/>
          <a:cxnLst/>
          <a:rect l="0" t="0" r="0" b="0"/>
          <a:pathLst>
            <a:path>
              <a:moveTo>
                <a:pt x="1892889" y="0"/>
              </a:moveTo>
              <a:lnTo>
                <a:pt x="1892889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282E0-9C92-446F-8071-01C8720045A1}">
      <dsp:nvSpPr>
        <dsp:cNvPr id="0" name=""/>
        <dsp:cNvSpPr/>
      </dsp:nvSpPr>
      <dsp:spPr>
        <a:xfrm>
          <a:off x="523126" y="1106357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3154816" y="0"/>
              </a:moveTo>
              <a:lnTo>
                <a:pt x="315481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A1ECC-EDC9-490A-A031-571696AE34FE}">
      <dsp:nvSpPr>
        <dsp:cNvPr id="0" name=""/>
        <dsp:cNvSpPr/>
      </dsp:nvSpPr>
      <dsp:spPr>
        <a:xfrm>
          <a:off x="3156485" y="584900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56485" y="584900"/>
        <a:ext cx="1042914" cy="521457"/>
      </dsp:txXfrm>
    </dsp:sp>
    <dsp:sp modelId="{9E2AD23B-4F01-4F05-83A5-981FCB49F1C6}">
      <dsp:nvSpPr>
        <dsp:cNvPr id="0" name=""/>
        <dsp:cNvSpPr/>
      </dsp:nvSpPr>
      <dsp:spPr>
        <a:xfrm>
          <a:off x="1668" y="1325370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668" y="1325370"/>
        <a:ext cx="1042914" cy="521457"/>
      </dsp:txXfrm>
    </dsp:sp>
    <dsp:sp modelId="{166C5C12-4994-4728-BBF6-388EE9E818DF}">
      <dsp:nvSpPr>
        <dsp:cNvPr id="0" name=""/>
        <dsp:cNvSpPr/>
      </dsp:nvSpPr>
      <dsp:spPr>
        <a:xfrm>
          <a:off x="1263595" y="1325370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263595" y="1325370"/>
        <a:ext cx="1042914" cy="521457"/>
      </dsp:txXfrm>
    </dsp:sp>
    <dsp:sp modelId="{2C682BC1-CA81-472D-8EAB-EA032928C1FE}">
      <dsp:nvSpPr>
        <dsp:cNvPr id="0" name=""/>
        <dsp:cNvSpPr/>
      </dsp:nvSpPr>
      <dsp:spPr>
        <a:xfrm>
          <a:off x="2525521" y="1325370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525521" y="1325370"/>
        <a:ext cx="1042914" cy="521457"/>
      </dsp:txXfrm>
    </dsp:sp>
    <dsp:sp modelId="{7E342C5A-3340-41BC-8B45-7ACAA9A89ABC}">
      <dsp:nvSpPr>
        <dsp:cNvPr id="0" name=""/>
        <dsp:cNvSpPr/>
      </dsp:nvSpPr>
      <dsp:spPr>
        <a:xfrm>
          <a:off x="1263595" y="2065839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263595" y="2065839"/>
        <a:ext cx="1042914" cy="521457"/>
      </dsp:txXfrm>
    </dsp:sp>
    <dsp:sp modelId="{C8170A6F-7D45-4F58-BAD1-40129DCF1D7C}">
      <dsp:nvSpPr>
        <dsp:cNvPr id="0" name=""/>
        <dsp:cNvSpPr/>
      </dsp:nvSpPr>
      <dsp:spPr>
        <a:xfrm>
          <a:off x="2525521" y="2065839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525521" y="2065839"/>
        <a:ext cx="1042914" cy="521457"/>
      </dsp:txXfrm>
    </dsp:sp>
    <dsp:sp modelId="{C3718361-D500-4259-BF76-85937436EAC8}">
      <dsp:nvSpPr>
        <dsp:cNvPr id="0" name=""/>
        <dsp:cNvSpPr/>
      </dsp:nvSpPr>
      <dsp:spPr>
        <a:xfrm>
          <a:off x="3787448" y="2065839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787448" y="2065839"/>
        <a:ext cx="1042914" cy="521457"/>
      </dsp:txXfrm>
    </dsp:sp>
    <dsp:sp modelId="{33BD4224-34B5-4FEB-840E-7BC9E186D603}">
      <dsp:nvSpPr>
        <dsp:cNvPr id="0" name=""/>
        <dsp:cNvSpPr/>
      </dsp:nvSpPr>
      <dsp:spPr>
        <a:xfrm>
          <a:off x="3156485" y="2806308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56485" y="2806308"/>
        <a:ext cx="1042914" cy="521457"/>
      </dsp:txXfrm>
    </dsp:sp>
    <dsp:sp modelId="{BC6FD644-2500-45AA-8117-56EA1FEE1F38}">
      <dsp:nvSpPr>
        <dsp:cNvPr id="0" name=""/>
        <dsp:cNvSpPr/>
      </dsp:nvSpPr>
      <dsp:spPr>
        <a:xfrm>
          <a:off x="4418411" y="2806308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418411" y="2806308"/>
        <a:ext cx="1042914" cy="521457"/>
      </dsp:txXfrm>
    </dsp:sp>
    <dsp:sp modelId="{4F508AC2-A0C7-4868-A761-254604886128}">
      <dsp:nvSpPr>
        <dsp:cNvPr id="0" name=""/>
        <dsp:cNvSpPr/>
      </dsp:nvSpPr>
      <dsp:spPr>
        <a:xfrm>
          <a:off x="6311301" y="1325370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311301" y="1325370"/>
        <a:ext cx="1042914" cy="521457"/>
      </dsp:txXfrm>
    </dsp:sp>
    <dsp:sp modelId="{4FEA5B50-CA9C-41DB-B0CF-88AFE6D3F1DD}">
      <dsp:nvSpPr>
        <dsp:cNvPr id="0" name=""/>
        <dsp:cNvSpPr/>
      </dsp:nvSpPr>
      <dsp:spPr>
        <a:xfrm>
          <a:off x="5049375" y="2065839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049375" y="2065839"/>
        <a:ext cx="1042914" cy="521457"/>
      </dsp:txXfrm>
    </dsp:sp>
    <dsp:sp modelId="{04DAAAAD-7ABD-4ACE-B893-3A1DEEEACEB9}">
      <dsp:nvSpPr>
        <dsp:cNvPr id="0" name=""/>
        <dsp:cNvSpPr/>
      </dsp:nvSpPr>
      <dsp:spPr>
        <a:xfrm>
          <a:off x="6311301" y="2065839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311301" y="2065839"/>
        <a:ext cx="1042914" cy="521457"/>
      </dsp:txXfrm>
    </dsp:sp>
    <dsp:sp modelId="{778AF9E9-3C7E-456D-BC4D-5E5EF7418DD9}">
      <dsp:nvSpPr>
        <dsp:cNvPr id="0" name=""/>
        <dsp:cNvSpPr/>
      </dsp:nvSpPr>
      <dsp:spPr>
        <a:xfrm>
          <a:off x="7573228" y="2065839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7573228" y="2065839"/>
        <a:ext cx="1042914" cy="521457"/>
      </dsp:txXfrm>
    </dsp:sp>
    <dsp:sp modelId="{1F2C3B39-E31F-4699-A9C3-075E78FE782D}">
      <dsp:nvSpPr>
        <dsp:cNvPr id="0" name=""/>
        <dsp:cNvSpPr/>
      </dsp:nvSpPr>
      <dsp:spPr>
        <a:xfrm>
          <a:off x="6942265" y="2806308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942265" y="2806308"/>
        <a:ext cx="1042914" cy="521457"/>
      </dsp:txXfrm>
    </dsp:sp>
    <dsp:sp modelId="{70D12491-9CFD-42D7-A241-995E2A214673}">
      <dsp:nvSpPr>
        <dsp:cNvPr id="0" name=""/>
        <dsp:cNvSpPr/>
      </dsp:nvSpPr>
      <dsp:spPr>
        <a:xfrm>
          <a:off x="8204191" y="2806308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8204191" y="2806308"/>
        <a:ext cx="1042914" cy="521457"/>
      </dsp:txXfrm>
    </dsp:sp>
    <dsp:sp modelId="{4C1C3E74-0681-4B79-B847-F2B636DFF463}">
      <dsp:nvSpPr>
        <dsp:cNvPr id="0" name=""/>
        <dsp:cNvSpPr/>
      </dsp:nvSpPr>
      <dsp:spPr>
        <a:xfrm>
          <a:off x="8204191" y="3546778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Povezava 3 -2 in 2 –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1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endParaRPr>
        </a:p>
      </dsp:txBody>
      <dsp:txXfrm>
        <a:off x="8204191" y="3546778"/>
        <a:ext cx="1042914" cy="521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3BBF-E84D-413A-96C8-A19A34CD0B9F}">
      <dsp:nvSpPr>
        <dsp:cNvPr id="0" name=""/>
        <dsp:cNvSpPr/>
      </dsp:nvSpPr>
      <dsp:spPr>
        <a:xfrm>
          <a:off x="8679928" y="2895878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F9233-8322-4EE1-9E37-964BCD06BBCA}">
      <dsp:nvSpPr>
        <dsp:cNvPr id="0" name=""/>
        <dsp:cNvSpPr/>
      </dsp:nvSpPr>
      <dsp:spPr>
        <a:xfrm>
          <a:off x="8094685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8B7FF-41C7-46CD-8D3D-21747B3B9D2F}">
      <dsp:nvSpPr>
        <dsp:cNvPr id="0" name=""/>
        <dsp:cNvSpPr/>
      </dsp:nvSpPr>
      <dsp:spPr>
        <a:xfrm>
          <a:off x="7463722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78D1C-D67F-41BC-B4B6-4A8D13D54D10}">
      <dsp:nvSpPr>
        <dsp:cNvPr id="0" name=""/>
        <dsp:cNvSpPr/>
      </dsp:nvSpPr>
      <dsp:spPr>
        <a:xfrm>
          <a:off x="6832759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37C10-AF6A-4C92-B029-BAD0DA4CD580}">
      <dsp:nvSpPr>
        <dsp:cNvPr id="0" name=""/>
        <dsp:cNvSpPr/>
      </dsp:nvSpPr>
      <dsp:spPr>
        <a:xfrm>
          <a:off x="6787039" y="1414940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04340-CE67-4ADF-A63F-6562870F1D38}">
      <dsp:nvSpPr>
        <dsp:cNvPr id="0" name=""/>
        <dsp:cNvSpPr/>
      </dsp:nvSpPr>
      <dsp:spPr>
        <a:xfrm>
          <a:off x="5570832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888F3-1AD9-49E3-A346-0FB138FEB684}">
      <dsp:nvSpPr>
        <dsp:cNvPr id="0" name=""/>
        <dsp:cNvSpPr/>
      </dsp:nvSpPr>
      <dsp:spPr>
        <a:xfrm>
          <a:off x="3677942" y="674470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3154816" y="109506"/>
              </a:lnTo>
              <a:lnTo>
                <a:pt x="3154816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268B2-F4E4-488A-80E4-7E9F24658952}">
      <dsp:nvSpPr>
        <dsp:cNvPr id="0" name=""/>
        <dsp:cNvSpPr/>
      </dsp:nvSpPr>
      <dsp:spPr>
        <a:xfrm>
          <a:off x="4308905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E25D4-B346-4806-BB3C-C5D7F3816024}">
      <dsp:nvSpPr>
        <dsp:cNvPr id="0" name=""/>
        <dsp:cNvSpPr/>
      </dsp:nvSpPr>
      <dsp:spPr>
        <a:xfrm>
          <a:off x="3677942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28508-F85B-4A76-96FE-12FE5D401AC2}">
      <dsp:nvSpPr>
        <dsp:cNvPr id="0" name=""/>
        <dsp:cNvSpPr/>
      </dsp:nvSpPr>
      <dsp:spPr>
        <a:xfrm>
          <a:off x="3046979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5B187-6A31-40A7-80D3-1F028391B6E4}">
      <dsp:nvSpPr>
        <dsp:cNvPr id="0" name=""/>
        <dsp:cNvSpPr/>
      </dsp:nvSpPr>
      <dsp:spPr>
        <a:xfrm>
          <a:off x="3001259" y="1414940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611D4-A6E8-4E54-AA01-CCA7B3EC209E}">
      <dsp:nvSpPr>
        <dsp:cNvPr id="0" name=""/>
        <dsp:cNvSpPr/>
      </dsp:nvSpPr>
      <dsp:spPr>
        <a:xfrm>
          <a:off x="1785052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9FED4-C10B-4F97-AA7D-721049C05563}">
      <dsp:nvSpPr>
        <dsp:cNvPr id="0" name=""/>
        <dsp:cNvSpPr/>
      </dsp:nvSpPr>
      <dsp:spPr>
        <a:xfrm>
          <a:off x="3046979" y="674470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A5E70-09C7-49D7-A115-BD9BA8D1F759}">
      <dsp:nvSpPr>
        <dsp:cNvPr id="0" name=""/>
        <dsp:cNvSpPr/>
      </dsp:nvSpPr>
      <dsp:spPr>
        <a:xfrm>
          <a:off x="1785052" y="674470"/>
          <a:ext cx="1892889" cy="219012"/>
        </a:xfrm>
        <a:custGeom>
          <a:avLst/>
          <a:gdLst/>
          <a:ahLst/>
          <a:cxnLst/>
          <a:rect l="0" t="0" r="0" b="0"/>
          <a:pathLst>
            <a:path>
              <a:moveTo>
                <a:pt x="1892889" y="0"/>
              </a:moveTo>
              <a:lnTo>
                <a:pt x="1892889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A6EF0-5F7D-4D92-976E-E1B2701229C9}">
      <dsp:nvSpPr>
        <dsp:cNvPr id="0" name=""/>
        <dsp:cNvSpPr/>
      </dsp:nvSpPr>
      <dsp:spPr>
        <a:xfrm>
          <a:off x="523126" y="674470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3154816" y="0"/>
              </a:moveTo>
              <a:lnTo>
                <a:pt x="315481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5106E-9094-4810-9936-5EF37D44D05A}">
      <dsp:nvSpPr>
        <dsp:cNvPr id="0" name=""/>
        <dsp:cNvSpPr/>
      </dsp:nvSpPr>
      <dsp:spPr>
        <a:xfrm>
          <a:off x="3156485" y="15301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56485" y="153013"/>
        <a:ext cx="1042914" cy="521457"/>
      </dsp:txXfrm>
    </dsp:sp>
    <dsp:sp modelId="{71B4B740-CDA3-4314-A62C-E4036D4CD0AF}">
      <dsp:nvSpPr>
        <dsp:cNvPr id="0" name=""/>
        <dsp:cNvSpPr/>
      </dsp:nvSpPr>
      <dsp:spPr>
        <a:xfrm>
          <a:off x="1668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668" y="893483"/>
        <a:ext cx="1042914" cy="521457"/>
      </dsp:txXfrm>
    </dsp:sp>
    <dsp:sp modelId="{0F92EDD3-ACD2-4720-BB06-5FB6DE77D0EF}">
      <dsp:nvSpPr>
        <dsp:cNvPr id="0" name=""/>
        <dsp:cNvSpPr/>
      </dsp:nvSpPr>
      <dsp:spPr>
        <a:xfrm>
          <a:off x="1263595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263595" y="893483"/>
        <a:ext cx="1042914" cy="521457"/>
      </dsp:txXfrm>
    </dsp:sp>
    <dsp:sp modelId="{1014ED14-F9FA-481B-8EC6-E90A287158D0}">
      <dsp:nvSpPr>
        <dsp:cNvPr id="0" name=""/>
        <dsp:cNvSpPr/>
      </dsp:nvSpPr>
      <dsp:spPr>
        <a:xfrm>
          <a:off x="2525521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525521" y="893483"/>
        <a:ext cx="1042914" cy="521457"/>
      </dsp:txXfrm>
    </dsp:sp>
    <dsp:sp modelId="{CE6230F0-6FE1-4A26-83AD-2FB222DC2EB8}">
      <dsp:nvSpPr>
        <dsp:cNvPr id="0" name=""/>
        <dsp:cNvSpPr/>
      </dsp:nvSpPr>
      <dsp:spPr>
        <a:xfrm>
          <a:off x="1263595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263595" y="1633952"/>
        <a:ext cx="1042914" cy="521457"/>
      </dsp:txXfrm>
    </dsp:sp>
    <dsp:sp modelId="{05A2CD5E-4EB6-4832-9C76-5896138E0EA6}">
      <dsp:nvSpPr>
        <dsp:cNvPr id="0" name=""/>
        <dsp:cNvSpPr/>
      </dsp:nvSpPr>
      <dsp:spPr>
        <a:xfrm>
          <a:off x="2525521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525521" y="1633952"/>
        <a:ext cx="1042914" cy="521457"/>
      </dsp:txXfrm>
    </dsp:sp>
    <dsp:sp modelId="{925E038F-0AA5-446F-B0CF-909B93DD3488}">
      <dsp:nvSpPr>
        <dsp:cNvPr id="0" name=""/>
        <dsp:cNvSpPr/>
      </dsp:nvSpPr>
      <dsp:spPr>
        <a:xfrm>
          <a:off x="3787448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787448" y="1633952"/>
        <a:ext cx="1042914" cy="521457"/>
      </dsp:txXfrm>
    </dsp:sp>
    <dsp:sp modelId="{43BB4643-E341-4FD0-91A8-FEF1FAA066FA}">
      <dsp:nvSpPr>
        <dsp:cNvPr id="0" name=""/>
        <dsp:cNvSpPr/>
      </dsp:nvSpPr>
      <dsp:spPr>
        <a:xfrm>
          <a:off x="3156485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56485" y="2374421"/>
        <a:ext cx="1042914" cy="521457"/>
      </dsp:txXfrm>
    </dsp:sp>
    <dsp:sp modelId="{E0C46D80-42A3-4F4B-A12F-280AB2995E1B}">
      <dsp:nvSpPr>
        <dsp:cNvPr id="0" name=""/>
        <dsp:cNvSpPr/>
      </dsp:nvSpPr>
      <dsp:spPr>
        <a:xfrm>
          <a:off x="4418411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418411" y="2374421"/>
        <a:ext cx="1042914" cy="521457"/>
      </dsp:txXfrm>
    </dsp:sp>
    <dsp:sp modelId="{E8245EC2-B474-48D2-A180-7D884FB11718}">
      <dsp:nvSpPr>
        <dsp:cNvPr id="0" name=""/>
        <dsp:cNvSpPr/>
      </dsp:nvSpPr>
      <dsp:spPr>
        <a:xfrm>
          <a:off x="6311301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311301" y="893483"/>
        <a:ext cx="1042914" cy="521457"/>
      </dsp:txXfrm>
    </dsp:sp>
    <dsp:sp modelId="{19A8D5FE-06FE-4694-8602-6DC985D4AB9C}">
      <dsp:nvSpPr>
        <dsp:cNvPr id="0" name=""/>
        <dsp:cNvSpPr/>
      </dsp:nvSpPr>
      <dsp:spPr>
        <a:xfrm>
          <a:off x="5049375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m152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85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049375" y="1633952"/>
        <a:ext cx="1042914" cy="521457"/>
      </dsp:txXfrm>
    </dsp:sp>
    <dsp:sp modelId="{E9B6C214-48B9-481A-89EF-B46266FF0756}">
      <dsp:nvSpPr>
        <dsp:cNvPr id="0" name=""/>
        <dsp:cNvSpPr/>
      </dsp:nvSpPr>
      <dsp:spPr>
        <a:xfrm>
          <a:off x="6311301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m153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97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311301" y="1633952"/>
        <a:ext cx="1042914" cy="521457"/>
      </dsp:txXfrm>
    </dsp:sp>
    <dsp:sp modelId="{5F31198D-DEEF-4C5B-BD12-57AF41BADF21}">
      <dsp:nvSpPr>
        <dsp:cNvPr id="0" name=""/>
        <dsp:cNvSpPr/>
      </dsp:nvSpPr>
      <dsp:spPr>
        <a:xfrm>
          <a:off x="7573228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4 / m154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7573228" y="1633952"/>
        <a:ext cx="1042914" cy="521457"/>
      </dsp:txXfrm>
    </dsp:sp>
    <dsp:sp modelId="{BA555458-83E0-40F6-ACBE-0302A124EDBA}">
      <dsp:nvSpPr>
        <dsp:cNvPr id="0" name=""/>
        <dsp:cNvSpPr/>
      </dsp:nvSpPr>
      <dsp:spPr>
        <a:xfrm>
          <a:off x="6942265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100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942265" y="2374421"/>
        <a:ext cx="1042914" cy="521457"/>
      </dsp:txXfrm>
    </dsp:sp>
    <dsp:sp modelId="{CF82B2E5-2EBC-43D5-8257-A61603102E47}">
      <dsp:nvSpPr>
        <dsp:cNvPr id="0" name=""/>
        <dsp:cNvSpPr/>
      </dsp:nvSpPr>
      <dsp:spPr>
        <a:xfrm>
          <a:off x="8204191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8204191" y="2374421"/>
        <a:ext cx="1042914" cy="521457"/>
      </dsp:txXfrm>
    </dsp:sp>
    <dsp:sp modelId="{66F06C62-B586-4426-9597-976EE10C4F2F}">
      <dsp:nvSpPr>
        <dsp:cNvPr id="0" name=""/>
        <dsp:cNvSpPr/>
      </dsp:nvSpPr>
      <dsp:spPr>
        <a:xfrm>
          <a:off x="8204191" y="311489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Povezava 3 -2 in 2 - 1</a:t>
          </a:r>
          <a:endParaRPr kumimoji="0" 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8204191" y="3114891"/>
        <a:ext cx="1042914" cy="521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9F926-EF8D-43A5-AA43-E7EC20C233CB}">
      <dsp:nvSpPr>
        <dsp:cNvPr id="0" name=""/>
        <dsp:cNvSpPr/>
      </dsp:nvSpPr>
      <dsp:spPr>
        <a:xfrm>
          <a:off x="3680618" y="1890633"/>
          <a:ext cx="2882683" cy="33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66"/>
              </a:lnTo>
              <a:lnTo>
                <a:pt x="2882683" y="166766"/>
              </a:lnTo>
              <a:lnTo>
                <a:pt x="2882683" y="333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975B1-9F0A-45BF-9D2E-7E984D46CA83}">
      <dsp:nvSpPr>
        <dsp:cNvPr id="0" name=""/>
        <dsp:cNvSpPr/>
      </dsp:nvSpPr>
      <dsp:spPr>
        <a:xfrm>
          <a:off x="3680618" y="1890633"/>
          <a:ext cx="960894" cy="33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66"/>
              </a:lnTo>
              <a:lnTo>
                <a:pt x="960894" y="166766"/>
              </a:lnTo>
              <a:lnTo>
                <a:pt x="960894" y="333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7E8E1-FB8A-467D-AA7E-E62419258527}">
      <dsp:nvSpPr>
        <dsp:cNvPr id="0" name=""/>
        <dsp:cNvSpPr/>
      </dsp:nvSpPr>
      <dsp:spPr>
        <a:xfrm>
          <a:off x="2719724" y="1890633"/>
          <a:ext cx="960894" cy="333533"/>
        </a:xfrm>
        <a:custGeom>
          <a:avLst/>
          <a:gdLst/>
          <a:ahLst/>
          <a:cxnLst/>
          <a:rect l="0" t="0" r="0" b="0"/>
          <a:pathLst>
            <a:path>
              <a:moveTo>
                <a:pt x="960894" y="0"/>
              </a:moveTo>
              <a:lnTo>
                <a:pt x="960894" y="166766"/>
              </a:lnTo>
              <a:lnTo>
                <a:pt x="0" y="166766"/>
              </a:lnTo>
              <a:lnTo>
                <a:pt x="0" y="333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4BA49-F9A0-4186-9E4D-23ABDA10784B}">
      <dsp:nvSpPr>
        <dsp:cNvPr id="0" name=""/>
        <dsp:cNvSpPr/>
      </dsp:nvSpPr>
      <dsp:spPr>
        <a:xfrm>
          <a:off x="797935" y="1890633"/>
          <a:ext cx="2882683" cy="333533"/>
        </a:xfrm>
        <a:custGeom>
          <a:avLst/>
          <a:gdLst/>
          <a:ahLst/>
          <a:cxnLst/>
          <a:rect l="0" t="0" r="0" b="0"/>
          <a:pathLst>
            <a:path>
              <a:moveTo>
                <a:pt x="2882683" y="0"/>
              </a:moveTo>
              <a:lnTo>
                <a:pt x="2882683" y="166766"/>
              </a:lnTo>
              <a:lnTo>
                <a:pt x="0" y="166766"/>
              </a:lnTo>
              <a:lnTo>
                <a:pt x="0" y="333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F659F-F717-41A3-A8C3-1FDFAFA5A8E5}">
      <dsp:nvSpPr>
        <dsp:cNvPr id="0" name=""/>
        <dsp:cNvSpPr/>
      </dsp:nvSpPr>
      <dsp:spPr>
        <a:xfrm>
          <a:off x="2886490" y="1096505"/>
          <a:ext cx="1588255" cy="794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</a:t>
          </a:r>
          <a:endParaRPr kumimoji="0" lang="en-US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886490" y="1096505"/>
        <a:ext cx="1588255" cy="794127"/>
      </dsp:txXfrm>
    </dsp:sp>
    <dsp:sp modelId="{C8067E86-E071-4DFE-B5AE-727367F2262E}">
      <dsp:nvSpPr>
        <dsp:cNvPr id="0" name=""/>
        <dsp:cNvSpPr/>
      </dsp:nvSpPr>
      <dsp:spPr>
        <a:xfrm>
          <a:off x="3807" y="2224166"/>
          <a:ext cx="1588255" cy="794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  <a:endParaRPr kumimoji="0" lang="en-US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807" y="2224166"/>
        <a:ext cx="1588255" cy="794127"/>
      </dsp:txXfrm>
    </dsp:sp>
    <dsp:sp modelId="{F4DC0CCD-8B2E-47D7-9897-00F582B3D57D}">
      <dsp:nvSpPr>
        <dsp:cNvPr id="0" name=""/>
        <dsp:cNvSpPr/>
      </dsp:nvSpPr>
      <dsp:spPr>
        <a:xfrm>
          <a:off x="1925596" y="2224166"/>
          <a:ext cx="1588255" cy="794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  <a:endParaRPr kumimoji="0" lang="en-US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925596" y="2224166"/>
        <a:ext cx="1588255" cy="794127"/>
      </dsp:txXfrm>
    </dsp:sp>
    <dsp:sp modelId="{3F030D65-FD67-4CA5-AFB7-6E022C11FCFF}">
      <dsp:nvSpPr>
        <dsp:cNvPr id="0" name=""/>
        <dsp:cNvSpPr/>
      </dsp:nvSpPr>
      <dsp:spPr>
        <a:xfrm>
          <a:off x="3847385" y="2224166"/>
          <a:ext cx="1588255" cy="794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  <a:endParaRPr kumimoji="0" lang="en-US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847385" y="2224166"/>
        <a:ext cx="1588255" cy="794127"/>
      </dsp:txXfrm>
    </dsp:sp>
    <dsp:sp modelId="{ED7BBABD-176B-4DAC-B7A5-2DC649188907}">
      <dsp:nvSpPr>
        <dsp:cNvPr id="0" name=""/>
        <dsp:cNvSpPr/>
      </dsp:nvSpPr>
      <dsp:spPr>
        <a:xfrm>
          <a:off x="5769174" y="2224166"/>
          <a:ext cx="1588255" cy="794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  <a:endParaRPr kumimoji="0" lang="en-US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769174" y="2224166"/>
        <a:ext cx="1588255" cy="794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5610B-57B6-4D9D-889F-5071BC088DE3}">
      <dsp:nvSpPr>
        <dsp:cNvPr id="0" name=""/>
        <dsp:cNvSpPr/>
      </dsp:nvSpPr>
      <dsp:spPr>
        <a:xfrm>
          <a:off x="3714750" y="1889086"/>
          <a:ext cx="2909415" cy="336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13"/>
              </a:lnTo>
              <a:lnTo>
                <a:pt x="2909415" y="168313"/>
              </a:lnTo>
              <a:lnTo>
                <a:pt x="2909415" y="336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0D440-86D2-4958-85D2-92D7B7B4C607}">
      <dsp:nvSpPr>
        <dsp:cNvPr id="0" name=""/>
        <dsp:cNvSpPr/>
      </dsp:nvSpPr>
      <dsp:spPr>
        <a:xfrm>
          <a:off x="3714750" y="1889086"/>
          <a:ext cx="969805" cy="336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13"/>
              </a:lnTo>
              <a:lnTo>
                <a:pt x="969805" y="168313"/>
              </a:lnTo>
              <a:lnTo>
                <a:pt x="969805" y="336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36377-D61D-4B9B-932C-FBCBA2FDE9F5}">
      <dsp:nvSpPr>
        <dsp:cNvPr id="0" name=""/>
        <dsp:cNvSpPr/>
      </dsp:nvSpPr>
      <dsp:spPr>
        <a:xfrm>
          <a:off x="2744944" y="1889086"/>
          <a:ext cx="969805" cy="336626"/>
        </a:xfrm>
        <a:custGeom>
          <a:avLst/>
          <a:gdLst/>
          <a:ahLst/>
          <a:cxnLst/>
          <a:rect l="0" t="0" r="0" b="0"/>
          <a:pathLst>
            <a:path>
              <a:moveTo>
                <a:pt x="969805" y="0"/>
              </a:moveTo>
              <a:lnTo>
                <a:pt x="969805" y="168313"/>
              </a:lnTo>
              <a:lnTo>
                <a:pt x="0" y="168313"/>
              </a:lnTo>
              <a:lnTo>
                <a:pt x="0" y="336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B0D95-6FFA-45A7-9905-8436A324C8C0}">
      <dsp:nvSpPr>
        <dsp:cNvPr id="0" name=""/>
        <dsp:cNvSpPr/>
      </dsp:nvSpPr>
      <dsp:spPr>
        <a:xfrm>
          <a:off x="805334" y="1889086"/>
          <a:ext cx="2909415" cy="336626"/>
        </a:xfrm>
        <a:custGeom>
          <a:avLst/>
          <a:gdLst/>
          <a:ahLst/>
          <a:cxnLst/>
          <a:rect l="0" t="0" r="0" b="0"/>
          <a:pathLst>
            <a:path>
              <a:moveTo>
                <a:pt x="2909415" y="0"/>
              </a:moveTo>
              <a:lnTo>
                <a:pt x="2909415" y="168313"/>
              </a:lnTo>
              <a:lnTo>
                <a:pt x="0" y="168313"/>
              </a:lnTo>
              <a:lnTo>
                <a:pt x="0" y="336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CE69B-B788-4C50-98DB-A4170A99E142}">
      <dsp:nvSpPr>
        <dsp:cNvPr id="0" name=""/>
        <dsp:cNvSpPr/>
      </dsp:nvSpPr>
      <dsp:spPr>
        <a:xfrm>
          <a:off x="2913258" y="1087594"/>
          <a:ext cx="1602983" cy="801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913258" y="1087594"/>
        <a:ext cx="1602983" cy="801491"/>
      </dsp:txXfrm>
    </dsp:sp>
    <dsp:sp modelId="{A0FEEC08-2ADD-4444-A72A-D439DADD21E9}">
      <dsp:nvSpPr>
        <dsp:cNvPr id="0" name=""/>
        <dsp:cNvSpPr/>
      </dsp:nvSpPr>
      <dsp:spPr>
        <a:xfrm>
          <a:off x="3843" y="2225713"/>
          <a:ext cx="1602983" cy="801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843" y="2225713"/>
        <a:ext cx="1602983" cy="801491"/>
      </dsp:txXfrm>
    </dsp:sp>
    <dsp:sp modelId="{54475A60-0987-4E46-B82A-8590DFB4BB0E}">
      <dsp:nvSpPr>
        <dsp:cNvPr id="0" name=""/>
        <dsp:cNvSpPr/>
      </dsp:nvSpPr>
      <dsp:spPr>
        <a:xfrm>
          <a:off x="1943453" y="2225713"/>
          <a:ext cx="1602983" cy="801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943453" y="2225713"/>
        <a:ext cx="1602983" cy="801491"/>
      </dsp:txXfrm>
    </dsp:sp>
    <dsp:sp modelId="{E2F0B6A6-981B-453A-9142-B02B553BAAFF}">
      <dsp:nvSpPr>
        <dsp:cNvPr id="0" name=""/>
        <dsp:cNvSpPr/>
      </dsp:nvSpPr>
      <dsp:spPr>
        <a:xfrm>
          <a:off x="3883063" y="2225713"/>
          <a:ext cx="1602983" cy="801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883063" y="2225713"/>
        <a:ext cx="1602983" cy="801491"/>
      </dsp:txXfrm>
    </dsp:sp>
    <dsp:sp modelId="{4A5E1E5E-FAEF-4ED1-BB26-7EFA8189542E}">
      <dsp:nvSpPr>
        <dsp:cNvPr id="0" name=""/>
        <dsp:cNvSpPr/>
      </dsp:nvSpPr>
      <dsp:spPr>
        <a:xfrm>
          <a:off x="5822673" y="2225713"/>
          <a:ext cx="1602983" cy="801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822673" y="2225713"/>
        <a:ext cx="1602983" cy="8014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22F4F-0817-4B4F-882D-0D9148230014}">
      <dsp:nvSpPr>
        <dsp:cNvPr id="0" name=""/>
        <dsp:cNvSpPr/>
      </dsp:nvSpPr>
      <dsp:spPr>
        <a:xfrm>
          <a:off x="3662362" y="873226"/>
          <a:ext cx="2868384" cy="331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39"/>
              </a:lnTo>
              <a:lnTo>
                <a:pt x="2868384" y="165939"/>
              </a:lnTo>
              <a:lnTo>
                <a:pt x="2868384" y="331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986BA-C1C2-4CB4-9076-40052A441E67}">
      <dsp:nvSpPr>
        <dsp:cNvPr id="0" name=""/>
        <dsp:cNvSpPr/>
      </dsp:nvSpPr>
      <dsp:spPr>
        <a:xfrm>
          <a:off x="4618490" y="1995294"/>
          <a:ext cx="1912256" cy="331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39"/>
              </a:lnTo>
              <a:lnTo>
                <a:pt x="1912256" y="165939"/>
              </a:lnTo>
              <a:lnTo>
                <a:pt x="1912256" y="3318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C716-A536-4CDA-9117-883F5F93C5A9}">
      <dsp:nvSpPr>
        <dsp:cNvPr id="0" name=""/>
        <dsp:cNvSpPr/>
      </dsp:nvSpPr>
      <dsp:spPr>
        <a:xfrm>
          <a:off x="4572770" y="1995294"/>
          <a:ext cx="91440" cy="331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8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67F21-2ACD-4E9A-A0F9-3494EDEE35E2}">
      <dsp:nvSpPr>
        <dsp:cNvPr id="0" name=""/>
        <dsp:cNvSpPr/>
      </dsp:nvSpPr>
      <dsp:spPr>
        <a:xfrm>
          <a:off x="2706234" y="1995294"/>
          <a:ext cx="1912256" cy="331879"/>
        </a:xfrm>
        <a:custGeom>
          <a:avLst/>
          <a:gdLst/>
          <a:ahLst/>
          <a:cxnLst/>
          <a:rect l="0" t="0" r="0" b="0"/>
          <a:pathLst>
            <a:path>
              <a:moveTo>
                <a:pt x="1912256" y="0"/>
              </a:moveTo>
              <a:lnTo>
                <a:pt x="1912256" y="165939"/>
              </a:lnTo>
              <a:lnTo>
                <a:pt x="0" y="165939"/>
              </a:lnTo>
              <a:lnTo>
                <a:pt x="0" y="3318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28554-B690-4F2C-9012-99822E1C423C}">
      <dsp:nvSpPr>
        <dsp:cNvPr id="0" name=""/>
        <dsp:cNvSpPr/>
      </dsp:nvSpPr>
      <dsp:spPr>
        <a:xfrm>
          <a:off x="3662362" y="873226"/>
          <a:ext cx="956128" cy="331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39"/>
              </a:lnTo>
              <a:lnTo>
                <a:pt x="956128" y="165939"/>
              </a:lnTo>
              <a:lnTo>
                <a:pt x="956128" y="331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3622B-F2A9-4C63-9FC8-862A23C7221C}">
      <dsp:nvSpPr>
        <dsp:cNvPr id="0" name=""/>
        <dsp:cNvSpPr/>
      </dsp:nvSpPr>
      <dsp:spPr>
        <a:xfrm>
          <a:off x="2706234" y="873226"/>
          <a:ext cx="956128" cy="331879"/>
        </a:xfrm>
        <a:custGeom>
          <a:avLst/>
          <a:gdLst/>
          <a:ahLst/>
          <a:cxnLst/>
          <a:rect l="0" t="0" r="0" b="0"/>
          <a:pathLst>
            <a:path>
              <a:moveTo>
                <a:pt x="956128" y="0"/>
              </a:moveTo>
              <a:lnTo>
                <a:pt x="956128" y="165939"/>
              </a:lnTo>
              <a:lnTo>
                <a:pt x="0" y="165939"/>
              </a:lnTo>
              <a:lnTo>
                <a:pt x="0" y="331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4D0EC-B79F-4B6F-8D1C-79A8DCB3B5CA}">
      <dsp:nvSpPr>
        <dsp:cNvPr id="0" name=""/>
        <dsp:cNvSpPr/>
      </dsp:nvSpPr>
      <dsp:spPr>
        <a:xfrm>
          <a:off x="793977" y="873226"/>
          <a:ext cx="2868384" cy="331879"/>
        </a:xfrm>
        <a:custGeom>
          <a:avLst/>
          <a:gdLst/>
          <a:ahLst/>
          <a:cxnLst/>
          <a:rect l="0" t="0" r="0" b="0"/>
          <a:pathLst>
            <a:path>
              <a:moveTo>
                <a:pt x="2868384" y="0"/>
              </a:moveTo>
              <a:lnTo>
                <a:pt x="2868384" y="165939"/>
              </a:lnTo>
              <a:lnTo>
                <a:pt x="0" y="165939"/>
              </a:lnTo>
              <a:lnTo>
                <a:pt x="0" y="331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8C887-1D98-4CAA-A40D-188EAA5DAB4C}">
      <dsp:nvSpPr>
        <dsp:cNvPr id="0" name=""/>
        <dsp:cNvSpPr/>
      </dsp:nvSpPr>
      <dsp:spPr>
        <a:xfrm>
          <a:off x="2872173" y="83037"/>
          <a:ext cx="1580377" cy="790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872173" y="83037"/>
        <a:ext cx="1580377" cy="790188"/>
      </dsp:txXfrm>
    </dsp:sp>
    <dsp:sp modelId="{7F46D530-0209-4C81-A28B-AC4C18AE59CD}">
      <dsp:nvSpPr>
        <dsp:cNvPr id="0" name=""/>
        <dsp:cNvSpPr/>
      </dsp:nvSpPr>
      <dsp:spPr>
        <a:xfrm>
          <a:off x="3788" y="1205105"/>
          <a:ext cx="1580377" cy="790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788" y="1205105"/>
        <a:ext cx="1580377" cy="790188"/>
      </dsp:txXfrm>
    </dsp:sp>
    <dsp:sp modelId="{40079BDB-0B99-4B6A-8C07-F9D49AF92E50}">
      <dsp:nvSpPr>
        <dsp:cNvPr id="0" name=""/>
        <dsp:cNvSpPr/>
      </dsp:nvSpPr>
      <dsp:spPr>
        <a:xfrm>
          <a:off x="1916045" y="1205105"/>
          <a:ext cx="1580377" cy="790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916045" y="1205105"/>
        <a:ext cx="1580377" cy="790188"/>
      </dsp:txXfrm>
    </dsp:sp>
    <dsp:sp modelId="{28837F48-2B8C-47DE-B496-68BDC62019E3}">
      <dsp:nvSpPr>
        <dsp:cNvPr id="0" name=""/>
        <dsp:cNvSpPr/>
      </dsp:nvSpPr>
      <dsp:spPr>
        <a:xfrm>
          <a:off x="3828302" y="1205105"/>
          <a:ext cx="1580377" cy="790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828302" y="1205105"/>
        <a:ext cx="1580377" cy="790188"/>
      </dsp:txXfrm>
    </dsp:sp>
    <dsp:sp modelId="{33D1BF6C-148A-4E99-BFFE-60E0D597ECA8}">
      <dsp:nvSpPr>
        <dsp:cNvPr id="0" name=""/>
        <dsp:cNvSpPr/>
      </dsp:nvSpPr>
      <dsp:spPr>
        <a:xfrm>
          <a:off x="1916045" y="2327173"/>
          <a:ext cx="1580377" cy="790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916045" y="2327173"/>
        <a:ext cx="1580377" cy="790188"/>
      </dsp:txXfrm>
    </dsp:sp>
    <dsp:sp modelId="{06A98053-1081-4129-A9EE-40CAB05590EF}">
      <dsp:nvSpPr>
        <dsp:cNvPr id="0" name=""/>
        <dsp:cNvSpPr/>
      </dsp:nvSpPr>
      <dsp:spPr>
        <a:xfrm>
          <a:off x="3828302" y="2327173"/>
          <a:ext cx="1580377" cy="790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828302" y="2327173"/>
        <a:ext cx="1580377" cy="790188"/>
      </dsp:txXfrm>
    </dsp:sp>
    <dsp:sp modelId="{05D47033-A04F-4385-9DBA-2561179BB358}">
      <dsp:nvSpPr>
        <dsp:cNvPr id="0" name=""/>
        <dsp:cNvSpPr/>
      </dsp:nvSpPr>
      <dsp:spPr>
        <a:xfrm>
          <a:off x="5740558" y="2327173"/>
          <a:ext cx="1580377" cy="790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740558" y="2327173"/>
        <a:ext cx="1580377" cy="790188"/>
      </dsp:txXfrm>
    </dsp:sp>
    <dsp:sp modelId="{052F998A-1708-424F-A78D-CFB7D84E7782}">
      <dsp:nvSpPr>
        <dsp:cNvPr id="0" name=""/>
        <dsp:cNvSpPr/>
      </dsp:nvSpPr>
      <dsp:spPr>
        <a:xfrm>
          <a:off x="5740558" y="1205105"/>
          <a:ext cx="1580377" cy="790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740558" y="1205105"/>
        <a:ext cx="1580377" cy="790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C1C5-9598-43FE-8E0D-4B2630384A36}">
      <dsp:nvSpPr>
        <dsp:cNvPr id="0" name=""/>
        <dsp:cNvSpPr/>
      </dsp:nvSpPr>
      <dsp:spPr>
        <a:xfrm>
          <a:off x="3269497" y="652069"/>
          <a:ext cx="2357187" cy="272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66"/>
              </a:lnTo>
              <a:lnTo>
                <a:pt x="2357187" y="136366"/>
              </a:lnTo>
              <a:lnTo>
                <a:pt x="2357187" y="272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FDB5A-0655-488C-A5FE-11EB13F9EE42}">
      <dsp:nvSpPr>
        <dsp:cNvPr id="0" name=""/>
        <dsp:cNvSpPr/>
      </dsp:nvSpPr>
      <dsp:spPr>
        <a:xfrm>
          <a:off x="5626685" y="2496260"/>
          <a:ext cx="785729" cy="272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66"/>
              </a:lnTo>
              <a:lnTo>
                <a:pt x="785729" y="136366"/>
              </a:lnTo>
              <a:lnTo>
                <a:pt x="785729" y="272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C6164-C0E7-47E9-A63F-3EEFC99C4D94}">
      <dsp:nvSpPr>
        <dsp:cNvPr id="0" name=""/>
        <dsp:cNvSpPr/>
      </dsp:nvSpPr>
      <dsp:spPr>
        <a:xfrm>
          <a:off x="4840956" y="2496260"/>
          <a:ext cx="785729" cy="272732"/>
        </a:xfrm>
        <a:custGeom>
          <a:avLst/>
          <a:gdLst/>
          <a:ahLst/>
          <a:cxnLst/>
          <a:rect l="0" t="0" r="0" b="0"/>
          <a:pathLst>
            <a:path>
              <a:moveTo>
                <a:pt x="785729" y="0"/>
              </a:moveTo>
              <a:lnTo>
                <a:pt x="785729" y="136366"/>
              </a:lnTo>
              <a:lnTo>
                <a:pt x="0" y="136366"/>
              </a:lnTo>
              <a:lnTo>
                <a:pt x="0" y="272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2D012-0CE7-43AF-BF68-C2537993B00D}">
      <dsp:nvSpPr>
        <dsp:cNvPr id="0" name=""/>
        <dsp:cNvSpPr/>
      </dsp:nvSpPr>
      <dsp:spPr>
        <a:xfrm>
          <a:off x="4055227" y="1574165"/>
          <a:ext cx="1571458" cy="272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66"/>
              </a:lnTo>
              <a:lnTo>
                <a:pt x="1571458" y="136366"/>
              </a:lnTo>
              <a:lnTo>
                <a:pt x="1571458" y="272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67FB9-93B5-440D-AD50-F882995B1EE7}">
      <dsp:nvSpPr>
        <dsp:cNvPr id="0" name=""/>
        <dsp:cNvSpPr/>
      </dsp:nvSpPr>
      <dsp:spPr>
        <a:xfrm>
          <a:off x="4009507" y="1574165"/>
          <a:ext cx="91440" cy="272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4126A-972D-4B49-BBFE-64A60C7045AD}">
      <dsp:nvSpPr>
        <dsp:cNvPr id="0" name=""/>
        <dsp:cNvSpPr/>
      </dsp:nvSpPr>
      <dsp:spPr>
        <a:xfrm>
          <a:off x="2483768" y="1574165"/>
          <a:ext cx="1571458" cy="272732"/>
        </a:xfrm>
        <a:custGeom>
          <a:avLst/>
          <a:gdLst/>
          <a:ahLst/>
          <a:cxnLst/>
          <a:rect l="0" t="0" r="0" b="0"/>
          <a:pathLst>
            <a:path>
              <a:moveTo>
                <a:pt x="1571458" y="0"/>
              </a:moveTo>
              <a:lnTo>
                <a:pt x="1571458" y="136366"/>
              </a:lnTo>
              <a:lnTo>
                <a:pt x="0" y="136366"/>
              </a:lnTo>
              <a:lnTo>
                <a:pt x="0" y="272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BFBA7-56CD-4EDD-885F-9EF2ED9BF61A}">
      <dsp:nvSpPr>
        <dsp:cNvPr id="0" name=""/>
        <dsp:cNvSpPr/>
      </dsp:nvSpPr>
      <dsp:spPr>
        <a:xfrm>
          <a:off x="3269497" y="652069"/>
          <a:ext cx="785729" cy="272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66"/>
              </a:lnTo>
              <a:lnTo>
                <a:pt x="785729" y="136366"/>
              </a:lnTo>
              <a:lnTo>
                <a:pt x="785729" y="272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29AB3-DE27-48B8-AADE-B2624110C087}">
      <dsp:nvSpPr>
        <dsp:cNvPr id="0" name=""/>
        <dsp:cNvSpPr/>
      </dsp:nvSpPr>
      <dsp:spPr>
        <a:xfrm>
          <a:off x="2483768" y="652069"/>
          <a:ext cx="785729" cy="272732"/>
        </a:xfrm>
        <a:custGeom>
          <a:avLst/>
          <a:gdLst/>
          <a:ahLst/>
          <a:cxnLst/>
          <a:rect l="0" t="0" r="0" b="0"/>
          <a:pathLst>
            <a:path>
              <a:moveTo>
                <a:pt x="785729" y="0"/>
              </a:moveTo>
              <a:lnTo>
                <a:pt x="785729" y="136366"/>
              </a:lnTo>
              <a:lnTo>
                <a:pt x="0" y="136366"/>
              </a:lnTo>
              <a:lnTo>
                <a:pt x="0" y="272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D0A72-0A7C-4038-927B-36F69DC923FF}">
      <dsp:nvSpPr>
        <dsp:cNvPr id="0" name=""/>
        <dsp:cNvSpPr/>
      </dsp:nvSpPr>
      <dsp:spPr>
        <a:xfrm>
          <a:off x="912310" y="652069"/>
          <a:ext cx="2357187" cy="272732"/>
        </a:xfrm>
        <a:custGeom>
          <a:avLst/>
          <a:gdLst/>
          <a:ahLst/>
          <a:cxnLst/>
          <a:rect l="0" t="0" r="0" b="0"/>
          <a:pathLst>
            <a:path>
              <a:moveTo>
                <a:pt x="2357187" y="0"/>
              </a:moveTo>
              <a:lnTo>
                <a:pt x="2357187" y="136366"/>
              </a:lnTo>
              <a:lnTo>
                <a:pt x="0" y="136366"/>
              </a:lnTo>
              <a:lnTo>
                <a:pt x="0" y="272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BC1C4-E887-43DE-9204-29D1577A152A}">
      <dsp:nvSpPr>
        <dsp:cNvPr id="0" name=""/>
        <dsp:cNvSpPr/>
      </dsp:nvSpPr>
      <dsp:spPr>
        <a:xfrm>
          <a:off x="2620134" y="2706"/>
          <a:ext cx="1298725" cy="64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620134" y="2706"/>
        <a:ext cx="1298725" cy="649362"/>
      </dsp:txXfrm>
    </dsp:sp>
    <dsp:sp modelId="{E0B4FBD4-DD01-46E1-AE9F-9EB3A5A2788E}">
      <dsp:nvSpPr>
        <dsp:cNvPr id="0" name=""/>
        <dsp:cNvSpPr/>
      </dsp:nvSpPr>
      <dsp:spPr>
        <a:xfrm>
          <a:off x="262947" y="924802"/>
          <a:ext cx="1298725" cy="64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62947" y="924802"/>
        <a:ext cx="1298725" cy="649362"/>
      </dsp:txXfrm>
    </dsp:sp>
    <dsp:sp modelId="{990B39E4-8054-4C9C-8BFA-9CBC7717C853}">
      <dsp:nvSpPr>
        <dsp:cNvPr id="0" name=""/>
        <dsp:cNvSpPr/>
      </dsp:nvSpPr>
      <dsp:spPr>
        <a:xfrm>
          <a:off x="1834405" y="924802"/>
          <a:ext cx="1298725" cy="64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834405" y="924802"/>
        <a:ext cx="1298725" cy="649362"/>
      </dsp:txXfrm>
    </dsp:sp>
    <dsp:sp modelId="{20EC48A9-8969-444C-BB40-4B2DCEF66529}">
      <dsp:nvSpPr>
        <dsp:cNvPr id="0" name=""/>
        <dsp:cNvSpPr/>
      </dsp:nvSpPr>
      <dsp:spPr>
        <a:xfrm>
          <a:off x="3405864" y="924802"/>
          <a:ext cx="1298725" cy="64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405864" y="924802"/>
        <a:ext cx="1298725" cy="649362"/>
      </dsp:txXfrm>
    </dsp:sp>
    <dsp:sp modelId="{AAB8D488-2296-4F57-9392-AC93530C8899}">
      <dsp:nvSpPr>
        <dsp:cNvPr id="0" name=""/>
        <dsp:cNvSpPr/>
      </dsp:nvSpPr>
      <dsp:spPr>
        <a:xfrm>
          <a:off x="1834405" y="1846897"/>
          <a:ext cx="1298725" cy="64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1834405" y="1846897"/>
        <a:ext cx="1298725" cy="649362"/>
      </dsp:txXfrm>
    </dsp:sp>
    <dsp:sp modelId="{CA30505B-1974-4063-A540-D57ADE091A83}">
      <dsp:nvSpPr>
        <dsp:cNvPr id="0" name=""/>
        <dsp:cNvSpPr/>
      </dsp:nvSpPr>
      <dsp:spPr>
        <a:xfrm>
          <a:off x="3405864" y="1846897"/>
          <a:ext cx="1298725" cy="64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405864" y="1846897"/>
        <a:ext cx="1298725" cy="649362"/>
      </dsp:txXfrm>
    </dsp:sp>
    <dsp:sp modelId="{26179D46-C8B6-414F-85F9-54041B1D7446}">
      <dsp:nvSpPr>
        <dsp:cNvPr id="0" name=""/>
        <dsp:cNvSpPr/>
      </dsp:nvSpPr>
      <dsp:spPr>
        <a:xfrm>
          <a:off x="4977322" y="1846897"/>
          <a:ext cx="1298725" cy="64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977322" y="1846897"/>
        <a:ext cx="1298725" cy="649362"/>
      </dsp:txXfrm>
    </dsp:sp>
    <dsp:sp modelId="{267B300C-D544-48DE-B543-27226800A989}">
      <dsp:nvSpPr>
        <dsp:cNvPr id="0" name=""/>
        <dsp:cNvSpPr/>
      </dsp:nvSpPr>
      <dsp:spPr>
        <a:xfrm>
          <a:off x="4191593" y="2768993"/>
          <a:ext cx="1298725" cy="64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191593" y="2768993"/>
        <a:ext cx="1298725" cy="649362"/>
      </dsp:txXfrm>
    </dsp:sp>
    <dsp:sp modelId="{617A2364-BE33-472E-B26E-B5AED8FF96C1}">
      <dsp:nvSpPr>
        <dsp:cNvPr id="0" name=""/>
        <dsp:cNvSpPr/>
      </dsp:nvSpPr>
      <dsp:spPr>
        <a:xfrm>
          <a:off x="5763051" y="2768993"/>
          <a:ext cx="1298725" cy="64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763051" y="2768993"/>
        <a:ext cx="1298725" cy="649362"/>
      </dsp:txXfrm>
    </dsp:sp>
    <dsp:sp modelId="{050388EE-A489-4282-8273-8C7AE561B097}">
      <dsp:nvSpPr>
        <dsp:cNvPr id="0" name=""/>
        <dsp:cNvSpPr/>
      </dsp:nvSpPr>
      <dsp:spPr>
        <a:xfrm>
          <a:off x="4977322" y="924802"/>
          <a:ext cx="1298725" cy="64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977322" y="924802"/>
        <a:ext cx="1298725" cy="6493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73925-76BC-4427-8E57-A0369467D1E2}">
      <dsp:nvSpPr>
        <dsp:cNvPr id="0" name=""/>
        <dsp:cNvSpPr/>
      </dsp:nvSpPr>
      <dsp:spPr>
        <a:xfrm>
          <a:off x="3965072" y="1522698"/>
          <a:ext cx="3103403" cy="359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5"/>
              </a:lnTo>
              <a:lnTo>
                <a:pt x="3103403" y="179535"/>
              </a:lnTo>
              <a:lnTo>
                <a:pt x="3103403" y="359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54694-E72F-4579-8AED-9D2D5EE08984}">
      <dsp:nvSpPr>
        <dsp:cNvPr id="0" name=""/>
        <dsp:cNvSpPr/>
      </dsp:nvSpPr>
      <dsp:spPr>
        <a:xfrm>
          <a:off x="7068475" y="3950705"/>
          <a:ext cx="1034467" cy="359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5"/>
              </a:lnTo>
              <a:lnTo>
                <a:pt x="1034467" y="179535"/>
              </a:lnTo>
              <a:lnTo>
                <a:pt x="1034467" y="359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4749C-0A35-4680-9903-A1B0F832C904}">
      <dsp:nvSpPr>
        <dsp:cNvPr id="0" name=""/>
        <dsp:cNvSpPr/>
      </dsp:nvSpPr>
      <dsp:spPr>
        <a:xfrm>
          <a:off x="6034007" y="3950705"/>
          <a:ext cx="1034467" cy="359071"/>
        </a:xfrm>
        <a:custGeom>
          <a:avLst/>
          <a:gdLst/>
          <a:ahLst/>
          <a:cxnLst/>
          <a:rect l="0" t="0" r="0" b="0"/>
          <a:pathLst>
            <a:path>
              <a:moveTo>
                <a:pt x="1034467" y="0"/>
              </a:moveTo>
              <a:lnTo>
                <a:pt x="1034467" y="179535"/>
              </a:lnTo>
              <a:lnTo>
                <a:pt x="0" y="179535"/>
              </a:lnTo>
              <a:lnTo>
                <a:pt x="0" y="359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14FAB-08E5-4184-A515-59FBF69483DB}">
      <dsp:nvSpPr>
        <dsp:cNvPr id="0" name=""/>
        <dsp:cNvSpPr/>
      </dsp:nvSpPr>
      <dsp:spPr>
        <a:xfrm>
          <a:off x="4999539" y="2736701"/>
          <a:ext cx="2068935" cy="359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5"/>
              </a:lnTo>
              <a:lnTo>
                <a:pt x="2068935" y="179535"/>
              </a:lnTo>
              <a:lnTo>
                <a:pt x="2068935" y="359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4E25E-5A5A-4F8D-93B4-C29BBBD67894}">
      <dsp:nvSpPr>
        <dsp:cNvPr id="0" name=""/>
        <dsp:cNvSpPr/>
      </dsp:nvSpPr>
      <dsp:spPr>
        <a:xfrm>
          <a:off x="4953819" y="2736701"/>
          <a:ext cx="91440" cy="359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EB8E8-D1DB-451A-A433-06265AE5AE7F}">
      <dsp:nvSpPr>
        <dsp:cNvPr id="0" name=""/>
        <dsp:cNvSpPr/>
      </dsp:nvSpPr>
      <dsp:spPr>
        <a:xfrm>
          <a:off x="2930604" y="2736701"/>
          <a:ext cx="2068935" cy="359071"/>
        </a:xfrm>
        <a:custGeom>
          <a:avLst/>
          <a:gdLst/>
          <a:ahLst/>
          <a:cxnLst/>
          <a:rect l="0" t="0" r="0" b="0"/>
          <a:pathLst>
            <a:path>
              <a:moveTo>
                <a:pt x="2068935" y="0"/>
              </a:moveTo>
              <a:lnTo>
                <a:pt x="2068935" y="179535"/>
              </a:lnTo>
              <a:lnTo>
                <a:pt x="0" y="179535"/>
              </a:lnTo>
              <a:lnTo>
                <a:pt x="0" y="359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7B998-C3BD-4880-8B3E-11F8D9B09888}">
      <dsp:nvSpPr>
        <dsp:cNvPr id="0" name=""/>
        <dsp:cNvSpPr/>
      </dsp:nvSpPr>
      <dsp:spPr>
        <a:xfrm>
          <a:off x="3965072" y="1522698"/>
          <a:ext cx="1034467" cy="359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5"/>
              </a:lnTo>
              <a:lnTo>
                <a:pt x="1034467" y="179535"/>
              </a:lnTo>
              <a:lnTo>
                <a:pt x="1034467" y="359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BA3B8-C57A-4858-BA8F-8E04CE708D47}">
      <dsp:nvSpPr>
        <dsp:cNvPr id="0" name=""/>
        <dsp:cNvSpPr/>
      </dsp:nvSpPr>
      <dsp:spPr>
        <a:xfrm>
          <a:off x="2930604" y="1522698"/>
          <a:ext cx="1034467" cy="359071"/>
        </a:xfrm>
        <a:custGeom>
          <a:avLst/>
          <a:gdLst/>
          <a:ahLst/>
          <a:cxnLst/>
          <a:rect l="0" t="0" r="0" b="0"/>
          <a:pathLst>
            <a:path>
              <a:moveTo>
                <a:pt x="1034467" y="0"/>
              </a:moveTo>
              <a:lnTo>
                <a:pt x="1034467" y="179535"/>
              </a:lnTo>
              <a:lnTo>
                <a:pt x="0" y="179535"/>
              </a:lnTo>
              <a:lnTo>
                <a:pt x="0" y="359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445F0-6455-49CF-B784-93A4CD759517}">
      <dsp:nvSpPr>
        <dsp:cNvPr id="0" name=""/>
        <dsp:cNvSpPr/>
      </dsp:nvSpPr>
      <dsp:spPr>
        <a:xfrm>
          <a:off x="861668" y="1522698"/>
          <a:ext cx="3103403" cy="359071"/>
        </a:xfrm>
        <a:custGeom>
          <a:avLst/>
          <a:gdLst/>
          <a:ahLst/>
          <a:cxnLst/>
          <a:rect l="0" t="0" r="0" b="0"/>
          <a:pathLst>
            <a:path>
              <a:moveTo>
                <a:pt x="3103403" y="0"/>
              </a:moveTo>
              <a:lnTo>
                <a:pt x="3103403" y="179535"/>
              </a:lnTo>
              <a:lnTo>
                <a:pt x="0" y="179535"/>
              </a:lnTo>
              <a:lnTo>
                <a:pt x="0" y="359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2F53E-6DD8-42E7-AA24-99377301BAAA}">
      <dsp:nvSpPr>
        <dsp:cNvPr id="0" name=""/>
        <dsp:cNvSpPr/>
      </dsp:nvSpPr>
      <dsp:spPr>
        <a:xfrm>
          <a:off x="3110140" y="667766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Začetek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m1 / 68</a:t>
          </a: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110140" y="667766"/>
        <a:ext cx="1709864" cy="854932"/>
      </dsp:txXfrm>
    </dsp:sp>
    <dsp:sp modelId="{734AD46F-F5A0-428E-AFED-2C0014D16AD7}">
      <dsp:nvSpPr>
        <dsp:cNvPr id="0" name=""/>
        <dsp:cNvSpPr/>
      </dsp:nvSpPr>
      <dsp:spPr>
        <a:xfrm>
          <a:off x="6736" y="1881769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89</a:t>
          </a: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736" y="1881769"/>
        <a:ext cx="1709864" cy="854932"/>
      </dsp:txXfrm>
    </dsp:sp>
    <dsp:sp modelId="{DABE38F8-CFBD-4EE4-B507-148D0BB38DF1}">
      <dsp:nvSpPr>
        <dsp:cNvPr id="0" name=""/>
        <dsp:cNvSpPr/>
      </dsp:nvSpPr>
      <dsp:spPr>
        <a:xfrm>
          <a:off x="2075672" y="1881769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90</a:t>
          </a: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075672" y="1881769"/>
        <a:ext cx="1709864" cy="854932"/>
      </dsp:txXfrm>
    </dsp:sp>
    <dsp:sp modelId="{0E4A1024-C836-49A0-8358-D296DB69BF52}">
      <dsp:nvSpPr>
        <dsp:cNvPr id="0" name=""/>
        <dsp:cNvSpPr/>
      </dsp:nvSpPr>
      <dsp:spPr>
        <a:xfrm>
          <a:off x="4144607" y="1881769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144607" y="1881769"/>
        <a:ext cx="1709864" cy="854932"/>
      </dsp:txXfrm>
    </dsp:sp>
    <dsp:sp modelId="{B5228A25-7D54-4637-AB18-46BE30812228}">
      <dsp:nvSpPr>
        <dsp:cNvPr id="0" name=""/>
        <dsp:cNvSpPr/>
      </dsp:nvSpPr>
      <dsp:spPr>
        <a:xfrm>
          <a:off x="2075672" y="3095773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2075672" y="3095773"/>
        <a:ext cx="1709864" cy="854932"/>
      </dsp:txXfrm>
    </dsp:sp>
    <dsp:sp modelId="{9C140137-CB29-42B9-9519-B1FADE05801F}">
      <dsp:nvSpPr>
        <dsp:cNvPr id="0" name=""/>
        <dsp:cNvSpPr/>
      </dsp:nvSpPr>
      <dsp:spPr>
        <a:xfrm>
          <a:off x="4144607" y="3095773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77</a:t>
          </a: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4144607" y="3095773"/>
        <a:ext cx="1709864" cy="854932"/>
      </dsp:txXfrm>
    </dsp:sp>
    <dsp:sp modelId="{E7D803E5-17AE-4CCB-8872-EDBFC68DD468}">
      <dsp:nvSpPr>
        <dsp:cNvPr id="0" name=""/>
        <dsp:cNvSpPr/>
      </dsp:nvSpPr>
      <dsp:spPr>
        <a:xfrm>
          <a:off x="6213543" y="3095773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68</a:t>
          </a: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213543" y="3095773"/>
        <a:ext cx="1709864" cy="854932"/>
      </dsp:txXfrm>
    </dsp:sp>
    <dsp:sp modelId="{23B015DA-93DE-4043-AA96-283A57B385A8}">
      <dsp:nvSpPr>
        <dsp:cNvPr id="0" name=""/>
        <dsp:cNvSpPr/>
      </dsp:nvSpPr>
      <dsp:spPr>
        <a:xfrm>
          <a:off x="5179075" y="4309776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83</a:t>
          </a: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5179075" y="4309776"/>
        <a:ext cx="1709864" cy="854932"/>
      </dsp:txXfrm>
    </dsp:sp>
    <dsp:sp modelId="{4B1FCD8F-A7BA-4627-8B78-2EA872DB25FC}">
      <dsp:nvSpPr>
        <dsp:cNvPr id="0" name=""/>
        <dsp:cNvSpPr/>
      </dsp:nvSpPr>
      <dsp:spPr>
        <a:xfrm>
          <a:off x="7248011" y="4309776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80</a:t>
          </a: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7248011" y="4309776"/>
        <a:ext cx="1709864" cy="854932"/>
      </dsp:txXfrm>
    </dsp:sp>
    <dsp:sp modelId="{371B4225-2DB8-4406-BA5D-14D945CF26E7}">
      <dsp:nvSpPr>
        <dsp:cNvPr id="0" name=""/>
        <dsp:cNvSpPr/>
      </dsp:nvSpPr>
      <dsp:spPr>
        <a:xfrm>
          <a:off x="6213543" y="1881769"/>
          <a:ext cx="1709864" cy="854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Krožne poti 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 povezavo</a:t>
          </a:r>
          <a:b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76</a:t>
          </a: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213543" y="1881769"/>
        <a:ext cx="1709864" cy="854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3.wmf"/><Relationship Id="rId1" Type="http://schemas.openxmlformats.org/officeDocument/2006/relationships/image" Target="../media/image9.wmf"/><Relationship Id="rId4" Type="http://schemas.openxmlformats.org/officeDocument/2006/relationships/image" Target="../media/image3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wmf"/><Relationship Id="rId1" Type="http://schemas.openxmlformats.org/officeDocument/2006/relationships/image" Target="../media/image35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57.emf"/><Relationship Id="rId2" Type="http://schemas.openxmlformats.org/officeDocument/2006/relationships/image" Target="../media/image53.wmf"/><Relationship Id="rId1" Type="http://schemas.openxmlformats.org/officeDocument/2006/relationships/image" Target="../media/image9.wmf"/><Relationship Id="rId6" Type="http://schemas.openxmlformats.org/officeDocument/2006/relationships/image" Target="../media/image56.emf"/><Relationship Id="rId5" Type="http://schemas.openxmlformats.org/officeDocument/2006/relationships/image" Target="../media/image55.wmf"/><Relationship Id="rId4" Type="http://schemas.openxmlformats.org/officeDocument/2006/relationships/image" Target="../media/image54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32.wmf"/><Relationship Id="rId7" Type="http://schemas.openxmlformats.org/officeDocument/2006/relationships/image" Target="../media/image68.emf"/><Relationship Id="rId2" Type="http://schemas.openxmlformats.org/officeDocument/2006/relationships/image" Target="../media/image53.wmf"/><Relationship Id="rId1" Type="http://schemas.openxmlformats.org/officeDocument/2006/relationships/image" Target="../media/image9.wmf"/><Relationship Id="rId6" Type="http://schemas.openxmlformats.org/officeDocument/2006/relationships/image" Target="../media/image67.emf"/><Relationship Id="rId5" Type="http://schemas.openxmlformats.org/officeDocument/2006/relationships/image" Target="../media/image55.wmf"/><Relationship Id="rId4" Type="http://schemas.openxmlformats.org/officeDocument/2006/relationships/image" Target="../media/image6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10" Type="http://schemas.openxmlformats.org/officeDocument/2006/relationships/image" Target="../media/image79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image" Target="../media/image9.wmf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10" Type="http://schemas.openxmlformats.org/officeDocument/2006/relationships/image" Target="../media/image88.emf"/><Relationship Id="rId4" Type="http://schemas.openxmlformats.org/officeDocument/2006/relationships/image" Target="../media/image82.emf"/><Relationship Id="rId9" Type="http://schemas.openxmlformats.org/officeDocument/2006/relationships/image" Target="../media/image87.e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32.wmf"/><Relationship Id="rId7" Type="http://schemas.openxmlformats.org/officeDocument/2006/relationships/image" Target="../media/image90.wmf"/><Relationship Id="rId2" Type="http://schemas.openxmlformats.org/officeDocument/2006/relationships/image" Target="../media/image53.wmf"/><Relationship Id="rId1" Type="http://schemas.openxmlformats.org/officeDocument/2006/relationships/image" Target="../media/image9.wmf"/><Relationship Id="rId6" Type="http://schemas.openxmlformats.org/officeDocument/2006/relationships/image" Target="../media/image89.wmf"/><Relationship Id="rId5" Type="http://schemas.openxmlformats.org/officeDocument/2006/relationships/image" Target="../media/image55.wmf"/><Relationship Id="rId10" Type="http://schemas.openxmlformats.org/officeDocument/2006/relationships/image" Target="../media/image93.wmf"/><Relationship Id="rId4" Type="http://schemas.openxmlformats.org/officeDocument/2006/relationships/image" Target="../media/image34.wmf"/><Relationship Id="rId9" Type="http://schemas.openxmlformats.org/officeDocument/2006/relationships/image" Target="../media/image92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32.wmf"/><Relationship Id="rId7" Type="http://schemas.openxmlformats.org/officeDocument/2006/relationships/image" Target="../media/image90.wmf"/><Relationship Id="rId2" Type="http://schemas.openxmlformats.org/officeDocument/2006/relationships/image" Target="../media/image53.wmf"/><Relationship Id="rId1" Type="http://schemas.openxmlformats.org/officeDocument/2006/relationships/image" Target="../media/image94.emf"/><Relationship Id="rId6" Type="http://schemas.openxmlformats.org/officeDocument/2006/relationships/image" Target="../media/image96.emf"/><Relationship Id="rId5" Type="http://schemas.openxmlformats.org/officeDocument/2006/relationships/image" Target="../media/image55.wmf"/><Relationship Id="rId10" Type="http://schemas.openxmlformats.org/officeDocument/2006/relationships/image" Target="../media/image97.emf"/><Relationship Id="rId4" Type="http://schemas.openxmlformats.org/officeDocument/2006/relationships/image" Target="../media/image95.emf"/><Relationship Id="rId9" Type="http://schemas.openxmlformats.org/officeDocument/2006/relationships/image" Target="../media/image9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98.emf"/><Relationship Id="rId1" Type="http://schemas.openxmlformats.org/officeDocument/2006/relationships/image" Target="../media/image101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10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98.emf"/><Relationship Id="rId1" Type="http://schemas.openxmlformats.org/officeDocument/2006/relationships/image" Target="../media/image104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3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image" Target="../media/image103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3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5.emf"/><Relationship Id="rId1" Type="http://schemas.openxmlformats.org/officeDocument/2006/relationships/image" Target="../media/image1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5.emf"/><Relationship Id="rId1" Type="http://schemas.openxmlformats.org/officeDocument/2006/relationships/image" Target="../media/image129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image" Target="../media/image1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13BA178-0BC7-46D2-B5B4-AC93F7833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3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45151F2-17E8-4D55-9627-D412A7654B5D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B23B5EA-8A8A-47C9-AD06-A167E4A969A9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806125-47AF-43DA-BCFE-D7B5A6568E91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2C64AF2-B4B4-4339-8AA1-0E8D9D071296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E70751F-26B1-439F-B0A2-07C6ECFAC57F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54689A6-D30B-47B2-86CE-8089C6D77171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8BF7613-0C0E-49A4-84FE-8F6273332E44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18EF3B8-7713-48B2-975A-B530A2FA7805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2D3A22-88EC-4DE9-998B-5E641F73EA64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57F1B22-7757-4459-B60A-BC9E959FF94B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41645F-693B-482D-8BE4-97B52AED45DD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8B0CAC0-04DC-4A93-BACC-D355D0FE2F5C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FF3923D-1470-40D6-80C2-7FE55F7B723F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930B320-346D-40DF-95C0-8E151976D478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E300C9E-24A8-47E1-8B01-C8F525F6946B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86A1A93-C4D9-46C9-BF9A-6AD9F5BE4317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54C5D3B-6273-46C5-8DA0-AD1ECEC56876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155320-2439-4C4D-B0B6-70A69AFF2A6E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B59AAC1-2A11-434B-B4DA-3DF33C0247C8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58F0638-EFBB-4D7D-AE8F-67A6FCB75E6D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81F339-3EE9-4C41-BE05-D88F9FEEF424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B5023AC-2CC4-4F10-A4A3-1E9896A9E393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8B0CAC0-04DC-4A93-BACC-D355D0FE2F5C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04D3FE6-DD12-4E36-BB4B-D01357983323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A3E8EA9-6D49-453D-BF84-5D749992346B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E947682-FAC8-45F6-877D-5659205D5EFB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86FDDC9-E732-49D1-8FBF-BB121E1345B9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B7B0149-32F6-458B-815B-A3FDF6B31F62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B38D2CB-C6AA-45EE-9ABC-778F8E0B68D6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483F63F-9095-42C0-ADAD-D74F3945F7AD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3B3B14-3C4A-461E-859E-87A46D1D8726}" type="slidenum">
              <a:rPr lang="en-US" smtClean="0">
                <a:latin typeface="Times New Roman" pitchFamily="18" charset="0"/>
              </a:rPr>
              <a:pPr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5FB6AF-E69A-4971-A365-9AA6ADA72045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A69443F-25D3-47AD-9C20-41DE7DEF0855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7832742-7A49-41BF-B3BB-A38DDBCE023C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B37D86-286D-4AE8-819C-9147B32039ED}" type="slidenum">
              <a:rPr lang="en-US" smtClean="0">
                <a:latin typeface="Times New Roman" pitchFamily="18" charset="0"/>
              </a:rPr>
              <a:pPr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7BE0044-88A0-49A5-9D2B-F691AC35B3D9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C353D37-1F22-4252-92F5-A5F51FE4485D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AD11BC0-888D-454F-A2CC-D46854D4E35D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CDBB6A9-0775-4921-AA51-CE8554488246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1D0A39-01AC-49D3-B8F1-576296DB6D97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A698D89-EB14-4262-B23B-F17F64F03433}" type="slidenum">
              <a:rPr lang="en-US" smtClean="0">
                <a:latin typeface="Times New Roman" pitchFamily="18" charset="0"/>
              </a:rPr>
              <a:pPr/>
              <a:t>50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0059E2F-5AD1-472D-AC13-7584D6D5B697}" type="slidenum">
              <a:rPr lang="en-US" smtClean="0">
                <a:latin typeface="Times New Roman" pitchFamily="18" charset="0"/>
              </a:rPr>
              <a:pPr/>
              <a:t>51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B2136D1-C717-4487-940E-83FB274C510D}" type="slidenum">
              <a:rPr lang="en-US" smtClean="0">
                <a:latin typeface="Times New Roman" pitchFamily="18" charset="0"/>
              </a:rPr>
              <a:pPr/>
              <a:t>52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430420-A038-4D97-BEBA-FC767BF18472}" type="slidenum">
              <a:rPr lang="en-US" smtClean="0">
                <a:latin typeface="Times New Roman" pitchFamily="18" charset="0"/>
              </a:rPr>
              <a:pPr/>
              <a:t>53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2B63EAE-B3B9-4304-AF0C-B93D1CFA779D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A47756D-7165-482E-AB83-9AD811C64995}" type="slidenum">
              <a:rPr lang="en-US" smtClean="0">
                <a:latin typeface="Times New Roman" pitchFamily="18" charset="0"/>
              </a:rPr>
              <a:pPr/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3EF273-2D3C-48E6-ADC1-A48F24CDFAA3}" type="slidenum">
              <a:rPr lang="en-US" smtClean="0">
                <a:latin typeface="Times New Roman" pitchFamily="18" charset="0"/>
              </a:rPr>
              <a:pPr/>
              <a:t>55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10FD8A7-90D5-41AC-A218-9E730FF7090C}" type="slidenum">
              <a:rPr lang="en-US" smtClean="0">
                <a:latin typeface="Times New Roman" pitchFamily="18" charset="0"/>
              </a:rPr>
              <a:pPr/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370D648-0ECF-4B63-A430-80C93FB2EEC0}" type="slidenum">
              <a:rPr lang="en-US" smtClean="0">
                <a:latin typeface="Times New Roman" pitchFamily="18" charset="0"/>
              </a:rPr>
              <a:pPr/>
              <a:t>57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7BC2EE-7D3D-4D2F-A94A-C53E07089B01}" type="slidenum">
              <a:rPr lang="en-US" smtClean="0">
                <a:latin typeface="Times New Roman" pitchFamily="18" charset="0"/>
              </a:rPr>
              <a:pPr/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22715A0-448E-44B6-94B7-966DB675C0E3}" type="slidenum">
              <a:rPr lang="en-US" smtClean="0">
                <a:latin typeface="Times New Roman" pitchFamily="18" charset="0"/>
              </a:rPr>
              <a:pPr/>
              <a:t>59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9287670-65A8-4F17-9BE9-ACA1B8680715}" type="slidenum">
              <a:rPr lang="en-US" smtClean="0">
                <a:latin typeface="Times New Roman" pitchFamily="18" charset="0"/>
              </a:rPr>
              <a:pPr/>
              <a:t>60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A7604BE-D758-4892-B207-7B321395592B}" type="slidenum">
              <a:rPr lang="en-US" smtClean="0">
                <a:latin typeface="Times New Roman" pitchFamily="18" charset="0"/>
              </a:rPr>
              <a:pPr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ADD7D7E-3FFE-4D52-B955-ABD0FB4E929B}" type="slidenum">
              <a:rPr lang="en-US" smtClean="0">
                <a:latin typeface="Times New Roman" pitchFamily="18" charset="0"/>
              </a:rPr>
              <a:pPr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C180F1C-BEDA-428D-9A02-495707A42055}" type="slidenum">
              <a:rPr lang="en-US" smtClean="0">
                <a:latin typeface="Times New Roman" pitchFamily="18" charset="0"/>
              </a:rPr>
              <a:pPr/>
              <a:t>63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054CDB1-B203-48AC-9A99-942E396233A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99598C-54D7-4583-B832-4F2E756DA2D6}" type="slidenum">
              <a:rPr lang="en-US" smtClean="0">
                <a:latin typeface="Times New Roman" pitchFamily="18" charset="0"/>
              </a:rPr>
              <a:pPr/>
              <a:t>64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51BD7E4-00A1-465C-8549-DBECE7E957EF}" type="slidenum">
              <a:rPr lang="en-US" smtClean="0">
                <a:latin typeface="Times New Roman" pitchFamily="18" charset="0"/>
              </a:rPr>
              <a:pPr/>
              <a:t>65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0FAE5F0-C495-41C8-9E51-D310BFCD2015}" type="slidenum">
              <a:rPr lang="en-US" smtClean="0">
                <a:latin typeface="Times New Roman" pitchFamily="18" charset="0"/>
              </a:rPr>
              <a:pPr/>
              <a:t>66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C92F283-977D-4FB0-BB37-A64500A93FA3}" type="slidenum">
              <a:rPr lang="en-US" smtClean="0">
                <a:latin typeface="Times New Roman" pitchFamily="18" charset="0"/>
              </a:rPr>
              <a:pPr/>
              <a:t>67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B4BD99A-5A85-4AA9-A84E-1095D54D9CC5}" type="slidenum">
              <a:rPr lang="en-US" smtClean="0">
                <a:latin typeface="Times New Roman" pitchFamily="18" charset="0"/>
              </a:rPr>
              <a:pPr/>
              <a:t>68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993D80C-287A-4946-A79B-977D052AD988}" type="slidenum">
              <a:rPr lang="en-US" smtClean="0">
                <a:latin typeface="Times New Roman" pitchFamily="18" charset="0"/>
              </a:rPr>
              <a:pPr/>
              <a:t>69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DDBB760-09AC-411F-B4B7-F2030C94B9CB}" type="slidenum">
              <a:rPr lang="en-US" smtClean="0">
                <a:latin typeface="Times New Roman" pitchFamily="18" charset="0"/>
              </a:rPr>
              <a:pPr/>
              <a:t>70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8C25D9-E1FD-4491-8068-79FC225CFB56}" type="slidenum">
              <a:rPr lang="en-US" smtClean="0">
                <a:latin typeface="Times New Roman" pitchFamily="18" charset="0"/>
              </a:rPr>
              <a:pPr/>
              <a:t>71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103FC1C-7AE5-4EF5-AC33-B6E35ACB0B53}" type="slidenum">
              <a:rPr lang="en-US" smtClean="0">
                <a:latin typeface="Times New Roman" pitchFamily="18" charset="0"/>
              </a:rPr>
              <a:pPr/>
              <a:t>72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687B3BF-0919-492F-BF3C-2ABEAB6930EA}" type="slidenum">
              <a:rPr lang="en-US" smtClean="0">
                <a:latin typeface="Times New Roman" pitchFamily="18" charset="0"/>
              </a:rPr>
              <a:pPr/>
              <a:t>73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4ECEA19-F283-46C2-AE46-961AC81BE9D8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A9C4087-D4F5-4050-8B0B-F385097048D0}" type="slidenum">
              <a:rPr lang="en-US" smtClean="0">
                <a:latin typeface="Times New Roman" pitchFamily="18" charset="0"/>
              </a:rPr>
              <a:pPr/>
              <a:t>74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C2C1B99-4909-41F0-B776-C1994BECF89D}" type="slidenum">
              <a:rPr lang="en-US" smtClean="0">
                <a:latin typeface="Times New Roman" pitchFamily="18" charset="0"/>
              </a:rPr>
              <a:pPr/>
              <a:t>75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08F494E-02B0-4773-B8B4-572784A8A307}" type="slidenum">
              <a:rPr lang="en-US" smtClean="0">
                <a:latin typeface="Times New Roman" pitchFamily="18" charset="0"/>
              </a:rPr>
              <a:pPr/>
              <a:t>76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15AC85-2FAC-4185-A121-D22B75316255}" type="slidenum">
              <a:rPr lang="en-US" smtClean="0">
                <a:latin typeface="Times New Roman" pitchFamily="18" charset="0"/>
              </a:rPr>
              <a:pPr/>
              <a:t>77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5E888C5-10B3-4272-B534-A34A69157D91}" type="slidenum">
              <a:rPr lang="en-US" smtClean="0">
                <a:latin typeface="Times New Roman" pitchFamily="18" charset="0"/>
              </a:rPr>
              <a:pPr/>
              <a:t>78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5BEE3EB-E31D-4584-99CE-734390F17E38}" type="slidenum">
              <a:rPr lang="en-US" smtClean="0">
                <a:latin typeface="Times New Roman" pitchFamily="18" charset="0"/>
              </a:rPr>
              <a:pPr/>
              <a:t>79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022F62-760A-428C-B80F-08D86F9504F9}" type="slidenum">
              <a:rPr lang="en-US" smtClean="0">
                <a:latin typeface="Times New Roman" pitchFamily="18" charset="0"/>
              </a:rPr>
              <a:pPr/>
              <a:t>80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33C0D77-E1F9-4AE5-B6AF-519CCF54F1E1}" type="slidenum">
              <a:rPr lang="en-US" smtClean="0">
                <a:latin typeface="Times New Roman" pitchFamily="18" charset="0"/>
              </a:rPr>
              <a:pPr/>
              <a:t>81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990FE2F-6213-489E-8886-F899C2F39306}" type="slidenum">
              <a:rPr lang="en-US" smtClean="0">
                <a:latin typeface="Times New Roman" pitchFamily="18" charset="0"/>
              </a:rPr>
              <a:pPr/>
              <a:t>82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DEE7233-4FDE-4E74-BE5F-7F874E4E499F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EBE03F7-236E-4616-BF93-ECDF121383DF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43DA-A7C7-4233-AB7C-D2C87F112AE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508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96D7-6854-4B16-96FB-01034C02F5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205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BDE1A-DB0B-4F28-BC5E-7BB3CFA9673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610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9726-D5F2-468F-8AF2-72D2584BF08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8023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4C3AB-8866-451F-80E7-972D7B72E8D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92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40737-C900-4798-9161-821849FE079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64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2F2E-E36D-4A5A-B852-C2A4401713D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34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1074-16ED-41A4-B164-BB69020C86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107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9EBA-F4A6-4ADE-865C-88F0853098C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4886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845E8-B41F-4FD5-B0C2-7F03F2FCFEE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9009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A0F2-F36E-4386-A2DF-E8D922B4601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63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E3BC-CAEC-4A22-986F-A6A22574A6D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6665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F1A71-55D1-4CDD-9549-F68EA223F9B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1116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CDE3-658A-4CD0-B7F0-46D46A36E7C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3216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8210B-560F-4139-BC0B-34D6BA62644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2722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01000" cy="684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66738" y="1341438"/>
            <a:ext cx="8001000" cy="5040312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E63B-187C-4C47-AC15-C615CCDE119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1338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01000" cy="684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41438"/>
            <a:ext cx="39243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39243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4C87-2620-48B0-BC5E-4BBCAE7584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4351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01000" cy="684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41438"/>
            <a:ext cx="39243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341438"/>
            <a:ext cx="3924300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37000"/>
            <a:ext cx="392430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32138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FC62-8436-4369-889D-C9EA1042B21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9217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01000" cy="684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41438"/>
            <a:ext cx="8001000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37000"/>
            <a:ext cx="800100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6CF01-F599-4D1C-9F73-D9F2F6C370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938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l-SI" sz="2400">
              <a:latin typeface="Times New Roman" pitchFamily="18" charset="0"/>
            </a:endParaRPr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41E2-C824-4E58-A0B6-8F02A158370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1172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CC07-AA54-41C1-AA1C-0ACCED860392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3390813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079F-6DCA-450D-B768-F66EDB78B99C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163304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4459-93C6-4D15-960D-C8CBE166B08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884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341438"/>
            <a:ext cx="392430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392430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812DC-E8FC-4093-BB9E-E470051B260D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3295579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AC63-F0DB-4014-ACA7-BFEAB56CBDDA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267810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386B-96F8-4B00-BE73-D7BA66FAB79F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1199822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7A76-EE1B-4B8D-B9E8-B96F654966D0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2377816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8192E-9069-47D9-807D-D4376F238F3A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4181362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9F3E-625E-48E1-9641-C9C674577ED1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3101013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889E1-745E-4C9C-8093-45177B40A3F9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1586110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88913"/>
            <a:ext cx="2024063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5922962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4A738-E635-4A82-9FD7-81A8EB63A902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1345463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01000" cy="684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41438"/>
            <a:ext cx="39243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39243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FA56-7D7B-4C24-8639-79D5CC9C494D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3538693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01000" cy="684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41438"/>
            <a:ext cx="8001000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37000"/>
            <a:ext cx="800100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Matija Lokar, FMF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4753A-2463-495C-BD57-86C12DFFEBCF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369494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94F2-8231-47FE-A238-DCF85D6E1BE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8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9B0BA-D4D9-412B-B1B1-21F2770E4C6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269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0AD8-DDBD-49C1-AD64-56330DB6996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32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49447-2277-4B80-91C4-EFB001D48E3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539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5CAEC-60D4-4E54-969E-D040DA8865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18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EC41-F845-468B-95E2-19C65CC68EB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237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546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46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46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0CAD97C-A8B8-43A7-9282-D08F5DE7BEF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6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6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6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6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6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51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51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CBCB487-9D3B-42F6-91B3-8C66263759F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91" r:id="rId12"/>
    <p:sldLayoutId id="2147483792" r:id="rId13"/>
    <p:sldLayoutId id="2147483793" r:id="rId14"/>
    <p:sldLayoutId id="214748379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1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1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1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1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1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001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41438"/>
            <a:ext cx="8001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949252" name="AutoShape 4"/>
          <p:cNvSpPr>
            <a:spLocks noChangeArrowheads="1"/>
          </p:cNvSpPr>
          <p:nvPr/>
        </p:nvSpPr>
        <p:spPr bwMode="auto">
          <a:xfrm>
            <a:off x="611188" y="1125538"/>
            <a:ext cx="7958137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l-SI" sz="2400">
              <a:latin typeface="Times New Roman" pitchFamily="18" charset="0"/>
            </a:endParaRPr>
          </a:p>
        </p:txBody>
      </p:sp>
      <p:sp>
        <p:nvSpPr>
          <p:cNvPr id="949253" name="Line 5"/>
          <p:cNvSpPr>
            <a:spLocks noChangeShapeType="1"/>
          </p:cNvSpPr>
          <p:nvPr/>
        </p:nvSpPr>
        <p:spPr bwMode="auto">
          <a:xfrm flipV="1">
            <a:off x="539750" y="6524625"/>
            <a:ext cx="79248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492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61987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9492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6198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492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61987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4891CB-0CEE-4AA8-B949-F9882B2938C9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9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1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4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39.e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4.e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5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0.e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52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6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57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4.emf"/><Relationship Id="rId5" Type="http://schemas.openxmlformats.org/officeDocument/2006/relationships/image" Target="../media/image9.wmf"/><Relationship Id="rId15" Type="http://schemas.openxmlformats.org/officeDocument/2006/relationships/image" Target="../media/image56.e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6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2.emf"/><Relationship Id="rId18" Type="http://schemas.openxmlformats.org/officeDocument/2006/relationships/oleObject" Target="../embeddings/oleObject76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9.e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64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65.e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0.emf"/><Relationship Id="rId14" Type="http://schemas.openxmlformats.org/officeDocument/2006/relationships/oleObject" Target="../embeddings/oleObject7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84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68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66.emf"/><Relationship Id="rId5" Type="http://schemas.openxmlformats.org/officeDocument/2006/relationships/image" Target="../media/image9.wmf"/><Relationship Id="rId15" Type="http://schemas.openxmlformats.org/officeDocument/2006/relationships/image" Target="../media/image67.e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69.e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8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74.emf"/><Relationship Id="rId18" Type="http://schemas.openxmlformats.org/officeDocument/2006/relationships/oleObject" Target="../embeddings/oleObject92.bin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78.emf"/><Relationship Id="rId7" Type="http://schemas.openxmlformats.org/officeDocument/2006/relationships/image" Target="../media/image71.e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76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5" Type="http://schemas.openxmlformats.org/officeDocument/2006/relationships/image" Target="../media/image75.emf"/><Relationship Id="rId23" Type="http://schemas.openxmlformats.org/officeDocument/2006/relationships/image" Target="../media/image79.e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77.e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72.e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83.emf"/><Relationship Id="rId18" Type="http://schemas.openxmlformats.org/officeDocument/2006/relationships/oleObject" Target="../embeddings/oleObject102.bin"/><Relationship Id="rId3" Type="http://schemas.openxmlformats.org/officeDocument/2006/relationships/notesSlide" Target="../notesSlides/notesSlide44.xml"/><Relationship Id="rId21" Type="http://schemas.openxmlformats.org/officeDocument/2006/relationships/image" Target="../media/image87.emf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85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82.emf"/><Relationship Id="rId5" Type="http://schemas.openxmlformats.org/officeDocument/2006/relationships/image" Target="../media/image9.wmf"/><Relationship Id="rId15" Type="http://schemas.openxmlformats.org/officeDocument/2006/relationships/image" Target="../media/image84.emf"/><Relationship Id="rId23" Type="http://schemas.openxmlformats.org/officeDocument/2006/relationships/image" Target="../media/image88.e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86.e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81.emf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4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112.bin"/><Relationship Id="rId3" Type="http://schemas.openxmlformats.org/officeDocument/2006/relationships/notesSlide" Target="../notesSlides/notesSlide45.xml"/><Relationship Id="rId21" Type="http://schemas.openxmlformats.org/officeDocument/2006/relationships/image" Target="../media/image92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11.bin"/><Relationship Id="rId20" Type="http://schemas.openxmlformats.org/officeDocument/2006/relationships/oleObject" Target="../embeddings/oleObject113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34.wmf"/><Relationship Id="rId5" Type="http://schemas.openxmlformats.org/officeDocument/2006/relationships/image" Target="../media/image9.wmf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10" Type="http://schemas.openxmlformats.org/officeDocument/2006/relationships/oleObject" Target="../embeddings/oleObject108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10.bin"/><Relationship Id="rId22" Type="http://schemas.openxmlformats.org/officeDocument/2006/relationships/oleObject" Target="../embeddings/oleObject114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122.bin"/><Relationship Id="rId3" Type="http://schemas.openxmlformats.org/officeDocument/2006/relationships/notesSlide" Target="../notesSlides/notesSlide46.xml"/><Relationship Id="rId21" Type="http://schemas.openxmlformats.org/officeDocument/2006/relationships/image" Target="../media/image92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3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95.emf"/><Relationship Id="rId5" Type="http://schemas.openxmlformats.org/officeDocument/2006/relationships/image" Target="../media/image94.emf"/><Relationship Id="rId15" Type="http://schemas.openxmlformats.org/officeDocument/2006/relationships/image" Target="../media/image96.emf"/><Relationship Id="rId23" Type="http://schemas.openxmlformats.org/officeDocument/2006/relationships/image" Target="../media/image97.emf"/><Relationship Id="rId10" Type="http://schemas.openxmlformats.org/officeDocument/2006/relationships/oleObject" Target="../embeddings/oleObject118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20.bin"/><Relationship Id="rId22" Type="http://schemas.openxmlformats.org/officeDocument/2006/relationships/oleObject" Target="../embeddings/oleObject12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9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98.emf"/><Relationship Id="rId4" Type="http://schemas.openxmlformats.org/officeDocument/2006/relationships/oleObject" Target="../embeddings/oleObject126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00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99.emf"/><Relationship Id="rId4" Type="http://schemas.openxmlformats.org/officeDocument/2006/relationships/oleObject" Target="../embeddings/oleObject128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00.emf"/><Relationship Id="rId4" Type="http://schemas.openxmlformats.org/officeDocument/2006/relationships/oleObject" Target="../embeddings/oleObject13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98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01.e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0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98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134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98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104.e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0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06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07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08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09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10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46.bin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1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13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12.emf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16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115.emf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17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119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118.emf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20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122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58.bin"/><Relationship Id="rId5" Type="http://schemas.openxmlformats.org/officeDocument/2006/relationships/image" Target="../media/image121.emf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123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125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124.emf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26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125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64.bin"/><Relationship Id="rId5" Type="http://schemas.openxmlformats.org/officeDocument/2006/relationships/image" Target="../media/image127.emf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28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125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67.bin"/><Relationship Id="rId5" Type="http://schemas.openxmlformats.org/officeDocument/2006/relationships/image" Target="../media/image129.emf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30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131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70.bin"/><Relationship Id="rId5" Type="http://schemas.openxmlformats.org/officeDocument/2006/relationships/image" Target="../media/image129.emf"/><Relationship Id="rId4" Type="http://schemas.openxmlformats.org/officeDocument/2006/relationships/oleObject" Target="../embeddings/oleObject169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PTP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Reševanje z </a:t>
            </a:r>
            <a:r>
              <a:rPr lang="sl-SI" dirty="0" err="1" smtClean="0"/>
              <a:t>RiO</a:t>
            </a:r>
            <a:endParaRPr lang="sl-SI" dirty="0" smtClean="0"/>
          </a:p>
          <a:p>
            <a:pPr algn="r"/>
            <a:endParaRPr lang="sl-SI" sz="1400" dirty="0" smtClean="0"/>
          </a:p>
          <a:p>
            <a:pPr algn="r"/>
            <a:endParaRPr lang="sl-SI" sz="1400"/>
          </a:p>
          <a:p>
            <a:pPr algn="r"/>
            <a:r>
              <a:rPr lang="sl-SI" sz="1400" smtClean="0"/>
              <a:t>pa </a:t>
            </a:r>
            <a:r>
              <a:rPr lang="sl-SI" sz="1400" dirty="0" smtClean="0"/>
              <a:t>ne s tem, da gremo v Brazilijo …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73762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Koliko nas vsaj stanejo krožne poti? </a:t>
            </a:r>
            <a:r>
              <a:rPr lang="sl-SI" sz="1900" smtClean="0"/>
              <a:t>zapuščanje vozlišč</a:t>
            </a:r>
            <a:endParaRPr lang="en-US" sz="1900" smtClean="0"/>
          </a:p>
        </p:txBody>
      </p:sp>
      <p:sp>
        <p:nvSpPr>
          <p:cNvPr id="526340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7110413" cy="3879850"/>
          </a:xfrm>
        </p:spPr>
        <p:txBody>
          <a:bodyPr/>
          <a:lstStyle/>
          <a:p>
            <a:pPr eaLnBrk="1" hangingPunct="1"/>
            <a:r>
              <a:rPr lang="sl-SI" smtClean="0"/>
              <a:t>Vozlišče 1 bomo zapustili na VSAKI krožni poti. Tega ne moremo storiti, če nimamo vsaj 10 enot sredstev.</a:t>
            </a:r>
            <a:endParaRPr lang="en-US" smtClean="0"/>
          </a:p>
        </p:txBody>
      </p:sp>
      <p:graphicFrame>
        <p:nvGraphicFramePr>
          <p:cNvPr id="16386" name="Object 2"/>
          <p:cNvGraphicFramePr>
            <a:graphicFrameLocks/>
          </p:cNvGraphicFramePr>
          <p:nvPr/>
        </p:nvGraphicFramePr>
        <p:xfrm>
          <a:off x="5435600" y="3357563"/>
          <a:ext cx="3432175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Document" r:id="rId4" imgW="3354539" imgH="3908224" progId="Word.Document.8">
                  <p:embed/>
                </p:oleObj>
              </mc:Choice>
              <mc:Fallback>
                <p:oleObj name="Document" r:id="rId4" imgW="3354539" imgH="3908224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357563"/>
                        <a:ext cx="3432175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Koliko nas vsaj stanejo krožne poti?</a:t>
            </a:r>
            <a:br>
              <a:rPr lang="sl-SI" sz="3000" smtClean="0"/>
            </a:br>
            <a:r>
              <a:rPr lang="sl-SI" sz="1900" smtClean="0"/>
              <a:t>zapuščanje vozlišč</a:t>
            </a:r>
            <a:endParaRPr lang="en-US" sz="1900" smtClean="0"/>
          </a:p>
        </p:txBody>
      </p:sp>
      <p:sp>
        <p:nvSpPr>
          <p:cNvPr id="528388" name="Rectangle 4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7110413" cy="3879850"/>
          </a:xfrm>
        </p:spPr>
        <p:txBody>
          <a:bodyPr/>
          <a:lstStyle/>
          <a:p>
            <a:pPr eaLnBrk="1" hangingPunct="1"/>
            <a:r>
              <a:rPr lang="sl-SI" sz="2200" smtClean="0"/>
              <a:t>Vrednosti v 1. vrstici /m</a:t>
            </a:r>
            <a:r>
              <a:rPr lang="sl-SI" sz="2200" baseline="-25000" smtClean="0"/>
              <a:t>1,i</a:t>
            </a:r>
            <a:r>
              <a:rPr lang="sl-SI" sz="2200" smtClean="0"/>
              <a:t>/ – koliko DODATNIH sredstev (poleg tistih 10) potrebujemo v primeru izbora povezave 1 – i.</a:t>
            </a:r>
            <a:endParaRPr lang="en-US" sz="2200" smtClean="0"/>
          </a:p>
        </p:txBody>
      </p:sp>
      <p:graphicFrame>
        <p:nvGraphicFramePr>
          <p:cNvPr id="17410" name="Object 2"/>
          <p:cNvGraphicFramePr>
            <a:graphicFrameLocks/>
          </p:cNvGraphicFramePr>
          <p:nvPr/>
        </p:nvGraphicFramePr>
        <p:xfrm>
          <a:off x="5711825" y="3284538"/>
          <a:ext cx="3432175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Document" r:id="rId4" imgW="3366421" imgH="3908224" progId="Word.Document.8">
                  <p:embed/>
                </p:oleObj>
              </mc:Choice>
              <mc:Fallback>
                <p:oleObj name="Document" r:id="rId4" imgW="3366421" imgH="3908224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3284538"/>
                        <a:ext cx="3432175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Koliko nas vsaj stanejo krožne poti?</a:t>
            </a:r>
            <a:endParaRPr lang="en-US" sz="3000" smtClean="0"/>
          </a:p>
        </p:txBody>
      </p:sp>
      <p:sp>
        <p:nvSpPr>
          <p:cNvPr id="530436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7313613" cy="4114800"/>
          </a:xfrm>
        </p:spPr>
        <p:txBody>
          <a:bodyPr/>
          <a:lstStyle/>
          <a:p>
            <a:pPr eaLnBrk="1" hangingPunct="1"/>
            <a:r>
              <a:rPr lang="sl-SI" smtClean="0"/>
              <a:t>Tudi iz 2 moramo oditi. Zato potrebujemo vsaj 15 enot. Za zapustiti 3 spet vsaj 15, ...</a:t>
            </a:r>
            <a:endParaRPr lang="en-US" smtClean="0"/>
          </a:p>
        </p:txBody>
      </p:sp>
      <p:graphicFrame>
        <p:nvGraphicFramePr>
          <p:cNvPr id="18434" name="Object 2"/>
          <p:cNvGraphicFramePr>
            <a:graphicFrameLocks/>
          </p:cNvGraphicFramePr>
          <p:nvPr/>
        </p:nvGraphicFramePr>
        <p:xfrm>
          <a:off x="5580063" y="2884488"/>
          <a:ext cx="3422650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Document" r:id="rId4" imgW="3368221" imgH="3908224" progId="Word.Document.8">
                  <p:embed/>
                </p:oleObj>
              </mc:Choice>
              <mc:Fallback>
                <p:oleObj name="Document" r:id="rId4" imgW="3368221" imgH="3908224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884488"/>
                        <a:ext cx="3422650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Koliko nas vsaj stanejo krožne poti?</a:t>
            </a:r>
            <a:br>
              <a:rPr lang="sl-SI" sz="3000" smtClean="0"/>
            </a:br>
            <a:r>
              <a:rPr lang="sl-SI" sz="3000" smtClean="0"/>
              <a:t> </a:t>
            </a:r>
            <a:r>
              <a:rPr lang="sl-SI" sz="1900" smtClean="0"/>
              <a:t>zapuščanje vozlišč</a:t>
            </a:r>
            <a:endParaRPr lang="en-US" sz="1900" smtClean="0"/>
          </a:p>
        </p:txBody>
      </p:sp>
      <p:sp>
        <p:nvSpPr>
          <p:cNvPr id="532484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45354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1700" smtClean="0"/>
              <a:t>Zato, da vozlišča zapustimo, torej potrebujemo 10 + 15 + 15 + 13 + 14 = 67 enot.</a:t>
            </a:r>
          </a:p>
          <a:p>
            <a:pPr eaLnBrk="1" hangingPunct="1">
              <a:lnSpc>
                <a:spcPct val="80000"/>
              </a:lnSpc>
            </a:pPr>
            <a:r>
              <a:rPr lang="sl-SI" sz="1700" smtClean="0"/>
              <a:t>Vrednosti v matriki pomenijo dodatna sredstva, potrebna za to, da vozlišča zapustimo, POLEG že shranjenih 67 enot sredstev.</a:t>
            </a:r>
          </a:p>
          <a:p>
            <a:pPr eaLnBrk="1" hangingPunct="1">
              <a:lnSpc>
                <a:spcPct val="80000"/>
              </a:lnSpc>
            </a:pPr>
            <a:r>
              <a:rPr lang="sl-SI" sz="1700" smtClean="0"/>
              <a:t>Če bomo vozlišče 2 zapustili po poti v vozlišče 5, bomo potrebovali še dodatnih 5 enot, če pa bomo iz 2 šli v 1, ne bo potrebno nič dodatnih sredstev.</a:t>
            </a:r>
            <a:endParaRPr lang="en-US" sz="1700" smtClean="0"/>
          </a:p>
        </p:txBody>
      </p:sp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5508625" y="2060575"/>
          <a:ext cx="4046538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Document" r:id="rId4" imgW="3983898" imgH="4220192" progId="Word.Document.8">
                  <p:embed/>
                </p:oleObj>
              </mc:Choice>
              <mc:Fallback>
                <p:oleObj name="Document" r:id="rId4" imgW="3983898" imgH="4220192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060575"/>
                        <a:ext cx="4046538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Koliko nas vsaj stanejo krožne poti?</a:t>
            </a:r>
            <a:br>
              <a:rPr lang="sl-SI" sz="3000" smtClean="0"/>
            </a:br>
            <a:r>
              <a:rPr lang="sl-SI" sz="3000" smtClean="0"/>
              <a:t> </a:t>
            </a:r>
            <a:r>
              <a:rPr lang="sl-SI" sz="1900" smtClean="0"/>
              <a:t>Prihod v  vozlišča</a:t>
            </a:r>
            <a:endParaRPr lang="en-US" sz="1900" smtClean="0"/>
          </a:p>
        </p:txBody>
      </p:sp>
      <p:sp>
        <p:nvSpPr>
          <p:cNvPr id="534532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45354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1700" smtClean="0"/>
              <a:t>V vsako vozlišče bomo tudi prišli. </a:t>
            </a:r>
          </a:p>
          <a:p>
            <a:pPr eaLnBrk="1" hangingPunct="1">
              <a:lnSpc>
                <a:spcPct val="80000"/>
              </a:lnSpc>
            </a:pPr>
            <a:r>
              <a:rPr lang="sl-SI" sz="1700" smtClean="0"/>
              <a:t>Če bomo v vozlišče 1 prišli iz vozlišča 2, bomo uporabili povezavo (1, 2). Za uporabo te povezave ne potrebujemo nobenih dodatnih sredstev. </a:t>
            </a:r>
          </a:p>
          <a:p>
            <a:pPr eaLnBrk="1" hangingPunct="1">
              <a:lnSpc>
                <a:spcPct val="80000"/>
              </a:lnSpc>
            </a:pPr>
            <a:r>
              <a:rPr lang="sl-SI" sz="1700" smtClean="0"/>
              <a:t>Če pa bomo v vozlišče 1 prišli iz vozlišča 4, bi uporabili povezavo (1, 4). Za uporabo te povezave potrebujemo 6 enot dodatnih sredstev. </a:t>
            </a:r>
          </a:p>
          <a:p>
            <a:pPr eaLnBrk="1" hangingPunct="1">
              <a:lnSpc>
                <a:spcPct val="80000"/>
              </a:lnSpc>
            </a:pPr>
            <a:r>
              <a:rPr lang="sl-SI" sz="1700" smtClean="0"/>
              <a:t>Prihod v vozlišče 1 nas torej v najboljšem primeru stane 0.</a:t>
            </a:r>
          </a:p>
          <a:p>
            <a:pPr eaLnBrk="1" hangingPunct="1">
              <a:lnSpc>
                <a:spcPct val="80000"/>
              </a:lnSpc>
            </a:pPr>
            <a:r>
              <a:rPr lang="sl-SI" sz="1700" smtClean="0"/>
              <a:t>Enako za prihod v vozlišče 2, 4 in 5.</a:t>
            </a:r>
          </a:p>
        </p:txBody>
      </p:sp>
      <p:graphicFrame>
        <p:nvGraphicFramePr>
          <p:cNvPr id="20482" name="Object 2"/>
          <p:cNvGraphicFramePr>
            <a:graphicFrameLocks/>
          </p:cNvGraphicFramePr>
          <p:nvPr/>
        </p:nvGraphicFramePr>
        <p:xfrm>
          <a:off x="5508625" y="2060575"/>
          <a:ext cx="4046538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Document" r:id="rId4" imgW="3983898" imgH="4220192" progId="Word.Document.8">
                  <p:embed/>
                </p:oleObj>
              </mc:Choice>
              <mc:Fallback>
                <p:oleObj name="Document" r:id="rId4" imgW="3983898" imgH="4220192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060575"/>
                        <a:ext cx="4046538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Koliko nas vsaj stanejo krožne poti?</a:t>
            </a:r>
            <a:br>
              <a:rPr lang="sl-SI" sz="3000" smtClean="0"/>
            </a:br>
            <a:r>
              <a:rPr lang="sl-SI" sz="3000" smtClean="0"/>
              <a:t> </a:t>
            </a:r>
            <a:r>
              <a:rPr lang="sl-SI" sz="1900" smtClean="0"/>
              <a:t>Prihod v  vozlišča</a:t>
            </a:r>
            <a:endParaRPr lang="en-US" sz="1900" smtClean="0"/>
          </a:p>
        </p:txBody>
      </p:sp>
      <p:sp>
        <p:nvSpPr>
          <p:cNvPr id="536580" name="Rectangle 4"/>
          <p:cNvSpPr>
            <a:spLocks noGrp="1" noChangeArrowheads="1"/>
          </p:cNvSpPr>
          <p:nvPr>
            <p:ph idx="1"/>
          </p:nvPr>
        </p:nvSpPr>
        <p:spPr>
          <a:xfrm>
            <a:off x="1346200" y="1535113"/>
            <a:ext cx="3500438" cy="4581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1500" smtClean="0"/>
              <a:t>Za prihod v vozlišče 3 pa bomo v najboljšem primeru potrebovali vsaj še dodatno enoto sredstva.</a:t>
            </a:r>
          </a:p>
        </p:txBody>
      </p:sp>
      <p:graphicFrame>
        <p:nvGraphicFramePr>
          <p:cNvPr id="21506" name="Object 2"/>
          <p:cNvGraphicFramePr>
            <a:graphicFrameLocks/>
          </p:cNvGraphicFramePr>
          <p:nvPr/>
        </p:nvGraphicFramePr>
        <p:xfrm>
          <a:off x="5505450" y="2058988"/>
          <a:ext cx="405447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Document" r:id="rId4" imgW="3983898" imgH="4205097" progId="Word.Document.8">
                  <p:embed/>
                </p:oleObj>
              </mc:Choice>
              <mc:Fallback>
                <p:oleObj name="Document" r:id="rId4" imgW="3983898" imgH="4205097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2058988"/>
                        <a:ext cx="405447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Koliko nas vsaj stanejo krožne poti?</a:t>
            </a:r>
            <a:br>
              <a:rPr lang="sl-SI" sz="3000" smtClean="0"/>
            </a:br>
            <a:r>
              <a:rPr lang="sl-SI" sz="3000" smtClean="0"/>
              <a:t> </a:t>
            </a:r>
            <a:r>
              <a:rPr lang="sl-SI" sz="1900" smtClean="0"/>
              <a:t>Prihod v  vozlišča in izhod iz njih</a:t>
            </a:r>
            <a:endParaRPr lang="en-US" sz="1900" smtClean="0"/>
          </a:p>
        </p:txBody>
      </p:sp>
      <p:sp>
        <p:nvSpPr>
          <p:cNvPr id="538628" name="Rectangle 4"/>
          <p:cNvSpPr>
            <a:spLocks noGrp="1" noChangeArrowheads="1"/>
          </p:cNvSpPr>
          <p:nvPr>
            <p:ph idx="1"/>
          </p:nvPr>
        </p:nvSpPr>
        <p:spPr>
          <a:xfrm>
            <a:off x="577850" y="1535113"/>
            <a:ext cx="4268788" cy="4581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1900" smtClean="0"/>
              <a:t>Zato, da bomo torej prišli v vsa vozlišča in jih tudi zapustili bomo v NAJBOLJŠEM primeru potrebovali vsaj 68 enot sredstev (lahko pa tudi več)</a:t>
            </a:r>
          </a:p>
          <a:p>
            <a:pPr eaLnBrk="1" hangingPunct="1">
              <a:lnSpc>
                <a:spcPct val="80000"/>
              </a:lnSpc>
            </a:pPr>
            <a:r>
              <a:rPr lang="sl-SI" sz="1900" smtClean="0"/>
              <a:t>Vsaka krožna pot nas stane VSAJ 68!</a:t>
            </a:r>
          </a:p>
          <a:p>
            <a:pPr eaLnBrk="1" hangingPunct="1">
              <a:lnSpc>
                <a:spcPct val="80000"/>
              </a:lnSpc>
            </a:pPr>
            <a:r>
              <a:rPr lang="sl-SI" sz="1900" smtClean="0"/>
              <a:t>Vrednosti v matriki – opisujejo ISTO omrežje – a pomenijo koliko DODATNIH sredstev potrebujemo, če želimo na krožni poti uporabiti točno to povezavo.</a:t>
            </a:r>
          </a:p>
          <a:p>
            <a:pPr eaLnBrk="1" hangingPunct="1">
              <a:lnSpc>
                <a:spcPct val="80000"/>
              </a:lnSpc>
            </a:pPr>
            <a:r>
              <a:rPr lang="sl-SI" sz="1900" smtClean="0"/>
              <a:t>m</a:t>
            </a:r>
            <a:r>
              <a:rPr lang="sl-SI" sz="1900" baseline="-25000" smtClean="0"/>
              <a:t>1,3</a:t>
            </a:r>
            <a:r>
              <a:rPr lang="sl-SI" sz="1900" smtClean="0"/>
              <a:t> (19) pomeni, da če bo krožna pot vsebovala povezavo 1 – 3, bomo potrebovali vsaj 68 + 19 enot sredstev.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l-SI" sz="1900" smtClean="0"/>
          </a:p>
        </p:txBody>
      </p:sp>
      <p:graphicFrame>
        <p:nvGraphicFramePr>
          <p:cNvPr id="22530" name="Object 2"/>
          <p:cNvGraphicFramePr>
            <a:graphicFrameLocks/>
          </p:cNvGraphicFramePr>
          <p:nvPr/>
        </p:nvGraphicFramePr>
        <p:xfrm>
          <a:off x="5505450" y="2058988"/>
          <a:ext cx="4054475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Document" r:id="rId4" imgW="3983898" imgH="4197549" progId="Word.Document.8">
                  <p:embed/>
                </p:oleObj>
              </mc:Choice>
              <mc:Fallback>
                <p:oleObj name="Document" r:id="rId4" imgW="3983898" imgH="4197549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2058988"/>
                        <a:ext cx="4054475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Matrike, ki opisujejo vmesna stanja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Denimo, da ocenjujemo vozlišče 1 – 2</a:t>
            </a:r>
          </a:p>
          <a:p>
            <a:pPr eaLnBrk="1" hangingPunct="1"/>
            <a:r>
              <a:rPr lang="sl-SI" smtClean="0"/>
              <a:t>Iz 1 MORAMO v 2</a:t>
            </a:r>
          </a:p>
          <a:p>
            <a:pPr lvl="1" eaLnBrk="1" hangingPunct="1"/>
            <a:r>
              <a:rPr lang="sl-SI" smtClean="0"/>
              <a:t>Popravimo matriko, da bo odražala to</a:t>
            </a:r>
          </a:p>
          <a:p>
            <a:pPr lvl="1" eaLnBrk="1" hangingPunct="1"/>
            <a:r>
              <a:rPr lang="sl-SI" smtClean="0"/>
              <a:t>K vrednosti ocene prištejemo m12</a:t>
            </a:r>
          </a:p>
          <a:p>
            <a:pPr lvl="1" eaLnBrk="1" hangingPunct="1"/>
            <a:r>
              <a:rPr lang="sl-SI" smtClean="0"/>
              <a:t>Vse vrednosti v 1. vrstici postavimo na ∞ </a:t>
            </a:r>
          </a:p>
          <a:p>
            <a:pPr lvl="2" eaLnBrk="1" hangingPunct="1"/>
            <a:r>
              <a:rPr lang="sl-SI" smtClean="0"/>
              <a:t>Iz 1. vozlišča ne gremo nikamor drugam!</a:t>
            </a:r>
          </a:p>
          <a:p>
            <a:pPr lvl="1" eaLnBrk="1" hangingPunct="1"/>
            <a:r>
              <a:rPr lang="sl-SI" smtClean="0"/>
              <a:t>Vse vrednosti v 2. stolpcu postavimo na ∞ </a:t>
            </a:r>
          </a:p>
          <a:p>
            <a:pPr lvl="2" eaLnBrk="1" hangingPunct="1"/>
            <a:r>
              <a:rPr lang="sl-SI" smtClean="0"/>
              <a:t>V 2. vozlišče ne morem priti od nikjer drugje</a:t>
            </a:r>
          </a:p>
          <a:p>
            <a:pPr lvl="1" eaLnBrk="1" hangingPunct="1"/>
            <a:r>
              <a:rPr lang="sl-SI" smtClean="0"/>
              <a:t>(2, 1) postavimo na ∞, saj iz 2 še ne smem nazaj v 1! </a:t>
            </a:r>
          </a:p>
          <a:p>
            <a:pPr eaLnBrk="1" hangingPunct="1"/>
            <a:r>
              <a:rPr lang="sl-SI" smtClean="0"/>
              <a:t>Popravljeno matriko dodatno reduciramo (če je možno)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Pozor!!!!!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Zgled, ki ga razvijamo od tu naprej, NI tisti, kjer smo opisovali redukcijo (primeraj reducirani oceno, stroške ...)</a:t>
            </a:r>
          </a:p>
          <a:p>
            <a:r>
              <a:rPr lang="sl-SI" dirty="0" smtClean="0"/>
              <a:t>Bo popravljeno enkrat v prihodniosti!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141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/>
          </p:cNvGraphicFramePr>
          <p:nvPr/>
        </p:nvGraphicFramePr>
        <p:xfrm>
          <a:off x="2552700" y="117475"/>
          <a:ext cx="3459163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Document" r:id="rId4" imgW="6359340" imgH="3947714" progId="Word.Document.8">
                  <p:embed/>
                </p:oleObj>
              </mc:Choice>
              <mc:Fallback>
                <p:oleObj name="Document" r:id="rId4" imgW="6359340" imgH="3947714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117475"/>
                        <a:ext cx="3459163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/>
          </p:cNvGraphicFramePr>
          <p:nvPr/>
        </p:nvGraphicFramePr>
        <p:xfrm>
          <a:off x="163513" y="2743200"/>
          <a:ext cx="3575050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Document" r:id="rId6" imgW="6574465" imgH="3970354" progId="Word.Document.8">
                  <p:embed/>
                </p:oleObj>
              </mc:Choice>
              <mc:Fallback>
                <p:oleObj name="Document" r:id="rId6" imgW="6574465" imgH="3970354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2743200"/>
                        <a:ext cx="3575050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/>
              </a:rPr>
              <a:t>vozl. 1</a:t>
            </a:r>
          </a:p>
          <a:p>
            <a:pPr eaLnBrk="0" hangingPunct="0"/>
            <a:r>
              <a:rPr lang="en-US" sz="2800">
                <a:latin typeface="SL Dutch"/>
              </a:rPr>
              <a:t>sm = 25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/>
              </a:rPr>
              <a:t>vozl. 2 </a:t>
            </a:r>
          </a:p>
          <a:p>
            <a:pPr eaLnBrk="0" hangingPunct="0"/>
            <a:r>
              <a:rPr lang="en-US" sz="1600">
                <a:latin typeface="SL Dutch"/>
              </a:rPr>
              <a:t>sm = 25 + 10 = 35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12725" y="50434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/>
              </a:rPr>
              <a:t>(2,1) smo postavili na </a:t>
            </a:r>
            <a:r>
              <a:rPr lang="en-US" sz="2400">
                <a:latin typeface="Symbol" pitchFamily="18" charset="2"/>
              </a:rPr>
              <a:t>¥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65125" y="5500688"/>
            <a:ext cx="2787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/>
              </a:rPr>
              <a:t>- preprečimo cikel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632325" y="3290888"/>
            <a:ext cx="3082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/>
              </a:rPr>
              <a:t>dodatne redukcije 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Skupne točke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 </a:t>
            </a:r>
            <a:r>
              <a:rPr lang="en-US" sz="2400" dirty="0" err="1" smtClean="0"/>
              <a:t>stanj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poznamo</a:t>
            </a:r>
            <a:r>
              <a:rPr lang="en-US" sz="2400" dirty="0" smtClean="0"/>
              <a:t> “</a:t>
            </a:r>
            <a:r>
              <a:rPr lang="en-US" sz="2400" dirty="0" err="1" smtClean="0"/>
              <a:t>ceno</a:t>
            </a:r>
            <a:r>
              <a:rPr lang="en-US" sz="2400" dirty="0" smtClean="0"/>
              <a:t>” </a:t>
            </a:r>
            <a:r>
              <a:rPr lang="en-US" sz="2400" dirty="0" err="1" smtClean="0"/>
              <a:t>prehoda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enega</a:t>
            </a:r>
            <a:r>
              <a:rPr lang="en-US" sz="2400" dirty="0" smtClean="0"/>
              <a:t> </a:t>
            </a:r>
            <a:r>
              <a:rPr lang="en-US" sz="2400" dirty="0" err="1" smtClean="0"/>
              <a:t>stanja</a:t>
            </a:r>
            <a:r>
              <a:rPr lang="en-US" sz="2400" dirty="0" smtClean="0"/>
              <a:t> v </a:t>
            </a:r>
            <a:r>
              <a:rPr lang="en-US" sz="2400" dirty="0" err="1" smtClean="0"/>
              <a:t>drugega</a:t>
            </a:r>
            <a:endParaRPr lang="en-US" sz="2400" dirty="0" smtClean="0"/>
          </a:p>
          <a:p>
            <a:r>
              <a:rPr lang="en-US" sz="2400" dirty="0" err="1" smtClean="0"/>
              <a:t>želimo</a:t>
            </a:r>
            <a:r>
              <a:rPr lang="en-US" sz="2400" dirty="0" smtClean="0"/>
              <a:t> </a:t>
            </a:r>
            <a:r>
              <a:rPr lang="en-US" sz="2400" dirty="0" err="1" smtClean="0"/>
              <a:t>čim</a:t>
            </a:r>
            <a:r>
              <a:rPr lang="en-US" sz="2400" dirty="0" smtClean="0"/>
              <a:t> </a:t>
            </a:r>
            <a:r>
              <a:rPr lang="en-US" sz="2400" dirty="0" err="1" smtClean="0"/>
              <a:t>ceneje</a:t>
            </a:r>
            <a:r>
              <a:rPr lang="en-US" sz="2400" dirty="0" smtClean="0"/>
              <a:t> “</a:t>
            </a:r>
            <a:r>
              <a:rPr lang="en-US" sz="2400" dirty="0" err="1" smtClean="0"/>
              <a:t>obiskati</a:t>
            </a:r>
            <a:r>
              <a:rPr lang="en-US" sz="2400" dirty="0" smtClean="0"/>
              <a:t>” </a:t>
            </a:r>
            <a:r>
              <a:rPr lang="en-US" sz="2400" dirty="0" err="1" smtClean="0"/>
              <a:t>vsa</a:t>
            </a:r>
            <a:r>
              <a:rPr lang="en-US" sz="2400" dirty="0" smtClean="0"/>
              <a:t> </a:t>
            </a:r>
            <a:r>
              <a:rPr lang="en-US" sz="2400" dirty="0" err="1" smtClean="0"/>
              <a:t>stanja</a:t>
            </a:r>
            <a:r>
              <a:rPr lang="en-US" sz="2400" dirty="0" smtClean="0"/>
              <a:t> in se </a:t>
            </a:r>
            <a:r>
              <a:rPr lang="en-US" sz="2400" dirty="0" err="1" smtClean="0"/>
              <a:t>vrniti</a:t>
            </a:r>
            <a:r>
              <a:rPr lang="en-US" sz="2400" dirty="0" smtClean="0"/>
              <a:t> v </a:t>
            </a:r>
            <a:r>
              <a:rPr lang="en-US" sz="2400" dirty="0" err="1" smtClean="0"/>
              <a:t>prvo</a:t>
            </a:r>
            <a:r>
              <a:rPr lang="en-US" sz="2400" dirty="0" smtClean="0"/>
              <a:t> </a:t>
            </a:r>
            <a:r>
              <a:rPr lang="en-US" sz="2400" dirty="0" err="1" smtClean="0"/>
              <a:t>stanje</a:t>
            </a:r>
            <a:endParaRPr lang="sl-SI" sz="2400" dirty="0" smtClean="0"/>
          </a:p>
          <a:p>
            <a:r>
              <a:rPr lang="sl-SI" sz="2400" dirty="0" smtClean="0"/>
              <a:t>Čas porabljen v posameznem stanju NE vpliva, saj je enak za vsak "sistem" obiskov – obiskati moramo tako ali tako vsa stanja – spreminja se samo vrstni red v katerem jih obiščemo</a:t>
            </a:r>
          </a:p>
          <a:p>
            <a:r>
              <a:rPr lang="sl-SI" sz="2400" dirty="0" smtClean="0"/>
              <a:t>Ker iščemo krožno rešitev, začetek ni važen – lahko predpostavimo, da začenjamo v vozlišču 1.</a:t>
            </a:r>
          </a:p>
          <a:p>
            <a:pPr marL="0" indent="0">
              <a:buNone/>
            </a:pPr>
            <a:endParaRPr lang="sl-SI" sz="2400" dirty="0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sl-SI" smtClean="0"/>
              <a:t>Matija Lokar, FMF</a:t>
            </a:r>
          </a:p>
        </p:txBody>
      </p:sp>
    </p:spTree>
    <p:extLst>
      <p:ext uri="{BB962C8B-B14F-4D97-AF65-F5344CB8AC3E}">
        <p14:creationId xmlns:p14="http://schemas.microsoft.com/office/powerpoint/2010/main" val="2395932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/>
          </p:cNvGraphicFramePr>
          <p:nvPr/>
        </p:nvGraphicFramePr>
        <p:xfrm>
          <a:off x="2605088" y="1524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Document" r:id="rId4" imgW="6099120" imgH="3965400" progId="Word.Document.6">
                  <p:embed/>
                </p:oleObj>
              </mc:Choice>
              <mc:Fallback>
                <p:oleObj name="Document" r:id="rId4" imgW="6099120" imgH="3965400" progId="Word.Document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524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/>
          </p:cNvGraphicFramePr>
          <p:nvPr/>
        </p:nvGraphicFramePr>
        <p:xfrm>
          <a:off x="163513" y="2670175"/>
          <a:ext cx="3540125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Document" r:id="rId6" imgW="6513206" imgH="4018870" progId="Word.Document.8">
                  <p:embed/>
                </p:oleObj>
              </mc:Choice>
              <mc:Fallback>
                <p:oleObj name="Document" r:id="rId6" imgW="6513206" imgH="401887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2670175"/>
                        <a:ext cx="3540125" cy="218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/>
              </a:rPr>
              <a:t>vozl. 1</a:t>
            </a:r>
          </a:p>
          <a:p>
            <a:pPr eaLnBrk="0" hangingPunct="0"/>
            <a:r>
              <a:rPr lang="en-US" sz="2800">
                <a:latin typeface="SL Dutch"/>
              </a:rPr>
              <a:t>sm = 25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/>
              </a:rPr>
              <a:t>vozl. 2 </a:t>
            </a:r>
          </a:p>
          <a:p>
            <a:pPr eaLnBrk="0" hangingPunct="0"/>
            <a:r>
              <a:rPr lang="en-US" sz="1600">
                <a:latin typeface="SL Dutch"/>
              </a:rPr>
              <a:t>sm = 25 + 10 = 35</a:t>
            </a:r>
          </a:p>
        </p:txBody>
      </p:sp>
      <p:graphicFrame>
        <p:nvGraphicFramePr>
          <p:cNvPr id="24580" name="Object 7"/>
          <p:cNvGraphicFramePr>
            <a:graphicFrameLocks/>
          </p:cNvGraphicFramePr>
          <p:nvPr/>
        </p:nvGraphicFramePr>
        <p:xfrm>
          <a:off x="4200525" y="2670175"/>
          <a:ext cx="3476625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Document" r:id="rId8" imgW="6397536" imgH="3970354" progId="Word.Document.8">
                  <p:embed/>
                </p:oleObj>
              </mc:Choice>
              <mc:Fallback>
                <p:oleObj name="Document" r:id="rId8" imgW="6397536" imgH="3970354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2670175"/>
                        <a:ext cx="3476625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648200" y="21336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63880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/>
              </a:rPr>
              <a:t>vozl. 3 </a:t>
            </a:r>
          </a:p>
          <a:p>
            <a:pPr eaLnBrk="0" hangingPunct="0"/>
            <a:r>
              <a:rPr lang="en-US" sz="1600">
                <a:latin typeface="SL Dutch"/>
              </a:rPr>
              <a:t>sm = 25 + 17 + ... =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479925" y="5424488"/>
            <a:ext cx="3451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/>
              </a:rPr>
              <a:t>(3,1) postavimo na </a:t>
            </a:r>
            <a:r>
              <a:rPr lang="en-US" sz="2400">
                <a:latin typeface="Symbol" pitchFamily="18" charset="2"/>
              </a:rPr>
              <a:t>¥</a:t>
            </a:r>
            <a:endParaRPr lang="en-US" sz="2800">
              <a:latin typeface="SL Dutch"/>
            </a:endParaRPr>
          </a:p>
          <a:p>
            <a:pPr eaLnBrk="0" hangingPunct="0"/>
            <a:r>
              <a:rPr lang="en-US" sz="2800">
                <a:latin typeface="SL Dutch"/>
              </a:rPr>
              <a:t>preprečimo cikel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Koliko nas vsaj stanejo krožne poti?</a:t>
            </a:r>
            <a:endParaRPr lang="en-US" sz="3000" smtClean="0"/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612900"/>
            <a:ext cx="4551363" cy="4583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1900" smtClean="0"/>
              <a:t>Zanima nas, koliko enot sredstev zagotovo potrebujemo</a:t>
            </a:r>
          </a:p>
          <a:p>
            <a:pPr eaLnBrk="1" hangingPunct="1">
              <a:lnSpc>
                <a:spcPct val="90000"/>
              </a:lnSpc>
            </a:pPr>
            <a:r>
              <a:rPr lang="sl-SI" sz="1900" smtClean="0"/>
              <a:t>0, 1, 2, ... so sicer pravilni, a zelo netočni (prenizki) odgovori za naš primer</a:t>
            </a:r>
          </a:p>
          <a:p>
            <a:pPr eaLnBrk="1" hangingPunct="1">
              <a:lnSpc>
                <a:spcPct val="90000"/>
              </a:lnSpc>
            </a:pPr>
            <a:r>
              <a:rPr lang="sl-SI" sz="1900" smtClean="0"/>
              <a:t>1000 pa je NAPAČEN odgovor, saj obstaja krožna pot, ki nas stane manj.</a:t>
            </a:r>
          </a:p>
          <a:p>
            <a:pPr eaLnBrk="1" hangingPunct="1">
              <a:lnSpc>
                <a:spcPct val="90000"/>
              </a:lnSpc>
            </a:pPr>
            <a:r>
              <a:rPr lang="sl-SI" sz="1900" smtClean="0"/>
              <a:t>Iščemo torej čim boljšo (čim večjo) PRAVILNO oceno</a:t>
            </a:r>
            <a:endParaRPr lang="en-US" sz="1900" smtClean="0"/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5713413" y="2136775"/>
          <a:ext cx="3421062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8" name="Document" r:id="rId4" imgW="3366421" imgH="3908224" progId="Word.Document.8">
                  <p:embed/>
                </p:oleObj>
              </mc:Choice>
              <mc:Fallback>
                <p:oleObj name="Document" r:id="rId4" imgW="3366421" imgH="390822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2136775"/>
                        <a:ext cx="3421062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450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err="1" smtClean="0"/>
              <a:t>Redukcija</a:t>
            </a:r>
            <a:r>
              <a:rPr lang="sl-SI" dirty="0" smtClean="0"/>
              <a:t> – še en zgled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mtClean="0">
                <a:latin typeface="SL Dutch" charset="0"/>
              </a:rPr>
              <a:t>Vozlišče 1 moramo zapustiti - to nas bo stalo vsaj toliko, kot je minimalna cena iz 1 ven - to vrednost lahko v vsej 1 vrstici odštejemo</a:t>
            </a:r>
          </a:p>
          <a:p>
            <a:pPr eaLnBrk="1" hangingPunct="1"/>
            <a:r>
              <a:rPr lang="en-US" smtClean="0">
                <a:latin typeface="SL Dutch" charset="0"/>
              </a:rPr>
              <a:t>Enako za vsa ostala vozlišča</a:t>
            </a:r>
          </a:p>
        </p:txBody>
      </p:sp>
    </p:spTree>
    <p:extLst>
      <p:ext uri="{BB962C8B-B14F-4D97-AF65-F5344CB8AC3E}">
        <p14:creationId xmlns:p14="http://schemas.microsoft.com/office/powerpoint/2010/main" val="3082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900113" y="2636838"/>
          <a:ext cx="2817812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2" name="Document" r:id="rId4" imgW="3261240" imgH="3936600" progId="Word.Document.8">
                  <p:embed/>
                </p:oleObj>
              </mc:Choice>
              <mc:Fallback>
                <p:oleObj name="Document" r:id="rId4" imgW="3261240" imgH="39366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2817812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/>
          </p:cNvGraphicFramePr>
          <p:nvPr/>
        </p:nvGraphicFramePr>
        <p:xfrm>
          <a:off x="5292725" y="2636838"/>
          <a:ext cx="26543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3" name="Document" r:id="rId6" imgW="3261240" imgH="3936600" progId="Word.Document.8">
                  <p:embed/>
                </p:oleObj>
              </mc:Choice>
              <mc:Fallback>
                <p:oleObj name="Document" r:id="rId6" imgW="3261240" imgH="39366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636838"/>
                        <a:ext cx="26543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643438" y="2708275"/>
            <a:ext cx="593725" cy="5318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937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468313" y="3429000"/>
          <a:ext cx="3430587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6" name="Document" r:id="rId4" imgW="3258407" imgH="3922241" progId="Word.Document.8">
                  <p:embed/>
                </p:oleObj>
              </mc:Choice>
              <mc:Fallback>
                <p:oleObj name="Document" r:id="rId4" imgW="3258407" imgH="3922241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29000"/>
                        <a:ext cx="3430587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/>
          </p:cNvGraphicFramePr>
          <p:nvPr/>
        </p:nvGraphicFramePr>
        <p:xfrm>
          <a:off x="4889500" y="1774825"/>
          <a:ext cx="3494088" cy="421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7" name="Document" r:id="rId6" imgW="3261288" imgH="3927992" progId="Word.Document.8">
                  <p:embed/>
                </p:oleObj>
              </mc:Choice>
              <mc:Fallback>
                <p:oleObj name="Document" r:id="rId6" imgW="3261288" imgH="392799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1774825"/>
                        <a:ext cx="3494088" cy="421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4189413" y="1870075"/>
            <a:ext cx="441325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Lucida Console" pitchFamily="49" charset="0"/>
              </a:rPr>
              <a:t>10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4189413" y="2936875"/>
            <a:ext cx="319087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Lucida Console" pitchFamily="49" charset="0"/>
              </a:rPr>
              <a:t>5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4189413" y="4003675"/>
            <a:ext cx="319087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Lucida Console" pitchFamily="49" charset="0"/>
              </a:rPr>
              <a:t>6</a:t>
            </a: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4189413" y="5070475"/>
            <a:ext cx="319087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Lucida Console" pitchFamily="49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293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Redukcija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mtClean="0">
                <a:latin typeface="SL Dutch" charset="0"/>
              </a:rPr>
              <a:t>V vozlišče 1 moramo priti - to nas bo stalo vsaj toliko, kot je minimalna cena vhoda v 1 - to vrednost lahko v 1 stolpcu odštejemo</a:t>
            </a:r>
          </a:p>
          <a:p>
            <a:pPr eaLnBrk="1" hangingPunct="1"/>
            <a:r>
              <a:rPr lang="en-US" smtClean="0">
                <a:latin typeface="SL Dutch" charset="0"/>
              </a:rPr>
              <a:t>Enako za vsa ostala vozlišča</a:t>
            </a:r>
          </a:p>
        </p:txBody>
      </p:sp>
    </p:spTree>
    <p:extLst>
      <p:ext uri="{BB962C8B-B14F-4D97-AF65-F5344CB8AC3E}">
        <p14:creationId xmlns:p14="http://schemas.microsoft.com/office/powerpoint/2010/main" val="3748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/>
          </p:cNvGraphicFramePr>
          <p:nvPr/>
        </p:nvGraphicFramePr>
        <p:xfrm>
          <a:off x="995363" y="1557338"/>
          <a:ext cx="3440112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0" name="Document" r:id="rId4" imgW="3261288" imgH="3927992" progId="Word.Document.8">
                  <p:embed/>
                </p:oleObj>
              </mc:Choice>
              <mc:Fallback>
                <p:oleObj name="Document" r:id="rId4" imgW="3261288" imgH="392799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557338"/>
                        <a:ext cx="3440112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/>
          </p:cNvGraphicFramePr>
          <p:nvPr/>
        </p:nvGraphicFramePr>
        <p:xfrm>
          <a:off x="5646738" y="1636713"/>
          <a:ext cx="349726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1" name="Document" r:id="rId6" imgW="3261288" imgH="3927992" progId="Word.Document.8">
                  <p:embed/>
                </p:oleObj>
              </mc:Choice>
              <mc:Fallback>
                <p:oleObj name="Document" r:id="rId6" imgW="3261288" imgH="392799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1636713"/>
                        <a:ext cx="349726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019675" y="1735138"/>
            <a:ext cx="593725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10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19675" y="28019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5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019675" y="38687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6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019675" y="49355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8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705475" y="10493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0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543675" y="10493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0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7381875" y="10493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1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8220075" y="10493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5</a:t>
            </a:r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251520" y="5650824"/>
            <a:ext cx="5976937" cy="101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pitchFamily="34" charset="0"/>
              </a:rPr>
              <a:t>SPODNJA MEJA = </a:t>
            </a:r>
          </a:p>
          <a:p>
            <a:pPr algn="ctr" eaLnBrk="0" hangingPunct="0">
              <a:defRPr/>
            </a:pPr>
            <a:r>
              <a:rPr lang="en-US" sz="2000" dirty="0">
                <a:latin typeface="Arial" pitchFamily="34" charset="0"/>
              </a:rPr>
              <a:t>10 + 5 + 6 + 8 + 0 + 0 + 1 + 5 </a:t>
            </a:r>
          </a:p>
          <a:p>
            <a:pPr algn="ctr" eaLnBrk="0" hangingPunct="0">
              <a:defRPr/>
            </a:pPr>
            <a:r>
              <a:rPr lang="en-US" sz="2000" dirty="0">
                <a:latin typeface="Arial" pitchFamily="34" charset="0"/>
              </a:rPr>
              <a:t>= 35</a:t>
            </a:r>
          </a:p>
        </p:txBody>
      </p:sp>
    </p:spTree>
    <p:extLst>
      <p:ext uri="{BB962C8B-B14F-4D97-AF65-F5344CB8AC3E}">
        <p14:creationId xmlns:p14="http://schemas.microsoft.com/office/powerpoint/2010/main" val="1281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Redukcija – 2. način</a:t>
            </a:r>
            <a:endParaRPr 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sz="2200" smtClean="0"/>
              <a:t>Lahko pa bi najprej pomislili na to, da bomo v vozlišča prišli</a:t>
            </a:r>
          </a:p>
          <a:p>
            <a:pPr eaLnBrk="1" hangingPunct="1"/>
            <a:r>
              <a:rPr lang="sl-SI" sz="2200" smtClean="0"/>
              <a:t>Redukcija najprej po stolpcih, nato po vrsticah</a:t>
            </a:r>
          </a:p>
          <a:p>
            <a:pPr eaLnBrk="1" hangingPunct="1"/>
            <a:endParaRPr lang="en-US" sz="2200" smtClean="0"/>
          </a:p>
        </p:txBody>
      </p:sp>
      <p:graphicFrame>
        <p:nvGraphicFramePr>
          <p:cNvPr id="6146" name="Object 4"/>
          <p:cNvGraphicFramePr>
            <a:graphicFrameLocks noGrp="1"/>
          </p:cNvGraphicFramePr>
          <p:nvPr>
            <p:ph sz="half" idx="2"/>
          </p:nvPr>
        </p:nvGraphicFramePr>
        <p:xfrm>
          <a:off x="4922838" y="1906588"/>
          <a:ext cx="3367087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4" name="Document" r:id="rId4" imgW="3366421" imgH="3908224" progId="Word.Document.8">
                  <p:embed/>
                </p:oleObj>
              </mc:Choice>
              <mc:Fallback>
                <p:oleObj name="Document" r:id="rId4" imgW="3366421" imgH="390822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1906588"/>
                        <a:ext cx="3367087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4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Koliko nas vsaj stanejo krožne poti</a:t>
            </a:r>
            <a:endParaRPr lang="en-US" smtClean="0"/>
          </a:p>
        </p:txBody>
      </p:sp>
      <p:graphicFrame>
        <p:nvGraphicFramePr>
          <p:cNvPr id="324612" name="Object 4"/>
          <p:cNvGraphicFramePr>
            <a:graphicFrameLocks noGrp="1"/>
          </p:cNvGraphicFramePr>
          <p:nvPr>
            <p:ph sz="half" idx="1"/>
          </p:nvPr>
        </p:nvGraphicFramePr>
        <p:xfrm>
          <a:off x="1136650" y="1712913"/>
          <a:ext cx="2100263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8" name="Document" r:id="rId4" imgW="3354539" imgH="3908224" progId="Word.Document.8">
                  <p:embed/>
                </p:oleObj>
              </mc:Choice>
              <mc:Fallback>
                <p:oleObj name="Document" r:id="rId4" imgW="3354539" imgH="390822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1712913"/>
                        <a:ext cx="2100263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1" name="Object 3"/>
          <p:cNvGraphicFramePr>
            <a:graphicFrameLocks noGrp="1"/>
          </p:cNvGraphicFramePr>
          <p:nvPr>
            <p:ph sz="half" idx="2"/>
          </p:nvPr>
        </p:nvGraphicFramePr>
        <p:xfrm>
          <a:off x="3279775" y="1617663"/>
          <a:ext cx="3203575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9" name="Document" r:id="rId6" imgW="4637740" imgH="4863896" progId="Word.Document.8">
                  <p:embed/>
                </p:oleObj>
              </mc:Choice>
              <mc:Fallback>
                <p:oleObj name="Document" r:id="rId6" imgW="4637740" imgH="4863896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617663"/>
                        <a:ext cx="3203575" cy="336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3" name="Object 5"/>
          <p:cNvGraphicFramePr>
            <a:graphicFrameLocks/>
          </p:cNvGraphicFramePr>
          <p:nvPr/>
        </p:nvGraphicFramePr>
        <p:xfrm>
          <a:off x="5649913" y="1557338"/>
          <a:ext cx="3349625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0" name="Document" r:id="rId8" imgW="4643860" imgH="4856348" progId="Word.Document.8">
                  <p:embed/>
                </p:oleObj>
              </mc:Choice>
              <mc:Fallback>
                <p:oleObj name="Document" r:id="rId8" imgW="4643860" imgH="4856348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1557338"/>
                        <a:ext cx="3349625" cy="351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1187450" y="5589588"/>
            <a:ext cx="525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15 + 14 + 16 + 10 + 11 + 1 + 2 = 69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build="p" bldLvl="5"/>
      <p:bldP spid="324611" grpId="0" build="p" bldLvl="5"/>
      <p:bldP spid="3246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Dve metodi redukcije</a:t>
            </a:r>
            <a:endParaRPr lang="en-US" smtClean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7750175" cy="213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1900" smtClean="0"/>
              <a:t>Ne dobimo nujno enak rezultat – enake </a:t>
            </a:r>
            <a:r>
              <a:rPr lang="sl-SI" sz="2100" b="1" smtClean="0"/>
              <a:t>ocene</a:t>
            </a:r>
            <a:r>
              <a:rPr lang="sl-SI" sz="19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l-SI" sz="1900" smtClean="0"/>
              <a:t>Katera boljša?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1800" smtClean="0"/>
              <a:t>Nobena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1800" smtClean="0"/>
              <a:t>Odvisno od primera</a:t>
            </a:r>
          </a:p>
          <a:p>
            <a:pPr eaLnBrk="1" hangingPunct="1">
              <a:lnSpc>
                <a:spcPct val="80000"/>
              </a:lnSpc>
            </a:pPr>
            <a:r>
              <a:rPr lang="sl-SI" sz="1900" smtClean="0"/>
              <a:t>Obe reducirani matriki opisujeta ISTO omrežje</a:t>
            </a:r>
          </a:p>
          <a:p>
            <a:pPr eaLnBrk="1" hangingPunct="1">
              <a:lnSpc>
                <a:spcPct val="80000"/>
              </a:lnSpc>
            </a:pPr>
            <a:r>
              <a:rPr lang="sl-SI" sz="1900" smtClean="0"/>
              <a:t>V obeh vrednosti pomenijo dodatna sredstva, če krožna pot vsebuje točno TO povezavo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</p:txBody>
      </p:sp>
      <p:graphicFrame>
        <p:nvGraphicFramePr>
          <p:cNvPr id="325636" name="Object 4"/>
          <p:cNvGraphicFramePr>
            <a:graphicFrameLocks noGrp="1"/>
          </p:cNvGraphicFramePr>
          <p:nvPr>
            <p:ph sz="quarter" idx="2"/>
          </p:nvPr>
        </p:nvGraphicFramePr>
        <p:xfrm>
          <a:off x="5057775" y="4159250"/>
          <a:ext cx="1547813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2" name="Document" r:id="rId4" imgW="3208001" imgH="3990529" progId="Word.Document.8">
                  <p:embed/>
                </p:oleObj>
              </mc:Choice>
              <mc:Fallback>
                <p:oleObj name="Document" r:id="rId4" imgW="3208001" imgH="399052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4159250"/>
                        <a:ext cx="1547813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Grp="1"/>
          </p:cNvGraphicFramePr>
          <p:nvPr>
            <p:ph sz="quarter" idx="3"/>
          </p:nvPr>
        </p:nvGraphicFramePr>
        <p:xfrm>
          <a:off x="1698625" y="4160838"/>
          <a:ext cx="17938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Document" r:id="rId6" imgW="3983898" imgH="4190002" progId="Word.Document.8">
                  <p:embed/>
                </p:oleObj>
              </mc:Choice>
              <mc:Fallback>
                <p:oleObj name="Document" r:id="rId6" imgW="3983898" imgH="419000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4160838"/>
                        <a:ext cx="179387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971550" y="6092825"/>
            <a:ext cx="2449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Po vrsticah: 68</a:t>
            </a:r>
            <a:endParaRPr lang="en-US"/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716463" y="6165850"/>
            <a:ext cx="244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Po stolpcih: 69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bldLvl="5"/>
      <p:bldP spid="325636" grpId="0" build="p" bldLvl="5"/>
      <p:bldP spid="325637" grpId="0" build="p" bldLvl="5"/>
      <p:bldP spid="325638" grpId="0"/>
      <p:bldP spid="3256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IDEJA  RiO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dirty="0" err="1" smtClean="0"/>
              <a:t>Razvijamo</a:t>
            </a:r>
            <a:r>
              <a:rPr lang="en-US" dirty="0" smtClean="0"/>
              <a:t> </a:t>
            </a:r>
            <a:r>
              <a:rPr lang="en-US" dirty="0" err="1" smtClean="0"/>
              <a:t>drevo</a:t>
            </a:r>
            <a:r>
              <a:rPr lang="en-US" dirty="0" smtClean="0"/>
              <a:t> </a:t>
            </a:r>
            <a:r>
              <a:rPr lang="en-US" dirty="0" err="1" smtClean="0"/>
              <a:t>stanj</a:t>
            </a:r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sl-SI" dirty="0" smtClean="0"/>
              <a:t>Drevo </a:t>
            </a:r>
            <a:r>
              <a:rPr lang="sl-SI" dirty="0" smtClean="0"/>
              <a:t>stanj: vozlišča drevesa opisujejo v katerih stanjih smo že bili (denimo da smo opravili zaporedje obiskov 1 – 3 – 5 )</a:t>
            </a:r>
          </a:p>
        </p:txBody>
      </p:sp>
    </p:spTree>
    <p:extLst>
      <p:ext uri="{BB962C8B-B14F-4D97-AF65-F5344CB8AC3E}">
        <p14:creationId xmlns:p14="http://schemas.microsoft.com/office/powerpoint/2010/main" val="28908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Različne metode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200000"/>
              </a:lnSpc>
            </a:pPr>
            <a:r>
              <a:rPr lang="sl-SI" smtClean="0">
                <a:latin typeface="SL Dutch" charset="0"/>
              </a:rPr>
              <a:t>Kaj sedaj početi s temi "redukcijami" in izračunanimi vrednostmi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>
                <a:latin typeface="SL Dutch" charset="0"/>
              </a:rPr>
              <a:t>različna drevesa stanj</a:t>
            </a:r>
          </a:p>
          <a:p>
            <a:pPr eaLnBrk="1" hangingPunct="1"/>
            <a:r>
              <a:rPr lang="en-US" smtClean="0">
                <a:latin typeface="SL Dutch" charset="0"/>
              </a:rPr>
              <a:t>različno ocenjevanje - spodnja meja</a:t>
            </a:r>
          </a:p>
        </p:txBody>
      </p:sp>
    </p:spTree>
    <p:extLst>
      <p:ext uri="{BB962C8B-B14F-4D97-AF65-F5344CB8AC3E}">
        <p14:creationId xmlns:p14="http://schemas.microsoft.com/office/powerpoint/2010/main" val="28003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Metoda 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mtClean="0">
                <a:latin typeface="SL Dutch" charset="0"/>
              </a:rPr>
              <a:t>Drevo stanj - drevo vozlišč, ki jih obiskujemo</a:t>
            </a:r>
          </a:p>
          <a:p>
            <a:pPr eaLnBrk="1" hangingPunct="1"/>
            <a:r>
              <a:rPr lang="en-US" smtClean="0">
                <a:latin typeface="SL Dutch" charset="0"/>
              </a:rPr>
              <a:t>V vsakem vozlišču razvijemo vse možne sosede - če nismo pri koncu, ne smemo narediti cikla</a:t>
            </a:r>
          </a:p>
          <a:p>
            <a:pPr eaLnBrk="1" hangingPunct="1"/>
            <a:r>
              <a:rPr lang="en-US" smtClean="0">
                <a:latin typeface="SL Dutch" charset="0"/>
              </a:rPr>
              <a:t>Začnemo v vozlišču 1 </a:t>
            </a:r>
          </a:p>
        </p:txBody>
      </p:sp>
    </p:spTree>
    <p:extLst>
      <p:ext uri="{BB962C8B-B14F-4D97-AF65-F5344CB8AC3E}">
        <p14:creationId xmlns:p14="http://schemas.microsoft.com/office/powerpoint/2010/main" val="39388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231775"/>
            <a:ext cx="7772400" cy="64293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Metoda 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88988" y="1511300"/>
            <a:ext cx="7556500" cy="45815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latin typeface="SL Dutch" charset="0"/>
              </a:rPr>
              <a:t>Kaj pomeni, da gremo iz vozlišča 1 v vozlišče 2</a:t>
            </a:r>
          </a:p>
          <a:p>
            <a:pPr lvl="1" eaLnBrk="1" hangingPunct="1"/>
            <a:r>
              <a:rPr lang="en-US" sz="2000" smtClean="0">
                <a:latin typeface="SL Dutch" charset="0"/>
              </a:rPr>
              <a:t>pot nas bo stala C</a:t>
            </a:r>
            <a:r>
              <a:rPr lang="en-US" sz="1800" baseline="-25000" smtClean="0">
                <a:latin typeface="SL Dutch" charset="0"/>
              </a:rPr>
              <a:t>12 </a:t>
            </a:r>
            <a:r>
              <a:rPr lang="en-US" sz="2000" smtClean="0">
                <a:latin typeface="SL Dutch" charset="0"/>
              </a:rPr>
              <a:t> -  povečamo spodnjo mejo</a:t>
            </a:r>
          </a:p>
          <a:p>
            <a:pPr lvl="1" eaLnBrk="1" hangingPunct="1"/>
            <a:r>
              <a:rPr lang="en-US" sz="2000" smtClean="0">
                <a:latin typeface="SL Dutch" charset="0"/>
              </a:rPr>
              <a:t>iz 1 ne smemo v nobeno drugo vozlišče Vse ostale vrednost v 1. vrstici postavimo na </a:t>
            </a:r>
            <a:r>
              <a:rPr lang="en-US" sz="2000" smtClean="0">
                <a:latin typeface="Symbol" pitchFamily="18" charset="2"/>
              </a:rPr>
              <a:t>¥.</a:t>
            </a:r>
            <a:r>
              <a:rPr lang="en-US" sz="2000" smtClean="0"/>
              <a:t> </a:t>
            </a:r>
          </a:p>
          <a:p>
            <a:pPr lvl="1" eaLnBrk="1" hangingPunct="1"/>
            <a:r>
              <a:rPr lang="en-US" sz="2000" smtClean="0">
                <a:latin typeface="SL Dutch" charset="0"/>
              </a:rPr>
              <a:t>v 2 ne smemo priti iz nobenega drugega vozlišča. Vse ostale vrednosti v 2. stolpcu postavimo na </a:t>
            </a:r>
            <a:r>
              <a:rPr lang="en-US" sz="2000" smtClean="0">
                <a:latin typeface="Symbol" pitchFamily="18" charset="2"/>
              </a:rPr>
              <a:t>¥</a:t>
            </a:r>
            <a:r>
              <a:rPr lang="en-US" sz="1800" smtClean="0">
                <a:latin typeface="Symbol" pitchFamily="18" charset="2"/>
              </a:rPr>
              <a:t>.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>
                <a:latin typeface="SL Dutch" charset="0"/>
              </a:rPr>
              <a:t>Nova redukcija - povečanje sm</a:t>
            </a:r>
          </a:p>
        </p:txBody>
      </p:sp>
    </p:spTree>
    <p:extLst>
      <p:ext uri="{BB962C8B-B14F-4D97-AF65-F5344CB8AC3E}">
        <p14:creationId xmlns:p14="http://schemas.microsoft.com/office/powerpoint/2010/main" val="30276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/>
          </p:cNvGraphicFramePr>
          <p:nvPr/>
        </p:nvGraphicFramePr>
        <p:xfrm>
          <a:off x="1258888" y="1052513"/>
          <a:ext cx="676910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6" name="Document" r:id="rId4" imgW="6872179" imgH="3990529" progId="Word.Document.8">
                  <p:embed/>
                </p:oleObj>
              </mc:Choice>
              <mc:Fallback>
                <p:oleObj name="Document" r:id="rId4" imgW="6872179" imgH="399052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052513"/>
                        <a:ext cx="6769100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6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0" y="190500"/>
          <a:ext cx="4833938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Document" r:id="rId4" imgW="6879740" imgH="3931227" progId="Word.Document.8">
                  <p:embed/>
                </p:oleObj>
              </mc:Choice>
              <mc:Fallback>
                <p:oleObj name="Document" r:id="rId4" imgW="6879740" imgH="393122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"/>
                        <a:ext cx="4833938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413125" y="2909888"/>
            <a:ext cx="1504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redukcija</a:t>
            </a:r>
          </a:p>
        </p:txBody>
      </p:sp>
      <p:graphicFrame>
        <p:nvGraphicFramePr>
          <p:cNvPr id="10243" name="Object 4"/>
          <p:cNvGraphicFramePr>
            <a:graphicFrameLocks/>
          </p:cNvGraphicFramePr>
          <p:nvPr/>
        </p:nvGraphicFramePr>
        <p:xfrm>
          <a:off x="4589463" y="217488"/>
          <a:ext cx="4229100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1" name="Document" r:id="rId6" imgW="6386726" imgH="4155791" progId="Word.Document.8">
                  <p:embed/>
                </p:oleObj>
              </mc:Choice>
              <mc:Fallback>
                <p:oleObj name="Document" r:id="rId6" imgW="6386726" imgH="4155791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217488"/>
                        <a:ext cx="4229100" cy="277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114800" y="1371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85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/>
          </p:cNvGraphicFramePr>
          <p:nvPr/>
        </p:nvGraphicFramePr>
        <p:xfrm>
          <a:off x="17463" y="153988"/>
          <a:ext cx="421957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4" name="Document" r:id="rId4" imgW="6369790" imgH="3965682" progId="Word.Document.8">
                  <p:embed/>
                </p:oleObj>
              </mc:Choice>
              <mc:Fallback>
                <p:oleObj name="Document" r:id="rId4" imgW="6369790" imgH="396568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53988"/>
                        <a:ext cx="4219575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413125" y="2909888"/>
            <a:ext cx="1504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redukcija</a:t>
            </a:r>
          </a:p>
        </p:txBody>
      </p:sp>
      <p:graphicFrame>
        <p:nvGraphicFramePr>
          <p:cNvPr id="11267" name="Object 4"/>
          <p:cNvGraphicFramePr>
            <a:graphicFrameLocks/>
          </p:cNvGraphicFramePr>
          <p:nvPr/>
        </p:nvGraphicFramePr>
        <p:xfrm>
          <a:off x="2679700" y="3730625"/>
          <a:ext cx="487997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5" name="Document" r:id="rId6" imgW="6326711" imgH="3948119" progId="Word.Document.8">
                  <p:embed/>
                </p:oleObj>
              </mc:Choice>
              <mc:Fallback>
                <p:oleObj name="Document" r:id="rId6" imgW="6326711" imgH="394811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3730625"/>
                        <a:ext cx="4879975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517525" y="3748088"/>
            <a:ext cx="1460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sm = 25</a:t>
            </a:r>
          </a:p>
        </p:txBody>
      </p:sp>
      <p:graphicFrame>
        <p:nvGraphicFramePr>
          <p:cNvPr id="11268" name="Object 6"/>
          <p:cNvGraphicFramePr>
            <a:graphicFrameLocks/>
          </p:cNvGraphicFramePr>
          <p:nvPr/>
        </p:nvGraphicFramePr>
        <p:xfrm>
          <a:off x="4589463" y="217488"/>
          <a:ext cx="4219575" cy="270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6" name="Document" r:id="rId8" imgW="6373033" imgH="4061635" progId="Word.Document.8">
                  <p:embed/>
                </p:oleObj>
              </mc:Choice>
              <mc:Fallback>
                <p:oleObj name="Document" r:id="rId8" imgW="6373033" imgH="406163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217488"/>
                        <a:ext cx="4219575" cy="270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114800" y="1371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5105400" y="2667000"/>
            <a:ext cx="14478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37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/>
          </p:cNvGraphicFramePr>
          <p:nvPr/>
        </p:nvGraphicFramePr>
        <p:xfrm>
          <a:off x="2552700" y="117475"/>
          <a:ext cx="3459163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8" name="Document" r:id="rId4" imgW="6359340" imgH="3947714" progId="Word.Document.8">
                  <p:embed/>
                </p:oleObj>
              </mc:Choice>
              <mc:Fallback>
                <p:oleObj name="Document" r:id="rId4" imgW="6359340" imgH="39477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117475"/>
                        <a:ext cx="3459163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/>
          </p:cNvGraphicFramePr>
          <p:nvPr/>
        </p:nvGraphicFramePr>
        <p:xfrm>
          <a:off x="163513" y="2743200"/>
          <a:ext cx="3575050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9" name="Document" r:id="rId6" imgW="6574465" imgH="3970354" progId="Word.Document.8">
                  <p:embed/>
                </p:oleObj>
              </mc:Choice>
              <mc:Fallback>
                <p:oleObj name="Document" r:id="rId6" imgW="6574465" imgH="397035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2743200"/>
                        <a:ext cx="3575050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vozl. 1</a:t>
            </a:r>
          </a:p>
          <a:p>
            <a:pPr eaLnBrk="0" hangingPunct="0"/>
            <a:r>
              <a:rPr lang="en-US" sz="2800">
                <a:latin typeface="SL Dutch" charset="0"/>
              </a:rPr>
              <a:t>sm = 25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2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+ 10 = 35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12725" y="50434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(2,1) smo postavili na </a:t>
            </a:r>
            <a:r>
              <a:rPr lang="en-US" sz="2400">
                <a:latin typeface="Symbol" pitchFamily="18" charset="2"/>
              </a:rPr>
              <a:t>¥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65125" y="5500688"/>
            <a:ext cx="2787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- preprečimo cikel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632325" y="3290888"/>
            <a:ext cx="3082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dodatne redukcije ni</a:t>
            </a:r>
          </a:p>
        </p:txBody>
      </p:sp>
    </p:spTree>
    <p:extLst>
      <p:ext uri="{BB962C8B-B14F-4D97-AF65-F5344CB8AC3E}">
        <p14:creationId xmlns:p14="http://schemas.microsoft.com/office/powerpoint/2010/main" val="32045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/>
          </p:cNvGraphicFramePr>
          <p:nvPr/>
        </p:nvGraphicFramePr>
        <p:xfrm>
          <a:off x="2605088" y="1524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2" name="Document" r:id="rId4" imgW="6099120" imgH="3965400" progId="Word.Document.6">
                  <p:embed/>
                </p:oleObj>
              </mc:Choice>
              <mc:Fallback>
                <p:oleObj name="Document" r:id="rId4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524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/>
          </p:cNvGraphicFramePr>
          <p:nvPr/>
        </p:nvGraphicFramePr>
        <p:xfrm>
          <a:off x="163513" y="2670175"/>
          <a:ext cx="3540125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3" name="Document" r:id="rId6" imgW="6513206" imgH="4018870" progId="Word.Document.8">
                  <p:embed/>
                </p:oleObj>
              </mc:Choice>
              <mc:Fallback>
                <p:oleObj name="Document" r:id="rId6" imgW="6513206" imgH="401887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2670175"/>
                        <a:ext cx="3540125" cy="218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vozl. 1</a:t>
            </a:r>
          </a:p>
          <a:p>
            <a:pPr eaLnBrk="0" hangingPunct="0"/>
            <a:r>
              <a:rPr lang="en-US" sz="2800">
                <a:latin typeface="SL Dutch" charset="0"/>
              </a:rPr>
              <a:t>sm = 25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2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+ 10 = 35</a:t>
            </a:r>
          </a:p>
        </p:txBody>
      </p:sp>
      <p:graphicFrame>
        <p:nvGraphicFramePr>
          <p:cNvPr id="13316" name="Object 7"/>
          <p:cNvGraphicFramePr>
            <a:graphicFrameLocks/>
          </p:cNvGraphicFramePr>
          <p:nvPr/>
        </p:nvGraphicFramePr>
        <p:xfrm>
          <a:off x="4200525" y="2670175"/>
          <a:ext cx="3476625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4" name="Document" r:id="rId8" imgW="6397536" imgH="3970354" progId="Word.Document.8">
                  <p:embed/>
                </p:oleObj>
              </mc:Choice>
              <mc:Fallback>
                <p:oleObj name="Document" r:id="rId8" imgW="6397536" imgH="397035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2670175"/>
                        <a:ext cx="3476625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48200" y="21336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63880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3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+ 17 + ... =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479925" y="5424488"/>
            <a:ext cx="3451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(3,1) postavimo na </a:t>
            </a:r>
            <a:r>
              <a:rPr lang="en-US" sz="2400">
                <a:latin typeface="Symbol" pitchFamily="18" charset="2"/>
              </a:rPr>
              <a:t>¥</a:t>
            </a:r>
            <a:endParaRPr lang="en-US" sz="2800">
              <a:latin typeface="SL Dutch" charset="0"/>
            </a:endParaRPr>
          </a:p>
          <a:p>
            <a:pPr eaLnBrk="0" hangingPunct="0"/>
            <a:r>
              <a:rPr lang="en-US" sz="2800">
                <a:latin typeface="SL Dutch" charset="0"/>
              </a:rPr>
              <a:t>preprečimo cikel</a:t>
            </a:r>
          </a:p>
        </p:txBody>
      </p:sp>
    </p:spTree>
    <p:extLst>
      <p:ext uri="{BB962C8B-B14F-4D97-AF65-F5344CB8AC3E}">
        <p14:creationId xmlns:p14="http://schemas.microsoft.com/office/powerpoint/2010/main" val="41902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2605088" y="1524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6" name="Document" r:id="rId4" imgW="6099120" imgH="3965400" progId="Word.Document.6">
                  <p:embed/>
                </p:oleObj>
              </mc:Choice>
              <mc:Fallback>
                <p:oleObj name="Document" r:id="rId4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524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/>
          </p:cNvGraphicFramePr>
          <p:nvPr/>
        </p:nvGraphicFramePr>
        <p:xfrm>
          <a:off x="166688" y="26670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7" name="Document" r:id="rId6" imgW="6099120" imgH="3965400" progId="Word.Document.6">
                  <p:embed/>
                </p:oleObj>
              </mc:Choice>
              <mc:Fallback>
                <p:oleObj name="Document" r:id="rId6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26670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vozl. 1</a:t>
            </a:r>
          </a:p>
          <a:p>
            <a:pPr eaLnBrk="0" hangingPunct="0"/>
            <a:r>
              <a:rPr lang="en-US" sz="2800">
                <a:latin typeface="SL Dutch" charset="0"/>
              </a:rPr>
              <a:t>sm = 25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2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+ 10 = 35</a:t>
            </a:r>
          </a:p>
        </p:txBody>
      </p:sp>
      <p:graphicFrame>
        <p:nvGraphicFramePr>
          <p:cNvPr id="14340" name="Object 7"/>
          <p:cNvGraphicFramePr>
            <a:graphicFrameLocks/>
          </p:cNvGraphicFramePr>
          <p:nvPr/>
        </p:nvGraphicFramePr>
        <p:xfrm>
          <a:off x="4205288" y="26670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8" name="Document" r:id="rId8" imgW="6099120" imgH="3965400" progId="Word.Document.6">
                  <p:embed/>
                </p:oleObj>
              </mc:Choice>
              <mc:Fallback>
                <p:oleObj name="Document" r:id="rId8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26670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4648200" y="21336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63880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3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+ 17 + 11 = 53</a:t>
            </a:r>
          </a:p>
        </p:txBody>
      </p:sp>
    </p:spTree>
    <p:extLst>
      <p:ext uri="{BB962C8B-B14F-4D97-AF65-F5344CB8AC3E}">
        <p14:creationId xmlns:p14="http://schemas.microsoft.com/office/powerpoint/2010/main" val="14082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/>
          </p:cNvGraphicFramePr>
          <p:nvPr/>
        </p:nvGraphicFramePr>
        <p:xfrm>
          <a:off x="2605088" y="1524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0" name="Document" r:id="rId4" imgW="6099120" imgH="3965400" progId="Word.Document.6">
                  <p:embed/>
                </p:oleObj>
              </mc:Choice>
              <mc:Fallback>
                <p:oleObj name="Document" r:id="rId4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524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/>
          </p:cNvGraphicFramePr>
          <p:nvPr/>
        </p:nvGraphicFramePr>
        <p:xfrm>
          <a:off x="166688" y="25908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1" name="Document" r:id="rId6" imgW="6099120" imgH="3965400" progId="Word.Document.6">
                  <p:embed/>
                </p:oleObj>
              </mc:Choice>
              <mc:Fallback>
                <p:oleObj name="Document" r:id="rId6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25908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vozl. 1</a:t>
            </a:r>
          </a:p>
          <a:p>
            <a:pPr eaLnBrk="0" hangingPunct="0"/>
            <a:r>
              <a:rPr lang="en-US" sz="2800">
                <a:latin typeface="SL Dutch" charset="0"/>
              </a:rPr>
              <a:t>sm = 25</a:t>
            </a: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2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+ 10 = 35</a:t>
            </a:r>
          </a:p>
        </p:txBody>
      </p:sp>
      <p:graphicFrame>
        <p:nvGraphicFramePr>
          <p:cNvPr id="15364" name="Object 7"/>
          <p:cNvGraphicFramePr>
            <a:graphicFrameLocks/>
          </p:cNvGraphicFramePr>
          <p:nvPr/>
        </p:nvGraphicFramePr>
        <p:xfrm>
          <a:off x="4205288" y="26670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2" name="Document" r:id="rId8" imgW="6099120" imgH="3965400" progId="Word.Document.6">
                  <p:embed/>
                </p:oleObj>
              </mc:Choice>
              <mc:Fallback>
                <p:oleObj name="Document" r:id="rId8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26670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648200" y="21336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63880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3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+ 17 + 11 = 53</a:t>
            </a:r>
          </a:p>
        </p:txBody>
      </p:sp>
      <p:graphicFrame>
        <p:nvGraphicFramePr>
          <p:cNvPr id="15365" name="Object 10"/>
          <p:cNvGraphicFramePr>
            <a:graphicFrameLocks/>
          </p:cNvGraphicFramePr>
          <p:nvPr/>
        </p:nvGraphicFramePr>
        <p:xfrm>
          <a:off x="1004888" y="5029200"/>
          <a:ext cx="3062287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3" name="Document" r:id="rId10" imgW="6099120" imgH="3965400" progId="Word.Document.6">
                  <p:embed/>
                </p:oleObj>
              </mc:Choice>
              <mc:Fallback>
                <p:oleObj name="Document" r:id="rId10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029200"/>
                        <a:ext cx="3062287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45100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4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+ 0 = 25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3505200" y="2133600"/>
            <a:ext cx="5334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Drevo stanja</a:t>
            </a:r>
            <a:endParaRPr lang="sl-S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6255524"/>
              </p:ext>
            </p:extLst>
          </p:nvPr>
        </p:nvGraphicFramePr>
        <p:xfrm>
          <a:off x="165676" y="980728"/>
          <a:ext cx="8964612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5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/>
          </p:cNvGraphicFramePr>
          <p:nvPr/>
        </p:nvGraphicFramePr>
        <p:xfrm>
          <a:off x="2606675" y="153988"/>
          <a:ext cx="3549650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4" name="Document" r:id="rId4" imgW="6530143" imgH="3947714" progId="Word.Document.8">
                  <p:embed/>
                </p:oleObj>
              </mc:Choice>
              <mc:Fallback>
                <p:oleObj name="Document" r:id="rId4" imgW="6530143" imgH="39477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153988"/>
                        <a:ext cx="3549650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/>
          </p:cNvGraphicFramePr>
          <p:nvPr/>
        </p:nvGraphicFramePr>
        <p:xfrm>
          <a:off x="166688" y="25908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5" name="Document" r:id="rId6" imgW="6099120" imgH="3965400" progId="Word.Document.6">
                  <p:embed/>
                </p:oleObj>
              </mc:Choice>
              <mc:Fallback>
                <p:oleObj name="Document" r:id="rId6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25908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vozl. 1</a:t>
            </a:r>
          </a:p>
          <a:p>
            <a:pPr eaLnBrk="0" hangingPunct="0"/>
            <a:r>
              <a:rPr lang="en-US" sz="2800">
                <a:latin typeface="SL Dutch" charset="0"/>
              </a:rPr>
              <a:t>sm = 25</a:t>
            </a: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198913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2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+ 10 = 35</a:t>
            </a:r>
          </a:p>
        </p:txBody>
      </p:sp>
      <p:graphicFrame>
        <p:nvGraphicFramePr>
          <p:cNvPr id="16388" name="Object 7"/>
          <p:cNvGraphicFramePr>
            <a:graphicFrameLocks/>
          </p:cNvGraphicFramePr>
          <p:nvPr/>
        </p:nvGraphicFramePr>
        <p:xfrm>
          <a:off x="4284663" y="2708275"/>
          <a:ext cx="3495675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6" name="Document" r:id="rId8" imgW="6427805" imgH="3947714" progId="Word.Document.8">
                  <p:embed/>
                </p:oleObj>
              </mc:Choice>
              <mc:Fallback>
                <p:oleObj name="Document" r:id="rId8" imgW="6427805" imgH="39477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708275"/>
                        <a:ext cx="3495675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Line 8"/>
          <p:cNvSpPr>
            <a:spLocks noChangeShapeType="1"/>
          </p:cNvSpPr>
          <p:nvPr/>
        </p:nvSpPr>
        <p:spPr bwMode="auto">
          <a:xfrm>
            <a:off x="4648200" y="21336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563880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3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+ 17 + 11 = 53</a:t>
            </a:r>
          </a:p>
        </p:txBody>
      </p:sp>
      <p:graphicFrame>
        <p:nvGraphicFramePr>
          <p:cNvPr id="16389" name="Object 10"/>
          <p:cNvGraphicFramePr>
            <a:graphicFrameLocks/>
          </p:cNvGraphicFramePr>
          <p:nvPr/>
        </p:nvGraphicFramePr>
        <p:xfrm>
          <a:off x="971550" y="4794250"/>
          <a:ext cx="3395663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7" name="Document" r:id="rId10" imgW="6866058" imgH="4168437" progId="Word.Document.8">
                  <p:embed/>
                </p:oleObj>
              </mc:Choice>
              <mc:Fallback>
                <p:oleObj name="Document" r:id="rId10" imgW="6866058" imgH="41684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4250"/>
                        <a:ext cx="3395663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0" y="4510088"/>
            <a:ext cx="304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4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</a:t>
            </a:r>
            <a:endParaRPr lang="sl-SI" sz="1600">
              <a:latin typeface="SL Dutch" charset="0"/>
            </a:endParaRPr>
          </a:p>
          <a:p>
            <a:pPr eaLnBrk="0" hangingPunct="0"/>
            <a:r>
              <a:rPr lang="en-US" sz="1600">
                <a:latin typeface="SL Dutch" charset="0"/>
              </a:rPr>
              <a:t>+ 0 = 25</a:t>
            </a:r>
          </a:p>
        </p:txBody>
      </p:sp>
      <p:graphicFrame>
        <p:nvGraphicFramePr>
          <p:cNvPr id="16390" name="Object 12"/>
          <p:cNvGraphicFramePr>
            <a:graphicFrameLocks/>
          </p:cNvGraphicFramePr>
          <p:nvPr/>
        </p:nvGraphicFramePr>
        <p:xfrm>
          <a:off x="5930900" y="4797425"/>
          <a:ext cx="3213100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8" name="Document" r:id="rId12" imgW="6760925" imgH="3993764" progId="Word.Document.8">
                  <p:embed/>
                </p:oleObj>
              </mc:Choice>
              <mc:Fallback>
                <p:oleObj name="Document" r:id="rId12" imgW="6760925" imgH="399376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4797425"/>
                        <a:ext cx="3213100" cy="190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4140200" y="4797425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vozl. 5 </a:t>
            </a:r>
          </a:p>
          <a:p>
            <a:pPr eaLnBrk="0" hangingPunct="0"/>
            <a:r>
              <a:rPr lang="en-US" sz="1600">
                <a:latin typeface="SL Dutch" charset="0"/>
              </a:rPr>
              <a:t>sm = 25 + 1 + … =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3505200" y="2133600"/>
            <a:ext cx="5334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4495800" y="2133600"/>
            <a:ext cx="213360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24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/>
          </p:cNvGraphicFramePr>
          <p:nvPr/>
        </p:nvGraphicFramePr>
        <p:xfrm>
          <a:off x="4508500" y="0"/>
          <a:ext cx="12398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8" name="Document" r:id="rId4" imgW="6966871" imgH="4453090" progId="Word.Document.8">
                  <p:embed/>
                </p:oleObj>
              </mc:Choice>
              <mc:Fallback>
                <p:oleObj name="Document" r:id="rId4" imgW="6966871" imgH="445309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0"/>
                        <a:ext cx="12398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/>
          </p:cNvGraphicFramePr>
          <p:nvPr/>
        </p:nvGraphicFramePr>
        <p:xfrm>
          <a:off x="179388" y="908050"/>
          <a:ext cx="10683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9" name="Document" r:id="rId6" imgW="7715044" imgH="4815375" progId="Word.Document.8">
                  <p:embed/>
                </p:oleObj>
              </mc:Choice>
              <mc:Fallback>
                <p:oleObj name="Document" r:id="rId6" imgW="7715044" imgH="481537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08050"/>
                        <a:ext cx="106838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1828800" y="90488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17412" name="Object 5"/>
          <p:cNvGraphicFramePr>
            <a:graphicFrameLocks/>
          </p:cNvGraphicFramePr>
          <p:nvPr/>
        </p:nvGraphicFramePr>
        <p:xfrm>
          <a:off x="1763713" y="908050"/>
          <a:ext cx="9953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0" name="Document" r:id="rId8" imgW="7192259" imgH="4688863" progId="Word.Document.8">
                  <p:embed/>
                </p:oleObj>
              </mc:Choice>
              <mc:Fallback>
                <p:oleObj name="Document" r:id="rId8" imgW="7192259" imgH="4688863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908050"/>
                        <a:ext cx="9953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/>
          </p:cNvGraphicFramePr>
          <p:nvPr/>
        </p:nvGraphicFramePr>
        <p:xfrm>
          <a:off x="3594100" y="1141413"/>
          <a:ext cx="323215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1" name="Document" r:id="rId10" imgW="6542394" imgH="4131713" progId="Word.Document.8">
                  <p:embed/>
                </p:oleObj>
              </mc:Choice>
              <mc:Fallback>
                <p:oleObj name="Document" r:id="rId10" imgW="6542394" imgH="4131713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1141413"/>
                        <a:ext cx="3232150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7"/>
          <p:cNvGraphicFramePr>
            <a:graphicFrameLocks/>
          </p:cNvGraphicFramePr>
          <p:nvPr/>
        </p:nvGraphicFramePr>
        <p:xfrm>
          <a:off x="7378700" y="687388"/>
          <a:ext cx="13763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2" name="Document" r:id="rId12" imgW="6947068" imgH="4390553" progId="Word.Document.8">
                  <p:embed/>
                </p:oleObj>
              </mc:Choice>
              <mc:Fallback>
                <p:oleObj name="Document" r:id="rId12" imgW="6947068" imgH="4390553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687388"/>
                        <a:ext cx="13763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0" y="531813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v2, sm = 35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1524000" y="5318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53</a:t>
            </a: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7315200" y="379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31</a:t>
            </a:r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4114800" y="760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v4, sm = 25</a:t>
            </a:r>
          </a:p>
        </p:txBody>
      </p:sp>
      <p:graphicFrame>
        <p:nvGraphicFramePr>
          <p:cNvPr id="17415" name="Object 12"/>
          <p:cNvGraphicFramePr>
            <a:graphicFrameLocks/>
          </p:cNvGraphicFramePr>
          <p:nvPr/>
        </p:nvGraphicFramePr>
        <p:xfrm>
          <a:off x="0" y="4092575"/>
          <a:ext cx="3132138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3" name="Document" r:id="rId14" imgW="6469245" imgH="3970354" progId="Word.Document.8">
                  <p:embed/>
                </p:oleObj>
              </mc:Choice>
              <mc:Fallback>
                <p:oleObj name="Document" r:id="rId14" imgW="6469245" imgH="397035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2575"/>
                        <a:ext cx="3132138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709988"/>
            <a:ext cx="227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v2, sm = 25 + 3 = 28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1143000" y="685800"/>
            <a:ext cx="3352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2743200" y="685800"/>
            <a:ext cx="1981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5105400" y="685800"/>
            <a:ext cx="7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5638800" y="685800"/>
            <a:ext cx="1828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2667000" y="2971800"/>
            <a:ext cx="14478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593725" y="6110288"/>
            <a:ext cx="4130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(2,1) = </a:t>
            </a:r>
            <a:r>
              <a:rPr lang="en-US" sz="2400">
                <a:latin typeface="Symbol" pitchFamily="18" charset="2"/>
              </a:rPr>
              <a:t>¥    </a:t>
            </a:r>
            <a:r>
              <a:rPr lang="en-US" sz="2400">
                <a:latin typeface="SL Dutch" charset="0"/>
              </a:rPr>
              <a:t>zaradi cikla</a:t>
            </a:r>
          </a:p>
        </p:txBody>
      </p:sp>
    </p:spTree>
    <p:extLst>
      <p:ext uri="{BB962C8B-B14F-4D97-AF65-F5344CB8AC3E}">
        <p14:creationId xmlns:p14="http://schemas.microsoft.com/office/powerpoint/2010/main" val="27598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/>
          </p:cNvGraphicFramePr>
          <p:nvPr/>
        </p:nvGraphicFramePr>
        <p:xfrm>
          <a:off x="4391025" y="0"/>
          <a:ext cx="12668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2" name="Document" r:id="rId4" imgW="7119170" imgH="4402772" progId="Word.Document.8">
                  <p:embed/>
                </p:oleObj>
              </mc:Choice>
              <mc:Fallback>
                <p:oleObj name="Document" r:id="rId4" imgW="7119170" imgH="440277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0"/>
                        <a:ext cx="12668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/>
          </p:cNvGraphicFramePr>
          <p:nvPr/>
        </p:nvGraphicFramePr>
        <p:xfrm>
          <a:off x="163513" y="833438"/>
          <a:ext cx="10223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3" name="Document" r:id="rId6" imgW="7387403" imgH="4752838" progId="Word.Document.8">
                  <p:embed/>
                </p:oleObj>
              </mc:Choice>
              <mc:Fallback>
                <p:oleObj name="Document" r:id="rId6" imgW="7387403" imgH="4752838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833438"/>
                        <a:ext cx="102235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1828800" y="90488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18436" name="Object 5"/>
          <p:cNvGraphicFramePr>
            <a:graphicFrameLocks/>
          </p:cNvGraphicFramePr>
          <p:nvPr/>
        </p:nvGraphicFramePr>
        <p:xfrm>
          <a:off x="1846263" y="841375"/>
          <a:ext cx="9969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4" name="Document" r:id="rId8" imgW="7192259" imgH="4498735" progId="Word.Document.8">
                  <p:embed/>
                </p:oleObj>
              </mc:Choice>
              <mc:Fallback>
                <p:oleObj name="Document" r:id="rId8" imgW="7192259" imgH="449873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841375"/>
                        <a:ext cx="99695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6"/>
          <p:cNvGraphicFramePr>
            <a:graphicFrameLocks/>
          </p:cNvGraphicFramePr>
          <p:nvPr/>
        </p:nvGraphicFramePr>
        <p:xfrm>
          <a:off x="3395663" y="1141413"/>
          <a:ext cx="3259137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5" name="Document" r:id="rId10" imgW="6597166" imgH="3985448" progId="Word.Document.8">
                  <p:embed/>
                </p:oleObj>
              </mc:Choice>
              <mc:Fallback>
                <p:oleObj name="Document" r:id="rId10" imgW="6597166" imgH="3985448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1141413"/>
                        <a:ext cx="3259137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7"/>
          <p:cNvGraphicFramePr>
            <a:graphicFrameLocks/>
          </p:cNvGraphicFramePr>
          <p:nvPr/>
        </p:nvGraphicFramePr>
        <p:xfrm>
          <a:off x="7369175" y="687388"/>
          <a:ext cx="13858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6" name="Document" r:id="rId12" imgW="6992794" imgH="4209769" progId="Word.Document.8">
                  <p:embed/>
                </p:oleObj>
              </mc:Choice>
              <mc:Fallback>
                <p:oleObj name="Document" r:id="rId12" imgW="6992794" imgH="420976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175" y="687388"/>
                        <a:ext cx="138588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0" y="531813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v2, sm = 35</a:t>
            </a:r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1524000" y="5318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53</a:t>
            </a:r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7315200" y="379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31</a:t>
            </a:r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4114800" y="760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v4, sm = 25</a:t>
            </a:r>
          </a:p>
        </p:txBody>
      </p:sp>
      <p:graphicFrame>
        <p:nvGraphicFramePr>
          <p:cNvPr id="18439" name="Object 12"/>
          <p:cNvGraphicFramePr>
            <a:graphicFrameLocks/>
          </p:cNvGraphicFramePr>
          <p:nvPr/>
        </p:nvGraphicFramePr>
        <p:xfrm>
          <a:off x="0" y="4038600"/>
          <a:ext cx="30511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7" name="Document" r:id="rId14" imgW="6296107" imgH="3948119" progId="Word.Document.8">
                  <p:embed/>
                </p:oleObj>
              </mc:Choice>
              <mc:Fallback>
                <p:oleObj name="Document" r:id="rId14" imgW="6296107" imgH="394811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38600"/>
                        <a:ext cx="30511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0" y="3709988"/>
            <a:ext cx="227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v2, sm = 25 + 3 = 28</a:t>
            </a:r>
          </a:p>
        </p:txBody>
      </p:sp>
      <p:graphicFrame>
        <p:nvGraphicFramePr>
          <p:cNvPr id="18440" name="Object 14"/>
          <p:cNvGraphicFramePr>
            <a:graphicFrameLocks/>
          </p:cNvGraphicFramePr>
          <p:nvPr/>
        </p:nvGraphicFramePr>
        <p:xfrm>
          <a:off x="3060700" y="4019550"/>
          <a:ext cx="3141663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8" name="Document" r:id="rId16" imgW="6623111" imgH="3947714" progId="Word.Document.8">
                  <p:embed/>
                </p:oleObj>
              </mc:Choice>
              <mc:Fallback>
                <p:oleObj name="Document" r:id="rId16" imgW="6623111" imgH="39477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019550"/>
                        <a:ext cx="3141663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733800" y="3656013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25+12+...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108325" y="6034088"/>
            <a:ext cx="3024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SL Dutch" charset="0"/>
              </a:rPr>
              <a:t>(3,1) = </a:t>
            </a:r>
            <a:r>
              <a:rPr lang="en-US" sz="2400">
                <a:latin typeface="Symbol" pitchFamily="18" charset="2"/>
              </a:rPr>
              <a:t>¥  </a:t>
            </a:r>
            <a:r>
              <a:rPr lang="en-US" sz="2400">
                <a:latin typeface="SL Dutch" charset="0"/>
              </a:rPr>
              <a:t>zaradi cikla</a:t>
            </a:r>
          </a:p>
        </p:txBody>
      </p:sp>
    </p:spTree>
    <p:extLst>
      <p:ext uri="{BB962C8B-B14F-4D97-AF65-F5344CB8AC3E}">
        <p14:creationId xmlns:p14="http://schemas.microsoft.com/office/powerpoint/2010/main" val="11318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4510088" y="0"/>
          <a:ext cx="1149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6" name="Document" r:id="rId4" imgW="6099120" imgH="3965400" progId="Word.Document.6">
                  <p:embed/>
                </p:oleObj>
              </mc:Choice>
              <mc:Fallback>
                <p:oleObj name="Document" r:id="rId4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0"/>
                        <a:ext cx="1149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/>
          </p:cNvGraphicFramePr>
          <p:nvPr/>
        </p:nvGraphicFramePr>
        <p:xfrm>
          <a:off x="166688" y="833438"/>
          <a:ext cx="900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7" name="Document" r:id="rId6" imgW="6099120" imgH="3965400" progId="Word.Document.6">
                  <p:embed/>
                </p:oleObj>
              </mc:Choice>
              <mc:Fallback>
                <p:oleObj name="Document" r:id="rId6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833438"/>
                        <a:ext cx="900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1828800" y="90488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19460" name="Object 5"/>
          <p:cNvGraphicFramePr>
            <a:graphicFrameLocks/>
          </p:cNvGraphicFramePr>
          <p:nvPr/>
        </p:nvGraphicFramePr>
        <p:xfrm>
          <a:off x="1843088" y="838200"/>
          <a:ext cx="8921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8" name="Document" r:id="rId8" imgW="6099120" imgH="3965400" progId="Word.Document.6">
                  <p:embed/>
                </p:oleObj>
              </mc:Choice>
              <mc:Fallback>
                <p:oleObj name="Document" r:id="rId8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838200"/>
                        <a:ext cx="8921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6"/>
          <p:cNvGraphicFramePr>
            <a:graphicFrameLocks/>
          </p:cNvGraphicFramePr>
          <p:nvPr/>
        </p:nvGraphicFramePr>
        <p:xfrm>
          <a:off x="3349625" y="1141413"/>
          <a:ext cx="3305175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9" name="Document" r:id="rId10" imgW="6683155" imgH="3985857" progId="Word.Document.8">
                  <p:embed/>
                </p:oleObj>
              </mc:Choice>
              <mc:Fallback>
                <p:oleObj name="Document" r:id="rId10" imgW="6683155" imgH="398585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1141413"/>
                        <a:ext cx="3305175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7"/>
          <p:cNvGraphicFramePr>
            <a:graphicFrameLocks/>
          </p:cNvGraphicFramePr>
          <p:nvPr/>
        </p:nvGraphicFramePr>
        <p:xfrm>
          <a:off x="7481888" y="685800"/>
          <a:ext cx="1276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0" name="Document" r:id="rId12" imgW="6099120" imgH="3965400" progId="Word.Document.6">
                  <p:embed/>
                </p:oleObj>
              </mc:Choice>
              <mc:Fallback>
                <p:oleObj name="Document" r:id="rId12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685800"/>
                        <a:ext cx="12763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0" y="531813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v2, sm = 35</a:t>
            </a: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1524000" y="5318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53</a:t>
            </a: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7315200" y="379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31</a:t>
            </a: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4114800" y="760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v4, sm = 25</a:t>
            </a:r>
          </a:p>
        </p:txBody>
      </p:sp>
      <p:graphicFrame>
        <p:nvGraphicFramePr>
          <p:cNvPr id="19463" name="Object 12"/>
          <p:cNvGraphicFramePr>
            <a:graphicFrameLocks/>
          </p:cNvGraphicFramePr>
          <p:nvPr/>
        </p:nvGraphicFramePr>
        <p:xfrm>
          <a:off x="0" y="4092575"/>
          <a:ext cx="3203575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1" name="Document" r:id="rId14" imgW="6536268" imgH="3947714" progId="Word.Document.8">
                  <p:embed/>
                </p:oleObj>
              </mc:Choice>
              <mc:Fallback>
                <p:oleObj name="Document" r:id="rId14" imgW="6536268" imgH="39477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2575"/>
                        <a:ext cx="3203575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3"/>
          <p:cNvSpPr>
            <a:spLocks noChangeArrowheads="1"/>
          </p:cNvSpPr>
          <p:nvPr/>
        </p:nvSpPr>
        <p:spPr bwMode="auto">
          <a:xfrm>
            <a:off x="0" y="3709988"/>
            <a:ext cx="227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v2, sm = 25 + 3 = 28</a:t>
            </a:r>
          </a:p>
        </p:txBody>
      </p:sp>
      <p:graphicFrame>
        <p:nvGraphicFramePr>
          <p:cNvPr id="19464" name="Object 14"/>
          <p:cNvGraphicFramePr>
            <a:graphicFrameLocks/>
          </p:cNvGraphicFramePr>
          <p:nvPr/>
        </p:nvGraphicFramePr>
        <p:xfrm>
          <a:off x="3419475" y="4076700"/>
          <a:ext cx="30861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2" name="Document" r:id="rId16" imgW="6508882" imgH="3955260" progId="Word.Document.8">
                  <p:embed/>
                </p:oleObj>
              </mc:Choice>
              <mc:Fallback>
                <p:oleObj name="Document" r:id="rId16" imgW="6508882" imgH="395526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076700"/>
                        <a:ext cx="30861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124200" y="3656013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25+12+11+2 = 50</a:t>
            </a:r>
          </a:p>
        </p:txBody>
      </p:sp>
    </p:spTree>
    <p:extLst>
      <p:ext uri="{BB962C8B-B14F-4D97-AF65-F5344CB8AC3E}">
        <p14:creationId xmlns:p14="http://schemas.microsoft.com/office/powerpoint/2010/main" val="22244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/>
          </p:cNvGraphicFramePr>
          <p:nvPr/>
        </p:nvGraphicFramePr>
        <p:xfrm>
          <a:off x="4318000" y="0"/>
          <a:ext cx="13398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0" name="Document" r:id="rId4" imgW="7526021" imgH="4853113" progId="Word.Document.8">
                  <p:embed/>
                </p:oleObj>
              </mc:Choice>
              <mc:Fallback>
                <p:oleObj name="Document" r:id="rId4" imgW="7526021" imgH="4853113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0"/>
                        <a:ext cx="133985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/>
          </p:cNvGraphicFramePr>
          <p:nvPr/>
        </p:nvGraphicFramePr>
        <p:xfrm>
          <a:off x="163513" y="833438"/>
          <a:ext cx="10398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1" name="Document" r:id="rId6" imgW="7518460" imgH="4688863" progId="Word.Document.8">
                  <p:embed/>
                </p:oleObj>
              </mc:Choice>
              <mc:Fallback>
                <p:oleObj name="Document" r:id="rId6" imgW="7518460" imgH="4688863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833438"/>
                        <a:ext cx="10398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Rectangle 4"/>
          <p:cNvSpPr>
            <a:spLocks noChangeArrowheads="1"/>
          </p:cNvSpPr>
          <p:nvPr/>
        </p:nvSpPr>
        <p:spPr bwMode="auto">
          <a:xfrm>
            <a:off x="1828800" y="90488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20484" name="Object 5"/>
          <p:cNvGraphicFramePr>
            <a:graphicFrameLocks/>
          </p:cNvGraphicFramePr>
          <p:nvPr/>
        </p:nvGraphicFramePr>
        <p:xfrm>
          <a:off x="1738313" y="841375"/>
          <a:ext cx="9953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2" name="Document" r:id="rId8" imgW="7192259" imgH="4372582" progId="Word.Document.8">
                  <p:embed/>
                </p:oleObj>
              </mc:Choice>
              <mc:Fallback>
                <p:oleObj name="Document" r:id="rId8" imgW="7192259" imgH="437258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841375"/>
                        <a:ext cx="9953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/>
          </p:cNvGraphicFramePr>
          <p:nvPr/>
        </p:nvGraphicFramePr>
        <p:xfrm>
          <a:off x="3305175" y="1141413"/>
          <a:ext cx="3349625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3" name="Document" r:id="rId10" imgW="6774607" imgH="4113807" progId="Word.Document.8">
                  <p:embed/>
                </p:oleObj>
              </mc:Choice>
              <mc:Fallback>
                <p:oleObj name="Document" r:id="rId10" imgW="6774607" imgH="411380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1141413"/>
                        <a:ext cx="3349625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/>
          </p:cNvGraphicFramePr>
          <p:nvPr/>
        </p:nvGraphicFramePr>
        <p:xfrm>
          <a:off x="7288213" y="787400"/>
          <a:ext cx="1276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4" name="Document" r:id="rId12" imgW="6449426" imgH="3947714" progId="Word.Document.8">
                  <p:embed/>
                </p:oleObj>
              </mc:Choice>
              <mc:Fallback>
                <p:oleObj name="Document" r:id="rId12" imgW="6449426" imgH="39477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213" y="787400"/>
                        <a:ext cx="12763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531813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v2, sm = 35</a:t>
            </a:r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1524000" y="5318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53</a:t>
            </a:r>
          </a:p>
        </p:txBody>
      </p:sp>
      <p:sp>
        <p:nvSpPr>
          <p:cNvPr id="20493" name="Rectangle 10"/>
          <p:cNvSpPr>
            <a:spLocks noChangeArrowheads="1"/>
          </p:cNvSpPr>
          <p:nvPr/>
        </p:nvSpPr>
        <p:spPr bwMode="auto">
          <a:xfrm>
            <a:off x="7315200" y="379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31</a:t>
            </a:r>
          </a:p>
        </p:txBody>
      </p:sp>
      <p:sp>
        <p:nvSpPr>
          <p:cNvPr id="20494" name="Rectangle 11"/>
          <p:cNvSpPr>
            <a:spLocks noChangeArrowheads="1"/>
          </p:cNvSpPr>
          <p:nvPr/>
        </p:nvSpPr>
        <p:spPr bwMode="auto">
          <a:xfrm>
            <a:off x="4114800" y="760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v4, sm = 25</a:t>
            </a:r>
          </a:p>
        </p:txBody>
      </p:sp>
      <p:graphicFrame>
        <p:nvGraphicFramePr>
          <p:cNvPr id="20487" name="Object 12"/>
          <p:cNvGraphicFramePr>
            <a:graphicFrameLocks/>
          </p:cNvGraphicFramePr>
          <p:nvPr/>
        </p:nvGraphicFramePr>
        <p:xfrm>
          <a:off x="0" y="4092575"/>
          <a:ext cx="3068638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5" name="Document" r:id="rId14" imgW="6332832" imgH="3989092" progId="Word.Document.8">
                  <p:embed/>
                </p:oleObj>
              </mc:Choice>
              <mc:Fallback>
                <p:oleObj name="Document" r:id="rId14" imgW="6332832" imgH="398909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2575"/>
                        <a:ext cx="3068638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Rectangle 13"/>
          <p:cNvSpPr>
            <a:spLocks noChangeArrowheads="1"/>
          </p:cNvSpPr>
          <p:nvPr/>
        </p:nvSpPr>
        <p:spPr bwMode="auto">
          <a:xfrm>
            <a:off x="0" y="3709988"/>
            <a:ext cx="227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v2, sm = 25 + 3 = 28</a:t>
            </a:r>
          </a:p>
        </p:txBody>
      </p:sp>
      <p:graphicFrame>
        <p:nvGraphicFramePr>
          <p:cNvPr id="20488" name="Object 14"/>
          <p:cNvGraphicFramePr>
            <a:graphicFrameLocks/>
          </p:cNvGraphicFramePr>
          <p:nvPr/>
        </p:nvGraphicFramePr>
        <p:xfrm>
          <a:off x="2951163" y="4119563"/>
          <a:ext cx="3041650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6" name="Document" r:id="rId16" imgW="6414112" imgH="3947714" progId="Word.Document.8">
                  <p:embed/>
                </p:oleObj>
              </mc:Choice>
              <mc:Fallback>
                <p:oleObj name="Document" r:id="rId16" imgW="6414112" imgH="39477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4119563"/>
                        <a:ext cx="3041650" cy="186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3124200" y="3656013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25+12+11+2 = 50</a:t>
            </a:r>
          </a:p>
        </p:txBody>
      </p:sp>
      <p:graphicFrame>
        <p:nvGraphicFramePr>
          <p:cNvPr id="20489" name="Object 16"/>
          <p:cNvGraphicFramePr>
            <a:graphicFrameLocks/>
          </p:cNvGraphicFramePr>
          <p:nvPr/>
        </p:nvGraphicFramePr>
        <p:xfrm>
          <a:off x="6011863" y="4119563"/>
          <a:ext cx="3051175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7" name="Document" r:id="rId18" imgW="6432490" imgH="3947714" progId="Word.Document.8">
                  <p:embed/>
                </p:oleObj>
              </mc:Choice>
              <mc:Fallback>
                <p:oleObj name="Document" r:id="rId18" imgW="6432490" imgH="39477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119563"/>
                        <a:ext cx="3051175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6599238" y="3656013"/>
            <a:ext cx="2468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25+0+</a:t>
            </a:r>
          </a:p>
        </p:txBody>
      </p:sp>
    </p:spTree>
    <p:extLst>
      <p:ext uri="{BB962C8B-B14F-4D97-AF65-F5344CB8AC3E}">
        <p14:creationId xmlns:p14="http://schemas.microsoft.com/office/powerpoint/2010/main" val="10994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/>
          </p:cNvGraphicFramePr>
          <p:nvPr/>
        </p:nvGraphicFramePr>
        <p:xfrm>
          <a:off x="4510088" y="0"/>
          <a:ext cx="1149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4" name="Document" r:id="rId4" imgW="6099120" imgH="3965400" progId="Word.Document.6">
                  <p:embed/>
                </p:oleObj>
              </mc:Choice>
              <mc:Fallback>
                <p:oleObj name="Document" r:id="rId4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0"/>
                        <a:ext cx="1149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/>
          </p:cNvGraphicFramePr>
          <p:nvPr/>
        </p:nvGraphicFramePr>
        <p:xfrm>
          <a:off x="166688" y="833438"/>
          <a:ext cx="900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5" name="Document" r:id="rId6" imgW="6099120" imgH="3965400" progId="Word.Document.6">
                  <p:embed/>
                </p:oleObj>
              </mc:Choice>
              <mc:Fallback>
                <p:oleObj name="Document" r:id="rId6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833438"/>
                        <a:ext cx="900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1828800" y="90488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21508" name="Object 5"/>
          <p:cNvGraphicFramePr>
            <a:graphicFrameLocks/>
          </p:cNvGraphicFramePr>
          <p:nvPr/>
        </p:nvGraphicFramePr>
        <p:xfrm>
          <a:off x="1843088" y="838200"/>
          <a:ext cx="8921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6" name="Document" r:id="rId8" imgW="6099120" imgH="3965400" progId="Word.Document.6">
                  <p:embed/>
                </p:oleObj>
              </mc:Choice>
              <mc:Fallback>
                <p:oleObj name="Document" r:id="rId8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838200"/>
                        <a:ext cx="8921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"/>
          <p:cNvGraphicFramePr>
            <a:graphicFrameLocks/>
          </p:cNvGraphicFramePr>
          <p:nvPr/>
        </p:nvGraphicFramePr>
        <p:xfrm>
          <a:off x="3295650" y="1141413"/>
          <a:ext cx="3359150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7" name="Document" r:id="rId10" imgW="6792969" imgH="4150467" progId="Word.Document.8">
                  <p:embed/>
                </p:oleObj>
              </mc:Choice>
              <mc:Fallback>
                <p:oleObj name="Document" r:id="rId10" imgW="6792969" imgH="415046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1141413"/>
                        <a:ext cx="3359150" cy="205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7"/>
          <p:cNvGraphicFramePr>
            <a:graphicFrameLocks/>
          </p:cNvGraphicFramePr>
          <p:nvPr/>
        </p:nvGraphicFramePr>
        <p:xfrm>
          <a:off x="7481888" y="685800"/>
          <a:ext cx="1276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8" name="Document" r:id="rId12" imgW="6099120" imgH="3965400" progId="Word.Document.6">
                  <p:embed/>
                </p:oleObj>
              </mc:Choice>
              <mc:Fallback>
                <p:oleObj name="Document" r:id="rId12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685800"/>
                        <a:ext cx="12763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531813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v2, sm = 35</a:t>
            </a:r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1524000" y="5318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53</a:t>
            </a:r>
          </a:p>
        </p:txBody>
      </p:sp>
      <p:sp>
        <p:nvSpPr>
          <p:cNvPr id="21517" name="Rectangle 10"/>
          <p:cNvSpPr>
            <a:spLocks noChangeArrowheads="1"/>
          </p:cNvSpPr>
          <p:nvPr/>
        </p:nvSpPr>
        <p:spPr bwMode="auto">
          <a:xfrm>
            <a:off x="7315200" y="379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31</a:t>
            </a:r>
          </a:p>
        </p:txBody>
      </p:sp>
      <p:sp>
        <p:nvSpPr>
          <p:cNvPr id="21518" name="Rectangle 11"/>
          <p:cNvSpPr>
            <a:spLocks noChangeArrowheads="1"/>
          </p:cNvSpPr>
          <p:nvPr/>
        </p:nvSpPr>
        <p:spPr bwMode="auto">
          <a:xfrm>
            <a:off x="4114800" y="760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v4, sm = 25</a:t>
            </a:r>
          </a:p>
        </p:txBody>
      </p:sp>
      <p:graphicFrame>
        <p:nvGraphicFramePr>
          <p:cNvPr id="21511" name="Object 12"/>
          <p:cNvGraphicFramePr>
            <a:graphicFrameLocks/>
          </p:cNvGraphicFramePr>
          <p:nvPr/>
        </p:nvGraphicFramePr>
        <p:xfrm>
          <a:off x="0" y="4092575"/>
          <a:ext cx="3078163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9" name="Document" r:id="rId14" imgW="6357898" imgH="3947714" progId="Word.Document.8">
                  <p:embed/>
                </p:oleObj>
              </mc:Choice>
              <mc:Fallback>
                <p:oleObj name="Document" r:id="rId14" imgW="6357898" imgH="39477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2575"/>
                        <a:ext cx="3078163" cy="190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13"/>
          <p:cNvSpPr>
            <a:spLocks noChangeArrowheads="1"/>
          </p:cNvSpPr>
          <p:nvPr/>
        </p:nvSpPr>
        <p:spPr bwMode="auto">
          <a:xfrm>
            <a:off x="0" y="3709988"/>
            <a:ext cx="227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v2, sm = 25 + 3 = 28</a:t>
            </a:r>
          </a:p>
        </p:txBody>
      </p:sp>
      <p:graphicFrame>
        <p:nvGraphicFramePr>
          <p:cNvPr id="21512" name="Object 14"/>
          <p:cNvGraphicFramePr>
            <a:graphicFrameLocks/>
          </p:cNvGraphicFramePr>
          <p:nvPr/>
        </p:nvGraphicFramePr>
        <p:xfrm>
          <a:off x="2960688" y="4119563"/>
          <a:ext cx="3032125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0" name="Document" r:id="rId16" imgW="6394293" imgH="3947714" progId="Word.Document.8">
                  <p:embed/>
                </p:oleObj>
              </mc:Choice>
              <mc:Fallback>
                <p:oleObj name="Document" r:id="rId16" imgW="6394293" imgH="39477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119563"/>
                        <a:ext cx="3032125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3124200" y="3656013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25+12+11+2 = 50</a:t>
            </a:r>
          </a:p>
        </p:txBody>
      </p:sp>
      <p:graphicFrame>
        <p:nvGraphicFramePr>
          <p:cNvPr id="21513" name="Object 16"/>
          <p:cNvGraphicFramePr>
            <a:graphicFrameLocks/>
          </p:cNvGraphicFramePr>
          <p:nvPr/>
        </p:nvGraphicFramePr>
        <p:xfrm>
          <a:off x="5984875" y="4119563"/>
          <a:ext cx="3078163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1" name="Document" r:id="rId18" imgW="6490505" imgH="3993354" progId="Word.Document.8">
                  <p:embed/>
                </p:oleObj>
              </mc:Choice>
              <mc:Fallback>
                <p:oleObj name="Document" r:id="rId18" imgW="6490505" imgH="399335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119563"/>
                        <a:ext cx="3078163" cy="190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599238" y="3656013"/>
            <a:ext cx="254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25+0+11=36</a:t>
            </a:r>
          </a:p>
        </p:txBody>
      </p:sp>
    </p:spTree>
    <p:extLst>
      <p:ext uri="{BB962C8B-B14F-4D97-AF65-F5344CB8AC3E}">
        <p14:creationId xmlns:p14="http://schemas.microsoft.com/office/powerpoint/2010/main" val="27656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/>
          </p:cNvGraphicFramePr>
          <p:nvPr/>
        </p:nvGraphicFramePr>
        <p:xfrm>
          <a:off x="3422650" y="0"/>
          <a:ext cx="12493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8" name="Document" r:id="rId4" imgW="7018717" imgH="4302497" progId="Word.Document.8">
                  <p:embed/>
                </p:oleObj>
              </mc:Choice>
              <mc:Fallback>
                <p:oleObj name="Document" r:id="rId4" imgW="7018717" imgH="430249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0"/>
                        <a:ext cx="12493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/>
          </p:cNvGraphicFramePr>
          <p:nvPr/>
        </p:nvGraphicFramePr>
        <p:xfrm>
          <a:off x="171450" y="841375"/>
          <a:ext cx="1004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9" name="Document" r:id="rId6" imgW="7257787" imgH="4372582" progId="Word.Document.8">
                  <p:embed/>
                </p:oleObj>
              </mc:Choice>
              <mc:Fallback>
                <p:oleObj name="Document" r:id="rId6" imgW="7257787" imgH="437258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841375"/>
                        <a:ext cx="1004888" cy="6254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4"/>
          <p:cNvSpPr>
            <a:spLocks noChangeArrowheads="1"/>
          </p:cNvSpPr>
          <p:nvPr/>
        </p:nvSpPr>
        <p:spPr bwMode="auto">
          <a:xfrm>
            <a:off x="1835150" y="96838"/>
            <a:ext cx="1587500" cy="3175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22532" name="Object 5"/>
          <p:cNvGraphicFramePr>
            <a:graphicFrameLocks/>
          </p:cNvGraphicFramePr>
          <p:nvPr/>
        </p:nvGraphicFramePr>
        <p:xfrm>
          <a:off x="1728788" y="841375"/>
          <a:ext cx="9969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0" name="Document" r:id="rId8" imgW="7192259" imgH="4372582" progId="Word.Document.8">
                  <p:embed/>
                </p:oleObj>
              </mc:Choice>
              <mc:Fallback>
                <p:oleObj name="Document" r:id="rId8" imgW="7192259" imgH="437258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841375"/>
                        <a:ext cx="996950" cy="6254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/>
          <p:cNvGraphicFramePr>
            <a:graphicFrameLocks/>
          </p:cNvGraphicFramePr>
          <p:nvPr/>
        </p:nvGraphicFramePr>
        <p:xfrm>
          <a:off x="3087688" y="914400"/>
          <a:ext cx="1655762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1" name="Document" r:id="rId10" imgW="6701518" imgH="4022517" progId="Word.Document.8">
                  <p:embed/>
                </p:oleObj>
              </mc:Choice>
              <mc:Fallback>
                <p:oleObj name="Document" r:id="rId10" imgW="6701518" imgH="402251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914400"/>
                        <a:ext cx="1655762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7"/>
          <p:cNvGraphicFramePr>
            <a:graphicFrameLocks/>
          </p:cNvGraphicFramePr>
          <p:nvPr/>
        </p:nvGraphicFramePr>
        <p:xfrm>
          <a:off x="6084888" y="981075"/>
          <a:ext cx="14843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2" name="Document" r:id="rId12" imgW="7495777" imgH="4209769" progId="Word.Document.8">
                  <p:embed/>
                </p:oleObj>
              </mc:Choice>
              <mc:Fallback>
                <p:oleObj name="Document" r:id="rId12" imgW="7495777" imgH="420976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981075"/>
                        <a:ext cx="14843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-6350" y="525463"/>
            <a:ext cx="1255713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v2, sm = 35</a:t>
            </a: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1517650" y="525463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53</a:t>
            </a: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6227763" y="549275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31</a:t>
            </a: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4108450" y="601663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v4, sm = 25</a:t>
            </a:r>
          </a:p>
        </p:txBody>
      </p:sp>
      <p:graphicFrame>
        <p:nvGraphicFramePr>
          <p:cNvPr id="22535" name="Object 12"/>
          <p:cNvGraphicFramePr>
            <a:graphicFrameLocks/>
          </p:cNvGraphicFramePr>
          <p:nvPr/>
        </p:nvGraphicFramePr>
        <p:xfrm>
          <a:off x="227013" y="2036763"/>
          <a:ext cx="31496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3" name="Document" r:id="rId14" imgW="6507081" imgH="4044744" progId="Word.Document.8">
                  <p:embed/>
                </p:oleObj>
              </mc:Choice>
              <mc:Fallback>
                <p:oleObj name="Document" r:id="rId14" imgW="6507081" imgH="404474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036763"/>
                        <a:ext cx="314960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Rectangle 13"/>
          <p:cNvSpPr>
            <a:spLocks noChangeArrowheads="1"/>
          </p:cNvSpPr>
          <p:nvPr/>
        </p:nvSpPr>
        <p:spPr bwMode="auto">
          <a:xfrm>
            <a:off x="222250" y="1646238"/>
            <a:ext cx="1384300" cy="379412"/>
          </a:xfrm>
          <a:prstGeom prst="rect">
            <a:avLst/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v2, sm = 28</a:t>
            </a:r>
          </a:p>
        </p:txBody>
      </p:sp>
      <p:graphicFrame>
        <p:nvGraphicFramePr>
          <p:cNvPr id="22536" name="Object 14"/>
          <p:cNvGraphicFramePr>
            <a:graphicFrameLocks/>
          </p:cNvGraphicFramePr>
          <p:nvPr/>
        </p:nvGraphicFramePr>
        <p:xfrm>
          <a:off x="3946525" y="2516188"/>
          <a:ext cx="159385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4" name="Document" r:id="rId16" imgW="7004675" imgH="4238522" progId="Word.Document.8">
                  <p:embed/>
                </p:oleObj>
              </mc:Choice>
              <mc:Fallback>
                <p:oleObj name="Document" r:id="rId16" imgW="7004675" imgH="423852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2516188"/>
                        <a:ext cx="159385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Rectangle 15"/>
          <p:cNvSpPr>
            <a:spLocks noChangeArrowheads="1"/>
          </p:cNvSpPr>
          <p:nvPr/>
        </p:nvSpPr>
        <p:spPr bwMode="auto">
          <a:xfrm>
            <a:off x="4184650" y="2049463"/>
            <a:ext cx="1552575" cy="349250"/>
          </a:xfrm>
          <a:prstGeom prst="rect">
            <a:avLst/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50</a:t>
            </a:r>
          </a:p>
        </p:txBody>
      </p:sp>
      <p:graphicFrame>
        <p:nvGraphicFramePr>
          <p:cNvPr id="22537" name="Object 16"/>
          <p:cNvGraphicFramePr>
            <a:graphicFrameLocks/>
          </p:cNvGraphicFramePr>
          <p:nvPr/>
        </p:nvGraphicFramePr>
        <p:xfrm>
          <a:off x="7053263" y="2516188"/>
          <a:ext cx="15573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5" name="Document" r:id="rId18" imgW="6846256" imgH="4039409" progId="Word.Document.8">
                  <p:embed/>
                </p:oleObj>
              </mc:Choice>
              <mc:Fallback>
                <p:oleObj name="Document" r:id="rId18" imgW="6846256" imgH="403940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263" y="2516188"/>
                        <a:ext cx="155733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7" name="Rectangle 17"/>
          <p:cNvSpPr>
            <a:spLocks noChangeArrowheads="1"/>
          </p:cNvSpPr>
          <p:nvPr/>
        </p:nvSpPr>
        <p:spPr bwMode="auto">
          <a:xfrm>
            <a:off x="7239000" y="2055813"/>
            <a:ext cx="165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36</a:t>
            </a:r>
          </a:p>
        </p:txBody>
      </p:sp>
      <p:sp>
        <p:nvSpPr>
          <p:cNvPr id="22548" name="Line 18"/>
          <p:cNvSpPr>
            <a:spLocks noChangeShapeType="1"/>
          </p:cNvSpPr>
          <p:nvPr/>
        </p:nvSpPr>
        <p:spPr bwMode="auto">
          <a:xfrm flipH="1">
            <a:off x="990600" y="381000"/>
            <a:ext cx="25146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49" name="Line 19"/>
          <p:cNvSpPr>
            <a:spLocks noChangeShapeType="1"/>
          </p:cNvSpPr>
          <p:nvPr/>
        </p:nvSpPr>
        <p:spPr bwMode="auto">
          <a:xfrm flipH="1">
            <a:off x="2743200" y="533400"/>
            <a:ext cx="7620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50" name="Line 20"/>
          <p:cNvSpPr>
            <a:spLocks noChangeShapeType="1"/>
          </p:cNvSpPr>
          <p:nvPr/>
        </p:nvSpPr>
        <p:spPr bwMode="auto">
          <a:xfrm>
            <a:off x="3657600" y="685800"/>
            <a:ext cx="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51" name="Line 21"/>
          <p:cNvSpPr>
            <a:spLocks noChangeShapeType="1"/>
          </p:cNvSpPr>
          <p:nvPr/>
        </p:nvSpPr>
        <p:spPr bwMode="auto">
          <a:xfrm>
            <a:off x="4725988" y="377825"/>
            <a:ext cx="1293812" cy="6127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52" name="Line 22"/>
          <p:cNvSpPr>
            <a:spLocks noChangeShapeType="1"/>
          </p:cNvSpPr>
          <p:nvPr/>
        </p:nvSpPr>
        <p:spPr bwMode="auto">
          <a:xfrm>
            <a:off x="4724400" y="1600200"/>
            <a:ext cx="2590800" cy="9144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53" name="Line 23"/>
          <p:cNvSpPr>
            <a:spLocks noChangeShapeType="1"/>
          </p:cNvSpPr>
          <p:nvPr/>
        </p:nvSpPr>
        <p:spPr bwMode="auto">
          <a:xfrm>
            <a:off x="4114800" y="1828800"/>
            <a:ext cx="76200" cy="6858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54" name="Line 24"/>
          <p:cNvSpPr>
            <a:spLocks noChangeShapeType="1"/>
          </p:cNvSpPr>
          <p:nvPr/>
        </p:nvSpPr>
        <p:spPr bwMode="auto">
          <a:xfrm flipH="1">
            <a:off x="3200400" y="1828800"/>
            <a:ext cx="533400" cy="5334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2538" name="Object 25"/>
          <p:cNvGraphicFramePr>
            <a:graphicFrameLocks/>
          </p:cNvGraphicFramePr>
          <p:nvPr/>
        </p:nvGraphicFramePr>
        <p:xfrm>
          <a:off x="606425" y="4481513"/>
          <a:ext cx="30607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6" name="Document" r:id="rId20" imgW="6314469" imgH="3948119" progId="Word.Document.8">
                  <p:embed/>
                </p:oleObj>
              </mc:Choice>
              <mc:Fallback>
                <p:oleObj name="Document" r:id="rId20" imgW="6314469" imgH="394811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4481513"/>
                        <a:ext cx="3060700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6"/>
          <p:cNvSpPr>
            <a:spLocks noChangeArrowheads="1"/>
          </p:cNvSpPr>
          <p:nvPr/>
        </p:nvSpPr>
        <p:spPr bwMode="auto">
          <a:xfrm>
            <a:off x="539750" y="4021138"/>
            <a:ext cx="2806700" cy="37941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v3, sm = 28+11+11+2=52</a:t>
            </a:r>
          </a:p>
        </p:txBody>
      </p:sp>
      <p:graphicFrame>
        <p:nvGraphicFramePr>
          <p:cNvPr id="22539" name="Object 27"/>
          <p:cNvGraphicFramePr>
            <a:graphicFrameLocks/>
          </p:cNvGraphicFramePr>
          <p:nvPr/>
        </p:nvGraphicFramePr>
        <p:xfrm>
          <a:off x="4645025" y="4508500"/>
          <a:ext cx="305911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7" name="Document" r:id="rId22" imgW="6314469" imgH="3948119" progId="Word.Document.8">
                  <p:embed/>
                </p:oleObj>
              </mc:Choice>
              <mc:Fallback>
                <p:oleObj name="Document" r:id="rId22" imgW="6314469" imgH="394811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508500"/>
                        <a:ext cx="3059113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4654550" y="4021138"/>
            <a:ext cx="2159000" cy="37941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v5, sm = 28+0 = 28</a:t>
            </a: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304800" y="3810000"/>
            <a:ext cx="304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3200400" y="3352800"/>
            <a:ext cx="14478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38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Line 2"/>
          <p:cNvSpPr>
            <a:spLocks noChangeShapeType="1"/>
          </p:cNvSpPr>
          <p:nvPr/>
        </p:nvSpPr>
        <p:spPr bwMode="auto">
          <a:xfrm>
            <a:off x="4648200" y="1828800"/>
            <a:ext cx="76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3554" name="Object 3"/>
          <p:cNvGraphicFramePr>
            <a:graphicFrameLocks/>
          </p:cNvGraphicFramePr>
          <p:nvPr/>
        </p:nvGraphicFramePr>
        <p:xfrm>
          <a:off x="3525838" y="6350"/>
          <a:ext cx="11366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2" name="Document" r:id="rId4" imgW="6099120" imgH="3965400" progId="Word.Document.6">
                  <p:embed/>
                </p:oleObj>
              </mc:Choice>
              <mc:Fallback>
                <p:oleObj name="Document" r:id="rId4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6350"/>
                        <a:ext cx="1136650" cy="673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/>
          <p:cNvGraphicFramePr>
            <a:graphicFrameLocks/>
          </p:cNvGraphicFramePr>
          <p:nvPr/>
        </p:nvGraphicFramePr>
        <p:xfrm>
          <a:off x="171450" y="841375"/>
          <a:ext cx="10509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3" name="Document" r:id="rId6" imgW="7583988" imgH="4942966" progId="Word.Document.8">
                  <p:embed/>
                </p:oleObj>
              </mc:Choice>
              <mc:Fallback>
                <p:oleObj name="Document" r:id="rId6" imgW="7583988" imgH="4942966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841375"/>
                        <a:ext cx="105092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Rectangle 5"/>
          <p:cNvSpPr>
            <a:spLocks noChangeArrowheads="1"/>
          </p:cNvSpPr>
          <p:nvPr/>
        </p:nvSpPr>
        <p:spPr bwMode="auto">
          <a:xfrm>
            <a:off x="1835150" y="96838"/>
            <a:ext cx="15875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23556" name="Object 6"/>
          <p:cNvGraphicFramePr>
            <a:graphicFrameLocks/>
          </p:cNvGraphicFramePr>
          <p:nvPr/>
        </p:nvGraphicFramePr>
        <p:xfrm>
          <a:off x="1846263" y="841375"/>
          <a:ext cx="10414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4" name="Document" r:id="rId8" imgW="7518460" imgH="5451171" progId="Word.Document.8">
                  <p:embed/>
                </p:oleObj>
              </mc:Choice>
              <mc:Fallback>
                <p:oleObj name="Document" r:id="rId8" imgW="7518460" imgH="5451171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841375"/>
                        <a:ext cx="10414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7"/>
          <p:cNvGraphicFramePr>
            <a:graphicFrameLocks/>
          </p:cNvGraphicFramePr>
          <p:nvPr/>
        </p:nvGraphicFramePr>
        <p:xfrm>
          <a:off x="3276600" y="981075"/>
          <a:ext cx="17827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5" name="Document" r:id="rId10" imgW="7212061" imgH="4387677" progId="Word.Document.8">
                  <p:embed/>
                </p:oleObj>
              </mc:Choice>
              <mc:Fallback>
                <p:oleObj name="Document" r:id="rId10" imgW="7212061" imgH="438767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81075"/>
                        <a:ext cx="178276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8"/>
          <p:cNvGraphicFramePr>
            <a:graphicFrameLocks/>
          </p:cNvGraphicFramePr>
          <p:nvPr/>
        </p:nvGraphicFramePr>
        <p:xfrm>
          <a:off x="6227763" y="1052513"/>
          <a:ext cx="12842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6" name="Document" r:id="rId12" imgW="7212061" imgH="4503407" progId="Word.Document.8">
                  <p:embed/>
                </p:oleObj>
              </mc:Choice>
              <mc:Fallback>
                <p:oleObj name="Document" r:id="rId12" imgW="7212061" imgH="450340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052513"/>
                        <a:ext cx="128428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9"/>
          <p:cNvSpPr>
            <a:spLocks noChangeArrowheads="1"/>
          </p:cNvSpPr>
          <p:nvPr/>
        </p:nvSpPr>
        <p:spPr bwMode="auto">
          <a:xfrm>
            <a:off x="-6350" y="525463"/>
            <a:ext cx="12557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v2, sm = 35</a:t>
            </a:r>
          </a:p>
        </p:txBody>
      </p:sp>
      <p:sp>
        <p:nvSpPr>
          <p:cNvPr id="23567" name="Rectangle 10"/>
          <p:cNvSpPr>
            <a:spLocks noChangeArrowheads="1"/>
          </p:cNvSpPr>
          <p:nvPr/>
        </p:nvSpPr>
        <p:spPr bwMode="auto">
          <a:xfrm>
            <a:off x="1517650" y="5254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53</a:t>
            </a:r>
          </a:p>
        </p:txBody>
      </p:sp>
      <p:sp>
        <p:nvSpPr>
          <p:cNvPr id="23568" name="Rectangle 11"/>
          <p:cNvSpPr>
            <a:spLocks noChangeArrowheads="1"/>
          </p:cNvSpPr>
          <p:nvPr/>
        </p:nvSpPr>
        <p:spPr bwMode="auto">
          <a:xfrm>
            <a:off x="5861050" y="5254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31</a:t>
            </a:r>
          </a:p>
        </p:txBody>
      </p:sp>
      <p:sp>
        <p:nvSpPr>
          <p:cNvPr id="23569" name="Rectangle 12"/>
          <p:cNvSpPr>
            <a:spLocks noChangeArrowheads="1"/>
          </p:cNvSpPr>
          <p:nvPr/>
        </p:nvSpPr>
        <p:spPr bwMode="auto">
          <a:xfrm>
            <a:off x="4108450" y="6016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v4, sm = 25</a:t>
            </a:r>
          </a:p>
        </p:txBody>
      </p:sp>
      <p:graphicFrame>
        <p:nvGraphicFramePr>
          <p:cNvPr id="23559" name="Object 13"/>
          <p:cNvGraphicFramePr>
            <a:graphicFrameLocks/>
          </p:cNvGraphicFramePr>
          <p:nvPr/>
        </p:nvGraphicFramePr>
        <p:xfrm>
          <a:off x="1077913" y="2117725"/>
          <a:ext cx="18367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7" name="Document" r:id="rId14" imgW="6642930" imgH="3947714" progId="Word.Document.8">
                  <p:embed/>
                </p:oleObj>
              </mc:Choice>
              <mc:Fallback>
                <p:oleObj name="Document" r:id="rId14" imgW="6642930" imgH="39477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2117725"/>
                        <a:ext cx="183673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Rectangle 14"/>
          <p:cNvSpPr>
            <a:spLocks noChangeArrowheads="1"/>
          </p:cNvSpPr>
          <p:nvPr/>
        </p:nvSpPr>
        <p:spPr bwMode="auto">
          <a:xfrm>
            <a:off x="222250" y="1646238"/>
            <a:ext cx="1384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v2, sm = 28</a:t>
            </a:r>
          </a:p>
        </p:txBody>
      </p:sp>
      <p:graphicFrame>
        <p:nvGraphicFramePr>
          <p:cNvPr id="23560" name="Object 15"/>
          <p:cNvGraphicFramePr>
            <a:graphicFrameLocks/>
          </p:cNvGraphicFramePr>
          <p:nvPr/>
        </p:nvGraphicFramePr>
        <p:xfrm>
          <a:off x="4427538" y="2417763"/>
          <a:ext cx="16652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8" name="Document" r:id="rId16" imgW="7323315" imgH="4872881" progId="Word.Document.8">
                  <p:embed/>
                </p:oleObj>
              </mc:Choice>
              <mc:Fallback>
                <p:oleObj name="Document" r:id="rId16" imgW="7323315" imgH="4872881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417763"/>
                        <a:ext cx="1665287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4197350" y="1985963"/>
            <a:ext cx="15271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50</a:t>
            </a:r>
          </a:p>
        </p:txBody>
      </p:sp>
      <p:graphicFrame>
        <p:nvGraphicFramePr>
          <p:cNvPr id="23561" name="Object 17"/>
          <p:cNvGraphicFramePr>
            <a:graphicFrameLocks/>
          </p:cNvGraphicFramePr>
          <p:nvPr/>
        </p:nvGraphicFramePr>
        <p:xfrm>
          <a:off x="7026275" y="2516188"/>
          <a:ext cx="15748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9" name="Document" r:id="rId18" imgW="6925466" imgH="4396663" progId="Word.Document.8">
                  <p:embed/>
                </p:oleObj>
              </mc:Choice>
              <mc:Fallback>
                <p:oleObj name="Document" r:id="rId18" imgW="6925466" imgH="4396663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2516188"/>
                        <a:ext cx="15748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7232650" y="2049463"/>
            <a:ext cx="16637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36</a:t>
            </a:r>
          </a:p>
        </p:txBody>
      </p:sp>
      <p:sp>
        <p:nvSpPr>
          <p:cNvPr id="23573" name="Line 19"/>
          <p:cNvSpPr>
            <a:spLocks noChangeShapeType="1"/>
          </p:cNvSpPr>
          <p:nvPr/>
        </p:nvSpPr>
        <p:spPr bwMode="auto">
          <a:xfrm flipH="1">
            <a:off x="990600" y="381000"/>
            <a:ext cx="2514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74" name="Line 20"/>
          <p:cNvSpPr>
            <a:spLocks noChangeShapeType="1"/>
          </p:cNvSpPr>
          <p:nvPr/>
        </p:nvSpPr>
        <p:spPr bwMode="auto">
          <a:xfrm flipH="1">
            <a:off x="2743200" y="533400"/>
            <a:ext cx="762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75" name="Line 21"/>
          <p:cNvSpPr>
            <a:spLocks noChangeShapeType="1"/>
          </p:cNvSpPr>
          <p:nvPr/>
        </p:nvSpPr>
        <p:spPr bwMode="auto">
          <a:xfrm>
            <a:off x="3657600" y="685800"/>
            <a:ext cx="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76" name="Line 22"/>
          <p:cNvSpPr>
            <a:spLocks noChangeShapeType="1"/>
          </p:cNvSpPr>
          <p:nvPr/>
        </p:nvSpPr>
        <p:spPr bwMode="auto">
          <a:xfrm>
            <a:off x="4725988" y="377825"/>
            <a:ext cx="1293812" cy="61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77" name="Line 23"/>
          <p:cNvSpPr>
            <a:spLocks noChangeShapeType="1"/>
          </p:cNvSpPr>
          <p:nvPr/>
        </p:nvSpPr>
        <p:spPr bwMode="auto">
          <a:xfrm>
            <a:off x="4724400" y="1600200"/>
            <a:ext cx="2590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78" name="Line 24"/>
          <p:cNvSpPr>
            <a:spLocks noChangeShapeType="1"/>
          </p:cNvSpPr>
          <p:nvPr/>
        </p:nvSpPr>
        <p:spPr bwMode="auto">
          <a:xfrm flipH="1">
            <a:off x="2819400" y="1828800"/>
            <a:ext cx="9144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3562" name="Object 25"/>
          <p:cNvGraphicFramePr>
            <a:graphicFrameLocks/>
          </p:cNvGraphicFramePr>
          <p:nvPr/>
        </p:nvGraphicFramePr>
        <p:xfrm>
          <a:off x="163513" y="3946525"/>
          <a:ext cx="1176337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0" name="Document" r:id="rId20" imgW="7437810" imgH="5257809" progId="Word.Document.8">
                  <p:embed/>
                </p:oleObj>
              </mc:Choice>
              <mc:Fallback>
                <p:oleObj name="Document" r:id="rId20" imgW="7437810" imgH="525780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3946525"/>
                        <a:ext cx="1176337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9" name="Rectangle 26"/>
          <p:cNvSpPr>
            <a:spLocks noChangeArrowheads="1"/>
          </p:cNvSpPr>
          <p:nvPr/>
        </p:nvSpPr>
        <p:spPr bwMode="auto">
          <a:xfrm>
            <a:off x="82550" y="3411538"/>
            <a:ext cx="1511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v3, sm =52</a:t>
            </a:r>
          </a:p>
        </p:txBody>
      </p:sp>
      <p:graphicFrame>
        <p:nvGraphicFramePr>
          <p:cNvPr id="23563" name="Object 27"/>
          <p:cNvGraphicFramePr>
            <a:graphicFrameLocks/>
          </p:cNvGraphicFramePr>
          <p:nvPr/>
        </p:nvGraphicFramePr>
        <p:xfrm>
          <a:off x="2824163" y="3721100"/>
          <a:ext cx="28257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1" name="Document" r:id="rId22" imgW="7141853" imgH="3961776" progId="Word.Document.8">
                  <p:embed/>
                </p:oleObj>
              </mc:Choice>
              <mc:Fallback>
                <p:oleObj name="Document" r:id="rId22" imgW="7141853" imgH="3961776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3721100"/>
                        <a:ext cx="28257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2444750" y="3182938"/>
            <a:ext cx="1384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v5, sm = 28</a:t>
            </a: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>
            <a:off x="685800" y="31242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743200" y="3124200"/>
            <a:ext cx="9144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3492500" y="5373688"/>
            <a:ext cx="20320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v3, sm = 28+0=28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2873375" y="5799138"/>
            <a:ext cx="5545138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 u="sng">
                <a:solidFill>
                  <a:schemeClr val="tx2"/>
                </a:solidFill>
                <a:latin typeface="Arial" pitchFamily="34" charset="0"/>
              </a:rPr>
              <a:t>Možna rešitev = 1-4-2-5-3-1 = 28</a:t>
            </a: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5651500" y="5300663"/>
            <a:ext cx="1781175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SL Dutch" charset="0"/>
              </a:rPr>
              <a:t>+ cena 3-1 (0)</a:t>
            </a: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4572000" y="4876800"/>
            <a:ext cx="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9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Line 2"/>
          <p:cNvSpPr>
            <a:spLocks noChangeShapeType="1"/>
          </p:cNvSpPr>
          <p:nvPr/>
        </p:nvSpPr>
        <p:spPr bwMode="auto">
          <a:xfrm>
            <a:off x="4648200" y="1828800"/>
            <a:ext cx="76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4578" name="Object 3"/>
          <p:cNvGraphicFramePr>
            <a:graphicFrameLocks/>
          </p:cNvGraphicFramePr>
          <p:nvPr/>
        </p:nvGraphicFramePr>
        <p:xfrm>
          <a:off x="3525838" y="6350"/>
          <a:ext cx="11366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6" name="Document" r:id="rId4" imgW="6099120" imgH="3965400" progId="Word.Document.6">
                  <p:embed/>
                </p:oleObj>
              </mc:Choice>
              <mc:Fallback>
                <p:oleObj name="Document" r:id="rId4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6350"/>
                        <a:ext cx="1136650" cy="673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/>
          </p:cNvGraphicFramePr>
          <p:nvPr/>
        </p:nvGraphicFramePr>
        <p:xfrm>
          <a:off x="173038" y="839788"/>
          <a:ext cx="8874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7" name="Document" r:id="rId6" imgW="6099120" imgH="3965400" progId="Word.Document.6">
                  <p:embed/>
                </p:oleObj>
              </mc:Choice>
              <mc:Fallback>
                <p:oleObj name="Document" r:id="rId6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839788"/>
                        <a:ext cx="887412" cy="523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Rectangle 5"/>
          <p:cNvSpPr>
            <a:spLocks noChangeArrowheads="1"/>
          </p:cNvSpPr>
          <p:nvPr/>
        </p:nvSpPr>
        <p:spPr bwMode="auto">
          <a:xfrm>
            <a:off x="1835150" y="96838"/>
            <a:ext cx="15875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24580" name="Object 6"/>
          <p:cNvGraphicFramePr>
            <a:graphicFrameLocks/>
          </p:cNvGraphicFramePr>
          <p:nvPr/>
        </p:nvGraphicFramePr>
        <p:xfrm>
          <a:off x="1849438" y="844550"/>
          <a:ext cx="879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8" name="Document" r:id="rId8" imgW="6099120" imgH="3965400" progId="Word.Document.6">
                  <p:embed/>
                </p:oleObj>
              </mc:Choice>
              <mc:Fallback>
                <p:oleObj name="Document" r:id="rId8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844550"/>
                        <a:ext cx="879475" cy="5191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7"/>
          <p:cNvGraphicFramePr>
            <a:graphicFrameLocks/>
          </p:cNvGraphicFramePr>
          <p:nvPr/>
        </p:nvGraphicFramePr>
        <p:xfrm>
          <a:off x="3221038" y="920750"/>
          <a:ext cx="15192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9" name="Document" r:id="rId10" imgW="6099120" imgH="3965400" progId="Word.Document.6">
                  <p:embed/>
                </p:oleObj>
              </mc:Choice>
              <mc:Fallback>
                <p:oleObj name="Document" r:id="rId10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920750"/>
                        <a:ext cx="1519237" cy="901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8"/>
          <p:cNvGraphicFramePr>
            <a:graphicFrameLocks/>
          </p:cNvGraphicFramePr>
          <p:nvPr/>
        </p:nvGraphicFramePr>
        <p:xfrm>
          <a:off x="6040438" y="844550"/>
          <a:ext cx="11160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0" name="Document" r:id="rId12" imgW="6099120" imgH="3965400" progId="Word.Document.6">
                  <p:embed/>
                </p:oleObj>
              </mc:Choice>
              <mc:Fallback>
                <p:oleObj name="Document" r:id="rId12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844550"/>
                        <a:ext cx="1116012" cy="6604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9"/>
          <p:cNvSpPr>
            <a:spLocks noChangeArrowheads="1"/>
          </p:cNvSpPr>
          <p:nvPr/>
        </p:nvSpPr>
        <p:spPr bwMode="auto">
          <a:xfrm>
            <a:off x="-6350" y="525463"/>
            <a:ext cx="12557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v2, sm = 35</a:t>
            </a:r>
          </a:p>
        </p:txBody>
      </p:sp>
      <p:sp>
        <p:nvSpPr>
          <p:cNvPr id="24591" name="Rectangle 10"/>
          <p:cNvSpPr>
            <a:spLocks noChangeArrowheads="1"/>
          </p:cNvSpPr>
          <p:nvPr/>
        </p:nvSpPr>
        <p:spPr bwMode="auto">
          <a:xfrm>
            <a:off x="1517650" y="5254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53</a:t>
            </a:r>
          </a:p>
        </p:txBody>
      </p:sp>
      <p:sp>
        <p:nvSpPr>
          <p:cNvPr id="24592" name="Rectangle 11"/>
          <p:cNvSpPr>
            <a:spLocks noChangeArrowheads="1"/>
          </p:cNvSpPr>
          <p:nvPr/>
        </p:nvSpPr>
        <p:spPr bwMode="auto">
          <a:xfrm>
            <a:off x="5861050" y="5254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31</a:t>
            </a:r>
          </a:p>
        </p:txBody>
      </p:sp>
      <p:sp>
        <p:nvSpPr>
          <p:cNvPr id="24593" name="Rectangle 12"/>
          <p:cNvSpPr>
            <a:spLocks noChangeArrowheads="1"/>
          </p:cNvSpPr>
          <p:nvPr/>
        </p:nvSpPr>
        <p:spPr bwMode="auto">
          <a:xfrm>
            <a:off x="4108450" y="6016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v4, sm = 25</a:t>
            </a:r>
          </a:p>
        </p:txBody>
      </p:sp>
      <p:graphicFrame>
        <p:nvGraphicFramePr>
          <p:cNvPr id="24583" name="Object 13"/>
          <p:cNvGraphicFramePr>
            <a:graphicFrameLocks/>
          </p:cNvGraphicFramePr>
          <p:nvPr/>
        </p:nvGraphicFramePr>
        <p:xfrm>
          <a:off x="1073150" y="2117725"/>
          <a:ext cx="16843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1" name="Document" r:id="rId14" imgW="6099120" imgH="3965400" progId="Word.Document.6">
                  <p:embed/>
                </p:oleObj>
              </mc:Choice>
              <mc:Fallback>
                <p:oleObj name="Document" r:id="rId14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2117725"/>
                        <a:ext cx="1684338" cy="10001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4" name="Rectangle 14"/>
          <p:cNvSpPr>
            <a:spLocks noChangeArrowheads="1"/>
          </p:cNvSpPr>
          <p:nvPr/>
        </p:nvSpPr>
        <p:spPr bwMode="auto">
          <a:xfrm>
            <a:off x="222250" y="1646238"/>
            <a:ext cx="1384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v2, sm = 28</a:t>
            </a:r>
          </a:p>
        </p:txBody>
      </p:sp>
      <p:graphicFrame>
        <p:nvGraphicFramePr>
          <p:cNvPr id="24584" name="Object 15"/>
          <p:cNvGraphicFramePr>
            <a:graphicFrameLocks/>
          </p:cNvGraphicFramePr>
          <p:nvPr/>
        </p:nvGraphicFramePr>
        <p:xfrm>
          <a:off x="4440238" y="2444750"/>
          <a:ext cx="14001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2" name="Document" r:id="rId16" imgW="6099120" imgH="3965400" progId="Word.Document.6">
                  <p:embed/>
                </p:oleObj>
              </mc:Choice>
              <mc:Fallback>
                <p:oleObj name="Document" r:id="rId16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2444750"/>
                        <a:ext cx="1400175" cy="8302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5" name="Rectangle 16"/>
          <p:cNvSpPr>
            <a:spLocks noChangeArrowheads="1"/>
          </p:cNvSpPr>
          <p:nvPr/>
        </p:nvSpPr>
        <p:spPr bwMode="auto">
          <a:xfrm>
            <a:off x="4197350" y="1985963"/>
            <a:ext cx="15271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50</a:t>
            </a:r>
          </a:p>
        </p:txBody>
      </p:sp>
      <p:graphicFrame>
        <p:nvGraphicFramePr>
          <p:cNvPr id="24585" name="Object 17"/>
          <p:cNvGraphicFramePr>
            <a:graphicFrameLocks/>
          </p:cNvGraphicFramePr>
          <p:nvPr/>
        </p:nvGraphicFramePr>
        <p:xfrm>
          <a:off x="7204075" y="2520950"/>
          <a:ext cx="14001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3" name="Document" r:id="rId18" imgW="6099120" imgH="3965400" progId="Word.Document.6">
                  <p:embed/>
                </p:oleObj>
              </mc:Choice>
              <mc:Fallback>
                <p:oleObj name="Document" r:id="rId18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2520950"/>
                        <a:ext cx="1400175" cy="8302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6" name="Rectangle 18"/>
          <p:cNvSpPr>
            <a:spLocks noChangeArrowheads="1"/>
          </p:cNvSpPr>
          <p:nvPr/>
        </p:nvSpPr>
        <p:spPr bwMode="auto">
          <a:xfrm>
            <a:off x="7232650" y="2049463"/>
            <a:ext cx="16637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36</a:t>
            </a:r>
          </a:p>
        </p:txBody>
      </p:sp>
      <p:sp>
        <p:nvSpPr>
          <p:cNvPr id="24597" name="Line 19"/>
          <p:cNvSpPr>
            <a:spLocks noChangeShapeType="1"/>
          </p:cNvSpPr>
          <p:nvPr/>
        </p:nvSpPr>
        <p:spPr bwMode="auto">
          <a:xfrm flipH="1">
            <a:off x="990600" y="381000"/>
            <a:ext cx="2514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598" name="Line 20"/>
          <p:cNvSpPr>
            <a:spLocks noChangeShapeType="1"/>
          </p:cNvSpPr>
          <p:nvPr/>
        </p:nvSpPr>
        <p:spPr bwMode="auto">
          <a:xfrm flipH="1">
            <a:off x="2743200" y="533400"/>
            <a:ext cx="762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599" name="Line 21"/>
          <p:cNvSpPr>
            <a:spLocks noChangeShapeType="1"/>
          </p:cNvSpPr>
          <p:nvPr/>
        </p:nvSpPr>
        <p:spPr bwMode="auto">
          <a:xfrm>
            <a:off x="3657600" y="685800"/>
            <a:ext cx="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600" name="Line 22"/>
          <p:cNvSpPr>
            <a:spLocks noChangeShapeType="1"/>
          </p:cNvSpPr>
          <p:nvPr/>
        </p:nvSpPr>
        <p:spPr bwMode="auto">
          <a:xfrm>
            <a:off x="4725988" y="377825"/>
            <a:ext cx="1293812" cy="61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601" name="Line 23"/>
          <p:cNvSpPr>
            <a:spLocks noChangeShapeType="1"/>
          </p:cNvSpPr>
          <p:nvPr/>
        </p:nvSpPr>
        <p:spPr bwMode="auto">
          <a:xfrm>
            <a:off x="4724400" y="1600200"/>
            <a:ext cx="2590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602" name="Line 24"/>
          <p:cNvSpPr>
            <a:spLocks noChangeShapeType="1"/>
          </p:cNvSpPr>
          <p:nvPr/>
        </p:nvSpPr>
        <p:spPr bwMode="auto">
          <a:xfrm flipH="1">
            <a:off x="2819400" y="1828800"/>
            <a:ext cx="9144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4586" name="Object 25"/>
          <p:cNvGraphicFramePr>
            <a:graphicFrameLocks/>
          </p:cNvGraphicFramePr>
          <p:nvPr/>
        </p:nvGraphicFramePr>
        <p:xfrm>
          <a:off x="158750" y="3946525"/>
          <a:ext cx="10461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4" name="Document" r:id="rId20" imgW="6099120" imgH="3965400" progId="Word.Document.6">
                  <p:embed/>
                </p:oleObj>
              </mc:Choice>
              <mc:Fallback>
                <p:oleObj name="Document" r:id="rId20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3946525"/>
                        <a:ext cx="1046163" cy="6191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6"/>
          <p:cNvSpPr>
            <a:spLocks noChangeArrowheads="1"/>
          </p:cNvSpPr>
          <p:nvPr/>
        </p:nvSpPr>
        <p:spPr bwMode="auto">
          <a:xfrm>
            <a:off x="82550" y="3411538"/>
            <a:ext cx="1511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v3, sm =52</a:t>
            </a:r>
          </a:p>
        </p:txBody>
      </p:sp>
      <p:graphicFrame>
        <p:nvGraphicFramePr>
          <p:cNvPr id="24587" name="Object 27"/>
          <p:cNvGraphicFramePr>
            <a:graphicFrameLocks/>
          </p:cNvGraphicFramePr>
          <p:nvPr/>
        </p:nvGraphicFramePr>
        <p:xfrm>
          <a:off x="2978150" y="3717925"/>
          <a:ext cx="24495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5" name="Document" r:id="rId22" imgW="6099120" imgH="3965400" progId="Word.Document.6">
                  <p:embed/>
                </p:oleObj>
              </mc:Choice>
              <mc:Fallback>
                <p:oleObj name="Document" r:id="rId22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3717925"/>
                        <a:ext cx="2449513" cy="11525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2444750" y="3182938"/>
            <a:ext cx="1384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v5, sm = 28</a:t>
            </a: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H="1">
            <a:off x="685800" y="31242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2743200" y="3124200"/>
            <a:ext cx="9144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3511550" y="5164138"/>
            <a:ext cx="20320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v3, sm = 28+0=28</a:t>
            </a: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2873375" y="5799138"/>
            <a:ext cx="5545138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 u="sng">
                <a:solidFill>
                  <a:schemeClr val="tx2"/>
                </a:solidFill>
                <a:latin typeface="Arial" pitchFamily="34" charset="0"/>
              </a:rPr>
              <a:t>Možna rešitev = 1-4-2-5-3-1 = 28</a:t>
            </a: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5845175" y="5129213"/>
            <a:ext cx="1781175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SL Dutch" charset="0"/>
              </a:rPr>
              <a:t>+ cena 3-1 (0)</a:t>
            </a: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4572000" y="4876800"/>
            <a:ext cx="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70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“Klestenje”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Imamo kandidata za rešitev, ki je krožna pot s ceno 28</a:t>
            </a:r>
          </a:p>
          <a:p>
            <a:pPr eaLnBrk="1" hangingPunct="1"/>
            <a:r>
              <a:rPr lang="sl-SI" smtClean="0"/>
              <a:t>Poznamo pa tudi oceno obetavnosti vozlišč</a:t>
            </a:r>
          </a:p>
          <a:p>
            <a:pPr lvl="1" eaLnBrk="1" hangingPunct="1"/>
            <a:r>
              <a:rPr lang="sl-SI" smtClean="0"/>
              <a:t>Koliko nas VSAJ (verjetno več!) stanejo TISTE krožne poti</a:t>
            </a:r>
          </a:p>
          <a:p>
            <a:pPr eaLnBrk="1" hangingPunct="1"/>
            <a:r>
              <a:rPr lang="sl-SI" smtClean="0"/>
              <a:t>Vsa ne dovolj obetavna vozlišča lahko zavržemo!</a:t>
            </a:r>
          </a:p>
        </p:txBody>
      </p:sp>
    </p:spTree>
    <p:extLst>
      <p:ext uri="{BB962C8B-B14F-4D97-AF65-F5344CB8AC3E}">
        <p14:creationId xmlns:p14="http://schemas.microsoft.com/office/powerpoint/2010/main" val="121689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6383756" y="4725145"/>
            <a:ext cx="2151469" cy="111447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612209" y="3519414"/>
            <a:ext cx="1809052" cy="113372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563888" y="2413835"/>
            <a:ext cx="1912417" cy="116906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60734679"/>
              </p:ext>
            </p:extLst>
          </p:nvPr>
        </p:nvGraphicFramePr>
        <p:xfrm>
          <a:off x="899592" y="2133177"/>
          <a:ext cx="8244408" cy="5039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IDEJA  </a:t>
            </a:r>
            <a:r>
              <a:rPr lang="en-US" dirty="0" err="1" smtClean="0"/>
              <a:t>RiO</a:t>
            </a:r>
            <a:endParaRPr 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341438"/>
            <a:ext cx="8001000" cy="1151458"/>
          </a:xfrm>
        </p:spPr>
        <p:txBody>
          <a:bodyPr lIns="92075" tIns="46038" rIns="92075" bIns="46038"/>
          <a:lstStyle/>
          <a:p>
            <a:pPr eaLnBrk="1" hangingPunct="1"/>
            <a:r>
              <a:rPr lang="sl-SI" dirty="0" smtClean="0"/>
              <a:t>Dodatno: o</a:t>
            </a:r>
            <a:r>
              <a:rPr lang="en-US" dirty="0" err="1" smtClean="0"/>
              <a:t>cenjujemo</a:t>
            </a:r>
            <a:r>
              <a:rPr lang="en-US" dirty="0" smtClean="0"/>
              <a:t> “</a:t>
            </a:r>
            <a:r>
              <a:rPr lang="en-US" dirty="0" err="1" smtClean="0"/>
              <a:t>obetavnost</a:t>
            </a:r>
            <a:r>
              <a:rPr lang="en-US" dirty="0" smtClean="0"/>
              <a:t>” </a:t>
            </a:r>
            <a:r>
              <a:rPr lang="en-US" dirty="0" err="1" smtClean="0"/>
              <a:t>stanja</a:t>
            </a:r>
            <a:endParaRPr lang="en-US" dirty="0" smtClean="0"/>
          </a:p>
          <a:p>
            <a:pPr eaLnBrk="1" hangingPunct="1"/>
            <a:r>
              <a:rPr lang="en-US" dirty="0" err="1" smtClean="0"/>
              <a:t>Gremo</a:t>
            </a:r>
            <a:r>
              <a:rPr lang="en-US" dirty="0" smtClean="0"/>
              <a:t> v </a:t>
            </a:r>
            <a:r>
              <a:rPr lang="en-US" dirty="0" err="1" smtClean="0"/>
              <a:t>smeri</a:t>
            </a:r>
            <a:r>
              <a:rPr lang="en-US" dirty="0" smtClean="0"/>
              <a:t> </a:t>
            </a:r>
            <a:r>
              <a:rPr lang="en-US" dirty="0" err="1" smtClean="0"/>
              <a:t>najbolj</a:t>
            </a:r>
            <a:r>
              <a:rPr lang="en-US" dirty="0" smtClean="0"/>
              <a:t> </a:t>
            </a:r>
            <a:r>
              <a:rPr lang="en-US" dirty="0" err="1" smtClean="0"/>
              <a:t>obetavne</a:t>
            </a:r>
            <a:r>
              <a:rPr lang="en-US" dirty="0" smtClean="0"/>
              <a:t> </a:t>
            </a:r>
            <a:r>
              <a:rPr lang="en-US" dirty="0" err="1" smtClean="0"/>
              <a:t>veje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33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Line 2"/>
          <p:cNvSpPr>
            <a:spLocks noChangeShapeType="1"/>
          </p:cNvSpPr>
          <p:nvPr/>
        </p:nvSpPr>
        <p:spPr bwMode="auto">
          <a:xfrm>
            <a:off x="4648200" y="1828800"/>
            <a:ext cx="76200" cy="6858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5602" name="Object 3"/>
          <p:cNvGraphicFramePr>
            <a:graphicFrameLocks/>
          </p:cNvGraphicFramePr>
          <p:nvPr/>
        </p:nvGraphicFramePr>
        <p:xfrm>
          <a:off x="3521075" y="0"/>
          <a:ext cx="12954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0" name="Document" r:id="rId4" imgW="7271469" imgH="4903431" progId="Word.Document.8">
                  <p:embed/>
                </p:oleObj>
              </mc:Choice>
              <mc:Fallback>
                <p:oleObj name="Document" r:id="rId4" imgW="7271469" imgH="4903431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0"/>
                        <a:ext cx="12954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4"/>
          <p:cNvGraphicFramePr>
            <a:graphicFrameLocks/>
          </p:cNvGraphicFramePr>
          <p:nvPr/>
        </p:nvGraphicFramePr>
        <p:xfrm>
          <a:off x="173038" y="839788"/>
          <a:ext cx="8874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1" name="Document" r:id="rId6" imgW="6099120" imgH="3965400" progId="Word.Document.6">
                  <p:embed/>
                </p:oleObj>
              </mc:Choice>
              <mc:Fallback>
                <p:oleObj name="Document" r:id="rId6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839788"/>
                        <a:ext cx="887412" cy="523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Rectangle 5"/>
          <p:cNvSpPr>
            <a:spLocks noChangeArrowheads="1"/>
          </p:cNvSpPr>
          <p:nvPr/>
        </p:nvSpPr>
        <p:spPr bwMode="auto">
          <a:xfrm>
            <a:off x="1835150" y="96838"/>
            <a:ext cx="1587500" cy="3175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25604" name="Object 6"/>
          <p:cNvGraphicFramePr>
            <a:graphicFrameLocks/>
          </p:cNvGraphicFramePr>
          <p:nvPr/>
        </p:nvGraphicFramePr>
        <p:xfrm>
          <a:off x="1849438" y="844550"/>
          <a:ext cx="879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2" name="Document" r:id="rId8" imgW="6099120" imgH="3965400" progId="Word.Document.6">
                  <p:embed/>
                </p:oleObj>
              </mc:Choice>
              <mc:Fallback>
                <p:oleObj name="Document" r:id="rId8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844550"/>
                        <a:ext cx="879475" cy="5191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7"/>
          <p:cNvGraphicFramePr>
            <a:graphicFrameLocks/>
          </p:cNvGraphicFramePr>
          <p:nvPr/>
        </p:nvGraphicFramePr>
        <p:xfrm>
          <a:off x="3214688" y="914400"/>
          <a:ext cx="17557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3" name="Document" r:id="rId10" imgW="7102248" imgH="4497297" progId="Word.Document.8">
                  <p:embed/>
                </p:oleObj>
              </mc:Choice>
              <mc:Fallback>
                <p:oleObj name="Document" r:id="rId10" imgW="7102248" imgH="449729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914400"/>
                        <a:ext cx="1755775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8"/>
          <p:cNvGraphicFramePr>
            <a:graphicFrameLocks/>
          </p:cNvGraphicFramePr>
          <p:nvPr/>
        </p:nvGraphicFramePr>
        <p:xfrm>
          <a:off x="6034088" y="838200"/>
          <a:ext cx="11287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4" name="Document" r:id="rId12" imgW="6099120" imgH="3965400" progId="Word.Document.6">
                  <p:embed/>
                </p:oleObj>
              </mc:Choice>
              <mc:Fallback>
                <p:oleObj name="Document" r:id="rId12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838200"/>
                        <a:ext cx="11287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9"/>
          <p:cNvSpPr>
            <a:spLocks noChangeArrowheads="1"/>
          </p:cNvSpPr>
          <p:nvPr/>
        </p:nvSpPr>
        <p:spPr bwMode="auto">
          <a:xfrm>
            <a:off x="-6350" y="525463"/>
            <a:ext cx="1255713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v2, sm = 35</a:t>
            </a:r>
          </a:p>
        </p:txBody>
      </p:sp>
      <p:sp>
        <p:nvSpPr>
          <p:cNvPr id="25615" name="Rectangle 10"/>
          <p:cNvSpPr>
            <a:spLocks noChangeArrowheads="1"/>
          </p:cNvSpPr>
          <p:nvPr/>
        </p:nvSpPr>
        <p:spPr bwMode="auto">
          <a:xfrm>
            <a:off x="1517650" y="525463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53</a:t>
            </a:r>
          </a:p>
        </p:txBody>
      </p:sp>
      <p:sp>
        <p:nvSpPr>
          <p:cNvPr id="25616" name="Rectangle 11"/>
          <p:cNvSpPr>
            <a:spLocks noChangeArrowheads="1"/>
          </p:cNvSpPr>
          <p:nvPr/>
        </p:nvSpPr>
        <p:spPr bwMode="auto">
          <a:xfrm>
            <a:off x="5861050" y="525463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31</a:t>
            </a:r>
          </a:p>
        </p:txBody>
      </p:sp>
      <p:sp>
        <p:nvSpPr>
          <p:cNvPr id="25617" name="Rectangle 12"/>
          <p:cNvSpPr>
            <a:spLocks noChangeArrowheads="1"/>
          </p:cNvSpPr>
          <p:nvPr/>
        </p:nvSpPr>
        <p:spPr bwMode="auto">
          <a:xfrm>
            <a:off x="4108450" y="601663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v4, sm = 25</a:t>
            </a:r>
          </a:p>
        </p:txBody>
      </p:sp>
      <p:graphicFrame>
        <p:nvGraphicFramePr>
          <p:cNvPr id="25607" name="Object 13"/>
          <p:cNvGraphicFramePr>
            <a:graphicFrameLocks/>
          </p:cNvGraphicFramePr>
          <p:nvPr/>
        </p:nvGraphicFramePr>
        <p:xfrm>
          <a:off x="1068388" y="2109788"/>
          <a:ext cx="19097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5" name="Document" r:id="rId14" imgW="6898102" imgH="4326937" progId="Word.Document.8">
                  <p:embed/>
                </p:oleObj>
              </mc:Choice>
              <mc:Fallback>
                <p:oleObj name="Document" r:id="rId14" imgW="6898102" imgH="43269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109788"/>
                        <a:ext cx="19097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8" name="Rectangle 14"/>
          <p:cNvSpPr>
            <a:spLocks noChangeArrowheads="1"/>
          </p:cNvSpPr>
          <p:nvPr/>
        </p:nvSpPr>
        <p:spPr bwMode="auto">
          <a:xfrm>
            <a:off x="0" y="1916113"/>
            <a:ext cx="1384300" cy="379412"/>
          </a:xfrm>
          <a:prstGeom prst="rect">
            <a:avLst/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v2, sm = 28</a:t>
            </a:r>
          </a:p>
        </p:txBody>
      </p:sp>
      <p:graphicFrame>
        <p:nvGraphicFramePr>
          <p:cNvPr id="25608" name="Object 15"/>
          <p:cNvGraphicFramePr>
            <a:graphicFrameLocks/>
          </p:cNvGraphicFramePr>
          <p:nvPr/>
        </p:nvGraphicFramePr>
        <p:xfrm>
          <a:off x="4433888" y="2438400"/>
          <a:ext cx="14128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6" name="Document" r:id="rId16" imgW="6099120" imgH="3965400" progId="Word.Document.6">
                  <p:embed/>
                </p:oleObj>
              </mc:Choice>
              <mc:Fallback>
                <p:oleObj name="Document" r:id="rId16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2438400"/>
                        <a:ext cx="14128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16"/>
          <p:cNvSpPr>
            <a:spLocks noChangeArrowheads="1"/>
          </p:cNvSpPr>
          <p:nvPr/>
        </p:nvSpPr>
        <p:spPr bwMode="auto">
          <a:xfrm>
            <a:off x="4197350" y="1985963"/>
            <a:ext cx="1527175" cy="349250"/>
          </a:xfrm>
          <a:prstGeom prst="rect">
            <a:avLst/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v3, sm = 50</a:t>
            </a:r>
          </a:p>
        </p:txBody>
      </p:sp>
      <p:graphicFrame>
        <p:nvGraphicFramePr>
          <p:cNvPr id="25609" name="Object 17"/>
          <p:cNvGraphicFramePr>
            <a:graphicFrameLocks/>
          </p:cNvGraphicFramePr>
          <p:nvPr/>
        </p:nvGraphicFramePr>
        <p:xfrm>
          <a:off x="7197725" y="2514600"/>
          <a:ext cx="14128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7" name="Document" r:id="rId18" imgW="6099120" imgH="3965400" progId="Word.Document.6">
                  <p:embed/>
                </p:oleObj>
              </mc:Choice>
              <mc:Fallback>
                <p:oleObj name="Document" r:id="rId18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725" y="2514600"/>
                        <a:ext cx="14128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0" name="Rectangle 18"/>
          <p:cNvSpPr>
            <a:spLocks noChangeArrowheads="1"/>
          </p:cNvSpPr>
          <p:nvPr/>
        </p:nvSpPr>
        <p:spPr bwMode="auto">
          <a:xfrm>
            <a:off x="7232650" y="2049463"/>
            <a:ext cx="1663700" cy="349250"/>
          </a:xfrm>
          <a:prstGeom prst="rect">
            <a:avLst/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SL Dutch" charset="0"/>
              </a:rPr>
              <a:t>v5, sm = 36</a:t>
            </a:r>
          </a:p>
        </p:txBody>
      </p:sp>
      <p:sp>
        <p:nvSpPr>
          <p:cNvPr id="25621" name="Line 19"/>
          <p:cNvSpPr>
            <a:spLocks noChangeShapeType="1"/>
          </p:cNvSpPr>
          <p:nvPr/>
        </p:nvSpPr>
        <p:spPr bwMode="auto">
          <a:xfrm flipH="1">
            <a:off x="990600" y="381000"/>
            <a:ext cx="25146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22" name="Line 20"/>
          <p:cNvSpPr>
            <a:spLocks noChangeShapeType="1"/>
          </p:cNvSpPr>
          <p:nvPr/>
        </p:nvSpPr>
        <p:spPr bwMode="auto">
          <a:xfrm flipH="1">
            <a:off x="2743200" y="533400"/>
            <a:ext cx="7620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23" name="Line 21"/>
          <p:cNvSpPr>
            <a:spLocks noChangeShapeType="1"/>
          </p:cNvSpPr>
          <p:nvPr/>
        </p:nvSpPr>
        <p:spPr bwMode="auto">
          <a:xfrm>
            <a:off x="3657600" y="685800"/>
            <a:ext cx="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24" name="Line 22"/>
          <p:cNvSpPr>
            <a:spLocks noChangeShapeType="1"/>
          </p:cNvSpPr>
          <p:nvPr/>
        </p:nvSpPr>
        <p:spPr bwMode="auto">
          <a:xfrm>
            <a:off x="4725988" y="377825"/>
            <a:ext cx="1293812" cy="6127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25" name="Line 23"/>
          <p:cNvSpPr>
            <a:spLocks noChangeShapeType="1"/>
          </p:cNvSpPr>
          <p:nvPr/>
        </p:nvSpPr>
        <p:spPr bwMode="auto">
          <a:xfrm>
            <a:off x="4724400" y="1600200"/>
            <a:ext cx="2590800" cy="9144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26" name="Line 24"/>
          <p:cNvSpPr>
            <a:spLocks noChangeShapeType="1"/>
          </p:cNvSpPr>
          <p:nvPr/>
        </p:nvSpPr>
        <p:spPr bwMode="auto">
          <a:xfrm flipH="1">
            <a:off x="2819400" y="1828800"/>
            <a:ext cx="914400" cy="6096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5610" name="Object 25"/>
          <p:cNvGraphicFramePr>
            <a:graphicFrameLocks/>
          </p:cNvGraphicFramePr>
          <p:nvPr/>
        </p:nvGraphicFramePr>
        <p:xfrm>
          <a:off x="152400" y="3940175"/>
          <a:ext cx="10588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8" name="Document" r:id="rId20" imgW="6099120" imgH="3965400" progId="Word.Document.6">
                  <p:embed/>
                </p:oleObj>
              </mc:Choice>
              <mc:Fallback>
                <p:oleObj name="Document" r:id="rId20" imgW="6099120" imgH="3965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40175"/>
                        <a:ext cx="10588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26"/>
          <p:cNvSpPr>
            <a:spLocks noChangeArrowheads="1"/>
          </p:cNvSpPr>
          <p:nvPr/>
        </p:nvSpPr>
        <p:spPr bwMode="auto">
          <a:xfrm>
            <a:off x="82550" y="3411538"/>
            <a:ext cx="1511300" cy="37941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v3, sm =52</a:t>
            </a:r>
          </a:p>
        </p:txBody>
      </p:sp>
      <p:graphicFrame>
        <p:nvGraphicFramePr>
          <p:cNvPr id="25611" name="Object 27"/>
          <p:cNvGraphicFramePr>
            <a:graphicFrameLocks/>
          </p:cNvGraphicFramePr>
          <p:nvPr/>
        </p:nvGraphicFramePr>
        <p:xfrm>
          <a:off x="2987675" y="3716338"/>
          <a:ext cx="273367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9" name="Document" r:id="rId22" imgW="6905663" imgH="4028627" progId="Word.Document.8">
                  <p:embed/>
                </p:oleObj>
              </mc:Choice>
              <mc:Fallback>
                <p:oleObj name="Document" r:id="rId22" imgW="6905663" imgH="402862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716338"/>
                        <a:ext cx="273367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2444750" y="3182938"/>
            <a:ext cx="1384300" cy="37941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v5, sm = 28</a:t>
            </a: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H="1">
            <a:off x="685800" y="31242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2743200" y="3124200"/>
            <a:ext cx="914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3563938" y="5373688"/>
            <a:ext cx="1384300" cy="379412"/>
          </a:xfrm>
          <a:prstGeom prst="rect">
            <a:avLst/>
          </a:prstGeom>
          <a:noFill/>
          <a:ln w="12700">
            <a:solidFill>
              <a:srgbClr val="FF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SL Dutch" charset="0"/>
              </a:rPr>
              <a:t>v3, sm = 28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2879725" y="5805488"/>
            <a:ext cx="3643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 u="sng">
                <a:solidFill>
                  <a:schemeClr val="tx2"/>
                </a:solidFill>
                <a:latin typeface="SL Dutch" charset="0"/>
              </a:rPr>
              <a:t>Rešitev = 1-4-2-5-3-1</a:t>
            </a: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4211638" y="5084763"/>
            <a:ext cx="0" cy="304800"/>
          </a:xfrm>
          <a:prstGeom prst="line">
            <a:avLst/>
          </a:prstGeom>
          <a:noFill/>
          <a:ln w="12700">
            <a:solidFill>
              <a:srgbClr val="FF33FF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76200" y="3810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H="1">
            <a:off x="0" y="3810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1752600" y="3810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 flipH="1">
            <a:off x="1676400" y="3810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6172200" y="3810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 flipH="1">
            <a:off x="6096000" y="3810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7315200" y="21336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 flipH="1">
            <a:off x="7239000" y="21336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4573588" y="20574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 flipH="1">
            <a:off x="4421188" y="20574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>
            <a:off x="79375" y="34290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 flipH="1">
            <a:off x="3175" y="34290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23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Metoda 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2273300"/>
            <a:ext cx="8001000" cy="3175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SL Dutch" charset="0"/>
              </a:rPr>
              <a:t>Običajno nimamo take “sreče”, da takoj pridemo do optimalne rešitve</a:t>
            </a:r>
            <a:endParaRPr lang="sl-SI" smtClean="0">
              <a:latin typeface="SL Dutch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SL Dutch" charset="0"/>
              </a:rPr>
              <a:t>Še kak zgled</a:t>
            </a:r>
            <a:endParaRPr lang="en-US" smtClean="0">
              <a:latin typeface="SL Dutc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Matrika omrežja</a:t>
            </a:r>
            <a:endParaRPr lang="en-US" smtClean="0"/>
          </a:p>
        </p:txBody>
      </p:sp>
      <p:graphicFrame>
        <p:nvGraphicFramePr>
          <p:cNvPr id="26626" name="Object 2"/>
          <p:cNvGraphicFramePr>
            <a:graphicFrameLocks/>
          </p:cNvGraphicFramePr>
          <p:nvPr/>
        </p:nvGraphicFramePr>
        <p:xfrm>
          <a:off x="2770188" y="2271713"/>
          <a:ext cx="3422650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4" name="Document" r:id="rId4" imgW="3366421" imgH="3908224" progId="Word.Document.8">
                  <p:embed/>
                </p:oleObj>
              </mc:Choice>
              <mc:Fallback>
                <p:oleObj name="Document" r:id="rId4" imgW="3366421" imgH="390822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271713"/>
                        <a:ext cx="3422650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9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Drevo stanj – razvijemo začetno vozlišče</a:t>
            </a:r>
            <a:endParaRPr lang="en-US" sz="3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370013" y="1827213"/>
          <a:ext cx="73612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98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Krožne poti s povezavo 1 – 2 / m12</a:t>
            </a:r>
            <a:endParaRPr lang="en-US" sz="30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2200" smtClean="0"/>
              <a:t>Konstruirajmo omrežje, ki ustreza prvotnemu omrežju, le da gremo obvezno po povezavi 1 – 2. </a:t>
            </a:r>
          </a:p>
          <a:p>
            <a:pPr eaLnBrk="1" hangingPunct="1"/>
            <a:r>
              <a:rPr lang="sl-SI" sz="2200" smtClean="0"/>
              <a:t>V matriki vrstico 1 postavimo na ∞ (iz 1 ne smemo več nikamor drugam). </a:t>
            </a:r>
          </a:p>
          <a:p>
            <a:pPr eaLnBrk="1" hangingPunct="1"/>
            <a:r>
              <a:rPr lang="sl-SI" sz="2200" smtClean="0"/>
              <a:t>Enako 2 stolpec (v 2 ne smemo več priti!).</a:t>
            </a:r>
          </a:p>
          <a:p>
            <a:pPr eaLnBrk="1" hangingPunct="1"/>
            <a:r>
              <a:rPr lang="sl-SI" sz="2200" smtClean="0"/>
              <a:t>Prav tako postavimo 2 – 1 na ∞, saj se iz 2 še ne smemo vrniti v 1.</a:t>
            </a:r>
          </a:p>
          <a:p>
            <a:pPr eaLnBrk="1" hangingPunct="1">
              <a:buFont typeface="Wingdings" pitchFamily="2" charset="2"/>
              <a:buNone/>
            </a:pPr>
            <a:endParaRPr lang="sl-SI" sz="2200" smtClean="0"/>
          </a:p>
        </p:txBody>
      </p:sp>
    </p:spTree>
    <p:extLst>
      <p:ext uri="{BB962C8B-B14F-4D97-AF65-F5344CB8AC3E}">
        <p14:creationId xmlns:p14="http://schemas.microsoft.com/office/powerpoint/2010/main" val="2205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200" smtClean="0"/>
              <a:t>Krožne poti s povezavo 1 – 2 </a:t>
            </a:r>
            <a:br>
              <a:rPr lang="sl-SI" sz="2200" smtClean="0"/>
            </a:br>
            <a:r>
              <a:rPr lang="sl-SI" sz="2200" smtClean="0"/>
              <a:t>matrika omrežja: m12</a:t>
            </a:r>
            <a:endParaRPr lang="en-US" sz="2200" smtClean="0"/>
          </a:p>
        </p:txBody>
      </p:sp>
      <p:graphicFrame>
        <p:nvGraphicFramePr>
          <p:cNvPr id="28674" name="Object 3"/>
          <p:cNvGraphicFramePr>
            <a:graphicFrameLocks noGrp="1"/>
          </p:cNvGraphicFramePr>
          <p:nvPr>
            <p:ph sz="half" idx="1"/>
          </p:nvPr>
        </p:nvGraphicFramePr>
        <p:xfrm>
          <a:off x="996950" y="1639888"/>
          <a:ext cx="3481388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8" name="Document" r:id="rId4" imgW="3983898" imgH="4205097" progId="Word.Document.8">
                  <p:embed/>
                </p:oleObj>
              </mc:Choice>
              <mc:Fallback>
                <p:oleObj name="Document" r:id="rId4" imgW="3983898" imgH="420509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639888"/>
                        <a:ext cx="3481388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4"/>
          <p:cNvGraphicFramePr>
            <a:graphicFrameLocks noGrp="1"/>
          </p:cNvGraphicFramePr>
          <p:nvPr>
            <p:ph sz="half" idx="2"/>
          </p:nvPr>
        </p:nvGraphicFramePr>
        <p:xfrm>
          <a:off x="5059363" y="1719263"/>
          <a:ext cx="3459162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9" name="Document" r:id="rId6" imgW="3983898" imgH="4197549" progId="Word.Document.8">
                  <p:embed/>
                </p:oleObj>
              </mc:Choice>
              <mc:Fallback>
                <p:oleObj name="Document" r:id="rId6" imgW="3983898" imgH="419754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1719263"/>
                        <a:ext cx="3459162" cy="364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Line 5"/>
          <p:cNvSpPr>
            <a:spLocks noChangeShapeType="1"/>
          </p:cNvSpPr>
          <p:nvPr/>
        </p:nvSpPr>
        <p:spPr bwMode="auto">
          <a:xfrm>
            <a:off x="3635375" y="3357563"/>
            <a:ext cx="1366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5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200" smtClean="0"/>
              <a:t>Krožne poti s povezavo 1 – 2 </a:t>
            </a:r>
            <a:br>
              <a:rPr lang="sl-SI" sz="2200" smtClean="0"/>
            </a:br>
            <a:r>
              <a:rPr lang="sl-SI" sz="2200" smtClean="0"/>
              <a:t>ocena</a:t>
            </a:r>
            <a:r>
              <a:rPr lang="sl-SI" sz="3000" smtClean="0">
                <a:solidFill>
                  <a:schemeClr val="tx1"/>
                </a:solidFill>
              </a:rPr>
              <a:t> </a:t>
            </a:r>
            <a:endParaRPr lang="en-US" sz="3000" smtClean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200" smtClean="0"/>
              <a:t>Poleg 68 (kot je vrednost vseh poti)</a:t>
            </a:r>
          </a:p>
          <a:p>
            <a:pPr eaLnBrk="1" hangingPunct="1">
              <a:lnSpc>
                <a:spcPct val="80000"/>
              </a:lnSpc>
            </a:pPr>
            <a:r>
              <a:rPr lang="sl-SI" sz="2200" smtClean="0"/>
              <a:t>Dodatno zato, da uporabimo 1 – 2: 10</a:t>
            </a:r>
          </a:p>
          <a:p>
            <a:pPr eaLnBrk="1" hangingPunct="1">
              <a:lnSpc>
                <a:spcPct val="80000"/>
              </a:lnSpc>
            </a:pPr>
            <a:r>
              <a:rPr lang="sl-SI" sz="2200" smtClean="0"/>
              <a:t>Enak razmislek kot na začetku nam omogoča, da matriko še enkrat reduciramo (če gre!)</a:t>
            </a:r>
          </a:p>
          <a:p>
            <a:pPr eaLnBrk="1" hangingPunct="1">
              <a:lnSpc>
                <a:spcPct val="80000"/>
              </a:lnSpc>
            </a:pPr>
            <a:r>
              <a:rPr lang="sl-SI" sz="2200" smtClean="0"/>
              <a:t>Tudi tu namreč velja, da iz 2, 3, 4, 5 bomo morali iti. In zato, da zapustimo 2 (v vseh tistih omrežjih, kjer gremo obvezno po povezavi 1 – 2), nas stane vsaj še 0 dodatnih sredstev. Zato, da zapustimo 5 pa vsaj še dodatni 2 enoti (ker ne moremo več iz 5 v 2!)</a:t>
            </a: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6210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105775" cy="1143000"/>
          </a:xfrm>
        </p:spPr>
        <p:txBody>
          <a:bodyPr/>
          <a:lstStyle/>
          <a:p>
            <a:pPr eaLnBrk="1" hangingPunct="1"/>
            <a:r>
              <a:rPr lang="sl-SI" sz="3000" smtClean="0"/>
              <a:t>Krožne poti s povezavo 1 – 2 </a:t>
            </a:r>
            <a:br>
              <a:rPr lang="sl-SI" sz="3000" smtClean="0"/>
            </a:br>
            <a:r>
              <a:rPr lang="sl-SI" sz="3000" smtClean="0"/>
              <a:t>redukcija matrike</a:t>
            </a:r>
            <a:r>
              <a:rPr lang="sl-SI" sz="3000" smtClean="0">
                <a:solidFill>
                  <a:schemeClr val="tx1"/>
                </a:solidFill>
              </a:rPr>
              <a:t> </a:t>
            </a:r>
            <a:endParaRPr lang="en-US" sz="3000" smtClean="0">
              <a:solidFill>
                <a:schemeClr val="tx1"/>
              </a:solidFill>
            </a:endParaRPr>
          </a:p>
        </p:txBody>
      </p:sp>
      <p:graphicFrame>
        <p:nvGraphicFramePr>
          <p:cNvPr id="364549" name="Object 5"/>
          <p:cNvGraphicFramePr>
            <a:graphicFrameLocks noGrp="1"/>
          </p:cNvGraphicFramePr>
          <p:nvPr>
            <p:ph sz="half" idx="1"/>
          </p:nvPr>
        </p:nvGraphicFramePr>
        <p:xfrm>
          <a:off x="900113" y="1792288"/>
          <a:ext cx="3579812" cy="377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2" name="Document" r:id="rId4" imgW="3983898" imgH="4197549" progId="Word.Document.8">
                  <p:embed/>
                </p:oleObj>
              </mc:Choice>
              <mc:Fallback>
                <p:oleObj name="Document" r:id="rId4" imgW="3983898" imgH="419754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92288"/>
                        <a:ext cx="3579812" cy="377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47" name="Object 3"/>
          <p:cNvGraphicFramePr>
            <a:graphicFrameLocks noGrp="1"/>
          </p:cNvGraphicFramePr>
          <p:nvPr>
            <p:ph sz="half" idx="2"/>
          </p:nvPr>
        </p:nvGraphicFramePr>
        <p:xfrm>
          <a:off x="5076825" y="1773238"/>
          <a:ext cx="35575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3" name="Document" r:id="rId6" imgW="3983898" imgH="4182095" progId="Word.Document.8">
                  <p:embed/>
                </p:oleObj>
              </mc:Choice>
              <mc:Fallback>
                <p:oleObj name="Document" r:id="rId6" imgW="3983898" imgH="418209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773238"/>
                        <a:ext cx="355758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Line 4"/>
          <p:cNvSpPr>
            <a:spLocks noChangeShapeType="1"/>
          </p:cNvSpPr>
          <p:nvPr/>
        </p:nvSpPr>
        <p:spPr bwMode="auto">
          <a:xfrm>
            <a:off x="3635375" y="3357563"/>
            <a:ext cx="1366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4067175" y="5373688"/>
            <a:ext cx="4537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10 (zapustimo 3 ) + 1 (zapustimo 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9" grpId="0" build="p" bldLvl="5"/>
      <p:bldP spid="364547" grpId="0" build="p" bldLvl="5"/>
      <p:bldP spid="36455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001000" cy="684212"/>
          </a:xfrm>
        </p:spPr>
        <p:txBody>
          <a:bodyPr/>
          <a:lstStyle/>
          <a:p>
            <a:pPr eaLnBrk="1" hangingPunct="1"/>
            <a:r>
              <a:rPr lang="sl-SI" sz="2600" smtClean="0"/>
              <a:t>Krožne poti s povezavo 1 – 2 </a:t>
            </a:r>
            <a:br>
              <a:rPr lang="sl-SI" sz="2600" smtClean="0"/>
            </a:br>
            <a:r>
              <a:rPr lang="sl-SI" sz="2600" smtClean="0"/>
              <a:t>ocena</a:t>
            </a:r>
            <a:r>
              <a:rPr lang="sl-SI" sz="3000" smtClean="0">
                <a:solidFill>
                  <a:schemeClr val="tx1"/>
                </a:solidFill>
              </a:rPr>
              <a:t> </a:t>
            </a:r>
            <a:endParaRPr lang="en-US" sz="3000" smtClean="0">
              <a:solidFill>
                <a:schemeClr val="tx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/>
              <a:t>Osnovna sredstva: 68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Dodatno zato, da uporabimo 1 – 2: 10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Redukcija po vrsticah: 11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Redukcija po stolpcih: 0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Skupaj: 89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Vsaka krožna pot v našem problemu, ki vsebuje povezavo 1 -2, stane torej 89 ali več!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67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600" smtClean="0"/>
              <a:t>Krožne poti s povezavo 1 – 2 </a:t>
            </a:r>
            <a:br>
              <a:rPr lang="sl-SI" sz="2600" smtClean="0"/>
            </a:br>
            <a:r>
              <a:rPr lang="sl-SI" sz="2600" smtClean="0"/>
              <a:t>matrika m12</a:t>
            </a:r>
            <a:endParaRPr lang="en-US" sz="2600" smtClean="0"/>
          </a:p>
        </p:txBody>
      </p:sp>
      <p:graphicFrame>
        <p:nvGraphicFramePr>
          <p:cNvPr id="30722" name="Object 3"/>
          <p:cNvGraphicFramePr>
            <a:graphicFrameLocks noGrp="1"/>
          </p:cNvGraphicFramePr>
          <p:nvPr>
            <p:ph sz="half" idx="1"/>
          </p:nvPr>
        </p:nvGraphicFramePr>
        <p:xfrm>
          <a:off x="2336800" y="1606550"/>
          <a:ext cx="3890963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6" name="Document" r:id="rId4" imgW="3983898" imgH="4182095" progId="Word.Document.8">
                  <p:embed/>
                </p:oleObj>
              </mc:Choice>
              <mc:Fallback>
                <p:oleObj name="Document" r:id="rId4" imgW="3983898" imgH="418209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606550"/>
                        <a:ext cx="3890963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8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8028384" y="5589240"/>
            <a:ext cx="1368152" cy="1008112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Drevo stanj – nadaljevanje</a:t>
            </a:r>
            <a:endParaRPr lang="en-US" smtClean="0"/>
          </a:p>
        </p:txBody>
      </p:sp>
      <p:sp>
        <p:nvSpPr>
          <p:cNvPr id="14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9"/>
            <a:ext cx="8001000" cy="8634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000" dirty="0" smtClean="0"/>
              <a:t>Slej ko prej pridemo do </a:t>
            </a:r>
            <a:r>
              <a:rPr lang="sl-SI" sz="2000" b="1" dirty="0" smtClean="0"/>
              <a:t>končnega </a:t>
            </a:r>
            <a:r>
              <a:rPr lang="sl-SI" sz="2000" b="1" dirty="0" smtClean="0"/>
              <a:t>vozlišča</a:t>
            </a:r>
            <a:endParaRPr lang="en-US" sz="2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err="1" smtClean="0"/>
              <a:t>Končno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vozlišče</a:t>
            </a:r>
            <a:r>
              <a:rPr lang="en-US" sz="1600" dirty="0" smtClean="0"/>
              <a:t>: </a:t>
            </a:r>
            <a:r>
              <a:rPr lang="en-US" sz="1600" dirty="0" err="1" smtClean="0"/>
              <a:t>opisuje</a:t>
            </a:r>
            <a:r>
              <a:rPr lang="en-US" sz="1600" dirty="0" smtClean="0"/>
              <a:t> </a:t>
            </a:r>
            <a:r>
              <a:rPr lang="en-US" sz="1600" dirty="0" err="1" smtClean="0"/>
              <a:t>natanko</a:t>
            </a:r>
            <a:r>
              <a:rPr lang="en-US" sz="1600" dirty="0" smtClean="0"/>
              <a:t> </a:t>
            </a:r>
            <a:r>
              <a:rPr lang="en-US" sz="1600" dirty="0" err="1" smtClean="0"/>
              <a:t>določeno</a:t>
            </a:r>
            <a:r>
              <a:rPr lang="en-US" sz="1600" dirty="0" smtClean="0"/>
              <a:t> </a:t>
            </a:r>
            <a:r>
              <a:rPr lang="en-US" sz="1600" dirty="0" err="1" smtClean="0"/>
              <a:t>krožno</a:t>
            </a:r>
            <a:r>
              <a:rPr lang="en-US" sz="1600" dirty="0" smtClean="0"/>
              <a:t> pot</a:t>
            </a:r>
            <a:endParaRPr lang="sl-SI" sz="1600" dirty="0" smtClean="0"/>
          </a:p>
          <a:p>
            <a:pPr eaLnBrk="1" hangingPunct="1">
              <a:lnSpc>
                <a:spcPct val="90000"/>
              </a:lnSpc>
            </a:pPr>
            <a:r>
              <a:rPr lang="sl-SI" sz="2000" dirty="0" smtClean="0"/>
              <a:t>Ocena ni več ocena, ampak točna vrednost</a:t>
            </a:r>
            <a:endParaRPr lang="en-US" sz="20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63687244"/>
              </p:ext>
            </p:extLst>
          </p:nvPr>
        </p:nvGraphicFramePr>
        <p:xfrm>
          <a:off x="0" y="2204864"/>
          <a:ext cx="9248775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7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sl-SI" smtClean="0"/>
              <a:t>Matija Lokar, FMF</a:t>
            </a:r>
          </a:p>
        </p:txBody>
      </p:sp>
    </p:spTree>
    <p:extLst>
      <p:ext uri="{BB962C8B-B14F-4D97-AF65-F5344CB8AC3E}">
        <p14:creationId xmlns:p14="http://schemas.microsoft.com/office/powerpoint/2010/main" val="30960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600" smtClean="0"/>
              <a:t>Krožne poti s povezavo 1 – 3 </a:t>
            </a:r>
            <a:br>
              <a:rPr lang="sl-SI" sz="2600" smtClean="0"/>
            </a:br>
            <a:r>
              <a:rPr lang="sl-SI" sz="2600" smtClean="0"/>
              <a:t>matrika m13</a:t>
            </a:r>
            <a:endParaRPr lang="en-US" sz="2600" smtClean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6261100" cy="1168400"/>
          </a:xfrm>
        </p:spPr>
        <p:txBody>
          <a:bodyPr/>
          <a:lstStyle/>
          <a:p>
            <a:pPr eaLnBrk="1" hangingPunct="1"/>
            <a:r>
              <a:rPr lang="sl-SI" sz="2200" smtClean="0"/>
              <a:t>1 – 3:</a:t>
            </a:r>
          </a:p>
          <a:p>
            <a:pPr eaLnBrk="1" hangingPunct="1"/>
            <a:r>
              <a:rPr lang="sl-SI" sz="2200" smtClean="0"/>
              <a:t>68 + 19 + redukcija (0 + 3): 90</a:t>
            </a:r>
            <a:endParaRPr lang="en-US" sz="2200" smtClean="0"/>
          </a:p>
        </p:txBody>
      </p:sp>
      <p:graphicFrame>
        <p:nvGraphicFramePr>
          <p:cNvPr id="367622" name="Object 6"/>
          <p:cNvGraphicFramePr>
            <a:graphicFrameLocks noGrp="1"/>
          </p:cNvGraphicFramePr>
          <p:nvPr>
            <p:ph sz="half" idx="2"/>
          </p:nvPr>
        </p:nvGraphicFramePr>
        <p:xfrm>
          <a:off x="3348038" y="2852738"/>
          <a:ext cx="3557587" cy="374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0" name="Document" r:id="rId4" imgW="3983898" imgH="4197549" progId="Word.Document.8">
                  <p:embed/>
                </p:oleObj>
              </mc:Choice>
              <mc:Fallback>
                <p:oleObj name="Document" r:id="rId4" imgW="3983898" imgH="419754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3557587" cy="374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0" name="Object 4"/>
          <p:cNvGraphicFramePr>
            <a:graphicFrameLocks/>
          </p:cNvGraphicFramePr>
          <p:nvPr/>
        </p:nvGraphicFramePr>
        <p:xfrm>
          <a:off x="0" y="2852738"/>
          <a:ext cx="3579813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1" name="Document" r:id="rId6" imgW="3983898" imgH="4205097" progId="Word.Document.8">
                  <p:embed/>
                </p:oleObj>
              </mc:Choice>
              <mc:Fallback>
                <p:oleObj name="Document" r:id="rId6" imgW="3983898" imgH="420509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2738"/>
                        <a:ext cx="3579813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1" name="Line 5"/>
          <p:cNvSpPr>
            <a:spLocks noChangeShapeType="1"/>
          </p:cNvSpPr>
          <p:nvPr/>
        </p:nvSpPr>
        <p:spPr bwMode="auto">
          <a:xfrm>
            <a:off x="2700338" y="45815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67623" name="Object 7"/>
          <p:cNvGraphicFramePr>
            <a:graphicFrameLocks/>
          </p:cNvGraphicFramePr>
          <p:nvPr/>
        </p:nvGraphicFramePr>
        <p:xfrm>
          <a:off x="6516688" y="2781300"/>
          <a:ext cx="3557587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2" name="Document" r:id="rId8" imgW="3983898" imgH="4190002" progId="Word.Document.8">
                  <p:embed/>
                </p:oleObj>
              </mc:Choice>
              <mc:Fallback>
                <p:oleObj name="Document" r:id="rId8" imgW="3983898" imgH="419000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781300"/>
                        <a:ext cx="3557587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4" name="Line 8"/>
          <p:cNvSpPr>
            <a:spLocks noChangeShapeType="1"/>
          </p:cNvSpPr>
          <p:nvPr/>
        </p:nvSpPr>
        <p:spPr bwMode="auto">
          <a:xfrm>
            <a:off x="5724525" y="45815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7235825" y="6308725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5"/>
      <p:bldP spid="367622" grpId="0" build="p" bldLvl="5"/>
      <p:bldP spid="367621" grpId="0" animBg="1"/>
      <p:bldP spid="36762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600" smtClean="0"/>
              <a:t>Krožne poti s povezavo 1 – 4 </a:t>
            </a:r>
            <a:br>
              <a:rPr lang="sl-SI" sz="2600" smtClean="0"/>
            </a:br>
            <a:r>
              <a:rPr lang="sl-SI" sz="2600" smtClean="0"/>
              <a:t>matrika m14</a:t>
            </a:r>
            <a:endParaRPr lang="en-US" sz="2600" smtClean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5000625" cy="1168400"/>
          </a:xfrm>
        </p:spPr>
        <p:txBody>
          <a:bodyPr/>
          <a:lstStyle/>
          <a:p>
            <a:pPr eaLnBrk="1" hangingPunct="1"/>
            <a:r>
              <a:rPr lang="sl-SI" sz="2000" smtClean="0"/>
              <a:t>1 – 4:</a:t>
            </a:r>
          </a:p>
          <a:p>
            <a:pPr eaLnBrk="1" hangingPunct="1"/>
            <a:r>
              <a:rPr lang="sl-SI" sz="2000" smtClean="0"/>
              <a:t>68 + 0 + redukcija (0): 68</a:t>
            </a:r>
            <a:endParaRPr lang="en-US" sz="2000" smtClean="0"/>
          </a:p>
        </p:txBody>
      </p:sp>
      <p:graphicFrame>
        <p:nvGraphicFramePr>
          <p:cNvPr id="368646" name="Object 6"/>
          <p:cNvGraphicFramePr>
            <a:graphicFrameLocks noGrp="1"/>
          </p:cNvGraphicFramePr>
          <p:nvPr>
            <p:ph sz="half" idx="2"/>
          </p:nvPr>
        </p:nvGraphicFramePr>
        <p:xfrm>
          <a:off x="4643438" y="1798638"/>
          <a:ext cx="3924300" cy="41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4" name="Document" r:id="rId4" imgW="3983898" imgH="4190002" progId="Word.Document.8">
                  <p:embed/>
                </p:oleObj>
              </mc:Choice>
              <mc:Fallback>
                <p:oleObj name="Document" r:id="rId4" imgW="3983898" imgH="419000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98638"/>
                        <a:ext cx="3924300" cy="412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4" name="Object 4"/>
          <p:cNvGraphicFramePr>
            <a:graphicFrameLocks/>
          </p:cNvGraphicFramePr>
          <p:nvPr/>
        </p:nvGraphicFramePr>
        <p:xfrm>
          <a:off x="971550" y="2852738"/>
          <a:ext cx="3579813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5" name="Document" r:id="rId6" imgW="3983898" imgH="4205097" progId="Word.Document.8">
                  <p:embed/>
                </p:oleObj>
              </mc:Choice>
              <mc:Fallback>
                <p:oleObj name="Document" r:id="rId6" imgW="3983898" imgH="420509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52738"/>
                        <a:ext cx="3579813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5" name="Line 5"/>
          <p:cNvSpPr>
            <a:spLocks noChangeShapeType="1"/>
          </p:cNvSpPr>
          <p:nvPr/>
        </p:nvSpPr>
        <p:spPr bwMode="auto">
          <a:xfrm>
            <a:off x="3706813" y="4581525"/>
            <a:ext cx="1366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7885113" y="4508500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sl-SI"/>
          </a:p>
        </p:txBody>
      </p:sp>
      <p:sp>
        <p:nvSpPr>
          <p:cNvPr id="32778" name="Text Box 8"/>
          <p:cNvSpPr txBox="1">
            <a:spLocks noChangeArrowheads="1"/>
          </p:cNvSpPr>
          <p:nvPr/>
        </p:nvSpPr>
        <p:spPr bwMode="auto">
          <a:xfrm>
            <a:off x="7885113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 bldLvl="5"/>
      <p:bldP spid="368646" grpId="0" build="p" bldLvl="5"/>
      <p:bldP spid="36864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600" smtClean="0"/>
              <a:t>Krožne poti s povezavo 1 – 5 </a:t>
            </a:r>
            <a:br>
              <a:rPr lang="sl-SI" sz="2600" smtClean="0"/>
            </a:br>
            <a:r>
              <a:rPr lang="sl-SI" sz="2600" smtClean="0"/>
              <a:t>matrika m15</a:t>
            </a:r>
            <a:endParaRPr lang="en-US" sz="2600" smtClean="0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6261100" cy="1168400"/>
          </a:xfrm>
        </p:spPr>
        <p:txBody>
          <a:bodyPr/>
          <a:lstStyle/>
          <a:p>
            <a:pPr eaLnBrk="1" hangingPunct="1"/>
            <a:r>
              <a:rPr lang="sl-SI" sz="2200" smtClean="0"/>
              <a:t>1 – 5: 1</a:t>
            </a:r>
          </a:p>
          <a:p>
            <a:pPr eaLnBrk="1" hangingPunct="1"/>
            <a:r>
              <a:rPr lang="sl-SI" sz="2200" smtClean="0"/>
              <a:t>68 + 1+ redukcija (4 + 3): 76</a:t>
            </a:r>
            <a:endParaRPr lang="en-US" sz="2200" smtClean="0"/>
          </a:p>
        </p:txBody>
      </p:sp>
      <p:graphicFrame>
        <p:nvGraphicFramePr>
          <p:cNvPr id="369670" name="Object 6"/>
          <p:cNvGraphicFramePr>
            <a:graphicFrameLocks noGrp="1"/>
          </p:cNvGraphicFramePr>
          <p:nvPr>
            <p:ph sz="half" idx="2"/>
          </p:nvPr>
        </p:nvGraphicFramePr>
        <p:xfrm>
          <a:off x="3343275" y="2862263"/>
          <a:ext cx="3546475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8" name="Document" r:id="rId4" imgW="3983898" imgH="4182095" progId="Word.Document.8">
                  <p:embed/>
                </p:oleObj>
              </mc:Choice>
              <mc:Fallback>
                <p:oleObj name="Document" r:id="rId4" imgW="3983898" imgH="418209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2862263"/>
                        <a:ext cx="3546475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68" name="Object 4"/>
          <p:cNvGraphicFramePr>
            <a:graphicFrameLocks/>
          </p:cNvGraphicFramePr>
          <p:nvPr/>
        </p:nvGraphicFramePr>
        <p:xfrm>
          <a:off x="0" y="2852738"/>
          <a:ext cx="3579813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9" name="Document" r:id="rId6" imgW="3983898" imgH="4205097" progId="Word.Document.8">
                  <p:embed/>
                </p:oleObj>
              </mc:Choice>
              <mc:Fallback>
                <p:oleObj name="Document" r:id="rId6" imgW="3983898" imgH="420509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2738"/>
                        <a:ext cx="3579813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Line 5"/>
          <p:cNvSpPr>
            <a:spLocks noChangeShapeType="1"/>
          </p:cNvSpPr>
          <p:nvPr/>
        </p:nvSpPr>
        <p:spPr bwMode="auto">
          <a:xfrm>
            <a:off x="2700338" y="45815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802" name="Line 7"/>
          <p:cNvSpPr>
            <a:spLocks noChangeShapeType="1"/>
          </p:cNvSpPr>
          <p:nvPr/>
        </p:nvSpPr>
        <p:spPr bwMode="auto">
          <a:xfrm>
            <a:off x="5724525" y="45815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803" name="Text Box 8"/>
          <p:cNvSpPr txBox="1">
            <a:spLocks noChangeArrowheads="1"/>
          </p:cNvSpPr>
          <p:nvPr/>
        </p:nvSpPr>
        <p:spPr bwMode="auto">
          <a:xfrm>
            <a:off x="7235825" y="6308725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m15</a:t>
            </a:r>
            <a:endParaRPr lang="en-US"/>
          </a:p>
        </p:txBody>
      </p:sp>
      <p:graphicFrame>
        <p:nvGraphicFramePr>
          <p:cNvPr id="369673" name="Object 9"/>
          <p:cNvGraphicFramePr>
            <a:graphicFrameLocks/>
          </p:cNvGraphicFramePr>
          <p:nvPr/>
        </p:nvGraphicFramePr>
        <p:xfrm>
          <a:off x="6446838" y="2854325"/>
          <a:ext cx="3509962" cy="368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0" name="Document" r:id="rId8" imgW="3983898" imgH="4174547" progId="Word.Document.8">
                  <p:embed/>
                </p:oleObj>
              </mc:Choice>
              <mc:Fallback>
                <p:oleObj name="Document" r:id="rId8" imgW="3983898" imgH="417454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2854325"/>
                        <a:ext cx="3509962" cy="368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4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bldLvl="5"/>
      <p:bldP spid="369670" grpId="0" build="p" bldLvl="5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Drevo stanj – razvito začetno vozlišče</a:t>
            </a:r>
            <a:endParaRPr lang="en-US" sz="3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370013" y="1827213"/>
          <a:ext cx="74295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40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Drevo stanj – nadaljevanje</a:t>
            </a:r>
            <a:endParaRPr lang="en-US" smtClean="0"/>
          </a:p>
        </p:txBody>
      </p:sp>
      <p:sp>
        <p:nvSpPr>
          <p:cNvPr id="358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/>
            <a:r>
              <a:rPr lang="sl-SI" sz="2000" smtClean="0"/>
              <a:t>Najbolj obetavno za nadaljni razvoj je vozlišče 14</a:t>
            </a:r>
          </a:p>
          <a:p>
            <a:pPr eaLnBrk="1" hangingPunct="1"/>
            <a:r>
              <a:rPr lang="sl-SI" sz="2000" smtClean="0"/>
              <a:t>Razvijemo</a:t>
            </a:r>
          </a:p>
          <a:p>
            <a:pPr eaLnBrk="1" hangingPunct="1"/>
            <a:r>
              <a:rPr lang="sl-SI" sz="2000" smtClean="0"/>
              <a:t>m143: matrika, ki ustreza prvotnemo omrežju, a kjer moramo obvezno uporabiti povezavi 1 – 4 in 4 - 3</a:t>
            </a:r>
            <a:endParaRPr lang="en-US" sz="2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331913" y="3141663"/>
          <a:ext cx="7324725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88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m142</a:t>
            </a:r>
            <a:endParaRPr lang="en-US" sz="3800" smtClean="0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8099425" cy="954087"/>
          </a:xfrm>
        </p:spPr>
        <p:txBody>
          <a:bodyPr/>
          <a:lstStyle/>
          <a:p>
            <a:pPr eaLnBrk="1" hangingPunct="1"/>
            <a:r>
              <a:rPr lang="sl-SI" sz="2000" smtClean="0"/>
              <a:t>4 - 2: 13</a:t>
            </a:r>
          </a:p>
          <a:p>
            <a:pPr eaLnBrk="1" hangingPunct="1"/>
            <a:r>
              <a:rPr lang="sl-SI" sz="2000" smtClean="0"/>
              <a:t>68 + 12 + redukcija (15 + 2 / + 5): 102</a:t>
            </a:r>
            <a:endParaRPr lang="en-US" sz="2000" smtClean="0"/>
          </a:p>
        </p:txBody>
      </p:sp>
      <p:graphicFrame>
        <p:nvGraphicFramePr>
          <p:cNvPr id="372739" name="Object 3"/>
          <p:cNvGraphicFramePr>
            <a:graphicFrameLocks noGrp="1"/>
          </p:cNvGraphicFramePr>
          <p:nvPr>
            <p:ph sz="half" idx="2"/>
          </p:nvPr>
        </p:nvGraphicFramePr>
        <p:xfrm>
          <a:off x="0" y="2708275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2" name="Document" r:id="rId4" imgW="3983898" imgH="4190002" progId="Word.Document.8">
                  <p:embed/>
                </p:oleObj>
              </mc:Choice>
              <mc:Fallback>
                <p:oleObj name="Document" r:id="rId4" imgW="3983898" imgH="419000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8275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38" name="Object 2"/>
          <p:cNvGraphicFramePr>
            <a:graphicFrameLocks/>
          </p:cNvGraphicFramePr>
          <p:nvPr/>
        </p:nvGraphicFramePr>
        <p:xfrm>
          <a:off x="5865813" y="2632075"/>
          <a:ext cx="3546475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3" name="Document" r:id="rId6" imgW="3983898" imgH="4174547" progId="Word.Document.8">
                  <p:embed/>
                </p:oleObj>
              </mc:Choice>
              <mc:Fallback>
                <p:oleObj name="Document" r:id="rId6" imgW="3983898" imgH="417454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2632075"/>
                        <a:ext cx="3546475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Line 6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6874" name="Text Box 7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m142</a:t>
            </a:r>
            <a:endParaRPr lang="en-US"/>
          </a:p>
        </p:txBody>
      </p:sp>
      <p:graphicFrame>
        <p:nvGraphicFramePr>
          <p:cNvPr id="372744" name="Object 8"/>
          <p:cNvGraphicFramePr>
            <a:graphicFrameLocks/>
          </p:cNvGraphicFramePr>
          <p:nvPr/>
        </p:nvGraphicFramePr>
        <p:xfrm>
          <a:off x="3059113" y="2708275"/>
          <a:ext cx="3557587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4" name="Document" r:id="rId8" imgW="3983898" imgH="4182095" progId="Word.Document.8">
                  <p:embed/>
                </p:oleObj>
              </mc:Choice>
              <mc:Fallback>
                <p:oleObj name="Document" r:id="rId8" imgW="3983898" imgH="418209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708275"/>
                        <a:ext cx="3557587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Line 9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63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 build="p" bldLvl="5"/>
      <p:bldP spid="372739" grpId="0" build="p" bldLvl="5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m143</a:t>
            </a:r>
            <a:endParaRPr lang="en-US" sz="3800" smtClean="0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00213"/>
            <a:ext cx="7162800" cy="954087"/>
          </a:xfrm>
        </p:spPr>
        <p:txBody>
          <a:bodyPr/>
          <a:lstStyle/>
          <a:p>
            <a:pPr eaLnBrk="1" hangingPunct="1"/>
            <a:r>
              <a:rPr lang="sl-SI" sz="2000" smtClean="0"/>
              <a:t>4 - 3: 4</a:t>
            </a:r>
          </a:p>
          <a:p>
            <a:pPr eaLnBrk="1" hangingPunct="1"/>
            <a:r>
              <a:rPr lang="sl-SI" sz="2000" smtClean="0"/>
              <a:t>68 + 4 + redukcija (0 + 5): 77</a:t>
            </a:r>
            <a:endParaRPr lang="en-US" sz="2000" smtClean="0"/>
          </a:p>
        </p:txBody>
      </p:sp>
      <p:graphicFrame>
        <p:nvGraphicFramePr>
          <p:cNvPr id="373763" name="Object 3"/>
          <p:cNvGraphicFramePr>
            <a:graphicFrameLocks noGrp="1"/>
          </p:cNvGraphicFramePr>
          <p:nvPr>
            <p:ph sz="half" idx="2"/>
          </p:nvPr>
        </p:nvGraphicFramePr>
        <p:xfrm>
          <a:off x="0" y="2708275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6" name="Document" r:id="rId4" imgW="3983898" imgH="4190002" progId="Word.Document.8">
                  <p:embed/>
                </p:oleObj>
              </mc:Choice>
              <mc:Fallback>
                <p:oleObj name="Document" r:id="rId4" imgW="3983898" imgH="419000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8275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2" name="Object 2"/>
          <p:cNvGraphicFramePr>
            <a:graphicFrameLocks/>
          </p:cNvGraphicFramePr>
          <p:nvPr/>
        </p:nvGraphicFramePr>
        <p:xfrm>
          <a:off x="5865813" y="2706688"/>
          <a:ext cx="3508375" cy="367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7" name="Document" r:id="rId6" imgW="3983898" imgH="4168437" progId="Word.Document.8">
                  <p:embed/>
                </p:oleObj>
              </mc:Choice>
              <mc:Fallback>
                <p:oleObj name="Document" r:id="rId6" imgW="3983898" imgH="41684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2706688"/>
                        <a:ext cx="3508375" cy="367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7898" name="Text Box 7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m143</a:t>
            </a:r>
            <a:endParaRPr lang="en-US"/>
          </a:p>
        </p:txBody>
      </p:sp>
      <p:sp>
        <p:nvSpPr>
          <p:cNvPr id="37899" name="Line 8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73769" name="Object 9"/>
          <p:cNvGraphicFramePr>
            <a:graphicFrameLocks/>
          </p:cNvGraphicFramePr>
          <p:nvPr/>
        </p:nvGraphicFramePr>
        <p:xfrm>
          <a:off x="2982913" y="2706688"/>
          <a:ext cx="3546475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8" name="Document" r:id="rId8" imgW="3983898" imgH="4174547" progId="Word.Document.8">
                  <p:embed/>
                </p:oleObj>
              </mc:Choice>
              <mc:Fallback>
                <p:oleObj name="Document" r:id="rId8" imgW="3983898" imgH="417454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706688"/>
                        <a:ext cx="3546475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8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5" grpId="0" build="p" bldLvl="5"/>
      <p:bldP spid="373763" grpId="0" build="p" bldLvl="5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m145</a:t>
            </a:r>
            <a:endParaRPr lang="en-US" sz="3800" smtClean="0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sz="2200" smtClean="0"/>
              <a:t>4 - 5: 0</a:t>
            </a:r>
          </a:p>
          <a:p>
            <a:pPr eaLnBrk="1" hangingPunct="1"/>
            <a:r>
              <a:rPr lang="sl-SI" sz="2200" smtClean="0"/>
              <a:t>68 + 0 + redukcija (0): 68</a:t>
            </a:r>
            <a:endParaRPr lang="en-US" sz="2200" smtClean="0"/>
          </a:p>
        </p:txBody>
      </p:sp>
      <p:graphicFrame>
        <p:nvGraphicFramePr>
          <p:cNvPr id="374786" name="Object 2"/>
          <p:cNvGraphicFramePr>
            <a:graphicFrameLocks noGrp="1"/>
          </p:cNvGraphicFramePr>
          <p:nvPr>
            <p:ph sz="half" idx="2"/>
          </p:nvPr>
        </p:nvGraphicFramePr>
        <p:xfrm>
          <a:off x="0" y="2708275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0" name="Document" r:id="rId4" imgW="3983898" imgH="4190002" progId="Word.Document.8">
                  <p:embed/>
                </p:oleObj>
              </mc:Choice>
              <mc:Fallback>
                <p:oleObj name="Document" r:id="rId4" imgW="3983898" imgH="419000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8275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Line 5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8922" name="Text Box 6"/>
          <p:cNvSpPr txBox="1">
            <a:spLocks noChangeArrowheads="1"/>
          </p:cNvSpPr>
          <p:nvPr/>
        </p:nvSpPr>
        <p:spPr bwMode="auto">
          <a:xfrm>
            <a:off x="8388350" y="38608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m145</a:t>
            </a:r>
            <a:endParaRPr lang="en-US"/>
          </a:p>
        </p:txBody>
      </p:sp>
      <p:sp>
        <p:nvSpPr>
          <p:cNvPr id="38923" name="Line 7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74792" name="Object 8"/>
          <p:cNvGraphicFramePr>
            <a:graphicFrameLocks/>
          </p:cNvGraphicFramePr>
          <p:nvPr/>
        </p:nvGraphicFramePr>
        <p:xfrm>
          <a:off x="2982913" y="2632075"/>
          <a:ext cx="3546475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1" name="Document" r:id="rId6" imgW="3983898" imgH="4174547" progId="Word.Document.8">
                  <p:embed/>
                </p:oleObj>
              </mc:Choice>
              <mc:Fallback>
                <p:oleObj name="Document" r:id="rId6" imgW="3983898" imgH="417454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632075"/>
                        <a:ext cx="3546475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3" name="Object 9"/>
          <p:cNvGraphicFramePr>
            <a:graphicFrameLocks/>
          </p:cNvGraphicFramePr>
          <p:nvPr/>
        </p:nvGraphicFramePr>
        <p:xfrm>
          <a:off x="5867400" y="2565400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2" name="Document" r:id="rId8" imgW="3983898" imgH="4174547" progId="Word.Document.8">
                  <p:embed/>
                </p:oleObj>
              </mc:Choice>
              <mc:Fallback>
                <p:oleObj name="Document" r:id="rId8" imgW="3983898" imgH="417454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65400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3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build="p" bldLvl="5"/>
      <p:bldP spid="374786" grpId="0" build="p" bldLvl="5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Drevo stanj – nadaljevanje</a:t>
            </a:r>
            <a:endParaRPr lang="en-US" smtClean="0"/>
          </a:p>
        </p:txBody>
      </p:sp>
      <p:sp>
        <p:nvSpPr>
          <p:cNvPr id="399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1800" smtClean="0"/>
              <a:t>Kandidati so vsa nerazvita vozlišča: 12, 13, 15, 142, 143, 145</a:t>
            </a:r>
          </a:p>
          <a:p>
            <a:pPr eaLnBrk="1" hangingPunct="1">
              <a:lnSpc>
                <a:spcPct val="80000"/>
              </a:lnSpc>
            </a:pPr>
            <a:r>
              <a:rPr lang="sl-SI" sz="1800" smtClean="0"/>
              <a:t>Najbolj obetavno za nadaljni razvoj je vozlišče 145</a:t>
            </a:r>
          </a:p>
          <a:p>
            <a:pPr eaLnBrk="1" hangingPunct="1">
              <a:lnSpc>
                <a:spcPct val="80000"/>
              </a:lnSpc>
            </a:pPr>
            <a:r>
              <a:rPr lang="sl-SI" sz="1800" smtClean="0"/>
              <a:t>Razvijemo</a:t>
            </a:r>
          </a:p>
          <a:p>
            <a:pPr eaLnBrk="1" hangingPunct="1">
              <a:lnSpc>
                <a:spcPct val="80000"/>
              </a:lnSpc>
            </a:pPr>
            <a:r>
              <a:rPr lang="sl-SI" sz="1800" smtClean="0"/>
              <a:t>m1452: matrika, ki ustreza prvotnemo omrežju, a kjer moramo obvezno uporabiti povezave 1 – 4, 5 - 2 in 4 - 3</a:t>
            </a:r>
            <a:endParaRPr lang="en-US" sz="18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042988" y="2781300"/>
          <a:ext cx="7324725" cy="342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74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m1452</a:t>
            </a:r>
            <a:endParaRPr lang="en-US" sz="3800" smtClean="0"/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sz="2200" smtClean="0"/>
              <a:t>5 - 2: 0</a:t>
            </a:r>
          </a:p>
          <a:p>
            <a:pPr eaLnBrk="1" hangingPunct="1"/>
            <a:r>
              <a:rPr lang="sl-SI" sz="2200" smtClean="0"/>
              <a:t>68 + 0 + redukcija (15): 83</a:t>
            </a:r>
            <a:endParaRPr lang="en-US" sz="2200" smtClean="0"/>
          </a:p>
        </p:txBody>
      </p:sp>
      <p:graphicFrame>
        <p:nvGraphicFramePr>
          <p:cNvPr id="376835" name="Object 3"/>
          <p:cNvGraphicFramePr>
            <a:graphicFrameLocks noGrp="1"/>
          </p:cNvGraphicFramePr>
          <p:nvPr>
            <p:ph sz="half" idx="2"/>
          </p:nvPr>
        </p:nvGraphicFramePr>
        <p:xfrm>
          <a:off x="2987675" y="2492375"/>
          <a:ext cx="3546475" cy="37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4" name="Document" r:id="rId4" imgW="3983898" imgH="4168437" progId="Word.Document.8">
                  <p:embed/>
                </p:oleObj>
              </mc:Choice>
              <mc:Fallback>
                <p:oleObj name="Document" r:id="rId4" imgW="3983898" imgH="41684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492375"/>
                        <a:ext cx="3546475" cy="37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4" name="Object 2"/>
          <p:cNvGraphicFramePr>
            <a:graphicFrameLocks/>
          </p:cNvGraphicFramePr>
          <p:nvPr/>
        </p:nvGraphicFramePr>
        <p:xfrm>
          <a:off x="0" y="2565400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5" name="Document" r:id="rId6" imgW="3983898" imgH="4174547" progId="Word.Document.8">
                  <p:embed/>
                </p:oleObj>
              </mc:Choice>
              <mc:Fallback>
                <p:oleObj name="Document" r:id="rId6" imgW="3983898" imgH="417454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65400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/>
          </p:cNvGraphicFramePr>
          <p:nvPr/>
        </p:nvGraphicFramePr>
        <p:xfrm>
          <a:off x="5867400" y="2565400"/>
          <a:ext cx="3546475" cy="37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6" name="Document" r:id="rId8" imgW="3983898" imgH="4168437" progId="Word.Document.8">
                  <p:embed/>
                </p:oleObj>
              </mc:Choice>
              <mc:Fallback>
                <p:oleObj name="Document" r:id="rId8" imgW="3983898" imgH="41684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65400"/>
                        <a:ext cx="3546475" cy="37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Line 7"/>
          <p:cNvSpPr>
            <a:spLocks noChangeShapeType="1"/>
          </p:cNvSpPr>
          <p:nvPr/>
        </p:nvSpPr>
        <p:spPr bwMode="auto">
          <a:xfrm>
            <a:off x="2339975" y="41497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8135938" y="3860800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m1452</a:t>
            </a:r>
            <a:endParaRPr lang="en-US"/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auto">
          <a:xfrm>
            <a:off x="5219700" y="40767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92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8" grpId="0" build="p" bldLvl="5"/>
      <p:bldP spid="376835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mtClean="0"/>
              <a:t>Drevo stanj – omeji </a:t>
            </a:r>
            <a:endParaRPr lang="en-US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000" smtClean="0"/>
              <a:t>Kandidat za končno rešitev: krožna pot dolžine 76 – pomečemo proč vsa nerazvita vozlišča z oceno za krožno pot dolžine 76 ali več</a:t>
            </a:r>
          </a:p>
          <a:p>
            <a:pPr eaLnBrk="1" hangingPunct="1">
              <a:lnSpc>
                <a:spcPct val="90000"/>
              </a:lnSpc>
            </a:pPr>
            <a:r>
              <a:rPr lang="sl-SI" sz="2000" smtClean="0"/>
              <a:t>Proč smo pometali prav vsa nerazvita vozlišča</a:t>
            </a:r>
          </a:p>
          <a:p>
            <a:pPr eaLnBrk="1" hangingPunct="1">
              <a:lnSpc>
                <a:spcPct val="90000"/>
              </a:lnSpc>
            </a:pPr>
            <a:r>
              <a:rPr lang="sl-SI" sz="2000" smtClean="0"/>
              <a:t>Imamo končno rešitev!</a:t>
            </a:r>
            <a:endParaRPr lang="en-US" sz="2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0" y="3068638"/>
          <a:ext cx="9248775" cy="378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sl-SI" smtClean="0"/>
              <a:t>Matija Lokar, FMF</a:t>
            </a:r>
          </a:p>
        </p:txBody>
      </p:sp>
      <p:sp>
        <p:nvSpPr>
          <p:cNvPr id="521253" name="Line 37"/>
          <p:cNvSpPr>
            <a:spLocks noChangeShapeType="1"/>
          </p:cNvSpPr>
          <p:nvPr/>
        </p:nvSpPr>
        <p:spPr bwMode="auto">
          <a:xfrm flipH="1">
            <a:off x="0" y="3789363"/>
            <a:ext cx="755650" cy="10080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1254" name="Line 38"/>
          <p:cNvSpPr>
            <a:spLocks noChangeShapeType="1"/>
          </p:cNvSpPr>
          <p:nvPr/>
        </p:nvSpPr>
        <p:spPr bwMode="auto">
          <a:xfrm flipH="1">
            <a:off x="1331913" y="3789363"/>
            <a:ext cx="539750" cy="7921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1255" name="Line 39"/>
          <p:cNvSpPr>
            <a:spLocks noChangeShapeType="1"/>
          </p:cNvSpPr>
          <p:nvPr/>
        </p:nvSpPr>
        <p:spPr bwMode="auto">
          <a:xfrm flipH="1">
            <a:off x="3491880" y="5300663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1256" name="Line 40"/>
          <p:cNvSpPr>
            <a:spLocks noChangeShapeType="1"/>
          </p:cNvSpPr>
          <p:nvPr/>
        </p:nvSpPr>
        <p:spPr bwMode="auto">
          <a:xfrm flipH="1">
            <a:off x="1619250" y="4508500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1257" name="Line 41"/>
          <p:cNvSpPr>
            <a:spLocks noChangeShapeType="1"/>
          </p:cNvSpPr>
          <p:nvPr/>
        </p:nvSpPr>
        <p:spPr bwMode="auto">
          <a:xfrm flipH="1">
            <a:off x="2699792" y="4637414"/>
            <a:ext cx="682625" cy="7564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1258" name="Line 42"/>
          <p:cNvSpPr>
            <a:spLocks noChangeShapeType="1"/>
          </p:cNvSpPr>
          <p:nvPr/>
        </p:nvSpPr>
        <p:spPr bwMode="auto">
          <a:xfrm flipH="1">
            <a:off x="4499992" y="5355034"/>
            <a:ext cx="719931" cy="7564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1259" name="Line 43"/>
          <p:cNvSpPr>
            <a:spLocks noChangeShapeType="1"/>
          </p:cNvSpPr>
          <p:nvPr/>
        </p:nvSpPr>
        <p:spPr bwMode="auto">
          <a:xfrm flipH="1">
            <a:off x="7308304" y="5229225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1260" name="Line 44"/>
          <p:cNvSpPr>
            <a:spLocks noChangeShapeType="1"/>
          </p:cNvSpPr>
          <p:nvPr/>
        </p:nvSpPr>
        <p:spPr bwMode="auto">
          <a:xfrm flipH="1">
            <a:off x="5508625" y="4508500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21261" name="Line 45"/>
          <p:cNvSpPr>
            <a:spLocks noChangeShapeType="1"/>
          </p:cNvSpPr>
          <p:nvPr/>
        </p:nvSpPr>
        <p:spPr bwMode="auto">
          <a:xfrm flipH="1">
            <a:off x="6588224" y="4612279"/>
            <a:ext cx="468312" cy="7564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7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212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build="p" bldLvl="5"/>
      <p:bldGraphic spid="2" grpId="0">
        <p:bldAsOne/>
      </p:bldGraphic>
      <p:bldP spid="521253" grpId="0" animBg="1"/>
      <p:bldP spid="521254" grpId="0" animBg="1"/>
      <p:bldP spid="521255" grpId="0" animBg="1"/>
      <p:bldP spid="521256" grpId="0" animBg="1"/>
      <p:bldP spid="521257" grpId="0" animBg="1"/>
      <p:bldP spid="521258" grpId="0" animBg="1"/>
      <p:bldP spid="521259" grpId="0" animBg="1"/>
      <p:bldP spid="521260" grpId="0" animBg="1"/>
      <p:bldP spid="52126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m1453</a:t>
            </a:r>
            <a:endParaRPr lang="en-US" sz="3800" smtClean="0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sz="2200" smtClean="0"/>
              <a:t>5 - 3: 12</a:t>
            </a:r>
          </a:p>
          <a:p>
            <a:pPr eaLnBrk="1" hangingPunct="1"/>
            <a:r>
              <a:rPr lang="sl-SI" sz="2200" smtClean="0"/>
              <a:t>68 + 12 + redukcija (0): 80</a:t>
            </a:r>
            <a:endParaRPr lang="en-US" sz="2200" smtClean="0"/>
          </a:p>
        </p:txBody>
      </p:sp>
      <p:graphicFrame>
        <p:nvGraphicFramePr>
          <p:cNvPr id="377858" name="Object 2"/>
          <p:cNvGraphicFramePr>
            <a:graphicFrameLocks/>
          </p:cNvGraphicFramePr>
          <p:nvPr/>
        </p:nvGraphicFramePr>
        <p:xfrm>
          <a:off x="0" y="2565400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8" name="Document" r:id="rId4" imgW="3983898" imgH="4168437" progId="Word.Document.8">
                  <p:embed/>
                </p:oleObj>
              </mc:Choice>
              <mc:Fallback>
                <p:oleObj name="Document" r:id="rId4" imgW="3983898" imgH="41684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65400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Line 5"/>
          <p:cNvSpPr>
            <a:spLocks noChangeShapeType="1"/>
          </p:cNvSpPr>
          <p:nvPr/>
        </p:nvSpPr>
        <p:spPr bwMode="auto">
          <a:xfrm>
            <a:off x="2339975" y="41497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994" name="Text Box 6"/>
          <p:cNvSpPr txBox="1">
            <a:spLocks noChangeArrowheads="1"/>
          </p:cNvSpPr>
          <p:nvPr/>
        </p:nvSpPr>
        <p:spPr bwMode="auto">
          <a:xfrm>
            <a:off x="8135938" y="3860800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m1452</a:t>
            </a:r>
            <a:endParaRPr lang="en-US"/>
          </a:p>
        </p:txBody>
      </p:sp>
      <p:sp>
        <p:nvSpPr>
          <p:cNvPr id="41995" name="Line 7"/>
          <p:cNvSpPr>
            <a:spLocks noChangeShapeType="1"/>
          </p:cNvSpPr>
          <p:nvPr/>
        </p:nvSpPr>
        <p:spPr bwMode="auto">
          <a:xfrm>
            <a:off x="5219700" y="40767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77864" name="Object 8"/>
          <p:cNvGraphicFramePr>
            <a:graphicFrameLocks/>
          </p:cNvGraphicFramePr>
          <p:nvPr/>
        </p:nvGraphicFramePr>
        <p:xfrm>
          <a:off x="2770188" y="2489200"/>
          <a:ext cx="3557587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9" name="Document" r:id="rId6" imgW="3983898" imgH="4160890" progId="Word.Document.8">
                  <p:embed/>
                </p:oleObj>
              </mc:Choice>
              <mc:Fallback>
                <p:oleObj name="Document" r:id="rId6" imgW="3983898" imgH="416089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489200"/>
                        <a:ext cx="3557587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/>
          </p:cNvGraphicFramePr>
          <p:nvPr/>
        </p:nvGraphicFramePr>
        <p:xfrm>
          <a:off x="5795963" y="2492375"/>
          <a:ext cx="3557587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0" name="Document" r:id="rId8" imgW="3983898" imgH="4160890" progId="Word.Document.8">
                  <p:embed/>
                </p:oleObj>
              </mc:Choice>
              <mc:Fallback>
                <p:oleObj name="Document" r:id="rId8" imgW="3983898" imgH="416089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492375"/>
                        <a:ext cx="3557587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build="p" bldLvl="5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Drevo stanj – nadaljevanje</a:t>
            </a:r>
            <a:endParaRPr lang="en-US" smtClean="0"/>
          </a:p>
        </p:txBody>
      </p:sp>
      <p:sp>
        <p:nvSpPr>
          <p:cNvPr id="430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313612" cy="1314450"/>
          </a:xfrm>
        </p:spPr>
        <p:txBody>
          <a:bodyPr/>
          <a:lstStyle/>
          <a:p>
            <a:pPr eaLnBrk="1" hangingPunct="1"/>
            <a:r>
              <a:rPr lang="sl-SI" sz="2000" smtClean="0"/>
              <a:t>Kandidati so vsa nerazvita vozlišča: 12, 13, 15, 142, 143, 1452 in 1453</a:t>
            </a:r>
          </a:p>
          <a:p>
            <a:pPr eaLnBrk="1" hangingPunct="1"/>
            <a:r>
              <a:rPr lang="sl-SI" sz="2000" smtClean="0"/>
              <a:t>Najbolj obetavno za nadaljni razvoj je vozlišče 15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79388" y="1484313"/>
          <a:ext cx="8964612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77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Drevo stanj – nadaljevanje</a:t>
            </a:r>
            <a:endParaRPr lang="en-US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0" y="1827213"/>
          <a:ext cx="9013825" cy="503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3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m152</a:t>
            </a:r>
            <a:endParaRPr lang="en-US" sz="3800" smtClean="0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sz="2200" smtClean="0"/>
              <a:t>5 - 2: 0</a:t>
            </a:r>
          </a:p>
          <a:p>
            <a:pPr eaLnBrk="1" hangingPunct="1"/>
            <a:r>
              <a:rPr lang="sl-SI" sz="2200" smtClean="0"/>
              <a:t>76 + 0 + redukcija (7 + 2): 85 </a:t>
            </a:r>
            <a:endParaRPr lang="en-US" sz="2200" smtClean="0"/>
          </a:p>
        </p:txBody>
      </p:sp>
      <p:graphicFrame>
        <p:nvGraphicFramePr>
          <p:cNvPr id="380936" name="Object 8"/>
          <p:cNvGraphicFramePr>
            <a:graphicFrameLocks noGrp="1"/>
          </p:cNvGraphicFramePr>
          <p:nvPr>
            <p:ph sz="half" idx="2"/>
          </p:nvPr>
        </p:nvGraphicFramePr>
        <p:xfrm>
          <a:off x="0" y="2782888"/>
          <a:ext cx="35814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2" name="Document" r:id="rId4" imgW="3983898" imgH="4174547" progId="Word.Document.8">
                  <p:embed/>
                </p:oleObj>
              </mc:Choice>
              <mc:Fallback>
                <p:oleObj name="Document" r:id="rId4" imgW="3983898" imgH="417454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2888"/>
                        <a:ext cx="35814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0" name="Object 2"/>
          <p:cNvGraphicFramePr>
            <a:graphicFrameLocks/>
          </p:cNvGraphicFramePr>
          <p:nvPr/>
        </p:nvGraphicFramePr>
        <p:xfrm>
          <a:off x="5867400" y="2706688"/>
          <a:ext cx="3440113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3" name="Document" r:id="rId6" imgW="3983898" imgH="4160890" progId="Word.Document.8">
                  <p:embed/>
                </p:oleObj>
              </mc:Choice>
              <mc:Fallback>
                <p:oleObj name="Document" r:id="rId6" imgW="3983898" imgH="416089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06688"/>
                        <a:ext cx="3440113" cy="360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Line 5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5066" name="Text Box 6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m152</a:t>
            </a:r>
            <a:endParaRPr lang="en-US"/>
          </a:p>
        </p:txBody>
      </p:sp>
      <p:sp>
        <p:nvSpPr>
          <p:cNvPr id="45067" name="Line 7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80937" name="Object 9"/>
          <p:cNvGraphicFramePr>
            <a:graphicFrameLocks/>
          </p:cNvGraphicFramePr>
          <p:nvPr/>
        </p:nvGraphicFramePr>
        <p:xfrm>
          <a:off x="3060700" y="2706688"/>
          <a:ext cx="3476625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4" name="Document" r:id="rId8" imgW="3983898" imgH="4168437" progId="Word.Document.8">
                  <p:embed/>
                </p:oleObj>
              </mc:Choice>
              <mc:Fallback>
                <p:oleObj name="Document" r:id="rId8" imgW="3983898" imgH="41684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706688"/>
                        <a:ext cx="3476625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1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build="p" bldLvl="5"/>
      <p:bldP spid="380936" grpId="0" build="p" bldLvl="5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m153</a:t>
            </a:r>
            <a:endParaRPr lang="en-US" sz="3800" smtClean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sz="2200" smtClean="0"/>
              <a:t>5 - 3: 12</a:t>
            </a:r>
          </a:p>
          <a:p>
            <a:pPr eaLnBrk="1" hangingPunct="1"/>
            <a:r>
              <a:rPr lang="sl-SI" sz="2200" smtClean="0"/>
              <a:t>76 + 12 + redukcija (2 + 7): 97 </a:t>
            </a:r>
            <a:endParaRPr lang="en-US" sz="2200" smtClean="0"/>
          </a:p>
        </p:txBody>
      </p:sp>
      <p:graphicFrame>
        <p:nvGraphicFramePr>
          <p:cNvPr id="381959" name="Object 7"/>
          <p:cNvGraphicFramePr>
            <a:graphicFrameLocks noGrp="1"/>
          </p:cNvGraphicFramePr>
          <p:nvPr>
            <p:ph sz="half" idx="2"/>
          </p:nvPr>
        </p:nvGraphicFramePr>
        <p:xfrm>
          <a:off x="0" y="2782888"/>
          <a:ext cx="35814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6" name="Document" r:id="rId4" imgW="3983898" imgH="4174547" progId="Word.Document.8">
                  <p:embed/>
                </p:oleObj>
              </mc:Choice>
              <mc:Fallback>
                <p:oleObj name="Document" r:id="rId4" imgW="3983898" imgH="417454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2888"/>
                        <a:ext cx="35814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Line 4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6090" name="Text Box 5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m152</a:t>
            </a:r>
            <a:endParaRPr lang="en-US"/>
          </a:p>
        </p:txBody>
      </p:sp>
      <p:sp>
        <p:nvSpPr>
          <p:cNvPr id="381958" name="Line 6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81960" name="Object 8"/>
          <p:cNvGraphicFramePr>
            <a:graphicFrameLocks/>
          </p:cNvGraphicFramePr>
          <p:nvPr/>
        </p:nvGraphicFramePr>
        <p:xfrm>
          <a:off x="2987675" y="2779713"/>
          <a:ext cx="3557588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7" name="Document" r:id="rId6" imgW="3983898" imgH="4168437" progId="Word.Document.8">
                  <p:embed/>
                </p:oleObj>
              </mc:Choice>
              <mc:Fallback>
                <p:oleObj name="Document" r:id="rId6" imgW="3983898" imgH="41684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79713"/>
                        <a:ext cx="3557588" cy="372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/>
          </p:cNvGraphicFramePr>
          <p:nvPr/>
        </p:nvGraphicFramePr>
        <p:xfrm>
          <a:off x="5865813" y="2706688"/>
          <a:ext cx="354647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8" name="Document" r:id="rId8" imgW="3983898" imgH="4160890" progId="Word.Document.8">
                  <p:embed/>
                </p:oleObj>
              </mc:Choice>
              <mc:Fallback>
                <p:oleObj name="Document" r:id="rId8" imgW="3983898" imgH="416089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2706688"/>
                        <a:ext cx="3546475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8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bldLvl="5"/>
      <p:bldP spid="381959" grpId="0" build="p" bldLvl="5"/>
      <p:bldP spid="38195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m154</a:t>
            </a:r>
            <a:endParaRPr lang="en-US" sz="3800" smtClean="0"/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sz="2200" smtClean="0"/>
              <a:t>5 - 4: 0</a:t>
            </a:r>
          </a:p>
          <a:p>
            <a:pPr eaLnBrk="1" hangingPunct="1"/>
            <a:r>
              <a:rPr lang="sl-SI" sz="2200" smtClean="0"/>
              <a:t>76 + 0 + redukcija (0): 76</a:t>
            </a:r>
            <a:endParaRPr lang="en-US" sz="2200" smtClean="0"/>
          </a:p>
        </p:txBody>
      </p:sp>
      <p:graphicFrame>
        <p:nvGraphicFramePr>
          <p:cNvPr id="47106" name="Object 8"/>
          <p:cNvGraphicFramePr>
            <a:graphicFrameLocks noGrp="1"/>
          </p:cNvGraphicFramePr>
          <p:nvPr>
            <p:ph sz="half" idx="2"/>
          </p:nvPr>
        </p:nvGraphicFramePr>
        <p:xfrm>
          <a:off x="0" y="2782888"/>
          <a:ext cx="35814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0" name="Document" r:id="rId4" imgW="3983898" imgH="4174547" progId="Word.Document.8">
                  <p:embed/>
                </p:oleObj>
              </mc:Choice>
              <mc:Fallback>
                <p:oleObj name="Document" r:id="rId4" imgW="3983898" imgH="417454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2888"/>
                        <a:ext cx="35814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78" name="Object 2"/>
          <p:cNvGraphicFramePr>
            <a:graphicFrameLocks/>
          </p:cNvGraphicFramePr>
          <p:nvPr/>
        </p:nvGraphicFramePr>
        <p:xfrm>
          <a:off x="5940425" y="2636838"/>
          <a:ext cx="3559175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1" name="Document" r:id="rId6" imgW="3983898" imgH="4168437" progId="Word.Document.8">
                  <p:embed/>
                </p:oleObj>
              </mc:Choice>
              <mc:Fallback>
                <p:oleObj name="Document" r:id="rId6" imgW="3983898" imgH="41684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636838"/>
                        <a:ext cx="3559175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Line 5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7114" name="Text Box 6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m154</a:t>
            </a:r>
            <a:endParaRPr lang="en-US"/>
          </a:p>
        </p:txBody>
      </p:sp>
      <p:sp>
        <p:nvSpPr>
          <p:cNvPr id="382983" name="Line 7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82985" name="Object 9"/>
          <p:cNvGraphicFramePr>
            <a:graphicFrameLocks/>
          </p:cNvGraphicFramePr>
          <p:nvPr/>
        </p:nvGraphicFramePr>
        <p:xfrm>
          <a:off x="2914650" y="2706688"/>
          <a:ext cx="3559175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2" name="Document" r:id="rId8" imgW="3983898" imgH="4168437" progId="Word.Document.8">
                  <p:embed/>
                </p:oleObj>
              </mc:Choice>
              <mc:Fallback>
                <p:oleObj name="Document" r:id="rId8" imgW="3983898" imgH="41684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2706688"/>
                        <a:ext cx="3559175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5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Drevo stanj – nadaljevanje</a:t>
            </a:r>
            <a:endParaRPr lang="en-US" smtClean="0"/>
          </a:p>
        </p:txBody>
      </p:sp>
      <p:sp>
        <p:nvSpPr>
          <p:cNvPr id="48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000" smtClean="0"/>
              <a:t>Kandidati so vsa nerazvita vozlišča: 12, 13,142, 143, 1452, 1453, 152, 153 in 154</a:t>
            </a:r>
          </a:p>
          <a:p>
            <a:pPr eaLnBrk="1" hangingPunct="1">
              <a:lnSpc>
                <a:spcPct val="90000"/>
              </a:lnSpc>
            </a:pPr>
            <a:r>
              <a:rPr lang="sl-SI" sz="2000" smtClean="0"/>
              <a:t>Najbolj obetavno za nadaljni razvoj je vozlišče 154</a:t>
            </a:r>
            <a:endParaRPr lang="en-US" sz="2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468313" y="3068638"/>
          <a:ext cx="8104187" cy="342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56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m1542</a:t>
            </a:r>
            <a:endParaRPr lang="en-US" sz="3800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sz="2200" smtClean="0"/>
              <a:t>4 - 2: 9</a:t>
            </a:r>
          </a:p>
          <a:p>
            <a:pPr eaLnBrk="1" hangingPunct="1"/>
            <a:r>
              <a:rPr lang="sl-SI" sz="2200" smtClean="0"/>
              <a:t>76 + 9 + redukcija (15): 100</a:t>
            </a:r>
            <a:endParaRPr lang="en-US" sz="2200" smtClean="0"/>
          </a:p>
        </p:txBody>
      </p:sp>
      <p:graphicFrame>
        <p:nvGraphicFramePr>
          <p:cNvPr id="385026" name="Object 2"/>
          <p:cNvGraphicFramePr>
            <a:graphicFrameLocks/>
          </p:cNvGraphicFramePr>
          <p:nvPr/>
        </p:nvGraphicFramePr>
        <p:xfrm>
          <a:off x="5867400" y="2708275"/>
          <a:ext cx="3546475" cy="371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4" name="Document" r:id="rId4" imgW="3983898" imgH="4145794" progId="Word.Document.8">
                  <p:embed/>
                </p:oleObj>
              </mc:Choice>
              <mc:Fallback>
                <p:oleObj name="Document" r:id="rId4" imgW="3983898" imgH="414579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08275"/>
                        <a:ext cx="3546475" cy="371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29" name="Line 5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m1542</a:t>
            </a:r>
            <a:endParaRPr lang="en-US"/>
          </a:p>
        </p:txBody>
      </p:sp>
      <p:sp>
        <p:nvSpPr>
          <p:cNvPr id="385031" name="Line 7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85032" name="Object 8"/>
          <p:cNvGraphicFramePr>
            <a:graphicFrameLocks/>
          </p:cNvGraphicFramePr>
          <p:nvPr/>
        </p:nvGraphicFramePr>
        <p:xfrm>
          <a:off x="250825" y="2636838"/>
          <a:ext cx="3559175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5" name="Document" r:id="rId6" imgW="3983898" imgH="4168437" progId="Word.Document.8">
                  <p:embed/>
                </p:oleObj>
              </mc:Choice>
              <mc:Fallback>
                <p:oleObj name="Document" r:id="rId6" imgW="3983898" imgH="41684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36838"/>
                        <a:ext cx="3559175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9"/>
          <p:cNvGraphicFramePr>
            <a:graphicFrameLocks/>
          </p:cNvGraphicFramePr>
          <p:nvPr/>
        </p:nvGraphicFramePr>
        <p:xfrm>
          <a:off x="2982913" y="2632075"/>
          <a:ext cx="3546475" cy="371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6" name="Document" r:id="rId8" imgW="3983898" imgH="4160890" progId="Word.Document.8">
                  <p:embed/>
                </p:oleObj>
              </mc:Choice>
              <mc:Fallback>
                <p:oleObj name="Document" r:id="rId8" imgW="3983898" imgH="416089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632075"/>
                        <a:ext cx="3546475" cy="371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 build="p" bldLvl="5"/>
      <p:bldP spid="385029" grpId="0" animBg="1"/>
      <p:bldP spid="385030" grpId="0"/>
      <p:bldP spid="38503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m1543</a:t>
            </a:r>
            <a:endParaRPr lang="en-US" sz="3800" smtClean="0"/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sz="2200" smtClean="0"/>
              <a:t>4 - 3: 0</a:t>
            </a:r>
          </a:p>
          <a:p>
            <a:pPr eaLnBrk="1" hangingPunct="1"/>
            <a:r>
              <a:rPr lang="sl-SI" sz="2200" smtClean="0"/>
              <a:t>76 + 0 + redukcija (0): 76</a:t>
            </a:r>
            <a:endParaRPr lang="en-US" sz="2200" smtClean="0"/>
          </a:p>
        </p:txBody>
      </p:sp>
      <p:graphicFrame>
        <p:nvGraphicFramePr>
          <p:cNvPr id="386050" name="Object 2"/>
          <p:cNvGraphicFramePr>
            <a:graphicFrameLocks/>
          </p:cNvGraphicFramePr>
          <p:nvPr/>
        </p:nvGraphicFramePr>
        <p:xfrm>
          <a:off x="5940425" y="2636838"/>
          <a:ext cx="3557588" cy="371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8" name="Document" r:id="rId4" imgW="3983898" imgH="4160890" progId="Word.Document.8">
                  <p:embed/>
                </p:oleObj>
              </mc:Choice>
              <mc:Fallback>
                <p:oleObj name="Document" r:id="rId4" imgW="3983898" imgH="416089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636838"/>
                        <a:ext cx="3557588" cy="371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3" name="Line 5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m1543</a:t>
            </a:r>
            <a:endParaRPr lang="en-US"/>
          </a:p>
        </p:txBody>
      </p:sp>
      <p:sp>
        <p:nvSpPr>
          <p:cNvPr id="386055" name="Line 7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86056" name="Object 8"/>
          <p:cNvGraphicFramePr>
            <a:graphicFrameLocks/>
          </p:cNvGraphicFramePr>
          <p:nvPr/>
        </p:nvGraphicFramePr>
        <p:xfrm>
          <a:off x="250825" y="2636838"/>
          <a:ext cx="3559175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9" name="Document" r:id="rId6" imgW="3983898" imgH="4168437" progId="Word.Document.8">
                  <p:embed/>
                </p:oleObj>
              </mc:Choice>
              <mc:Fallback>
                <p:oleObj name="Document" r:id="rId6" imgW="3983898" imgH="416843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36838"/>
                        <a:ext cx="3559175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9"/>
          <p:cNvGraphicFramePr>
            <a:graphicFrameLocks/>
          </p:cNvGraphicFramePr>
          <p:nvPr/>
        </p:nvGraphicFramePr>
        <p:xfrm>
          <a:off x="2987675" y="2635250"/>
          <a:ext cx="3557588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0" name="Document" r:id="rId8" imgW="3983898" imgH="4160890" progId="Word.Document.8">
                  <p:embed/>
                </p:oleObj>
              </mc:Choice>
              <mc:Fallback>
                <p:oleObj name="Document" r:id="rId8" imgW="3983898" imgH="416089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635250"/>
                        <a:ext cx="3557588" cy="371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2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 animBg="1"/>
      <p:bldP spid="386054" grpId="0"/>
      <p:bldP spid="38605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Drevo stanj – nadaljevanje</a:t>
            </a:r>
            <a:endParaRPr lang="en-US" smtClean="0"/>
          </a:p>
        </p:txBody>
      </p:sp>
      <p:sp>
        <p:nvSpPr>
          <p:cNvPr id="512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000" smtClean="0"/>
              <a:t>Kandidati so vsa nerazvita vozlišča: 12, 13,142, 143, 1452, 1453, 152, 153, 154, 1542 in 1543</a:t>
            </a:r>
          </a:p>
          <a:p>
            <a:pPr eaLnBrk="1" hangingPunct="1">
              <a:lnSpc>
                <a:spcPct val="90000"/>
              </a:lnSpc>
            </a:pPr>
            <a:r>
              <a:rPr lang="sl-SI" sz="2000" smtClean="0"/>
              <a:t>Najbolj obetavno za nadaljni razvoj je vozlišče 1543</a:t>
            </a:r>
            <a:endParaRPr lang="en-US" sz="2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0" y="3068638"/>
          <a:ext cx="9248775" cy="378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33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Možne ocene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341438"/>
            <a:ext cx="8326437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1800" smtClean="0"/>
              <a:t>Vse ocene morajo biti SMISELNE (dopustne) – torej ne smejo oceniti vozlišča previsoko (preko dejanske vrednosti)</a:t>
            </a:r>
          </a:p>
          <a:p>
            <a:pPr eaLnBrk="1" hangingPunct="1">
              <a:lnSpc>
                <a:spcPct val="80000"/>
              </a:lnSpc>
            </a:pPr>
            <a:r>
              <a:rPr lang="sl-SI" sz="1800" smtClean="0"/>
              <a:t>Ocena: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sl-SI" sz="1600" smtClean="0"/>
              <a:t>Vzemimo kar oceno 0</a:t>
            </a:r>
          </a:p>
          <a:p>
            <a:pPr lvl="2" eaLnBrk="1" hangingPunct="1">
              <a:lnSpc>
                <a:spcPct val="80000"/>
              </a:lnSpc>
            </a:pPr>
            <a:r>
              <a:rPr lang="sl-SI" sz="1600" smtClean="0"/>
              <a:t>Je dopustna, saj je minimum krožnih poti 0 ali več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sl-SI" sz="1600" smtClean="0"/>
              <a:t>Vrednost povezav v segmentu, ki ga opisuje vozlišče</a:t>
            </a:r>
          </a:p>
          <a:p>
            <a:pPr lvl="2" eaLnBrk="1" hangingPunct="1">
              <a:lnSpc>
                <a:spcPct val="80000"/>
              </a:lnSpc>
            </a:pPr>
            <a:r>
              <a:rPr lang="sl-SI" sz="1600" smtClean="0"/>
              <a:t>Je dopustna, saj vse krožne poti s tem segmentom stanejo vsaj toliko kot ta segment, torej tudi minimalna med njimi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sl-SI" sz="1600" smtClean="0"/>
              <a:t>Naj bo ocena kar minimum</a:t>
            </a:r>
          </a:p>
          <a:p>
            <a:pPr lvl="2" eaLnBrk="1" hangingPunct="1">
              <a:lnSpc>
                <a:spcPct val="80000"/>
              </a:lnSpc>
            </a:pPr>
            <a:r>
              <a:rPr lang="sl-SI" sz="1600" smtClean="0"/>
              <a:t>Zagotovo je dopustna, saj je vsako število &lt;= samega sebe</a:t>
            </a:r>
          </a:p>
          <a:p>
            <a:pPr lvl="2" eaLnBrk="1" hangingPunct="1">
              <a:lnSpc>
                <a:spcPct val="80000"/>
              </a:lnSpc>
            </a:pPr>
            <a:r>
              <a:rPr lang="sl-SI" sz="1600" smtClean="0"/>
              <a:t>Problem je v tem, ker je IZRAČUN take ocene drag (saj gre kar za rešitev problema)</a:t>
            </a:r>
          </a:p>
          <a:p>
            <a:pPr eaLnBrk="1" hangingPunct="1">
              <a:lnSpc>
                <a:spcPct val="80000"/>
              </a:lnSpc>
            </a:pPr>
            <a:r>
              <a:rPr lang="sl-SI" sz="1800" smtClean="0"/>
              <a:t>Dobra ocena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1600" smtClean="0"/>
              <a:t>Vsekakor mora biti dopustna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1600" smtClean="0"/>
              <a:t>Čim bližje pravim vrednostim (rešitvem)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1600" smtClean="0"/>
              <a:t>Enostavno izračunljiva</a:t>
            </a:r>
          </a:p>
          <a:p>
            <a:pPr eaLnBrk="1" hangingPunct="1">
              <a:lnSpc>
                <a:spcPct val="80000"/>
              </a:lnSpc>
            </a:pPr>
            <a:r>
              <a:rPr lang="sl-SI" sz="1800" smtClean="0"/>
              <a:t>Delamo kompromis med kvaliteto ocene in tem, da jo izračunamo hitro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1600" smtClean="0"/>
              <a:t>Oceno a) izračunamo zelo hitro, a je zanič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1600" smtClean="0"/>
              <a:t>Oceno b) izračunamo zelo hitro, a tudi ni zelo dobra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1600" smtClean="0"/>
              <a:t>Ocena c) je zelo dobra ocena (najboljša možna), a je izračun predrag</a:t>
            </a: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sl-SI" sz="1900" smtClean="0"/>
          </a:p>
        </p:txBody>
      </p:sp>
    </p:spTree>
    <p:extLst>
      <p:ext uri="{BB962C8B-B14F-4D97-AF65-F5344CB8AC3E}">
        <p14:creationId xmlns:p14="http://schemas.microsoft.com/office/powerpoint/2010/main" val="20508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Drevo stanj – nadaljevanje</a:t>
            </a:r>
            <a:endParaRPr lang="en-US" smtClean="0"/>
          </a:p>
        </p:txBody>
      </p:sp>
      <p:sp>
        <p:nvSpPr>
          <p:cNvPr id="522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000" smtClean="0"/>
              <a:t>Kandidati so vsa nerazvita vozlišča: 12, 13,142, 143, 1452, 1453, 152, 153, 154, 1542 in 1543</a:t>
            </a:r>
          </a:p>
          <a:p>
            <a:pPr eaLnBrk="1" hangingPunct="1">
              <a:lnSpc>
                <a:spcPct val="90000"/>
              </a:lnSpc>
            </a:pPr>
            <a:r>
              <a:rPr lang="sl-SI" sz="2000" smtClean="0"/>
              <a:t>Najbolj obetavno za nadaljni razvoj je vozlišče 1543</a:t>
            </a:r>
            <a:endParaRPr lang="en-US" sz="2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0" y="3068638"/>
          <a:ext cx="9248775" cy="378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95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m15432</a:t>
            </a:r>
            <a:endParaRPr lang="en-US" sz="3800" smtClean="0"/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700213"/>
            <a:ext cx="7162800" cy="954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1600" smtClean="0"/>
              <a:t>3 - 2: 0</a:t>
            </a:r>
          </a:p>
          <a:p>
            <a:pPr eaLnBrk="1" hangingPunct="1">
              <a:lnSpc>
                <a:spcPct val="80000"/>
              </a:lnSpc>
            </a:pPr>
            <a:r>
              <a:rPr lang="sl-SI" sz="1600" smtClean="0"/>
              <a:t>2 – 1: 0</a:t>
            </a:r>
          </a:p>
          <a:p>
            <a:pPr eaLnBrk="1" hangingPunct="1">
              <a:lnSpc>
                <a:spcPct val="80000"/>
              </a:lnSpc>
            </a:pPr>
            <a:r>
              <a:rPr lang="sl-SI" sz="1600" smtClean="0"/>
              <a:t>Končna vrednost krožne poti: 76</a:t>
            </a:r>
            <a:endParaRPr lang="en-US" sz="1600" smtClean="0"/>
          </a:p>
        </p:txBody>
      </p:sp>
      <p:graphicFrame>
        <p:nvGraphicFramePr>
          <p:cNvPr id="389122" name="Object 2"/>
          <p:cNvGraphicFramePr>
            <a:graphicFrameLocks/>
          </p:cNvGraphicFramePr>
          <p:nvPr/>
        </p:nvGraphicFramePr>
        <p:xfrm>
          <a:off x="684213" y="2565400"/>
          <a:ext cx="3557587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2" name="Document" r:id="rId4" imgW="3983898" imgH="4160890" progId="Word.Document.8">
                  <p:embed/>
                </p:oleObj>
              </mc:Choice>
              <mc:Fallback>
                <p:oleObj name="Document" r:id="rId4" imgW="3983898" imgH="416089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565400"/>
                        <a:ext cx="3557587" cy="371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5" name="Object 5"/>
          <p:cNvGraphicFramePr>
            <a:graphicFrameLocks/>
          </p:cNvGraphicFramePr>
          <p:nvPr/>
        </p:nvGraphicFramePr>
        <p:xfrm>
          <a:off x="3203575" y="2565400"/>
          <a:ext cx="3792538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3" name="Document" r:id="rId6" imgW="3721785" imgH="3908224" progId="Word.Document.8">
                  <p:embed/>
                </p:oleObj>
              </mc:Choice>
              <mc:Fallback>
                <p:oleObj name="Document" r:id="rId6" imgW="3721785" imgH="390822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565400"/>
                        <a:ext cx="3792538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6804025" y="3789363"/>
            <a:ext cx="23399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/>
              <a:t>1 – 5: 11</a:t>
            </a:r>
          </a:p>
          <a:p>
            <a:pPr>
              <a:spcBef>
                <a:spcPct val="50000"/>
              </a:spcBef>
            </a:pPr>
            <a:r>
              <a:rPr lang="sl-SI"/>
              <a:t>5 – 4: 17</a:t>
            </a:r>
          </a:p>
          <a:p>
            <a:pPr>
              <a:spcBef>
                <a:spcPct val="50000"/>
              </a:spcBef>
            </a:pPr>
            <a:r>
              <a:rPr lang="sl-SI"/>
              <a:t>4 – 3: 18</a:t>
            </a:r>
          </a:p>
          <a:p>
            <a:pPr>
              <a:spcBef>
                <a:spcPct val="50000"/>
              </a:spcBef>
            </a:pPr>
            <a:r>
              <a:rPr lang="sl-SI"/>
              <a:t>3 – 2: 15</a:t>
            </a:r>
          </a:p>
          <a:p>
            <a:pPr>
              <a:spcBef>
                <a:spcPct val="50000"/>
              </a:spcBef>
            </a:pPr>
            <a:r>
              <a:rPr lang="sl-SI"/>
              <a:t>2 – 1: 15</a:t>
            </a:r>
          </a:p>
          <a:p>
            <a:pPr>
              <a:spcBef>
                <a:spcPct val="50000"/>
              </a:spcBef>
            </a:pPr>
            <a:r>
              <a:rPr lang="sl-SI"/>
              <a:t>S:      76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build="p" bldLvl="5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Drevo stanj – omeji </a:t>
            </a:r>
            <a:endParaRPr lang="en-US" smtClean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000" smtClean="0"/>
              <a:t>Kandidat za končno rešitev: krožna pot dolžine 76 – pomečemo proč vsa nerazvita vozlišča z oceno za krožno pot dolžine 76 ali več</a:t>
            </a:r>
          </a:p>
          <a:p>
            <a:pPr eaLnBrk="1" hangingPunct="1">
              <a:lnSpc>
                <a:spcPct val="90000"/>
              </a:lnSpc>
            </a:pPr>
            <a:r>
              <a:rPr lang="sl-SI" sz="2000" smtClean="0"/>
              <a:t>Proč smo pometali prav vsa nerazvita vozlišča</a:t>
            </a:r>
          </a:p>
          <a:p>
            <a:pPr eaLnBrk="1" hangingPunct="1">
              <a:lnSpc>
                <a:spcPct val="90000"/>
              </a:lnSpc>
            </a:pPr>
            <a:r>
              <a:rPr lang="sl-SI" sz="2000" smtClean="0"/>
              <a:t>Imamo končno rešitev!</a:t>
            </a:r>
            <a:endParaRPr lang="en-US" sz="2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0" y="3068638"/>
          <a:ext cx="9248775" cy="378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0181" name="Line 37"/>
          <p:cNvSpPr>
            <a:spLocks noChangeShapeType="1"/>
          </p:cNvSpPr>
          <p:nvPr/>
        </p:nvSpPr>
        <p:spPr bwMode="auto">
          <a:xfrm flipH="1">
            <a:off x="0" y="3789363"/>
            <a:ext cx="755650" cy="10080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2" name="Line 38"/>
          <p:cNvSpPr>
            <a:spLocks noChangeShapeType="1"/>
          </p:cNvSpPr>
          <p:nvPr/>
        </p:nvSpPr>
        <p:spPr bwMode="auto">
          <a:xfrm flipH="1">
            <a:off x="1331913" y="3789363"/>
            <a:ext cx="539750" cy="7921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3" name="Line 39"/>
          <p:cNvSpPr>
            <a:spLocks noChangeShapeType="1"/>
          </p:cNvSpPr>
          <p:nvPr/>
        </p:nvSpPr>
        <p:spPr bwMode="auto">
          <a:xfrm flipH="1">
            <a:off x="7236296" y="5373688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4" name="Line 40"/>
          <p:cNvSpPr>
            <a:spLocks noChangeShapeType="1"/>
          </p:cNvSpPr>
          <p:nvPr/>
        </p:nvSpPr>
        <p:spPr bwMode="auto">
          <a:xfrm flipH="1">
            <a:off x="1619250" y="4508500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5" name="Line 41"/>
          <p:cNvSpPr>
            <a:spLocks noChangeShapeType="1"/>
          </p:cNvSpPr>
          <p:nvPr/>
        </p:nvSpPr>
        <p:spPr bwMode="auto">
          <a:xfrm flipH="1">
            <a:off x="2903911" y="4653310"/>
            <a:ext cx="504478" cy="57591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6" name="Line 42"/>
          <p:cNvSpPr>
            <a:spLocks noChangeShapeType="1"/>
          </p:cNvSpPr>
          <p:nvPr/>
        </p:nvSpPr>
        <p:spPr bwMode="auto">
          <a:xfrm flipH="1">
            <a:off x="4448776" y="5481240"/>
            <a:ext cx="719931" cy="7199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7" name="Line 43"/>
          <p:cNvSpPr>
            <a:spLocks noChangeShapeType="1"/>
          </p:cNvSpPr>
          <p:nvPr/>
        </p:nvSpPr>
        <p:spPr bwMode="auto">
          <a:xfrm flipH="1">
            <a:off x="3417070" y="5300663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8" name="Line 44"/>
          <p:cNvSpPr>
            <a:spLocks noChangeShapeType="1"/>
          </p:cNvSpPr>
          <p:nvPr/>
        </p:nvSpPr>
        <p:spPr bwMode="auto">
          <a:xfrm flipH="1">
            <a:off x="5508625" y="4508500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9" name="Line 45"/>
          <p:cNvSpPr>
            <a:spLocks noChangeShapeType="1"/>
          </p:cNvSpPr>
          <p:nvPr/>
        </p:nvSpPr>
        <p:spPr bwMode="auto">
          <a:xfrm flipH="1">
            <a:off x="6516216" y="4688680"/>
            <a:ext cx="468312" cy="61198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0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90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bldLvl="5"/>
      <p:bldGraphic spid="2" grpId="0">
        <p:bldAsOne/>
      </p:bldGraphic>
      <p:bldP spid="390181" grpId="0" animBg="1"/>
      <p:bldP spid="390182" grpId="0" animBg="1"/>
      <p:bldP spid="390183" grpId="0" animBg="1"/>
      <p:bldP spid="390184" grpId="0" animBg="1"/>
      <p:bldP spid="390185" grpId="0" animBg="1"/>
      <p:bldP spid="390186" grpId="0" animBg="1"/>
      <p:bldP spid="390187" grpId="0" animBg="1"/>
      <p:bldP spid="390188" grpId="0" animBg="1"/>
      <p:bldP spid="3901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000" smtClean="0"/>
              <a:t>Izpeljava načina ocenjevanja vozlišč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/>
              <a:t>Različni načini ocenjevanja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V praksi se dobro obnese način, pri katerem si pomagamo s t.i. redukcijo matrike omrežja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Redukcija nam da tudi neko smiselno oceno, koliko nas bo krožna pot vsaj stala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Pogosto je za reševanje problemov v realnem času dovolj že ta informacija</a:t>
            </a:r>
          </a:p>
        </p:txBody>
      </p:sp>
    </p:spTree>
    <p:extLst>
      <p:ext uri="{BB962C8B-B14F-4D97-AF65-F5344CB8AC3E}">
        <p14:creationId xmlns:p14="http://schemas.microsoft.com/office/powerpoint/2010/main" val="30297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31&quot;&gt;&lt;property id=&quot;20148&quot; value=&quot;5&quot;/&gt;&lt;property id=&quot;20300&quot; value=&quot;Slide 5 - &amp;quot;Koliko nas vsaj stanejo krožne poti? zapuščanje vozlišč&amp;quot;&quot;/&gt;&lt;property id=&quot;20307&quot; value=&quot;565&quot;/&gt;&lt;/object&gt;&lt;object type=&quot;3&quot; unique_id=&quot;10032&quot;&gt;&lt;property id=&quot;20148&quot; value=&quot;5&quot;/&gt;&lt;property id=&quot;20300&quot; value=&quot;Slide 6 - &amp;quot;Koliko nas vsaj stanejo krožne poti?&amp;#x0D;&amp;#x0A;zapuščanje vozlišč&amp;quot;&quot;/&gt;&lt;property id=&quot;20307&quot; value=&quot;566&quot;/&gt;&lt;/object&gt;&lt;object type=&quot;3&quot; unique_id=&quot;10033&quot;&gt;&lt;property id=&quot;20148&quot; value=&quot;5&quot;/&gt;&lt;property id=&quot;20300&quot; value=&quot;Slide 7 - &amp;quot;Koliko nas vsaj stanejo krožne poti?&amp;quot;&quot;/&gt;&lt;property id=&quot;20307&quot; value=&quot;567&quot;/&gt;&lt;/object&gt;&lt;object type=&quot;3&quot; unique_id=&quot;10034&quot;&gt;&lt;property id=&quot;20148&quot; value=&quot;5&quot;/&gt;&lt;property id=&quot;20300&quot; value=&quot;Slide 8 - &amp;quot;Koliko nas vsaj stanejo krožne poti?&amp;#x0D;&amp;#x0A; zapuščanje vozlišč&amp;quot;&quot;/&gt;&lt;property id=&quot;20307&quot; value=&quot;568&quot;/&gt;&lt;/object&gt;&lt;object type=&quot;3&quot; unique_id=&quot;10035&quot;&gt;&lt;property id=&quot;20148&quot; value=&quot;5&quot;/&gt;&lt;property id=&quot;20300&quot; value=&quot;Slide 9 - &amp;quot;Koliko nas vsaj stanejo krožne poti?&amp;#x0D;&amp;#x0A; Prihod v  vozlišča&amp;quot;&quot;/&gt;&lt;property id=&quot;20307&quot; value=&quot;569&quot;/&gt;&lt;/object&gt;&lt;object type=&quot;3&quot; unique_id=&quot;10036&quot;&gt;&lt;property id=&quot;20148&quot; value=&quot;5&quot;/&gt;&lt;property id=&quot;20300&quot; value=&quot;Slide 10 - &amp;quot;Koliko nas vsaj stanejo krožne poti?&amp;#x0D;&amp;#x0A; Prihod v  vozlišča&amp;quot;&quot;/&gt;&lt;property id=&quot;20307&quot; value=&quot;570&quot;/&gt;&lt;/object&gt;&lt;object type=&quot;3&quot; unique_id=&quot;10037&quot;&gt;&lt;property id=&quot;20148&quot; value=&quot;5&quot;/&gt;&lt;property id=&quot;20300&quot; value=&quot;Slide 11 - &amp;quot;Koliko nas vsaj stanejo krožne poti?&amp;#x0D;&amp;#x0A; Prihod v  vozlišča in izhod iz njih&amp;quot;&quot;/&gt;&lt;property id=&quot;20307&quot; value=&quot;571&quot;/&gt;&lt;/object&gt;&lt;object type=&quot;3&quot; unique_id=&quot;10038&quot;&gt;&lt;property id=&quot;20148&quot; value=&quot;5&quot;/&gt;&lt;property id=&quot;20300&quot; value=&quot;Slide 12 - &amp;quot;Matrike, ki opisujejo vmesna stanja&amp;quot;&quot;/&gt;&lt;property id=&quot;20307&quot; value=&quot;574&quot;/&gt;&lt;/object&gt;&lt;object type=&quot;3&quot; unique_id=&quot;10039&quot;&gt;&lt;property id=&quot;20148&quot; value=&quot;5&quot;/&gt;&lt;property id=&quot;20300&quot; value=&quot;Slide 13&quot;/&gt;&lt;property id=&quot;20307&quot; value=&quot;572&quot;/&gt;&lt;/object&gt;&lt;object type=&quot;3&quot; unique_id=&quot;10040&quot;&gt;&lt;property id=&quot;20148&quot; value=&quot;5&quot;/&gt;&lt;property id=&quot;20300&quot; value=&quot;Slide 14&quot;/&gt;&lt;property id=&quot;20307&quot; value=&quot;573&quot;/&gt;&lt;/object&gt;&lt;object type=&quot;3&quot; unique_id=&quot;10046&quot;&gt;&lt;property id=&quot;20148&quot; value=&quot;5&quot;/&gt;&lt;property id=&quot;20300&quot; value=&quot;Slide 15 - &amp;quot;Koliko nas vsaj stanejo krožne poti?&amp;quot;&quot;/&gt;&lt;property id=&quot;20307&quot; value=&quot;580&quot;/&gt;&lt;/object&gt;&lt;object type=&quot;3&quot; unique_id=&quot;10047&quot;&gt;&lt;property id=&quot;20148&quot; value=&quot;5&quot;/&gt;&lt;property id=&quot;20300&quot; value=&quot;Slide 16 - &amp;quot;Redukcija – še en zgled&amp;quot;&quot;/&gt;&lt;property id=&quot;20307&quot; value=&quot;581&quot;/&gt;&lt;/object&gt;&lt;object type=&quot;3&quot; unique_id=&quot;10048&quot;&gt;&lt;property id=&quot;20148&quot; value=&quot;5&quot;/&gt;&lt;property id=&quot;20300&quot; value=&quot;Slide 17&quot;/&gt;&lt;property id=&quot;20307&quot; value=&quot;582&quot;/&gt;&lt;/object&gt;&lt;object type=&quot;3&quot; unique_id=&quot;10049&quot;&gt;&lt;property id=&quot;20148&quot; value=&quot;5&quot;/&gt;&lt;property id=&quot;20300&quot; value=&quot;Slide 18&quot;/&gt;&lt;property id=&quot;20307&quot; value=&quot;583&quot;/&gt;&lt;/object&gt;&lt;object type=&quot;3&quot; unique_id=&quot;10050&quot;&gt;&lt;property id=&quot;20148&quot; value=&quot;5&quot;/&gt;&lt;property id=&quot;20300&quot; value=&quot;Slide 19 - &amp;quot;Redukcija&amp;quot;&quot;/&gt;&lt;property id=&quot;20307&quot; value=&quot;584&quot;/&gt;&lt;/object&gt;&lt;object type=&quot;3&quot; unique_id=&quot;10051&quot;&gt;&lt;property id=&quot;20148&quot; value=&quot;5&quot;/&gt;&lt;property id=&quot;20300&quot; value=&quot;Slide 20&quot;/&gt;&lt;property id=&quot;20307&quot; value=&quot;585&quot;/&gt;&lt;/object&gt;&lt;object type=&quot;3&quot; unique_id=&quot;10052&quot;&gt;&lt;property id=&quot;20148&quot; value=&quot;5&quot;/&gt;&lt;property id=&quot;20300&quot; value=&quot;Slide 21 - &amp;quot;Redukcija – 2. način&amp;quot;&quot;/&gt;&lt;property id=&quot;20307&quot; value=&quot;586&quot;/&gt;&lt;/object&gt;&lt;object type=&quot;3&quot; unique_id=&quot;10053&quot;&gt;&lt;property id=&quot;20148&quot; value=&quot;5&quot;/&gt;&lt;property id=&quot;20300&quot; value=&quot;Slide 22 - &amp;quot;Koliko nas vsaj stanejo krožne poti&amp;quot;&quot;/&gt;&lt;property id=&quot;20307&quot; value=&quot;587&quot;/&gt;&lt;/object&gt;&lt;object type=&quot;3&quot; unique_id=&quot;10054&quot;&gt;&lt;property id=&quot;20148&quot; value=&quot;5&quot;/&gt;&lt;property id=&quot;20300&quot; value=&quot;Slide 23 - &amp;quot;Dve metodi redukcije&amp;quot;&quot;/&gt;&lt;property id=&quot;20307&quot; value=&quot;588&quot;/&gt;&lt;/object&gt;&lt;object type=&quot;3&quot; unique_id=&quot;10055&quot;&gt;&lt;property id=&quot;20148&quot; value=&quot;5&quot;/&gt;&lt;property id=&quot;20300&quot; value=&quot;Slide 24 - &amp;quot;Različne metode&amp;quot;&quot;/&gt;&lt;property id=&quot;20307&quot; value=&quot;589&quot;/&gt;&lt;/object&gt;&lt;object type=&quot;3&quot; unique_id=&quot;10056&quot;&gt;&lt;property id=&quot;20148&quot; value=&quot;5&quot;/&gt;&lt;property id=&quot;20300&quot; value=&quot;Slide 25 - &amp;quot;Metoda A&amp;quot;&quot;/&gt;&lt;property id=&quot;20307&quot; value=&quot;590&quot;/&gt;&lt;/object&gt;&lt;object type=&quot;3&quot; unique_id=&quot;10057&quot;&gt;&lt;property id=&quot;20148&quot; value=&quot;5&quot;/&gt;&lt;property id=&quot;20300&quot; value=&quot;Slide 26 - &amp;quot;Metoda A&amp;quot;&quot;/&gt;&lt;property id=&quot;20307&quot; value=&quot;591&quot;/&gt;&lt;/object&gt;&lt;object type=&quot;3&quot; unique_id=&quot;10058&quot;&gt;&lt;property id=&quot;20148&quot; value=&quot;5&quot;/&gt;&lt;property id=&quot;20300&quot; value=&quot;Slide 27&quot;/&gt;&lt;property id=&quot;20307&quot; value=&quot;592&quot;/&gt;&lt;/object&gt;&lt;object type=&quot;3&quot; unique_id=&quot;10059&quot;&gt;&lt;property id=&quot;20148&quot; value=&quot;5&quot;/&gt;&lt;property id=&quot;20300&quot; value=&quot;Slide 28&quot;/&gt;&lt;property id=&quot;20307&quot; value=&quot;593&quot;/&gt;&lt;/object&gt;&lt;object type=&quot;3&quot; unique_id=&quot;10060&quot;&gt;&lt;property id=&quot;20148&quot; value=&quot;5&quot;/&gt;&lt;property id=&quot;20300&quot; value=&quot;Slide 29&quot;/&gt;&lt;property id=&quot;20307&quot; value=&quot;594&quot;/&gt;&lt;/object&gt;&lt;object type=&quot;3&quot; unique_id=&quot;10061&quot;&gt;&lt;property id=&quot;20148&quot; value=&quot;5&quot;/&gt;&lt;property id=&quot;20300&quot; value=&quot;Slide 30&quot;/&gt;&lt;property id=&quot;20307&quot; value=&quot;595&quot;/&gt;&lt;/object&gt;&lt;object type=&quot;3&quot; unique_id=&quot;10062&quot;&gt;&lt;property id=&quot;20148&quot; value=&quot;5&quot;/&gt;&lt;property id=&quot;20300&quot; value=&quot;Slide 31&quot;/&gt;&lt;property id=&quot;20307&quot; value=&quot;596&quot;/&gt;&lt;/object&gt;&lt;object type=&quot;3&quot; unique_id=&quot;10063&quot;&gt;&lt;property id=&quot;20148&quot; value=&quot;5&quot;/&gt;&lt;property id=&quot;20300&quot; value=&quot;Slide 32&quot;/&gt;&lt;property id=&quot;20307&quot; value=&quot;597&quot;/&gt;&lt;/object&gt;&lt;object type=&quot;3&quot; unique_id=&quot;10064&quot;&gt;&lt;property id=&quot;20148&quot; value=&quot;5&quot;/&gt;&lt;property id=&quot;20300&quot; value=&quot;Slide 33&quot;/&gt;&lt;property id=&quot;20307&quot; value=&quot;598&quot;/&gt;&lt;/object&gt;&lt;object type=&quot;3&quot; unique_id=&quot;10065&quot;&gt;&lt;property id=&quot;20148&quot; value=&quot;5&quot;/&gt;&lt;property id=&quot;20300&quot; value=&quot;Slide 34&quot;/&gt;&lt;property id=&quot;20307&quot; value=&quot;599&quot;/&gt;&lt;/object&gt;&lt;object type=&quot;3&quot; unique_id=&quot;10066&quot;&gt;&lt;property id=&quot;20148&quot; value=&quot;5&quot;/&gt;&lt;property id=&quot;20300&quot; value=&quot;Slide 35&quot;/&gt;&lt;property id=&quot;20307&quot; value=&quot;600&quot;/&gt;&lt;/object&gt;&lt;object type=&quot;3&quot; unique_id=&quot;10067&quot;&gt;&lt;property id=&quot;20148&quot; value=&quot;5&quot;/&gt;&lt;property id=&quot;20300&quot; value=&quot;Slide 36&quot;/&gt;&lt;property id=&quot;20307&quot; value=&quot;601&quot;/&gt;&lt;/object&gt;&lt;object type=&quot;3&quot; unique_id=&quot;10068&quot;&gt;&lt;property id=&quot;20148&quot; value=&quot;5&quot;/&gt;&lt;property id=&quot;20300&quot; value=&quot;Slide 37&quot;/&gt;&lt;property id=&quot;20307&quot; value=&quot;602&quot;/&gt;&lt;/object&gt;&lt;object type=&quot;3&quot; unique_id=&quot;10069&quot;&gt;&lt;property id=&quot;20148&quot; value=&quot;5&quot;/&gt;&lt;property id=&quot;20300&quot; value=&quot;Slide 38&quot;/&gt;&lt;property id=&quot;20307&quot; value=&quot;603&quot;/&gt;&lt;/object&gt;&lt;object type=&quot;3&quot; unique_id=&quot;10070&quot;&gt;&lt;property id=&quot;20148&quot; value=&quot;5&quot;/&gt;&lt;property id=&quot;20300&quot; value=&quot;Slide 39&quot;/&gt;&lt;property id=&quot;20307&quot; value=&quot;604&quot;/&gt;&lt;/object&gt;&lt;object type=&quot;3&quot; unique_id=&quot;10071&quot;&gt;&lt;property id=&quot;20148&quot; value=&quot;5&quot;/&gt;&lt;property id=&quot;20300&quot; value=&quot;Slide 40&quot;/&gt;&lt;property id=&quot;20307&quot; value=&quot;605&quot;/&gt;&lt;/object&gt;&lt;object type=&quot;3&quot; unique_id=&quot;10072&quot;&gt;&lt;property id=&quot;20148&quot; value=&quot;5&quot;/&gt;&lt;property id=&quot;20300&quot; value=&quot;Slide 41&quot;/&gt;&lt;property id=&quot;20307&quot; value=&quot;606&quot;/&gt;&lt;/object&gt;&lt;object type=&quot;3&quot; unique_id=&quot;10073&quot;&gt;&lt;property id=&quot;20148&quot; value=&quot;5&quot;/&gt;&lt;property id=&quot;20300&quot; value=&quot;Slide 42&quot;/&gt;&lt;property id=&quot;20307&quot; value=&quot;607&quot;/&gt;&lt;/object&gt;&lt;object type=&quot;3&quot; unique_id=&quot;10074&quot;&gt;&lt;property id=&quot;20148&quot; value=&quot;5&quot;/&gt;&lt;property id=&quot;20300&quot; value=&quot;Slide 43 - &amp;quot;“Klestenje”&amp;quot;&quot;/&gt;&lt;property id=&quot;20307&quot; value=&quot;608&quot;/&gt;&lt;/object&gt;&lt;object type=&quot;3&quot; unique_id=&quot;10075&quot;&gt;&lt;property id=&quot;20148&quot; value=&quot;5&quot;/&gt;&lt;property id=&quot;20300&quot; value=&quot;Slide 44&quot;/&gt;&lt;property id=&quot;20307&quot; value=&quot;609&quot;/&gt;&lt;/object&gt;&lt;object type=&quot;3&quot; unique_id=&quot;10076&quot;&gt;&lt;property id=&quot;20148&quot; value=&quot;5&quot;/&gt;&lt;property id=&quot;20300&quot; value=&quot;Slide 45 - &amp;quot;Metoda A&amp;quot;&quot;/&gt;&lt;property id=&quot;20307&quot; value=&quot;610&quot;/&gt;&lt;/object&gt;&lt;object type=&quot;3&quot; unique_id=&quot;10077&quot;&gt;&lt;property id=&quot;20148&quot; value=&quot;5&quot;/&gt;&lt;property id=&quot;20300&quot; value=&quot;Slide 46 - &amp;quot;Matrika omrežja&amp;quot;&quot;/&gt;&lt;property id=&quot;20307&quot; value=&quot;611&quot;/&gt;&lt;/object&gt;&lt;object type=&quot;3&quot; unique_id=&quot;10078&quot;&gt;&lt;property id=&quot;20148&quot; value=&quot;5&quot;/&gt;&lt;property id=&quot;20300&quot; value=&quot;Slide 47 - &amp;quot;Drevo stanj – razvijemo začetno vozlišče&amp;quot;&quot;/&gt;&lt;property id=&quot;20307&quot; value=&quot;612&quot;/&gt;&lt;/object&gt;&lt;object type=&quot;3&quot; unique_id=&quot;10079&quot;&gt;&lt;property id=&quot;20148&quot; value=&quot;5&quot;/&gt;&lt;property id=&quot;20300&quot; value=&quot;Slide 48 - &amp;quot;Krožne poti s povezavo 1 – 2 / m12&amp;quot;&quot;/&gt;&lt;property id=&quot;20307&quot; value=&quot;613&quot;/&gt;&lt;/object&gt;&lt;object type=&quot;3&quot; unique_id=&quot;10080&quot;&gt;&lt;property id=&quot;20148&quot; value=&quot;5&quot;/&gt;&lt;property id=&quot;20300&quot; value=&quot;Slide 49 - &amp;quot;Krožne poti s povezavo 1 – 2 &amp;#x0D;&amp;#x0A;matrika omrežja: m12&amp;quot;&quot;/&gt;&lt;property id=&quot;20307&quot; value=&quot;614&quot;/&gt;&lt;/object&gt;&lt;object type=&quot;3&quot; unique_id=&quot;10081&quot;&gt;&lt;property id=&quot;20148&quot; value=&quot;5&quot;/&gt;&lt;property id=&quot;20300&quot; value=&quot;Slide 50 - &amp;quot;Krožne poti s povezavo 1 – 2 &amp;#x0D;&amp;#x0A;ocena &amp;quot;&quot;/&gt;&lt;property id=&quot;20307&quot; value=&quot;615&quot;/&gt;&lt;/object&gt;&lt;object type=&quot;3&quot; unique_id=&quot;10082&quot;&gt;&lt;property id=&quot;20148&quot; value=&quot;5&quot;/&gt;&lt;property id=&quot;20300&quot; value=&quot;Slide 51 - &amp;quot;Krožne poti s povezavo 1 – 2 &amp;#x0D;&amp;#x0A;redukcija matrike &amp;quot;&quot;/&gt;&lt;property id=&quot;20307&quot; value=&quot;616&quot;/&gt;&lt;/object&gt;&lt;object type=&quot;3&quot; unique_id=&quot;10083&quot;&gt;&lt;property id=&quot;20148&quot; value=&quot;5&quot;/&gt;&lt;property id=&quot;20300&quot; value=&quot;Slide 52 - &amp;quot;Krožne poti s povezavo 1 – 2 &amp;#x0D;&amp;#x0A;ocena &amp;quot;&quot;/&gt;&lt;property id=&quot;20307&quot; value=&quot;617&quot;/&gt;&lt;/object&gt;&lt;object type=&quot;3&quot; unique_id=&quot;10084&quot;&gt;&lt;property id=&quot;20148&quot; value=&quot;5&quot;/&gt;&lt;property id=&quot;20300&quot; value=&quot;Slide 53 - &amp;quot;Krožne poti s povezavo 1 – 2 &amp;#x0D;&amp;#x0A;matrika m12&amp;quot;&quot;/&gt;&lt;property id=&quot;20307&quot; value=&quot;618&quot;/&gt;&lt;/object&gt;&lt;object type=&quot;3&quot; unique_id=&quot;10085&quot;&gt;&lt;property id=&quot;20148&quot; value=&quot;5&quot;/&gt;&lt;property id=&quot;20300&quot; value=&quot;Slide 54 - &amp;quot;Krožne poti s povezavo 1 – 3 &amp;#x0D;&amp;#x0A;matrika m13&amp;quot;&quot;/&gt;&lt;property id=&quot;20307&quot; value=&quot;619&quot;/&gt;&lt;/object&gt;&lt;object type=&quot;3&quot; unique_id=&quot;10086&quot;&gt;&lt;property id=&quot;20148&quot; value=&quot;5&quot;/&gt;&lt;property id=&quot;20300&quot; value=&quot;Slide 55 - &amp;quot;Krožne poti s povezavo 1 – 4 &amp;#x0D;&amp;#x0A;matrika m14&amp;quot;&quot;/&gt;&lt;property id=&quot;20307&quot; value=&quot;620&quot;/&gt;&lt;/object&gt;&lt;object type=&quot;3&quot; unique_id=&quot;10087&quot;&gt;&lt;property id=&quot;20148&quot; value=&quot;5&quot;/&gt;&lt;property id=&quot;20300&quot; value=&quot;Slide 56 - &amp;quot;Krožne poti s povezavo 1 – 5 &amp;#x0D;&amp;#x0A;matrika m15&amp;quot;&quot;/&gt;&lt;property id=&quot;20307&quot; value=&quot;621&quot;/&gt;&lt;/object&gt;&lt;object type=&quot;3&quot; unique_id=&quot;10088&quot;&gt;&lt;property id=&quot;20148&quot; value=&quot;5&quot;/&gt;&lt;property id=&quot;20300&quot; value=&quot;Slide 57 - &amp;quot;Drevo stanj – razvito začetno vozlišče&amp;quot;&quot;/&gt;&lt;property id=&quot;20307&quot; value=&quot;622&quot;/&gt;&lt;/object&gt;&lt;object type=&quot;3&quot; unique_id=&quot;10089&quot;&gt;&lt;property id=&quot;20148&quot; value=&quot;5&quot;/&gt;&lt;property id=&quot;20300&quot; value=&quot;Slide 58 - &amp;quot;Drevo stanj – nadaljevanje&amp;quot;&quot;/&gt;&lt;property id=&quot;20307&quot; value=&quot;623&quot;/&gt;&lt;/object&gt;&lt;object type=&quot;3&quot; unique_id=&quot;10090&quot;&gt;&lt;property id=&quot;20148&quot; value=&quot;5&quot;/&gt;&lt;property id=&quot;20300&quot; value=&quot;Slide 59 - &amp;quot;m142&amp;quot;&quot;/&gt;&lt;property id=&quot;20307&quot; value=&quot;624&quot;/&gt;&lt;/object&gt;&lt;object type=&quot;3&quot; unique_id=&quot;10091&quot;&gt;&lt;property id=&quot;20148&quot; value=&quot;5&quot;/&gt;&lt;property id=&quot;20300&quot; value=&quot;Slide 60 - &amp;quot;m143&amp;quot;&quot;/&gt;&lt;property id=&quot;20307&quot; value=&quot;625&quot;/&gt;&lt;/object&gt;&lt;object type=&quot;3&quot; unique_id=&quot;10092&quot;&gt;&lt;property id=&quot;20148&quot; value=&quot;5&quot;/&gt;&lt;property id=&quot;20300&quot; value=&quot;Slide 61 - &amp;quot;m145&amp;quot;&quot;/&gt;&lt;property id=&quot;20307&quot; value=&quot;626&quot;/&gt;&lt;/object&gt;&lt;object type=&quot;3&quot; unique_id=&quot;10093&quot;&gt;&lt;property id=&quot;20148&quot; value=&quot;5&quot;/&gt;&lt;property id=&quot;20300&quot; value=&quot;Slide 62 - &amp;quot;Drevo stanj – nadaljevanje&amp;quot;&quot;/&gt;&lt;property id=&quot;20307&quot; value=&quot;627&quot;/&gt;&lt;/object&gt;&lt;object type=&quot;3&quot; unique_id=&quot;10094&quot;&gt;&lt;property id=&quot;20148&quot; value=&quot;5&quot;/&gt;&lt;property id=&quot;20300&quot; value=&quot;Slide 63 - &amp;quot;m1452&amp;quot;&quot;/&gt;&lt;property id=&quot;20307&quot; value=&quot;628&quot;/&gt;&lt;/object&gt;&lt;object type=&quot;3&quot; unique_id=&quot;10095&quot;&gt;&lt;property id=&quot;20148&quot; value=&quot;5&quot;/&gt;&lt;property id=&quot;20300&quot; value=&quot;Slide 64 - &amp;quot;m1453&amp;quot;&quot;/&gt;&lt;property id=&quot;20307&quot; value=&quot;629&quot;/&gt;&lt;/object&gt;&lt;object type=&quot;3&quot; unique_id=&quot;10096&quot;&gt;&lt;property id=&quot;20148&quot; value=&quot;5&quot;/&gt;&lt;property id=&quot;20300&quot; value=&quot;Slide 65 - &amp;quot;Drevo stanj – nadaljevanje&amp;quot;&quot;/&gt;&lt;property id=&quot;20307&quot; value=&quot;630&quot;/&gt;&lt;/object&gt;&lt;object type=&quot;3&quot; unique_id=&quot;10097&quot;&gt;&lt;property id=&quot;20148&quot; value=&quot;5&quot;/&gt;&lt;property id=&quot;20300&quot; value=&quot;Slide 66 - &amp;quot;Drevo stanj – nadaljevanje&amp;quot;&quot;/&gt;&lt;property id=&quot;20307&quot; value=&quot;631&quot;/&gt;&lt;/object&gt;&lt;object type=&quot;3&quot; unique_id=&quot;10098&quot;&gt;&lt;property id=&quot;20148&quot; value=&quot;5&quot;/&gt;&lt;property id=&quot;20300&quot; value=&quot;Slide 67 - &amp;quot;m152&amp;quot;&quot;/&gt;&lt;property id=&quot;20307&quot; value=&quot;632&quot;/&gt;&lt;/object&gt;&lt;object type=&quot;3&quot; unique_id=&quot;10099&quot;&gt;&lt;property id=&quot;20148&quot; value=&quot;5&quot;/&gt;&lt;property id=&quot;20300&quot; value=&quot;Slide 68 - &amp;quot;m153&amp;quot;&quot;/&gt;&lt;property id=&quot;20307&quot; value=&quot;633&quot;/&gt;&lt;/object&gt;&lt;object type=&quot;3&quot; unique_id=&quot;10100&quot;&gt;&lt;property id=&quot;20148&quot; value=&quot;5&quot;/&gt;&lt;property id=&quot;20300&quot; value=&quot;Slide 69 - &amp;quot;m154&amp;quot;&quot;/&gt;&lt;property id=&quot;20307&quot; value=&quot;634&quot;/&gt;&lt;/object&gt;&lt;object type=&quot;3&quot; unique_id=&quot;10101&quot;&gt;&lt;property id=&quot;20148&quot; value=&quot;5&quot;/&gt;&lt;property id=&quot;20300&quot; value=&quot;Slide 70 - &amp;quot;Drevo stanj – nadaljevanje&amp;quot;&quot;/&gt;&lt;property id=&quot;20307&quot; value=&quot;635&quot;/&gt;&lt;/object&gt;&lt;object type=&quot;3&quot; unique_id=&quot;10102&quot;&gt;&lt;property id=&quot;20148&quot; value=&quot;5&quot;/&gt;&lt;property id=&quot;20300&quot; value=&quot;Slide 71 - &amp;quot;m1542&amp;quot;&quot;/&gt;&lt;property id=&quot;20307&quot; value=&quot;636&quot;/&gt;&lt;/object&gt;&lt;object type=&quot;3&quot; unique_id=&quot;10103&quot;&gt;&lt;property id=&quot;20148&quot; value=&quot;5&quot;/&gt;&lt;property id=&quot;20300&quot; value=&quot;Slide 72 - &amp;quot;m1543&amp;quot;&quot;/&gt;&lt;property id=&quot;20307&quot; value=&quot;637&quot;/&gt;&lt;/object&gt;&lt;object type=&quot;3&quot; unique_id=&quot;10104&quot;&gt;&lt;property id=&quot;20148&quot; value=&quot;5&quot;/&gt;&lt;property id=&quot;20300&quot; value=&quot;Slide 73 - &amp;quot;Drevo stanj – nadaljevanje&amp;quot;&quot;/&gt;&lt;property id=&quot;20307&quot; value=&quot;638&quot;/&gt;&lt;/object&gt;&lt;object type=&quot;3&quot; unique_id=&quot;10105&quot;&gt;&lt;property id=&quot;20148&quot; value=&quot;5&quot;/&gt;&lt;property id=&quot;20300&quot; value=&quot;Slide 74 - &amp;quot;Drevo stanj – nadaljevanje&amp;quot;&quot;/&gt;&lt;property id=&quot;20307&quot; value=&quot;639&quot;/&gt;&lt;/object&gt;&lt;object type=&quot;3&quot; unique_id=&quot;10106&quot;&gt;&lt;property id=&quot;20148&quot; value=&quot;5&quot;/&gt;&lt;property id=&quot;20300&quot; value=&quot;Slide 75 - &amp;quot;m15432&amp;quot;&quot;/&gt;&lt;property id=&quot;20307&quot; value=&quot;640&quot;/&gt;&lt;/object&gt;&lt;object type=&quot;3&quot; unique_id=&quot;10107&quot;&gt;&lt;property id=&quot;20148&quot; value=&quot;5&quot;/&gt;&lt;property id=&quot;20300&quot; value=&quot;Slide 76 - &amp;quot;Drevo stanj – omeji &amp;quot;&quot;/&gt;&lt;property id=&quot;20307&quot; value=&quot;641&quot;/&gt;&lt;/object&gt;&lt;object type=&quot;3&quot; unique_id=&quot;10643&quot;&gt;&lt;property id=&quot;20148&quot; value=&quot;5&quot;/&gt;&lt;property id=&quot;20300&quot; value=&quot;Slide 1 - &amp;quot;PTP&amp;quot;&quot;/&gt;&lt;property id=&quot;20307&quot; value=&quot;645&quot;/&gt;&lt;/object&gt;&lt;object type=&quot;3&quot; unique_id=&quot;10644&quot;&gt;&lt;property id=&quot;20148&quot; value=&quot;5&quot;/&gt;&lt;property id=&quot;20300&quot; value=&quot;Slide 2 - &amp;quot;IDEJA  RiO&amp;quot;&quot;/&gt;&lt;property id=&quot;20307&quot; value=&quot;642&quot;/&gt;&lt;/object&gt;&lt;object type=&quot;3&quot; unique_id=&quot;10645&quot;&gt;&lt;property id=&quot;20148&quot; value=&quot;5&quot;/&gt;&lt;property id=&quot;20300&quot; value=&quot;Slide 3 - &amp;quot;Možne ocene&amp;quot;&quot;/&gt;&lt;property id=&quot;20307&quot; value=&quot;643&quot;/&gt;&lt;/object&gt;&lt;object type=&quot;3&quot; unique_id=&quot;10646&quot;&gt;&lt;property id=&quot;20148&quot; value=&quot;5&quot;/&gt;&lt;property id=&quot;20300&quot; value=&quot;Slide 4 - &amp;quot;Izpeljava načina ocenjevanja vozlišč&amp;quot;&quot;/&gt;&lt;property id=&quot;20307&quot; value=&quot;644&quot;/&gt;&lt;/object&gt;&lt;/object&gt;&lt;object type=&quot;8&quot; unique_id=&quot;102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R2_05_06</Template>
  <TotalTime>705</TotalTime>
  <Words>3380</Words>
  <Application>Microsoft Office PowerPoint</Application>
  <PresentationFormat>On-screen Show (4:3)</PresentationFormat>
  <Paragraphs>779</Paragraphs>
  <Slides>82</Slides>
  <Notes>78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3" baseType="lpstr">
      <vt:lpstr>Arial</vt:lpstr>
      <vt:lpstr>Times New Roman</vt:lpstr>
      <vt:lpstr>Symbol</vt:lpstr>
      <vt:lpstr>Lucida Console</vt:lpstr>
      <vt:lpstr>Wingdings</vt:lpstr>
      <vt:lpstr>Verdana</vt:lpstr>
      <vt:lpstr>SL Dutch</vt:lpstr>
      <vt:lpstr>Default Design</vt:lpstr>
      <vt:lpstr>1_Default Design</vt:lpstr>
      <vt:lpstr>1_Profile</vt:lpstr>
      <vt:lpstr>Document</vt:lpstr>
      <vt:lpstr>PTP</vt:lpstr>
      <vt:lpstr>Skupne točke</vt:lpstr>
      <vt:lpstr>IDEJA  RiO</vt:lpstr>
      <vt:lpstr>Drevo stanja</vt:lpstr>
      <vt:lpstr>IDEJA  RiO</vt:lpstr>
      <vt:lpstr>Drevo stanj – nadaljevanje</vt:lpstr>
      <vt:lpstr>Drevo stanj – omeji </vt:lpstr>
      <vt:lpstr>Možne ocene</vt:lpstr>
      <vt:lpstr>Izpeljava načina ocenjevanja vozlišč</vt:lpstr>
      <vt:lpstr>Koliko nas vsaj stanejo krožne poti? zapuščanje vozlišč</vt:lpstr>
      <vt:lpstr>Koliko nas vsaj stanejo krožne poti? zapuščanje vozlišč</vt:lpstr>
      <vt:lpstr>Koliko nas vsaj stanejo krožne poti?</vt:lpstr>
      <vt:lpstr>Koliko nas vsaj stanejo krožne poti?  zapuščanje vozlišč</vt:lpstr>
      <vt:lpstr>Koliko nas vsaj stanejo krožne poti?  Prihod v  vozlišča</vt:lpstr>
      <vt:lpstr>Koliko nas vsaj stanejo krožne poti?  Prihod v  vozlišča</vt:lpstr>
      <vt:lpstr>Koliko nas vsaj stanejo krožne poti?  Prihod v  vozlišča in izhod iz njih</vt:lpstr>
      <vt:lpstr>Matrike, ki opisujejo vmesna stanja</vt:lpstr>
      <vt:lpstr>Pozor!!!!!</vt:lpstr>
      <vt:lpstr>PowerPoint Presentation</vt:lpstr>
      <vt:lpstr>PowerPoint Presentation</vt:lpstr>
      <vt:lpstr>Koliko nas vsaj stanejo krožne poti?</vt:lpstr>
      <vt:lpstr>Redukcija – še en zgled</vt:lpstr>
      <vt:lpstr>PowerPoint Presentation</vt:lpstr>
      <vt:lpstr>PowerPoint Presentation</vt:lpstr>
      <vt:lpstr>Redukcija</vt:lpstr>
      <vt:lpstr>PowerPoint Presentation</vt:lpstr>
      <vt:lpstr>Redukcija – 2. način</vt:lpstr>
      <vt:lpstr>Koliko nas vsaj stanejo krožne poti</vt:lpstr>
      <vt:lpstr>Dve metodi redukcije</vt:lpstr>
      <vt:lpstr>Različne metode</vt:lpstr>
      <vt:lpstr>Metoda A</vt:lpstr>
      <vt:lpstr>Metoda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“Klestenje”</vt:lpstr>
      <vt:lpstr>PowerPoint Presentation</vt:lpstr>
      <vt:lpstr>Metoda A</vt:lpstr>
      <vt:lpstr>Matrika omrežja</vt:lpstr>
      <vt:lpstr>Drevo stanj – razvijemo začetno vozlišče</vt:lpstr>
      <vt:lpstr>Krožne poti s povezavo 1 – 2 / m12</vt:lpstr>
      <vt:lpstr>Krožne poti s povezavo 1 – 2  matrika omrežja: m12</vt:lpstr>
      <vt:lpstr>Krožne poti s povezavo 1 – 2  ocena </vt:lpstr>
      <vt:lpstr>Krožne poti s povezavo 1 – 2  redukcija matrike </vt:lpstr>
      <vt:lpstr>Krožne poti s povezavo 1 – 2  ocena </vt:lpstr>
      <vt:lpstr>Krožne poti s povezavo 1 – 2  matrika m12</vt:lpstr>
      <vt:lpstr>Krožne poti s povezavo 1 – 3  matrika m13</vt:lpstr>
      <vt:lpstr>Krožne poti s povezavo 1 – 4  matrika m14</vt:lpstr>
      <vt:lpstr>Krožne poti s povezavo 1 – 5  matrika m15</vt:lpstr>
      <vt:lpstr>Drevo stanj – razvito začetno vozlišče</vt:lpstr>
      <vt:lpstr>Drevo stanj – nadaljevanje</vt:lpstr>
      <vt:lpstr>m142</vt:lpstr>
      <vt:lpstr>m143</vt:lpstr>
      <vt:lpstr>m145</vt:lpstr>
      <vt:lpstr>Drevo stanj – nadaljevanje</vt:lpstr>
      <vt:lpstr>m1452</vt:lpstr>
      <vt:lpstr>m1453</vt:lpstr>
      <vt:lpstr>Drevo stanj – nadaljevanje</vt:lpstr>
      <vt:lpstr>Drevo stanj – nadaljevanje</vt:lpstr>
      <vt:lpstr>m152</vt:lpstr>
      <vt:lpstr>m153</vt:lpstr>
      <vt:lpstr>m154</vt:lpstr>
      <vt:lpstr>Drevo stanj – nadaljevanje</vt:lpstr>
      <vt:lpstr>m1542</vt:lpstr>
      <vt:lpstr>m1543</vt:lpstr>
      <vt:lpstr>Drevo stanj – nadaljevanje</vt:lpstr>
      <vt:lpstr>Drevo stanj – nadaljevanje</vt:lpstr>
      <vt:lpstr>m15432</vt:lpstr>
      <vt:lpstr>Drevo stanj – omeji </vt:lpstr>
    </vt:vector>
  </TitlesOfParts>
  <Company>RC FMF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trgovskega potnika</dc:title>
  <dc:creator>Matija Lokar</dc:creator>
  <cp:lastModifiedBy>Matija Lokar</cp:lastModifiedBy>
  <cp:revision>50</cp:revision>
  <dcterms:created xsi:type="dcterms:W3CDTF">1998-10-28T10:06:14Z</dcterms:created>
  <dcterms:modified xsi:type="dcterms:W3CDTF">2021-01-07T08:41:07Z</dcterms:modified>
</cp:coreProperties>
</file>