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0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1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2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3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4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5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24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25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26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27.xml" ContentType="application/vnd.openxmlformats-officedocument.presentationml.notesSl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notesSlides/notesSlide28.xml" ContentType="application/vnd.openxmlformats-officedocument.presentationml.notesSl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60" r:id="rId2"/>
    <p:sldId id="263" r:id="rId3"/>
    <p:sldId id="26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6858000" type="screen4x3"/>
  <p:notesSz cx="6858000" cy="9144000"/>
  <p:custDataLst>
    <p:tags r:id="rId33"/>
  </p:custDataLst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90" y="-11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EB150C-30A9-418C-9925-4D4C307945D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0C18B444-6565-4A75-8F3A-C77E62E6D86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Začetek</a:t>
          </a:r>
          <a:b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m1 /</a:t>
          </a:r>
          <a:endParaRPr kumimoji="0" 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C7D4249C-D721-4689-9DFC-AB26821AEEB2}" type="parTrans" cxnId="{9C737DF5-17FF-4A92-B77F-CDD930A8151A}">
      <dgm:prSet/>
      <dgm:spPr/>
      <dgm:t>
        <a:bodyPr/>
        <a:lstStyle/>
        <a:p>
          <a:endParaRPr lang="sl-SI"/>
        </a:p>
      </dgm:t>
    </dgm:pt>
    <dgm:pt modelId="{AB0BF27A-B09D-45A2-B436-13BEF549199A}" type="sibTrans" cxnId="{9C737DF5-17FF-4A92-B77F-CDD930A8151A}">
      <dgm:prSet/>
      <dgm:spPr/>
      <dgm:t>
        <a:bodyPr/>
        <a:lstStyle/>
        <a:p>
          <a:endParaRPr lang="sl-SI"/>
        </a:p>
      </dgm:t>
    </dgm:pt>
    <dgm:pt modelId="{E42F5AFE-53EB-4C96-AE11-77C7276F77A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2 / m12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935CA3D4-8F23-45B2-9BFF-E3733916B21C}" type="parTrans" cxnId="{C8F2587E-4EE4-4AB5-8CBE-2BF89FAA57B8}">
      <dgm:prSet/>
      <dgm:spPr/>
      <dgm:t>
        <a:bodyPr/>
        <a:lstStyle/>
        <a:p>
          <a:endParaRPr lang="sl-SI"/>
        </a:p>
      </dgm:t>
    </dgm:pt>
    <dgm:pt modelId="{43C42E0B-E416-437A-B5DD-597F441B67E8}" type="sibTrans" cxnId="{C8F2587E-4EE4-4AB5-8CBE-2BF89FAA57B8}">
      <dgm:prSet/>
      <dgm:spPr/>
      <dgm:t>
        <a:bodyPr/>
        <a:lstStyle/>
        <a:p>
          <a:endParaRPr lang="sl-SI"/>
        </a:p>
      </dgm:t>
    </dgm:pt>
    <dgm:pt modelId="{D69FF2DD-0245-4F37-8AF6-6780369927CF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3 / m13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19BAC50D-30F7-4399-B65B-536E9B64A310}" type="parTrans" cxnId="{A55AB65F-0898-4F03-9ACA-57A09EC89C43}">
      <dgm:prSet/>
      <dgm:spPr/>
      <dgm:t>
        <a:bodyPr/>
        <a:lstStyle/>
        <a:p>
          <a:endParaRPr lang="sl-SI"/>
        </a:p>
      </dgm:t>
    </dgm:pt>
    <dgm:pt modelId="{CBC75AB8-5134-4C9B-9345-E8091458C99A}" type="sibTrans" cxnId="{A55AB65F-0898-4F03-9ACA-57A09EC89C43}">
      <dgm:prSet/>
      <dgm:spPr/>
      <dgm:t>
        <a:bodyPr/>
        <a:lstStyle/>
        <a:p>
          <a:endParaRPr lang="sl-SI"/>
        </a:p>
      </dgm:t>
    </dgm:pt>
    <dgm:pt modelId="{02DADB04-AF52-411C-A628-D33756CF38C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4 / m14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40431393-2247-472A-8BFB-BBDA3E8F282C}" type="parTrans" cxnId="{C5638E4B-CEE1-4201-8358-FAA09D916F4E}">
      <dgm:prSet/>
      <dgm:spPr/>
      <dgm:t>
        <a:bodyPr/>
        <a:lstStyle/>
        <a:p>
          <a:endParaRPr lang="sl-SI"/>
        </a:p>
      </dgm:t>
    </dgm:pt>
    <dgm:pt modelId="{CBBEF9F3-6F86-495C-B140-38A4FDF68686}" type="sibTrans" cxnId="{C5638E4B-CEE1-4201-8358-FAA09D916F4E}">
      <dgm:prSet/>
      <dgm:spPr/>
      <dgm:t>
        <a:bodyPr/>
        <a:lstStyle/>
        <a:p>
          <a:endParaRPr lang="sl-SI"/>
        </a:p>
      </dgm:t>
    </dgm:pt>
    <dgm:pt modelId="{90807F07-F7C4-4043-8D11-25AC9B09142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2 /in seveda tudi 1 – 4/ </a:t>
          </a:r>
          <a:b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 / m142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9FA28935-B0B3-4BF6-9BD6-DE8B64D27704}" type="parTrans" cxnId="{759EE8B9-A51D-4EE2-97DA-E30A3A0B11AB}">
      <dgm:prSet/>
      <dgm:spPr/>
      <dgm:t>
        <a:bodyPr/>
        <a:lstStyle/>
        <a:p>
          <a:endParaRPr lang="sl-SI"/>
        </a:p>
      </dgm:t>
    </dgm:pt>
    <dgm:pt modelId="{8E5258DF-14B8-4B8C-9F36-756B7082EBF6}" type="sibTrans" cxnId="{759EE8B9-A51D-4EE2-97DA-E30A3A0B11AB}">
      <dgm:prSet/>
      <dgm:spPr/>
      <dgm:t>
        <a:bodyPr/>
        <a:lstStyle/>
        <a:p>
          <a:endParaRPr lang="sl-SI"/>
        </a:p>
      </dgm:t>
    </dgm:pt>
    <dgm:pt modelId="{6E9BBFA3-F73F-455E-890B-4937F00C5FF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3 / m143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1BED2198-7A3F-49C5-837A-38516731CCAC}" type="parTrans" cxnId="{2B80FA2D-5B58-44B8-92F5-7843E92FECC2}">
      <dgm:prSet/>
      <dgm:spPr/>
      <dgm:t>
        <a:bodyPr/>
        <a:lstStyle/>
        <a:p>
          <a:endParaRPr lang="sl-SI"/>
        </a:p>
      </dgm:t>
    </dgm:pt>
    <dgm:pt modelId="{82527333-7ECD-4AAC-9A11-F0F8455D76CF}" type="sibTrans" cxnId="{2B80FA2D-5B58-44B8-92F5-7843E92FECC2}">
      <dgm:prSet/>
      <dgm:spPr/>
      <dgm:t>
        <a:bodyPr/>
        <a:lstStyle/>
        <a:p>
          <a:endParaRPr lang="sl-SI"/>
        </a:p>
      </dgm:t>
    </dgm:pt>
    <dgm:pt modelId="{18660C9B-38FD-4775-BB82-9418C60D8752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5 / m145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55C58443-FF70-4A43-B20E-EC1B8B2FD515}" type="parTrans" cxnId="{49A18315-0A87-4A4D-8784-ED1503DA2FCB}">
      <dgm:prSet/>
      <dgm:spPr/>
      <dgm:t>
        <a:bodyPr/>
        <a:lstStyle/>
        <a:p>
          <a:endParaRPr lang="sl-SI"/>
        </a:p>
      </dgm:t>
    </dgm:pt>
    <dgm:pt modelId="{4A4BDB6B-5EFA-42FF-8651-834FB4509EBB}" type="sibTrans" cxnId="{49A18315-0A87-4A4D-8784-ED1503DA2FCB}">
      <dgm:prSet/>
      <dgm:spPr/>
      <dgm:t>
        <a:bodyPr/>
        <a:lstStyle/>
        <a:p>
          <a:endParaRPr lang="sl-SI"/>
        </a:p>
      </dgm:t>
    </dgm:pt>
    <dgm:pt modelId="{BB48D78F-EA99-4204-9093-42421DA1B92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potjo</a:t>
          </a:r>
          <a:b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4 - 5 – 2 / m1452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55B1B307-357A-4EC0-A9FC-3D212CC43D0E}" type="parTrans" cxnId="{0CFEB5E4-357C-4FC1-A580-ACD3FA798475}">
      <dgm:prSet/>
      <dgm:spPr/>
      <dgm:t>
        <a:bodyPr/>
        <a:lstStyle/>
        <a:p>
          <a:endParaRPr lang="sl-SI"/>
        </a:p>
      </dgm:t>
    </dgm:pt>
    <dgm:pt modelId="{FD2A8696-6C23-4C74-B75C-91D31BA04C35}" type="sibTrans" cxnId="{0CFEB5E4-357C-4FC1-A580-ACD3FA798475}">
      <dgm:prSet/>
      <dgm:spPr/>
      <dgm:t>
        <a:bodyPr/>
        <a:lstStyle/>
        <a:p>
          <a:endParaRPr lang="sl-SI"/>
        </a:p>
      </dgm:t>
    </dgm:pt>
    <dgm:pt modelId="{31B503EB-C010-4688-8281-0619A6BABB7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3 / m1453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D8A4B568-DCCD-4805-B07A-8B4156DBFE5B}" type="parTrans" cxnId="{7F0B7A4D-2CBA-45B7-87B7-3A774A8534AC}">
      <dgm:prSet/>
      <dgm:spPr/>
      <dgm:t>
        <a:bodyPr/>
        <a:lstStyle/>
        <a:p>
          <a:endParaRPr lang="sl-SI"/>
        </a:p>
      </dgm:t>
    </dgm:pt>
    <dgm:pt modelId="{BAEA9351-40AB-4BCF-BB7A-BCC84A1B6D51}" type="sibTrans" cxnId="{7F0B7A4D-2CBA-45B7-87B7-3A774A8534AC}">
      <dgm:prSet/>
      <dgm:spPr/>
      <dgm:t>
        <a:bodyPr/>
        <a:lstStyle/>
        <a:p>
          <a:endParaRPr lang="sl-SI"/>
        </a:p>
      </dgm:t>
    </dgm:pt>
    <dgm:pt modelId="{14EE3EB5-43F9-4F66-8857-0CE0C2D5816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5 / m15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2D649FC5-B307-41F1-82F2-C830C2599508}" type="parTrans" cxnId="{7CB71BC9-EBA1-4ED3-8913-9DDA879961A2}">
      <dgm:prSet/>
      <dgm:spPr/>
      <dgm:t>
        <a:bodyPr/>
        <a:lstStyle/>
        <a:p>
          <a:endParaRPr lang="sl-SI"/>
        </a:p>
      </dgm:t>
    </dgm:pt>
    <dgm:pt modelId="{FE6D0E77-C9C6-48A1-A3B9-C9D2E67180A4}" type="sibTrans" cxnId="{7CB71BC9-EBA1-4ED3-8913-9DDA879961A2}">
      <dgm:prSet/>
      <dgm:spPr/>
      <dgm:t>
        <a:bodyPr/>
        <a:lstStyle/>
        <a:p>
          <a:endParaRPr lang="sl-SI"/>
        </a:p>
      </dgm:t>
    </dgm:pt>
    <dgm:pt modelId="{28F0D441-82D0-400A-8D8F-1430297F5D26}" type="pres">
      <dgm:prSet presAssocID="{06EB150C-30A9-418C-9925-4D4C307945D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EBD0158-5054-4720-87F2-8BD90A6999B1}" type="pres">
      <dgm:prSet presAssocID="{0C18B444-6565-4A75-8F3A-C77E62E6D868}" presName="hierRoot1" presStyleCnt="0">
        <dgm:presLayoutVars>
          <dgm:hierBranch/>
        </dgm:presLayoutVars>
      </dgm:prSet>
      <dgm:spPr/>
    </dgm:pt>
    <dgm:pt modelId="{A75EEB43-ED1C-4592-942C-182251D84F75}" type="pres">
      <dgm:prSet presAssocID="{0C18B444-6565-4A75-8F3A-C77E62E6D868}" presName="rootComposite1" presStyleCnt="0"/>
      <dgm:spPr/>
    </dgm:pt>
    <dgm:pt modelId="{38BBBE65-5B26-4083-AE50-6950F0030EFA}" type="pres">
      <dgm:prSet presAssocID="{0C18B444-6565-4A75-8F3A-C77E62E6D868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6D63950B-98D6-4E5C-A055-6A2438580236}" type="pres">
      <dgm:prSet presAssocID="{0C18B444-6565-4A75-8F3A-C77E62E6D868}" presName="rootConnector1" presStyleLbl="node1" presStyleIdx="0" presStyleCnt="0"/>
      <dgm:spPr/>
      <dgm:t>
        <a:bodyPr/>
        <a:lstStyle/>
        <a:p>
          <a:endParaRPr lang="sl-SI"/>
        </a:p>
      </dgm:t>
    </dgm:pt>
    <dgm:pt modelId="{4A5BC7A4-D01B-488F-9FC7-1670D205EC77}" type="pres">
      <dgm:prSet presAssocID="{0C18B444-6565-4A75-8F3A-C77E62E6D868}" presName="hierChild2" presStyleCnt="0"/>
      <dgm:spPr/>
    </dgm:pt>
    <dgm:pt modelId="{D18CEA8A-A770-45B8-BA59-818D4EBF709F}" type="pres">
      <dgm:prSet presAssocID="{935CA3D4-8F23-45B2-9BFF-E3733916B21C}" presName="Name35" presStyleLbl="parChTrans1D2" presStyleIdx="0" presStyleCnt="4"/>
      <dgm:spPr/>
      <dgm:t>
        <a:bodyPr/>
        <a:lstStyle/>
        <a:p>
          <a:endParaRPr lang="sl-SI"/>
        </a:p>
      </dgm:t>
    </dgm:pt>
    <dgm:pt modelId="{565BF666-AD16-4C71-8CDB-14714B5A36B0}" type="pres">
      <dgm:prSet presAssocID="{E42F5AFE-53EB-4C96-AE11-77C7276F77A3}" presName="hierRoot2" presStyleCnt="0">
        <dgm:presLayoutVars>
          <dgm:hierBranch/>
        </dgm:presLayoutVars>
      </dgm:prSet>
      <dgm:spPr/>
    </dgm:pt>
    <dgm:pt modelId="{9ABC50DA-2AAF-4068-A1B7-B9E5D53FB95B}" type="pres">
      <dgm:prSet presAssocID="{E42F5AFE-53EB-4C96-AE11-77C7276F77A3}" presName="rootComposite" presStyleCnt="0"/>
      <dgm:spPr/>
    </dgm:pt>
    <dgm:pt modelId="{42544DB9-EEF1-4B2E-A599-E2831732D8CB}" type="pres">
      <dgm:prSet presAssocID="{E42F5AFE-53EB-4C96-AE11-77C7276F77A3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C57F3135-2AB7-45EA-BD25-15E667019E09}" type="pres">
      <dgm:prSet presAssocID="{E42F5AFE-53EB-4C96-AE11-77C7276F77A3}" presName="rootConnector" presStyleLbl="node2" presStyleIdx="0" presStyleCnt="4"/>
      <dgm:spPr/>
      <dgm:t>
        <a:bodyPr/>
        <a:lstStyle/>
        <a:p>
          <a:endParaRPr lang="sl-SI"/>
        </a:p>
      </dgm:t>
    </dgm:pt>
    <dgm:pt modelId="{8790B3A2-1189-4DC2-9183-86EE59156430}" type="pres">
      <dgm:prSet presAssocID="{E42F5AFE-53EB-4C96-AE11-77C7276F77A3}" presName="hierChild4" presStyleCnt="0"/>
      <dgm:spPr/>
    </dgm:pt>
    <dgm:pt modelId="{3B404E92-7EC3-445C-8B03-F9054F2F4AC9}" type="pres">
      <dgm:prSet presAssocID="{E42F5AFE-53EB-4C96-AE11-77C7276F77A3}" presName="hierChild5" presStyleCnt="0"/>
      <dgm:spPr/>
    </dgm:pt>
    <dgm:pt modelId="{A41AC795-7F2A-4F10-B482-29A36E36BB40}" type="pres">
      <dgm:prSet presAssocID="{19BAC50D-30F7-4399-B65B-536E9B64A310}" presName="Name35" presStyleLbl="parChTrans1D2" presStyleIdx="1" presStyleCnt="4"/>
      <dgm:spPr/>
      <dgm:t>
        <a:bodyPr/>
        <a:lstStyle/>
        <a:p>
          <a:endParaRPr lang="sl-SI"/>
        </a:p>
      </dgm:t>
    </dgm:pt>
    <dgm:pt modelId="{215413F9-0A4D-4072-B12B-D98C8B3C92AE}" type="pres">
      <dgm:prSet presAssocID="{D69FF2DD-0245-4F37-8AF6-6780369927CF}" presName="hierRoot2" presStyleCnt="0">
        <dgm:presLayoutVars>
          <dgm:hierBranch/>
        </dgm:presLayoutVars>
      </dgm:prSet>
      <dgm:spPr/>
    </dgm:pt>
    <dgm:pt modelId="{6B2ABCDA-D51B-4E09-A6A5-4B150F343010}" type="pres">
      <dgm:prSet presAssocID="{D69FF2DD-0245-4F37-8AF6-6780369927CF}" presName="rootComposite" presStyleCnt="0"/>
      <dgm:spPr/>
    </dgm:pt>
    <dgm:pt modelId="{2CD78F2A-61F2-4FC0-86EF-C14451BB902A}" type="pres">
      <dgm:prSet presAssocID="{D69FF2DD-0245-4F37-8AF6-6780369927CF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E31E6913-5AF5-4708-9541-1DF7D5881798}" type="pres">
      <dgm:prSet presAssocID="{D69FF2DD-0245-4F37-8AF6-6780369927CF}" presName="rootConnector" presStyleLbl="node2" presStyleIdx="1" presStyleCnt="4"/>
      <dgm:spPr/>
      <dgm:t>
        <a:bodyPr/>
        <a:lstStyle/>
        <a:p>
          <a:endParaRPr lang="sl-SI"/>
        </a:p>
      </dgm:t>
    </dgm:pt>
    <dgm:pt modelId="{EE32F761-F853-46DD-839F-5305322704CC}" type="pres">
      <dgm:prSet presAssocID="{D69FF2DD-0245-4F37-8AF6-6780369927CF}" presName="hierChild4" presStyleCnt="0"/>
      <dgm:spPr/>
    </dgm:pt>
    <dgm:pt modelId="{F844B50D-2233-47DC-9A6E-F2BD227EBD9D}" type="pres">
      <dgm:prSet presAssocID="{D69FF2DD-0245-4F37-8AF6-6780369927CF}" presName="hierChild5" presStyleCnt="0"/>
      <dgm:spPr/>
    </dgm:pt>
    <dgm:pt modelId="{958CF804-DF28-421C-A516-CF67A2832DC4}" type="pres">
      <dgm:prSet presAssocID="{40431393-2247-472A-8BFB-BBDA3E8F282C}" presName="Name35" presStyleLbl="parChTrans1D2" presStyleIdx="2" presStyleCnt="4"/>
      <dgm:spPr/>
      <dgm:t>
        <a:bodyPr/>
        <a:lstStyle/>
        <a:p>
          <a:endParaRPr lang="sl-SI"/>
        </a:p>
      </dgm:t>
    </dgm:pt>
    <dgm:pt modelId="{9441ACDA-35FC-49D3-940B-0B0D13F211BC}" type="pres">
      <dgm:prSet presAssocID="{02DADB04-AF52-411C-A628-D33756CF38CC}" presName="hierRoot2" presStyleCnt="0">
        <dgm:presLayoutVars>
          <dgm:hierBranch/>
        </dgm:presLayoutVars>
      </dgm:prSet>
      <dgm:spPr/>
    </dgm:pt>
    <dgm:pt modelId="{9169377E-07F3-44BA-8142-BF56B78FCAD6}" type="pres">
      <dgm:prSet presAssocID="{02DADB04-AF52-411C-A628-D33756CF38CC}" presName="rootComposite" presStyleCnt="0"/>
      <dgm:spPr/>
    </dgm:pt>
    <dgm:pt modelId="{64CDDDE7-7D99-40C2-AFDD-E630B0770836}" type="pres">
      <dgm:prSet presAssocID="{02DADB04-AF52-411C-A628-D33756CF38CC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728B39BA-D7C7-4B72-94A0-E4511D4FF1BC}" type="pres">
      <dgm:prSet presAssocID="{02DADB04-AF52-411C-A628-D33756CF38CC}" presName="rootConnector" presStyleLbl="node2" presStyleIdx="2" presStyleCnt="4"/>
      <dgm:spPr/>
      <dgm:t>
        <a:bodyPr/>
        <a:lstStyle/>
        <a:p>
          <a:endParaRPr lang="sl-SI"/>
        </a:p>
      </dgm:t>
    </dgm:pt>
    <dgm:pt modelId="{5E75F4A3-A5A4-477E-83FF-E0CD252F3FA7}" type="pres">
      <dgm:prSet presAssocID="{02DADB04-AF52-411C-A628-D33756CF38CC}" presName="hierChild4" presStyleCnt="0"/>
      <dgm:spPr/>
    </dgm:pt>
    <dgm:pt modelId="{E6544285-3015-4C96-9013-B289BC40092B}" type="pres">
      <dgm:prSet presAssocID="{9FA28935-B0B3-4BF6-9BD6-DE8B64D27704}" presName="Name35" presStyleLbl="parChTrans1D3" presStyleIdx="0" presStyleCnt="3"/>
      <dgm:spPr/>
      <dgm:t>
        <a:bodyPr/>
        <a:lstStyle/>
        <a:p>
          <a:endParaRPr lang="sl-SI"/>
        </a:p>
      </dgm:t>
    </dgm:pt>
    <dgm:pt modelId="{B5A7D3D2-F9F7-490B-8CDA-338AE38275DB}" type="pres">
      <dgm:prSet presAssocID="{90807F07-F7C4-4043-8D11-25AC9B091421}" presName="hierRoot2" presStyleCnt="0">
        <dgm:presLayoutVars>
          <dgm:hierBranch val="r"/>
        </dgm:presLayoutVars>
      </dgm:prSet>
      <dgm:spPr/>
    </dgm:pt>
    <dgm:pt modelId="{C0F0A2C2-65C3-40DD-8AFF-BEFE42DA31F9}" type="pres">
      <dgm:prSet presAssocID="{90807F07-F7C4-4043-8D11-25AC9B091421}" presName="rootComposite" presStyleCnt="0"/>
      <dgm:spPr/>
    </dgm:pt>
    <dgm:pt modelId="{9F346693-EEBA-41D2-A93C-8A6926AC8FE9}" type="pres">
      <dgm:prSet presAssocID="{90807F07-F7C4-4043-8D11-25AC9B091421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72BF8261-B143-4F3C-AFC1-B86433DE2493}" type="pres">
      <dgm:prSet presAssocID="{90807F07-F7C4-4043-8D11-25AC9B091421}" presName="rootConnector" presStyleLbl="node3" presStyleIdx="0" presStyleCnt="3"/>
      <dgm:spPr/>
      <dgm:t>
        <a:bodyPr/>
        <a:lstStyle/>
        <a:p>
          <a:endParaRPr lang="sl-SI"/>
        </a:p>
      </dgm:t>
    </dgm:pt>
    <dgm:pt modelId="{A5A62BB5-F997-4AD3-8B5D-94D1D04A612F}" type="pres">
      <dgm:prSet presAssocID="{90807F07-F7C4-4043-8D11-25AC9B091421}" presName="hierChild4" presStyleCnt="0"/>
      <dgm:spPr/>
    </dgm:pt>
    <dgm:pt modelId="{6069885E-B582-49C3-AEC5-05D2FAD9F37A}" type="pres">
      <dgm:prSet presAssocID="{90807F07-F7C4-4043-8D11-25AC9B091421}" presName="hierChild5" presStyleCnt="0"/>
      <dgm:spPr/>
    </dgm:pt>
    <dgm:pt modelId="{A8C30DA0-D115-4B4B-A2D7-B3769219902F}" type="pres">
      <dgm:prSet presAssocID="{1BED2198-7A3F-49C5-837A-38516731CCAC}" presName="Name35" presStyleLbl="parChTrans1D3" presStyleIdx="1" presStyleCnt="3"/>
      <dgm:spPr/>
      <dgm:t>
        <a:bodyPr/>
        <a:lstStyle/>
        <a:p>
          <a:endParaRPr lang="sl-SI"/>
        </a:p>
      </dgm:t>
    </dgm:pt>
    <dgm:pt modelId="{D143DB33-74D5-4C5B-A3A0-5212DD317612}" type="pres">
      <dgm:prSet presAssocID="{6E9BBFA3-F73F-455E-890B-4937F00C5FF4}" presName="hierRoot2" presStyleCnt="0">
        <dgm:presLayoutVars>
          <dgm:hierBranch val="r"/>
        </dgm:presLayoutVars>
      </dgm:prSet>
      <dgm:spPr/>
    </dgm:pt>
    <dgm:pt modelId="{1EF6C578-0CE8-4850-BA46-02D42D36441E}" type="pres">
      <dgm:prSet presAssocID="{6E9BBFA3-F73F-455E-890B-4937F00C5FF4}" presName="rootComposite" presStyleCnt="0"/>
      <dgm:spPr/>
    </dgm:pt>
    <dgm:pt modelId="{006AC2C3-756F-4F58-A00D-7DB9470EB606}" type="pres">
      <dgm:prSet presAssocID="{6E9BBFA3-F73F-455E-890B-4937F00C5FF4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94075168-58EB-48A1-9D56-97F53D89009B}" type="pres">
      <dgm:prSet presAssocID="{6E9BBFA3-F73F-455E-890B-4937F00C5FF4}" presName="rootConnector" presStyleLbl="node3" presStyleIdx="1" presStyleCnt="3"/>
      <dgm:spPr/>
      <dgm:t>
        <a:bodyPr/>
        <a:lstStyle/>
        <a:p>
          <a:endParaRPr lang="sl-SI"/>
        </a:p>
      </dgm:t>
    </dgm:pt>
    <dgm:pt modelId="{C643268E-DE6D-4172-9C16-9B1125E1F5AE}" type="pres">
      <dgm:prSet presAssocID="{6E9BBFA3-F73F-455E-890B-4937F00C5FF4}" presName="hierChild4" presStyleCnt="0"/>
      <dgm:spPr/>
    </dgm:pt>
    <dgm:pt modelId="{20CD0E9A-B1AD-49D4-8EEC-4D61A496B790}" type="pres">
      <dgm:prSet presAssocID="{6E9BBFA3-F73F-455E-890B-4937F00C5FF4}" presName="hierChild5" presStyleCnt="0"/>
      <dgm:spPr/>
    </dgm:pt>
    <dgm:pt modelId="{619625AD-7858-44FF-8E8B-05FA928A179E}" type="pres">
      <dgm:prSet presAssocID="{55C58443-FF70-4A43-B20E-EC1B8B2FD515}" presName="Name35" presStyleLbl="parChTrans1D3" presStyleIdx="2" presStyleCnt="3"/>
      <dgm:spPr/>
      <dgm:t>
        <a:bodyPr/>
        <a:lstStyle/>
        <a:p>
          <a:endParaRPr lang="sl-SI"/>
        </a:p>
      </dgm:t>
    </dgm:pt>
    <dgm:pt modelId="{D5467540-B958-41DE-9038-917AC3170CC1}" type="pres">
      <dgm:prSet presAssocID="{18660C9B-38FD-4775-BB82-9418C60D8752}" presName="hierRoot2" presStyleCnt="0">
        <dgm:presLayoutVars>
          <dgm:hierBranch/>
        </dgm:presLayoutVars>
      </dgm:prSet>
      <dgm:spPr/>
    </dgm:pt>
    <dgm:pt modelId="{FA870081-5EB6-4D3C-B86A-8728C28930EB}" type="pres">
      <dgm:prSet presAssocID="{18660C9B-38FD-4775-BB82-9418C60D8752}" presName="rootComposite" presStyleCnt="0"/>
      <dgm:spPr/>
    </dgm:pt>
    <dgm:pt modelId="{D720A2C6-39E9-41FE-B0A1-A71DA656D661}" type="pres">
      <dgm:prSet presAssocID="{18660C9B-38FD-4775-BB82-9418C60D8752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4A63225E-BCEC-44A7-AA3E-F58929C00002}" type="pres">
      <dgm:prSet presAssocID="{18660C9B-38FD-4775-BB82-9418C60D8752}" presName="rootConnector" presStyleLbl="node3" presStyleIdx="2" presStyleCnt="3"/>
      <dgm:spPr/>
      <dgm:t>
        <a:bodyPr/>
        <a:lstStyle/>
        <a:p>
          <a:endParaRPr lang="sl-SI"/>
        </a:p>
      </dgm:t>
    </dgm:pt>
    <dgm:pt modelId="{8309F646-363D-4108-96A8-CA23ADF4F924}" type="pres">
      <dgm:prSet presAssocID="{18660C9B-38FD-4775-BB82-9418C60D8752}" presName="hierChild4" presStyleCnt="0"/>
      <dgm:spPr/>
    </dgm:pt>
    <dgm:pt modelId="{D0D50F57-4445-473E-91C9-40447797614A}" type="pres">
      <dgm:prSet presAssocID="{55B1B307-357A-4EC0-A9FC-3D212CC43D0E}" presName="Name35" presStyleLbl="parChTrans1D4" presStyleIdx="0" presStyleCnt="2"/>
      <dgm:spPr/>
      <dgm:t>
        <a:bodyPr/>
        <a:lstStyle/>
        <a:p>
          <a:endParaRPr lang="sl-SI"/>
        </a:p>
      </dgm:t>
    </dgm:pt>
    <dgm:pt modelId="{F6F482A0-88FC-4F8A-A9DA-17E30271F6DB}" type="pres">
      <dgm:prSet presAssocID="{BB48D78F-EA99-4204-9093-42421DA1B920}" presName="hierRoot2" presStyleCnt="0">
        <dgm:presLayoutVars>
          <dgm:hierBranch val="r"/>
        </dgm:presLayoutVars>
      </dgm:prSet>
      <dgm:spPr/>
    </dgm:pt>
    <dgm:pt modelId="{5128D872-9413-47AD-A97D-3E71A5CEB583}" type="pres">
      <dgm:prSet presAssocID="{BB48D78F-EA99-4204-9093-42421DA1B920}" presName="rootComposite" presStyleCnt="0"/>
      <dgm:spPr/>
    </dgm:pt>
    <dgm:pt modelId="{ACD9B7BE-4737-4EB1-BBE9-A147383F4FE7}" type="pres">
      <dgm:prSet presAssocID="{BB48D78F-EA99-4204-9093-42421DA1B920}" presName="rootText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E3FB6B2A-FA6B-4F3B-98AF-85ECA8DE78CB}" type="pres">
      <dgm:prSet presAssocID="{BB48D78F-EA99-4204-9093-42421DA1B920}" presName="rootConnector" presStyleLbl="node4" presStyleIdx="0" presStyleCnt="2"/>
      <dgm:spPr/>
      <dgm:t>
        <a:bodyPr/>
        <a:lstStyle/>
        <a:p>
          <a:endParaRPr lang="sl-SI"/>
        </a:p>
      </dgm:t>
    </dgm:pt>
    <dgm:pt modelId="{94C2C6AA-89CF-419F-910F-34CE8F2EC0BF}" type="pres">
      <dgm:prSet presAssocID="{BB48D78F-EA99-4204-9093-42421DA1B920}" presName="hierChild4" presStyleCnt="0"/>
      <dgm:spPr/>
    </dgm:pt>
    <dgm:pt modelId="{6FB71C21-E906-4BBA-86F1-DF90B6F01A1C}" type="pres">
      <dgm:prSet presAssocID="{BB48D78F-EA99-4204-9093-42421DA1B920}" presName="hierChild5" presStyleCnt="0"/>
      <dgm:spPr/>
    </dgm:pt>
    <dgm:pt modelId="{C10E4950-391D-4DF8-87C6-B67A96D8615E}" type="pres">
      <dgm:prSet presAssocID="{D8A4B568-DCCD-4805-B07A-8B4156DBFE5B}" presName="Name35" presStyleLbl="parChTrans1D4" presStyleIdx="1" presStyleCnt="2"/>
      <dgm:spPr/>
      <dgm:t>
        <a:bodyPr/>
        <a:lstStyle/>
        <a:p>
          <a:endParaRPr lang="sl-SI"/>
        </a:p>
      </dgm:t>
    </dgm:pt>
    <dgm:pt modelId="{D552BFAC-6367-47E7-B763-F2CA75EDA8E8}" type="pres">
      <dgm:prSet presAssocID="{31B503EB-C010-4688-8281-0619A6BABB76}" presName="hierRoot2" presStyleCnt="0">
        <dgm:presLayoutVars>
          <dgm:hierBranch val="r"/>
        </dgm:presLayoutVars>
      </dgm:prSet>
      <dgm:spPr/>
    </dgm:pt>
    <dgm:pt modelId="{1B9FE277-B3FD-4763-8172-A4884CD5B86A}" type="pres">
      <dgm:prSet presAssocID="{31B503EB-C010-4688-8281-0619A6BABB76}" presName="rootComposite" presStyleCnt="0"/>
      <dgm:spPr/>
    </dgm:pt>
    <dgm:pt modelId="{F7430E1B-086B-4BA9-A7A1-B6D145ED72B6}" type="pres">
      <dgm:prSet presAssocID="{31B503EB-C010-4688-8281-0619A6BABB76}" presName="rootText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BA5347BC-879D-42F6-9289-CAA629F1523B}" type="pres">
      <dgm:prSet presAssocID="{31B503EB-C010-4688-8281-0619A6BABB76}" presName="rootConnector" presStyleLbl="node4" presStyleIdx="1" presStyleCnt="2"/>
      <dgm:spPr/>
      <dgm:t>
        <a:bodyPr/>
        <a:lstStyle/>
        <a:p>
          <a:endParaRPr lang="sl-SI"/>
        </a:p>
      </dgm:t>
    </dgm:pt>
    <dgm:pt modelId="{DDCD7BC1-422E-48E0-810E-93E28A215F7B}" type="pres">
      <dgm:prSet presAssocID="{31B503EB-C010-4688-8281-0619A6BABB76}" presName="hierChild4" presStyleCnt="0"/>
      <dgm:spPr/>
    </dgm:pt>
    <dgm:pt modelId="{6CE7A36A-E74B-44ED-8D42-21F4BD12477D}" type="pres">
      <dgm:prSet presAssocID="{31B503EB-C010-4688-8281-0619A6BABB76}" presName="hierChild5" presStyleCnt="0"/>
      <dgm:spPr/>
    </dgm:pt>
    <dgm:pt modelId="{056DB73D-E7DD-414B-9741-E7B6AEFC824D}" type="pres">
      <dgm:prSet presAssocID="{18660C9B-38FD-4775-BB82-9418C60D8752}" presName="hierChild5" presStyleCnt="0"/>
      <dgm:spPr/>
    </dgm:pt>
    <dgm:pt modelId="{73458395-7607-40AE-9C52-0126BA4F227E}" type="pres">
      <dgm:prSet presAssocID="{02DADB04-AF52-411C-A628-D33756CF38CC}" presName="hierChild5" presStyleCnt="0"/>
      <dgm:spPr/>
    </dgm:pt>
    <dgm:pt modelId="{26EB1FF5-69DF-42C8-97C4-043D879CDD32}" type="pres">
      <dgm:prSet presAssocID="{2D649FC5-B307-41F1-82F2-C830C2599508}" presName="Name35" presStyleLbl="parChTrans1D2" presStyleIdx="3" presStyleCnt="4"/>
      <dgm:spPr/>
      <dgm:t>
        <a:bodyPr/>
        <a:lstStyle/>
        <a:p>
          <a:endParaRPr lang="sl-SI"/>
        </a:p>
      </dgm:t>
    </dgm:pt>
    <dgm:pt modelId="{EFBE4D16-A052-4B6B-A02E-18E356DE3989}" type="pres">
      <dgm:prSet presAssocID="{14EE3EB5-43F9-4F66-8857-0CE0C2D58165}" presName="hierRoot2" presStyleCnt="0">
        <dgm:presLayoutVars>
          <dgm:hierBranch/>
        </dgm:presLayoutVars>
      </dgm:prSet>
      <dgm:spPr/>
    </dgm:pt>
    <dgm:pt modelId="{EA71C82D-908B-4299-A864-72E9F0A676DC}" type="pres">
      <dgm:prSet presAssocID="{14EE3EB5-43F9-4F66-8857-0CE0C2D58165}" presName="rootComposite" presStyleCnt="0"/>
      <dgm:spPr/>
    </dgm:pt>
    <dgm:pt modelId="{55045ADA-1D6C-4242-AD75-14551D40EA0C}" type="pres">
      <dgm:prSet presAssocID="{14EE3EB5-43F9-4F66-8857-0CE0C2D58165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6B60FB61-000E-46C9-878B-0353DE0DFF06}" type="pres">
      <dgm:prSet presAssocID="{14EE3EB5-43F9-4F66-8857-0CE0C2D58165}" presName="rootConnector" presStyleLbl="node2" presStyleIdx="3" presStyleCnt="4"/>
      <dgm:spPr/>
      <dgm:t>
        <a:bodyPr/>
        <a:lstStyle/>
        <a:p>
          <a:endParaRPr lang="sl-SI"/>
        </a:p>
      </dgm:t>
    </dgm:pt>
    <dgm:pt modelId="{A76C1F4D-1864-4B63-A513-A7495B0BB6CD}" type="pres">
      <dgm:prSet presAssocID="{14EE3EB5-43F9-4F66-8857-0CE0C2D58165}" presName="hierChild4" presStyleCnt="0"/>
      <dgm:spPr/>
    </dgm:pt>
    <dgm:pt modelId="{82FCF197-F0A8-4E37-9848-EC12B1FA8E3D}" type="pres">
      <dgm:prSet presAssocID="{14EE3EB5-43F9-4F66-8857-0CE0C2D58165}" presName="hierChild5" presStyleCnt="0"/>
      <dgm:spPr/>
    </dgm:pt>
    <dgm:pt modelId="{6BB7671C-03F4-499B-98B8-049C42099225}" type="pres">
      <dgm:prSet presAssocID="{0C18B444-6565-4A75-8F3A-C77E62E6D868}" presName="hierChild3" presStyleCnt="0"/>
      <dgm:spPr/>
    </dgm:pt>
  </dgm:ptLst>
  <dgm:cxnLst>
    <dgm:cxn modelId="{42FEA05B-395B-4442-BE05-59C6B6A5A38D}" type="presOf" srcId="{9FA28935-B0B3-4BF6-9BD6-DE8B64D27704}" destId="{E6544285-3015-4C96-9013-B289BC40092B}" srcOrd="0" destOrd="0" presId="urn:microsoft.com/office/officeart/2005/8/layout/orgChart1"/>
    <dgm:cxn modelId="{9C737DF5-17FF-4A92-B77F-CDD930A8151A}" srcId="{06EB150C-30A9-418C-9925-4D4C307945DB}" destId="{0C18B444-6565-4A75-8F3A-C77E62E6D868}" srcOrd="0" destOrd="0" parTransId="{C7D4249C-D721-4689-9DFC-AB26821AEEB2}" sibTransId="{AB0BF27A-B09D-45A2-B436-13BEF549199A}"/>
    <dgm:cxn modelId="{E126A328-4E08-457B-A089-9F8CCD1AC31C}" type="presOf" srcId="{6E9BBFA3-F73F-455E-890B-4937F00C5FF4}" destId="{006AC2C3-756F-4F58-A00D-7DB9470EB606}" srcOrd="0" destOrd="0" presId="urn:microsoft.com/office/officeart/2005/8/layout/orgChart1"/>
    <dgm:cxn modelId="{3FF86B72-BC7E-45CD-BEF2-8A5824DEC88D}" type="presOf" srcId="{14EE3EB5-43F9-4F66-8857-0CE0C2D58165}" destId="{55045ADA-1D6C-4242-AD75-14551D40EA0C}" srcOrd="0" destOrd="0" presId="urn:microsoft.com/office/officeart/2005/8/layout/orgChart1"/>
    <dgm:cxn modelId="{AC678CB4-8F22-4409-8D15-538DCDEDB1BB}" type="presOf" srcId="{0C18B444-6565-4A75-8F3A-C77E62E6D868}" destId="{38BBBE65-5B26-4083-AE50-6950F0030EFA}" srcOrd="0" destOrd="0" presId="urn:microsoft.com/office/officeart/2005/8/layout/orgChart1"/>
    <dgm:cxn modelId="{7F0B7A4D-2CBA-45B7-87B7-3A774A8534AC}" srcId="{18660C9B-38FD-4775-BB82-9418C60D8752}" destId="{31B503EB-C010-4688-8281-0619A6BABB76}" srcOrd="1" destOrd="0" parTransId="{D8A4B568-DCCD-4805-B07A-8B4156DBFE5B}" sibTransId="{BAEA9351-40AB-4BCF-BB7A-BCC84A1B6D51}"/>
    <dgm:cxn modelId="{3FB01135-CC41-473C-B0B6-1BE330D2197E}" type="presOf" srcId="{1BED2198-7A3F-49C5-837A-38516731CCAC}" destId="{A8C30DA0-D115-4B4B-A2D7-B3769219902F}" srcOrd="0" destOrd="0" presId="urn:microsoft.com/office/officeart/2005/8/layout/orgChart1"/>
    <dgm:cxn modelId="{7663F114-4991-4798-ACFC-52310F05C417}" type="presOf" srcId="{D8A4B568-DCCD-4805-B07A-8B4156DBFE5B}" destId="{C10E4950-391D-4DF8-87C6-B67A96D8615E}" srcOrd="0" destOrd="0" presId="urn:microsoft.com/office/officeart/2005/8/layout/orgChart1"/>
    <dgm:cxn modelId="{124DA5D4-E282-4735-928A-8AF3D7A5DD7B}" type="presOf" srcId="{19BAC50D-30F7-4399-B65B-536E9B64A310}" destId="{A41AC795-7F2A-4F10-B482-29A36E36BB40}" srcOrd="0" destOrd="0" presId="urn:microsoft.com/office/officeart/2005/8/layout/orgChart1"/>
    <dgm:cxn modelId="{EE11BDEA-8D5D-4958-9F09-D0870A866CBA}" type="presOf" srcId="{E42F5AFE-53EB-4C96-AE11-77C7276F77A3}" destId="{42544DB9-EEF1-4B2E-A599-E2831732D8CB}" srcOrd="0" destOrd="0" presId="urn:microsoft.com/office/officeart/2005/8/layout/orgChart1"/>
    <dgm:cxn modelId="{1FFD905D-9B74-4F93-83C5-570897350447}" type="presOf" srcId="{D69FF2DD-0245-4F37-8AF6-6780369927CF}" destId="{E31E6913-5AF5-4708-9541-1DF7D5881798}" srcOrd="1" destOrd="0" presId="urn:microsoft.com/office/officeart/2005/8/layout/orgChart1"/>
    <dgm:cxn modelId="{B3C3C56B-6979-43AB-836E-C4E4FE9D17F8}" type="presOf" srcId="{935CA3D4-8F23-45B2-9BFF-E3733916B21C}" destId="{D18CEA8A-A770-45B8-BA59-818D4EBF709F}" srcOrd="0" destOrd="0" presId="urn:microsoft.com/office/officeart/2005/8/layout/orgChart1"/>
    <dgm:cxn modelId="{6B301CC7-78B9-4733-A6AC-D166A3F6ABA0}" type="presOf" srcId="{E42F5AFE-53EB-4C96-AE11-77C7276F77A3}" destId="{C57F3135-2AB7-45EA-BD25-15E667019E09}" srcOrd="1" destOrd="0" presId="urn:microsoft.com/office/officeart/2005/8/layout/orgChart1"/>
    <dgm:cxn modelId="{759EE8B9-A51D-4EE2-97DA-E30A3A0B11AB}" srcId="{02DADB04-AF52-411C-A628-D33756CF38CC}" destId="{90807F07-F7C4-4043-8D11-25AC9B091421}" srcOrd="0" destOrd="0" parTransId="{9FA28935-B0B3-4BF6-9BD6-DE8B64D27704}" sibTransId="{8E5258DF-14B8-4B8C-9F36-756B7082EBF6}"/>
    <dgm:cxn modelId="{C8F2587E-4EE4-4AB5-8CBE-2BF89FAA57B8}" srcId="{0C18B444-6565-4A75-8F3A-C77E62E6D868}" destId="{E42F5AFE-53EB-4C96-AE11-77C7276F77A3}" srcOrd="0" destOrd="0" parTransId="{935CA3D4-8F23-45B2-9BFF-E3733916B21C}" sibTransId="{43C42E0B-E416-437A-B5DD-597F441B67E8}"/>
    <dgm:cxn modelId="{37EEAA50-80B4-44E0-BC22-5BE0993A3BDB}" type="presOf" srcId="{0C18B444-6565-4A75-8F3A-C77E62E6D868}" destId="{6D63950B-98D6-4E5C-A055-6A2438580236}" srcOrd="1" destOrd="0" presId="urn:microsoft.com/office/officeart/2005/8/layout/orgChart1"/>
    <dgm:cxn modelId="{54EDE64B-EA79-482F-9D6A-1B1E34A1A3E8}" type="presOf" srcId="{BB48D78F-EA99-4204-9093-42421DA1B920}" destId="{E3FB6B2A-FA6B-4F3B-98AF-85ECA8DE78CB}" srcOrd="1" destOrd="0" presId="urn:microsoft.com/office/officeart/2005/8/layout/orgChart1"/>
    <dgm:cxn modelId="{19965D93-47FE-4422-B1E9-F06E825FB348}" type="presOf" srcId="{55C58443-FF70-4A43-B20E-EC1B8B2FD515}" destId="{619625AD-7858-44FF-8E8B-05FA928A179E}" srcOrd="0" destOrd="0" presId="urn:microsoft.com/office/officeart/2005/8/layout/orgChart1"/>
    <dgm:cxn modelId="{0CFEB5E4-357C-4FC1-A580-ACD3FA798475}" srcId="{18660C9B-38FD-4775-BB82-9418C60D8752}" destId="{BB48D78F-EA99-4204-9093-42421DA1B920}" srcOrd="0" destOrd="0" parTransId="{55B1B307-357A-4EC0-A9FC-3D212CC43D0E}" sibTransId="{FD2A8696-6C23-4C74-B75C-91D31BA04C35}"/>
    <dgm:cxn modelId="{F108AEB1-F020-4193-84FB-9893AA42A51B}" type="presOf" srcId="{BB48D78F-EA99-4204-9093-42421DA1B920}" destId="{ACD9B7BE-4737-4EB1-BBE9-A147383F4FE7}" srcOrd="0" destOrd="0" presId="urn:microsoft.com/office/officeart/2005/8/layout/orgChart1"/>
    <dgm:cxn modelId="{9192AB95-FCCA-4177-8452-BB0BA3EC9E17}" type="presOf" srcId="{2D649FC5-B307-41F1-82F2-C830C2599508}" destId="{26EB1FF5-69DF-42C8-97C4-043D879CDD32}" srcOrd="0" destOrd="0" presId="urn:microsoft.com/office/officeart/2005/8/layout/orgChart1"/>
    <dgm:cxn modelId="{1DBF6E14-78FF-44F2-9039-BC30A310785B}" type="presOf" srcId="{55B1B307-357A-4EC0-A9FC-3D212CC43D0E}" destId="{D0D50F57-4445-473E-91C9-40447797614A}" srcOrd="0" destOrd="0" presId="urn:microsoft.com/office/officeart/2005/8/layout/orgChart1"/>
    <dgm:cxn modelId="{968E5A3F-FC14-4A60-9EBC-2807404BECDD}" type="presOf" srcId="{6E9BBFA3-F73F-455E-890B-4937F00C5FF4}" destId="{94075168-58EB-48A1-9D56-97F53D89009B}" srcOrd="1" destOrd="0" presId="urn:microsoft.com/office/officeart/2005/8/layout/orgChart1"/>
    <dgm:cxn modelId="{C9D3493C-AB97-4DDA-944B-C454F79B2A2D}" type="presOf" srcId="{06EB150C-30A9-418C-9925-4D4C307945DB}" destId="{28F0D441-82D0-400A-8D8F-1430297F5D26}" srcOrd="0" destOrd="0" presId="urn:microsoft.com/office/officeart/2005/8/layout/orgChart1"/>
    <dgm:cxn modelId="{07B6B12A-35BD-4F5A-BDBA-EF51E79A03B9}" type="presOf" srcId="{31B503EB-C010-4688-8281-0619A6BABB76}" destId="{F7430E1B-086B-4BA9-A7A1-B6D145ED72B6}" srcOrd="0" destOrd="0" presId="urn:microsoft.com/office/officeart/2005/8/layout/orgChart1"/>
    <dgm:cxn modelId="{C5638E4B-CEE1-4201-8358-FAA09D916F4E}" srcId="{0C18B444-6565-4A75-8F3A-C77E62E6D868}" destId="{02DADB04-AF52-411C-A628-D33756CF38CC}" srcOrd="2" destOrd="0" parTransId="{40431393-2247-472A-8BFB-BBDA3E8F282C}" sibTransId="{CBBEF9F3-6F86-495C-B140-38A4FDF68686}"/>
    <dgm:cxn modelId="{F25ED302-70AB-488F-9E5A-C2D203AC8B4D}" type="presOf" srcId="{90807F07-F7C4-4043-8D11-25AC9B091421}" destId="{72BF8261-B143-4F3C-AFC1-B86433DE2493}" srcOrd="1" destOrd="0" presId="urn:microsoft.com/office/officeart/2005/8/layout/orgChart1"/>
    <dgm:cxn modelId="{48770E0F-DE89-4C85-A8D0-84170DE8FABC}" type="presOf" srcId="{02DADB04-AF52-411C-A628-D33756CF38CC}" destId="{728B39BA-D7C7-4B72-94A0-E4511D4FF1BC}" srcOrd="1" destOrd="0" presId="urn:microsoft.com/office/officeart/2005/8/layout/orgChart1"/>
    <dgm:cxn modelId="{314B4E1A-98D5-4A6D-8F47-0EDA264E9FF5}" type="presOf" srcId="{D69FF2DD-0245-4F37-8AF6-6780369927CF}" destId="{2CD78F2A-61F2-4FC0-86EF-C14451BB902A}" srcOrd="0" destOrd="0" presId="urn:microsoft.com/office/officeart/2005/8/layout/orgChart1"/>
    <dgm:cxn modelId="{8A435727-FF5F-4378-881C-3C6E1CDD8898}" type="presOf" srcId="{40431393-2247-472A-8BFB-BBDA3E8F282C}" destId="{958CF804-DF28-421C-A516-CF67A2832DC4}" srcOrd="0" destOrd="0" presId="urn:microsoft.com/office/officeart/2005/8/layout/orgChart1"/>
    <dgm:cxn modelId="{2B80FA2D-5B58-44B8-92F5-7843E92FECC2}" srcId="{02DADB04-AF52-411C-A628-D33756CF38CC}" destId="{6E9BBFA3-F73F-455E-890B-4937F00C5FF4}" srcOrd="1" destOrd="0" parTransId="{1BED2198-7A3F-49C5-837A-38516731CCAC}" sibTransId="{82527333-7ECD-4AAC-9A11-F0F8455D76CF}"/>
    <dgm:cxn modelId="{E9C8DFA1-57D5-4B13-B94A-C165B9D3E86A}" type="presOf" srcId="{18660C9B-38FD-4775-BB82-9418C60D8752}" destId="{4A63225E-BCEC-44A7-AA3E-F58929C00002}" srcOrd="1" destOrd="0" presId="urn:microsoft.com/office/officeart/2005/8/layout/orgChart1"/>
    <dgm:cxn modelId="{A55AB65F-0898-4F03-9ACA-57A09EC89C43}" srcId="{0C18B444-6565-4A75-8F3A-C77E62E6D868}" destId="{D69FF2DD-0245-4F37-8AF6-6780369927CF}" srcOrd="1" destOrd="0" parTransId="{19BAC50D-30F7-4399-B65B-536E9B64A310}" sibTransId="{CBC75AB8-5134-4C9B-9345-E8091458C99A}"/>
    <dgm:cxn modelId="{46DA3E4C-AA12-4257-8FD8-407BAD7CA635}" type="presOf" srcId="{31B503EB-C010-4688-8281-0619A6BABB76}" destId="{BA5347BC-879D-42F6-9289-CAA629F1523B}" srcOrd="1" destOrd="0" presId="urn:microsoft.com/office/officeart/2005/8/layout/orgChart1"/>
    <dgm:cxn modelId="{8698961E-5EC9-4996-AED0-2156B9B3DD8A}" type="presOf" srcId="{90807F07-F7C4-4043-8D11-25AC9B091421}" destId="{9F346693-EEBA-41D2-A93C-8A6926AC8FE9}" srcOrd="0" destOrd="0" presId="urn:microsoft.com/office/officeart/2005/8/layout/orgChart1"/>
    <dgm:cxn modelId="{49A18315-0A87-4A4D-8784-ED1503DA2FCB}" srcId="{02DADB04-AF52-411C-A628-D33756CF38CC}" destId="{18660C9B-38FD-4775-BB82-9418C60D8752}" srcOrd="2" destOrd="0" parTransId="{55C58443-FF70-4A43-B20E-EC1B8B2FD515}" sibTransId="{4A4BDB6B-5EFA-42FF-8651-834FB4509EBB}"/>
    <dgm:cxn modelId="{2BB5FA83-BCFB-4505-ABA9-DF8688245636}" type="presOf" srcId="{18660C9B-38FD-4775-BB82-9418C60D8752}" destId="{D720A2C6-39E9-41FE-B0A1-A71DA656D661}" srcOrd="0" destOrd="0" presId="urn:microsoft.com/office/officeart/2005/8/layout/orgChart1"/>
    <dgm:cxn modelId="{4652C12E-4960-45FA-956C-F6605521B716}" type="presOf" srcId="{14EE3EB5-43F9-4F66-8857-0CE0C2D58165}" destId="{6B60FB61-000E-46C9-878B-0353DE0DFF06}" srcOrd="1" destOrd="0" presId="urn:microsoft.com/office/officeart/2005/8/layout/orgChart1"/>
    <dgm:cxn modelId="{3365BD2A-DB08-4919-8BB8-FB4308A89053}" type="presOf" srcId="{02DADB04-AF52-411C-A628-D33756CF38CC}" destId="{64CDDDE7-7D99-40C2-AFDD-E630B0770836}" srcOrd="0" destOrd="0" presId="urn:microsoft.com/office/officeart/2005/8/layout/orgChart1"/>
    <dgm:cxn modelId="{7CB71BC9-EBA1-4ED3-8913-9DDA879961A2}" srcId="{0C18B444-6565-4A75-8F3A-C77E62E6D868}" destId="{14EE3EB5-43F9-4F66-8857-0CE0C2D58165}" srcOrd="3" destOrd="0" parTransId="{2D649FC5-B307-41F1-82F2-C830C2599508}" sibTransId="{FE6D0E77-C9C6-48A1-A3B9-C9D2E67180A4}"/>
    <dgm:cxn modelId="{D838A481-2FBE-4FB8-8042-E57228C60138}" type="presParOf" srcId="{28F0D441-82D0-400A-8D8F-1430297F5D26}" destId="{BEBD0158-5054-4720-87F2-8BD90A6999B1}" srcOrd="0" destOrd="0" presId="urn:microsoft.com/office/officeart/2005/8/layout/orgChart1"/>
    <dgm:cxn modelId="{F3F6C639-3EA1-4E4E-93FD-EAFF1FF04929}" type="presParOf" srcId="{BEBD0158-5054-4720-87F2-8BD90A6999B1}" destId="{A75EEB43-ED1C-4592-942C-182251D84F75}" srcOrd="0" destOrd="0" presId="urn:microsoft.com/office/officeart/2005/8/layout/orgChart1"/>
    <dgm:cxn modelId="{C794F764-7C76-4FCE-91B5-3A9682C321C3}" type="presParOf" srcId="{A75EEB43-ED1C-4592-942C-182251D84F75}" destId="{38BBBE65-5B26-4083-AE50-6950F0030EFA}" srcOrd="0" destOrd="0" presId="urn:microsoft.com/office/officeart/2005/8/layout/orgChart1"/>
    <dgm:cxn modelId="{3DA22549-3D5D-4864-A2FA-736CD0C08CE1}" type="presParOf" srcId="{A75EEB43-ED1C-4592-942C-182251D84F75}" destId="{6D63950B-98D6-4E5C-A055-6A2438580236}" srcOrd="1" destOrd="0" presId="urn:microsoft.com/office/officeart/2005/8/layout/orgChart1"/>
    <dgm:cxn modelId="{274B5BB9-3B00-4225-9080-47B680D074ED}" type="presParOf" srcId="{BEBD0158-5054-4720-87F2-8BD90A6999B1}" destId="{4A5BC7A4-D01B-488F-9FC7-1670D205EC77}" srcOrd="1" destOrd="0" presId="urn:microsoft.com/office/officeart/2005/8/layout/orgChart1"/>
    <dgm:cxn modelId="{035FDE98-FB8A-45DF-8400-7D1477297114}" type="presParOf" srcId="{4A5BC7A4-D01B-488F-9FC7-1670D205EC77}" destId="{D18CEA8A-A770-45B8-BA59-818D4EBF709F}" srcOrd="0" destOrd="0" presId="urn:microsoft.com/office/officeart/2005/8/layout/orgChart1"/>
    <dgm:cxn modelId="{EC4DE25A-F367-41DE-8DF8-4E365A2009C5}" type="presParOf" srcId="{4A5BC7A4-D01B-488F-9FC7-1670D205EC77}" destId="{565BF666-AD16-4C71-8CDB-14714B5A36B0}" srcOrd="1" destOrd="0" presId="urn:microsoft.com/office/officeart/2005/8/layout/orgChart1"/>
    <dgm:cxn modelId="{3769E3E6-F3DC-4E33-8F53-496ED2D32A1A}" type="presParOf" srcId="{565BF666-AD16-4C71-8CDB-14714B5A36B0}" destId="{9ABC50DA-2AAF-4068-A1B7-B9E5D53FB95B}" srcOrd="0" destOrd="0" presId="urn:microsoft.com/office/officeart/2005/8/layout/orgChart1"/>
    <dgm:cxn modelId="{95195ED5-2309-4EA5-8A35-3D4A901CD56E}" type="presParOf" srcId="{9ABC50DA-2AAF-4068-A1B7-B9E5D53FB95B}" destId="{42544DB9-EEF1-4B2E-A599-E2831732D8CB}" srcOrd="0" destOrd="0" presId="urn:microsoft.com/office/officeart/2005/8/layout/orgChart1"/>
    <dgm:cxn modelId="{E20D1792-42A3-4017-954D-B1FF3C832606}" type="presParOf" srcId="{9ABC50DA-2AAF-4068-A1B7-B9E5D53FB95B}" destId="{C57F3135-2AB7-45EA-BD25-15E667019E09}" srcOrd="1" destOrd="0" presId="urn:microsoft.com/office/officeart/2005/8/layout/orgChart1"/>
    <dgm:cxn modelId="{A07C645A-D22C-43CF-85CB-ED31EEB588A3}" type="presParOf" srcId="{565BF666-AD16-4C71-8CDB-14714B5A36B0}" destId="{8790B3A2-1189-4DC2-9183-86EE59156430}" srcOrd="1" destOrd="0" presId="urn:microsoft.com/office/officeart/2005/8/layout/orgChart1"/>
    <dgm:cxn modelId="{A5901677-3F83-4B53-A9A2-2F89DCBCBE2F}" type="presParOf" srcId="{565BF666-AD16-4C71-8CDB-14714B5A36B0}" destId="{3B404E92-7EC3-445C-8B03-F9054F2F4AC9}" srcOrd="2" destOrd="0" presId="urn:microsoft.com/office/officeart/2005/8/layout/orgChart1"/>
    <dgm:cxn modelId="{6F58FA4A-2DE6-42A2-B3BD-859289534A38}" type="presParOf" srcId="{4A5BC7A4-D01B-488F-9FC7-1670D205EC77}" destId="{A41AC795-7F2A-4F10-B482-29A36E36BB40}" srcOrd="2" destOrd="0" presId="urn:microsoft.com/office/officeart/2005/8/layout/orgChart1"/>
    <dgm:cxn modelId="{04A1949E-E66E-49EA-B44F-9D87CB969DD6}" type="presParOf" srcId="{4A5BC7A4-D01B-488F-9FC7-1670D205EC77}" destId="{215413F9-0A4D-4072-B12B-D98C8B3C92AE}" srcOrd="3" destOrd="0" presId="urn:microsoft.com/office/officeart/2005/8/layout/orgChart1"/>
    <dgm:cxn modelId="{CAEEE411-C6BD-4657-84A1-BADFC01E221B}" type="presParOf" srcId="{215413F9-0A4D-4072-B12B-D98C8B3C92AE}" destId="{6B2ABCDA-D51B-4E09-A6A5-4B150F343010}" srcOrd="0" destOrd="0" presId="urn:microsoft.com/office/officeart/2005/8/layout/orgChart1"/>
    <dgm:cxn modelId="{B4D9D6A6-7B5A-4BC9-9337-A16746658975}" type="presParOf" srcId="{6B2ABCDA-D51B-4E09-A6A5-4B150F343010}" destId="{2CD78F2A-61F2-4FC0-86EF-C14451BB902A}" srcOrd="0" destOrd="0" presId="urn:microsoft.com/office/officeart/2005/8/layout/orgChart1"/>
    <dgm:cxn modelId="{9FDDFFA7-3F27-497D-BFE6-D5634B5A87F3}" type="presParOf" srcId="{6B2ABCDA-D51B-4E09-A6A5-4B150F343010}" destId="{E31E6913-5AF5-4708-9541-1DF7D5881798}" srcOrd="1" destOrd="0" presId="urn:microsoft.com/office/officeart/2005/8/layout/orgChart1"/>
    <dgm:cxn modelId="{A90EE789-A753-41FE-9A97-68597B65E134}" type="presParOf" srcId="{215413F9-0A4D-4072-B12B-D98C8B3C92AE}" destId="{EE32F761-F853-46DD-839F-5305322704CC}" srcOrd="1" destOrd="0" presId="urn:microsoft.com/office/officeart/2005/8/layout/orgChart1"/>
    <dgm:cxn modelId="{E203870A-6B0C-4304-BA41-AA8FB7C21407}" type="presParOf" srcId="{215413F9-0A4D-4072-B12B-D98C8B3C92AE}" destId="{F844B50D-2233-47DC-9A6E-F2BD227EBD9D}" srcOrd="2" destOrd="0" presId="urn:microsoft.com/office/officeart/2005/8/layout/orgChart1"/>
    <dgm:cxn modelId="{2AEE6118-1687-4030-88FA-DC953D3582D6}" type="presParOf" srcId="{4A5BC7A4-D01B-488F-9FC7-1670D205EC77}" destId="{958CF804-DF28-421C-A516-CF67A2832DC4}" srcOrd="4" destOrd="0" presId="urn:microsoft.com/office/officeart/2005/8/layout/orgChart1"/>
    <dgm:cxn modelId="{85857E6B-9B15-4C34-9349-FDAF6711E6F7}" type="presParOf" srcId="{4A5BC7A4-D01B-488F-9FC7-1670D205EC77}" destId="{9441ACDA-35FC-49D3-940B-0B0D13F211BC}" srcOrd="5" destOrd="0" presId="urn:microsoft.com/office/officeart/2005/8/layout/orgChart1"/>
    <dgm:cxn modelId="{20FAB0D0-182E-43EE-B733-D1F4694F1522}" type="presParOf" srcId="{9441ACDA-35FC-49D3-940B-0B0D13F211BC}" destId="{9169377E-07F3-44BA-8142-BF56B78FCAD6}" srcOrd="0" destOrd="0" presId="urn:microsoft.com/office/officeart/2005/8/layout/orgChart1"/>
    <dgm:cxn modelId="{77BF541F-7AF9-4669-9574-EBCBFE3A0497}" type="presParOf" srcId="{9169377E-07F3-44BA-8142-BF56B78FCAD6}" destId="{64CDDDE7-7D99-40C2-AFDD-E630B0770836}" srcOrd="0" destOrd="0" presId="urn:microsoft.com/office/officeart/2005/8/layout/orgChart1"/>
    <dgm:cxn modelId="{F045B84C-7EA6-4B49-9158-535FD07AD441}" type="presParOf" srcId="{9169377E-07F3-44BA-8142-BF56B78FCAD6}" destId="{728B39BA-D7C7-4B72-94A0-E4511D4FF1BC}" srcOrd="1" destOrd="0" presId="urn:microsoft.com/office/officeart/2005/8/layout/orgChart1"/>
    <dgm:cxn modelId="{0E9D96CA-8A7A-4164-A185-13233996666D}" type="presParOf" srcId="{9441ACDA-35FC-49D3-940B-0B0D13F211BC}" destId="{5E75F4A3-A5A4-477E-83FF-E0CD252F3FA7}" srcOrd="1" destOrd="0" presId="urn:microsoft.com/office/officeart/2005/8/layout/orgChart1"/>
    <dgm:cxn modelId="{E508FC5A-CB28-4D16-9769-4CFB116A8AA8}" type="presParOf" srcId="{5E75F4A3-A5A4-477E-83FF-E0CD252F3FA7}" destId="{E6544285-3015-4C96-9013-B289BC40092B}" srcOrd="0" destOrd="0" presId="urn:microsoft.com/office/officeart/2005/8/layout/orgChart1"/>
    <dgm:cxn modelId="{A179EA4B-2F73-452B-957B-1E883FC70CA1}" type="presParOf" srcId="{5E75F4A3-A5A4-477E-83FF-E0CD252F3FA7}" destId="{B5A7D3D2-F9F7-490B-8CDA-338AE38275DB}" srcOrd="1" destOrd="0" presId="urn:microsoft.com/office/officeart/2005/8/layout/orgChart1"/>
    <dgm:cxn modelId="{20612867-7928-48A6-9A8F-D1A9F39AE8A7}" type="presParOf" srcId="{B5A7D3D2-F9F7-490B-8CDA-338AE38275DB}" destId="{C0F0A2C2-65C3-40DD-8AFF-BEFE42DA31F9}" srcOrd="0" destOrd="0" presId="urn:microsoft.com/office/officeart/2005/8/layout/orgChart1"/>
    <dgm:cxn modelId="{6F52B35C-FD1F-40CD-A601-2299AF437FC5}" type="presParOf" srcId="{C0F0A2C2-65C3-40DD-8AFF-BEFE42DA31F9}" destId="{9F346693-EEBA-41D2-A93C-8A6926AC8FE9}" srcOrd="0" destOrd="0" presId="urn:microsoft.com/office/officeart/2005/8/layout/orgChart1"/>
    <dgm:cxn modelId="{61DFDC1B-4E82-43E9-AAF9-DBD9028F05CD}" type="presParOf" srcId="{C0F0A2C2-65C3-40DD-8AFF-BEFE42DA31F9}" destId="{72BF8261-B143-4F3C-AFC1-B86433DE2493}" srcOrd="1" destOrd="0" presId="urn:microsoft.com/office/officeart/2005/8/layout/orgChart1"/>
    <dgm:cxn modelId="{48F7754B-688D-4486-8451-C43675F79E32}" type="presParOf" srcId="{B5A7D3D2-F9F7-490B-8CDA-338AE38275DB}" destId="{A5A62BB5-F997-4AD3-8B5D-94D1D04A612F}" srcOrd="1" destOrd="0" presId="urn:microsoft.com/office/officeart/2005/8/layout/orgChart1"/>
    <dgm:cxn modelId="{337EE592-4757-42F8-A242-07CE1E22753D}" type="presParOf" srcId="{B5A7D3D2-F9F7-490B-8CDA-338AE38275DB}" destId="{6069885E-B582-49C3-AEC5-05D2FAD9F37A}" srcOrd="2" destOrd="0" presId="urn:microsoft.com/office/officeart/2005/8/layout/orgChart1"/>
    <dgm:cxn modelId="{E357702B-E86E-4243-8D2B-4049468B3C4B}" type="presParOf" srcId="{5E75F4A3-A5A4-477E-83FF-E0CD252F3FA7}" destId="{A8C30DA0-D115-4B4B-A2D7-B3769219902F}" srcOrd="2" destOrd="0" presId="urn:microsoft.com/office/officeart/2005/8/layout/orgChart1"/>
    <dgm:cxn modelId="{24348686-62BB-4494-A4D5-5A47C12A0782}" type="presParOf" srcId="{5E75F4A3-A5A4-477E-83FF-E0CD252F3FA7}" destId="{D143DB33-74D5-4C5B-A3A0-5212DD317612}" srcOrd="3" destOrd="0" presId="urn:microsoft.com/office/officeart/2005/8/layout/orgChart1"/>
    <dgm:cxn modelId="{93256514-4A39-4B99-85F2-D71CA3FD46BD}" type="presParOf" srcId="{D143DB33-74D5-4C5B-A3A0-5212DD317612}" destId="{1EF6C578-0CE8-4850-BA46-02D42D36441E}" srcOrd="0" destOrd="0" presId="urn:microsoft.com/office/officeart/2005/8/layout/orgChart1"/>
    <dgm:cxn modelId="{B4ED6939-84FB-480C-826F-F173E4ACFEEE}" type="presParOf" srcId="{1EF6C578-0CE8-4850-BA46-02D42D36441E}" destId="{006AC2C3-756F-4F58-A00D-7DB9470EB606}" srcOrd="0" destOrd="0" presId="urn:microsoft.com/office/officeart/2005/8/layout/orgChart1"/>
    <dgm:cxn modelId="{5C66C1C3-EFE2-49A9-90E4-B72263A5E21F}" type="presParOf" srcId="{1EF6C578-0CE8-4850-BA46-02D42D36441E}" destId="{94075168-58EB-48A1-9D56-97F53D89009B}" srcOrd="1" destOrd="0" presId="urn:microsoft.com/office/officeart/2005/8/layout/orgChart1"/>
    <dgm:cxn modelId="{7D0105BA-E8D3-44DE-91C8-0A02F231CB54}" type="presParOf" srcId="{D143DB33-74D5-4C5B-A3A0-5212DD317612}" destId="{C643268E-DE6D-4172-9C16-9B1125E1F5AE}" srcOrd="1" destOrd="0" presId="urn:microsoft.com/office/officeart/2005/8/layout/orgChart1"/>
    <dgm:cxn modelId="{4590304C-BD5B-44F2-BB3D-59FC8FBD2F38}" type="presParOf" srcId="{D143DB33-74D5-4C5B-A3A0-5212DD317612}" destId="{20CD0E9A-B1AD-49D4-8EEC-4D61A496B790}" srcOrd="2" destOrd="0" presId="urn:microsoft.com/office/officeart/2005/8/layout/orgChart1"/>
    <dgm:cxn modelId="{B681B4B4-7A21-421D-A798-5600D30048E7}" type="presParOf" srcId="{5E75F4A3-A5A4-477E-83FF-E0CD252F3FA7}" destId="{619625AD-7858-44FF-8E8B-05FA928A179E}" srcOrd="4" destOrd="0" presId="urn:microsoft.com/office/officeart/2005/8/layout/orgChart1"/>
    <dgm:cxn modelId="{1CA06E4A-0045-4356-AB60-EB4218DD61CC}" type="presParOf" srcId="{5E75F4A3-A5A4-477E-83FF-E0CD252F3FA7}" destId="{D5467540-B958-41DE-9038-917AC3170CC1}" srcOrd="5" destOrd="0" presId="urn:microsoft.com/office/officeart/2005/8/layout/orgChart1"/>
    <dgm:cxn modelId="{11C2BA4F-ADC2-4014-829C-255E94D08842}" type="presParOf" srcId="{D5467540-B958-41DE-9038-917AC3170CC1}" destId="{FA870081-5EB6-4D3C-B86A-8728C28930EB}" srcOrd="0" destOrd="0" presId="urn:microsoft.com/office/officeart/2005/8/layout/orgChart1"/>
    <dgm:cxn modelId="{EAE88A43-4326-4EC8-BC28-9C183A85FDD9}" type="presParOf" srcId="{FA870081-5EB6-4D3C-B86A-8728C28930EB}" destId="{D720A2C6-39E9-41FE-B0A1-A71DA656D661}" srcOrd="0" destOrd="0" presId="urn:microsoft.com/office/officeart/2005/8/layout/orgChart1"/>
    <dgm:cxn modelId="{2A099D75-8D91-4A78-92DC-43CD7CB68FE0}" type="presParOf" srcId="{FA870081-5EB6-4D3C-B86A-8728C28930EB}" destId="{4A63225E-BCEC-44A7-AA3E-F58929C00002}" srcOrd="1" destOrd="0" presId="urn:microsoft.com/office/officeart/2005/8/layout/orgChart1"/>
    <dgm:cxn modelId="{4F0632A6-8059-4DB8-AB1C-AF410314D14C}" type="presParOf" srcId="{D5467540-B958-41DE-9038-917AC3170CC1}" destId="{8309F646-363D-4108-96A8-CA23ADF4F924}" srcOrd="1" destOrd="0" presId="urn:microsoft.com/office/officeart/2005/8/layout/orgChart1"/>
    <dgm:cxn modelId="{4264B15E-0B7E-4360-AA7B-FA3BC746AC5F}" type="presParOf" srcId="{8309F646-363D-4108-96A8-CA23ADF4F924}" destId="{D0D50F57-4445-473E-91C9-40447797614A}" srcOrd="0" destOrd="0" presId="urn:microsoft.com/office/officeart/2005/8/layout/orgChart1"/>
    <dgm:cxn modelId="{79283725-20E8-4992-B282-3BFD7C3D6746}" type="presParOf" srcId="{8309F646-363D-4108-96A8-CA23ADF4F924}" destId="{F6F482A0-88FC-4F8A-A9DA-17E30271F6DB}" srcOrd="1" destOrd="0" presId="urn:microsoft.com/office/officeart/2005/8/layout/orgChart1"/>
    <dgm:cxn modelId="{34AE8B7B-8B21-4208-8A02-F5F919141254}" type="presParOf" srcId="{F6F482A0-88FC-4F8A-A9DA-17E30271F6DB}" destId="{5128D872-9413-47AD-A97D-3E71A5CEB583}" srcOrd="0" destOrd="0" presId="urn:microsoft.com/office/officeart/2005/8/layout/orgChart1"/>
    <dgm:cxn modelId="{CFB1BE73-3826-4ECB-BDA5-DB4C2BD441F1}" type="presParOf" srcId="{5128D872-9413-47AD-A97D-3E71A5CEB583}" destId="{ACD9B7BE-4737-4EB1-BBE9-A147383F4FE7}" srcOrd="0" destOrd="0" presId="urn:microsoft.com/office/officeart/2005/8/layout/orgChart1"/>
    <dgm:cxn modelId="{5DA1F483-AE35-4D37-8867-0D1C7A60435C}" type="presParOf" srcId="{5128D872-9413-47AD-A97D-3E71A5CEB583}" destId="{E3FB6B2A-FA6B-4F3B-98AF-85ECA8DE78CB}" srcOrd="1" destOrd="0" presId="urn:microsoft.com/office/officeart/2005/8/layout/orgChart1"/>
    <dgm:cxn modelId="{16C526AF-C395-45F8-B3F4-0340FDCD2C34}" type="presParOf" srcId="{F6F482A0-88FC-4F8A-A9DA-17E30271F6DB}" destId="{94C2C6AA-89CF-419F-910F-34CE8F2EC0BF}" srcOrd="1" destOrd="0" presId="urn:microsoft.com/office/officeart/2005/8/layout/orgChart1"/>
    <dgm:cxn modelId="{00665819-562B-4A55-9DFB-448635CD4D4D}" type="presParOf" srcId="{F6F482A0-88FC-4F8A-A9DA-17E30271F6DB}" destId="{6FB71C21-E906-4BBA-86F1-DF90B6F01A1C}" srcOrd="2" destOrd="0" presId="urn:microsoft.com/office/officeart/2005/8/layout/orgChart1"/>
    <dgm:cxn modelId="{2BC46D38-7756-435D-9899-44AEA222FFA3}" type="presParOf" srcId="{8309F646-363D-4108-96A8-CA23ADF4F924}" destId="{C10E4950-391D-4DF8-87C6-B67A96D8615E}" srcOrd="2" destOrd="0" presId="urn:microsoft.com/office/officeart/2005/8/layout/orgChart1"/>
    <dgm:cxn modelId="{7540895A-4A94-4B01-961D-253F531BFBC5}" type="presParOf" srcId="{8309F646-363D-4108-96A8-CA23ADF4F924}" destId="{D552BFAC-6367-47E7-B763-F2CA75EDA8E8}" srcOrd="3" destOrd="0" presId="urn:microsoft.com/office/officeart/2005/8/layout/orgChart1"/>
    <dgm:cxn modelId="{73E3C051-0366-41D9-9F5F-E595B1D3487D}" type="presParOf" srcId="{D552BFAC-6367-47E7-B763-F2CA75EDA8E8}" destId="{1B9FE277-B3FD-4763-8172-A4884CD5B86A}" srcOrd="0" destOrd="0" presId="urn:microsoft.com/office/officeart/2005/8/layout/orgChart1"/>
    <dgm:cxn modelId="{6BB48CEB-5678-46D0-8F4F-CBAF314C03D1}" type="presParOf" srcId="{1B9FE277-B3FD-4763-8172-A4884CD5B86A}" destId="{F7430E1B-086B-4BA9-A7A1-B6D145ED72B6}" srcOrd="0" destOrd="0" presId="urn:microsoft.com/office/officeart/2005/8/layout/orgChart1"/>
    <dgm:cxn modelId="{7632B5BF-FFEE-49A7-AC11-58BFF546F9A6}" type="presParOf" srcId="{1B9FE277-B3FD-4763-8172-A4884CD5B86A}" destId="{BA5347BC-879D-42F6-9289-CAA629F1523B}" srcOrd="1" destOrd="0" presId="urn:microsoft.com/office/officeart/2005/8/layout/orgChart1"/>
    <dgm:cxn modelId="{D1686959-C9EB-4065-97A9-568544D7E526}" type="presParOf" srcId="{D552BFAC-6367-47E7-B763-F2CA75EDA8E8}" destId="{DDCD7BC1-422E-48E0-810E-93E28A215F7B}" srcOrd="1" destOrd="0" presId="urn:microsoft.com/office/officeart/2005/8/layout/orgChart1"/>
    <dgm:cxn modelId="{8F7F9454-BC3A-45B0-9571-D331724B1B5E}" type="presParOf" srcId="{D552BFAC-6367-47E7-B763-F2CA75EDA8E8}" destId="{6CE7A36A-E74B-44ED-8D42-21F4BD12477D}" srcOrd="2" destOrd="0" presId="urn:microsoft.com/office/officeart/2005/8/layout/orgChart1"/>
    <dgm:cxn modelId="{110231C6-77F5-45A3-98F9-4B35928987BF}" type="presParOf" srcId="{D5467540-B958-41DE-9038-917AC3170CC1}" destId="{056DB73D-E7DD-414B-9741-E7B6AEFC824D}" srcOrd="2" destOrd="0" presId="urn:microsoft.com/office/officeart/2005/8/layout/orgChart1"/>
    <dgm:cxn modelId="{CBA7269E-A537-4453-8574-C430959E6A4A}" type="presParOf" srcId="{9441ACDA-35FC-49D3-940B-0B0D13F211BC}" destId="{73458395-7607-40AE-9C52-0126BA4F227E}" srcOrd="2" destOrd="0" presId="urn:microsoft.com/office/officeart/2005/8/layout/orgChart1"/>
    <dgm:cxn modelId="{F0BD7AE5-75FC-477F-9775-112D886DFBB2}" type="presParOf" srcId="{4A5BC7A4-D01B-488F-9FC7-1670D205EC77}" destId="{26EB1FF5-69DF-42C8-97C4-043D879CDD32}" srcOrd="6" destOrd="0" presId="urn:microsoft.com/office/officeart/2005/8/layout/orgChart1"/>
    <dgm:cxn modelId="{266DB427-7156-4AFC-B7E1-6ADCA137B62F}" type="presParOf" srcId="{4A5BC7A4-D01B-488F-9FC7-1670D205EC77}" destId="{EFBE4D16-A052-4B6B-A02E-18E356DE3989}" srcOrd="7" destOrd="0" presId="urn:microsoft.com/office/officeart/2005/8/layout/orgChart1"/>
    <dgm:cxn modelId="{52EBB670-F5E8-4D44-B4B0-23A01727D7D7}" type="presParOf" srcId="{EFBE4D16-A052-4B6B-A02E-18E356DE3989}" destId="{EA71C82D-908B-4299-A864-72E9F0A676DC}" srcOrd="0" destOrd="0" presId="urn:microsoft.com/office/officeart/2005/8/layout/orgChart1"/>
    <dgm:cxn modelId="{211F181A-E3B3-45B3-8B7C-C05B2B5ECBEE}" type="presParOf" srcId="{EA71C82D-908B-4299-A864-72E9F0A676DC}" destId="{55045ADA-1D6C-4242-AD75-14551D40EA0C}" srcOrd="0" destOrd="0" presId="urn:microsoft.com/office/officeart/2005/8/layout/orgChart1"/>
    <dgm:cxn modelId="{7E5A0437-30FD-45FB-B2FC-38364704377B}" type="presParOf" srcId="{EA71C82D-908B-4299-A864-72E9F0A676DC}" destId="{6B60FB61-000E-46C9-878B-0353DE0DFF06}" srcOrd="1" destOrd="0" presId="urn:microsoft.com/office/officeart/2005/8/layout/orgChart1"/>
    <dgm:cxn modelId="{D119E51C-F5D1-43D9-8DA7-11C2118E07E6}" type="presParOf" srcId="{EFBE4D16-A052-4B6B-A02E-18E356DE3989}" destId="{A76C1F4D-1864-4B63-A513-A7495B0BB6CD}" srcOrd="1" destOrd="0" presId="urn:microsoft.com/office/officeart/2005/8/layout/orgChart1"/>
    <dgm:cxn modelId="{79247D99-EFB0-419C-8A17-3D2B5C14B372}" type="presParOf" srcId="{EFBE4D16-A052-4B6B-A02E-18E356DE3989}" destId="{82FCF197-F0A8-4E37-9848-EC12B1FA8E3D}" srcOrd="2" destOrd="0" presId="urn:microsoft.com/office/officeart/2005/8/layout/orgChart1"/>
    <dgm:cxn modelId="{7330FF4B-AD55-45C2-916E-B6F9350498D4}" type="presParOf" srcId="{BEBD0158-5054-4720-87F2-8BD90A6999B1}" destId="{6BB7671C-03F4-499B-98B8-049C4209922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F00BEC-D206-4FA8-98E5-3759D8ED568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AB3E764C-AE3D-4450-AAE2-769A7358F89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D3A1B8FC-974E-494A-AFB6-658DE9E2E5F0}" type="parTrans" cxnId="{3B1D63C8-1F5E-46A5-8950-6AF3B0240FA1}">
      <dgm:prSet/>
      <dgm:spPr/>
    </dgm:pt>
    <dgm:pt modelId="{364A7801-8BA1-4A1B-8282-9F06EBA512D2}" type="sibTrans" cxnId="{3B1D63C8-1F5E-46A5-8950-6AF3B0240FA1}">
      <dgm:prSet/>
      <dgm:spPr/>
    </dgm:pt>
    <dgm:pt modelId="{9CA0C3CF-E645-4271-89FB-72A4742B098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510A1B9B-5E74-46DD-9396-3A32D29B4D91}" type="parTrans" cxnId="{3E2412E4-FBE9-4CEE-B023-F075D4F55EA5}">
      <dgm:prSet/>
      <dgm:spPr/>
    </dgm:pt>
    <dgm:pt modelId="{88CF1F1B-931B-42ED-8104-30C300BB8E97}" type="sibTrans" cxnId="{3E2412E4-FBE9-4CEE-B023-F075D4F55EA5}">
      <dgm:prSet/>
      <dgm:spPr/>
    </dgm:pt>
    <dgm:pt modelId="{D0F2B33E-F25C-4C25-A1E0-A57FBC1D2E5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831F6359-A242-4ED3-BEF6-69F4E11526E7}" type="parTrans" cxnId="{6B0280A4-7F28-4A2B-B4DB-28445551D8DB}">
      <dgm:prSet/>
      <dgm:spPr/>
    </dgm:pt>
    <dgm:pt modelId="{58F8C268-6C91-42C4-8217-D9E2ABF8DA29}" type="sibTrans" cxnId="{6B0280A4-7F28-4A2B-B4DB-28445551D8DB}">
      <dgm:prSet/>
      <dgm:spPr/>
    </dgm:pt>
    <dgm:pt modelId="{F4D75546-4951-4472-A98D-E9A3CB0F6B6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2E0AD9FF-04CF-4094-81A8-7748319C5800}" type="parTrans" cxnId="{A0AA480B-425E-4BB1-AE91-691ACC7E7D45}">
      <dgm:prSet/>
      <dgm:spPr/>
    </dgm:pt>
    <dgm:pt modelId="{09D1015A-B48C-4EA8-8011-FC2C1400B5FD}" type="sibTrans" cxnId="{A0AA480B-425E-4BB1-AE91-691ACC7E7D45}">
      <dgm:prSet/>
      <dgm:spPr/>
    </dgm:pt>
    <dgm:pt modelId="{7689B835-3D48-4EA0-81F0-05655CDE8A19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AB0DF0D1-B547-4A9F-A79A-DA7505F2D7CD}" type="parTrans" cxnId="{8D508F98-05EB-4D57-AE3F-1A311EC24EFF}">
      <dgm:prSet/>
      <dgm:spPr/>
    </dgm:pt>
    <dgm:pt modelId="{687572D4-5FD2-4ECD-9313-09297E034F79}" type="sibTrans" cxnId="{8D508F98-05EB-4D57-AE3F-1A311EC24EFF}">
      <dgm:prSet/>
      <dgm:spPr/>
    </dgm:pt>
    <dgm:pt modelId="{968D43E7-FCFE-4685-9CBB-F41FF078714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1DFE7045-145B-4C7D-B108-F834F3661E5E}" type="parTrans" cxnId="{0074C3DF-9216-4BE1-98D8-DEE13151AAD6}">
      <dgm:prSet/>
      <dgm:spPr/>
    </dgm:pt>
    <dgm:pt modelId="{9E168EF0-824C-4766-A810-74460F3405FE}" type="sibTrans" cxnId="{0074C3DF-9216-4BE1-98D8-DEE13151AAD6}">
      <dgm:prSet/>
      <dgm:spPr/>
    </dgm:pt>
    <dgm:pt modelId="{DFCA7F10-A969-4D91-BB13-A9727A22809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403194D2-7C7F-4C87-B67F-67695BE85717}" type="parTrans" cxnId="{2FF24565-602B-43B1-AE33-23BECE01FBBB}">
      <dgm:prSet/>
      <dgm:spPr/>
    </dgm:pt>
    <dgm:pt modelId="{35E1EB22-13C9-45E9-823A-760B1068C6CE}" type="sibTrans" cxnId="{2FF24565-602B-43B1-AE33-23BECE01FBBB}">
      <dgm:prSet/>
      <dgm:spPr/>
    </dgm:pt>
    <dgm:pt modelId="{FF23A20C-067E-429B-8FDF-B2C18D9E72E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6B4E9B74-D3AB-4288-A9B0-FFF9580588BA}" type="parTrans" cxnId="{6861B702-380E-49C3-8CF8-47DD5F382DA2}">
      <dgm:prSet/>
      <dgm:spPr/>
    </dgm:pt>
    <dgm:pt modelId="{1270877D-E9F4-4919-8E46-B2AB6A424016}" type="sibTrans" cxnId="{6861B702-380E-49C3-8CF8-47DD5F382DA2}">
      <dgm:prSet/>
      <dgm:spPr/>
    </dgm:pt>
    <dgm:pt modelId="{0DFDF200-11D5-4A3C-A37B-D4F3C92F6882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AFD645C8-C9DE-49C0-8210-5C535208A4A7}" type="parTrans" cxnId="{5EBEFEAF-2F76-4D67-8041-325912CC18B3}">
      <dgm:prSet/>
      <dgm:spPr/>
    </dgm:pt>
    <dgm:pt modelId="{02D17F9E-3ADB-4E7B-AF9D-493F2D1818B1}" type="sibTrans" cxnId="{5EBEFEAF-2F76-4D67-8041-325912CC18B3}">
      <dgm:prSet/>
      <dgm:spPr/>
    </dgm:pt>
    <dgm:pt modelId="{9AB11BBD-D14B-4B5C-B886-86F8D24F7FE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A8C5EE6E-24DA-4D66-9538-6F1F04934B99}" type="parTrans" cxnId="{352C61CC-5426-46BD-8A41-AAC7856353D7}">
      <dgm:prSet/>
      <dgm:spPr/>
    </dgm:pt>
    <dgm:pt modelId="{A3AEBD5A-DBE2-4019-8BBE-6613EFB431E4}" type="sibTrans" cxnId="{352C61CC-5426-46BD-8A41-AAC7856353D7}">
      <dgm:prSet/>
      <dgm:spPr/>
    </dgm:pt>
    <dgm:pt modelId="{5466F87C-3E30-4468-AC09-46E2ACC504D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34F5BB2E-521C-4DA5-958C-32E48A0836EC}" type="parTrans" cxnId="{4AEDD605-5571-4E4A-9232-F020F2BAE644}">
      <dgm:prSet/>
      <dgm:spPr/>
    </dgm:pt>
    <dgm:pt modelId="{F4A644EB-B9B1-4119-8583-B0BC5EB8BB38}" type="sibTrans" cxnId="{4AEDD605-5571-4E4A-9232-F020F2BAE644}">
      <dgm:prSet/>
      <dgm:spPr/>
    </dgm:pt>
    <dgm:pt modelId="{BCBBBADB-B812-4A23-8506-6151FDFEC30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79EF0728-4C16-4E2A-A2B8-D1C8CB6596D7}" type="parTrans" cxnId="{E7A3B692-B2E1-4818-B1EA-C49B00F0CDA9}">
      <dgm:prSet/>
      <dgm:spPr/>
    </dgm:pt>
    <dgm:pt modelId="{2828B2A0-89D4-4478-A441-3042ADAC0C90}" type="sibTrans" cxnId="{E7A3B692-B2E1-4818-B1EA-C49B00F0CDA9}">
      <dgm:prSet/>
      <dgm:spPr/>
    </dgm:pt>
    <dgm:pt modelId="{21049326-2E4E-4579-955E-E7D18BB4C55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7EF5FD7F-6D63-4FEB-B709-A1A9720D3057}" type="parTrans" cxnId="{79ADB56B-48D2-489B-A3EF-2311126D0822}">
      <dgm:prSet/>
      <dgm:spPr/>
    </dgm:pt>
    <dgm:pt modelId="{6218D2F7-7631-4EF9-82A5-6A668E2D64CA}" type="sibTrans" cxnId="{79ADB56B-48D2-489B-A3EF-2311126D0822}">
      <dgm:prSet/>
      <dgm:spPr/>
    </dgm:pt>
    <dgm:pt modelId="{2AEB0823-33EB-4C19-86D6-6096C4A98EA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1F79F503-0C48-4599-B097-8F1D96C889C1}" type="parTrans" cxnId="{2F20F6B1-55BA-4447-B646-124FA4224F01}">
      <dgm:prSet/>
      <dgm:spPr/>
    </dgm:pt>
    <dgm:pt modelId="{7C57E221-FE62-4847-BBCF-78C5E9B01BBA}" type="sibTrans" cxnId="{2F20F6B1-55BA-4447-B646-124FA4224F01}">
      <dgm:prSet/>
      <dgm:spPr/>
    </dgm:pt>
    <dgm:pt modelId="{DD017D47-455B-4A59-B5D3-5C71272C337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0E03EC6B-1150-4DE8-9615-05693C8520E1}" type="parTrans" cxnId="{F6B10B14-AF6E-4FA8-9937-390C0570E761}">
      <dgm:prSet/>
      <dgm:spPr/>
    </dgm:pt>
    <dgm:pt modelId="{63D5AEE4-7959-42F3-B47F-37A61516874C}" type="sibTrans" cxnId="{F6B10B14-AF6E-4FA8-9937-390C0570E761}">
      <dgm:prSet/>
      <dgm:spPr/>
    </dgm:pt>
    <dgm:pt modelId="{45E501DE-2966-467B-BEBD-A1900288C95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79F45AE3-5316-4264-AB5C-C8A9503B8F5C}" type="parTrans" cxnId="{38089299-9DD0-41AF-9115-9F9E40D6A879}">
      <dgm:prSet/>
      <dgm:spPr/>
    </dgm:pt>
    <dgm:pt modelId="{41995172-7A7A-4061-97D0-722F219B9F14}" type="sibTrans" cxnId="{38089299-9DD0-41AF-9115-9F9E40D6A879}">
      <dgm:prSet/>
      <dgm:spPr/>
    </dgm:pt>
    <dgm:pt modelId="{4666DDB2-67F1-4C28-90A5-E8DABDBF3189}" type="pres">
      <dgm:prSet presAssocID="{59F00BEC-D206-4FA8-98E5-3759D8ED568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6F3ED9B-F3F1-4E05-AC50-6B973FC334BB}" type="pres">
      <dgm:prSet presAssocID="{AB3E764C-AE3D-4450-AAE2-769A7358F896}" presName="hierRoot1" presStyleCnt="0">
        <dgm:presLayoutVars>
          <dgm:hierBranch/>
        </dgm:presLayoutVars>
      </dgm:prSet>
      <dgm:spPr/>
    </dgm:pt>
    <dgm:pt modelId="{FA2B8ACA-28AB-4EC3-80CA-1DEC1C22D0F2}" type="pres">
      <dgm:prSet presAssocID="{AB3E764C-AE3D-4450-AAE2-769A7358F896}" presName="rootComposite1" presStyleCnt="0"/>
      <dgm:spPr/>
    </dgm:pt>
    <dgm:pt modelId="{084FB5EE-012C-4CF7-9472-5076ECDBE778}" type="pres">
      <dgm:prSet presAssocID="{AB3E764C-AE3D-4450-AAE2-769A7358F896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159C4FFB-9823-40AD-9E32-BD604D846938}" type="pres">
      <dgm:prSet presAssocID="{AB3E764C-AE3D-4450-AAE2-769A7358F896}" presName="rootConnector1" presStyleLbl="node1" presStyleIdx="0" presStyleCnt="0"/>
      <dgm:spPr/>
      <dgm:t>
        <a:bodyPr/>
        <a:lstStyle/>
        <a:p>
          <a:endParaRPr lang="sl-SI"/>
        </a:p>
      </dgm:t>
    </dgm:pt>
    <dgm:pt modelId="{CE3B2BD5-EE91-47BD-9F60-9D5837D2F901}" type="pres">
      <dgm:prSet presAssocID="{AB3E764C-AE3D-4450-AAE2-769A7358F896}" presName="hierChild2" presStyleCnt="0"/>
      <dgm:spPr/>
    </dgm:pt>
    <dgm:pt modelId="{F767821C-AE1A-4F49-BC0A-48A4A197E037}" type="pres">
      <dgm:prSet presAssocID="{510A1B9B-5E74-46DD-9396-3A32D29B4D91}" presName="Name35" presStyleLbl="parChTrans1D2" presStyleIdx="0" presStyleCnt="3"/>
      <dgm:spPr/>
    </dgm:pt>
    <dgm:pt modelId="{ED3027BA-93F5-44C0-BF78-8BFFB831A94F}" type="pres">
      <dgm:prSet presAssocID="{9CA0C3CF-E645-4271-89FB-72A4742B0984}" presName="hierRoot2" presStyleCnt="0">
        <dgm:presLayoutVars>
          <dgm:hierBranch/>
        </dgm:presLayoutVars>
      </dgm:prSet>
      <dgm:spPr/>
    </dgm:pt>
    <dgm:pt modelId="{6DE4BC79-FB0B-4D3A-BAF8-50417C977989}" type="pres">
      <dgm:prSet presAssocID="{9CA0C3CF-E645-4271-89FB-72A4742B0984}" presName="rootComposite" presStyleCnt="0"/>
      <dgm:spPr/>
    </dgm:pt>
    <dgm:pt modelId="{8A37EC14-007D-44D7-852D-1C1A271BE1C6}" type="pres">
      <dgm:prSet presAssocID="{9CA0C3CF-E645-4271-89FB-72A4742B0984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EC43C0C5-75C3-433B-A89A-CB32D34F8DA6}" type="pres">
      <dgm:prSet presAssocID="{9CA0C3CF-E645-4271-89FB-72A4742B0984}" presName="rootConnector" presStyleLbl="node2" presStyleIdx="0" presStyleCnt="3"/>
      <dgm:spPr/>
      <dgm:t>
        <a:bodyPr/>
        <a:lstStyle/>
        <a:p>
          <a:endParaRPr lang="sl-SI"/>
        </a:p>
      </dgm:t>
    </dgm:pt>
    <dgm:pt modelId="{2DC77548-FB01-4C51-B8BA-AE29EA6D7D67}" type="pres">
      <dgm:prSet presAssocID="{9CA0C3CF-E645-4271-89FB-72A4742B0984}" presName="hierChild4" presStyleCnt="0"/>
      <dgm:spPr/>
    </dgm:pt>
    <dgm:pt modelId="{9592A355-D509-44CD-8756-41150438C838}" type="pres">
      <dgm:prSet presAssocID="{831F6359-A242-4ED3-BEF6-69F4E11526E7}" presName="Name35" presStyleLbl="parChTrans1D3" presStyleIdx="0" presStyleCnt="6"/>
      <dgm:spPr/>
    </dgm:pt>
    <dgm:pt modelId="{6C6FEA49-9AB2-476A-8B2B-3CEE2692005E}" type="pres">
      <dgm:prSet presAssocID="{D0F2B33E-F25C-4C25-A1E0-A57FBC1D2E55}" presName="hierRoot2" presStyleCnt="0">
        <dgm:presLayoutVars>
          <dgm:hierBranch/>
        </dgm:presLayoutVars>
      </dgm:prSet>
      <dgm:spPr/>
    </dgm:pt>
    <dgm:pt modelId="{5E023087-2DF3-4B06-9FC2-E2751B57EC53}" type="pres">
      <dgm:prSet presAssocID="{D0F2B33E-F25C-4C25-A1E0-A57FBC1D2E55}" presName="rootComposite" presStyleCnt="0"/>
      <dgm:spPr/>
    </dgm:pt>
    <dgm:pt modelId="{76ED6484-3C80-4438-B205-65FF0B1DE647}" type="pres">
      <dgm:prSet presAssocID="{D0F2B33E-F25C-4C25-A1E0-A57FBC1D2E55}" presName="rootText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89FAD9F4-2B54-4E9F-8BD1-612C57F0F191}" type="pres">
      <dgm:prSet presAssocID="{D0F2B33E-F25C-4C25-A1E0-A57FBC1D2E55}" presName="rootConnector" presStyleLbl="node3" presStyleIdx="0" presStyleCnt="6"/>
      <dgm:spPr/>
      <dgm:t>
        <a:bodyPr/>
        <a:lstStyle/>
        <a:p>
          <a:endParaRPr lang="sl-SI"/>
        </a:p>
      </dgm:t>
    </dgm:pt>
    <dgm:pt modelId="{87D3B88D-F352-4F41-B2E1-EB9C338EB672}" type="pres">
      <dgm:prSet presAssocID="{D0F2B33E-F25C-4C25-A1E0-A57FBC1D2E55}" presName="hierChild4" presStyleCnt="0"/>
      <dgm:spPr/>
    </dgm:pt>
    <dgm:pt modelId="{92111136-B6E4-4C61-B912-03C5BFB69357}" type="pres">
      <dgm:prSet presAssocID="{2E0AD9FF-04CF-4094-81A8-7748319C5800}" presName="Name35" presStyleLbl="parChTrans1D4" presStyleIdx="0" presStyleCnt="6"/>
      <dgm:spPr/>
    </dgm:pt>
    <dgm:pt modelId="{2BBCA36E-2DCB-4B91-81A6-97689ACADA06}" type="pres">
      <dgm:prSet presAssocID="{F4D75546-4951-4472-A98D-E9A3CB0F6B63}" presName="hierRoot2" presStyleCnt="0">
        <dgm:presLayoutVars>
          <dgm:hierBranch val="r"/>
        </dgm:presLayoutVars>
      </dgm:prSet>
      <dgm:spPr/>
    </dgm:pt>
    <dgm:pt modelId="{DA645099-1056-4636-9DAD-EB8026A37C29}" type="pres">
      <dgm:prSet presAssocID="{F4D75546-4951-4472-A98D-E9A3CB0F6B63}" presName="rootComposite" presStyleCnt="0"/>
      <dgm:spPr/>
    </dgm:pt>
    <dgm:pt modelId="{978F3B4E-E24B-49BE-B2C4-968ADAE77FC4}" type="pres">
      <dgm:prSet presAssocID="{F4D75546-4951-4472-A98D-E9A3CB0F6B63}" presName="rootText" presStyleLbl="node4" presStyleIdx="0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141D765B-FA04-4414-98E6-4119DB97ED9D}" type="pres">
      <dgm:prSet presAssocID="{F4D75546-4951-4472-A98D-E9A3CB0F6B63}" presName="rootConnector" presStyleLbl="node4" presStyleIdx="0" presStyleCnt="6"/>
      <dgm:spPr/>
      <dgm:t>
        <a:bodyPr/>
        <a:lstStyle/>
        <a:p>
          <a:endParaRPr lang="sl-SI"/>
        </a:p>
      </dgm:t>
    </dgm:pt>
    <dgm:pt modelId="{01815A67-EDCF-43ED-B199-A12BBED1028B}" type="pres">
      <dgm:prSet presAssocID="{F4D75546-4951-4472-A98D-E9A3CB0F6B63}" presName="hierChild4" presStyleCnt="0"/>
      <dgm:spPr/>
    </dgm:pt>
    <dgm:pt modelId="{AAE4B054-2307-41C1-B9FC-416B4FA01189}" type="pres">
      <dgm:prSet presAssocID="{F4D75546-4951-4472-A98D-E9A3CB0F6B63}" presName="hierChild5" presStyleCnt="0"/>
      <dgm:spPr/>
    </dgm:pt>
    <dgm:pt modelId="{CC2F90B0-9987-400E-BEAF-9D180C0E4CCC}" type="pres">
      <dgm:prSet presAssocID="{D0F2B33E-F25C-4C25-A1E0-A57FBC1D2E55}" presName="hierChild5" presStyleCnt="0"/>
      <dgm:spPr/>
    </dgm:pt>
    <dgm:pt modelId="{95CC55AB-86F4-44CB-A094-3216F31293DC}" type="pres">
      <dgm:prSet presAssocID="{AB0DF0D1-B547-4A9F-A79A-DA7505F2D7CD}" presName="Name35" presStyleLbl="parChTrans1D3" presStyleIdx="1" presStyleCnt="6"/>
      <dgm:spPr/>
    </dgm:pt>
    <dgm:pt modelId="{9A90EE9D-C40E-432C-8A01-6E22D29FBED4}" type="pres">
      <dgm:prSet presAssocID="{7689B835-3D48-4EA0-81F0-05655CDE8A19}" presName="hierRoot2" presStyleCnt="0">
        <dgm:presLayoutVars>
          <dgm:hierBranch/>
        </dgm:presLayoutVars>
      </dgm:prSet>
      <dgm:spPr/>
    </dgm:pt>
    <dgm:pt modelId="{116C3D21-7D26-47BB-A4D5-15D99EA4AE90}" type="pres">
      <dgm:prSet presAssocID="{7689B835-3D48-4EA0-81F0-05655CDE8A19}" presName="rootComposite" presStyleCnt="0"/>
      <dgm:spPr/>
    </dgm:pt>
    <dgm:pt modelId="{070CC18D-A809-4805-ACD5-C8D5351CCEC2}" type="pres">
      <dgm:prSet presAssocID="{7689B835-3D48-4EA0-81F0-05655CDE8A19}" presName="rootText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9974D2B8-2CB9-4F25-8304-8C78B6B37B7F}" type="pres">
      <dgm:prSet presAssocID="{7689B835-3D48-4EA0-81F0-05655CDE8A19}" presName="rootConnector" presStyleLbl="node3" presStyleIdx="1" presStyleCnt="6"/>
      <dgm:spPr/>
      <dgm:t>
        <a:bodyPr/>
        <a:lstStyle/>
        <a:p>
          <a:endParaRPr lang="sl-SI"/>
        </a:p>
      </dgm:t>
    </dgm:pt>
    <dgm:pt modelId="{8FCF963B-E384-47C6-8464-DC03C2DA82D6}" type="pres">
      <dgm:prSet presAssocID="{7689B835-3D48-4EA0-81F0-05655CDE8A19}" presName="hierChild4" presStyleCnt="0"/>
      <dgm:spPr/>
    </dgm:pt>
    <dgm:pt modelId="{120B5BC9-5FF3-4775-96F2-EC558FD45077}" type="pres">
      <dgm:prSet presAssocID="{1DFE7045-145B-4C7D-B108-F834F3661E5E}" presName="Name35" presStyleLbl="parChTrans1D4" presStyleIdx="1" presStyleCnt="6"/>
      <dgm:spPr/>
    </dgm:pt>
    <dgm:pt modelId="{9020DB1D-4D4D-4804-B676-EF728E356B78}" type="pres">
      <dgm:prSet presAssocID="{968D43E7-FCFE-4685-9CBB-F41FF0787145}" presName="hierRoot2" presStyleCnt="0">
        <dgm:presLayoutVars>
          <dgm:hierBranch val="r"/>
        </dgm:presLayoutVars>
      </dgm:prSet>
      <dgm:spPr/>
    </dgm:pt>
    <dgm:pt modelId="{04F6157D-AE14-4B08-93D6-62AAB247DDEA}" type="pres">
      <dgm:prSet presAssocID="{968D43E7-FCFE-4685-9CBB-F41FF0787145}" presName="rootComposite" presStyleCnt="0"/>
      <dgm:spPr/>
    </dgm:pt>
    <dgm:pt modelId="{1A92F13F-09DA-41A0-A92A-E5B91025BAED}" type="pres">
      <dgm:prSet presAssocID="{968D43E7-FCFE-4685-9CBB-F41FF0787145}" presName="rootText" presStyleLbl="node4" presStyleIdx="1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5E5833E6-F967-40FE-A44D-6B64F674CAFD}" type="pres">
      <dgm:prSet presAssocID="{968D43E7-FCFE-4685-9CBB-F41FF0787145}" presName="rootConnector" presStyleLbl="node4" presStyleIdx="1" presStyleCnt="6"/>
      <dgm:spPr/>
      <dgm:t>
        <a:bodyPr/>
        <a:lstStyle/>
        <a:p>
          <a:endParaRPr lang="sl-SI"/>
        </a:p>
      </dgm:t>
    </dgm:pt>
    <dgm:pt modelId="{C88550CF-56B0-462A-B0C7-9E359D5F4B3B}" type="pres">
      <dgm:prSet presAssocID="{968D43E7-FCFE-4685-9CBB-F41FF0787145}" presName="hierChild4" presStyleCnt="0"/>
      <dgm:spPr/>
    </dgm:pt>
    <dgm:pt modelId="{B6032B33-E0D0-422B-BC46-8A7CB73F429B}" type="pres">
      <dgm:prSet presAssocID="{968D43E7-FCFE-4685-9CBB-F41FF0787145}" presName="hierChild5" presStyleCnt="0"/>
      <dgm:spPr/>
    </dgm:pt>
    <dgm:pt modelId="{83CD7B7E-100A-4CE2-98AD-AC70AAE8C49E}" type="pres">
      <dgm:prSet presAssocID="{7689B835-3D48-4EA0-81F0-05655CDE8A19}" presName="hierChild5" presStyleCnt="0"/>
      <dgm:spPr/>
    </dgm:pt>
    <dgm:pt modelId="{4D299EEC-3A69-4215-ABFA-ED24C3E151A5}" type="pres">
      <dgm:prSet presAssocID="{9CA0C3CF-E645-4271-89FB-72A4742B0984}" presName="hierChild5" presStyleCnt="0"/>
      <dgm:spPr/>
    </dgm:pt>
    <dgm:pt modelId="{129E92E9-F0D1-4FFE-9F79-82D4E337142B}" type="pres">
      <dgm:prSet presAssocID="{403194D2-7C7F-4C87-B67F-67695BE85717}" presName="Name35" presStyleLbl="parChTrans1D2" presStyleIdx="1" presStyleCnt="3"/>
      <dgm:spPr/>
    </dgm:pt>
    <dgm:pt modelId="{02E66B64-9DA8-4C35-AC35-72A35FCA065A}" type="pres">
      <dgm:prSet presAssocID="{DFCA7F10-A969-4D91-BB13-A9727A22809B}" presName="hierRoot2" presStyleCnt="0">
        <dgm:presLayoutVars>
          <dgm:hierBranch/>
        </dgm:presLayoutVars>
      </dgm:prSet>
      <dgm:spPr/>
    </dgm:pt>
    <dgm:pt modelId="{C4688D35-CDC0-4959-8A60-1B366C416DB7}" type="pres">
      <dgm:prSet presAssocID="{DFCA7F10-A969-4D91-BB13-A9727A22809B}" presName="rootComposite" presStyleCnt="0"/>
      <dgm:spPr/>
    </dgm:pt>
    <dgm:pt modelId="{EB601913-9864-4762-9EB4-C9DA09AAB013}" type="pres">
      <dgm:prSet presAssocID="{DFCA7F10-A969-4D91-BB13-A9727A22809B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C2B7CA50-DB91-4EF1-841B-5AD4C72B0FDE}" type="pres">
      <dgm:prSet presAssocID="{DFCA7F10-A969-4D91-BB13-A9727A22809B}" presName="rootConnector" presStyleLbl="node2" presStyleIdx="1" presStyleCnt="3"/>
      <dgm:spPr/>
      <dgm:t>
        <a:bodyPr/>
        <a:lstStyle/>
        <a:p>
          <a:endParaRPr lang="sl-SI"/>
        </a:p>
      </dgm:t>
    </dgm:pt>
    <dgm:pt modelId="{FB11BA71-6FBC-4C86-8F90-F9C961A5ECCA}" type="pres">
      <dgm:prSet presAssocID="{DFCA7F10-A969-4D91-BB13-A9727A22809B}" presName="hierChild4" presStyleCnt="0"/>
      <dgm:spPr/>
    </dgm:pt>
    <dgm:pt modelId="{D312DB1F-2B20-47F3-A857-3D5C4DFE4342}" type="pres">
      <dgm:prSet presAssocID="{6B4E9B74-D3AB-4288-A9B0-FFF9580588BA}" presName="Name35" presStyleLbl="parChTrans1D3" presStyleIdx="2" presStyleCnt="6"/>
      <dgm:spPr/>
    </dgm:pt>
    <dgm:pt modelId="{7C0825FB-E873-4FED-92F1-C93E30D0C4F7}" type="pres">
      <dgm:prSet presAssocID="{FF23A20C-067E-429B-8FDF-B2C18D9E72E3}" presName="hierRoot2" presStyleCnt="0">
        <dgm:presLayoutVars>
          <dgm:hierBranch/>
        </dgm:presLayoutVars>
      </dgm:prSet>
      <dgm:spPr/>
    </dgm:pt>
    <dgm:pt modelId="{593A37D6-198F-4F7C-958C-4C52BDC6E628}" type="pres">
      <dgm:prSet presAssocID="{FF23A20C-067E-429B-8FDF-B2C18D9E72E3}" presName="rootComposite" presStyleCnt="0"/>
      <dgm:spPr/>
    </dgm:pt>
    <dgm:pt modelId="{2DCD5877-AECD-4C12-A56F-E13D6AEDA1BC}" type="pres">
      <dgm:prSet presAssocID="{FF23A20C-067E-429B-8FDF-B2C18D9E72E3}" presName="rootText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CB05F7D0-AEA2-4B94-8F0F-62017CFD69E8}" type="pres">
      <dgm:prSet presAssocID="{FF23A20C-067E-429B-8FDF-B2C18D9E72E3}" presName="rootConnector" presStyleLbl="node3" presStyleIdx="2" presStyleCnt="6"/>
      <dgm:spPr/>
      <dgm:t>
        <a:bodyPr/>
        <a:lstStyle/>
        <a:p>
          <a:endParaRPr lang="sl-SI"/>
        </a:p>
      </dgm:t>
    </dgm:pt>
    <dgm:pt modelId="{648228F3-1ADD-4796-B9EA-BEDD9BEF4B56}" type="pres">
      <dgm:prSet presAssocID="{FF23A20C-067E-429B-8FDF-B2C18D9E72E3}" presName="hierChild4" presStyleCnt="0"/>
      <dgm:spPr/>
    </dgm:pt>
    <dgm:pt modelId="{091F00BA-5458-4792-98E9-3C3B0820E7E8}" type="pres">
      <dgm:prSet presAssocID="{AFD645C8-C9DE-49C0-8210-5C535208A4A7}" presName="Name35" presStyleLbl="parChTrans1D4" presStyleIdx="2" presStyleCnt="6"/>
      <dgm:spPr/>
    </dgm:pt>
    <dgm:pt modelId="{4F572E60-389F-44BD-A85B-E9981DFC822F}" type="pres">
      <dgm:prSet presAssocID="{0DFDF200-11D5-4A3C-A37B-D4F3C92F6882}" presName="hierRoot2" presStyleCnt="0">
        <dgm:presLayoutVars>
          <dgm:hierBranch val="r"/>
        </dgm:presLayoutVars>
      </dgm:prSet>
      <dgm:spPr/>
    </dgm:pt>
    <dgm:pt modelId="{7F796225-A0CF-42BA-8314-7C7A8A0DB5DC}" type="pres">
      <dgm:prSet presAssocID="{0DFDF200-11D5-4A3C-A37B-D4F3C92F6882}" presName="rootComposite" presStyleCnt="0"/>
      <dgm:spPr/>
    </dgm:pt>
    <dgm:pt modelId="{A34CA0FF-C667-40D6-A569-56D2FA70BA74}" type="pres">
      <dgm:prSet presAssocID="{0DFDF200-11D5-4A3C-A37B-D4F3C92F6882}" presName="rootText" presStyleLbl="node4" presStyleIdx="2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4791CB1D-5683-4BD7-9EFE-CD0CE3BC7DDA}" type="pres">
      <dgm:prSet presAssocID="{0DFDF200-11D5-4A3C-A37B-D4F3C92F6882}" presName="rootConnector" presStyleLbl="node4" presStyleIdx="2" presStyleCnt="6"/>
      <dgm:spPr/>
      <dgm:t>
        <a:bodyPr/>
        <a:lstStyle/>
        <a:p>
          <a:endParaRPr lang="sl-SI"/>
        </a:p>
      </dgm:t>
    </dgm:pt>
    <dgm:pt modelId="{F699C1AA-E441-4D5A-9803-E5C573356365}" type="pres">
      <dgm:prSet presAssocID="{0DFDF200-11D5-4A3C-A37B-D4F3C92F6882}" presName="hierChild4" presStyleCnt="0"/>
      <dgm:spPr/>
    </dgm:pt>
    <dgm:pt modelId="{EEE1865E-FE37-4145-BC77-C930BD46BF0C}" type="pres">
      <dgm:prSet presAssocID="{0DFDF200-11D5-4A3C-A37B-D4F3C92F6882}" presName="hierChild5" presStyleCnt="0"/>
      <dgm:spPr/>
    </dgm:pt>
    <dgm:pt modelId="{F1035500-C7C6-4809-A729-5421731AC712}" type="pres">
      <dgm:prSet presAssocID="{FF23A20C-067E-429B-8FDF-B2C18D9E72E3}" presName="hierChild5" presStyleCnt="0"/>
      <dgm:spPr/>
    </dgm:pt>
    <dgm:pt modelId="{5FB8E66F-3CD6-4CED-A122-D3A686EF89E3}" type="pres">
      <dgm:prSet presAssocID="{A8C5EE6E-24DA-4D66-9538-6F1F04934B99}" presName="Name35" presStyleLbl="parChTrans1D3" presStyleIdx="3" presStyleCnt="6"/>
      <dgm:spPr/>
    </dgm:pt>
    <dgm:pt modelId="{BDB8F676-E0B1-4B00-ADDA-562CF201165C}" type="pres">
      <dgm:prSet presAssocID="{9AB11BBD-D14B-4B5C-B886-86F8D24F7FE1}" presName="hierRoot2" presStyleCnt="0">
        <dgm:presLayoutVars>
          <dgm:hierBranch/>
        </dgm:presLayoutVars>
      </dgm:prSet>
      <dgm:spPr/>
    </dgm:pt>
    <dgm:pt modelId="{1B32F4C1-D23B-40F3-89BB-4DFC3533C5FB}" type="pres">
      <dgm:prSet presAssocID="{9AB11BBD-D14B-4B5C-B886-86F8D24F7FE1}" presName="rootComposite" presStyleCnt="0"/>
      <dgm:spPr/>
    </dgm:pt>
    <dgm:pt modelId="{4AFC6AFE-6F0A-4434-B0E1-F11B9CC2DE02}" type="pres">
      <dgm:prSet presAssocID="{9AB11BBD-D14B-4B5C-B886-86F8D24F7FE1}" presName="rootText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63F5837B-2716-4D24-BD5E-FC8902A70E64}" type="pres">
      <dgm:prSet presAssocID="{9AB11BBD-D14B-4B5C-B886-86F8D24F7FE1}" presName="rootConnector" presStyleLbl="node3" presStyleIdx="3" presStyleCnt="6"/>
      <dgm:spPr/>
      <dgm:t>
        <a:bodyPr/>
        <a:lstStyle/>
        <a:p>
          <a:endParaRPr lang="sl-SI"/>
        </a:p>
      </dgm:t>
    </dgm:pt>
    <dgm:pt modelId="{125F13F4-62BE-439C-B0A4-0D84AEF7F721}" type="pres">
      <dgm:prSet presAssocID="{9AB11BBD-D14B-4B5C-B886-86F8D24F7FE1}" presName="hierChild4" presStyleCnt="0"/>
      <dgm:spPr/>
    </dgm:pt>
    <dgm:pt modelId="{222ABD25-47A9-4C46-9A39-3A02642E5A79}" type="pres">
      <dgm:prSet presAssocID="{34F5BB2E-521C-4DA5-958C-32E48A0836EC}" presName="Name35" presStyleLbl="parChTrans1D4" presStyleIdx="3" presStyleCnt="6"/>
      <dgm:spPr/>
    </dgm:pt>
    <dgm:pt modelId="{86F1EB92-E3D8-49D7-AF54-14BC32E8F125}" type="pres">
      <dgm:prSet presAssocID="{5466F87C-3E30-4468-AC09-46E2ACC504D5}" presName="hierRoot2" presStyleCnt="0">
        <dgm:presLayoutVars>
          <dgm:hierBranch val="r"/>
        </dgm:presLayoutVars>
      </dgm:prSet>
      <dgm:spPr/>
    </dgm:pt>
    <dgm:pt modelId="{ABCF1052-3145-4972-A152-6D80C45B3730}" type="pres">
      <dgm:prSet presAssocID="{5466F87C-3E30-4468-AC09-46E2ACC504D5}" presName="rootComposite" presStyleCnt="0"/>
      <dgm:spPr/>
    </dgm:pt>
    <dgm:pt modelId="{E1568B7E-8C3D-458D-85AC-2D1737EF9690}" type="pres">
      <dgm:prSet presAssocID="{5466F87C-3E30-4468-AC09-46E2ACC504D5}" presName="rootText" presStyleLbl="node4" presStyleIdx="3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4558D20D-B495-4537-81FA-424A9CCD6242}" type="pres">
      <dgm:prSet presAssocID="{5466F87C-3E30-4468-AC09-46E2ACC504D5}" presName="rootConnector" presStyleLbl="node4" presStyleIdx="3" presStyleCnt="6"/>
      <dgm:spPr/>
      <dgm:t>
        <a:bodyPr/>
        <a:lstStyle/>
        <a:p>
          <a:endParaRPr lang="sl-SI"/>
        </a:p>
      </dgm:t>
    </dgm:pt>
    <dgm:pt modelId="{B802B8AC-DBA1-41AA-A6E4-1C4CEA12CA72}" type="pres">
      <dgm:prSet presAssocID="{5466F87C-3E30-4468-AC09-46E2ACC504D5}" presName="hierChild4" presStyleCnt="0"/>
      <dgm:spPr/>
    </dgm:pt>
    <dgm:pt modelId="{236AB195-EAD1-46F9-85A6-5691C7EF9AA5}" type="pres">
      <dgm:prSet presAssocID="{5466F87C-3E30-4468-AC09-46E2ACC504D5}" presName="hierChild5" presStyleCnt="0"/>
      <dgm:spPr/>
    </dgm:pt>
    <dgm:pt modelId="{48849A96-D21B-44E9-AAF0-7A98D047DF93}" type="pres">
      <dgm:prSet presAssocID="{9AB11BBD-D14B-4B5C-B886-86F8D24F7FE1}" presName="hierChild5" presStyleCnt="0"/>
      <dgm:spPr/>
    </dgm:pt>
    <dgm:pt modelId="{E0BB0BC5-EF61-41B4-AD9E-1A7B0F50F6BC}" type="pres">
      <dgm:prSet presAssocID="{DFCA7F10-A969-4D91-BB13-A9727A22809B}" presName="hierChild5" presStyleCnt="0"/>
      <dgm:spPr/>
    </dgm:pt>
    <dgm:pt modelId="{3D1D07DC-D394-4862-AC98-FCD71C88D8A6}" type="pres">
      <dgm:prSet presAssocID="{79EF0728-4C16-4E2A-A2B8-D1C8CB6596D7}" presName="Name35" presStyleLbl="parChTrans1D2" presStyleIdx="2" presStyleCnt="3"/>
      <dgm:spPr/>
    </dgm:pt>
    <dgm:pt modelId="{FAF38B59-C2E4-404A-A901-4DFF7BB413DC}" type="pres">
      <dgm:prSet presAssocID="{BCBBBADB-B812-4A23-8506-6151FDFEC304}" presName="hierRoot2" presStyleCnt="0">
        <dgm:presLayoutVars>
          <dgm:hierBranch/>
        </dgm:presLayoutVars>
      </dgm:prSet>
      <dgm:spPr/>
    </dgm:pt>
    <dgm:pt modelId="{1D61399E-16DD-4523-9EBB-285F0FE78B97}" type="pres">
      <dgm:prSet presAssocID="{BCBBBADB-B812-4A23-8506-6151FDFEC304}" presName="rootComposite" presStyleCnt="0"/>
      <dgm:spPr/>
    </dgm:pt>
    <dgm:pt modelId="{4937F3D9-12AE-4C19-B978-24862438F197}" type="pres">
      <dgm:prSet presAssocID="{BCBBBADB-B812-4A23-8506-6151FDFEC304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2E8D9A51-D55D-43EF-AF5C-BBCCB02D8644}" type="pres">
      <dgm:prSet presAssocID="{BCBBBADB-B812-4A23-8506-6151FDFEC304}" presName="rootConnector" presStyleLbl="node2" presStyleIdx="2" presStyleCnt="3"/>
      <dgm:spPr/>
      <dgm:t>
        <a:bodyPr/>
        <a:lstStyle/>
        <a:p>
          <a:endParaRPr lang="sl-SI"/>
        </a:p>
      </dgm:t>
    </dgm:pt>
    <dgm:pt modelId="{BF35A84A-EE78-4ECF-AC4C-642C9EF181F9}" type="pres">
      <dgm:prSet presAssocID="{BCBBBADB-B812-4A23-8506-6151FDFEC304}" presName="hierChild4" presStyleCnt="0"/>
      <dgm:spPr/>
    </dgm:pt>
    <dgm:pt modelId="{F7E8D328-CD36-4362-B83D-A146F176AB0C}" type="pres">
      <dgm:prSet presAssocID="{7EF5FD7F-6D63-4FEB-B709-A1A9720D3057}" presName="Name35" presStyleLbl="parChTrans1D3" presStyleIdx="4" presStyleCnt="6"/>
      <dgm:spPr/>
    </dgm:pt>
    <dgm:pt modelId="{D975CAB4-7050-4EC9-9FD0-0CDC563A9176}" type="pres">
      <dgm:prSet presAssocID="{21049326-2E4E-4579-955E-E7D18BB4C553}" presName="hierRoot2" presStyleCnt="0">
        <dgm:presLayoutVars>
          <dgm:hierBranch/>
        </dgm:presLayoutVars>
      </dgm:prSet>
      <dgm:spPr/>
    </dgm:pt>
    <dgm:pt modelId="{DB15F10F-D8B1-48BE-872D-D83BBDC48375}" type="pres">
      <dgm:prSet presAssocID="{21049326-2E4E-4579-955E-E7D18BB4C553}" presName="rootComposite" presStyleCnt="0"/>
      <dgm:spPr/>
    </dgm:pt>
    <dgm:pt modelId="{720A0FCA-C411-48CD-A827-EB5DDE56AA60}" type="pres">
      <dgm:prSet presAssocID="{21049326-2E4E-4579-955E-E7D18BB4C553}" presName="rootText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D707B7F5-E7DF-4774-8051-9EA0D909EC75}" type="pres">
      <dgm:prSet presAssocID="{21049326-2E4E-4579-955E-E7D18BB4C553}" presName="rootConnector" presStyleLbl="node3" presStyleIdx="4" presStyleCnt="6"/>
      <dgm:spPr/>
      <dgm:t>
        <a:bodyPr/>
        <a:lstStyle/>
        <a:p>
          <a:endParaRPr lang="sl-SI"/>
        </a:p>
      </dgm:t>
    </dgm:pt>
    <dgm:pt modelId="{CBF1AB0F-39CB-435E-B1B2-940590623220}" type="pres">
      <dgm:prSet presAssocID="{21049326-2E4E-4579-955E-E7D18BB4C553}" presName="hierChild4" presStyleCnt="0"/>
      <dgm:spPr/>
    </dgm:pt>
    <dgm:pt modelId="{DE6227C4-CAA0-4113-8415-65E1085C66FE}" type="pres">
      <dgm:prSet presAssocID="{1F79F503-0C48-4599-B097-8F1D96C889C1}" presName="Name35" presStyleLbl="parChTrans1D4" presStyleIdx="4" presStyleCnt="6"/>
      <dgm:spPr/>
    </dgm:pt>
    <dgm:pt modelId="{C148C128-B9B1-4CA1-9A5F-E7EA774B65AA}" type="pres">
      <dgm:prSet presAssocID="{2AEB0823-33EB-4C19-86D6-6096C4A98EA6}" presName="hierRoot2" presStyleCnt="0">
        <dgm:presLayoutVars>
          <dgm:hierBranch val="r"/>
        </dgm:presLayoutVars>
      </dgm:prSet>
      <dgm:spPr/>
    </dgm:pt>
    <dgm:pt modelId="{C1C84AA0-C108-41A3-9673-471A8845947C}" type="pres">
      <dgm:prSet presAssocID="{2AEB0823-33EB-4C19-86D6-6096C4A98EA6}" presName="rootComposite" presStyleCnt="0"/>
      <dgm:spPr/>
    </dgm:pt>
    <dgm:pt modelId="{32DF5EF4-5AB1-4919-A60E-A79CA4D9BBE5}" type="pres">
      <dgm:prSet presAssocID="{2AEB0823-33EB-4C19-86D6-6096C4A98EA6}" presName="rootText" presStyleLbl="node4" presStyleIdx="4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8D8C8FBC-A13B-4247-B65F-B78D5B3077B1}" type="pres">
      <dgm:prSet presAssocID="{2AEB0823-33EB-4C19-86D6-6096C4A98EA6}" presName="rootConnector" presStyleLbl="node4" presStyleIdx="4" presStyleCnt="6"/>
      <dgm:spPr/>
      <dgm:t>
        <a:bodyPr/>
        <a:lstStyle/>
        <a:p>
          <a:endParaRPr lang="sl-SI"/>
        </a:p>
      </dgm:t>
    </dgm:pt>
    <dgm:pt modelId="{2D72DF4F-8E3C-4C62-A461-25D83014BC37}" type="pres">
      <dgm:prSet presAssocID="{2AEB0823-33EB-4C19-86D6-6096C4A98EA6}" presName="hierChild4" presStyleCnt="0"/>
      <dgm:spPr/>
    </dgm:pt>
    <dgm:pt modelId="{14ED54CA-6142-4047-A23F-D28BEEA14ADC}" type="pres">
      <dgm:prSet presAssocID="{2AEB0823-33EB-4C19-86D6-6096C4A98EA6}" presName="hierChild5" presStyleCnt="0"/>
      <dgm:spPr/>
    </dgm:pt>
    <dgm:pt modelId="{1BB7F243-9351-42C1-A62D-EF4A330542FB}" type="pres">
      <dgm:prSet presAssocID="{21049326-2E4E-4579-955E-E7D18BB4C553}" presName="hierChild5" presStyleCnt="0"/>
      <dgm:spPr/>
    </dgm:pt>
    <dgm:pt modelId="{B5A28512-EF4A-48F5-9242-DC2CB4F09288}" type="pres">
      <dgm:prSet presAssocID="{0E03EC6B-1150-4DE8-9615-05693C8520E1}" presName="Name35" presStyleLbl="parChTrans1D3" presStyleIdx="5" presStyleCnt="6"/>
      <dgm:spPr/>
    </dgm:pt>
    <dgm:pt modelId="{DB0ED529-FCEA-4960-9372-06C050803193}" type="pres">
      <dgm:prSet presAssocID="{DD017D47-455B-4A59-B5D3-5C71272C3378}" presName="hierRoot2" presStyleCnt="0">
        <dgm:presLayoutVars>
          <dgm:hierBranch/>
        </dgm:presLayoutVars>
      </dgm:prSet>
      <dgm:spPr/>
    </dgm:pt>
    <dgm:pt modelId="{6750346A-3742-4DE6-9100-615C549AD94E}" type="pres">
      <dgm:prSet presAssocID="{DD017D47-455B-4A59-B5D3-5C71272C3378}" presName="rootComposite" presStyleCnt="0"/>
      <dgm:spPr/>
    </dgm:pt>
    <dgm:pt modelId="{773EC761-8DF2-419C-912E-5FDCA748897A}" type="pres">
      <dgm:prSet presAssocID="{DD017D47-455B-4A59-B5D3-5C71272C3378}" presName="rootText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75C3C049-FD3D-4B71-84CC-748A40087EEC}" type="pres">
      <dgm:prSet presAssocID="{DD017D47-455B-4A59-B5D3-5C71272C3378}" presName="rootConnector" presStyleLbl="node3" presStyleIdx="5" presStyleCnt="6"/>
      <dgm:spPr/>
      <dgm:t>
        <a:bodyPr/>
        <a:lstStyle/>
        <a:p>
          <a:endParaRPr lang="sl-SI"/>
        </a:p>
      </dgm:t>
    </dgm:pt>
    <dgm:pt modelId="{B3F8B66E-4A56-4C5A-9921-948EF589EFC7}" type="pres">
      <dgm:prSet presAssocID="{DD017D47-455B-4A59-B5D3-5C71272C3378}" presName="hierChild4" presStyleCnt="0"/>
      <dgm:spPr/>
    </dgm:pt>
    <dgm:pt modelId="{D8C54025-F8F3-4E06-8031-6FBFD1E7D355}" type="pres">
      <dgm:prSet presAssocID="{79F45AE3-5316-4264-AB5C-C8A9503B8F5C}" presName="Name35" presStyleLbl="parChTrans1D4" presStyleIdx="5" presStyleCnt="6"/>
      <dgm:spPr/>
    </dgm:pt>
    <dgm:pt modelId="{12AEC5D6-1128-43C5-9612-AA848E83581F}" type="pres">
      <dgm:prSet presAssocID="{45E501DE-2966-467B-BEBD-A1900288C956}" presName="hierRoot2" presStyleCnt="0">
        <dgm:presLayoutVars>
          <dgm:hierBranch val="r"/>
        </dgm:presLayoutVars>
      </dgm:prSet>
      <dgm:spPr/>
    </dgm:pt>
    <dgm:pt modelId="{94C36625-1DE3-47A2-9FE9-BFF2780C7DEC}" type="pres">
      <dgm:prSet presAssocID="{45E501DE-2966-467B-BEBD-A1900288C956}" presName="rootComposite" presStyleCnt="0"/>
      <dgm:spPr/>
    </dgm:pt>
    <dgm:pt modelId="{222A752A-6858-499D-A47E-80A6859BC05F}" type="pres">
      <dgm:prSet presAssocID="{45E501DE-2966-467B-BEBD-A1900288C956}" presName="rootText" presStyleLbl="node4" presStyleIdx="5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E09A89E0-AB45-4F66-B698-25F9130FEB5F}" type="pres">
      <dgm:prSet presAssocID="{45E501DE-2966-467B-BEBD-A1900288C956}" presName="rootConnector" presStyleLbl="node4" presStyleIdx="5" presStyleCnt="6"/>
      <dgm:spPr/>
      <dgm:t>
        <a:bodyPr/>
        <a:lstStyle/>
        <a:p>
          <a:endParaRPr lang="sl-SI"/>
        </a:p>
      </dgm:t>
    </dgm:pt>
    <dgm:pt modelId="{3A1B78E1-EF7A-42A0-94B2-7967CD8F20E0}" type="pres">
      <dgm:prSet presAssocID="{45E501DE-2966-467B-BEBD-A1900288C956}" presName="hierChild4" presStyleCnt="0"/>
      <dgm:spPr/>
    </dgm:pt>
    <dgm:pt modelId="{6CCB3756-9626-42D8-A50D-4B01774D817A}" type="pres">
      <dgm:prSet presAssocID="{45E501DE-2966-467B-BEBD-A1900288C956}" presName="hierChild5" presStyleCnt="0"/>
      <dgm:spPr/>
    </dgm:pt>
    <dgm:pt modelId="{5B9223D1-1460-43C3-89F9-033C4CA76811}" type="pres">
      <dgm:prSet presAssocID="{DD017D47-455B-4A59-B5D3-5C71272C3378}" presName="hierChild5" presStyleCnt="0"/>
      <dgm:spPr/>
    </dgm:pt>
    <dgm:pt modelId="{D23912BE-7ED3-4DDE-A214-6F27FB90167F}" type="pres">
      <dgm:prSet presAssocID="{BCBBBADB-B812-4A23-8506-6151FDFEC304}" presName="hierChild5" presStyleCnt="0"/>
      <dgm:spPr/>
    </dgm:pt>
    <dgm:pt modelId="{8812B215-651F-4D4A-922C-3A747DBDE7F1}" type="pres">
      <dgm:prSet presAssocID="{AB3E764C-AE3D-4450-AAE2-769A7358F896}" presName="hierChild3" presStyleCnt="0"/>
      <dgm:spPr/>
    </dgm:pt>
  </dgm:ptLst>
  <dgm:cxnLst>
    <dgm:cxn modelId="{4FE04165-B29D-4D34-8136-F421D4FED048}" type="presOf" srcId="{7689B835-3D48-4EA0-81F0-05655CDE8A19}" destId="{9974D2B8-2CB9-4F25-8304-8C78B6B37B7F}" srcOrd="1" destOrd="0" presId="urn:microsoft.com/office/officeart/2005/8/layout/orgChart1"/>
    <dgm:cxn modelId="{6A37BD40-56CB-459A-8452-3BBB35ACDCA4}" type="presOf" srcId="{6B4E9B74-D3AB-4288-A9B0-FFF9580588BA}" destId="{D312DB1F-2B20-47F3-A857-3D5C4DFE4342}" srcOrd="0" destOrd="0" presId="urn:microsoft.com/office/officeart/2005/8/layout/orgChart1"/>
    <dgm:cxn modelId="{8D508F98-05EB-4D57-AE3F-1A311EC24EFF}" srcId="{9CA0C3CF-E645-4271-89FB-72A4742B0984}" destId="{7689B835-3D48-4EA0-81F0-05655CDE8A19}" srcOrd="1" destOrd="0" parTransId="{AB0DF0D1-B547-4A9F-A79A-DA7505F2D7CD}" sibTransId="{687572D4-5FD2-4ECD-9313-09297E034F79}"/>
    <dgm:cxn modelId="{E7147A14-B7AA-4184-BA8F-D831AD435617}" type="presOf" srcId="{45E501DE-2966-467B-BEBD-A1900288C956}" destId="{222A752A-6858-499D-A47E-80A6859BC05F}" srcOrd="0" destOrd="0" presId="urn:microsoft.com/office/officeart/2005/8/layout/orgChart1"/>
    <dgm:cxn modelId="{7F6B338C-B20F-49C7-AF8B-24A0F168FC04}" type="presOf" srcId="{9CA0C3CF-E645-4271-89FB-72A4742B0984}" destId="{8A37EC14-007D-44D7-852D-1C1A271BE1C6}" srcOrd="0" destOrd="0" presId="urn:microsoft.com/office/officeart/2005/8/layout/orgChart1"/>
    <dgm:cxn modelId="{91D94889-620A-4988-BD10-25130FD550F6}" type="presOf" srcId="{DD017D47-455B-4A59-B5D3-5C71272C3378}" destId="{773EC761-8DF2-419C-912E-5FDCA748897A}" srcOrd="0" destOrd="0" presId="urn:microsoft.com/office/officeart/2005/8/layout/orgChart1"/>
    <dgm:cxn modelId="{820B6052-21BD-4D97-AE0A-E1B667692440}" type="presOf" srcId="{F4D75546-4951-4472-A98D-E9A3CB0F6B63}" destId="{141D765B-FA04-4414-98E6-4119DB97ED9D}" srcOrd="1" destOrd="0" presId="urn:microsoft.com/office/officeart/2005/8/layout/orgChart1"/>
    <dgm:cxn modelId="{EADBAFEF-52A6-4564-818E-863A0EC672C9}" type="presOf" srcId="{DFCA7F10-A969-4D91-BB13-A9727A22809B}" destId="{C2B7CA50-DB91-4EF1-841B-5AD4C72B0FDE}" srcOrd="1" destOrd="0" presId="urn:microsoft.com/office/officeart/2005/8/layout/orgChart1"/>
    <dgm:cxn modelId="{94EFBBA9-4C7C-4259-8726-9A38446FC9F9}" type="presOf" srcId="{DFCA7F10-A969-4D91-BB13-A9727A22809B}" destId="{EB601913-9864-4762-9EB4-C9DA09AAB013}" srcOrd="0" destOrd="0" presId="urn:microsoft.com/office/officeart/2005/8/layout/orgChart1"/>
    <dgm:cxn modelId="{A7A15F56-A19F-40F5-9B8D-B00F3352EEBB}" type="presOf" srcId="{AB0DF0D1-B547-4A9F-A79A-DA7505F2D7CD}" destId="{95CC55AB-86F4-44CB-A094-3216F31293DC}" srcOrd="0" destOrd="0" presId="urn:microsoft.com/office/officeart/2005/8/layout/orgChart1"/>
    <dgm:cxn modelId="{FBC479B9-06C4-4333-883D-CBC9D5AAFD73}" type="presOf" srcId="{DD017D47-455B-4A59-B5D3-5C71272C3378}" destId="{75C3C049-FD3D-4B71-84CC-748A40087EEC}" srcOrd="1" destOrd="0" presId="urn:microsoft.com/office/officeart/2005/8/layout/orgChart1"/>
    <dgm:cxn modelId="{3DBB5A4C-08C4-4537-96C9-D7D48A549101}" type="presOf" srcId="{D0F2B33E-F25C-4C25-A1E0-A57FBC1D2E55}" destId="{89FAD9F4-2B54-4E9F-8BD1-612C57F0F191}" srcOrd="1" destOrd="0" presId="urn:microsoft.com/office/officeart/2005/8/layout/orgChart1"/>
    <dgm:cxn modelId="{3B1D63C8-1F5E-46A5-8950-6AF3B0240FA1}" srcId="{59F00BEC-D206-4FA8-98E5-3759D8ED5687}" destId="{AB3E764C-AE3D-4450-AAE2-769A7358F896}" srcOrd="0" destOrd="0" parTransId="{D3A1B8FC-974E-494A-AFB6-658DE9E2E5F0}" sibTransId="{364A7801-8BA1-4A1B-8282-9F06EBA512D2}"/>
    <dgm:cxn modelId="{47301E6F-60BA-4457-B66C-7FDB217C5FB5}" type="presOf" srcId="{D0F2B33E-F25C-4C25-A1E0-A57FBC1D2E55}" destId="{76ED6484-3C80-4438-B205-65FF0B1DE647}" srcOrd="0" destOrd="0" presId="urn:microsoft.com/office/officeart/2005/8/layout/orgChart1"/>
    <dgm:cxn modelId="{975292FA-9E73-4A37-A9D5-C0AD054CF15C}" type="presOf" srcId="{AB3E764C-AE3D-4450-AAE2-769A7358F896}" destId="{159C4FFB-9823-40AD-9E32-BD604D846938}" srcOrd="1" destOrd="0" presId="urn:microsoft.com/office/officeart/2005/8/layout/orgChart1"/>
    <dgm:cxn modelId="{8B7A8FED-2D5D-4150-9FAD-B4C36B180196}" type="presOf" srcId="{21049326-2E4E-4579-955E-E7D18BB4C553}" destId="{720A0FCA-C411-48CD-A827-EB5DDE56AA60}" srcOrd="0" destOrd="0" presId="urn:microsoft.com/office/officeart/2005/8/layout/orgChart1"/>
    <dgm:cxn modelId="{352C61CC-5426-46BD-8A41-AAC7856353D7}" srcId="{DFCA7F10-A969-4D91-BB13-A9727A22809B}" destId="{9AB11BBD-D14B-4B5C-B886-86F8D24F7FE1}" srcOrd="1" destOrd="0" parTransId="{A8C5EE6E-24DA-4D66-9538-6F1F04934B99}" sibTransId="{A3AEBD5A-DBE2-4019-8BBE-6613EFB431E4}"/>
    <dgm:cxn modelId="{DF3FC8D9-990D-4A28-8FCA-14FF9A985129}" type="presOf" srcId="{831F6359-A242-4ED3-BEF6-69F4E11526E7}" destId="{9592A355-D509-44CD-8756-41150438C838}" srcOrd="0" destOrd="0" presId="urn:microsoft.com/office/officeart/2005/8/layout/orgChart1"/>
    <dgm:cxn modelId="{DEA3B209-3D5A-4EA6-9315-02778C188FDF}" type="presOf" srcId="{2AEB0823-33EB-4C19-86D6-6096C4A98EA6}" destId="{8D8C8FBC-A13B-4247-B65F-B78D5B3077B1}" srcOrd="1" destOrd="0" presId="urn:microsoft.com/office/officeart/2005/8/layout/orgChart1"/>
    <dgm:cxn modelId="{D8BE162C-371F-4FBA-93C3-397A7A819C17}" type="presOf" srcId="{34F5BB2E-521C-4DA5-958C-32E48A0836EC}" destId="{222ABD25-47A9-4C46-9A39-3A02642E5A79}" srcOrd="0" destOrd="0" presId="urn:microsoft.com/office/officeart/2005/8/layout/orgChart1"/>
    <dgm:cxn modelId="{EDD7E005-B603-4726-B000-D6F0E3EF1B11}" type="presOf" srcId="{A8C5EE6E-24DA-4D66-9538-6F1F04934B99}" destId="{5FB8E66F-3CD6-4CED-A122-D3A686EF89E3}" srcOrd="0" destOrd="0" presId="urn:microsoft.com/office/officeart/2005/8/layout/orgChart1"/>
    <dgm:cxn modelId="{7440344C-6B23-47F2-8EE0-1C1D94CAF9B9}" type="presOf" srcId="{59F00BEC-D206-4FA8-98E5-3759D8ED5687}" destId="{4666DDB2-67F1-4C28-90A5-E8DABDBF3189}" srcOrd="0" destOrd="0" presId="urn:microsoft.com/office/officeart/2005/8/layout/orgChart1"/>
    <dgm:cxn modelId="{AFF5BEE6-49B4-4C4A-B4B9-4AB6F499879B}" type="presOf" srcId="{45E501DE-2966-467B-BEBD-A1900288C956}" destId="{E09A89E0-AB45-4F66-B698-25F9130FEB5F}" srcOrd="1" destOrd="0" presId="urn:microsoft.com/office/officeart/2005/8/layout/orgChart1"/>
    <dgm:cxn modelId="{183198BA-FC72-40C7-9BC0-B4535EC95EC6}" type="presOf" srcId="{2E0AD9FF-04CF-4094-81A8-7748319C5800}" destId="{92111136-B6E4-4C61-B912-03C5BFB69357}" srcOrd="0" destOrd="0" presId="urn:microsoft.com/office/officeart/2005/8/layout/orgChart1"/>
    <dgm:cxn modelId="{A0AA480B-425E-4BB1-AE91-691ACC7E7D45}" srcId="{D0F2B33E-F25C-4C25-A1E0-A57FBC1D2E55}" destId="{F4D75546-4951-4472-A98D-E9A3CB0F6B63}" srcOrd="0" destOrd="0" parTransId="{2E0AD9FF-04CF-4094-81A8-7748319C5800}" sibTransId="{09D1015A-B48C-4EA8-8011-FC2C1400B5FD}"/>
    <dgm:cxn modelId="{B7B75DDA-CCB7-4152-9257-ECE3D582927F}" type="presOf" srcId="{403194D2-7C7F-4C87-B67F-67695BE85717}" destId="{129E92E9-F0D1-4FFE-9F79-82D4E337142B}" srcOrd="0" destOrd="0" presId="urn:microsoft.com/office/officeart/2005/8/layout/orgChart1"/>
    <dgm:cxn modelId="{2783754B-E8E4-42D8-9D7C-A7E2C12A673D}" type="presOf" srcId="{AFD645C8-C9DE-49C0-8210-5C535208A4A7}" destId="{091F00BA-5458-4792-98E9-3C3B0820E7E8}" srcOrd="0" destOrd="0" presId="urn:microsoft.com/office/officeart/2005/8/layout/orgChart1"/>
    <dgm:cxn modelId="{0074C3DF-9216-4BE1-98D8-DEE13151AAD6}" srcId="{7689B835-3D48-4EA0-81F0-05655CDE8A19}" destId="{968D43E7-FCFE-4685-9CBB-F41FF0787145}" srcOrd="0" destOrd="0" parTransId="{1DFE7045-145B-4C7D-B108-F834F3661E5E}" sibTransId="{9E168EF0-824C-4766-A810-74460F3405FE}"/>
    <dgm:cxn modelId="{4AEDD605-5571-4E4A-9232-F020F2BAE644}" srcId="{9AB11BBD-D14B-4B5C-B886-86F8D24F7FE1}" destId="{5466F87C-3E30-4468-AC09-46E2ACC504D5}" srcOrd="0" destOrd="0" parTransId="{34F5BB2E-521C-4DA5-958C-32E48A0836EC}" sibTransId="{F4A644EB-B9B1-4119-8583-B0BC5EB8BB38}"/>
    <dgm:cxn modelId="{765DEB5E-C0F0-48DD-BDE9-68853DA34DA6}" type="presOf" srcId="{7689B835-3D48-4EA0-81F0-05655CDE8A19}" destId="{070CC18D-A809-4805-ACD5-C8D5351CCEC2}" srcOrd="0" destOrd="0" presId="urn:microsoft.com/office/officeart/2005/8/layout/orgChart1"/>
    <dgm:cxn modelId="{111CDAAC-5FBE-4409-BB26-D67AAE0A1D8B}" type="presOf" srcId="{0DFDF200-11D5-4A3C-A37B-D4F3C92F6882}" destId="{A34CA0FF-C667-40D6-A569-56D2FA70BA74}" srcOrd="0" destOrd="0" presId="urn:microsoft.com/office/officeart/2005/8/layout/orgChart1"/>
    <dgm:cxn modelId="{4BCED63F-DA7A-4730-A423-93BF4AB899D6}" type="presOf" srcId="{7EF5FD7F-6D63-4FEB-B709-A1A9720D3057}" destId="{F7E8D328-CD36-4362-B83D-A146F176AB0C}" srcOrd="0" destOrd="0" presId="urn:microsoft.com/office/officeart/2005/8/layout/orgChart1"/>
    <dgm:cxn modelId="{360AFF87-E584-48A1-AB05-644230E74FBA}" type="presOf" srcId="{9AB11BBD-D14B-4B5C-B886-86F8D24F7FE1}" destId="{4AFC6AFE-6F0A-4434-B0E1-F11B9CC2DE02}" srcOrd="0" destOrd="0" presId="urn:microsoft.com/office/officeart/2005/8/layout/orgChart1"/>
    <dgm:cxn modelId="{5B9E932E-75EE-47FC-B03C-FF4E90C7A477}" type="presOf" srcId="{79F45AE3-5316-4264-AB5C-C8A9503B8F5C}" destId="{D8C54025-F8F3-4E06-8031-6FBFD1E7D355}" srcOrd="0" destOrd="0" presId="urn:microsoft.com/office/officeart/2005/8/layout/orgChart1"/>
    <dgm:cxn modelId="{1D98EBD6-C59D-48DD-ACF0-6B21089393EF}" type="presOf" srcId="{0DFDF200-11D5-4A3C-A37B-D4F3C92F6882}" destId="{4791CB1D-5683-4BD7-9EFE-CD0CE3BC7DDA}" srcOrd="1" destOrd="0" presId="urn:microsoft.com/office/officeart/2005/8/layout/orgChart1"/>
    <dgm:cxn modelId="{06FD3FA4-8A8E-4702-A190-1039790E047E}" type="presOf" srcId="{BCBBBADB-B812-4A23-8506-6151FDFEC304}" destId="{2E8D9A51-D55D-43EF-AF5C-BBCCB02D8644}" srcOrd="1" destOrd="0" presId="urn:microsoft.com/office/officeart/2005/8/layout/orgChart1"/>
    <dgm:cxn modelId="{D4F873EC-93D8-47EC-86EE-EB0276B6A24B}" type="presOf" srcId="{79EF0728-4C16-4E2A-A2B8-D1C8CB6596D7}" destId="{3D1D07DC-D394-4862-AC98-FCD71C88D8A6}" srcOrd="0" destOrd="0" presId="urn:microsoft.com/office/officeart/2005/8/layout/orgChart1"/>
    <dgm:cxn modelId="{FE56A0FE-98F7-4A9B-B01B-58FFE97D5534}" type="presOf" srcId="{968D43E7-FCFE-4685-9CBB-F41FF0787145}" destId="{1A92F13F-09DA-41A0-A92A-E5B91025BAED}" srcOrd="0" destOrd="0" presId="urn:microsoft.com/office/officeart/2005/8/layout/orgChart1"/>
    <dgm:cxn modelId="{79ADB56B-48D2-489B-A3EF-2311126D0822}" srcId="{BCBBBADB-B812-4A23-8506-6151FDFEC304}" destId="{21049326-2E4E-4579-955E-E7D18BB4C553}" srcOrd="0" destOrd="0" parTransId="{7EF5FD7F-6D63-4FEB-B709-A1A9720D3057}" sibTransId="{6218D2F7-7631-4EF9-82A5-6A668E2D64CA}"/>
    <dgm:cxn modelId="{5EBEFEAF-2F76-4D67-8041-325912CC18B3}" srcId="{FF23A20C-067E-429B-8FDF-B2C18D9E72E3}" destId="{0DFDF200-11D5-4A3C-A37B-D4F3C92F6882}" srcOrd="0" destOrd="0" parTransId="{AFD645C8-C9DE-49C0-8210-5C535208A4A7}" sibTransId="{02D17F9E-3ADB-4E7B-AF9D-493F2D1818B1}"/>
    <dgm:cxn modelId="{E4FF8162-FF29-498A-A675-E10CA6E69CB4}" type="presOf" srcId="{510A1B9B-5E74-46DD-9396-3A32D29B4D91}" destId="{F767821C-AE1A-4F49-BC0A-48A4A197E037}" srcOrd="0" destOrd="0" presId="urn:microsoft.com/office/officeart/2005/8/layout/orgChart1"/>
    <dgm:cxn modelId="{8B8DD6FF-AFAF-45A8-BC72-FE19DD64AA06}" type="presOf" srcId="{1DFE7045-145B-4C7D-B108-F834F3661E5E}" destId="{120B5BC9-5FF3-4775-96F2-EC558FD45077}" srcOrd="0" destOrd="0" presId="urn:microsoft.com/office/officeart/2005/8/layout/orgChart1"/>
    <dgm:cxn modelId="{F6B10B14-AF6E-4FA8-9937-390C0570E761}" srcId="{BCBBBADB-B812-4A23-8506-6151FDFEC304}" destId="{DD017D47-455B-4A59-B5D3-5C71272C3378}" srcOrd="1" destOrd="0" parTransId="{0E03EC6B-1150-4DE8-9615-05693C8520E1}" sibTransId="{63D5AEE4-7959-42F3-B47F-37A61516874C}"/>
    <dgm:cxn modelId="{2FF24565-602B-43B1-AE33-23BECE01FBBB}" srcId="{AB3E764C-AE3D-4450-AAE2-769A7358F896}" destId="{DFCA7F10-A969-4D91-BB13-A9727A22809B}" srcOrd="1" destOrd="0" parTransId="{403194D2-7C7F-4C87-B67F-67695BE85717}" sibTransId="{35E1EB22-13C9-45E9-823A-760B1068C6CE}"/>
    <dgm:cxn modelId="{2F20F6B1-55BA-4447-B646-124FA4224F01}" srcId="{21049326-2E4E-4579-955E-E7D18BB4C553}" destId="{2AEB0823-33EB-4C19-86D6-6096C4A98EA6}" srcOrd="0" destOrd="0" parTransId="{1F79F503-0C48-4599-B097-8F1D96C889C1}" sibTransId="{7C57E221-FE62-4847-BBCF-78C5E9B01BBA}"/>
    <dgm:cxn modelId="{6861B702-380E-49C3-8CF8-47DD5F382DA2}" srcId="{DFCA7F10-A969-4D91-BB13-A9727A22809B}" destId="{FF23A20C-067E-429B-8FDF-B2C18D9E72E3}" srcOrd="0" destOrd="0" parTransId="{6B4E9B74-D3AB-4288-A9B0-FFF9580588BA}" sibTransId="{1270877D-E9F4-4919-8E46-B2AB6A424016}"/>
    <dgm:cxn modelId="{62E0EB0A-82BB-498F-A6F8-2E8844AA8660}" type="presOf" srcId="{2AEB0823-33EB-4C19-86D6-6096C4A98EA6}" destId="{32DF5EF4-5AB1-4919-A60E-A79CA4D9BBE5}" srcOrd="0" destOrd="0" presId="urn:microsoft.com/office/officeart/2005/8/layout/orgChart1"/>
    <dgm:cxn modelId="{84A8F321-95BF-4486-BE36-9E6C79BD3F3C}" type="presOf" srcId="{AB3E764C-AE3D-4450-AAE2-769A7358F896}" destId="{084FB5EE-012C-4CF7-9472-5076ECDBE778}" srcOrd="0" destOrd="0" presId="urn:microsoft.com/office/officeart/2005/8/layout/orgChart1"/>
    <dgm:cxn modelId="{E5E55169-CB87-4471-9C1A-586CFAA025C9}" type="presOf" srcId="{21049326-2E4E-4579-955E-E7D18BB4C553}" destId="{D707B7F5-E7DF-4774-8051-9EA0D909EC75}" srcOrd="1" destOrd="0" presId="urn:microsoft.com/office/officeart/2005/8/layout/orgChart1"/>
    <dgm:cxn modelId="{BDF30D3E-199E-45E2-B003-16B5DD2F1AD8}" type="presOf" srcId="{0E03EC6B-1150-4DE8-9615-05693C8520E1}" destId="{B5A28512-EF4A-48F5-9242-DC2CB4F09288}" srcOrd="0" destOrd="0" presId="urn:microsoft.com/office/officeart/2005/8/layout/orgChart1"/>
    <dgm:cxn modelId="{6B0280A4-7F28-4A2B-B4DB-28445551D8DB}" srcId="{9CA0C3CF-E645-4271-89FB-72A4742B0984}" destId="{D0F2B33E-F25C-4C25-A1E0-A57FBC1D2E55}" srcOrd="0" destOrd="0" parTransId="{831F6359-A242-4ED3-BEF6-69F4E11526E7}" sibTransId="{58F8C268-6C91-42C4-8217-D9E2ABF8DA29}"/>
    <dgm:cxn modelId="{531B1C1A-5D01-4B8A-8CE4-4313F3781EF8}" type="presOf" srcId="{9AB11BBD-D14B-4B5C-B886-86F8D24F7FE1}" destId="{63F5837B-2716-4D24-BD5E-FC8902A70E64}" srcOrd="1" destOrd="0" presId="urn:microsoft.com/office/officeart/2005/8/layout/orgChart1"/>
    <dgm:cxn modelId="{B03D572A-E016-42F0-8857-897B218C6AFC}" type="presOf" srcId="{F4D75546-4951-4472-A98D-E9A3CB0F6B63}" destId="{978F3B4E-E24B-49BE-B2C4-968ADAE77FC4}" srcOrd="0" destOrd="0" presId="urn:microsoft.com/office/officeart/2005/8/layout/orgChart1"/>
    <dgm:cxn modelId="{E7A3B692-B2E1-4818-B1EA-C49B00F0CDA9}" srcId="{AB3E764C-AE3D-4450-AAE2-769A7358F896}" destId="{BCBBBADB-B812-4A23-8506-6151FDFEC304}" srcOrd="2" destOrd="0" parTransId="{79EF0728-4C16-4E2A-A2B8-D1C8CB6596D7}" sibTransId="{2828B2A0-89D4-4478-A441-3042ADAC0C90}"/>
    <dgm:cxn modelId="{4D51C39C-DCC8-48A4-AEF8-AF70061B7ABC}" type="presOf" srcId="{9CA0C3CF-E645-4271-89FB-72A4742B0984}" destId="{EC43C0C5-75C3-433B-A89A-CB32D34F8DA6}" srcOrd="1" destOrd="0" presId="urn:microsoft.com/office/officeart/2005/8/layout/orgChart1"/>
    <dgm:cxn modelId="{76B36772-5219-4FC1-BEF5-EFC3CD97CD0D}" type="presOf" srcId="{5466F87C-3E30-4468-AC09-46E2ACC504D5}" destId="{4558D20D-B495-4537-81FA-424A9CCD6242}" srcOrd="1" destOrd="0" presId="urn:microsoft.com/office/officeart/2005/8/layout/orgChart1"/>
    <dgm:cxn modelId="{3B4EBEC3-225E-4C7C-B6E6-21CF379AD4F6}" type="presOf" srcId="{FF23A20C-067E-429B-8FDF-B2C18D9E72E3}" destId="{CB05F7D0-AEA2-4B94-8F0F-62017CFD69E8}" srcOrd="1" destOrd="0" presId="urn:microsoft.com/office/officeart/2005/8/layout/orgChart1"/>
    <dgm:cxn modelId="{38089299-9DD0-41AF-9115-9F9E40D6A879}" srcId="{DD017D47-455B-4A59-B5D3-5C71272C3378}" destId="{45E501DE-2966-467B-BEBD-A1900288C956}" srcOrd="0" destOrd="0" parTransId="{79F45AE3-5316-4264-AB5C-C8A9503B8F5C}" sibTransId="{41995172-7A7A-4061-97D0-722F219B9F14}"/>
    <dgm:cxn modelId="{B2A6581D-4FA3-4089-8810-3DDD0ADF5911}" type="presOf" srcId="{968D43E7-FCFE-4685-9CBB-F41FF0787145}" destId="{5E5833E6-F967-40FE-A44D-6B64F674CAFD}" srcOrd="1" destOrd="0" presId="urn:microsoft.com/office/officeart/2005/8/layout/orgChart1"/>
    <dgm:cxn modelId="{0FA1209A-707A-42A5-B2EC-59BF7E08F331}" type="presOf" srcId="{1F79F503-0C48-4599-B097-8F1D96C889C1}" destId="{DE6227C4-CAA0-4113-8415-65E1085C66FE}" srcOrd="0" destOrd="0" presId="urn:microsoft.com/office/officeart/2005/8/layout/orgChart1"/>
    <dgm:cxn modelId="{3E2412E4-FBE9-4CEE-B023-F075D4F55EA5}" srcId="{AB3E764C-AE3D-4450-AAE2-769A7358F896}" destId="{9CA0C3CF-E645-4271-89FB-72A4742B0984}" srcOrd="0" destOrd="0" parTransId="{510A1B9B-5E74-46DD-9396-3A32D29B4D91}" sibTransId="{88CF1F1B-931B-42ED-8104-30C300BB8E97}"/>
    <dgm:cxn modelId="{81A5EBA8-6976-4DEF-B67E-05B65F5E2AEA}" type="presOf" srcId="{BCBBBADB-B812-4A23-8506-6151FDFEC304}" destId="{4937F3D9-12AE-4C19-B978-24862438F197}" srcOrd="0" destOrd="0" presId="urn:microsoft.com/office/officeart/2005/8/layout/orgChart1"/>
    <dgm:cxn modelId="{D234838D-9A70-4947-802B-A0B24A31CEB5}" type="presOf" srcId="{FF23A20C-067E-429B-8FDF-B2C18D9E72E3}" destId="{2DCD5877-AECD-4C12-A56F-E13D6AEDA1BC}" srcOrd="0" destOrd="0" presId="urn:microsoft.com/office/officeart/2005/8/layout/orgChart1"/>
    <dgm:cxn modelId="{FDB5C474-AE4E-4EDD-B9EF-A54BD0BF0E28}" type="presOf" srcId="{5466F87C-3E30-4468-AC09-46E2ACC504D5}" destId="{E1568B7E-8C3D-458D-85AC-2D1737EF9690}" srcOrd="0" destOrd="0" presId="urn:microsoft.com/office/officeart/2005/8/layout/orgChart1"/>
    <dgm:cxn modelId="{68B6BECD-714D-4D39-9966-5B3CEFFCE0C5}" type="presParOf" srcId="{4666DDB2-67F1-4C28-90A5-E8DABDBF3189}" destId="{86F3ED9B-F3F1-4E05-AC50-6B973FC334BB}" srcOrd="0" destOrd="0" presId="urn:microsoft.com/office/officeart/2005/8/layout/orgChart1"/>
    <dgm:cxn modelId="{6E9FE50F-73FF-4DE1-BF17-87EAD1A1B70A}" type="presParOf" srcId="{86F3ED9B-F3F1-4E05-AC50-6B973FC334BB}" destId="{FA2B8ACA-28AB-4EC3-80CA-1DEC1C22D0F2}" srcOrd="0" destOrd="0" presId="urn:microsoft.com/office/officeart/2005/8/layout/orgChart1"/>
    <dgm:cxn modelId="{3C521CD6-8F55-46B3-A759-D3A71FDB64B4}" type="presParOf" srcId="{FA2B8ACA-28AB-4EC3-80CA-1DEC1C22D0F2}" destId="{084FB5EE-012C-4CF7-9472-5076ECDBE778}" srcOrd="0" destOrd="0" presId="urn:microsoft.com/office/officeart/2005/8/layout/orgChart1"/>
    <dgm:cxn modelId="{23730856-3F12-4363-BE2F-E28A69D7CE41}" type="presParOf" srcId="{FA2B8ACA-28AB-4EC3-80CA-1DEC1C22D0F2}" destId="{159C4FFB-9823-40AD-9E32-BD604D846938}" srcOrd="1" destOrd="0" presId="urn:microsoft.com/office/officeart/2005/8/layout/orgChart1"/>
    <dgm:cxn modelId="{2A31D5A6-48E4-4D17-87F7-395CC97AD3E4}" type="presParOf" srcId="{86F3ED9B-F3F1-4E05-AC50-6B973FC334BB}" destId="{CE3B2BD5-EE91-47BD-9F60-9D5837D2F901}" srcOrd="1" destOrd="0" presId="urn:microsoft.com/office/officeart/2005/8/layout/orgChart1"/>
    <dgm:cxn modelId="{8B278F5F-A11B-424D-B264-C8A30916A082}" type="presParOf" srcId="{CE3B2BD5-EE91-47BD-9F60-9D5837D2F901}" destId="{F767821C-AE1A-4F49-BC0A-48A4A197E037}" srcOrd="0" destOrd="0" presId="urn:microsoft.com/office/officeart/2005/8/layout/orgChart1"/>
    <dgm:cxn modelId="{498A5E15-0998-413F-A8FA-DD95D10C2E77}" type="presParOf" srcId="{CE3B2BD5-EE91-47BD-9F60-9D5837D2F901}" destId="{ED3027BA-93F5-44C0-BF78-8BFFB831A94F}" srcOrd="1" destOrd="0" presId="urn:microsoft.com/office/officeart/2005/8/layout/orgChart1"/>
    <dgm:cxn modelId="{D78636D0-6203-4790-8913-5FED33D9F623}" type="presParOf" srcId="{ED3027BA-93F5-44C0-BF78-8BFFB831A94F}" destId="{6DE4BC79-FB0B-4D3A-BAF8-50417C977989}" srcOrd="0" destOrd="0" presId="urn:microsoft.com/office/officeart/2005/8/layout/orgChart1"/>
    <dgm:cxn modelId="{C554634F-D04D-483D-A333-E8021D2681BF}" type="presParOf" srcId="{6DE4BC79-FB0B-4D3A-BAF8-50417C977989}" destId="{8A37EC14-007D-44D7-852D-1C1A271BE1C6}" srcOrd="0" destOrd="0" presId="urn:microsoft.com/office/officeart/2005/8/layout/orgChart1"/>
    <dgm:cxn modelId="{EBC36BD1-4AE1-499F-8BCC-6474DFFA67AE}" type="presParOf" srcId="{6DE4BC79-FB0B-4D3A-BAF8-50417C977989}" destId="{EC43C0C5-75C3-433B-A89A-CB32D34F8DA6}" srcOrd="1" destOrd="0" presId="urn:microsoft.com/office/officeart/2005/8/layout/orgChart1"/>
    <dgm:cxn modelId="{29FE7039-E3A6-4784-8CBB-06BAF562C39A}" type="presParOf" srcId="{ED3027BA-93F5-44C0-BF78-8BFFB831A94F}" destId="{2DC77548-FB01-4C51-B8BA-AE29EA6D7D67}" srcOrd="1" destOrd="0" presId="urn:microsoft.com/office/officeart/2005/8/layout/orgChart1"/>
    <dgm:cxn modelId="{B7D415B2-37F3-44F6-8887-809648AEAFAC}" type="presParOf" srcId="{2DC77548-FB01-4C51-B8BA-AE29EA6D7D67}" destId="{9592A355-D509-44CD-8756-41150438C838}" srcOrd="0" destOrd="0" presId="urn:microsoft.com/office/officeart/2005/8/layout/orgChart1"/>
    <dgm:cxn modelId="{E37266DC-0701-423D-A242-ED1CBDE17360}" type="presParOf" srcId="{2DC77548-FB01-4C51-B8BA-AE29EA6D7D67}" destId="{6C6FEA49-9AB2-476A-8B2B-3CEE2692005E}" srcOrd="1" destOrd="0" presId="urn:microsoft.com/office/officeart/2005/8/layout/orgChart1"/>
    <dgm:cxn modelId="{DD7E4D45-8430-4E98-A24F-7A364218A9AE}" type="presParOf" srcId="{6C6FEA49-9AB2-476A-8B2B-3CEE2692005E}" destId="{5E023087-2DF3-4B06-9FC2-E2751B57EC53}" srcOrd="0" destOrd="0" presId="urn:microsoft.com/office/officeart/2005/8/layout/orgChart1"/>
    <dgm:cxn modelId="{1B296FF1-E700-4E16-AB69-0366D43C5760}" type="presParOf" srcId="{5E023087-2DF3-4B06-9FC2-E2751B57EC53}" destId="{76ED6484-3C80-4438-B205-65FF0B1DE647}" srcOrd="0" destOrd="0" presId="urn:microsoft.com/office/officeart/2005/8/layout/orgChart1"/>
    <dgm:cxn modelId="{1925D849-CD42-4A5F-80A8-613BCDDE1BF1}" type="presParOf" srcId="{5E023087-2DF3-4B06-9FC2-E2751B57EC53}" destId="{89FAD9F4-2B54-4E9F-8BD1-612C57F0F191}" srcOrd="1" destOrd="0" presId="urn:microsoft.com/office/officeart/2005/8/layout/orgChart1"/>
    <dgm:cxn modelId="{121A2264-64F9-493C-BD7F-F848C60AEA52}" type="presParOf" srcId="{6C6FEA49-9AB2-476A-8B2B-3CEE2692005E}" destId="{87D3B88D-F352-4F41-B2E1-EB9C338EB672}" srcOrd="1" destOrd="0" presId="urn:microsoft.com/office/officeart/2005/8/layout/orgChart1"/>
    <dgm:cxn modelId="{EE8DF0CC-030E-4953-A9F8-08B6C1D6CC74}" type="presParOf" srcId="{87D3B88D-F352-4F41-B2E1-EB9C338EB672}" destId="{92111136-B6E4-4C61-B912-03C5BFB69357}" srcOrd="0" destOrd="0" presId="urn:microsoft.com/office/officeart/2005/8/layout/orgChart1"/>
    <dgm:cxn modelId="{2A35EF6C-64FF-480E-BAB4-475D13386A21}" type="presParOf" srcId="{87D3B88D-F352-4F41-B2E1-EB9C338EB672}" destId="{2BBCA36E-2DCB-4B91-81A6-97689ACADA06}" srcOrd="1" destOrd="0" presId="urn:microsoft.com/office/officeart/2005/8/layout/orgChart1"/>
    <dgm:cxn modelId="{D2314281-D9CC-4A02-AA15-2C84B05DC4AE}" type="presParOf" srcId="{2BBCA36E-2DCB-4B91-81A6-97689ACADA06}" destId="{DA645099-1056-4636-9DAD-EB8026A37C29}" srcOrd="0" destOrd="0" presId="urn:microsoft.com/office/officeart/2005/8/layout/orgChart1"/>
    <dgm:cxn modelId="{0519CB72-CDF3-462C-9EDC-613536664567}" type="presParOf" srcId="{DA645099-1056-4636-9DAD-EB8026A37C29}" destId="{978F3B4E-E24B-49BE-B2C4-968ADAE77FC4}" srcOrd="0" destOrd="0" presId="urn:microsoft.com/office/officeart/2005/8/layout/orgChart1"/>
    <dgm:cxn modelId="{4DE186C3-4851-4FBF-B1FB-0EDF918FBBA5}" type="presParOf" srcId="{DA645099-1056-4636-9DAD-EB8026A37C29}" destId="{141D765B-FA04-4414-98E6-4119DB97ED9D}" srcOrd="1" destOrd="0" presId="urn:microsoft.com/office/officeart/2005/8/layout/orgChart1"/>
    <dgm:cxn modelId="{EDDCD308-E826-4DDF-BCA0-4181DF4DCF6C}" type="presParOf" srcId="{2BBCA36E-2DCB-4B91-81A6-97689ACADA06}" destId="{01815A67-EDCF-43ED-B199-A12BBED1028B}" srcOrd="1" destOrd="0" presId="urn:microsoft.com/office/officeart/2005/8/layout/orgChart1"/>
    <dgm:cxn modelId="{EC57387C-F5CA-4F2A-BFCA-DEEEEA1323AA}" type="presParOf" srcId="{2BBCA36E-2DCB-4B91-81A6-97689ACADA06}" destId="{AAE4B054-2307-41C1-B9FC-416B4FA01189}" srcOrd="2" destOrd="0" presId="urn:microsoft.com/office/officeart/2005/8/layout/orgChart1"/>
    <dgm:cxn modelId="{0B967ECC-586A-4EFE-996C-D249B43E8E47}" type="presParOf" srcId="{6C6FEA49-9AB2-476A-8B2B-3CEE2692005E}" destId="{CC2F90B0-9987-400E-BEAF-9D180C0E4CCC}" srcOrd="2" destOrd="0" presId="urn:microsoft.com/office/officeart/2005/8/layout/orgChart1"/>
    <dgm:cxn modelId="{3C53EA5B-27D8-4C37-8F00-BB29FC36FA43}" type="presParOf" srcId="{2DC77548-FB01-4C51-B8BA-AE29EA6D7D67}" destId="{95CC55AB-86F4-44CB-A094-3216F31293DC}" srcOrd="2" destOrd="0" presId="urn:microsoft.com/office/officeart/2005/8/layout/orgChart1"/>
    <dgm:cxn modelId="{63A2844D-B6AB-4E84-8B5B-F804878B4D13}" type="presParOf" srcId="{2DC77548-FB01-4C51-B8BA-AE29EA6D7D67}" destId="{9A90EE9D-C40E-432C-8A01-6E22D29FBED4}" srcOrd="3" destOrd="0" presId="urn:microsoft.com/office/officeart/2005/8/layout/orgChart1"/>
    <dgm:cxn modelId="{DC1AFC1F-1DFC-4F84-A10A-81B4EEB9D4F6}" type="presParOf" srcId="{9A90EE9D-C40E-432C-8A01-6E22D29FBED4}" destId="{116C3D21-7D26-47BB-A4D5-15D99EA4AE90}" srcOrd="0" destOrd="0" presId="urn:microsoft.com/office/officeart/2005/8/layout/orgChart1"/>
    <dgm:cxn modelId="{1556E009-13EE-482F-A0BB-EBC4A46FC3F5}" type="presParOf" srcId="{116C3D21-7D26-47BB-A4D5-15D99EA4AE90}" destId="{070CC18D-A809-4805-ACD5-C8D5351CCEC2}" srcOrd="0" destOrd="0" presId="urn:microsoft.com/office/officeart/2005/8/layout/orgChart1"/>
    <dgm:cxn modelId="{A04E73D5-9ABF-4B9A-B9DC-08582C0C19B9}" type="presParOf" srcId="{116C3D21-7D26-47BB-A4D5-15D99EA4AE90}" destId="{9974D2B8-2CB9-4F25-8304-8C78B6B37B7F}" srcOrd="1" destOrd="0" presId="urn:microsoft.com/office/officeart/2005/8/layout/orgChart1"/>
    <dgm:cxn modelId="{DF47204E-436E-4878-938D-C925BB594D8B}" type="presParOf" srcId="{9A90EE9D-C40E-432C-8A01-6E22D29FBED4}" destId="{8FCF963B-E384-47C6-8464-DC03C2DA82D6}" srcOrd="1" destOrd="0" presId="urn:microsoft.com/office/officeart/2005/8/layout/orgChart1"/>
    <dgm:cxn modelId="{504E9493-11BE-42F1-AF37-1BA415FCDABB}" type="presParOf" srcId="{8FCF963B-E384-47C6-8464-DC03C2DA82D6}" destId="{120B5BC9-5FF3-4775-96F2-EC558FD45077}" srcOrd="0" destOrd="0" presId="urn:microsoft.com/office/officeart/2005/8/layout/orgChart1"/>
    <dgm:cxn modelId="{83D62057-99FD-4FAE-819A-C911779884B7}" type="presParOf" srcId="{8FCF963B-E384-47C6-8464-DC03C2DA82D6}" destId="{9020DB1D-4D4D-4804-B676-EF728E356B78}" srcOrd="1" destOrd="0" presId="urn:microsoft.com/office/officeart/2005/8/layout/orgChart1"/>
    <dgm:cxn modelId="{5BFC8CDD-D059-47C5-BFFE-59FD3657EF28}" type="presParOf" srcId="{9020DB1D-4D4D-4804-B676-EF728E356B78}" destId="{04F6157D-AE14-4B08-93D6-62AAB247DDEA}" srcOrd="0" destOrd="0" presId="urn:microsoft.com/office/officeart/2005/8/layout/orgChart1"/>
    <dgm:cxn modelId="{8FA6C2DA-FD0E-4DC5-8E93-B1565918B0A9}" type="presParOf" srcId="{04F6157D-AE14-4B08-93D6-62AAB247DDEA}" destId="{1A92F13F-09DA-41A0-A92A-E5B91025BAED}" srcOrd="0" destOrd="0" presId="urn:microsoft.com/office/officeart/2005/8/layout/orgChart1"/>
    <dgm:cxn modelId="{10873152-E6F1-4E5A-B7C7-D7657EC14175}" type="presParOf" srcId="{04F6157D-AE14-4B08-93D6-62AAB247DDEA}" destId="{5E5833E6-F967-40FE-A44D-6B64F674CAFD}" srcOrd="1" destOrd="0" presId="urn:microsoft.com/office/officeart/2005/8/layout/orgChart1"/>
    <dgm:cxn modelId="{AD0D1617-068E-4EE4-8E87-D388B3A29A4E}" type="presParOf" srcId="{9020DB1D-4D4D-4804-B676-EF728E356B78}" destId="{C88550CF-56B0-462A-B0C7-9E359D5F4B3B}" srcOrd="1" destOrd="0" presId="urn:microsoft.com/office/officeart/2005/8/layout/orgChart1"/>
    <dgm:cxn modelId="{74BC02FE-E369-4FEC-9111-7E1EA0748A48}" type="presParOf" srcId="{9020DB1D-4D4D-4804-B676-EF728E356B78}" destId="{B6032B33-E0D0-422B-BC46-8A7CB73F429B}" srcOrd="2" destOrd="0" presId="urn:microsoft.com/office/officeart/2005/8/layout/orgChart1"/>
    <dgm:cxn modelId="{1B59F12C-38A2-4FB4-9702-ADD7226453F0}" type="presParOf" srcId="{9A90EE9D-C40E-432C-8A01-6E22D29FBED4}" destId="{83CD7B7E-100A-4CE2-98AD-AC70AAE8C49E}" srcOrd="2" destOrd="0" presId="urn:microsoft.com/office/officeart/2005/8/layout/orgChart1"/>
    <dgm:cxn modelId="{D2956570-D31D-4524-9D6C-B68F7BCE6478}" type="presParOf" srcId="{ED3027BA-93F5-44C0-BF78-8BFFB831A94F}" destId="{4D299EEC-3A69-4215-ABFA-ED24C3E151A5}" srcOrd="2" destOrd="0" presId="urn:microsoft.com/office/officeart/2005/8/layout/orgChart1"/>
    <dgm:cxn modelId="{BB16E123-9B50-4164-B630-D81E34B6660F}" type="presParOf" srcId="{CE3B2BD5-EE91-47BD-9F60-9D5837D2F901}" destId="{129E92E9-F0D1-4FFE-9F79-82D4E337142B}" srcOrd="2" destOrd="0" presId="urn:microsoft.com/office/officeart/2005/8/layout/orgChart1"/>
    <dgm:cxn modelId="{0607175F-B264-4E6D-A5CC-5D39FEB1FFB6}" type="presParOf" srcId="{CE3B2BD5-EE91-47BD-9F60-9D5837D2F901}" destId="{02E66B64-9DA8-4C35-AC35-72A35FCA065A}" srcOrd="3" destOrd="0" presId="urn:microsoft.com/office/officeart/2005/8/layout/orgChart1"/>
    <dgm:cxn modelId="{75AE9192-98AF-4139-B686-69B0337DF28F}" type="presParOf" srcId="{02E66B64-9DA8-4C35-AC35-72A35FCA065A}" destId="{C4688D35-CDC0-4959-8A60-1B366C416DB7}" srcOrd="0" destOrd="0" presId="urn:microsoft.com/office/officeart/2005/8/layout/orgChart1"/>
    <dgm:cxn modelId="{AD4B2316-2A39-401E-968F-04D3E62C053D}" type="presParOf" srcId="{C4688D35-CDC0-4959-8A60-1B366C416DB7}" destId="{EB601913-9864-4762-9EB4-C9DA09AAB013}" srcOrd="0" destOrd="0" presId="urn:microsoft.com/office/officeart/2005/8/layout/orgChart1"/>
    <dgm:cxn modelId="{4AB1E1D5-65FA-4EE1-89F5-B9E7308B9070}" type="presParOf" srcId="{C4688D35-CDC0-4959-8A60-1B366C416DB7}" destId="{C2B7CA50-DB91-4EF1-841B-5AD4C72B0FDE}" srcOrd="1" destOrd="0" presId="urn:microsoft.com/office/officeart/2005/8/layout/orgChart1"/>
    <dgm:cxn modelId="{ED054D72-E8C9-4581-9BD5-196A3450E4EE}" type="presParOf" srcId="{02E66B64-9DA8-4C35-AC35-72A35FCA065A}" destId="{FB11BA71-6FBC-4C86-8F90-F9C961A5ECCA}" srcOrd="1" destOrd="0" presId="urn:microsoft.com/office/officeart/2005/8/layout/orgChart1"/>
    <dgm:cxn modelId="{BB76425A-EE66-41C6-A7D7-099A77E2461D}" type="presParOf" srcId="{FB11BA71-6FBC-4C86-8F90-F9C961A5ECCA}" destId="{D312DB1F-2B20-47F3-A857-3D5C4DFE4342}" srcOrd="0" destOrd="0" presId="urn:microsoft.com/office/officeart/2005/8/layout/orgChart1"/>
    <dgm:cxn modelId="{66E5D2D4-B00F-4660-B6FD-0524C09AC16B}" type="presParOf" srcId="{FB11BA71-6FBC-4C86-8F90-F9C961A5ECCA}" destId="{7C0825FB-E873-4FED-92F1-C93E30D0C4F7}" srcOrd="1" destOrd="0" presId="urn:microsoft.com/office/officeart/2005/8/layout/orgChart1"/>
    <dgm:cxn modelId="{5FDB3A4E-044A-4D18-B761-A60A3D984EBD}" type="presParOf" srcId="{7C0825FB-E873-4FED-92F1-C93E30D0C4F7}" destId="{593A37D6-198F-4F7C-958C-4C52BDC6E628}" srcOrd="0" destOrd="0" presId="urn:microsoft.com/office/officeart/2005/8/layout/orgChart1"/>
    <dgm:cxn modelId="{7F0C4433-F3C3-49C0-A080-919EF20D9C35}" type="presParOf" srcId="{593A37D6-198F-4F7C-958C-4C52BDC6E628}" destId="{2DCD5877-AECD-4C12-A56F-E13D6AEDA1BC}" srcOrd="0" destOrd="0" presId="urn:microsoft.com/office/officeart/2005/8/layout/orgChart1"/>
    <dgm:cxn modelId="{3B5256C3-E153-4B04-BB8B-D01FBE359112}" type="presParOf" srcId="{593A37D6-198F-4F7C-958C-4C52BDC6E628}" destId="{CB05F7D0-AEA2-4B94-8F0F-62017CFD69E8}" srcOrd="1" destOrd="0" presId="urn:microsoft.com/office/officeart/2005/8/layout/orgChart1"/>
    <dgm:cxn modelId="{08230709-2021-4FD4-98E8-43AEC1B894F7}" type="presParOf" srcId="{7C0825FB-E873-4FED-92F1-C93E30D0C4F7}" destId="{648228F3-1ADD-4796-B9EA-BEDD9BEF4B56}" srcOrd="1" destOrd="0" presId="urn:microsoft.com/office/officeart/2005/8/layout/orgChart1"/>
    <dgm:cxn modelId="{0C658B9D-3807-4266-AC69-E7571A2BA7C6}" type="presParOf" srcId="{648228F3-1ADD-4796-B9EA-BEDD9BEF4B56}" destId="{091F00BA-5458-4792-98E9-3C3B0820E7E8}" srcOrd="0" destOrd="0" presId="urn:microsoft.com/office/officeart/2005/8/layout/orgChart1"/>
    <dgm:cxn modelId="{1DB3E368-9233-4E27-85DC-FBCCF77CF652}" type="presParOf" srcId="{648228F3-1ADD-4796-B9EA-BEDD9BEF4B56}" destId="{4F572E60-389F-44BD-A85B-E9981DFC822F}" srcOrd="1" destOrd="0" presId="urn:microsoft.com/office/officeart/2005/8/layout/orgChart1"/>
    <dgm:cxn modelId="{ACA8658C-6C45-4498-BCBB-E3AA8D23F656}" type="presParOf" srcId="{4F572E60-389F-44BD-A85B-E9981DFC822F}" destId="{7F796225-A0CF-42BA-8314-7C7A8A0DB5DC}" srcOrd="0" destOrd="0" presId="urn:microsoft.com/office/officeart/2005/8/layout/orgChart1"/>
    <dgm:cxn modelId="{6A9A76BF-3EF0-4418-BD72-6D6F6EC25207}" type="presParOf" srcId="{7F796225-A0CF-42BA-8314-7C7A8A0DB5DC}" destId="{A34CA0FF-C667-40D6-A569-56D2FA70BA74}" srcOrd="0" destOrd="0" presId="urn:microsoft.com/office/officeart/2005/8/layout/orgChart1"/>
    <dgm:cxn modelId="{53DEC1E7-8CD7-48AC-9E6C-54C9879AA2CD}" type="presParOf" srcId="{7F796225-A0CF-42BA-8314-7C7A8A0DB5DC}" destId="{4791CB1D-5683-4BD7-9EFE-CD0CE3BC7DDA}" srcOrd="1" destOrd="0" presId="urn:microsoft.com/office/officeart/2005/8/layout/orgChart1"/>
    <dgm:cxn modelId="{53CA25DE-AE1F-4BB9-A04C-7382489EADDB}" type="presParOf" srcId="{4F572E60-389F-44BD-A85B-E9981DFC822F}" destId="{F699C1AA-E441-4D5A-9803-E5C573356365}" srcOrd="1" destOrd="0" presId="urn:microsoft.com/office/officeart/2005/8/layout/orgChart1"/>
    <dgm:cxn modelId="{D8F18402-8298-4DB5-98C0-E71A123CA5A7}" type="presParOf" srcId="{4F572E60-389F-44BD-A85B-E9981DFC822F}" destId="{EEE1865E-FE37-4145-BC77-C930BD46BF0C}" srcOrd="2" destOrd="0" presId="urn:microsoft.com/office/officeart/2005/8/layout/orgChart1"/>
    <dgm:cxn modelId="{6925A885-3F26-4B4F-AC2F-93379D0E55A2}" type="presParOf" srcId="{7C0825FB-E873-4FED-92F1-C93E30D0C4F7}" destId="{F1035500-C7C6-4809-A729-5421731AC712}" srcOrd="2" destOrd="0" presId="urn:microsoft.com/office/officeart/2005/8/layout/orgChart1"/>
    <dgm:cxn modelId="{ECDC49E0-07A8-44E6-B9E6-583C323D525A}" type="presParOf" srcId="{FB11BA71-6FBC-4C86-8F90-F9C961A5ECCA}" destId="{5FB8E66F-3CD6-4CED-A122-D3A686EF89E3}" srcOrd="2" destOrd="0" presId="urn:microsoft.com/office/officeart/2005/8/layout/orgChart1"/>
    <dgm:cxn modelId="{F5F2CF7F-8D63-4452-817D-315B36453033}" type="presParOf" srcId="{FB11BA71-6FBC-4C86-8F90-F9C961A5ECCA}" destId="{BDB8F676-E0B1-4B00-ADDA-562CF201165C}" srcOrd="3" destOrd="0" presId="urn:microsoft.com/office/officeart/2005/8/layout/orgChart1"/>
    <dgm:cxn modelId="{1576CC17-62EE-4A96-84F2-47A3380AC86A}" type="presParOf" srcId="{BDB8F676-E0B1-4B00-ADDA-562CF201165C}" destId="{1B32F4C1-D23B-40F3-89BB-4DFC3533C5FB}" srcOrd="0" destOrd="0" presId="urn:microsoft.com/office/officeart/2005/8/layout/orgChart1"/>
    <dgm:cxn modelId="{8E300727-5F33-47EF-8730-BDEA9FC74F29}" type="presParOf" srcId="{1B32F4C1-D23B-40F3-89BB-4DFC3533C5FB}" destId="{4AFC6AFE-6F0A-4434-B0E1-F11B9CC2DE02}" srcOrd="0" destOrd="0" presId="urn:microsoft.com/office/officeart/2005/8/layout/orgChart1"/>
    <dgm:cxn modelId="{95371058-8D14-497C-90B3-52DAA1DA4A6D}" type="presParOf" srcId="{1B32F4C1-D23B-40F3-89BB-4DFC3533C5FB}" destId="{63F5837B-2716-4D24-BD5E-FC8902A70E64}" srcOrd="1" destOrd="0" presId="urn:microsoft.com/office/officeart/2005/8/layout/orgChart1"/>
    <dgm:cxn modelId="{2334E3D2-303B-4161-A27F-8538E27A7516}" type="presParOf" srcId="{BDB8F676-E0B1-4B00-ADDA-562CF201165C}" destId="{125F13F4-62BE-439C-B0A4-0D84AEF7F721}" srcOrd="1" destOrd="0" presId="urn:microsoft.com/office/officeart/2005/8/layout/orgChart1"/>
    <dgm:cxn modelId="{331D6586-94D1-4F35-9F0E-49D160382788}" type="presParOf" srcId="{125F13F4-62BE-439C-B0A4-0D84AEF7F721}" destId="{222ABD25-47A9-4C46-9A39-3A02642E5A79}" srcOrd="0" destOrd="0" presId="urn:microsoft.com/office/officeart/2005/8/layout/orgChart1"/>
    <dgm:cxn modelId="{AE52D6A0-BD74-4903-988C-74EE47C24600}" type="presParOf" srcId="{125F13F4-62BE-439C-B0A4-0D84AEF7F721}" destId="{86F1EB92-E3D8-49D7-AF54-14BC32E8F125}" srcOrd="1" destOrd="0" presId="urn:microsoft.com/office/officeart/2005/8/layout/orgChart1"/>
    <dgm:cxn modelId="{AEA3442D-E931-4A8C-8130-4BE2CFE04380}" type="presParOf" srcId="{86F1EB92-E3D8-49D7-AF54-14BC32E8F125}" destId="{ABCF1052-3145-4972-A152-6D80C45B3730}" srcOrd="0" destOrd="0" presId="urn:microsoft.com/office/officeart/2005/8/layout/orgChart1"/>
    <dgm:cxn modelId="{C919C23A-835E-4215-A96D-A73B8F1D2336}" type="presParOf" srcId="{ABCF1052-3145-4972-A152-6D80C45B3730}" destId="{E1568B7E-8C3D-458D-85AC-2D1737EF9690}" srcOrd="0" destOrd="0" presId="urn:microsoft.com/office/officeart/2005/8/layout/orgChart1"/>
    <dgm:cxn modelId="{9D935C31-A63B-4AB2-A997-820F84F50F16}" type="presParOf" srcId="{ABCF1052-3145-4972-A152-6D80C45B3730}" destId="{4558D20D-B495-4537-81FA-424A9CCD6242}" srcOrd="1" destOrd="0" presId="urn:microsoft.com/office/officeart/2005/8/layout/orgChart1"/>
    <dgm:cxn modelId="{2C726955-7E2E-4A31-B2A7-3B68F8AA6904}" type="presParOf" srcId="{86F1EB92-E3D8-49D7-AF54-14BC32E8F125}" destId="{B802B8AC-DBA1-41AA-A6E4-1C4CEA12CA72}" srcOrd="1" destOrd="0" presId="urn:microsoft.com/office/officeart/2005/8/layout/orgChart1"/>
    <dgm:cxn modelId="{42A0D0A6-217B-4C9F-B7A4-3737C3277E7A}" type="presParOf" srcId="{86F1EB92-E3D8-49D7-AF54-14BC32E8F125}" destId="{236AB195-EAD1-46F9-85A6-5691C7EF9AA5}" srcOrd="2" destOrd="0" presId="urn:microsoft.com/office/officeart/2005/8/layout/orgChart1"/>
    <dgm:cxn modelId="{1F1EE80B-B8CD-4EFE-A93C-FAEDF1DBB16A}" type="presParOf" srcId="{BDB8F676-E0B1-4B00-ADDA-562CF201165C}" destId="{48849A96-D21B-44E9-AAF0-7A98D047DF93}" srcOrd="2" destOrd="0" presId="urn:microsoft.com/office/officeart/2005/8/layout/orgChart1"/>
    <dgm:cxn modelId="{70F133AB-86C2-441B-81BD-F433CBFC0DF2}" type="presParOf" srcId="{02E66B64-9DA8-4C35-AC35-72A35FCA065A}" destId="{E0BB0BC5-EF61-41B4-AD9E-1A7B0F50F6BC}" srcOrd="2" destOrd="0" presId="urn:microsoft.com/office/officeart/2005/8/layout/orgChart1"/>
    <dgm:cxn modelId="{1739ADFF-8C76-403A-BFD5-1EB85843A679}" type="presParOf" srcId="{CE3B2BD5-EE91-47BD-9F60-9D5837D2F901}" destId="{3D1D07DC-D394-4862-AC98-FCD71C88D8A6}" srcOrd="4" destOrd="0" presId="urn:microsoft.com/office/officeart/2005/8/layout/orgChart1"/>
    <dgm:cxn modelId="{941C6D33-A810-4395-8C77-83378E0557E2}" type="presParOf" srcId="{CE3B2BD5-EE91-47BD-9F60-9D5837D2F901}" destId="{FAF38B59-C2E4-404A-A901-4DFF7BB413DC}" srcOrd="5" destOrd="0" presId="urn:microsoft.com/office/officeart/2005/8/layout/orgChart1"/>
    <dgm:cxn modelId="{3998A7A2-925B-4063-AF55-991029A1DE70}" type="presParOf" srcId="{FAF38B59-C2E4-404A-A901-4DFF7BB413DC}" destId="{1D61399E-16DD-4523-9EBB-285F0FE78B97}" srcOrd="0" destOrd="0" presId="urn:microsoft.com/office/officeart/2005/8/layout/orgChart1"/>
    <dgm:cxn modelId="{F0D13BE2-4C63-4E70-8767-26397AB77E96}" type="presParOf" srcId="{1D61399E-16DD-4523-9EBB-285F0FE78B97}" destId="{4937F3D9-12AE-4C19-B978-24862438F197}" srcOrd="0" destOrd="0" presId="urn:microsoft.com/office/officeart/2005/8/layout/orgChart1"/>
    <dgm:cxn modelId="{0BC870D5-681A-42B7-9EBF-C6DE0582DC11}" type="presParOf" srcId="{1D61399E-16DD-4523-9EBB-285F0FE78B97}" destId="{2E8D9A51-D55D-43EF-AF5C-BBCCB02D8644}" srcOrd="1" destOrd="0" presId="urn:microsoft.com/office/officeart/2005/8/layout/orgChart1"/>
    <dgm:cxn modelId="{101723A6-AE90-4098-BE7F-B862F2D2DA9B}" type="presParOf" srcId="{FAF38B59-C2E4-404A-A901-4DFF7BB413DC}" destId="{BF35A84A-EE78-4ECF-AC4C-642C9EF181F9}" srcOrd="1" destOrd="0" presId="urn:microsoft.com/office/officeart/2005/8/layout/orgChart1"/>
    <dgm:cxn modelId="{0BB6100B-1ED2-4CDF-BE63-81997F06997E}" type="presParOf" srcId="{BF35A84A-EE78-4ECF-AC4C-642C9EF181F9}" destId="{F7E8D328-CD36-4362-B83D-A146F176AB0C}" srcOrd="0" destOrd="0" presId="urn:microsoft.com/office/officeart/2005/8/layout/orgChart1"/>
    <dgm:cxn modelId="{CDD18339-31A8-4781-8D0B-C41552BB5CB1}" type="presParOf" srcId="{BF35A84A-EE78-4ECF-AC4C-642C9EF181F9}" destId="{D975CAB4-7050-4EC9-9FD0-0CDC563A9176}" srcOrd="1" destOrd="0" presId="urn:microsoft.com/office/officeart/2005/8/layout/orgChart1"/>
    <dgm:cxn modelId="{848B7998-C820-4A74-90E3-CE8622F98101}" type="presParOf" srcId="{D975CAB4-7050-4EC9-9FD0-0CDC563A9176}" destId="{DB15F10F-D8B1-48BE-872D-D83BBDC48375}" srcOrd="0" destOrd="0" presId="urn:microsoft.com/office/officeart/2005/8/layout/orgChart1"/>
    <dgm:cxn modelId="{2BF4D2D2-0833-4FAE-A4BD-BB5BBB4513FB}" type="presParOf" srcId="{DB15F10F-D8B1-48BE-872D-D83BBDC48375}" destId="{720A0FCA-C411-48CD-A827-EB5DDE56AA60}" srcOrd="0" destOrd="0" presId="urn:microsoft.com/office/officeart/2005/8/layout/orgChart1"/>
    <dgm:cxn modelId="{7AB23129-6272-40DD-B3BC-880EC73AB16A}" type="presParOf" srcId="{DB15F10F-D8B1-48BE-872D-D83BBDC48375}" destId="{D707B7F5-E7DF-4774-8051-9EA0D909EC75}" srcOrd="1" destOrd="0" presId="urn:microsoft.com/office/officeart/2005/8/layout/orgChart1"/>
    <dgm:cxn modelId="{B4B9D432-83AB-4AE3-99BB-BFE53442FF89}" type="presParOf" srcId="{D975CAB4-7050-4EC9-9FD0-0CDC563A9176}" destId="{CBF1AB0F-39CB-435E-B1B2-940590623220}" srcOrd="1" destOrd="0" presId="urn:microsoft.com/office/officeart/2005/8/layout/orgChart1"/>
    <dgm:cxn modelId="{249213E9-9417-45AC-B859-4862CE71051B}" type="presParOf" srcId="{CBF1AB0F-39CB-435E-B1B2-940590623220}" destId="{DE6227C4-CAA0-4113-8415-65E1085C66FE}" srcOrd="0" destOrd="0" presId="urn:microsoft.com/office/officeart/2005/8/layout/orgChart1"/>
    <dgm:cxn modelId="{3B800972-1CF1-4F74-84DA-8D1E190936A0}" type="presParOf" srcId="{CBF1AB0F-39CB-435E-B1B2-940590623220}" destId="{C148C128-B9B1-4CA1-9A5F-E7EA774B65AA}" srcOrd="1" destOrd="0" presId="urn:microsoft.com/office/officeart/2005/8/layout/orgChart1"/>
    <dgm:cxn modelId="{CD02FE8F-B6A3-4649-AE04-07997F0D3857}" type="presParOf" srcId="{C148C128-B9B1-4CA1-9A5F-E7EA774B65AA}" destId="{C1C84AA0-C108-41A3-9673-471A8845947C}" srcOrd="0" destOrd="0" presId="urn:microsoft.com/office/officeart/2005/8/layout/orgChart1"/>
    <dgm:cxn modelId="{04CCF38F-A56B-4165-B43C-49D0985EFB41}" type="presParOf" srcId="{C1C84AA0-C108-41A3-9673-471A8845947C}" destId="{32DF5EF4-5AB1-4919-A60E-A79CA4D9BBE5}" srcOrd="0" destOrd="0" presId="urn:microsoft.com/office/officeart/2005/8/layout/orgChart1"/>
    <dgm:cxn modelId="{969F5441-606E-4F6D-B2A1-36FCAEBCB00A}" type="presParOf" srcId="{C1C84AA0-C108-41A3-9673-471A8845947C}" destId="{8D8C8FBC-A13B-4247-B65F-B78D5B3077B1}" srcOrd="1" destOrd="0" presId="urn:microsoft.com/office/officeart/2005/8/layout/orgChart1"/>
    <dgm:cxn modelId="{4EFDCB19-D7B4-40E7-9090-5A27820D4E15}" type="presParOf" srcId="{C148C128-B9B1-4CA1-9A5F-E7EA774B65AA}" destId="{2D72DF4F-8E3C-4C62-A461-25D83014BC37}" srcOrd="1" destOrd="0" presId="urn:microsoft.com/office/officeart/2005/8/layout/orgChart1"/>
    <dgm:cxn modelId="{1476F181-DF10-467B-91B8-CFEBA4E0ED5A}" type="presParOf" srcId="{C148C128-B9B1-4CA1-9A5F-E7EA774B65AA}" destId="{14ED54CA-6142-4047-A23F-D28BEEA14ADC}" srcOrd="2" destOrd="0" presId="urn:microsoft.com/office/officeart/2005/8/layout/orgChart1"/>
    <dgm:cxn modelId="{C9023A5E-E74B-47F2-B1C6-521A13D6E069}" type="presParOf" srcId="{D975CAB4-7050-4EC9-9FD0-0CDC563A9176}" destId="{1BB7F243-9351-42C1-A62D-EF4A330542FB}" srcOrd="2" destOrd="0" presId="urn:microsoft.com/office/officeart/2005/8/layout/orgChart1"/>
    <dgm:cxn modelId="{7168322B-0032-4562-87A5-6A98FA33B0FD}" type="presParOf" srcId="{BF35A84A-EE78-4ECF-AC4C-642C9EF181F9}" destId="{B5A28512-EF4A-48F5-9242-DC2CB4F09288}" srcOrd="2" destOrd="0" presId="urn:microsoft.com/office/officeart/2005/8/layout/orgChart1"/>
    <dgm:cxn modelId="{ADDE3DFD-A4C3-4FEC-B1A0-7BDEB834DFCE}" type="presParOf" srcId="{BF35A84A-EE78-4ECF-AC4C-642C9EF181F9}" destId="{DB0ED529-FCEA-4960-9372-06C050803193}" srcOrd="3" destOrd="0" presId="urn:microsoft.com/office/officeart/2005/8/layout/orgChart1"/>
    <dgm:cxn modelId="{A60A9CBD-89D8-413D-BCC3-F5711E32A84A}" type="presParOf" srcId="{DB0ED529-FCEA-4960-9372-06C050803193}" destId="{6750346A-3742-4DE6-9100-615C549AD94E}" srcOrd="0" destOrd="0" presId="urn:microsoft.com/office/officeart/2005/8/layout/orgChart1"/>
    <dgm:cxn modelId="{380C53CE-3492-470B-8725-7B0A0500EEFE}" type="presParOf" srcId="{6750346A-3742-4DE6-9100-615C549AD94E}" destId="{773EC761-8DF2-419C-912E-5FDCA748897A}" srcOrd="0" destOrd="0" presId="urn:microsoft.com/office/officeart/2005/8/layout/orgChart1"/>
    <dgm:cxn modelId="{D950A300-5AAA-47C2-8B69-5BE8FB806E18}" type="presParOf" srcId="{6750346A-3742-4DE6-9100-615C549AD94E}" destId="{75C3C049-FD3D-4B71-84CC-748A40087EEC}" srcOrd="1" destOrd="0" presId="urn:microsoft.com/office/officeart/2005/8/layout/orgChart1"/>
    <dgm:cxn modelId="{C6CCFB3D-8D1A-4325-B30D-D62C674128AC}" type="presParOf" srcId="{DB0ED529-FCEA-4960-9372-06C050803193}" destId="{B3F8B66E-4A56-4C5A-9921-948EF589EFC7}" srcOrd="1" destOrd="0" presId="urn:microsoft.com/office/officeart/2005/8/layout/orgChart1"/>
    <dgm:cxn modelId="{378D3B38-B614-410D-B41D-8ACED90F01F1}" type="presParOf" srcId="{B3F8B66E-4A56-4C5A-9921-948EF589EFC7}" destId="{D8C54025-F8F3-4E06-8031-6FBFD1E7D355}" srcOrd="0" destOrd="0" presId="urn:microsoft.com/office/officeart/2005/8/layout/orgChart1"/>
    <dgm:cxn modelId="{3B17C5E2-D5C2-4F30-876D-C9DD0E2F9485}" type="presParOf" srcId="{B3F8B66E-4A56-4C5A-9921-948EF589EFC7}" destId="{12AEC5D6-1128-43C5-9612-AA848E83581F}" srcOrd="1" destOrd="0" presId="urn:microsoft.com/office/officeart/2005/8/layout/orgChart1"/>
    <dgm:cxn modelId="{921A68C0-6A67-4C6B-BBA1-C629E83CE900}" type="presParOf" srcId="{12AEC5D6-1128-43C5-9612-AA848E83581F}" destId="{94C36625-1DE3-47A2-9FE9-BFF2780C7DEC}" srcOrd="0" destOrd="0" presId="urn:microsoft.com/office/officeart/2005/8/layout/orgChart1"/>
    <dgm:cxn modelId="{880725B8-FB25-4194-97BF-81F635B24058}" type="presParOf" srcId="{94C36625-1DE3-47A2-9FE9-BFF2780C7DEC}" destId="{222A752A-6858-499D-A47E-80A6859BC05F}" srcOrd="0" destOrd="0" presId="urn:microsoft.com/office/officeart/2005/8/layout/orgChart1"/>
    <dgm:cxn modelId="{63D59F86-EC35-41DE-A919-EBF45337307E}" type="presParOf" srcId="{94C36625-1DE3-47A2-9FE9-BFF2780C7DEC}" destId="{E09A89E0-AB45-4F66-B698-25F9130FEB5F}" srcOrd="1" destOrd="0" presId="urn:microsoft.com/office/officeart/2005/8/layout/orgChart1"/>
    <dgm:cxn modelId="{7E877FC7-B239-47B6-BA07-D9AD583A65F5}" type="presParOf" srcId="{12AEC5D6-1128-43C5-9612-AA848E83581F}" destId="{3A1B78E1-EF7A-42A0-94B2-7967CD8F20E0}" srcOrd="1" destOrd="0" presId="urn:microsoft.com/office/officeart/2005/8/layout/orgChart1"/>
    <dgm:cxn modelId="{36D74EA6-79CD-4E0C-A040-3ED57F1A6909}" type="presParOf" srcId="{12AEC5D6-1128-43C5-9612-AA848E83581F}" destId="{6CCB3756-9626-42D8-A50D-4B01774D817A}" srcOrd="2" destOrd="0" presId="urn:microsoft.com/office/officeart/2005/8/layout/orgChart1"/>
    <dgm:cxn modelId="{AAD425C9-D1DD-44A4-94B1-582E7FCB0F37}" type="presParOf" srcId="{DB0ED529-FCEA-4960-9372-06C050803193}" destId="{5B9223D1-1460-43C3-89F9-033C4CA76811}" srcOrd="2" destOrd="0" presId="urn:microsoft.com/office/officeart/2005/8/layout/orgChart1"/>
    <dgm:cxn modelId="{4EA303E8-769E-49C6-BCB1-9BF9B602AF6D}" type="presParOf" srcId="{FAF38B59-C2E4-404A-A901-4DFF7BB413DC}" destId="{D23912BE-7ED3-4DDE-A214-6F27FB90167F}" srcOrd="2" destOrd="0" presId="urn:microsoft.com/office/officeart/2005/8/layout/orgChart1"/>
    <dgm:cxn modelId="{536BDEDC-AA28-4ABA-B7C8-35A723257D41}" type="presParOf" srcId="{86F3ED9B-F3F1-4E05-AC50-6B973FC334BB}" destId="{8812B215-651F-4D4A-922C-3A747DBDE7F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A98BC51-95FA-4603-A13C-DD12E4A8EAC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0FA47865-0E3F-405D-BCC2-6572CE869B4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D8EAA46B-D773-4C10-A431-097C9ADDF32E}" type="parTrans" cxnId="{5CD9146E-AF44-4755-B9BF-B03C57DE9052}">
      <dgm:prSet/>
      <dgm:spPr/>
      <dgm:t>
        <a:bodyPr/>
        <a:lstStyle/>
        <a:p>
          <a:endParaRPr lang="sl-SI"/>
        </a:p>
      </dgm:t>
    </dgm:pt>
    <dgm:pt modelId="{D7D6C31E-D452-45E7-812E-57C464C1D464}" type="sibTrans" cxnId="{5CD9146E-AF44-4755-B9BF-B03C57DE9052}">
      <dgm:prSet/>
      <dgm:spPr/>
      <dgm:t>
        <a:bodyPr/>
        <a:lstStyle/>
        <a:p>
          <a:endParaRPr lang="sl-SI"/>
        </a:p>
      </dgm:t>
    </dgm:pt>
    <dgm:pt modelId="{A441DE8B-0338-4563-95B7-FDEEEF1D1A8A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45F46B6F-C097-45A5-84D8-D9F9B5368D78}" type="parTrans" cxnId="{1AE2C9A5-C354-4CFC-89AF-B3DAE651AE02}">
      <dgm:prSet/>
      <dgm:spPr/>
      <dgm:t>
        <a:bodyPr/>
        <a:lstStyle/>
        <a:p>
          <a:endParaRPr lang="sl-SI"/>
        </a:p>
      </dgm:t>
    </dgm:pt>
    <dgm:pt modelId="{CD08FD43-3CA9-4E85-AD36-BE08E37B22C9}" type="sibTrans" cxnId="{1AE2C9A5-C354-4CFC-89AF-B3DAE651AE02}">
      <dgm:prSet/>
      <dgm:spPr/>
      <dgm:t>
        <a:bodyPr/>
        <a:lstStyle/>
        <a:p>
          <a:endParaRPr lang="sl-SI"/>
        </a:p>
      </dgm:t>
    </dgm:pt>
    <dgm:pt modelId="{D570B12D-CAFB-45A1-84A2-7A1C28F7BDF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4E11695A-287B-44B4-AF9D-BECF85C499E4}" type="parTrans" cxnId="{27A3C24B-7C44-46E2-97A5-8A575CEEAE5E}">
      <dgm:prSet/>
      <dgm:spPr/>
      <dgm:t>
        <a:bodyPr/>
        <a:lstStyle/>
        <a:p>
          <a:endParaRPr lang="sl-SI"/>
        </a:p>
      </dgm:t>
    </dgm:pt>
    <dgm:pt modelId="{63DA2236-BD04-4DCC-8C6F-A3D264F3934E}" type="sibTrans" cxnId="{27A3C24B-7C44-46E2-97A5-8A575CEEAE5E}">
      <dgm:prSet/>
      <dgm:spPr/>
      <dgm:t>
        <a:bodyPr/>
        <a:lstStyle/>
        <a:p>
          <a:endParaRPr lang="sl-SI"/>
        </a:p>
      </dgm:t>
    </dgm:pt>
    <dgm:pt modelId="{FA91C08C-0B73-4445-8CDC-282553A38FF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CC46E5CA-0525-46A4-83C8-7FB26DFA8B3B}" type="parTrans" cxnId="{0733B824-5AC7-45FC-82BF-C6A3733BAFD3}">
      <dgm:prSet/>
      <dgm:spPr/>
      <dgm:t>
        <a:bodyPr/>
        <a:lstStyle/>
        <a:p>
          <a:endParaRPr lang="sl-SI"/>
        </a:p>
      </dgm:t>
    </dgm:pt>
    <dgm:pt modelId="{49D18977-5A67-4928-8910-ED95D2FE5F31}" type="sibTrans" cxnId="{0733B824-5AC7-45FC-82BF-C6A3733BAFD3}">
      <dgm:prSet/>
      <dgm:spPr/>
      <dgm:t>
        <a:bodyPr/>
        <a:lstStyle/>
        <a:p>
          <a:endParaRPr lang="sl-SI"/>
        </a:p>
      </dgm:t>
    </dgm:pt>
    <dgm:pt modelId="{CBA06335-D2B5-407A-A607-D2AEA417415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E0732D08-D213-47D0-AB5F-86C5D10C87B4}" type="parTrans" cxnId="{E23428EF-D8C3-479C-97DD-4FDD83BEF848}">
      <dgm:prSet/>
      <dgm:spPr/>
      <dgm:t>
        <a:bodyPr/>
        <a:lstStyle/>
        <a:p>
          <a:endParaRPr lang="sl-SI"/>
        </a:p>
      </dgm:t>
    </dgm:pt>
    <dgm:pt modelId="{8FBF5684-4FD6-4BE0-A9A2-7E12345F52C4}" type="sibTrans" cxnId="{E23428EF-D8C3-479C-97DD-4FDD83BEF848}">
      <dgm:prSet/>
      <dgm:spPr/>
      <dgm:t>
        <a:bodyPr/>
        <a:lstStyle/>
        <a:p>
          <a:endParaRPr lang="sl-SI"/>
        </a:p>
      </dgm:t>
    </dgm:pt>
    <dgm:pt modelId="{49AD490F-F3E3-41D9-8A45-FBEA3CB596C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74B96CA0-4F90-45CD-8E8B-6E140BB43247}" type="parTrans" cxnId="{37BB320D-7CFA-4B4E-ACEE-6050BA5DD0CF}">
      <dgm:prSet/>
      <dgm:spPr/>
      <dgm:t>
        <a:bodyPr/>
        <a:lstStyle/>
        <a:p>
          <a:endParaRPr lang="sl-SI"/>
        </a:p>
      </dgm:t>
    </dgm:pt>
    <dgm:pt modelId="{FE14A482-BA90-4D5A-84DD-20F69717450B}" type="sibTrans" cxnId="{37BB320D-7CFA-4B4E-ACEE-6050BA5DD0CF}">
      <dgm:prSet/>
      <dgm:spPr/>
      <dgm:t>
        <a:bodyPr/>
        <a:lstStyle/>
        <a:p>
          <a:endParaRPr lang="sl-SI"/>
        </a:p>
      </dgm:t>
    </dgm:pt>
    <dgm:pt modelId="{595DF7A3-186F-43EF-88D3-C88A260E762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E02CEA4E-5E1C-48AB-9744-4ED065769245}" type="parTrans" cxnId="{79A1F256-1FEF-436E-9BC4-4A5EBFF49BEA}">
      <dgm:prSet/>
      <dgm:spPr/>
      <dgm:t>
        <a:bodyPr/>
        <a:lstStyle/>
        <a:p>
          <a:endParaRPr lang="sl-SI"/>
        </a:p>
      </dgm:t>
    </dgm:pt>
    <dgm:pt modelId="{407CEA87-4CFC-4EC7-8742-8E706EAAB954}" type="sibTrans" cxnId="{79A1F256-1FEF-436E-9BC4-4A5EBFF49BEA}">
      <dgm:prSet/>
      <dgm:spPr/>
      <dgm:t>
        <a:bodyPr/>
        <a:lstStyle/>
        <a:p>
          <a:endParaRPr lang="sl-SI"/>
        </a:p>
      </dgm:t>
    </dgm:pt>
    <dgm:pt modelId="{1B478693-91CA-4D0D-8254-A86CDE433A9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DDB496DF-71B8-402D-93B4-CEA20C137130}" type="parTrans" cxnId="{6240E72F-A7E8-43BB-BD1A-D84C8D23DF5D}">
      <dgm:prSet/>
      <dgm:spPr/>
      <dgm:t>
        <a:bodyPr/>
        <a:lstStyle/>
        <a:p>
          <a:endParaRPr lang="sl-SI"/>
        </a:p>
      </dgm:t>
    </dgm:pt>
    <dgm:pt modelId="{787A5715-593C-405F-91BC-6FA87EDED60A}" type="sibTrans" cxnId="{6240E72F-A7E8-43BB-BD1A-D84C8D23DF5D}">
      <dgm:prSet/>
      <dgm:spPr/>
      <dgm:t>
        <a:bodyPr/>
        <a:lstStyle/>
        <a:p>
          <a:endParaRPr lang="sl-SI"/>
        </a:p>
      </dgm:t>
    </dgm:pt>
    <dgm:pt modelId="{E9A6C7EA-7291-47E9-9BBD-F6D53A1409D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7BF6AE25-F8DA-4C6D-AC31-857623EA91BB}" type="parTrans" cxnId="{26A57858-F647-4AFB-829D-9E8699B39328}">
      <dgm:prSet/>
      <dgm:spPr/>
      <dgm:t>
        <a:bodyPr/>
        <a:lstStyle/>
        <a:p>
          <a:endParaRPr lang="sl-SI"/>
        </a:p>
      </dgm:t>
    </dgm:pt>
    <dgm:pt modelId="{940342A5-5A07-4034-A873-808772C28B20}" type="sibTrans" cxnId="{26A57858-F647-4AFB-829D-9E8699B39328}">
      <dgm:prSet/>
      <dgm:spPr/>
      <dgm:t>
        <a:bodyPr/>
        <a:lstStyle/>
        <a:p>
          <a:endParaRPr lang="sl-SI"/>
        </a:p>
      </dgm:t>
    </dgm:pt>
    <dgm:pt modelId="{31B469D1-BF07-4F3F-8083-CB6D7F32326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AF72B64A-AE05-42AD-B55C-43BFBC716793}" type="parTrans" cxnId="{24F152DA-7C06-4870-8861-27B726075884}">
      <dgm:prSet/>
      <dgm:spPr/>
      <dgm:t>
        <a:bodyPr/>
        <a:lstStyle/>
        <a:p>
          <a:endParaRPr lang="sl-SI"/>
        </a:p>
      </dgm:t>
    </dgm:pt>
    <dgm:pt modelId="{C7913982-1522-4293-8DDA-F18D56CEF688}" type="sibTrans" cxnId="{24F152DA-7C06-4870-8861-27B726075884}">
      <dgm:prSet/>
      <dgm:spPr/>
      <dgm:t>
        <a:bodyPr/>
        <a:lstStyle/>
        <a:p>
          <a:endParaRPr lang="sl-SI"/>
        </a:p>
      </dgm:t>
    </dgm:pt>
    <dgm:pt modelId="{B9700AB1-5EB4-458A-9704-BF31334B5CE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732B004D-DD42-4DED-822F-02A9E7136951}" type="parTrans" cxnId="{6DCB0239-6849-4E26-A548-8EE21C97CFE3}">
      <dgm:prSet/>
      <dgm:spPr/>
      <dgm:t>
        <a:bodyPr/>
        <a:lstStyle/>
        <a:p>
          <a:endParaRPr lang="sl-SI"/>
        </a:p>
      </dgm:t>
    </dgm:pt>
    <dgm:pt modelId="{F4C89A8D-2689-44E5-890A-A0ED3E06BCCA}" type="sibTrans" cxnId="{6DCB0239-6849-4E26-A548-8EE21C97CFE3}">
      <dgm:prSet/>
      <dgm:spPr/>
      <dgm:t>
        <a:bodyPr/>
        <a:lstStyle/>
        <a:p>
          <a:endParaRPr lang="sl-SI"/>
        </a:p>
      </dgm:t>
    </dgm:pt>
    <dgm:pt modelId="{2AA84B80-86C6-49E2-A261-8EEAB3BCC19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6CDDE63C-4A20-43B3-B519-4AE128CFF358}" type="parTrans" cxnId="{2040CB0F-95A0-4EFC-83F3-5B9CAD73F842}">
      <dgm:prSet/>
      <dgm:spPr/>
      <dgm:t>
        <a:bodyPr/>
        <a:lstStyle/>
        <a:p>
          <a:endParaRPr lang="sl-SI"/>
        </a:p>
      </dgm:t>
    </dgm:pt>
    <dgm:pt modelId="{F9572448-E57A-42D7-851F-7E8601B3D2E4}" type="sibTrans" cxnId="{2040CB0F-95A0-4EFC-83F3-5B9CAD73F842}">
      <dgm:prSet/>
      <dgm:spPr/>
      <dgm:t>
        <a:bodyPr/>
        <a:lstStyle/>
        <a:p>
          <a:endParaRPr lang="sl-SI"/>
        </a:p>
      </dgm:t>
    </dgm:pt>
    <dgm:pt modelId="{A0988238-416C-4E52-9375-98FB13652F3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B1E0A6F0-0BF3-4255-AD63-F3443571D414}" type="parTrans" cxnId="{41B99DB2-35F1-405E-B95B-F92075BEE33F}">
      <dgm:prSet/>
      <dgm:spPr/>
      <dgm:t>
        <a:bodyPr/>
        <a:lstStyle/>
        <a:p>
          <a:endParaRPr lang="sl-SI"/>
        </a:p>
      </dgm:t>
    </dgm:pt>
    <dgm:pt modelId="{880F9EE7-6B52-40CF-8703-B5AC6D37213F}" type="sibTrans" cxnId="{41B99DB2-35F1-405E-B95B-F92075BEE33F}">
      <dgm:prSet/>
      <dgm:spPr/>
      <dgm:t>
        <a:bodyPr/>
        <a:lstStyle/>
        <a:p>
          <a:endParaRPr lang="sl-SI"/>
        </a:p>
      </dgm:t>
    </dgm:pt>
    <dgm:pt modelId="{9AD26970-854A-4083-B2CD-7B4114EE3F3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7F15B24F-26A5-4245-A69C-6F583471D9A8}" type="parTrans" cxnId="{7D1D0917-04AC-4CE2-97A8-B2C5B0633169}">
      <dgm:prSet/>
      <dgm:spPr/>
      <dgm:t>
        <a:bodyPr/>
        <a:lstStyle/>
        <a:p>
          <a:endParaRPr lang="sl-SI"/>
        </a:p>
      </dgm:t>
    </dgm:pt>
    <dgm:pt modelId="{350A9BF3-F3F7-4497-A0F8-E59B98D48A67}" type="sibTrans" cxnId="{7D1D0917-04AC-4CE2-97A8-B2C5B0633169}">
      <dgm:prSet/>
      <dgm:spPr/>
      <dgm:t>
        <a:bodyPr/>
        <a:lstStyle/>
        <a:p>
          <a:endParaRPr lang="sl-SI"/>
        </a:p>
      </dgm:t>
    </dgm:pt>
    <dgm:pt modelId="{CDB9CCF6-25AE-47AD-A3B6-E49A8F834A8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AD1CC002-7131-49BF-A9B6-09C57A5EFAF6}" type="parTrans" cxnId="{1A4899ED-3A86-4259-9291-2E308B0CCD7B}">
      <dgm:prSet/>
      <dgm:spPr/>
      <dgm:t>
        <a:bodyPr/>
        <a:lstStyle/>
        <a:p>
          <a:endParaRPr lang="sl-SI"/>
        </a:p>
      </dgm:t>
    </dgm:pt>
    <dgm:pt modelId="{2BD7B4F8-F357-43FC-883A-76B91F7EC8C1}" type="sibTrans" cxnId="{1A4899ED-3A86-4259-9291-2E308B0CCD7B}">
      <dgm:prSet/>
      <dgm:spPr/>
      <dgm:t>
        <a:bodyPr/>
        <a:lstStyle/>
        <a:p>
          <a:endParaRPr lang="sl-SI"/>
        </a:p>
      </dgm:t>
    </dgm:pt>
    <dgm:pt modelId="{FBBEAF5D-68BB-47B0-9C3A-EFDEFD66417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6C7ABA61-3A81-451E-813D-629121F9E5B5}" type="parTrans" cxnId="{8C3FADA1-1872-4926-9CA1-2FA7759E1AAD}">
      <dgm:prSet/>
      <dgm:spPr/>
      <dgm:t>
        <a:bodyPr/>
        <a:lstStyle/>
        <a:p>
          <a:endParaRPr lang="sl-SI"/>
        </a:p>
      </dgm:t>
    </dgm:pt>
    <dgm:pt modelId="{E2E6E59B-0C6E-4E7C-9CAE-92D120C6B042}" type="sibTrans" cxnId="{8C3FADA1-1872-4926-9CA1-2FA7759E1AAD}">
      <dgm:prSet/>
      <dgm:spPr/>
      <dgm:t>
        <a:bodyPr/>
        <a:lstStyle/>
        <a:p>
          <a:endParaRPr lang="sl-SI"/>
        </a:p>
      </dgm:t>
    </dgm:pt>
    <dgm:pt modelId="{DEB65694-C316-4E41-A906-F0FA086E430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0534B08B-C812-40A2-A930-490904E3A3F2}" type="parTrans" cxnId="{B7564008-4C65-40A0-BF81-E1FE1FA1E2AA}">
      <dgm:prSet/>
      <dgm:spPr/>
      <dgm:t>
        <a:bodyPr/>
        <a:lstStyle/>
        <a:p>
          <a:endParaRPr lang="sl-SI"/>
        </a:p>
      </dgm:t>
    </dgm:pt>
    <dgm:pt modelId="{25680607-1D46-478D-BDBE-FF2E5A8BA628}" type="sibTrans" cxnId="{B7564008-4C65-40A0-BF81-E1FE1FA1E2AA}">
      <dgm:prSet/>
      <dgm:spPr/>
      <dgm:t>
        <a:bodyPr/>
        <a:lstStyle/>
        <a:p>
          <a:endParaRPr lang="sl-SI"/>
        </a:p>
      </dgm:t>
    </dgm:pt>
    <dgm:pt modelId="{275CF10C-E4AB-4774-AEF1-607B95C53DE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9F9A719E-3B13-41F4-B546-97C70FAF4897}" type="parTrans" cxnId="{F26C5406-E75B-4886-8DC1-0DE03673D57A}">
      <dgm:prSet/>
      <dgm:spPr/>
      <dgm:t>
        <a:bodyPr/>
        <a:lstStyle/>
        <a:p>
          <a:endParaRPr lang="sl-SI"/>
        </a:p>
      </dgm:t>
    </dgm:pt>
    <dgm:pt modelId="{8C0422E2-913B-4D5A-8C7B-5879033B1427}" type="sibTrans" cxnId="{F26C5406-E75B-4886-8DC1-0DE03673D57A}">
      <dgm:prSet/>
      <dgm:spPr/>
      <dgm:t>
        <a:bodyPr/>
        <a:lstStyle/>
        <a:p>
          <a:endParaRPr lang="sl-SI"/>
        </a:p>
      </dgm:t>
    </dgm:pt>
    <dgm:pt modelId="{E7A697A8-7771-4BE2-9A70-01A6BD6519A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4FBB1135-CE01-4F95-BDB0-9A276A3D2C12}" type="parTrans" cxnId="{3555DA96-96A4-46CC-967F-59BBEEC5DD88}">
      <dgm:prSet/>
      <dgm:spPr/>
      <dgm:t>
        <a:bodyPr/>
        <a:lstStyle/>
        <a:p>
          <a:endParaRPr lang="sl-SI"/>
        </a:p>
      </dgm:t>
    </dgm:pt>
    <dgm:pt modelId="{6C36718C-8301-485F-AE51-4FABBB02ECE7}" type="sibTrans" cxnId="{3555DA96-96A4-46CC-967F-59BBEEC5DD88}">
      <dgm:prSet/>
      <dgm:spPr/>
      <dgm:t>
        <a:bodyPr/>
        <a:lstStyle/>
        <a:p>
          <a:endParaRPr lang="sl-SI"/>
        </a:p>
      </dgm:t>
    </dgm:pt>
    <dgm:pt modelId="{12348D6A-6A4D-489E-B401-CEFFEEA83AD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DF74FCA3-79D5-4CF7-BB72-51A77871703A}" type="parTrans" cxnId="{2A8629D2-6BA4-4DE0-ABA9-312A33474056}">
      <dgm:prSet/>
      <dgm:spPr/>
      <dgm:t>
        <a:bodyPr/>
        <a:lstStyle/>
        <a:p>
          <a:endParaRPr lang="sl-SI"/>
        </a:p>
      </dgm:t>
    </dgm:pt>
    <dgm:pt modelId="{39BD85F0-8C4D-43D1-8561-D5C521CB345F}" type="sibTrans" cxnId="{2A8629D2-6BA4-4DE0-ABA9-312A33474056}">
      <dgm:prSet/>
      <dgm:spPr/>
      <dgm:t>
        <a:bodyPr/>
        <a:lstStyle/>
        <a:p>
          <a:endParaRPr lang="sl-SI"/>
        </a:p>
      </dgm:t>
    </dgm:pt>
    <dgm:pt modelId="{56578F7C-8DB8-4B74-86A0-11A1D553B13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7AB9A709-F3CA-464F-A110-5AB3B135C2CB}" type="parTrans" cxnId="{28FCE7F0-13D8-4971-AF7D-4AABEB2725F7}">
      <dgm:prSet/>
      <dgm:spPr/>
      <dgm:t>
        <a:bodyPr/>
        <a:lstStyle/>
        <a:p>
          <a:endParaRPr lang="sl-SI"/>
        </a:p>
      </dgm:t>
    </dgm:pt>
    <dgm:pt modelId="{961DE6EB-BE9A-42F3-B0BB-62E5A3C71E4C}" type="sibTrans" cxnId="{28FCE7F0-13D8-4971-AF7D-4AABEB2725F7}">
      <dgm:prSet/>
      <dgm:spPr/>
      <dgm:t>
        <a:bodyPr/>
        <a:lstStyle/>
        <a:p>
          <a:endParaRPr lang="sl-SI"/>
        </a:p>
      </dgm:t>
    </dgm:pt>
    <dgm:pt modelId="{A306A62D-92D8-4CC1-9B8C-4CEA72F3958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5452FD37-2E67-4050-9F21-1A289EA86DE5}" type="parTrans" cxnId="{AE801D0B-33BE-4A5F-8092-0E53DA71CE7F}">
      <dgm:prSet/>
      <dgm:spPr/>
      <dgm:t>
        <a:bodyPr/>
        <a:lstStyle/>
        <a:p>
          <a:endParaRPr lang="sl-SI"/>
        </a:p>
      </dgm:t>
    </dgm:pt>
    <dgm:pt modelId="{30ABA323-6316-4BBD-BC18-7714ED5130C9}" type="sibTrans" cxnId="{AE801D0B-33BE-4A5F-8092-0E53DA71CE7F}">
      <dgm:prSet/>
      <dgm:spPr/>
      <dgm:t>
        <a:bodyPr/>
        <a:lstStyle/>
        <a:p>
          <a:endParaRPr lang="sl-SI"/>
        </a:p>
      </dgm:t>
    </dgm:pt>
    <dgm:pt modelId="{82165912-4DAA-4297-A652-0200EF928C3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28927EB6-0E06-42ED-ACFF-CCE14072709B}" type="parTrans" cxnId="{F7354719-583F-4048-A354-D436BA762D36}">
      <dgm:prSet/>
      <dgm:spPr/>
      <dgm:t>
        <a:bodyPr/>
        <a:lstStyle/>
        <a:p>
          <a:endParaRPr lang="sl-SI"/>
        </a:p>
      </dgm:t>
    </dgm:pt>
    <dgm:pt modelId="{14D7D90E-F350-4B6F-B822-5F835310327E}" type="sibTrans" cxnId="{F7354719-583F-4048-A354-D436BA762D36}">
      <dgm:prSet/>
      <dgm:spPr/>
      <dgm:t>
        <a:bodyPr/>
        <a:lstStyle/>
        <a:p>
          <a:endParaRPr lang="sl-SI"/>
        </a:p>
      </dgm:t>
    </dgm:pt>
    <dgm:pt modelId="{332DC432-67BB-40E9-B731-FCAA032376F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97FEDC19-0FEC-43C2-BFAF-8C6E7C5F0AAC}" type="parTrans" cxnId="{C75B7062-B381-45E2-9212-4CABA78FD09D}">
      <dgm:prSet/>
      <dgm:spPr/>
      <dgm:t>
        <a:bodyPr/>
        <a:lstStyle/>
        <a:p>
          <a:endParaRPr lang="sl-SI"/>
        </a:p>
      </dgm:t>
    </dgm:pt>
    <dgm:pt modelId="{C189593D-BF3C-4CD0-9BF2-868ED025A6AB}" type="sibTrans" cxnId="{C75B7062-B381-45E2-9212-4CABA78FD09D}">
      <dgm:prSet/>
      <dgm:spPr/>
      <dgm:t>
        <a:bodyPr/>
        <a:lstStyle/>
        <a:p>
          <a:endParaRPr lang="sl-SI"/>
        </a:p>
      </dgm:t>
    </dgm:pt>
    <dgm:pt modelId="{2B8F65E3-90BE-4456-9365-EBF14D1E5C4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0B27BEE5-E357-4575-A106-409C463AE739}" type="parTrans" cxnId="{D7DDE96B-9980-4CF3-9BAE-BF2599F9CC75}">
      <dgm:prSet/>
      <dgm:spPr/>
      <dgm:t>
        <a:bodyPr/>
        <a:lstStyle/>
        <a:p>
          <a:endParaRPr lang="sl-SI"/>
        </a:p>
      </dgm:t>
    </dgm:pt>
    <dgm:pt modelId="{A34F1B69-4BF4-4641-940C-C2C490AF5B36}" type="sibTrans" cxnId="{D7DDE96B-9980-4CF3-9BAE-BF2599F9CC75}">
      <dgm:prSet/>
      <dgm:spPr/>
      <dgm:t>
        <a:bodyPr/>
        <a:lstStyle/>
        <a:p>
          <a:endParaRPr lang="sl-SI"/>
        </a:p>
      </dgm:t>
    </dgm:pt>
    <dgm:pt modelId="{95E529B2-9290-4766-927E-6E1075F8F47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59BDEFD8-6E29-4DB0-9F1B-97A44816556E}" type="parTrans" cxnId="{97041122-A384-4A0A-AA78-BAA971D4DE11}">
      <dgm:prSet/>
      <dgm:spPr/>
      <dgm:t>
        <a:bodyPr/>
        <a:lstStyle/>
        <a:p>
          <a:endParaRPr lang="sl-SI"/>
        </a:p>
      </dgm:t>
    </dgm:pt>
    <dgm:pt modelId="{88D2F397-359A-4959-97BC-2FCD29EAD7AC}" type="sibTrans" cxnId="{97041122-A384-4A0A-AA78-BAA971D4DE11}">
      <dgm:prSet/>
      <dgm:spPr/>
      <dgm:t>
        <a:bodyPr/>
        <a:lstStyle/>
        <a:p>
          <a:endParaRPr lang="sl-SI"/>
        </a:p>
      </dgm:t>
    </dgm:pt>
    <dgm:pt modelId="{B85CC8BF-59E7-409E-83F5-17294E31B87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3549018C-1402-480D-A16A-4AF9875F0B9A}" type="parTrans" cxnId="{7FF94689-2B96-46E7-A505-A76F998FE6D7}">
      <dgm:prSet/>
      <dgm:spPr/>
      <dgm:t>
        <a:bodyPr/>
        <a:lstStyle/>
        <a:p>
          <a:endParaRPr lang="sl-SI"/>
        </a:p>
      </dgm:t>
    </dgm:pt>
    <dgm:pt modelId="{59C91D5F-C10D-40A6-AD88-E42480810071}" type="sibTrans" cxnId="{7FF94689-2B96-46E7-A505-A76F998FE6D7}">
      <dgm:prSet/>
      <dgm:spPr/>
      <dgm:t>
        <a:bodyPr/>
        <a:lstStyle/>
        <a:p>
          <a:endParaRPr lang="sl-SI"/>
        </a:p>
      </dgm:t>
    </dgm:pt>
    <dgm:pt modelId="{A392DE46-2E1F-4BBE-ACAC-1EA7C5184BD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07406BF3-1B48-4A47-BEB0-CCD013EF3969}" type="parTrans" cxnId="{65C1C46D-44A2-417B-9A54-653B3F74B757}">
      <dgm:prSet/>
      <dgm:spPr/>
      <dgm:t>
        <a:bodyPr/>
        <a:lstStyle/>
        <a:p>
          <a:endParaRPr lang="sl-SI"/>
        </a:p>
      </dgm:t>
    </dgm:pt>
    <dgm:pt modelId="{74C593C9-E09E-44FC-AD2A-880C4E09E6D1}" type="sibTrans" cxnId="{65C1C46D-44A2-417B-9A54-653B3F74B757}">
      <dgm:prSet/>
      <dgm:spPr/>
      <dgm:t>
        <a:bodyPr/>
        <a:lstStyle/>
        <a:p>
          <a:endParaRPr lang="sl-SI"/>
        </a:p>
      </dgm:t>
    </dgm:pt>
    <dgm:pt modelId="{F503E2FF-193F-47D4-9E99-FEF980C3B20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74BD9EFC-A833-47BA-9E3E-0821EE9A660B}" type="parTrans" cxnId="{4946273C-DAF0-4992-8C47-F48CA5295972}">
      <dgm:prSet/>
      <dgm:spPr/>
      <dgm:t>
        <a:bodyPr/>
        <a:lstStyle/>
        <a:p>
          <a:endParaRPr lang="sl-SI"/>
        </a:p>
      </dgm:t>
    </dgm:pt>
    <dgm:pt modelId="{B0C88803-4FF8-4180-855A-98A343CD78F1}" type="sibTrans" cxnId="{4946273C-DAF0-4992-8C47-F48CA5295972}">
      <dgm:prSet/>
      <dgm:spPr/>
      <dgm:t>
        <a:bodyPr/>
        <a:lstStyle/>
        <a:p>
          <a:endParaRPr lang="sl-SI"/>
        </a:p>
      </dgm:t>
    </dgm:pt>
    <dgm:pt modelId="{9E730D7F-0E58-436C-BC67-239C52F5F4D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0A2DD0E8-362F-43A1-B20B-F92C42ED0046}" type="parTrans" cxnId="{D90E8234-AB01-437E-A7A5-AF605C43E203}">
      <dgm:prSet/>
      <dgm:spPr/>
      <dgm:t>
        <a:bodyPr/>
        <a:lstStyle/>
        <a:p>
          <a:endParaRPr lang="sl-SI"/>
        </a:p>
      </dgm:t>
    </dgm:pt>
    <dgm:pt modelId="{B571728C-8A93-4F1F-845C-8AC3A233BFC7}" type="sibTrans" cxnId="{D90E8234-AB01-437E-A7A5-AF605C43E203}">
      <dgm:prSet/>
      <dgm:spPr/>
      <dgm:t>
        <a:bodyPr/>
        <a:lstStyle/>
        <a:p>
          <a:endParaRPr lang="sl-SI"/>
        </a:p>
      </dgm:t>
    </dgm:pt>
    <dgm:pt modelId="{A61B41E5-6CC1-4B7D-A3D4-41621A8AB1A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E18127E7-D6FC-4C82-ADF0-D9C75016A01B}" type="parTrans" cxnId="{8A617B83-97F1-42CA-87B8-A5726F8D1B8A}">
      <dgm:prSet/>
      <dgm:spPr/>
      <dgm:t>
        <a:bodyPr/>
        <a:lstStyle/>
        <a:p>
          <a:endParaRPr lang="sl-SI"/>
        </a:p>
      </dgm:t>
    </dgm:pt>
    <dgm:pt modelId="{EC949756-E0AA-40F8-9600-089957ED2D55}" type="sibTrans" cxnId="{8A617B83-97F1-42CA-87B8-A5726F8D1B8A}">
      <dgm:prSet/>
      <dgm:spPr/>
      <dgm:t>
        <a:bodyPr/>
        <a:lstStyle/>
        <a:p>
          <a:endParaRPr lang="sl-SI"/>
        </a:p>
      </dgm:t>
    </dgm:pt>
    <dgm:pt modelId="{D3B2B03F-E936-4BC3-B639-5908EA8CD32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070BE4E5-D3A4-4CEB-BE34-AAC8DB0A3B60}" type="parTrans" cxnId="{99F19E1F-8ABC-4195-9788-1431325FD70F}">
      <dgm:prSet/>
      <dgm:spPr/>
      <dgm:t>
        <a:bodyPr/>
        <a:lstStyle/>
        <a:p>
          <a:endParaRPr lang="sl-SI"/>
        </a:p>
      </dgm:t>
    </dgm:pt>
    <dgm:pt modelId="{E4717E79-8A55-4878-8282-DD0F61288900}" type="sibTrans" cxnId="{99F19E1F-8ABC-4195-9788-1431325FD70F}">
      <dgm:prSet/>
      <dgm:spPr/>
      <dgm:t>
        <a:bodyPr/>
        <a:lstStyle/>
        <a:p>
          <a:endParaRPr lang="sl-SI"/>
        </a:p>
      </dgm:t>
    </dgm:pt>
    <dgm:pt modelId="{F077AD10-E486-4485-969F-163B17705B8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3FCDBAC7-46FB-4DFF-816D-350A1A9374D9}" type="parTrans" cxnId="{DC7426B3-3429-442B-B0CB-443E388FD9A8}">
      <dgm:prSet/>
      <dgm:spPr/>
      <dgm:t>
        <a:bodyPr/>
        <a:lstStyle/>
        <a:p>
          <a:endParaRPr lang="sl-SI"/>
        </a:p>
      </dgm:t>
    </dgm:pt>
    <dgm:pt modelId="{3FF9A8C0-25D1-400B-845B-67F9C3C84765}" type="sibTrans" cxnId="{DC7426B3-3429-442B-B0CB-443E388FD9A8}">
      <dgm:prSet/>
      <dgm:spPr/>
      <dgm:t>
        <a:bodyPr/>
        <a:lstStyle/>
        <a:p>
          <a:endParaRPr lang="sl-SI"/>
        </a:p>
      </dgm:t>
    </dgm:pt>
    <dgm:pt modelId="{23FC8A2D-9009-4502-A4BB-E626B417F16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B25AF1BA-B25A-48F1-91DF-6EFECFF22A4E}" type="parTrans" cxnId="{4B5684F6-CF11-475D-9B1A-82AEE1AC208A}">
      <dgm:prSet/>
      <dgm:spPr/>
      <dgm:t>
        <a:bodyPr/>
        <a:lstStyle/>
        <a:p>
          <a:endParaRPr lang="sl-SI"/>
        </a:p>
      </dgm:t>
    </dgm:pt>
    <dgm:pt modelId="{B76B783C-CFAF-417D-B630-F9331FA320C1}" type="sibTrans" cxnId="{4B5684F6-CF11-475D-9B1A-82AEE1AC208A}">
      <dgm:prSet/>
      <dgm:spPr/>
      <dgm:t>
        <a:bodyPr/>
        <a:lstStyle/>
        <a:p>
          <a:endParaRPr lang="sl-SI"/>
        </a:p>
      </dgm:t>
    </dgm:pt>
    <dgm:pt modelId="{716118D3-0DC8-4E46-8E8C-533D7ADE33D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C9888D47-38B7-4A98-97B4-537148B5DD6B}" type="parTrans" cxnId="{F820DDCA-1C10-48DD-8BF3-F261F6649C6E}">
      <dgm:prSet/>
      <dgm:spPr/>
      <dgm:t>
        <a:bodyPr/>
        <a:lstStyle/>
        <a:p>
          <a:endParaRPr lang="sl-SI"/>
        </a:p>
      </dgm:t>
    </dgm:pt>
    <dgm:pt modelId="{55EAEBF7-16AD-4547-908D-B535A8DE3427}" type="sibTrans" cxnId="{F820DDCA-1C10-48DD-8BF3-F261F6649C6E}">
      <dgm:prSet/>
      <dgm:spPr/>
      <dgm:t>
        <a:bodyPr/>
        <a:lstStyle/>
        <a:p>
          <a:endParaRPr lang="sl-SI"/>
        </a:p>
      </dgm:t>
    </dgm:pt>
    <dgm:pt modelId="{E02FED12-8C3D-4C41-AD5B-FD9C4BCE7F2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FA4EB67C-EF89-46B7-9020-4586F9E33E8C}" type="parTrans" cxnId="{3DD39A71-8B4D-437D-9C89-B0CC6E147A66}">
      <dgm:prSet/>
      <dgm:spPr/>
      <dgm:t>
        <a:bodyPr/>
        <a:lstStyle/>
        <a:p>
          <a:endParaRPr lang="sl-SI"/>
        </a:p>
      </dgm:t>
    </dgm:pt>
    <dgm:pt modelId="{7D03D543-4F04-4073-BBFC-4E2D92C10DE5}" type="sibTrans" cxnId="{3DD39A71-8B4D-437D-9C89-B0CC6E147A66}">
      <dgm:prSet/>
      <dgm:spPr/>
      <dgm:t>
        <a:bodyPr/>
        <a:lstStyle/>
        <a:p>
          <a:endParaRPr lang="sl-SI"/>
        </a:p>
      </dgm:t>
    </dgm:pt>
    <dgm:pt modelId="{753239A9-3CBA-434A-8FEA-3AA9986A3A6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1ED4F286-7696-4475-8D41-FBB0ABC0CF2B}" type="parTrans" cxnId="{F566CA7C-7F6F-4530-B751-18D4347A5864}">
      <dgm:prSet/>
      <dgm:spPr/>
      <dgm:t>
        <a:bodyPr/>
        <a:lstStyle/>
        <a:p>
          <a:endParaRPr lang="sl-SI"/>
        </a:p>
      </dgm:t>
    </dgm:pt>
    <dgm:pt modelId="{577D4AE5-B812-44F0-9446-8BF4A0C1C69F}" type="sibTrans" cxnId="{F566CA7C-7F6F-4530-B751-18D4347A5864}">
      <dgm:prSet/>
      <dgm:spPr/>
      <dgm:t>
        <a:bodyPr/>
        <a:lstStyle/>
        <a:p>
          <a:endParaRPr lang="sl-SI"/>
        </a:p>
      </dgm:t>
    </dgm:pt>
    <dgm:pt modelId="{12737E16-59AD-4FD1-B072-580B8B0F0ED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01086E39-C428-4D00-ABC4-84E1B1FFA2B8}" type="parTrans" cxnId="{8B2ED7AF-C81E-4DA5-B5A1-7212335AB2F5}">
      <dgm:prSet/>
      <dgm:spPr/>
      <dgm:t>
        <a:bodyPr/>
        <a:lstStyle/>
        <a:p>
          <a:endParaRPr lang="sl-SI"/>
        </a:p>
      </dgm:t>
    </dgm:pt>
    <dgm:pt modelId="{A0E14C89-E244-448C-A60B-FA9DAFE80129}" type="sibTrans" cxnId="{8B2ED7AF-C81E-4DA5-B5A1-7212335AB2F5}">
      <dgm:prSet/>
      <dgm:spPr/>
      <dgm:t>
        <a:bodyPr/>
        <a:lstStyle/>
        <a:p>
          <a:endParaRPr lang="sl-SI"/>
        </a:p>
      </dgm:t>
    </dgm:pt>
    <dgm:pt modelId="{52F07B5A-F79B-4BF0-8705-BFFA5583A27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96E01956-C76C-4959-B63C-B23CBCCA2FC2}" type="parTrans" cxnId="{2D078BBE-DA3A-4FAA-8C5F-EE3E6A3CB53E}">
      <dgm:prSet/>
      <dgm:spPr/>
      <dgm:t>
        <a:bodyPr/>
        <a:lstStyle/>
        <a:p>
          <a:endParaRPr lang="sl-SI"/>
        </a:p>
      </dgm:t>
    </dgm:pt>
    <dgm:pt modelId="{4357FD63-05AB-4944-B6B6-EB5871B9B51E}" type="sibTrans" cxnId="{2D078BBE-DA3A-4FAA-8C5F-EE3E6A3CB53E}">
      <dgm:prSet/>
      <dgm:spPr/>
      <dgm:t>
        <a:bodyPr/>
        <a:lstStyle/>
        <a:p>
          <a:endParaRPr lang="sl-SI"/>
        </a:p>
      </dgm:t>
    </dgm:pt>
    <dgm:pt modelId="{16B11B26-F905-4DE5-A03C-15320918297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DED8C8EF-3C31-40B8-81CA-449E31D547EF}" type="parTrans" cxnId="{9BFE055F-AB09-482A-B9FE-A8AAF4803E18}">
      <dgm:prSet/>
      <dgm:spPr/>
      <dgm:t>
        <a:bodyPr/>
        <a:lstStyle/>
        <a:p>
          <a:endParaRPr lang="sl-SI"/>
        </a:p>
      </dgm:t>
    </dgm:pt>
    <dgm:pt modelId="{8666EFB0-E576-4FDA-A5E0-49EDF0C55F50}" type="sibTrans" cxnId="{9BFE055F-AB09-482A-B9FE-A8AAF4803E18}">
      <dgm:prSet/>
      <dgm:spPr/>
      <dgm:t>
        <a:bodyPr/>
        <a:lstStyle/>
        <a:p>
          <a:endParaRPr lang="sl-SI"/>
        </a:p>
      </dgm:t>
    </dgm:pt>
    <dgm:pt modelId="{43DD2A1B-C322-47AD-867A-85E8B551E61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6DF0CE89-2766-4AB9-90F7-C5F5160DD170}" type="parTrans" cxnId="{D672A6D3-B7CE-4BFD-86E2-50AAFE2A18C3}">
      <dgm:prSet/>
      <dgm:spPr/>
      <dgm:t>
        <a:bodyPr/>
        <a:lstStyle/>
        <a:p>
          <a:endParaRPr lang="sl-SI"/>
        </a:p>
      </dgm:t>
    </dgm:pt>
    <dgm:pt modelId="{1761538F-A55D-429D-9218-71FFF6C84E5E}" type="sibTrans" cxnId="{D672A6D3-B7CE-4BFD-86E2-50AAFE2A18C3}">
      <dgm:prSet/>
      <dgm:spPr/>
      <dgm:t>
        <a:bodyPr/>
        <a:lstStyle/>
        <a:p>
          <a:endParaRPr lang="sl-SI"/>
        </a:p>
      </dgm:t>
    </dgm:pt>
    <dgm:pt modelId="{9BCA33C8-CEA7-475D-BF3B-5D884DC8ED0D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345F37C5-9583-4E3A-B3AD-2031E8D0812E}" type="parTrans" cxnId="{BCC5A98A-DB9F-4B46-B6C3-E6A64BDA7EFA}">
      <dgm:prSet/>
      <dgm:spPr/>
      <dgm:t>
        <a:bodyPr/>
        <a:lstStyle/>
        <a:p>
          <a:endParaRPr lang="sl-SI"/>
        </a:p>
      </dgm:t>
    </dgm:pt>
    <dgm:pt modelId="{79C1D9A9-9ED7-4E24-BBC4-72FF6429C4E4}" type="sibTrans" cxnId="{BCC5A98A-DB9F-4B46-B6C3-E6A64BDA7EFA}">
      <dgm:prSet/>
      <dgm:spPr/>
      <dgm:t>
        <a:bodyPr/>
        <a:lstStyle/>
        <a:p>
          <a:endParaRPr lang="sl-SI"/>
        </a:p>
      </dgm:t>
    </dgm:pt>
    <dgm:pt modelId="{B68560E5-D2B2-4AFD-9A23-700C33A27F2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FD04D820-5CB9-4CE7-B086-D963E387C24E}" type="parTrans" cxnId="{FB7A5EC8-818B-43C8-AEAC-7D95D96BAFB5}">
      <dgm:prSet/>
      <dgm:spPr/>
      <dgm:t>
        <a:bodyPr/>
        <a:lstStyle/>
        <a:p>
          <a:endParaRPr lang="sl-SI"/>
        </a:p>
      </dgm:t>
    </dgm:pt>
    <dgm:pt modelId="{F26C51A4-369F-4A41-81BA-B9BE710F32D2}" type="sibTrans" cxnId="{FB7A5EC8-818B-43C8-AEAC-7D95D96BAFB5}">
      <dgm:prSet/>
      <dgm:spPr/>
      <dgm:t>
        <a:bodyPr/>
        <a:lstStyle/>
        <a:p>
          <a:endParaRPr lang="sl-SI"/>
        </a:p>
      </dgm:t>
    </dgm:pt>
    <dgm:pt modelId="{A9152124-9340-4139-8117-DE7D0B12263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8E7C2424-044F-4794-9121-E71DFD89F493}" type="parTrans" cxnId="{2F9B5FF2-27E1-432E-A1A8-503F6CCF697B}">
      <dgm:prSet/>
      <dgm:spPr/>
      <dgm:t>
        <a:bodyPr/>
        <a:lstStyle/>
        <a:p>
          <a:endParaRPr lang="sl-SI"/>
        </a:p>
      </dgm:t>
    </dgm:pt>
    <dgm:pt modelId="{426FF88D-13E9-4832-9D21-C7D90103650B}" type="sibTrans" cxnId="{2F9B5FF2-27E1-432E-A1A8-503F6CCF697B}">
      <dgm:prSet/>
      <dgm:spPr/>
      <dgm:t>
        <a:bodyPr/>
        <a:lstStyle/>
        <a:p>
          <a:endParaRPr lang="sl-SI"/>
        </a:p>
      </dgm:t>
    </dgm:pt>
    <dgm:pt modelId="{F252A6B9-3739-42D1-B201-26316BD0645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899122F9-BF00-46AE-9730-D732C1AB9793}" type="parTrans" cxnId="{6013398A-4C9F-4AF1-8A8A-705E74485E7D}">
      <dgm:prSet/>
      <dgm:spPr/>
      <dgm:t>
        <a:bodyPr/>
        <a:lstStyle/>
        <a:p>
          <a:endParaRPr lang="sl-SI"/>
        </a:p>
      </dgm:t>
    </dgm:pt>
    <dgm:pt modelId="{689A58B2-6A64-4814-BA35-9FF845C180C5}" type="sibTrans" cxnId="{6013398A-4C9F-4AF1-8A8A-705E74485E7D}">
      <dgm:prSet/>
      <dgm:spPr/>
      <dgm:t>
        <a:bodyPr/>
        <a:lstStyle/>
        <a:p>
          <a:endParaRPr lang="sl-SI"/>
        </a:p>
      </dgm:t>
    </dgm:pt>
    <dgm:pt modelId="{7745B9EA-D4BC-47C6-BB37-16F7125119E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CFBE66BC-0695-4C72-B966-747F495328DB}" type="parTrans" cxnId="{6CDED2EB-03C9-4028-AE93-44448C6829A4}">
      <dgm:prSet/>
      <dgm:spPr/>
      <dgm:t>
        <a:bodyPr/>
        <a:lstStyle/>
        <a:p>
          <a:endParaRPr lang="sl-SI"/>
        </a:p>
      </dgm:t>
    </dgm:pt>
    <dgm:pt modelId="{8A30D2C7-B161-4E1A-B917-A6BA48D263AB}" type="sibTrans" cxnId="{6CDED2EB-03C9-4028-AE93-44448C6829A4}">
      <dgm:prSet/>
      <dgm:spPr/>
      <dgm:t>
        <a:bodyPr/>
        <a:lstStyle/>
        <a:p>
          <a:endParaRPr lang="sl-SI"/>
        </a:p>
      </dgm:t>
    </dgm:pt>
    <dgm:pt modelId="{E0B24A5F-680C-481B-A757-6ADB5A0290B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v5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pitchFamily="34" charset="0"/>
          </a:endParaRPr>
        </a:p>
      </dgm:t>
    </dgm:pt>
    <dgm:pt modelId="{953CF239-EC42-4181-A5AF-4F278870D7A1}" type="parTrans" cxnId="{8223608D-7D34-4422-B848-2E533715C441}">
      <dgm:prSet/>
      <dgm:spPr/>
      <dgm:t>
        <a:bodyPr/>
        <a:lstStyle/>
        <a:p>
          <a:endParaRPr lang="sl-SI"/>
        </a:p>
      </dgm:t>
    </dgm:pt>
    <dgm:pt modelId="{5BEEB567-5B84-4B9D-93F1-E7F0FC5F5A8B}" type="sibTrans" cxnId="{8223608D-7D34-4422-B848-2E533715C441}">
      <dgm:prSet/>
      <dgm:spPr/>
      <dgm:t>
        <a:bodyPr/>
        <a:lstStyle/>
        <a:p>
          <a:endParaRPr lang="sl-SI"/>
        </a:p>
      </dgm:t>
    </dgm:pt>
    <dgm:pt modelId="{1B1E3104-16B1-4FD8-91D4-2B5F6F1F14F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B6D29A9A-E0F8-435E-A465-0D60FF918B27}" type="parTrans" cxnId="{01C4C9FF-6B0C-40F3-9379-B62161411BD3}">
      <dgm:prSet/>
      <dgm:spPr/>
      <dgm:t>
        <a:bodyPr/>
        <a:lstStyle/>
        <a:p>
          <a:endParaRPr lang="sl-SI"/>
        </a:p>
      </dgm:t>
    </dgm:pt>
    <dgm:pt modelId="{7B49B0A0-0C3E-4C1A-9026-C6886B8FE50D}" type="sibTrans" cxnId="{01C4C9FF-6B0C-40F3-9379-B62161411BD3}">
      <dgm:prSet/>
      <dgm:spPr/>
      <dgm:t>
        <a:bodyPr/>
        <a:lstStyle/>
        <a:p>
          <a:endParaRPr lang="sl-SI"/>
        </a:p>
      </dgm:t>
    </dgm:pt>
    <dgm:pt modelId="{4FE0A573-588D-4A16-B78C-0D625BE0A5E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40C513DE-333E-445A-B8CC-8ECCE9A0B358}" type="parTrans" cxnId="{F49D3A00-2E76-492E-B662-1BADFB0625FA}">
      <dgm:prSet/>
      <dgm:spPr/>
      <dgm:t>
        <a:bodyPr/>
        <a:lstStyle/>
        <a:p>
          <a:endParaRPr lang="sl-SI"/>
        </a:p>
      </dgm:t>
    </dgm:pt>
    <dgm:pt modelId="{7CD3A34F-C536-43F0-A6C7-C888F4D3BD4E}" type="sibTrans" cxnId="{F49D3A00-2E76-492E-B662-1BADFB0625FA}">
      <dgm:prSet/>
      <dgm:spPr/>
      <dgm:t>
        <a:bodyPr/>
        <a:lstStyle/>
        <a:p>
          <a:endParaRPr lang="sl-SI"/>
        </a:p>
      </dgm:t>
    </dgm:pt>
    <dgm:pt modelId="{7DE69260-6A2E-46D9-8222-0000830E9B0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43EF559D-1F53-4158-892D-C07ECE665488}" type="parTrans" cxnId="{305E8954-5F8A-4B6B-A1ED-A94230756161}">
      <dgm:prSet/>
      <dgm:spPr/>
      <dgm:t>
        <a:bodyPr/>
        <a:lstStyle/>
        <a:p>
          <a:endParaRPr lang="sl-SI"/>
        </a:p>
      </dgm:t>
    </dgm:pt>
    <dgm:pt modelId="{9EEC5D6C-DDD5-44FE-8C68-B150CB87A9E3}" type="sibTrans" cxnId="{305E8954-5F8A-4B6B-A1ED-A94230756161}">
      <dgm:prSet/>
      <dgm:spPr/>
      <dgm:t>
        <a:bodyPr/>
        <a:lstStyle/>
        <a:p>
          <a:endParaRPr lang="sl-SI"/>
        </a:p>
      </dgm:t>
    </dgm:pt>
    <dgm:pt modelId="{A8B92897-1CA2-4D1E-A875-08D5453C893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AA6BAB8D-C755-48ED-B081-3764B257C781}" type="parTrans" cxnId="{6EF2216B-4315-412A-9E0F-9DE339215949}">
      <dgm:prSet/>
      <dgm:spPr/>
      <dgm:t>
        <a:bodyPr/>
        <a:lstStyle/>
        <a:p>
          <a:endParaRPr lang="sl-SI"/>
        </a:p>
      </dgm:t>
    </dgm:pt>
    <dgm:pt modelId="{87DE1126-5BB8-476F-B946-FEC420B9F89F}" type="sibTrans" cxnId="{6EF2216B-4315-412A-9E0F-9DE339215949}">
      <dgm:prSet/>
      <dgm:spPr/>
      <dgm:t>
        <a:bodyPr/>
        <a:lstStyle/>
        <a:p>
          <a:endParaRPr lang="sl-SI"/>
        </a:p>
      </dgm:t>
    </dgm:pt>
    <dgm:pt modelId="{A6F3267E-ED59-4899-9174-DCDD43A85BD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v6</a:t>
          </a:r>
        </a:p>
      </dgm:t>
    </dgm:pt>
    <dgm:pt modelId="{FADAD0D8-746E-4FFA-9966-B8E876C8DA7B}" type="parTrans" cxnId="{B9AD228F-FBEA-4A1B-B34B-B46099D2FEE6}">
      <dgm:prSet/>
      <dgm:spPr/>
      <dgm:t>
        <a:bodyPr/>
        <a:lstStyle/>
        <a:p>
          <a:endParaRPr lang="sl-SI"/>
        </a:p>
      </dgm:t>
    </dgm:pt>
    <dgm:pt modelId="{7488280C-7A57-4F4D-98FE-CAF04A87431F}" type="sibTrans" cxnId="{B9AD228F-FBEA-4A1B-B34B-B46099D2FEE6}">
      <dgm:prSet/>
      <dgm:spPr/>
      <dgm:t>
        <a:bodyPr/>
        <a:lstStyle/>
        <a:p>
          <a:endParaRPr lang="sl-SI"/>
        </a:p>
      </dgm:t>
    </dgm:pt>
    <dgm:pt modelId="{CC62DD3B-7B53-449E-9978-9F85C214EDF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EF26E5A2-FDD5-4256-B720-5329B24CF6DB}" type="parTrans" cxnId="{AC1C0EAB-AC58-4F43-AC96-F20A8BC39065}">
      <dgm:prSet/>
      <dgm:spPr/>
      <dgm:t>
        <a:bodyPr/>
        <a:lstStyle/>
        <a:p>
          <a:endParaRPr lang="sl-SI"/>
        </a:p>
      </dgm:t>
    </dgm:pt>
    <dgm:pt modelId="{6EF5C764-AAD8-40D7-806D-C768184FB3FE}" type="sibTrans" cxnId="{AC1C0EAB-AC58-4F43-AC96-F20A8BC39065}">
      <dgm:prSet/>
      <dgm:spPr/>
      <dgm:t>
        <a:bodyPr/>
        <a:lstStyle/>
        <a:p>
          <a:endParaRPr lang="sl-SI"/>
        </a:p>
      </dgm:t>
    </dgm:pt>
    <dgm:pt modelId="{966DEAB8-CBFA-4093-B36F-2813EAFC9F2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96646A71-8CA1-4CAC-9A68-063DC9C8285F}" type="parTrans" cxnId="{386BFEEA-E30D-4E9E-9201-3C869972A94C}">
      <dgm:prSet/>
      <dgm:spPr/>
      <dgm:t>
        <a:bodyPr/>
        <a:lstStyle/>
        <a:p>
          <a:endParaRPr lang="sl-SI"/>
        </a:p>
      </dgm:t>
    </dgm:pt>
    <dgm:pt modelId="{A64BF1AD-FAF0-4E60-815A-E22C9C3A730B}" type="sibTrans" cxnId="{386BFEEA-E30D-4E9E-9201-3C869972A94C}">
      <dgm:prSet/>
      <dgm:spPr/>
      <dgm:t>
        <a:bodyPr/>
        <a:lstStyle/>
        <a:p>
          <a:endParaRPr lang="sl-SI"/>
        </a:p>
      </dgm:t>
    </dgm:pt>
    <dgm:pt modelId="{51217373-42BB-4186-B437-860A8929446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2ADB888E-402F-4F90-B1A7-DEB621DF21F7}" type="parTrans" cxnId="{38B03A60-4D2B-463F-A343-66D8664E054E}">
      <dgm:prSet/>
      <dgm:spPr/>
      <dgm:t>
        <a:bodyPr/>
        <a:lstStyle/>
        <a:p>
          <a:endParaRPr lang="sl-SI"/>
        </a:p>
      </dgm:t>
    </dgm:pt>
    <dgm:pt modelId="{03BBA750-61DE-44F4-A85C-A4C6A8E0DF15}" type="sibTrans" cxnId="{38B03A60-4D2B-463F-A343-66D8664E054E}">
      <dgm:prSet/>
      <dgm:spPr/>
      <dgm:t>
        <a:bodyPr/>
        <a:lstStyle/>
        <a:p>
          <a:endParaRPr lang="sl-SI"/>
        </a:p>
      </dgm:t>
    </dgm:pt>
    <dgm:pt modelId="{7C70D80E-7381-4B14-ADC4-4E1F52B22A4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4C7618CB-C84F-42AB-94E8-8F0870012465}" type="parTrans" cxnId="{2BDB6EE1-D223-4582-9C18-D6E62BE9D9D3}">
      <dgm:prSet/>
      <dgm:spPr/>
      <dgm:t>
        <a:bodyPr/>
        <a:lstStyle/>
        <a:p>
          <a:endParaRPr lang="sl-SI"/>
        </a:p>
      </dgm:t>
    </dgm:pt>
    <dgm:pt modelId="{2106489A-9F0A-4B03-9F93-E8DBF18A6296}" type="sibTrans" cxnId="{2BDB6EE1-D223-4582-9C18-D6E62BE9D9D3}">
      <dgm:prSet/>
      <dgm:spPr/>
      <dgm:t>
        <a:bodyPr/>
        <a:lstStyle/>
        <a:p>
          <a:endParaRPr lang="sl-SI"/>
        </a:p>
      </dgm:t>
    </dgm:pt>
    <dgm:pt modelId="{7C70B804-6D8F-40E7-92A0-7F536A034F93}" type="pres">
      <dgm:prSet presAssocID="{CA98BC51-95FA-4603-A13C-DD12E4A8EAC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9BC4003-FA91-40D6-8035-F2B3C0B64A3A}" type="pres">
      <dgm:prSet presAssocID="{0FA47865-0E3F-405D-BCC2-6572CE869B45}" presName="hierRoot1" presStyleCnt="0">
        <dgm:presLayoutVars>
          <dgm:hierBranch/>
        </dgm:presLayoutVars>
      </dgm:prSet>
      <dgm:spPr/>
    </dgm:pt>
    <dgm:pt modelId="{82E16C05-B82A-47A6-8D0C-676F148ED9AC}" type="pres">
      <dgm:prSet presAssocID="{0FA47865-0E3F-405D-BCC2-6572CE869B45}" presName="rootComposite1" presStyleCnt="0"/>
      <dgm:spPr/>
    </dgm:pt>
    <dgm:pt modelId="{576B8474-4329-4FDD-A522-D59A23559048}" type="pres">
      <dgm:prSet presAssocID="{0FA47865-0E3F-405D-BCC2-6572CE869B45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5D3D04FB-68BB-4A13-ADB8-10000B85ABB7}" type="pres">
      <dgm:prSet presAssocID="{0FA47865-0E3F-405D-BCC2-6572CE869B45}" presName="rootConnector1" presStyleLbl="node1" presStyleIdx="0" presStyleCnt="0"/>
      <dgm:spPr/>
      <dgm:t>
        <a:bodyPr/>
        <a:lstStyle/>
        <a:p>
          <a:endParaRPr lang="sl-SI"/>
        </a:p>
      </dgm:t>
    </dgm:pt>
    <dgm:pt modelId="{CC808743-5C4E-4AD4-A2D2-A346C2D41FF4}" type="pres">
      <dgm:prSet presAssocID="{0FA47865-0E3F-405D-BCC2-6572CE869B45}" presName="hierChild2" presStyleCnt="0"/>
      <dgm:spPr/>
    </dgm:pt>
    <dgm:pt modelId="{E753C554-BB48-4C62-A0E7-B5A87C468B68}" type="pres">
      <dgm:prSet presAssocID="{45F46B6F-C097-45A5-84D8-D9F9B5368D78}" presName="Name35" presStyleLbl="parChTrans1D2" presStyleIdx="0" presStyleCnt="5"/>
      <dgm:spPr/>
      <dgm:t>
        <a:bodyPr/>
        <a:lstStyle/>
        <a:p>
          <a:endParaRPr lang="sl-SI"/>
        </a:p>
      </dgm:t>
    </dgm:pt>
    <dgm:pt modelId="{898E1059-3572-4D5B-86CD-186FCFA06F05}" type="pres">
      <dgm:prSet presAssocID="{A441DE8B-0338-4563-95B7-FDEEEF1D1A8A}" presName="hierRoot2" presStyleCnt="0">
        <dgm:presLayoutVars>
          <dgm:hierBranch/>
        </dgm:presLayoutVars>
      </dgm:prSet>
      <dgm:spPr/>
    </dgm:pt>
    <dgm:pt modelId="{E57FA304-475E-4D35-BBFF-1DF4E94F3892}" type="pres">
      <dgm:prSet presAssocID="{A441DE8B-0338-4563-95B7-FDEEEF1D1A8A}" presName="rootComposite" presStyleCnt="0"/>
      <dgm:spPr/>
    </dgm:pt>
    <dgm:pt modelId="{799CADEB-2C8E-448B-9F24-850264798B0F}" type="pres">
      <dgm:prSet presAssocID="{A441DE8B-0338-4563-95B7-FDEEEF1D1A8A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0B106B39-B76B-4491-9A83-73674DE341E0}" type="pres">
      <dgm:prSet presAssocID="{A441DE8B-0338-4563-95B7-FDEEEF1D1A8A}" presName="rootConnector" presStyleLbl="node2" presStyleIdx="0" presStyleCnt="5"/>
      <dgm:spPr/>
      <dgm:t>
        <a:bodyPr/>
        <a:lstStyle/>
        <a:p>
          <a:endParaRPr lang="sl-SI"/>
        </a:p>
      </dgm:t>
    </dgm:pt>
    <dgm:pt modelId="{0169CC60-6A11-458F-8583-9058BBB873AF}" type="pres">
      <dgm:prSet presAssocID="{A441DE8B-0338-4563-95B7-FDEEEF1D1A8A}" presName="hierChild4" presStyleCnt="0"/>
      <dgm:spPr/>
    </dgm:pt>
    <dgm:pt modelId="{E238EDEC-E617-47DA-9CC6-6443EAA33561}" type="pres">
      <dgm:prSet presAssocID="{4E11695A-287B-44B4-AF9D-BECF85C499E4}" presName="Name35" presStyleLbl="parChTrans1D3" presStyleIdx="0" presStyleCnt="20"/>
      <dgm:spPr/>
      <dgm:t>
        <a:bodyPr/>
        <a:lstStyle/>
        <a:p>
          <a:endParaRPr lang="sl-SI"/>
        </a:p>
      </dgm:t>
    </dgm:pt>
    <dgm:pt modelId="{6169BF0D-4ECE-4D9B-9669-6A0DB1213BE8}" type="pres">
      <dgm:prSet presAssocID="{D570B12D-CAFB-45A1-84A2-7A1C28F7BDF4}" presName="hierRoot2" presStyleCnt="0">
        <dgm:presLayoutVars>
          <dgm:hierBranch/>
        </dgm:presLayoutVars>
      </dgm:prSet>
      <dgm:spPr/>
    </dgm:pt>
    <dgm:pt modelId="{FDF94AD5-4437-4A25-9EAA-75F493413230}" type="pres">
      <dgm:prSet presAssocID="{D570B12D-CAFB-45A1-84A2-7A1C28F7BDF4}" presName="rootComposite" presStyleCnt="0"/>
      <dgm:spPr/>
    </dgm:pt>
    <dgm:pt modelId="{4A7BF926-662A-44C7-A167-E53F0606275E}" type="pres">
      <dgm:prSet presAssocID="{D570B12D-CAFB-45A1-84A2-7A1C28F7BDF4}" presName="rootText" presStyleLbl="node3" presStyleIdx="0" presStyleCnt="2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ECC88473-8619-4560-9EAA-6B01B60B2784}" type="pres">
      <dgm:prSet presAssocID="{D570B12D-CAFB-45A1-84A2-7A1C28F7BDF4}" presName="rootConnector" presStyleLbl="node3" presStyleIdx="0" presStyleCnt="20"/>
      <dgm:spPr/>
      <dgm:t>
        <a:bodyPr/>
        <a:lstStyle/>
        <a:p>
          <a:endParaRPr lang="sl-SI"/>
        </a:p>
      </dgm:t>
    </dgm:pt>
    <dgm:pt modelId="{1766C621-67D0-450B-9918-2EDFAE307217}" type="pres">
      <dgm:prSet presAssocID="{D570B12D-CAFB-45A1-84A2-7A1C28F7BDF4}" presName="hierChild4" presStyleCnt="0"/>
      <dgm:spPr/>
    </dgm:pt>
    <dgm:pt modelId="{68B78355-2152-4E4C-9AA1-BD46191A47ED}" type="pres">
      <dgm:prSet presAssocID="{CC46E5CA-0525-46A4-83C8-7FB26DFA8B3B}" presName="Name35" presStyleLbl="parChTrans1D4" presStyleIdx="0" presStyleCnt="30"/>
      <dgm:spPr/>
      <dgm:t>
        <a:bodyPr/>
        <a:lstStyle/>
        <a:p>
          <a:endParaRPr lang="sl-SI"/>
        </a:p>
      </dgm:t>
    </dgm:pt>
    <dgm:pt modelId="{BB41566B-FD7E-4B74-A593-8681F28AA5E4}" type="pres">
      <dgm:prSet presAssocID="{FA91C08C-0B73-4445-8CDC-282553A38FF0}" presName="hierRoot2" presStyleCnt="0">
        <dgm:presLayoutVars>
          <dgm:hierBranch/>
        </dgm:presLayoutVars>
      </dgm:prSet>
      <dgm:spPr/>
    </dgm:pt>
    <dgm:pt modelId="{039309B8-6DB7-4D73-BDA5-4980463BEE28}" type="pres">
      <dgm:prSet presAssocID="{FA91C08C-0B73-4445-8CDC-282553A38FF0}" presName="rootComposite" presStyleCnt="0"/>
      <dgm:spPr/>
    </dgm:pt>
    <dgm:pt modelId="{88C7E327-02F0-4C6C-9170-DECFD3FCF16D}" type="pres">
      <dgm:prSet presAssocID="{FA91C08C-0B73-4445-8CDC-282553A38FF0}" presName="rootText" presStyleLbl="node4" presStyleIdx="0" presStyleCnt="3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A7B9BAD3-8A14-478A-AB05-CB0081CF32CB}" type="pres">
      <dgm:prSet presAssocID="{FA91C08C-0B73-4445-8CDC-282553A38FF0}" presName="rootConnector" presStyleLbl="node4" presStyleIdx="0" presStyleCnt="30"/>
      <dgm:spPr/>
      <dgm:t>
        <a:bodyPr/>
        <a:lstStyle/>
        <a:p>
          <a:endParaRPr lang="sl-SI"/>
        </a:p>
      </dgm:t>
    </dgm:pt>
    <dgm:pt modelId="{E50A386A-1584-4E9B-9FBA-1344CA36DF2C}" type="pres">
      <dgm:prSet presAssocID="{FA91C08C-0B73-4445-8CDC-282553A38FF0}" presName="hierChild4" presStyleCnt="0"/>
      <dgm:spPr/>
    </dgm:pt>
    <dgm:pt modelId="{7687BB1B-C95A-4C27-A7F8-2C0DFD52376F}" type="pres">
      <dgm:prSet presAssocID="{E0732D08-D213-47D0-AB5F-86C5D10C87B4}" presName="Name35" presStyleLbl="parChTrans1D4" presStyleIdx="1" presStyleCnt="30"/>
      <dgm:spPr/>
      <dgm:t>
        <a:bodyPr/>
        <a:lstStyle/>
        <a:p>
          <a:endParaRPr lang="sl-SI"/>
        </a:p>
      </dgm:t>
    </dgm:pt>
    <dgm:pt modelId="{B2FEC578-364C-4A83-9CD6-B55C2093956E}" type="pres">
      <dgm:prSet presAssocID="{CBA06335-D2B5-407A-A607-D2AEA417415E}" presName="hierRoot2" presStyleCnt="0">
        <dgm:presLayoutVars>
          <dgm:hierBranch val="r"/>
        </dgm:presLayoutVars>
      </dgm:prSet>
      <dgm:spPr/>
    </dgm:pt>
    <dgm:pt modelId="{677EFA47-6EBB-4E31-B0D6-E04A3169ACDA}" type="pres">
      <dgm:prSet presAssocID="{CBA06335-D2B5-407A-A607-D2AEA417415E}" presName="rootComposite" presStyleCnt="0"/>
      <dgm:spPr/>
    </dgm:pt>
    <dgm:pt modelId="{2665D7DF-AA59-47F6-BD34-DA7D90D99380}" type="pres">
      <dgm:prSet presAssocID="{CBA06335-D2B5-407A-A607-D2AEA417415E}" presName="rootText" presStyleLbl="node4" presStyleIdx="1" presStyleCnt="3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ED592CC6-D6A8-4548-9D87-52CF3AA1BCF9}" type="pres">
      <dgm:prSet presAssocID="{CBA06335-D2B5-407A-A607-D2AEA417415E}" presName="rootConnector" presStyleLbl="node4" presStyleIdx="1" presStyleCnt="30"/>
      <dgm:spPr/>
      <dgm:t>
        <a:bodyPr/>
        <a:lstStyle/>
        <a:p>
          <a:endParaRPr lang="sl-SI"/>
        </a:p>
      </dgm:t>
    </dgm:pt>
    <dgm:pt modelId="{0E165FAB-529B-4E3D-AC1F-E9DA54EC672F}" type="pres">
      <dgm:prSet presAssocID="{CBA06335-D2B5-407A-A607-D2AEA417415E}" presName="hierChild4" presStyleCnt="0"/>
      <dgm:spPr/>
    </dgm:pt>
    <dgm:pt modelId="{B20A8087-7D8A-497D-859E-0699823CA22F}" type="pres">
      <dgm:prSet presAssocID="{CBA06335-D2B5-407A-A607-D2AEA417415E}" presName="hierChild5" presStyleCnt="0"/>
      <dgm:spPr/>
    </dgm:pt>
    <dgm:pt modelId="{6AD25099-3BEC-413D-961A-242E3B7898DD}" type="pres">
      <dgm:prSet presAssocID="{74B96CA0-4F90-45CD-8E8B-6E140BB43247}" presName="Name35" presStyleLbl="parChTrans1D4" presStyleIdx="2" presStyleCnt="30"/>
      <dgm:spPr/>
      <dgm:t>
        <a:bodyPr/>
        <a:lstStyle/>
        <a:p>
          <a:endParaRPr lang="sl-SI"/>
        </a:p>
      </dgm:t>
    </dgm:pt>
    <dgm:pt modelId="{8E0C4D7B-F65D-4504-A749-3D7422E0856E}" type="pres">
      <dgm:prSet presAssocID="{49AD490F-F3E3-41D9-8A45-FBEA3CB596CA}" presName="hierRoot2" presStyleCnt="0">
        <dgm:presLayoutVars>
          <dgm:hierBranch/>
        </dgm:presLayoutVars>
      </dgm:prSet>
      <dgm:spPr/>
    </dgm:pt>
    <dgm:pt modelId="{BFA730BB-3C1F-448A-8EB1-B8F41C3DEBE3}" type="pres">
      <dgm:prSet presAssocID="{49AD490F-F3E3-41D9-8A45-FBEA3CB596CA}" presName="rootComposite" presStyleCnt="0"/>
      <dgm:spPr/>
    </dgm:pt>
    <dgm:pt modelId="{4CE7FEA4-EEC5-446F-B9BD-DDEA762A2359}" type="pres">
      <dgm:prSet presAssocID="{49AD490F-F3E3-41D9-8A45-FBEA3CB596CA}" presName="rootText" presStyleLbl="node4" presStyleIdx="2" presStyleCnt="3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41803225-6B5F-4F38-B3C3-EAD908FE7F9E}" type="pres">
      <dgm:prSet presAssocID="{49AD490F-F3E3-41D9-8A45-FBEA3CB596CA}" presName="rootConnector" presStyleLbl="node4" presStyleIdx="2" presStyleCnt="30"/>
      <dgm:spPr/>
      <dgm:t>
        <a:bodyPr/>
        <a:lstStyle/>
        <a:p>
          <a:endParaRPr lang="sl-SI"/>
        </a:p>
      </dgm:t>
    </dgm:pt>
    <dgm:pt modelId="{7F1C5872-8B3B-4D72-93BB-A9D942FED419}" type="pres">
      <dgm:prSet presAssocID="{49AD490F-F3E3-41D9-8A45-FBEA3CB596CA}" presName="hierChild4" presStyleCnt="0"/>
      <dgm:spPr/>
    </dgm:pt>
    <dgm:pt modelId="{536B094D-AD66-4B5B-912E-529783034245}" type="pres">
      <dgm:prSet presAssocID="{49AD490F-F3E3-41D9-8A45-FBEA3CB596CA}" presName="hierChild5" presStyleCnt="0"/>
      <dgm:spPr/>
    </dgm:pt>
    <dgm:pt modelId="{CDF10900-D3C7-4512-AFA6-CF928F93694F}" type="pres">
      <dgm:prSet presAssocID="{FA91C08C-0B73-4445-8CDC-282553A38FF0}" presName="hierChild5" presStyleCnt="0"/>
      <dgm:spPr/>
    </dgm:pt>
    <dgm:pt modelId="{F8CC2C8B-7355-47F9-8B6A-CB2AE9368BAC}" type="pres">
      <dgm:prSet presAssocID="{E02CEA4E-5E1C-48AB-9744-4ED065769245}" presName="Name35" presStyleLbl="parChTrans1D4" presStyleIdx="3" presStyleCnt="30"/>
      <dgm:spPr/>
      <dgm:t>
        <a:bodyPr/>
        <a:lstStyle/>
        <a:p>
          <a:endParaRPr lang="sl-SI"/>
        </a:p>
      </dgm:t>
    </dgm:pt>
    <dgm:pt modelId="{3BD90D57-DA2E-46A0-BA5F-51AB9C27B734}" type="pres">
      <dgm:prSet presAssocID="{595DF7A3-186F-43EF-88D3-C88A260E762E}" presName="hierRoot2" presStyleCnt="0">
        <dgm:presLayoutVars>
          <dgm:hierBranch/>
        </dgm:presLayoutVars>
      </dgm:prSet>
      <dgm:spPr/>
    </dgm:pt>
    <dgm:pt modelId="{CC577A14-FADC-4D7C-AD6C-2C166CA9CE99}" type="pres">
      <dgm:prSet presAssocID="{595DF7A3-186F-43EF-88D3-C88A260E762E}" presName="rootComposite" presStyleCnt="0"/>
      <dgm:spPr/>
    </dgm:pt>
    <dgm:pt modelId="{CFEC7D30-452E-4723-8FF2-CD41E9352AA1}" type="pres">
      <dgm:prSet presAssocID="{595DF7A3-186F-43EF-88D3-C88A260E762E}" presName="rootText" presStyleLbl="node4" presStyleIdx="3" presStyleCnt="3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4F6EBD65-3BDD-4D2D-8F8D-E2BE15D675F3}" type="pres">
      <dgm:prSet presAssocID="{595DF7A3-186F-43EF-88D3-C88A260E762E}" presName="rootConnector" presStyleLbl="node4" presStyleIdx="3" presStyleCnt="30"/>
      <dgm:spPr/>
      <dgm:t>
        <a:bodyPr/>
        <a:lstStyle/>
        <a:p>
          <a:endParaRPr lang="sl-SI"/>
        </a:p>
      </dgm:t>
    </dgm:pt>
    <dgm:pt modelId="{E0CD327F-CBD1-4E6A-B876-AF0772BCD42D}" type="pres">
      <dgm:prSet presAssocID="{595DF7A3-186F-43EF-88D3-C88A260E762E}" presName="hierChild4" presStyleCnt="0"/>
      <dgm:spPr/>
    </dgm:pt>
    <dgm:pt modelId="{C0832E11-51FD-4738-A444-127C29562B8D}" type="pres">
      <dgm:prSet presAssocID="{DDB496DF-71B8-402D-93B4-CEA20C137130}" presName="Name35" presStyleLbl="parChTrans1D4" presStyleIdx="4" presStyleCnt="30"/>
      <dgm:spPr/>
      <dgm:t>
        <a:bodyPr/>
        <a:lstStyle/>
        <a:p>
          <a:endParaRPr lang="sl-SI"/>
        </a:p>
      </dgm:t>
    </dgm:pt>
    <dgm:pt modelId="{FE9244C2-22B1-491D-AAC4-B4FF4E57BDEC}" type="pres">
      <dgm:prSet presAssocID="{1B478693-91CA-4D0D-8254-A86CDE433A96}" presName="hierRoot2" presStyleCnt="0">
        <dgm:presLayoutVars>
          <dgm:hierBranch val="r"/>
        </dgm:presLayoutVars>
      </dgm:prSet>
      <dgm:spPr/>
    </dgm:pt>
    <dgm:pt modelId="{8B12A661-22C8-41F9-BFEB-267B891521F0}" type="pres">
      <dgm:prSet presAssocID="{1B478693-91CA-4D0D-8254-A86CDE433A96}" presName="rootComposite" presStyleCnt="0"/>
      <dgm:spPr/>
    </dgm:pt>
    <dgm:pt modelId="{35981532-08C9-4F30-B4CB-D78DCBCD48EB}" type="pres">
      <dgm:prSet presAssocID="{1B478693-91CA-4D0D-8254-A86CDE433A96}" presName="rootText" presStyleLbl="node4" presStyleIdx="4" presStyleCnt="3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5B0B57D6-B438-4D55-B882-6896466A5416}" type="pres">
      <dgm:prSet presAssocID="{1B478693-91CA-4D0D-8254-A86CDE433A96}" presName="rootConnector" presStyleLbl="node4" presStyleIdx="4" presStyleCnt="30"/>
      <dgm:spPr/>
      <dgm:t>
        <a:bodyPr/>
        <a:lstStyle/>
        <a:p>
          <a:endParaRPr lang="sl-SI"/>
        </a:p>
      </dgm:t>
    </dgm:pt>
    <dgm:pt modelId="{588CF291-0122-4536-AA71-A31FE2113FEF}" type="pres">
      <dgm:prSet presAssocID="{1B478693-91CA-4D0D-8254-A86CDE433A96}" presName="hierChild4" presStyleCnt="0"/>
      <dgm:spPr/>
    </dgm:pt>
    <dgm:pt modelId="{2ABEE6A8-A20A-4250-ACA5-E032E3638CA9}" type="pres">
      <dgm:prSet presAssocID="{1B478693-91CA-4D0D-8254-A86CDE433A96}" presName="hierChild5" presStyleCnt="0"/>
      <dgm:spPr/>
    </dgm:pt>
    <dgm:pt modelId="{72B8594A-9BAB-4F89-991B-922F6C4C47C3}" type="pres">
      <dgm:prSet presAssocID="{7BF6AE25-F8DA-4C6D-AC31-857623EA91BB}" presName="Name35" presStyleLbl="parChTrans1D4" presStyleIdx="5" presStyleCnt="30"/>
      <dgm:spPr/>
      <dgm:t>
        <a:bodyPr/>
        <a:lstStyle/>
        <a:p>
          <a:endParaRPr lang="sl-SI"/>
        </a:p>
      </dgm:t>
    </dgm:pt>
    <dgm:pt modelId="{2DDE17F3-5C0C-4064-90AC-1A2A9E21B741}" type="pres">
      <dgm:prSet presAssocID="{E9A6C7EA-7291-47E9-9BBD-F6D53A1409D1}" presName="hierRoot2" presStyleCnt="0">
        <dgm:presLayoutVars>
          <dgm:hierBranch val="r"/>
        </dgm:presLayoutVars>
      </dgm:prSet>
      <dgm:spPr/>
    </dgm:pt>
    <dgm:pt modelId="{C0021A77-FE55-4D03-B8CE-34B8D2BCEBAF}" type="pres">
      <dgm:prSet presAssocID="{E9A6C7EA-7291-47E9-9BBD-F6D53A1409D1}" presName="rootComposite" presStyleCnt="0"/>
      <dgm:spPr/>
    </dgm:pt>
    <dgm:pt modelId="{8464F297-5B75-4877-839A-E5212D36294C}" type="pres">
      <dgm:prSet presAssocID="{E9A6C7EA-7291-47E9-9BBD-F6D53A1409D1}" presName="rootText" presStyleLbl="node4" presStyleIdx="5" presStyleCnt="3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913911E0-56AA-49B3-B89A-4B7ADED46D8B}" type="pres">
      <dgm:prSet presAssocID="{E9A6C7EA-7291-47E9-9BBD-F6D53A1409D1}" presName="rootConnector" presStyleLbl="node4" presStyleIdx="5" presStyleCnt="30"/>
      <dgm:spPr/>
      <dgm:t>
        <a:bodyPr/>
        <a:lstStyle/>
        <a:p>
          <a:endParaRPr lang="sl-SI"/>
        </a:p>
      </dgm:t>
    </dgm:pt>
    <dgm:pt modelId="{C5094AE5-8D3E-48E7-8112-C7C1610BF3A2}" type="pres">
      <dgm:prSet presAssocID="{E9A6C7EA-7291-47E9-9BBD-F6D53A1409D1}" presName="hierChild4" presStyleCnt="0"/>
      <dgm:spPr/>
    </dgm:pt>
    <dgm:pt modelId="{23B6672C-128B-49B6-BF21-3226E33BF1EE}" type="pres">
      <dgm:prSet presAssocID="{E9A6C7EA-7291-47E9-9BBD-F6D53A1409D1}" presName="hierChild5" presStyleCnt="0"/>
      <dgm:spPr/>
    </dgm:pt>
    <dgm:pt modelId="{E6781EA7-E278-4D31-83CC-4E201D540001}" type="pres">
      <dgm:prSet presAssocID="{595DF7A3-186F-43EF-88D3-C88A260E762E}" presName="hierChild5" presStyleCnt="0"/>
      <dgm:spPr/>
    </dgm:pt>
    <dgm:pt modelId="{8F6C88D3-1788-4FE1-9511-AA3CF44BBB95}" type="pres">
      <dgm:prSet presAssocID="{AF72B64A-AE05-42AD-B55C-43BFBC716793}" presName="Name35" presStyleLbl="parChTrans1D4" presStyleIdx="6" presStyleCnt="30"/>
      <dgm:spPr/>
      <dgm:t>
        <a:bodyPr/>
        <a:lstStyle/>
        <a:p>
          <a:endParaRPr lang="sl-SI"/>
        </a:p>
      </dgm:t>
    </dgm:pt>
    <dgm:pt modelId="{05BF6BF3-D977-41DD-8862-42D855D019EC}" type="pres">
      <dgm:prSet presAssocID="{31B469D1-BF07-4F3F-8083-CB6D7F323260}" presName="hierRoot2" presStyleCnt="0">
        <dgm:presLayoutVars>
          <dgm:hierBranch/>
        </dgm:presLayoutVars>
      </dgm:prSet>
      <dgm:spPr/>
    </dgm:pt>
    <dgm:pt modelId="{BE5FE3A0-4651-4801-944E-A0BD103F722C}" type="pres">
      <dgm:prSet presAssocID="{31B469D1-BF07-4F3F-8083-CB6D7F323260}" presName="rootComposite" presStyleCnt="0"/>
      <dgm:spPr/>
    </dgm:pt>
    <dgm:pt modelId="{9FAEDC5D-59A7-486F-8E38-A3177B719B8D}" type="pres">
      <dgm:prSet presAssocID="{31B469D1-BF07-4F3F-8083-CB6D7F323260}" presName="rootText" presStyleLbl="node4" presStyleIdx="6" presStyleCnt="3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F4545306-94AD-43E1-9D5B-47B2A59C2739}" type="pres">
      <dgm:prSet presAssocID="{31B469D1-BF07-4F3F-8083-CB6D7F323260}" presName="rootConnector" presStyleLbl="node4" presStyleIdx="6" presStyleCnt="30"/>
      <dgm:spPr/>
      <dgm:t>
        <a:bodyPr/>
        <a:lstStyle/>
        <a:p>
          <a:endParaRPr lang="sl-SI"/>
        </a:p>
      </dgm:t>
    </dgm:pt>
    <dgm:pt modelId="{712C9636-174F-4B35-89B5-DC8CAEDB47EF}" type="pres">
      <dgm:prSet presAssocID="{31B469D1-BF07-4F3F-8083-CB6D7F323260}" presName="hierChild4" presStyleCnt="0"/>
      <dgm:spPr/>
    </dgm:pt>
    <dgm:pt modelId="{7B935F46-8D54-45E0-A204-76FD531E3E04}" type="pres">
      <dgm:prSet presAssocID="{732B004D-DD42-4DED-822F-02A9E7136951}" presName="Name35" presStyleLbl="parChTrans1D4" presStyleIdx="7" presStyleCnt="30"/>
      <dgm:spPr/>
      <dgm:t>
        <a:bodyPr/>
        <a:lstStyle/>
        <a:p>
          <a:endParaRPr lang="sl-SI"/>
        </a:p>
      </dgm:t>
    </dgm:pt>
    <dgm:pt modelId="{13AC6724-65DB-4F6B-A46B-612953D46AD9}" type="pres">
      <dgm:prSet presAssocID="{B9700AB1-5EB4-458A-9704-BF31334B5CED}" presName="hierRoot2" presStyleCnt="0">
        <dgm:presLayoutVars>
          <dgm:hierBranch val="r"/>
        </dgm:presLayoutVars>
      </dgm:prSet>
      <dgm:spPr/>
    </dgm:pt>
    <dgm:pt modelId="{2407D837-5E62-47B2-8FB0-F1A8559B4AEA}" type="pres">
      <dgm:prSet presAssocID="{B9700AB1-5EB4-458A-9704-BF31334B5CED}" presName="rootComposite" presStyleCnt="0"/>
      <dgm:spPr/>
    </dgm:pt>
    <dgm:pt modelId="{17EAE36A-8EA7-4E7F-920A-6CD127D69535}" type="pres">
      <dgm:prSet presAssocID="{B9700AB1-5EB4-458A-9704-BF31334B5CED}" presName="rootText" presStyleLbl="node4" presStyleIdx="7" presStyleCnt="3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07F5D804-1E73-4174-9E66-40EDC9A3F988}" type="pres">
      <dgm:prSet presAssocID="{B9700AB1-5EB4-458A-9704-BF31334B5CED}" presName="rootConnector" presStyleLbl="node4" presStyleIdx="7" presStyleCnt="30"/>
      <dgm:spPr/>
      <dgm:t>
        <a:bodyPr/>
        <a:lstStyle/>
        <a:p>
          <a:endParaRPr lang="sl-SI"/>
        </a:p>
      </dgm:t>
    </dgm:pt>
    <dgm:pt modelId="{A377BC07-8C45-41B6-BF75-D079F4832D3C}" type="pres">
      <dgm:prSet presAssocID="{B9700AB1-5EB4-458A-9704-BF31334B5CED}" presName="hierChild4" presStyleCnt="0"/>
      <dgm:spPr/>
    </dgm:pt>
    <dgm:pt modelId="{963B48E6-CB2F-4953-9B62-48CC2549AFA1}" type="pres">
      <dgm:prSet presAssocID="{B9700AB1-5EB4-458A-9704-BF31334B5CED}" presName="hierChild5" presStyleCnt="0"/>
      <dgm:spPr/>
    </dgm:pt>
    <dgm:pt modelId="{57CBC7B2-B047-4DF1-B94C-10BF063E4534}" type="pres">
      <dgm:prSet presAssocID="{6CDDE63C-4A20-43B3-B519-4AE128CFF358}" presName="Name35" presStyleLbl="parChTrans1D4" presStyleIdx="8" presStyleCnt="30"/>
      <dgm:spPr/>
      <dgm:t>
        <a:bodyPr/>
        <a:lstStyle/>
        <a:p>
          <a:endParaRPr lang="sl-SI"/>
        </a:p>
      </dgm:t>
    </dgm:pt>
    <dgm:pt modelId="{47FC90CE-A22F-405E-9FE7-85E773D16863}" type="pres">
      <dgm:prSet presAssocID="{2AA84B80-86C6-49E2-A261-8EEAB3BCC190}" presName="hierRoot2" presStyleCnt="0">
        <dgm:presLayoutVars>
          <dgm:hierBranch val="r"/>
        </dgm:presLayoutVars>
      </dgm:prSet>
      <dgm:spPr/>
    </dgm:pt>
    <dgm:pt modelId="{AE7794C5-4F89-42AD-8F2C-811D9F75C311}" type="pres">
      <dgm:prSet presAssocID="{2AA84B80-86C6-49E2-A261-8EEAB3BCC190}" presName="rootComposite" presStyleCnt="0"/>
      <dgm:spPr/>
    </dgm:pt>
    <dgm:pt modelId="{4DB726ED-5AA6-410D-9ADB-9F8DE5BEF2B9}" type="pres">
      <dgm:prSet presAssocID="{2AA84B80-86C6-49E2-A261-8EEAB3BCC190}" presName="rootText" presStyleLbl="node4" presStyleIdx="8" presStyleCnt="3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5A6BA022-2356-407F-A29D-55F23A3B609A}" type="pres">
      <dgm:prSet presAssocID="{2AA84B80-86C6-49E2-A261-8EEAB3BCC190}" presName="rootConnector" presStyleLbl="node4" presStyleIdx="8" presStyleCnt="30"/>
      <dgm:spPr/>
      <dgm:t>
        <a:bodyPr/>
        <a:lstStyle/>
        <a:p>
          <a:endParaRPr lang="sl-SI"/>
        </a:p>
      </dgm:t>
    </dgm:pt>
    <dgm:pt modelId="{25F9A5A3-1B4F-4FF0-8C78-36C89347E723}" type="pres">
      <dgm:prSet presAssocID="{2AA84B80-86C6-49E2-A261-8EEAB3BCC190}" presName="hierChild4" presStyleCnt="0"/>
      <dgm:spPr/>
    </dgm:pt>
    <dgm:pt modelId="{64077D9E-71AA-40AD-8674-439561CCAF4D}" type="pres">
      <dgm:prSet presAssocID="{2AA84B80-86C6-49E2-A261-8EEAB3BCC190}" presName="hierChild5" presStyleCnt="0"/>
      <dgm:spPr/>
    </dgm:pt>
    <dgm:pt modelId="{BE017FCA-186F-4F3A-8BA6-F2DC0C1F001C}" type="pres">
      <dgm:prSet presAssocID="{31B469D1-BF07-4F3F-8083-CB6D7F323260}" presName="hierChild5" presStyleCnt="0"/>
      <dgm:spPr/>
    </dgm:pt>
    <dgm:pt modelId="{2E161DA6-9A0B-4522-A105-1686342003DB}" type="pres">
      <dgm:prSet presAssocID="{D570B12D-CAFB-45A1-84A2-7A1C28F7BDF4}" presName="hierChild5" presStyleCnt="0"/>
      <dgm:spPr/>
    </dgm:pt>
    <dgm:pt modelId="{A10C729F-B562-4D99-A01B-EED90341700E}" type="pres">
      <dgm:prSet presAssocID="{B1E0A6F0-0BF3-4255-AD63-F3443571D414}" presName="Name35" presStyleLbl="parChTrans1D3" presStyleIdx="1" presStyleCnt="20"/>
      <dgm:spPr/>
      <dgm:t>
        <a:bodyPr/>
        <a:lstStyle/>
        <a:p>
          <a:endParaRPr lang="sl-SI"/>
        </a:p>
      </dgm:t>
    </dgm:pt>
    <dgm:pt modelId="{791722CA-4ED0-4127-8DC5-23B90D1D3BBE}" type="pres">
      <dgm:prSet presAssocID="{A0988238-416C-4E52-9375-98FB13652F35}" presName="hierRoot2" presStyleCnt="0">
        <dgm:presLayoutVars>
          <dgm:hierBranch/>
        </dgm:presLayoutVars>
      </dgm:prSet>
      <dgm:spPr/>
    </dgm:pt>
    <dgm:pt modelId="{B53FD815-F77A-4D4C-BA8A-1E902D5C3C71}" type="pres">
      <dgm:prSet presAssocID="{A0988238-416C-4E52-9375-98FB13652F35}" presName="rootComposite" presStyleCnt="0"/>
      <dgm:spPr/>
    </dgm:pt>
    <dgm:pt modelId="{3EDED142-8E97-4AAA-A5C4-753DD8CBABFE}" type="pres">
      <dgm:prSet presAssocID="{A0988238-416C-4E52-9375-98FB13652F35}" presName="rootText" presStyleLbl="node3" presStyleIdx="1" presStyleCnt="2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1DC84B7A-418D-499E-BA07-F3ED5B808B56}" type="pres">
      <dgm:prSet presAssocID="{A0988238-416C-4E52-9375-98FB13652F35}" presName="rootConnector" presStyleLbl="node3" presStyleIdx="1" presStyleCnt="20"/>
      <dgm:spPr/>
      <dgm:t>
        <a:bodyPr/>
        <a:lstStyle/>
        <a:p>
          <a:endParaRPr lang="sl-SI"/>
        </a:p>
      </dgm:t>
    </dgm:pt>
    <dgm:pt modelId="{6EB986FD-63EC-49D5-8B50-F77CC65E5011}" type="pres">
      <dgm:prSet presAssocID="{A0988238-416C-4E52-9375-98FB13652F35}" presName="hierChild4" presStyleCnt="0"/>
      <dgm:spPr/>
    </dgm:pt>
    <dgm:pt modelId="{55F6917D-F0AD-4D7A-BF61-E63E39514D10}" type="pres">
      <dgm:prSet presAssocID="{7F15B24F-26A5-4245-A69C-6F583471D9A8}" presName="Name35" presStyleLbl="parChTrans1D4" presStyleIdx="9" presStyleCnt="30"/>
      <dgm:spPr/>
      <dgm:t>
        <a:bodyPr/>
        <a:lstStyle/>
        <a:p>
          <a:endParaRPr lang="sl-SI"/>
        </a:p>
      </dgm:t>
    </dgm:pt>
    <dgm:pt modelId="{A6A6D8F7-0C5B-4542-8602-E5F8C910DFC1}" type="pres">
      <dgm:prSet presAssocID="{9AD26970-854A-4083-B2CD-7B4114EE3F37}" presName="hierRoot2" presStyleCnt="0">
        <dgm:presLayoutVars>
          <dgm:hierBranch/>
        </dgm:presLayoutVars>
      </dgm:prSet>
      <dgm:spPr/>
    </dgm:pt>
    <dgm:pt modelId="{A626140C-85B1-494A-813A-2D25D1E7BCE4}" type="pres">
      <dgm:prSet presAssocID="{9AD26970-854A-4083-B2CD-7B4114EE3F37}" presName="rootComposite" presStyleCnt="0"/>
      <dgm:spPr/>
    </dgm:pt>
    <dgm:pt modelId="{E7E62E27-67BC-4F1A-B12A-F190C5AFEFD8}" type="pres">
      <dgm:prSet presAssocID="{9AD26970-854A-4083-B2CD-7B4114EE3F37}" presName="rootText" presStyleLbl="node4" presStyleIdx="9" presStyleCnt="3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139C21B2-C533-4B5F-A140-40C55782E207}" type="pres">
      <dgm:prSet presAssocID="{9AD26970-854A-4083-B2CD-7B4114EE3F37}" presName="rootConnector" presStyleLbl="node4" presStyleIdx="9" presStyleCnt="30"/>
      <dgm:spPr/>
      <dgm:t>
        <a:bodyPr/>
        <a:lstStyle/>
        <a:p>
          <a:endParaRPr lang="sl-SI"/>
        </a:p>
      </dgm:t>
    </dgm:pt>
    <dgm:pt modelId="{4233B774-11D1-4E1F-8D0A-6758D9B2E57B}" type="pres">
      <dgm:prSet presAssocID="{9AD26970-854A-4083-B2CD-7B4114EE3F37}" presName="hierChild4" presStyleCnt="0"/>
      <dgm:spPr/>
    </dgm:pt>
    <dgm:pt modelId="{44A3CAC4-E17D-43F8-8BE8-83AB17BA5CDA}" type="pres">
      <dgm:prSet presAssocID="{AD1CC002-7131-49BF-A9B6-09C57A5EFAF6}" presName="Name35" presStyleLbl="parChTrans1D4" presStyleIdx="10" presStyleCnt="30"/>
      <dgm:spPr/>
      <dgm:t>
        <a:bodyPr/>
        <a:lstStyle/>
        <a:p>
          <a:endParaRPr lang="sl-SI"/>
        </a:p>
      </dgm:t>
    </dgm:pt>
    <dgm:pt modelId="{2B4818E7-F806-4589-824A-354965A6F95D}" type="pres">
      <dgm:prSet presAssocID="{CDB9CCF6-25AE-47AD-A3B6-E49A8F834A8D}" presName="hierRoot2" presStyleCnt="0">
        <dgm:presLayoutVars>
          <dgm:hierBranch val="r"/>
        </dgm:presLayoutVars>
      </dgm:prSet>
      <dgm:spPr/>
    </dgm:pt>
    <dgm:pt modelId="{C401C07A-0E11-42C5-B7B7-D919FE7557CC}" type="pres">
      <dgm:prSet presAssocID="{CDB9CCF6-25AE-47AD-A3B6-E49A8F834A8D}" presName="rootComposite" presStyleCnt="0"/>
      <dgm:spPr/>
    </dgm:pt>
    <dgm:pt modelId="{F287701C-AA61-4D12-B7A8-160C7A5608BD}" type="pres">
      <dgm:prSet presAssocID="{CDB9CCF6-25AE-47AD-A3B6-E49A8F834A8D}" presName="rootText" presStyleLbl="node4" presStyleIdx="10" presStyleCnt="3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309E8DD9-8BB2-41F3-A86F-A94F905626B2}" type="pres">
      <dgm:prSet presAssocID="{CDB9CCF6-25AE-47AD-A3B6-E49A8F834A8D}" presName="rootConnector" presStyleLbl="node4" presStyleIdx="10" presStyleCnt="30"/>
      <dgm:spPr/>
      <dgm:t>
        <a:bodyPr/>
        <a:lstStyle/>
        <a:p>
          <a:endParaRPr lang="sl-SI"/>
        </a:p>
      </dgm:t>
    </dgm:pt>
    <dgm:pt modelId="{AEF47DFC-FDC4-4DA1-842E-43F48046082A}" type="pres">
      <dgm:prSet presAssocID="{CDB9CCF6-25AE-47AD-A3B6-E49A8F834A8D}" presName="hierChild4" presStyleCnt="0"/>
      <dgm:spPr/>
    </dgm:pt>
    <dgm:pt modelId="{0F182A3A-FA55-4A6A-A233-62D0F40E4747}" type="pres">
      <dgm:prSet presAssocID="{CDB9CCF6-25AE-47AD-A3B6-E49A8F834A8D}" presName="hierChild5" presStyleCnt="0"/>
      <dgm:spPr/>
    </dgm:pt>
    <dgm:pt modelId="{7A3CD2DD-5E14-4828-8DD0-80FA07D964EF}" type="pres">
      <dgm:prSet presAssocID="{6C7ABA61-3A81-451E-813D-629121F9E5B5}" presName="Name35" presStyleLbl="parChTrans1D4" presStyleIdx="11" presStyleCnt="30"/>
      <dgm:spPr/>
      <dgm:t>
        <a:bodyPr/>
        <a:lstStyle/>
        <a:p>
          <a:endParaRPr lang="sl-SI"/>
        </a:p>
      </dgm:t>
    </dgm:pt>
    <dgm:pt modelId="{856D3F19-61C6-4380-BD14-02E67A589732}" type="pres">
      <dgm:prSet presAssocID="{FBBEAF5D-68BB-47B0-9C3A-EFDEFD66417D}" presName="hierRoot2" presStyleCnt="0">
        <dgm:presLayoutVars>
          <dgm:hierBranch val="r"/>
        </dgm:presLayoutVars>
      </dgm:prSet>
      <dgm:spPr/>
    </dgm:pt>
    <dgm:pt modelId="{49B41B31-7117-4EAB-8B70-93A6642BF06F}" type="pres">
      <dgm:prSet presAssocID="{FBBEAF5D-68BB-47B0-9C3A-EFDEFD66417D}" presName="rootComposite" presStyleCnt="0"/>
      <dgm:spPr/>
    </dgm:pt>
    <dgm:pt modelId="{99880887-D869-461E-8A8C-E33475EEB933}" type="pres">
      <dgm:prSet presAssocID="{FBBEAF5D-68BB-47B0-9C3A-EFDEFD66417D}" presName="rootText" presStyleLbl="node4" presStyleIdx="11" presStyleCnt="3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3EE8531E-A990-4643-8D49-9847717BAAC8}" type="pres">
      <dgm:prSet presAssocID="{FBBEAF5D-68BB-47B0-9C3A-EFDEFD66417D}" presName="rootConnector" presStyleLbl="node4" presStyleIdx="11" presStyleCnt="30"/>
      <dgm:spPr/>
      <dgm:t>
        <a:bodyPr/>
        <a:lstStyle/>
        <a:p>
          <a:endParaRPr lang="sl-SI"/>
        </a:p>
      </dgm:t>
    </dgm:pt>
    <dgm:pt modelId="{7259B987-E6E1-44D7-94B5-D63DD92C3BB1}" type="pres">
      <dgm:prSet presAssocID="{FBBEAF5D-68BB-47B0-9C3A-EFDEFD66417D}" presName="hierChild4" presStyleCnt="0"/>
      <dgm:spPr/>
    </dgm:pt>
    <dgm:pt modelId="{C656DB34-C1AF-4034-B7C7-29DFBB60E403}" type="pres">
      <dgm:prSet presAssocID="{FBBEAF5D-68BB-47B0-9C3A-EFDEFD66417D}" presName="hierChild5" presStyleCnt="0"/>
      <dgm:spPr/>
    </dgm:pt>
    <dgm:pt modelId="{2162E611-B8DE-46D1-A202-E8036D4D636E}" type="pres">
      <dgm:prSet presAssocID="{9AD26970-854A-4083-B2CD-7B4114EE3F37}" presName="hierChild5" presStyleCnt="0"/>
      <dgm:spPr/>
    </dgm:pt>
    <dgm:pt modelId="{D5F0D437-0123-42F0-B420-695071B91430}" type="pres">
      <dgm:prSet presAssocID="{0534B08B-C812-40A2-A930-490904E3A3F2}" presName="Name35" presStyleLbl="parChTrans1D4" presStyleIdx="12" presStyleCnt="30"/>
      <dgm:spPr/>
      <dgm:t>
        <a:bodyPr/>
        <a:lstStyle/>
        <a:p>
          <a:endParaRPr lang="sl-SI"/>
        </a:p>
      </dgm:t>
    </dgm:pt>
    <dgm:pt modelId="{D0F6F793-18B0-40EA-833E-F016C6EA6483}" type="pres">
      <dgm:prSet presAssocID="{DEB65694-C316-4E41-A906-F0FA086E4306}" presName="hierRoot2" presStyleCnt="0">
        <dgm:presLayoutVars>
          <dgm:hierBranch/>
        </dgm:presLayoutVars>
      </dgm:prSet>
      <dgm:spPr/>
    </dgm:pt>
    <dgm:pt modelId="{4EF3403E-BBDB-4B45-B71F-B22CC646B977}" type="pres">
      <dgm:prSet presAssocID="{DEB65694-C316-4E41-A906-F0FA086E4306}" presName="rootComposite" presStyleCnt="0"/>
      <dgm:spPr/>
    </dgm:pt>
    <dgm:pt modelId="{36CD86B0-C9D1-4B05-B013-6EAC2EBE8B7B}" type="pres">
      <dgm:prSet presAssocID="{DEB65694-C316-4E41-A906-F0FA086E4306}" presName="rootText" presStyleLbl="node4" presStyleIdx="12" presStyleCnt="3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70B2F45F-5551-4446-AD21-EFA4F77BB430}" type="pres">
      <dgm:prSet presAssocID="{DEB65694-C316-4E41-A906-F0FA086E4306}" presName="rootConnector" presStyleLbl="node4" presStyleIdx="12" presStyleCnt="30"/>
      <dgm:spPr/>
      <dgm:t>
        <a:bodyPr/>
        <a:lstStyle/>
        <a:p>
          <a:endParaRPr lang="sl-SI"/>
        </a:p>
      </dgm:t>
    </dgm:pt>
    <dgm:pt modelId="{E84F981B-BC78-485E-821F-BFDA1081C490}" type="pres">
      <dgm:prSet presAssocID="{DEB65694-C316-4E41-A906-F0FA086E4306}" presName="hierChild4" presStyleCnt="0"/>
      <dgm:spPr/>
    </dgm:pt>
    <dgm:pt modelId="{0033DFB5-390D-4F88-AEDF-C5E61A5CDAEB}" type="pres">
      <dgm:prSet presAssocID="{9F9A719E-3B13-41F4-B546-97C70FAF4897}" presName="Name35" presStyleLbl="parChTrans1D4" presStyleIdx="13" presStyleCnt="30"/>
      <dgm:spPr/>
      <dgm:t>
        <a:bodyPr/>
        <a:lstStyle/>
        <a:p>
          <a:endParaRPr lang="sl-SI"/>
        </a:p>
      </dgm:t>
    </dgm:pt>
    <dgm:pt modelId="{22117FC9-269C-495F-9BF8-2C161749E9B4}" type="pres">
      <dgm:prSet presAssocID="{275CF10C-E4AB-4774-AEF1-607B95C53DE4}" presName="hierRoot2" presStyleCnt="0">
        <dgm:presLayoutVars>
          <dgm:hierBranch val="r"/>
        </dgm:presLayoutVars>
      </dgm:prSet>
      <dgm:spPr/>
    </dgm:pt>
    <dgm:pt modelId="{C5F12B8A-E570-4AD3-8498-3F6ED0BD89FE}" type="pres">
      <dgm:prSet presAssocID="{275CF10C-E4AB-4774-AEF1-607B95C53DE4}" presName="rootComposite" presStyleCnt="0"/>
      <dgm:spPr/>
    </dgm:pt>
    <dgm:pt modelId="{C55C68E7-E476-4716-B1E2-9BC9120889EF}" type="pres">
      <dgm:prSet presAssocID="{275CF10C-E4AB-4774-AEF1-607B95C53DE4}" presName="rootText" presStyleLbl="node4" presStyleIdx="13" presStyleCnt="3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D5AB480C-81C4-4366-BF43-2694DA4F9B5C}" type="pres">
      <dgm:prSet presAssocID="{275CF10C-E4AB-4774-AEF1-607B95C53DE4}" presName="rootConnector" presStyleLbl="node4" presStyleIdx="13" presStyleCnt="30"/>
      <dgm:spPr/>
      <dgm:t>
        <a:bodyPr/>
        <a:lstStyle/>
        <a:p>
          <a:endParaRPr lang="sl-SI"/>
        </a:p>
      </dgm:t>
    </dgm:pt>
    <dgm:pt modelId="{6BF4436D-1036-4EBF-9274-7573FB7CEB26}" type="pres">
      <dgm:prSet presAssocID="{275CF10C-E4AB-4774-AEF1-607B95C53DE4}" presName="hierChild4" presStyleCnt="0"/>
      <dgm:spPr/>
    </dgm:pt>
    <dgm:pt modelId="{27555E27-07E4-450D-8B5A-5C497030C187}" type="pres">
      <dgm:prSet presAssocID="{275CF10C-E4AB-4774-AEF1-607B95C53DE4}" presName="hierChild5" presStyleCnt="0"/>
      <dgm:spPr/>
    </dgm:pt>
    <dgm:pt modelId="{0ED9AB62-6FB9-43BE-88A8-BB87788B670E}" type="pres">
      <dgm:prSet presAssocID="{4FBB1135-CE01-4F95-BDB0-9A276A3D2C12}" presName="Name35" presStyleLbl="parChTrans1D4" presStyleIdx="14" presStyleCnt="30"/>
      <dgm:spPr/>
      <dgm:t>
        <a:bodyPr/>
        <a:lstStyle/>
        <a:p>
          <a:endParaRPr lang="sl-SI"/>
        </a:p>
      </dgm:t>
    </dgm:pt>
    <dgm:pt modelId="{6B4F07B0-7F16-4EB6-A8F0-8BBD5B9E9424}" type="pres">
      <dgm:prSet presAssocID="{E7A697A8-7771-4BE2-9A70-01A6BD6519AB}" presName="hierRoot2" presStyleCnt="0">
        <dgm:presLayoutVars>
          <dgm:hierBranch val="r"/>
        </dgm:presLayoutVars>
      </dgm:prSet>
      <dgm:spPr/>
    </dgm:pt>
    <dgm:pt modelId="{828C8176-45C8-42CB-AB87-B14681CCEE7C}" type="pres">
      <dgm:prSet presAssocID="{E7A697A8-7771-4BE2-9A70-01A6BD6519AB}" presName="rootComposite" presStyleCnt="0"/>
      <dgm:spPr/>
    </dgm:pt>
    <dgm:pt modelId="{D3F1296D-8E34-4880-A873-2C343D8986E8}" type="pres">
      <dgm:prSet presAssocID="{E7A697A8-7771-4BE2-9A70-01A6BD6519AB}" presName="rootText" presStyleLbl="node4" presStyleIdx="14" presStyleCnt="3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DD1E2202-EE4A-4BF7-84D4-4203B4690011}" type="pres">
      <dgm:prSet presAssocID="{E7A697A8-7771-4BE2-9A70-01A6BD6519AB}" presName="rootConnector" presStyleLbl="node4" presStyleIdx="14" presStyleCnt="30"/>
      <dgm:spPr/>
      <dgm:t>
        <a:bodyPr/>
        <a:lstStyle/>
        <a:p>
          <a:endParaRPr lang="sl-SI"/>
        </a:p>
      </dgm:t>
    </dgm:pt>
    <dgm:pt modelId="{75D2D3A3-4DF0-4C2D-9CC2-33C7665720D5}" type="pres">
      <dgm:prSet presAssocID="{E7A697A8-7771-4BE2-9A70-01A6BD6519AB}" presName="hierChild4" presStyleCnt="0"/>
      <dgm:spPr/>
    </dgm:pt>
    <dgm:pt modelId="{A3AD9BCE-5688-46F5-A5FA-7AB457F8199F}" type="pres">
      <dgm:prSet presAssocID="{E7A697A8-7771-4BE2-9A70-01A6BD6519AB}" presName="hierChild5" presStyleCnt="0"/>
      <dgm:spPr/>
    </dgm:pt>
    <dgm:pt modelId="{4C8614DC-2140-4DF6-BF2D-820625C909FE}" type="pres">
      <dgm:prSet presAssocID="{DEB65694-C316-4E41-A906-F0FA086E4306}" presName="hierChild5" presStyleCnt="0"/>
      <dgm:spPr/>
    </dgm:pt>
    <dgm:pt modelId="{17CD17B3-8A69-4E7F-9B34-DA59059D7147}" type="pres">
      <dgm:prSet presAssocID="{DF74FCA3-79D5-4CF7-BB72-51A77871703A}" presName="Name35" presStyleLbl="parChTrans1D4" presStyleIdx="15" presStyleCnt="30"/>
      <dgm:spPr/>
      <dgm:t>
        <a:bodyPr/>
        <a:lstStyle/>
        <a:p>
          <a:endParaRPr lang="sl-SI"/>
        </a:p>
      </dgm:t>
    </dgm:pt>
    <dgm:pt modelId="{53FFCF22-74E4-4EC9-87A1-6C46F3D4D37F}" type="pres">
      <dgm:prSet presAssocID="{12348D6A-6A4D-489E-B401-CEFFEEA83AD5}" presName="hierRoot2" presStyleCnt="0">
        <dgm:presLayoutVars>
          <dgm:hierBranch/>
        </dgm:presLayoutVars>
      </dgm:prSet>
      <dgm:spPr/>
    </dgm:pt>
    <dgm:pt modelId="{AEBEB4FC-C5DD-4AF9-B91F-D5609E9D6BDB}" type="pres">
      <dgm:prSet presAssocID="{12348D6A-6A4D-489E-B401-CEFFEEA83AD5}" presName="rootComposite" presStyleCnt="0"/>
      <dgm:spPr/>
    </dgm:pt>
    <dgm:pt modelId="{3728FBDD-76E6-43B1-90FB-F8FD1B8F8C16}" type="pres">
      <dgm:prSet presAssocID="{12348D6A-6A4D-489E-B401-CEFFEEA83AD5}" presName="rootText" presStyleLbl="node4" presStyleIdx="15" presStyleCnt="3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137F0EA2-C64F-455A-B32E-C40FBA449E0C}" type="pres">
      <dgm:prSet presAssocID="{12348D6A-6A4D-489E-B401-CEFFEEA83AD5}" presName="rootConnector" presStyleLbl="node4" presStyleIdx="15" presStyleCnt="30"/>
      <dgm:spPr/>
      <dgm:t>
        <a:bodyPr/>
        <a:lstStyle/>
        <a:p>
          <a:endParaRPr lang="sl-SI"/>
        </a:p>
      </dgm:t>
    </dgm:pt>
    <dgm:pt modelId="{D933826F-4BDF-4E48-8DE6-32547F43E315}" type="pres">
      <dgm:prSet presAssocID="{12348D6A-6A4D-489E-B401-CEFFEEA83AD5}" presName="hierChild4" presStyleCnt="0"/>
      <dgm:spPr/>
    </dgm:pt>
    <dgm:pt modelId="{FD691063-02AE-45A4-AD6F-9BD93EAE3B08}" type="pres">
      <dgm:prSet presAssocID="{7AB9A709-F3CA-464F-A110-5AB3B135C2CB}" presName="Name35" presStyleLbl="parChTrans1D4" presStyleIdx="16" presStyleCnt="30"/>
      <dgm:spPr/>
      <dgm:t>
        <a:bodyPr/>
        <a:lstStyle/>
        <a:p>
          <a:endParaRPr lang="sl-SI"/>
        </a:p>
      </dgm:t>
    </dgm:pt>
    <dgm:pt modelId="{2BBAC77A-7883-4F88-9146-12A45F9DD0AD}" type="pres">
      <dgm:prSet presAssocID="{56578F7C-8DB8-4B74-86A0-11A1D553B13C}" presName="hierRoot2" presStyleCnt="0">
        <dgm:presLayoutVars>
          <dgm:hierBranch val="r"/>
        </dgm:presLayoutVars>
      </dgm:prSet>
      <dgm:spPr/>
    </dgm:pt>
    <dgm:pt modelId="{509B6A0E-0E1C-4EC3-8A7D-4CB44DFEDC2F}" type="pres">
      <dgm:prSet presAssocID="{56578F7C-8DB8-4B74-86A0-11A1D553B13C}" presName="rootComposite" presStyleCnt="0"/>
      <dgm:spPr/>
    </dgm:pt>
    <dgm:pt modelId="{60F3EF23-FCC6-4A6B-B0E4-CA731DA636A8}" type="pres">
      <dgm:prSet presAssocID="{56578F7C-8DB8-4B74-86A0-11A1D553B13C}" presName="rootText" presStyleLbl="node4" presStyleIdx="16" presStyleCnt="3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EA26D0A9-5428-4228-A0D8-2285A42CD865}" type="pres">
      <dgm:prSet presAssocID="{56578F7C-8DB8-4B74-86A0-11A1D553B13C}" presName="rootConnector" presStyleLbl="node4" presStyleIdx="16" presStyleCnt="30"/>
      <dgm:spPr/>
      <dgm:t>
        <a:bodyPr/>
        <a:lstStyle/>
        <a:p>
          <a:endParaRPr lang="sl-SI"/>
        </a:p>
      </dgm:t>
    </dgm:pt>
    <dgm:pt modelId="{1F05F896-68B7-45C5-A0D8-0014A9A91664}" type="pres">
      <dgm:prSet presAssocID="{56578F7C-8DB8-4B74-86A0-11A1D553B13C}" presName="hierChild4" presStyleCnt="0"/>
      <dgm:spPr/>
    </dgm:pt>
    <dgm:pt modelId="{69CD7CB5-E03B-42B2-BC5D-CF1AC44F2A66}" type="pres">
      <dgm:prSet presAssocID="{56578F7C-8DB8-4B74-86A0-11A1D553B13C}" presName="hierChild5" presStyleCnt="0"/>
      <dgm:spPr/>
    </dgm:pt>
    <dgm:pt modelId="{178B4288-59AA-462A-A2A7-5A11A4B597D0}" type="pres">
      <dgm:prSet presAssocID="{5452FD37-2E67-4050-9F21-1A289EA86DE5}" presName="Name35" presStyleLbl="parChTrans1D4" presStyleIdx="17" presStyleCnt="30"/>
      <dgm:spPr/>
      <dgm:t>
        <a:bodyPr/>
        <a:lstStyle/>
        <a:p>
          <a:endParaRPr lang="sl-SI"/>
        </a:p>
      </dgm:t>
    </dgm:pt>
    <dgm:pt modelId="{4A499C0B-1AC4-4555-8638-B66FEAB898BB}" type="pres">
      <dgm:prSet presAssocID="{A306A62D-92D8-4CC1-9B8C-4CEA72F39580}" presName="hierRoot2" presStyleCnt="0">
        <dgm:presLayoutVars>
          <dgm:hierBranch val="r"/>
        </dgm:presLayoutVars>
      </dgm:prSet>
      <dgm:spPr/>
    </dgm:pt>
    <dgm:pt modelId="{BD30BA49-0EEE-4D66-9F41-D3ABE1741BDA}" type="pres">
      <dgm:prSet presAssocID="{A306A62D-92D8-4CC1-9B8C-4CEA72F39580}" presName="rootComposite" presStyleCnt="0"/>
      <dgm:spPr/>
    </dgm:pt>
    <dgm:pt modelId="{561B6DF0-6E5B-452E-BB66-96C158173692}" type="pres">
      <dgm:prSet presAssocID="{A306A62D-92D8-4CC1-9B8C-4CEA72F39580}" presName="rootText" presStyleLbl="node4" presStyleIdx="17" presStyleCnt="3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9AEA01B4-2A5C-4EEB-BE23-7460CF428F75}" type="pres">
      <dgm:prSet presAssocID="{A306A62D-92D8-4CC1-9B8C-4CEA72F39580}" presName="rootConnector" presStyleLbl="node4" presStyleIdx="17" presStyleCnt="30"/>
      <dgm:spPr/>
      <dgm:t>
        <a:bodyPr/>
        <a:lstStyle/>
        <a:p>
          <a:endParaRPr lang="sl-SI"/>
        </a:p>
      </dgm:t>
    </dgm:pt>
    <dgm:pt modelId="{A72B80A7-B526-4CC8-A14F-C1C38173D4EA}" type="pres">
      <dgm:prSet presAssocID="{A306A62D-92D8-4CC1-9B8C-4CEA72F39580}" presName="hierChild4" presStyleCnt="0"/>
      <dgm:spPr/>
    </dgm:pt>
    <dgm:pt modelId="{69C55299-07FA-43FC-BA80-8E1A30AE744B}" type="pres">
      <dgm:prSet presAssocID="{A306A62D-92D8-4CC1-9B8C-4CEA72F39580}" presName="hierChild5" presStyleCnt="0"/>
      <dgm:spPr/>
    </dgm:pt>
    <dgm:pt modelId="{0C740A5E-4C87-4FF4-ADBF-8A0B91A64E0D}" type="pres">
      <dgm:prSet presAssocID="{12348D6A-6A4D-489E-B401-CEFFEEA83AD5}" presName="hierChild5" presStyleCnt="0"/>
      <dgm:spPr/>
    </dgm:pt>
    <dgm:pt modelId="{16B556A9-007B-42B4-B200-FD495A5FC153}" type="pres">
      <dgm:prSet presAssocID="{A0988238-416C-4E52-9375-98FB13652F35}" presName="hierChild5" presStyleCnt="0"/>
      <dgm:spPr/>
    </dgm:pt>
    <dgm:pt modelId="{BB420A13-0733-4285-9908-B78C0E9A9163}" type="pres">
      <dgm:prSet presAssocID="{28927EB6-0E06-42ED-ACFF-CCE14072709B}" presName="Name35" presStyleLbl="parChTrans1D3" presStyleIdx="2" presStyleCnt="20"/>
      <dgm:spPr/>
      <dgm:t>
        <a:bodyPr/>
        <a:lstStyle/>
        <a:p>
          <a:endParaRPr lang="sl-SI"/>
        </a:p>
      </dgm:t>
    </dgm:pt>
    <dgm:pt modelId="{CEDACB94-140B-44C7-B434-3A81954AF239}" type="pres">
      <dgm:prSet presAssocID="{82165912-4DAA-4297-A652-0200EF928C35}" presName="hierRoot2" presStyleCnt="0">
        <dgm:presLayoutVars>
          <dgm:hierBranch/>
        </dgm:presLayoutVars>
      </dgm:prSet>
      <dgm:spPr/>
    </dgm:pt>
    <dgm:pt modelId="{DFB93938-7FFF-4355-9F18-F7B559A60131}" type="pres">
      <dgm:prSet presAssocID="{82165912-4DAA-4297-A652-0200EF928C35}" presName="rootComposite" presStyleCnt="0"/>
      <dgm:spPr/>
    </dgm:pt>
    <dgm:pt modelId="{857D628E-1F0C-4584-BD47-50382A755434}" type="pres">
      <dgm:prSet presAssocID="{82165912-4DAA-4297-A652-0200EF928C35}" presName="rootText" presStyleLbl="node3" presStyleIdx="2" presStyleCnt="2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1A15CA47-22BC-47DD-9F4A-2BD20C4B05A7}" type="pres">
      <dgm:prSet presAssocID="{82165912-4DAA-4297-A652-0200EF928C35}" presName="rootConnector" presStyleLbl="node3" presStyleIdx="2" presStyleCnt="20"/>
      <dgm:spPr/>
      <dgm:t>
        <a:bodyPr/>
        <a:lstStyle/>
        <a:p>
          <a:endParaRPr lang="sl-SI"/>
        </a:p>
      </dgm:t>
    </dgm:pt>
    <dgm:pt modelId="{98B92D43-3D01-4CC6-BD34-33832A2401CF}" type="pres">
      <dgm:prSet presAssocID="{82165912-4DAA-4297-A652-0200EF928C35}" presName="hierChild4" presStyleCnt="0"/>
      <dgm:spPr/>
    </dgm:pt>
    <dgm:pt modelId="{68682AB7-A814-4917-843F-38A8BECC4005}" type="pres">
      <dgm:prSet presAssocID="{97FEDC19-0FEC-43C2-BFAF-8C6E7C5F0AAC}" presName="Name35" presStyleLbl="parChTrans1D4" presStyleIdx="18" presStyleCnt="30"/>
      <dgm:spPr/>
      <dgm:t>
        <a:bodyPr/>
        <a:lstStyle/>
        <a:p>
          <a:endParaRPr lang="sl-SI"/>
        </a:p>
      </dgm:t>
    </dgm:pt>
    <dgm:pt modelId="{9EA5D49B-2C15-4CAA-A07D-01194D924C2F}" type="pres">
      <dgm:prSet presAssocID="{332DC432-67BB-40E9-B731-FCAA032376F0}" presName="hierRoot2" presStyleCnt="0">
        <dgm:presLayoutVars>
          <dgm:hierBranch/>
        </dgm:presLayoutVars>
      </dgm:prSet>
      <dgm:spPr/>
    </dgm:pt>
    <dgm:pt modelId="{E12F403B-01C2-46D6-901C-13E1E9E7B847}" type="pres">
      <dgm:prSet presAssocID="{332DC432-67BB-40E9-B731-FCAA032376F0}" presName="rootComposite" presStyleCnt="0"/>
      <dgm:spPr/>
    </dgm:pt>
    <dgm:pt modelId="{E19C0A33-802A-4932-BBEF-9D0648083D1B}" type="pres">
      <dgm:prSet presAssocID="{332DC432-67BB-40E9-B731-FCAA032376F0}" presName="rootText" presStyleLbl="node4" presStyleIdx="18" presStyleCnt="3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882262A0-CCF2-491E-BC53-3176DFC478B7}" type="pres">
      <dgm:prSet presAssocID="{332DC432-67BB-40E9-B731-FCAA032376F0}" presName="rootConnector" presStyleLbl="node4" presStyleIdx="18" presStyleCnt="30"/>
      <dgm:spPr/>
      <dgm:t>
        <a:bodyPr/>
        <a:lstStyle/>
        <a:p>
          <a:endParaRPr lang="sl-SI"/>
        </a:p>
      </dgm:t>
    </dgm:pt>
    <dgm:pt modelId="{71598586-C6CC-4745-BDE4-4D6E4F275B27}" type="pres">
      <dgm:prSet presAssocID="{332DC432-67BB-40E9-B731-FCAA032376F0}" presName="hierChild4" presStyleCnt="0"/>
      <dgm:spPr/>
    </dgm:pt>
    <dgm:pt modelId="{41492A61-09F6-4BC9-A584-6DDE065AE8E5}" type="pres">
      <dgm:prSet presAssocID="{0B27BEE5-E357-4575-A106-409C463AE739}" presName="Name35" presStyleLbl="parChTrans1D4" presStyleIdx="19" presStyleCnt="30"/>
      <dgm:spPr/>
      <dgm:t>
        <a:bodyPr/>
        <a:lstStyle/>
        <a:p>
          <a:endParaRPr lang="sl-SI"/>
        </a:p>
      </dgm:t>
    </dgm:pt>
    <dgm:pt modelId="{67E156AE-1023-4247-A7C8-BAED24E2A897}" type="pres">
      <dgm:prSet presAssocID="{2B8F65E3-90BE-4456-9365-EBF14D1E5C4F}" presName="hierRoot2" presStyleCnt="0">
        <dgm:presLayoutVars>
          <dgm:hierBranch val="r"/>
        </dgm:presLayoutVars>
      </dgm:prSet>
      <dgm:spPr/>
    </dgm:pt>
    <dgm:pt modelId="{27C6BDC3-EB36-4907-A358-FA3305A16417}" type="pres">
      <dgm:prSet presAssocID="{2B8F65E3-90BE-4456-9365-EBF14D1E5C4F}" presName="rootComposite" presStyleCnt="0"/>
      <dgm:spPr/>
    </dgm:pt>
    <dgm:pt modelId="{7E8E84E3-0637-42AD-AE06-7DA8A305A241}" type="pres">
      <dgm:prSet presAssocID="{2B8F65E3-90BE-4456-9365-EBF14D1E5C4F}" presName="rootText" presStyleLbl="node4" presStyleIdx="19" presStyleCnt="3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EDF32637-06AB-4648-927B-0086B64ED76D}" type="pres">
      <dgm:prSet presAssocID="{2B8F65E3-90BE-4456-9365-EBF14D1E5C4F}" presName="rootConnector" presStyleLbl="node4" presStyleIdx="19" presStyleCnt="30"/>
      <dgm:spPr/>
      <dgm:t>
        <a:bodyPr/>
        <a:lstStyle/>
        <a:p>
          <a:endParaRPr lang="sl-SI"/>
        </a:p>
      </dgm:t>
    </dgm:pt>
    <dgm:pt modelId="{19B6696C-F785-4982-8939-98D1614BB50D}" type="pres">
      <dgm:prSet presAssocID="{2B8F65E3-90BE-4456-9365-EBF14D1E5C4F}" presName="hierChild4" presStyleCnt="0"/>
      <dgm:spPr/>
    </dgm:pt>
    <dgm:pt modelId="{C5CCA32A-6BAD-4D39-AE48-FAFE43C09C7C}" type="pres">
      <dgm:prSet presAssocID="{2B8F65E3-90BE-4456-9365-EBF14D1E5C4F}" presName="hierChild5" presStyleCnt="0"/>
      <dgm:spPr/>
    </dgm:pt>
    <dgm:pt modelId="{6F23CA78-B476-4F5F-AB1F-95C5C8102AE8}" type="pres">
      <dgm:prSet presAssocID="{59BDEFD8-6E29-4DB0-9F1B-97A44816556E}" presName="Name35" presStyleLbl="parChTrans1D4" presStyleIdx="20" presStyleCnt="30"/>
      <dgm:spPr/>
      <dgm:t>
        <a:bodyPr/>
        <a:lstStyle/>
        <a:p>
          <a:endParaRPr lang="sl-SI"/>
        </a:p>
      </dgm:t>
    </dgm:pt>
    <dgm:pt modelId="{3C8B8B0A-E6E5-440C-8F9B-DAE3AC0E7B88}" type="pres">
      <dgm:prSet presAssocID="{95E529B2-9290-4766-927E-6E1075F8F470}" presName="hierRoot2" presStyleCnt="0">
        <dgm:presLayoutVars>
          <dgm:hierBranch val="r"/>
        </dgm:presLayoutVars>
      </dgm:prSet>
      <dgm:spPr/>
    </dgm:pt>
    <dgm:pt modelId="{B8A328BE-BD8E-445E-BA01-2B2BE70EE88C}" type="pres">
      <dgm:prSet presAssocID="{95E529B2-9290-4766-927E-6E1075F8F470}" presName="rootComposite" presStyleCnt="0"/>
      <dgm:spPr/>
    </dgm:pt>
    <dgm:pt modelId="{C13D87B8-A1F7-4232-8A49-3FEF7384007A}" type="pres">
      <dgm:prSet presAssocID="{95E529B2-9290-4766-927E-6E1075F8F470}" presName="rootText" presStyleLbl="node4" presStyleIdx="20" presStyleCnt="3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6C992874-53E2-4D9F-8F31-78AA8F4D9FA1}" type="pres">
      <dgm:prSet presAssocID="{95E529B2-9290-4766-927E-6E1075F8F470}" presName="rootConnector" presStyleLbl="node4" presStyleIdx="20" presStyleCnt="30"/>
      <dgm:spPr/>
      <dgm:t>
        <a:bodyPr/>
        <a:lstStyle/>
        <a:p>
          <a:endParaRPr lang="sl-SI"/>
        </a:p>
      </dgm:t>
    </dgm:pt>
    <dgm:pt modelId="{8FE5CCB4-F0A2-4A79-A893-F864B8DCCB5D}" type="pres">
      <dgm:prSet presAssocID="{95E529B2-9290-4766-927E-6E1075F8F470}" presName="hierChild4" presStyleCnt="0"/>
      <dgm:spPr/>
    </dgm:pt>
    <dgm:pt modelId="{134DF642-C114-444A-BD28-C05E0715D8DB}" type="pres">
      <dgm:prSet presAssocID="{95E529B2-9290-4766-927E-6E1075F8F470}" presName="hierChild5" presStyleCnt="0"/>
      <dgm:spPr/>
    </dgm:pt>
    <dgm:pt modelId="{C0520000-2891-4C77-B16E-F913584BF2F8}" type="pres">
      <dgm:prSet presAssocID="{332DC432-67BB-40E9-B731-FCAA032376F0}" presName="hierChild5" presStyleCnt="0"/>
      <dgm:spPr/>
    </dgm:pt>
    <dgm:pt modelId="{7C1A3F8C-6182-4A9D-9693-A31E5FB074CA}" type="pres">
      <dgm:prSet presAssocID="{3549018C-1402-480D-A16A-4AF9875F0B9A}" presName="Name35" presStyleLbl="parChTrans1D4" presStyleIdx="21" presStyleCnt="30"/>
      <dgm:spPr/>
      <dgm:t>
        <a:bodyPr/>
        <a:lstStyle/>
        <a:p>
          <a:endParaRPr lang="sl-SI"/>
        </a:p>
      </dgm:t>
    </dgm:pt>
    <dgm:pt modelId="{6A3ECB11-636C-437A-A067-3BCE9D6318A5}" type="pres">
      <dgm:prSet presAssocID="{B85CC8BF-59E7-409E-83F5-17294E31B876}" presName="hierRoot2" presStyleCnt="0">
        <dgm:presLayoutVars>
          <dgm:hierBranch/>
        </dgm:presLayoutVars>
      </dgm:prSet>
      <dgm:spPr/>
    </dgm:pt>
    <dgm:pt modelId="{02B99BA6-FE1B-4760-AD80-E23A67860437}" type="pres">
      <dgm:prSet presAssocID="{B85CC8BF-59E7-409E-83F5-17294E31B876}" presName="rootComposite" presStyleCnt="0"/>
      <dgm:spPr/>
    </dgm:pt>
    <dgm:pt modelId="{DBEE82D7-BA86-4454-B016-95364ABB063B}" type="pres">
      <dgm:prSet presAssocID="{B85CC8BF-59E7-409E-83F5-17294E31B876}" presName="rootText" presStyleLbl="node4" presStyleIdx="21" presStyleCnt="3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6E82755D-7884-4D1D-BAF5-AEBEE1816A34}" type="pres">
      <dgm:prSet presAssocID="{B85CC8BF-59E7-409E-83F5-17294E31B876}" presName="rootConnector" presStyleLbl="node4" presStyleIdx="21" presStyleCnt="30"/>
      <dgm:spPr/>
      <dgm:t>
        <a:bodyPr/>
        <a:lstStyle/>
        <a:p>
          <a:endParaRPr lang="sl-SI"/>
        </a:p>
      </dgm:t>
    </dgm:pt>
    <dgm:pt modelId="{030D7668-0DD4-4EB1-B289-5FAB6C404011}" type="pres">
      <dgm:prSet presAssocID="{B85CC8BF-59E7-409E-83F5-17294E31B876}" presName="hierChild4" presStyleCnt="0"/>
      <dgm:spPr/>
    </dgm:pt>
    <dgm:pt modelId="{00960251-8851-413F-97FF-AAD97A07FD1F}" type="pres">
      <dgm:prSet presAssocID="{07406BF3-1B48-4A47-BEB0-CCD013EF3969}" presName="Name35" presStyleLbl="parChTrans1D4" presStyleIdx="22" presStyleCnt="30"/>
      <dgm:spPr/>
      <dgm:t>
        <a:bodyPr/>
        <a:lstStyle/>
        <a:p>
          <a:endParaRPr lang="sl-SI"/>
        </a:p>
      </dgm:t>
    </dgm:pt>
    <dgm:pt modelId="{1C7F3ACA-2669-48B1-94B9-9E0374E25C82}" type="pres">
      <dgm:prSet presAssocID="{A392DE46-2E1F-4BBE-ACAC-1EA7C5184BDA}" presName="hierRoot2" presStyleCnt="0">
        <dgm:presLayoutVars>
          <dgm:hierBranch val="r"/>
        </dgm:presLayoutVars>
      </dgm:prSet>
      <dgm:spPr/>
    </dgm:pt>
    <dgm:pt modelId="{8A61EEDE-8CED-4A2F-B964-C8C65AFCDD38}" type="pres">
      <dgm:prSet presAssocID="{A392DE46-2E1F-4BBE-ACAC-1EA7C5184BDA}" presName="rootComposite" presStyleCnt="0"/>
      <dgm:spPr/>
    </dgm:pt>
    <dgm:pt modelId="{82C20CB9-4D58-4ADF-88D1-B37646580B46}" type="pres">
      <dgm:prSet presAssocID="{A392DE46-2E1F-4BBE-ACAC-1EA7C5184BDA}" presName="rootText" presStyleLbl="node4" presStyleIdx="22" presStyleCnt="3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7D3C945E-F2E6-4F85-B1CF-CAAEB0FFAF01}" type="pres">
      <dgm:prSet presAssocID="{A392DE46-2E1F-4BBE-ACAC-1EA7C5184BDA}" presName="rootConnector" presStyleLbl="node4" presStyleIdx="22" presStyleCnt="30"/>
      <dgm:spPr/>
      <dgm:t>
        <a:bodyPr/>
        <a:lstStyle/>
        <a:p>
          <a:endParaRPr lang="sl-SI"/>
        </a:p>
      </dgm:t>
    </dgm:pt>
    <dgm:pt modelId="{D6E74ADF-1367-46CE-987E-612520524418}" type="pres">
      <dgm:prSet presAssocID="{A392DE46-2E1F-4BBE-ACAC-1EA7C5184BDA}" presName="hierChild4" presStyleCnt="0"/>
      <dgm:spPr/>
    </dgm:pt>
    <dgm:pt modelId="{5B4E1C7B-3A6B-4423-81DE-A2E27684CDEF}" type="pres">
      <dgm:prSet presAssocID="{A392DE46-2E1F-4BBE-ACAC-1EA7C5184BDA}" presName="hierChild5" presStyleCnt="0"/>
      <dgm:spPr/>
    </dgm:pt>
    <dgm:pt modelId="{627CF3EF-9D63-428E-B01E-E1CB0691F1B6}" type="pres">
      <dgm:prSet presAssocID="{74BD9EFC-A833-47BA-9E3E-0821EE9A660B}" presName="Name35" presStyleLbl="parChTrans1D4" presStyleIdx="23" presStyleCnt="30"/>
      <dgm:spPr/>
      <dgm:t>
        <a:bodyPr/>
        <a:lstStyle/>
        <a:p>
          <a:endParaRPr lang="sl-SI"/>
        </a:p>
      </dgm:t>
    </dgm:pt>
    <dgm:pt modelId="{C7DFFA1A-F58D-4BD1-B460-A3E8EA768D4B}" type="pres">
      <dgm:prSet presAssocID="{F503E2FF-193F-47D4-9E99-FEF980C3B209}" presName="hierRoot2" presStyleCnt="0">
        <dgm:presLayoutVars>
          <dgm:hierBranch val="r"/>
        </dgm:presLayoutVars>
      </dgm:prSet>
      <dgm:spPr/>
    </dgm:pt>
    <dgm:pt modelId="{AFBAA867-7283-42C2-AE78-97E6500F744E}" type="pres">
      <dgm:prSet presAssocID="{F503E2FF-193F-47D4-9E99-FEF980C3B209}" presName="rootComposite" presStyleCnt="0"/>
      <dgm:spPr/>
    </dgm:pt>
    <dgm:pt modelId="{A5220418-226B-4702-A3B9-41BC5645A446}" type="pres">
      <dgm:prSet presAssocID="{F503E2FF-193F-47D4-9E99-FEF980C3B209}" presName="rootText" presStyleLbl="node4" presStyleIdx="23" presStyleCnt="3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8E9133DA-AF55-468B-B8BE-7A22796A769A}" type="pres">
      <dgm:prSet presAssocID="{F503E2FF-193F-47D4-9E99-FEF980C3B209}" presName="rootConnector" presStyleLbl="node4" presStyleIdx="23" presStyleCnt="30"/>
      <dgm:spPr/>
      <dgm:t>
        <a:bodyPr/>
        <a:lstStyle/>
        <a:p>
          <a:endParaRPr lang="sl-SI"/>
        </a:p>
      </dgm:t>
    </dgm:pt>
    <dgm:pt modelId="{CEA92838-D4A7-44EA-8AA3-D1621C657F3E}" type="pres">
      <dgm:prSet presAssocID="{F503E2FF-193F-47D4-9E99-FEF980C3B209}" presName="hierChild4" presStyleCnt="0"/>
      <dgm:spPr/>
    </dgm:pt>
    <dgm:pt modelId="{0BF4A26F-A16B-484C-86C5-110F035B6EB8}" type="pres">
      <dgm:prSet presAssocID="{F503E2FF-193F-47D4-9E99-FEF980C3B209}" presName="hierChild5" presStyleCnt="0"/>
      <dgm:spPr/>
    </dgm:pt>
    <dgm:pt modelId="{215C523F-E1BB-4FFD-BF4A-A4C3D7A7DD47}" type="pres">
      <dgm:prSet presAssocID="{B85CC8BF-59E7-409E-83F5-17294E31B876}" presName="hierChild5" presStyleCnt="0"/>
      <dgm:spPr/>
    </dgm:pt>
    <dgm:pt modelId="{46DB37F2-51D9-43FB-A6A8-D29DD9813416}" type="pres">
      <dgm:prSet presAssocID="{0A2DD0E8-362F-43A1-B20B-F92C42ED0046}" presName="Name35" presStyleLbl="parChTrans1D4" presStyleIdx="24" presStyleCnt="30"/>
      <dgm:spPr/>
      <dgm:t>
        <a:bodyPr/>
        <a:lstStyle/>
        <a:p>
          <a:endParaRPr lang="sl-SI"/>
        </a:p>
      </dgm:t>
    </dgm:pt>
    <dgm:pt modelId="{EB1795BD-E6FA-4B8B-BFE4-2794996B2D88}" type="pres">
      <dgm:prSet presAssocID="{9E730D7F-0E58-436C-BC67-239C52F5F4D7}" presName="hierRoot2" presStyleCnt="0">
        <dgm:presLayoutVars>
          <dgm:hierBranch/>
        </dgm:presLayoutVars>
      </dgm:prSet>
      <dgm:spPr/>
    </dgm:pt>
    <dgm:pt modelId="{9666B495-2F1A-4D3D-8063-F66F941E719A}" type="pres">
      <dgm:prSet presAssocID="{9E730D7F-0E58-436C-BC67-239C52F5F4D7}" presName="rootComposite" presStyleCnt="0"/>
      <dgm:spPr/>
    </dgm:pt>
    <dgm:pt modelId="{78044F2A-ED55-49C6-B2EE-2D3DC8AD732B}" type="pres">
      <dgm:prSet presAssocID="{9E730D7F-0E58-436C-BC67-239C52F5F4D7}" presName="rootText" presStyleLbl="node4" presStyleIdx="24" presStyleCnt="3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BADBC667-2AA7-4B91-A5A0-76C83EAB7986}" type="pres">
      <dgm:prSet presAssocID="{9E730D7F-0E58-436C-BC67-239C52F5F4D7}" presName="rootConnector" presStyleLbl="node4" presStyleIdx="24" presStyleCnt="30"/>
      <dgm:spPr/>
      <dgm:t>
        <a:bodyPr/>
        <a:lstStyle/>
        <a:p>
          <a:endParaRPr lang="sl-SI"/>
        </a:p>
      </dgm:t>
    </dgm:pt>
    <dgm:pt modelId="{2D97FBE4-0D72-45F4-89C5-31AEEA127057}" type="pres">
      <dgm:prSet presAssocID="{9E730D7F-0E58-436C-BC67-239C52F5F4D7}" presName="hierChild4" presStyleCnt="0"/>
      <dgm:spPr/>
    </dgm:pt>
    <dgm:pt modelId="{2C0EB5E9-9648-458D-A329-BB00541CDD65}" type="pres">
      <dgm:prSet presAssocID="{E18127E7-D6FC-4C82-ADF0-D9C75016A01B}" presName="Name35" presStyleLbl="parChTrans1D4" presStyleIdx="25" presStyleCnt="30"/>
      <dgm:spPr/>
      <dgm:t>
        <a:bodyPr/>
        <a:lstStyle/>
        <a:p>
          <a:endParaRPr lang="sl-SI"/>
        </a:p>
      </dgm:t>
    </dgm:pt>
    <dgm:pt modelId="{79FD8CDF-6C6E-4F2D-B932-250397707F6B}" type="pres">
      <dgm:prSet presAssocID="{A61B41E5-6CC1-4B7D-A3D4-41621A8AB1A4}" presName="hierRoot2" presStyleCnt="0">
        <dgm:presLayoutVars>
          <dgm:hierBranch val="r"/>
        </dgm:presLayoutVars>
      </dgm:prSet>
      <dgm:spPr/>
    </dgm:pt>
    <dgm:pt modelId="{EDA31428-B0C9-405B-9B4C-5A1CDB0FA5CB}" type="pres">
      <dgm:prSet presAssocID="{A61B41E5-6CC1-4B7D-A3D4-41621A8AB1A4}" presName="rootComposite" presStyleCnt="0"/>
      <dgm:spPr/>
    </dgm:pt>
    <dgm:pt modelId="{469522E0-6073-4D0B-925E-3DF94B6EA813}" type="pres">
      <dgm:prSet presAssocID="{A61B41E5-6CC1-4B7D-A3D4-41621A8AB1A4}" presName="rootText" presStyleLbl="node4" presStyleIdx="25" presStyleCnt="3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2577D93D-803B-47E4-BEBD-0A2F6678B2A8}" type="pres">
      <dgm:prSet presAssocID="{A61B41E5-6CC1-4B7D-A3D4-41621A8AB1A4}" presName="rootConnector" presStyleLbl="node4" presStyleIdx="25" presStyleCnt="30"/>
      <dgm:spPr/>
      <dgm:t>
        <a:bodyPr/>
        <a:lstStyle/>
        <a:p>
          <a:endParaRPr lang="sl-SI"/>
        </a:p>
      </dgm:t>
    </dgm:pt>
    <dgm:pt modelId="{08E7DEF1-252D-42E6-9E24-72F8D2134224}" type="pres">
      <dgm:prSet presAssocID="{A61B41E5-6CC1-4B7D-A3D4-41621A8AB1A4}" presName="hierChild4" presStyleCnt="0"/>
      <dgm:spPr/>
    </dgm:pt>
    <dgm:pt modelId="{DD6E7D7B-87F3-4A0B-8BD0-825D85447EA5}" type="pres">
      <dgm:prSet presAssocID="{A61B41E5-6CC1-4B7D-A3D4-41621A8AB1A4}" presName="hierChild5" presStyleCnt="0"/>
      <dgm:spPr/>
    </dgm:pt>
    <dgm:pt modelId="{ED285ADF-B1A3-4475-8978-9FD5CDB88714}" type="pres">
      <dgm:prSet presAssocID="{070BE4E5-D3A4-4CEB-BE34-AAC8DB0A3B60}" presName="Name35" presStyleLbl="parChTrans1D4" presStyleIdx="26" presStyleCnt="30"/>
      <dgm:spPr/>
      <dgm:t>
        <a:bodyPr/>
        <a:lstStyle/>
        <a:p>
          <a:endParaRPr lang="sl-SI"/>
        </a:p>
      </dgm:t>
    </dgm:pt>
    <dgm:pt modelId="{1C4A0E6F-61C5-4A96-8C44-CC108914EEDD}" type="pres">
      <dgm:prSet presAssocID="{D3B2B03F-E936-4BC3-B639-5908EA8CD324}" presName="hierRoot2" presStyleCnt="0">
        <dgm:presLayoutVars>
          <dgm:hierBranch val="r"/>
        </dgm:presLayoutVars>
      </dgm:prSet>
      <dgm:spPr/>
    </dgm:pt>
    <dgm:pt modelId="{FF4AA716-C12B-44FF-9F70-EF5BA99E1644}" type="pres">
      <dgm:prSet presAssocID="{D3B2B03F-E936-4BC3-B639-5908EA8CD324}" presName="rootComposite" presStyleCnt="0"/>
      <dgm:spPr/>
    </dgm:pt>
    <dgm:pt modelId="{9BC0C9DB-DDCC-4071-A4FD-3DCEA7C4AFA5}" type="pres">
      <dgm:prSet presAssocID="{D3B2B03F-E936-4BC3-B639-5908EA8CD324}" presName="rootText" presStyleLbl="node4" presStyleIdx="26" presStyleCnt="3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09958D64-62E5-413D-85FF-9F06D94D09AC}" type="pres">
      <dgm:prSet presAssocID="{D3B2B03F-E936-4BC3-B639-5908EA8CD324}" presName="rootConnector" presStyleLbl="node4" presStyleIdx="26" presStyleCnt="30"/>
      <dgm:spPr/>
      <dgm:t>
        <a:bodyPr/>
        <a:lstStyle/>
        <a:p>
          <a:endParaRPr lang="sl-SI"/>
        </a:p>
      </dgm:t>
    </dgm:pt>
    <dgm:pt modelId="{87F70C60-7406-4FAD-9D50-C742EB047C0E}" type="pres">
      <dgm:prSet presAssocID="{D3B2B03F-E936-4BC3-B639-5908EA8CD324}" presName="hierChild4" presStyleCnt="0"/>
      <dgm:spPr/>
    </dgm:pt>
    <dgm:pt modelId="{E1FEE9F7-9C17-44C1-819A-3ABDDE5AE456}" type="pres">
      <dgm:prSet presAssocID="{D3B2B03F-E936-4BC3-B639-5908EA8CD324}" presName="hierChild5" presStyleCnt="0"/>
      <dgm:spPr/>
    </dgm:pt>
    <dgm:pt modelId="{C58D4EC5-3DF0-43B8-BC68-D1BDE85459D5}" type="pres">
      <dgm:prSet presAssocID="{9E730D7F-0E58-436C-BC67-239C52F5F4D7}" presName="hierChild5" presStyleCnt="0"/>
      <dgm:spPr/>
    </dgm:pt>
    <dgm:pt modelId="{771F2D02-22DE-455F-A7B7-0986C6A83A5B}" type="pres">
      <dgm:prSet presAssocID="{82165912-4DAA-4297-A652-0200EF928C35}" presName="hierChild5" presStyleCnt="0"/>
      <dgm:spPr/>
    </dgm:pt>
    <dgm:pt modelId="{926F7675-7205-42F5-BE81-5C77565897C8}" type="pres">
      <dgm:prSet presAssocID="{3FCDBAC7-46FB-4DFF-816D-350A1A9374D9}" presName="Name35" presStyleLbl="parChTrans1D3" presStyleIdx="3" presStyleCnt="20"/>
      <dgm:spPr/>
      <dgm:t>
        <a:bodyPr/>
        <a:lstStyle/>
        <a:p>
          <a:endParaRPr lang="sl-SI"/>
        </a:p>
      </dgm:t>
    </dgm:pt>
    <dgm:pt modelId="{874479CD-E518-405A-8F94-56612107FE5F}" type="pres">
      <dgm:prSet presAssocID="{F077AD10-E486-4485-969F-163B17705B86}" presName="hierRoot2" presStyleCnt="0">
        <dgm:presLayoutVars>
          <dgm:hierBranch/>
        </dgm:presLayoutVars>
      </dgm:prSet>
      <dgm:spPr/>
    </dgm:pt>
    <dgm:pt modelId="{8A771293-8556-4C06-B501-EA811E6302F4}" type="pres">
      <dgm:prSet presAssocID="{F077AD10-E486-4485-969F-163B17705B86}" presName="rootComposite" presStyleCnt="0"/>
      <dgm:spPr/>
    </dgm:pt>
    <dgm:pt modelId="{9362A6FD-9F54-4D9C-88F7-E418A4105910}" type="pres">
      <dgm:prSet presAssocID="{F077AD10-E486-4485-969F-163B17705B86}" presName="rootText" presStyleLbl="node3" presStyleIdx="3" presStyleCnt="2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DB4A3658-743B-4C1E-AEBF-1D013DE53B52}" type="pres">
      <dgm:prSet presAssocID="{F077AD10-E486-4485-969F-163B17705B86}" presName="rootConnector" presStyleLbl="node3" presStyleIdx="3" presStyleCnt="20"/>
      <dgm:spPr/>
      <dgm:t>
        <a:bodyPr/>
        <a:lstStyle/>
        <a:p>
          <a:endParaRPr lang="sl-SI"/>
        </a:p>
      </dgm:t>
    </dgm:pt>
    <dgm:pt modelId="{E15ECE1A-EC42-4450-9662-8B7587C50C93}" type="pres">
      <dgm:prSet presAssocID="{F077AD10-E486-4485-969F-163B17705B86}" presName="hierChild4" presStyleCnt="0"/>
      <dgm:spPr/>
    </dgm:pt>
    <dgm:pt modelId="{10F045E1-0F38-4422-89AD-FBC0093B4FAC}" type="pres">
      <dgm:prSet presAssocID="{B25AF1BA-B25A-48F1-91DF-6EFECFF22A4E}" presName="Name35" presStyleLbl="parChTrans1D4" presStyleIdx="27" presStyleCnt="30"/>
      <dgm:spPr/>
      <dgm:t>
        <a:bodyPr/>
        <a:lstStyle/>
        <a:p>
          <a:endParaRPr lang="sl-SI"/>
        </a:p>
      </dgm:t>
    </dgm:pt>
    <dgm:pt modelId="{CE10035D-968E-4C88-ADD5-AEB3A21CE092}" type="pres">
      <dgm:prSet presAssocID="{23FC8A2D-9009-4502-A4BB-E626B417F16A}" presName="hierRoot2" presStyleCnt="0">
        <dgm:presLayoutVars>
          <dgm:hierBranch val="r"/>
        </dgm:presLayoutVars>
      </dgm:prSet>
      <dgm:spPr/>
    </dgm:pt>
    <dgm:pt modelId="{B4B3D03C-1C72-49A0-B71C-8AB5D1DBEC14}" type="pres">
      <dgm:prSet presAssocID="{23FC8A2D-9009-4502-A4BB-E626B417F16A}" presName="rootComposite" presStyleCnt="0"/>
      <dgm:spPr/>
    </dgm:pt>
    <dgm:pt modelId="{782CE468-8FE9-4A54-BEF1-1704481B0D56}" type="pres">
      <dgm:prSet presAssocID="{23FC8A2D-9009-4502-A4BB-E626B417F16A}" presName="rootText" presStyleLbl="node4" presStyleIdx="27" presStyleCnt="3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66BDB9DA-9BD4-4958-BFC7-C410EBD5A471}" type="pres">
      <dgm:prSet presAssocID="{23FC8A2D-9009-4502-A4BB-E626B417F16A}" presName="rootConnector" presStyleLbl="node4" presStyleIdx="27" presStyleCnt="30"/>
      <dgm:spPr/>
      <dgm:t>
        <a:bodyPr/>
        <a:lstStyle/>
        <a:p>
          <a:endParaRPr lang="sl-SI"/>
        </a:p>
      </dgm:t>
    </dgm:pt>
    <dgm:pt modelId="{C93D28B0-ED89-4DBC-87BF-74C4B194AA2C}" type="pres">
      <dgm:prSet presAssocID="{23FC8A2D-9009-4502-A4BB-E626B417F16A}" presName="hierChild4" presStyleCnt="0"/>
      <dgm:spPr/>
    </dgm:pt>
    <dgm:pt modelId="{44E82BE2-2437-4A4F-9CC4-7F315CFE2485}" type="pres">
      <dgm:prSet presAssocID="{23FC8A2D-9009-4502-A4BB-E626B417F16A}" presName="hierChild5" presStyleCnt="0"/>
      <dgm:spPr/>
    </dgm:pt>
    <dgm:pt modelId="{B8F5A8A3-7841-42B9-973E-E65775C3DD7F}" type="pres">
      <dgm:prSet presAssocID="{C9888D47-38B7-4A98-97B4-537148B5DD6B}" presName="Name35" presStyleLbl="parChTrans1D4" presStyleIdx="28" presStyleCnt="30"/>
      <dgm:spPr/>
      <dgm:t>
        <a:bodyPr/>
        <a:lstStyle/>
        <a:p>
          <a:endParaRPr lang="sl-SI"/>
        </a:p>
      </dgm:t>
    </dgm:pt>
    <dgm:pt modelId="{2663E099-24B9-4CBC-B29A-1073F91D4F68}" type="pres">
      <dgm:prSet presAssocID="{716118D3-0DC8-4E46-8E8C-533D7ADE33D6}" presName="hierRoot2" presStyleCnt="0">
        <dgm:presLayoutVars>
          <dgm:hierBranch val="r"/>
        </dgm:presLayoutVars>
      </dgm:prSet>
      <dgm:spPr/>
    </dgm:pt>
    <dgm:pt modelId="{1A2B95B6-678A-4559-BF1E-FBD24D88777C}" type="pres">
      <dgm:prSet presAssocID="{716118D3-0DC8-4E46-8E8C-533D7ADE33D6}" presName="rootComposite" presStyleCnt="0"/>
      <dgm:spPr/>
    </dgm:pt>
    <dgm:pt modelId="{62873C2D-7239-48B7-83A1-3393CB97370B}" type="pres">
      <dgm:prSet presAssocID="{716118D3-0DC8-4E46-8E8C-533D7ADE33D6}" presName="rootText" presStyleLbl="node4" presStyleIdx="28" presStyleCnt="3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051600F1-0722-49B4-8A38-4BD17027D306}" type="pres">
      <dgm:prSet presAssocID="{716118D3-0DC8-4E46-8E8C-533D7ADE33D6}" presName="rootConnector" presStyleLbl="node4" presStyleIdx="28" presStyleCnt="30"/>
      <dgm:spPr/>
      <dgm:t>
        <a:bodyPr/>
        <a:lstStyle/>
        <a:p>
          <a:endParaRPr lang="sl-SI"/>
        </a:p>
      </dgm:t>
    </dgm:pt>
    <dgm:pt modelId="{0FF3C3CC-1B3C-488A-A3C4-5932000A729F}" type="pres">
      <dgm:prSet presAssocID="{716118D3-0DC8-4E46-8E8C-533D7ADE33D6}" presName="hierChild4" presStyleCnt="0"/>
      <dgm:spPr/>
    </dgm:pt>
    <dgm:pt modelId="{D49201DE-886F-4FA3-B17F-54991B2019E2}" type="pres">
      <dgm:prSet presAssocID="{716118D3-0DC8-4E46-8E8C-533D7ADE33D6}" presName="hierChild5" presStyleCnt="0"/>
      <dgm:spPr/>
    </dgm:pt>
    <dgm:pt modelId="{A9745E17-BAAA-42EA-81F5-70698E14D3A0}" type="pres">
      <dgm:prSet presAssocID="{FA4EB67C-EF89-46B7-9020-4586F9E33E8C}" presName="Name35" presStyleLbl="parChTrans1D4" presStyleIdx="29" presStyleCnt="30"/>
      <dgm:spPr/>
      <dgm:t>
        <a:bodyPr/>
        <a:lstStyle/>
        <a:p>
          <a:endParaRPr lang="sl-SI"/>
        </a:p>
      </dgm:t>
    </dgm:pt>
    <dgm:pt modelId="{2C80E0C3-D3CB-4F7F-B6E5-A9A9972BF3DB}" type="pres">
      <dgm:prSet presAssocID="{E02FED12-8C3D-4C41-AD5B-FD9C4BCE7F26}" presName="hierRoot2" presStyleCnt="0">
        <dgm:presLayoutVars>
          <dgm:hierBranch val="r"/>
        </dgm:presLayoutVars>
      </dgm:prSet>
      <dgm:spPr/>
    </dgm:pt>
    <dgm:pt modelId="{29058464-DADF-4CD5-800D-EB93154EA1FF}" type="pres">
      <dgm:prSet presAssocID="{E02FED12-8C3D-4C41-AD5B-FD9C4BCE7F26}" presName="rootComposite" presStyleCnt="0"/>
      <dgm:spPr/>
    </dgm:pt>
    <dgm:pt modelId="{1A5776D2-5195-4271-A416-DFEFF012D33C}" type="pres">
      <dgm:prSet presAssocID="{E02FED12-8C3D-4C41-AD5B-FD9C4BCE7F26}" presName="rootText" presStyleLbl="node4" presStyleIdx="29" presStyleCnt="3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BA5203CF-F331-4705-9877-504D346AE436}" type="pres">
      <dgm:prSet presAssocID="{E02FED12-8C3D-4C41-AD5B-FD9C4BCE7F26}" presName="rootConnector" presStyleLbl="node4" presStyleIdx="29" presStyleCnt="30"/>
      <dgm:spPr/>
      <dgm:t>
        <a:bodyPr/>
        <a:lstStyle/>
        <a:p>
          <a:endParaRPr lang="sl-SI"/>
        </a:p>
      </dgm:t>
    </dgm:pt>
    <dgm:pt modelId="{C8446014-9131-4C10-BA6F-E98EE1327E97}" type="pres">
      <dgm:prSet presAssocID="{E02FED12-8C3D-4C41-AD5B-FD9C4BCE7F26}" presName="hierChild4" presStyleCnt="0"/>
      <dgm:spPr/>
    </dgm:pt>
    <dgm:pt modelId="{A9EA9404-3AFA-4F0F-861D-B0604A26694E}" type="pres">
      <dgm:prSet presAssocID="{E02FED12-8C3D-4C41-AD5B-FD9C4BCE7F26}" presName="hierChild5" presStyleCnt="0"/>
      <dgm:spPr/>
    </dgm:pt>
    <dgm:pt modelId="{94CD7A35-EFF7-4F78-A2C4-B31B8435396C}" type="pres">
      <dgm:prSet presAssocID="{F077AD10-E486-4485-969F-163B17705B86}" presName="hierChild5" presStyleCnt="0"/>
      <dgm:spPr/>
    </dgm:pt>
    <dgm:pt modelId="{B6C7D004-D734-47C9-BA42-D5850147326A}" type="pres">
      <dgm:prSet presAssocID="{A441DE8B-0338-4563-95B7-FDEEEF1D1A8A}" presName="hierChild5" presStyleCnt="0"/>
      <dgm:spPr/>
    </dgm:pt>
    <dgm:pt modelId="{B5855D7D-493F-418F-9DFF-9B41AADF92B6}" type="pres">
      <dgm:prSet presAssocID="{1ED4F286-7696-4475-8D41-FBB0ABC0CF2B}" presName="Name35" presStyleLbl="parChTrans1D2" presStyleIdx="1" presStyleCnt="5"/>
      <dgm:spPr/>
      <dgm:t>
        <a:bodyPr/>
        <a:lstStyle/>
        <a:p>
          <a:endParaRPr lang="sl-SI"/>
        </a:p>
      </dgm:t>
    </dgm:pt>
    <dgm:pt modelId="{BD4A35E3-0F16-4588-AAF5-842EDA5B197B}" type="pres">
      <dgm:prSet presAssocID="{753239A9-3CBA-434A-8FEA-3AA9986A3A67}" presName="hierRoot2" presStyleCnt="0">
        <dgm:presLayoutVars>
          <dgm:hierBranch/>
        </dgm:presLayoutVars>
      </dgm:prSet>
      <dgm:spPr/>
    </dgm:pt>
    <dgm:pt modelId="{B08B08E1-8E38-4075-9C61-4CC2A73C6E43}" type="pres">
      <dgm:prSet presAssocID="{753239A9-3CBA-434A-8FEA-3AA9986A3A67}" presName="rootComposite" presStyleCnt="0"/>
      <dgm:spPr/>
    </dgm:pt>
    <dgm:pt modelId="{2B78CF3D-1109-41CE-808F-7B38AB262BB6}" type="pres">
      <dgm:prSet presAssocID="{753239A9-3CBA-434A-8FEA-3AA9986A3A67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9CA5C6CA-6E24-4FD2-8699-917701667DC8}" type="pres">
      <dgm:prSet presAssocID="{753239A9-3CBA-434A-8FEA-3AA9986A3A67}" presName="rootConnector" presStyleLbl="node2" presStyleIdx="1" presStyleCnt="5"/>
      <dgm:spPr/>
      <dgm:t>
        <a:bodyPr/>
        <a:lstStyle/>
        <a:p>
          <a:endParaRPr lang="sl-SI"/>
        </a:p>
      </dgm:t>
    </dgm:pt>
    <dgm:pt modelId="{EA90457B-8507-4E28-9142-3136896340DC}" type="pres">
      <dgm:prSet presAssocID="{753239A9-3CBA-434A-8FEA-3AA9986A3A67}" presName="hierChild4" presStyleCnt="0"/>
      <dgm:spPr/>
    </dgm:pt>
    <dgm:pt modelId="{61EA3595-73A0-4AF1-B379-113C1EAA2743}" type="pres">
      <dgm:prSet presAssocID="{01086E39-C428-4D00-ABC4-84E1B1FFA2B8}" presName="Name35" presStyleLbl="parChTrans1D3" presStyleIdx="4" presStyleCnt="20"/>
      <dgm:spPr/>
      <dgm:t>
        <a:bodyPr/>
        <a:lstStyle/>
        <a:p>
          <a:endParaRPr lang="sl-SI"/>
        </a:p>
      </dgm:t>
    </dgm:pt>
    <dgm:pt modelId="{B73A5262-CE8D-45A1-A92A-584B0A363BD1}" type="pres">
      <dgm:prSet presAssocID="{12737E16-59AD-4FD1-B072-580B8B0F0ED7}" presName="hierRoot2" presStyleCnt="0">
        <dgm:presLayoutVars>
          <dgm:hierBranch/>
        </dgm:presLayoutVars>
      </dgm:prSet>
      <dgm:spPr/>
    </dgm:pt>
    <dgm:pt modelId="{4BEB8FFE-D786-42CE-9C58-D64E2EE6DF58}" type="pres">
      <dgm:prSet presAssocID="{12737E16-59AD-4FD1-B072-580B8B0F0ED7}" presName="rootComposite" presStyleCnt="0"/>
      <dgm:spPr/>
    </dgm:pt>
    <dgm:pt modelId="{F6F27817-DD7D-4371-9662-32030B58A566}" type="pres">
      <dgm:prSet presAssocID="{12737E16-59AD-4FD1-B072-580B8B0F0ED7}" presName="rootText" presStyleLbl="node3" presStyleIdx="4" presStyleCnt="2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BF0368E4-3DE2-40E6-9BAE-19DCCC4FC534}" type="pres">
      <dgm:prSet presAssocID="{12737E16-59AD-4FD1-B072-580B8B0F0ED7}" presName="rootConnector" presStyleLbl="node3" presStyleIdx="4" presStyleCnt="20"/>
      <dgm:spPr/>
      <dgm:t>
        <a:bodyPr/>
        <a:lstStyle/>
        <a:p>
          <a:endParaRPr lang="sl-SI"/>
        </a:p>
      </dgm:t>
    </dgm:pt>
    <dgm:pt modelId="{B187AE94-1E8A-446C-AC8B-2DF6E39FA9C8}" type="pres">
      <dgm:prSet presAssocID="{12737E16-59AD-4FD1-B072-580B8B0F0ED7}" presName="hierChild4" presStyleCnt="0"/>
      <dgm:spPr/>
    </dgm:pt>
    <dgm:pt modelId="{0F68A762-F5A9-4AE7-91FE-48FA0E26622C}" type="pres">
      <dgm:prSet presAssocID="{12737E16-59AD-4FD1-B072-580B8B0F0ED7}" presName="hierChild5" presStyleCnt="0"/>
      <dgm:spPr/>
    </dgm:pt>
    <dgm:pt modelId="{207F0EAF-49C1-4EC0-BB48-4695B75D01B8}" type="pres">
      <dgm:prSet presAssocID="{96E01956-C76C-4959-B63C-B23CBCCA2FC2}" presName="Name35" presStyleLbl="parChTrans1D3" presStyleIdx="5" presStyleCnt="20"/>
      <dgm:spPr/>
      <dgm:t>
        <a:bodyPr/>
        <a:lstStyle/>
        <a:p>
          <a:endParaRPr lang="sl-SI"/>
        </a:p>
      </dgm:t>
    </dgm:pt>
    <dgm:pt modelId="{015D13D4-2E5E-4BC1-9A15-C570FA3E6ED7}" type="pres">
      <dgm:prSet presAssocID="{52F07B5A-F79B-4BF0-8705-BFFA5583A276}" presName="hierRoot2" presStyleCnt="0">
        <dgm:presLayoutVars>
          <dgm:hierBranch/>
        </dgm:presLayoutVars>
      </dgm:prSet>
      <dgm:spPr/>
    </dgm:pt>
    <dgm:pt modelId="{29F5511C-D7D2-43C1-AD57-B09CB73057CC}" type="pres">
      <dgm:prSet presAssocID="{52F07B5A-F79B-4BF0-8705-BFFA5583A276}" presName="rootComposite" presStyleCnt="0"/>
      <dgm:spPr/>
    </dgm:pt>
    <dgm:pt modelId="{3526E742-936B-48B8-AE17-F9DF0CF753A3}" type="pres">
      <dgm:prSet presAssocID="{52F07B5A-F79B-4BF0-8705-BFFA5583A276}" presName="rootText" presStyleLbl="node3" presStyleIdx="5" presStyleCnt="2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3574C3FE-C52D-4704-94C2-6F79380A966B}" type="pres">
      <dgm:prSet presAssocID="{52F07B5A-F79B-4BF0-8705-BFFA5583A276}" presName="rootConnector" presStyleLbl="node3" presStyleIdx="5" presStyleCnt="20"/>
      <dgm:spPr/>
      <dgm:t>
        <a:bodyPr/>
        <a:lstStyle/>
        <a:p>
          <a:endParaRPr lang="sl-SI"/>
        </a:p>
      </dgm:t>
    </dgm:pt>
    <dgm:pt modelId="{7F240782-6DBC-4BF5-8C02-4104DD102D05}" type="pres">
      <dgm:prSet presAssocID="{52F07B5A-F79B-4BF0-8705-BFFA5583A276}" presName="hierChild4" presStyleCnt="0"/>
      <dgm:spPr/>
    </dgm:pt>
    <dgm:pt modelId="{23166D65-6221-4B5B-A2B6-B9E53478D4DA}" type="pres">
      <dgm:prSet presAssocID="{52F07B5A-F79B-4BF0-8705-BFFA5583A276}" presName="hierChild5" presStyleCnt="0"/>
      <dgm:spPr/>
    </dgm:pt>
    <dgm:pt modelId="{1B084D50-7FAD-4892-95C0-B423C601428B}" type="pres">
      <dgm:prSet presAssocID="{DED8C8EF-3C31-40B8-81CA-449E31D547EF}" presName="Name35" presStyleLbl="parChTrans1D3" presStyleIdx="6" presStyleCnt="20"/>
      <dgm:spPr/>
      <dgm:t>
        <a:bodyPr/>
        <a:lstStyle/>
        <a:p>
          <a:endParaRPr lang="sl-SI"/>
        </a:p>
      </dgm:t>
    </dgm:pt>
    <dgm:pt modelId="{10B591F2-2119-48F4-A69F-CD2D38FCFBDA}" type="pres">
      <dgm:prSet presAssocID="{16B11B26-F905-4DE5-A03C-15320918297D}" presName="hierRoot2" presStyleCnt="0">
        <dgm:presLayoutVars>
          <dgm:hierBranch/>
        </dgm:presLayoutVars>
      </dgm:prSet>
      <dgm:spPr/>
    </dgm:pt>
    <dgm:pt modelId="{64546963-4A73-4375-ACA6-0024044B1DC7}" type="pres">
      <dgm:prSet presAssocID="{16B11B26-F905-4DE5-A03C-15320918297D}" presName="rootComposite" presStyleCnt="0"/>
      <dgm:spPr/>
    </dgm:pt>
    <dgm:pt modelId="{A6D0FB22-F07A-458D-AB64-CC61610E4728}" type="pres">
      <dgm:prSet presAssocID="{16B11B26-F905-4DE5-A03C-15320918297D}" presName="rootText" presStyleLbl="node3" presStyleIdx="6" presStyleCnt="2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0362F2E1-53FE-4518-9981-C29ACE78530F}" type="pres">
      <dgm:prSet presAssocID="{16B11B26-F905-4DE5-A03C-15320918297D}" presName="rootConnector" presStyleLbl="node3" presStyleIdx="6" presStyleCnt="20"/>
      <dgm:spPr/>
      <dgm:t>
        <a:bodyPr/>
        <a:lstStyle/>
        <a:p>
          <a:endParaRPr lang="sl-SI"/>
        </a:p>
      </dgm:t>
    </dgm:pt>
    <dgm:pt modelId="{5F2DFF1B-87B3-49C2-B620-8932F6B2B9E1}" type="pres">
      <dgm:prSet presAssocID="{16B11B26-F905-4DE5-A03C-15320918297D}" presName="hierChild4" presStyleCnt="0"/>
      <dgm:spPr/>
    </dgm:pt>
    <dgm:pt modelId="{AD124A2F-3CDF-4E9D-8955-E52CA3949A5E}" type="pres">
      <dgm:prSet presAssocID="{16B11B26-F905-4DE5-A03C-15320918297D}" presName="hierChild5" presStyleCnt="0"/>
      <dgm:spPr/>
    </dgm:pt>
    <dgm:pt modelId="{A461DF0D-B044-4268-8C34-EFA4F1E4C086}" type="pres">
      <dgm:prSet presAssocID="{6DF0CE89-2766-4AB9-90F7-C5F5160DD170}" presName="Name35" presStyleLbl="parChTrans1D3" presStyleIdx="7" presStyleCnt="20"/>
      <dgm:spPr/>
      <dgm:t>
        <a:bodyPr/>
        <a:lstStyle/>
        <a:p>
          <a:endParaRPr lang="sl-SI"/>
        </a:p>
      </dgm:t>
    </dgm:pt>
    <dgm:pt modelId="{B70A7334-B6A4-46B8-A971-29F53783AC95}" type="pres">
      <dgm:prSet presAssocID="{43DD2A1B-C322-47AD-867A-85E8B551E61F}" presName="hierRoot2" presStyleCnt="0">
        <dgm:presLayoutVars>
          <dgm:hierBranch/>
        </dgm:presLayoutVars>
      </dgm:prSet>
      <dgm:spPr/>
    </dgm:pt>
    <dgm:pt modelId="{19CFC737-FAEB-47D2-8220-BB446789C143}" type="pres">
      <dgm:prSet presAssocID="{43DD2A1B-C322-47AD-867A-85E8B551E61F}" presName="rootComposite" presStyleCnt="0"/>
      <dgm:spPr/>
    </dgm:pt>
    <dgm:pt modelId="{210A372C-FDA0-4BCB-9E3D-28F944610F7E}" type="pres">
      <dgm:prSet presAssocID="{43DD2A1B-C322-47AD-867A-85E8B551E61F}" presName="rootText" presStyleLbl="node3" presStyleIdx="7" presStyleCnt="2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8DAB579E-6E33-453C-9FB1-6419A0ECA498}" type="pres">
      <dgm:prSet presAssocID="{43DD2A1B-C322-47AD-867A-85E8B551E61F}" presName="rootConnector" presStyleLbl="node3" presStyleIdx="7" presStyleCnt="20"/>
      <dgm:spPr/>
      <dgm:t>
        <a:bodyPr/>
        <a:lstStyle/>
        <a:p>
          <a:endParaRPr lang="sl-SI"/>
        </a:p>
      </dgm:t>
    </dgm:pt>
    <dgm:pt modelId="{E4BCC3E0-4F5F-4F8A-A109-4601C58B2B54}" type="pres">
      <dgm:prSet presAssocID="{43DD2A1B-C322-47AD-867A-85E8B551E61F}" presName="hierChild4" presStyleCnt="0"/>
      <dgm:spPr/>
    </dgm:pt>
    <dgm:pt modelId="{53D4CAB8-4CDD-49ED-AF33-6DB26B1EB34B}" type="pres">
      <dgm:prSet presAssocID="{43DD2A1B-C322-47AD-867A-85E8B551E61F}" presName="hierChild5" presStyleCnt="0"/>
      <dgm:spPr/>
    </dgm:pt>
    <dgm:pt modelId="{18404032-85AA-4410-85F0-E64C45D0E10E}" type="pres">
      <dgm:prSet presAssocID="{753239A9-3CBA-434A-8FEA-3AA9986A3A67}" presName="hierChild5" presStyleCnt="0"/>
      <dgm:spPr/>
    </dgm:pt>
    <dgm:pt modelId="{40ED016F-4AA0-4F96-9FF4-5E124395D963}" type="pres">
      <dgm:prSet presAssocID="{345F37C5-9583-4E3A-B3AD-2031E8D0812E}" presName="Name35" presStyleLbl="parChTrans1D2" presStyleIdx="2" presStyleCnt="5"/>
      <dgm:spPr/>
      <dgm:t>
        <a:bodyPr/>
        <a:lstStyle/>
        <a:p>
          <a:endParaRPr lang="sl-SI"/>
        </a:p>
      </dgm:t>
    </dgm:pt>
    <dgm:pt modelId="{96496E91-09CB-45A0-BE17-2BAA7F5330A0}" type="pres">
      <dgm:prSet presAssocID="{9BCA33C8-CEA7-475D-BF3B-5D884DC8ED0D}" presName="hierRoot2" presStyleCnt="0">
        <dgm:presLayoutVars>
          <dgm:hierBranch/>
        </dgm:presLayoutVars>
      </dgm:prSet>
      <dgm:spPr/>
    </dgm:pt>
    <dgm:pt modelId="{33142187-D800-4F31-92FB-2BB3DB8AFC5B}" type="pres">
      <dgm:prSet presAssocID="{9BCA33C8-CEA7-475D-BF3B-5D884DC8ED0D}" presName="rootComposite" presStyleCnt="0"/>
      <dgm:spPr/>
    </dgm:pt>
    <dgm:pt modelId="{393E8611-6E48-48E8-A8C8-470D98D2C868}" type="pres">
      <dgm:prSet presAssocID="{9BCA33C8-CEA7-475D-BF3B-5D884DC8ED0D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A6D3B517-6130-4A29-8ADF-E48C25F62DB3}" type="pres">
      <dgm:prSet presAssocID="{9BCA33C8-CEA7-475D-BF3B-5D884DC8ED0D}" presName="rootConnector" presStyleLbl="node2" presStyleIdx="2" presStyleCnt="5"/>
      <dgm:spPr/>
      <dgm:t>
        <a:bodyPr/>
        <a:lstStyle/>
        <a:p>
          <a:endParaRPr lang="sl-SI"/>
        </a:p>
      </dgm:t>
    </dgm:pt>
    <dgm:pt modelId="{1C9F8363-406F-40CD-BA1C-65AA5904E06F}" type="pres">
      <dgm:prSet presAssocID="{9BCA33C8-CEA7-475D-BF3B-5D884DC8ED0D}" presName="hierChild4" presStyleCnt="0"/>
      <dgm:spPr/>
    </dgm:pt>
    <dgm:pt modelId="{431BEB4A-226D-4201-A2DF-94E1B8AD5360}" type="pres">
      <dgm:prSet presAssocID="{FD04D820-5CB9-4CE7-B086-D963E387C24E}" presName="Name35" presStyleLbl="parChTrans1D3" presStyleIdx="8" presStyleCnt="20"/>
      <dgm:spPr/>
      <dgm:t>
        <a:bodyPr/>
        <a:lstStyle/>
        <a:p>
          <a:endParaRPr lang="sl-SI"/>
        </a:p>
      </dgm:t>
    </dgm:pt>
    <dgm:pt modelId="{E5DCB02D-689A-4BAB-A3FF-B2F97FB9A142}" type="pres">
      <dgm:prSet presAssocID="{B68560E5-D2B2-4AFD-9A23-700C33A27F26}" presName="hierRoot2" presStyleCnt="0">
        <dgm:presLayoutVars>
          <dgm:hierBranch/>
        </dgm:presLayoutVars>
      </dgm:prSet>
      <dgm:spPr/>
    </dgm:pt>
    <dgm:pt modelId="{8EEB6DB0-9FF5-4FD4-AF06-E9830498072E}" type="pres">
      <dgm:prSet presAssocID="{B68560E5-D2B2-4AFD-9A23-700C33A27F26}" presName="rootComposite" presStyleCnt="0"/>
      <dgm:spPr/>
    </dgm:pt>
    <dgm:pt modelId="{14788D64-EDA7-492A-9984-1D80F9B275B4}" type="pres">
      <dgm:prSet presAssocID="{B68560E5-D2B2-4AFD-9A23-700C33A27F26}" presName="rootText" presStyleLbl="node3" presStyleIdx="8" presStyleCnt="2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74D6FD9B-4338-4D2F-8B82-24602A1719F6}" type="pres">
      <dgm:prSet presAssocID="{B68560E5-D2B2-4AFD-9A23-700C33A27F26}" presName="rootConnector" presStyleLbl="node3" presStyleIdx="8" presStyleCnt="20"/>
      <dgm:spPr/>
      <dgm:t>
        <a:bodyPr/>
        <a:lstStyle/>
        <a:p>
          <a:endParaRPr lang="sl-SI"/>
        </a:p>
      </dgm:t>
    </dgm:pt>
    <dgm:pt modelId="{D9B65FB1-CBB4-4F03-B7F2-B6AF807A2507}" type="pres">
      <dgm:prSet presAssocID="{B68560E5-D2B2-4AFD-9A23-700C33A27F26}" presName="hierChild4" presStyleCnt="0"/>
      <dgm:spPr/>
    </dgm:pt>
    <dgm:pt modelId="{BDAC461D-E1C7-4B63-9B78-B5102F84ACF2}" type="pres">
      <dgm:prSet presAssocID="{B68560E5-D2B2-4AFD-9A23-700C33A27F26}" presName="hierChild5" presStyleCnt="0"/>
      <dgm:spPr/>
    </dgm:pt>
    <dgm:pt modelId="{0645544C-739E-452D-B7D2-BBA422FB3C7C}" type="pres">
      <dgm:prSet presAssocID="{8E7C2424-044F-4794-9121-E71DFD89F493}" presName="Name35" presStyleLbl="parChTrans1D3" presStyleIdx="9" presStyleCnt="20"/>
      <dgm:spPr/>
      <dgm:t>
        <a:bodyPr/>
        <a:lstStyle/>
        <a:p>
          <a:endParaRPr lang="sl-SI"/>
        </a:p>
      </dgm:t>
    </dgm:pt>
    <dgm:pt modelId="{97E4517D-3536-4605-A4AC-ED88BA444557}" type="pres">
      <dgm:prSet presAssocID="{A9152124-9340-4139-8117-DE7D0B122636}" presName="hierRoot2" presStyleCnt="0">
        <dgm:presLayoutVars>
          <dgm:hierBranch/>
        </dgm:presLayoutVars>
      </dgm:prSet>
      <dgm:spPr/>
    </dgm:pt>
    <dgm:pt modelId="{A86FA654-3F0F-444C-A8D0-672055CC5706}" type="pres">
      <dgm:prSet presAssocID="{A9152124-9340-4139-8117-DE7D0B122636}" presName="rootComposite" presStyleCnt="0"/>
      <dgm:spPr/>
    </dgm:pt>
    <dgm:pt modelId="{470A436C-9109-4336-A5C2-B3FB1BA4E7D0}" type="pres">
      <dgm:prSet presAssocID="{A9152124-9340-4139-8117-DE7D0B122636}" presName="rootText" presStyleLbl="node3" presStyleIdx="9" presStyleCnt="2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A2A44F52-2DF8-49A6-B7E6-76EA002F603E}" type="pres">
      <dgm:prSet presAssocID="{A9152124-9340-4139-8117-DE7D0B122636}" presName="rootConnector" presStyleLbl="node3" presStyleIdx="9" presStyleCnt="20"/>
      <dgm:spPr/>
      <dgm:t>
        <a:bodyPr/>
        <a:lstStyle/>
        <a:p>
          <a:endParaRPr lang="sl-SI"/>
        </a:p>
      </dgm:t>
    </dgm:pt>
    <dgm:pt modelId="{18D80C12-32EE-49A7-8283-4B9586C789C6}" type="pres">
      <dgm:prSet presAssocID="{A9152124-9340-4139-8117-DE7D0B122636}" presName="hierChild4" presStyleCnt="0"/>
      <dgm:spPr/>
    </dgm:pt>
    <dgm:pt modelId="{C4DEF4A9-BFE6-4777-90B3-A4853AF6B287}" type="pres">
      <dgm:prSet presAssocID="{A9152124-9340-4139-8117-DE7D0B122636}" presName="hierChild5" presStyleCnt="0"/>
      <dgm:spPr/>
    </dgm:pt>
    <dgm:pt modelId="{DB72F9FF-DFE3-48FE-B89C-93CBB71758D5}" type="pres">
      <dgm:prSet presAssocID="{899122F9-BF00-46AE-9730-D732C1AB9793}" presName="Name35" presStyleLbl="parChTrans1D3" presStyleIdx="10" presStyleCnt="20"/>
      <dgm:spPr/>
      <dgm:t>
        <a:bodyPr/>
        <a:lstStyle/>
        <a:p>
          <a:endParaRPr lang="sl-SI"/>
        </a:p>
      </dgm:t>
    </dgm:pt>
    <dgm:pt modelId="{90F26DA1-61D8-49C4-81D4-C18704C05532}" type="pres">
      <dgm:prSet presAssocID="{F252A6B9-3739-42D1-B201-26316BD06458}" presName="hierRoot2" presStyleCnt="0">
        <dgm:presLayoutVars>
          <dgm:hierBranch/>
        </dgm:presLayoutVars>
      </dgm:prSet>
      <dgm:spPr/>
    </dgm:pt>
    <dgm:pt modelId="{597D0F3A-AD60-488D-B3D1-11028C482420}" type="pres">
      <dgm:prSet presAssocID="{F252A6B9-3739-42D1-B201-26316BD06458}" presName="rootComposite" presStyleCnt="0"/>
      <dgm:spPr/>
    </dgm:pt>
    <dgm:pt modelId="{BF584A7E-2B25-413B-B66F-0FDD40C3A1FF}" type="pres">
      <dgm:prSet presAssocID="{F252A6B9-3739-42D1-B201-26316BD06458}" presName="rootText" presStyleLbl="node3" presStyleIdx="10" presStyleCnt="2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00CCAF9A-8550-4369-8AB8-6B529B8F98CB}" type="pres">
      <dgm:prSet presAssocID="{F252A6B9-3739-42D1-B201-26316BD06458}" presName="rootConnector" presStyleLbl="node3" presStyleIdx="10" presStyleCnt="20"/>
      <dgm:spPr/>
      <dgm:t>
        <a:bodyPr/>
        <a:lstStyle/>
        <a:p>
          <a:endParaRPr lang="sl-SI"/>
        </a:p>
      </dgm:t>
    </dgm:pt>
    <dgm:pt modelId="{6C0DCA2E-6B6E-407E-9F7F-20808A7860CE}" type="pres">
      <dgm:prSet presAssocID="{F252A6B9-3739-42D1-B201-26316BD06458}" presName="hierChild4" presStyleCnt="0"/>
      <dgm:spPr/>
    </dgm:pt>
    <dgm:pt modelId="{4A7EDAFA-014F-40B2-839B-046702AD129E}" type="pres">
      <dgm:prSet presAssocID="{F252A6B9-3739-42D1-B201-26316BD06458}" presName="hierChild5" presStyleCnt="0"/>
      <dgm:spPr/>
    </dgm:pt>
    <dgm:pt modelId="{5D12DAC9-2F39-45A5-9C4E-8399BEB19093}" type="pres">
      <dgm:prSet presAssocID="{CFBE66BC-0695-4C72-B966-747F495328DB}" presName="Name35" presStyleLbl="parChTrans1D3" presStyleIdx="11" presStyleCnt="20"/>
      <dgm:spPr/>
      <dgm:t>
        <a:bodyPr/>
        <a:lstStyle/>
        <a:p>
          <a:endParaRPr lang="sl-SI"/>
        </a:p>
      </dgm:t>
    </dgm:pt>
    <dgm:pt modelId="{55E94463-D500-4DE4-B9DA-C177F70FBF4F}" type="pres">
      <dgm:prSet presAssocID="{7745B9EA-D4BC-47C6-BB37-16F7125119E2}" presName="hierRoot2" presStyleCnt="0">
        <dgm:presLayoutVars>
          <dgm:hierBranch/>
        </dgm:presLayoutVars>
      </dgm:prSet>
      <dgm:spPr/>
    </dgm:pt>
    <dgm:pt modelId="{FC945A6B-E23B-4AEC-B48B-3CA1BF076C42}" type="pres">
      <dgm:prSet presAssocID="{7745B9EA-D4BC-47C6-BB37-16F7125119E2}" presName="rootComposite" presStyleCnt="0"/>
      <dgm:spPr/>
    </dgm:pt>
    <dgm:pt modelId="{4A75F97F-BE32-410B-AE29-CB000337842C}" type="pres">
      <dgm:prSet presAssocID="{7745B9EA-D4BC-47C6-BB37-16F7125119E2}" presName="rootText" presStyleLbl="node3" presStyleIdx="11" presStyleCnt="2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169061A3-DEAB-4826-8295-6113090E3FC4}" type="pres">
      <dgm:prSet presAssocID="{7745B9EA-D4BC-47C6-BB37-16F7125119E2}" presName="rootConnector" presStyleLbl="node3" presStyleIdx="11" presStyleCnt="20"/>
      <dgm:spPr/>
      <dgm:t>
        <a:bodyPr/>
        <a:lstStyle/>
        <a:p>
          <a:endParaRPr lang="sl-SI"/>
        </a:p>
      </dgm:t>
    </dgm:pt>
    <dgm:pt modelId="{1837D06A-8CCC-418E-AA88-9695C5EB95CA}" type="pres">
      <dgm:prSet presAssocID="{7745B9EA-D4BC-47C6-BB37-16F7125119E2}" presName="hierChild4" presStyleCnt="0"/>
      <dgm:spPr/>
    </dgm:pt>
    <dgm:pt modelId="{AB486297-70D3-4F70-B8C4-CDF4A6525221}" type="pres">
      <dgm:prSet presAssocID="{7745B9EA-D4BC-47C6-BB37-16F7125119E2}" presName="hierChild5" presStyleCnt="0"/>
      <dgm:spPr/>
    </dgm:pt>
    <dgm:pt modelId="{D74E4808-F8A1-448C-86CB-E1AF91517F7E}" type="pres">
      <dgm:prSet presAssocID="{9BCA33C8-CEA7-475D-BF3B-5D884DC8ED0D}" presName="hierChild5" presStyleCnt="0"/>
      <dgm:spPr/>
    </dgm:pt>
    <dgm:pt modelId="{E94F60A3-F5EA-46B4-8724-B98597B2D911}" type="pres">
      <dgm:prSet presAssocID="{953CF239-EC42-4181-A5AF-4F278870D7A1}" presName="Name35" presStyleLbl="parChTrans1D2" presStyleIdx="3" presStyleCnt="5"/>
      <dgm:spPr/>
      <dgm:t>
        <a:bodyPr/>
        <a:lstStyle/>
        <a:p>
          <a:endParaRPr lang="sl-SI"/>
        </a:p>
      </dgm:t>
    </dgm:pt>
    <dgm:pt modelId="{6B327599-AFEE-49DD-AA74-22D4D3EB948C}" type="pres">
      <dgm:prSet presAssocID="{E0B24A5F-680C-481B-A757-6ADB5A0290BD}" presName="hierRoot2" presStyleCnt="0">
        <dgm:presLayoutVars>
          <dgm:hierBranch/>
        </dgm:presLayoutVars>
      </dgm:prSet>
      <dgm:spPr/>
    </dgm:pt>
    <dgm:pt modelId="{18CF080B-BE84-4796-8979-8B21812F1ECB}" type="pres">
      <dgm:prSet presAssocID="{E0B24A5F-680C-481B-A757-6ADB5A0290BD}" presName="rootComposite" presStyleCnt="0"/>
      <dgm:spPr/>
    </dgm:pt>
    <dgm:pt modelId="{91D6FA4C-10FB-4070-B7F1-000AC0A60699}" type="pres">
      <dgm:prSet presAssocID="{E0B24A5F-680C-481B-A757-6ADB5A0290BD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4E38F39E-3005-473C-ABD2-CC286B2033D7}" type="pres">
      <dgm:prSet presAssocID="{E0B24A5F-680C-481B-A757-6ADB5A0290BD}" presName="rootConnector" presStyleLbl="node2" presStyleIdx="3" presStyleCnt="5"/>
      <dgm:spPr/>
      <dgm:t>
        <a:bodyPr/>
        <a:lstStyle/>
        <a:p>
          <a:endParaRPr lang="sl-SI"/>
        </a:p>
      </dgm:t>
    </dgm:pt>
    <dgm:pt modelId="{D015282D-9664-429D-9EF3-A14AF6E55247}" type="pres">
      <dgm:prSet presAssocID="{E0B24A5F-680C-481B-A757-6ADB5A0290BD}" presName="hierChild4" presStyleCnt="0"/>
      <dgm:spPr/>
    </dgm:pt>
    <dgm:pt modelId="{ACAC0D48-7818-4E14-9B00-306EFB6964D8}" type="pres">
      <dgm:prSet presAssocID="{B6D29A9A-E0F8-435E-A465-0D60FF918B27}" presName="Name35" presStyleLbl="parChTrans1D3" presStyleIdx="12" presStyleCnt="20"/>
      <dgm:spPr/>
      <dgm:t>
        <a:bodyPr/>
        <a:lstStyle/>
        <a:p>
          <a:endParaRPr lang="sl-SI"/>
        </a:p>
      </dgm:t>
    </dgm:pt>
    <dgm:pt modelId="{83357E41-A0E1-49BA-B08E-F5F94B66FA14}" type="pres">
      <dgm:prSet presAssocID="{1B1E3104-16B1-4FD8-91D4-2B5F6F1F14F4}" presName="hierRoot2" presStyleCnt="0">
        <dgm:presLayoutVars>
          <dgm:hierBranch/>
        </dgm:presLayoutVars>
      </dgm:prSet>
      <dgm:spPr/>
    </dgm:pt>
    <dgm:pt modelId="{3B7382F4-B980-46A0-BAC9-387C9A4CC4F2}" type="pres">
      <dgm:prSet presAssocID="{1B1E3104-16B1-4FD8-91D4-2B5F6F1F14F4}" presName="rootComposite" presStyleCnt="0"/>
      <dgm:spPr/>
    </dgm:pt>
    <dgm:pt modelId="{9F58A515-9329-4184-B79D-DCA49A4F907C}" type="pres">
      <dgm:prSet presAssocID="{1B1E3104-16B1-4FD8-91D4-2B5F6F1F14F4}" presName="rootText" presStyleLbl="node3" presStyleIdx="12" presStyleCnt="2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D5252E48-58AF-4A11-86D2-F16280146115}" type="pres">
      <dgm:prSet presAssocID="{1B1E3104-16B1-4FD8-91D4-2B5F6F1F14F4}" presName="rootConnector" presStyleLbl="node3" presStyleIdx="12" presStyleCnt="20"/>
      <dgm:spPr/>
      <dgm:t>
        <a:bodyPr/>
        <a:lstStyle/>
        <a:p>
          <a:endParaRPr lang="sl-SI"/>
        </a:p>
      </dgm:t>
    </dgm:pt>
    <dgm:pt modelId="{47DF3641-E6C3-4E7B-9CB1-4D87AF8EFC5F}" type="pres">
      <dgm:prSet presAssocID="{1B1E3104-16B1-4FD8-91D4-2B5F6F1F14F4}" presName="hierChild4" presStyleCnt="0"/>
      <dgm:spPr/>
    </dgm:pt>
    <dgm:pt modelId="{70F84214-9A59-448B-B84E-56B1B4E4A717}" type="pres">
      <dgm:prSet presAssocID="{1B1E3104-16B1-4FD8-91D4-2B5F6F1F14F4}" presName="hierChild5" presStyleCnt="0"/>
      <dgm:spPr/>
    </dgm:pt>
    <dgm:pt modelId="{C52CEBA3-DA99-4449-B036-E784A74E3F5B}" type="pres">
      <dgm:prSet presAssocID="{40C513DE-333E-445A-B8CC-8ECCE9A0B358}" presName="Name35" presStyleLbl="parChTrans1D3" presStyleIdx="13" presStyleCnt="20"/>
      <dgm:spPr/>
      <dgm:t>
        <a:bodyPr/>
        <a:lstStyle/>
        <a:p>
          <a:endParaRPr lang="sl-SI"/>
        </a:p>
      </dgm:t>
    </dgm:pt>
    <dgm:pt modelId="{ADD59798-2B14-420F-B242-68772D4A8513}" type="pres">
      <dgm:prSet presAssocID="{4FE0A573-588D-4A16-B78C-0D625BE0A5EE}" presName="hierRoot2" presStyleCnt="0">
        <dgm:presLayoutVars>
          <dgm:hierBranch/>
        </dgm:presLayoutVars>
      </dgm:prSet>
      <dgm:spPr/>
    </dgm:pt>
    <dgm:pt modelId="{4588D3CF-85E2-4064-AC71-631EF3615757}" type="pres">
      <dgm:prSet presAssocID="{4FE0A573-588D-4A16-B78C-0D625BE0A5EE}" presName="rootComposite" presStyleCnt="0"/>
      <dgm:spPr/>
    </dgm:pt>
    <dgm:pt modelId="{8FD0AC4B-4619-4E2C-9258-8FD451E94D2E}" type="pres">
      <dgm:prSet presAssocID="{4FE0A573-588D-4A16-B78C-0D625BE0A5EE}" presName="rootText" presStyleLbl="node3" presStyleIdx="13" presStyleCnt="2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BFA1CABE-477D-4822-9172-00D2B99652A2}" type="pres">
      <dgm:prSet presAssocID="{4FE0A573-588D-4A16-B78C-0D625BE0A5EE}" presName="rootConnector" presStyleLbl="node3" presStyleIdx="13" presStyleCnt="20"/>
      <dgm:spPr/>
      <dgm:t>
        <a:bodyPr/>
        <a:lstStyle/>
        <a:p>
          <a:endParaRPr lang="sl-SI"/>
        </a:p>
      </dgm:t>
    </dgm:pt>
    <dgm:pt modelId="{03D71CF6-7984-4951-B006-2AE57BF8873C}" type="pres">
      <dgm:prSet presAssocID="{4FE0A573-588D-4A16-B78C-0D625BE0A5EE}" presName="hierChild4" presStyleCnt="0"/>
      <dgm:spPr/>
    </dgm:pt>
    <dgm:pt modelId="{8B17AB39-3F8E-422C-B010-6028B983BF8E}" type="pres">
      <dgm:prSet presAssocID="{4FE0A573-588D-4A16-B78C-0D625BE0A5EE}" presName="hierChild5" presStyleCnt="0"/>
      <dgm:spPr/>
    </dgm:pt>
    <dgm:pt modelId="{E0B49823-A1E8-4B25-8E28-11EE4AE4D850}" type="pres">
      <dgm:prSet presAssocID="{43EF559D-1F53-4158-892D-C07ECE665488}" presName="Name35" presStyleLbl="parChTrans1D3" presStyleIdx="14" presStyleCnt="20"/>
      <dgm:spPr/>
      <dgm:t>
        <a:bodyPr/>
        <a:lstStyle/>
        <a:p>
          <a:endParaRPr lang="sl-SI"/>
        </a:p>
      </dgm:t>
    </dgm:pt>
    <dgm:pt modelId="{4464CF13-0C5F-470C-AED0-FC0995F15B3E}" type="pres">
      <dgm:prSet presAssocID="{7DE69260-6A2E-46D9-8222-0000830E9B00}" presName="hierRoot2" presStyleCnt="0">
        <dgm:presLayoutVars>
          <dgm:hierBranch/>
        </dgm:presLayoutVars>
      </dgm:prSet>
      <dgm:spPr/>
    </dgm:pt>
    <dgm:pt modelId="{A7A0BEFB-6E36-4E8C-9FB8-15F6F777315D}" type="pres">
      <dgm:prSet presAssocID="{7DE69260-6A2E-46D9-8222-0000830E9B00}" presName="rootComposite" presStyleCnt="0"/>
      <dgm:spPr/>
    </dgm:pt>
    <dgm:pt modelId="{89674902-5AEF-4047-963A-0402B5195220}" type="pres">
      <dgm:prSet presAssocID="{7DE69260-6A2E-46D9-8222-0000830E9B00}" presName="rootText" presStyleLbl="node3" presStyleIdx="14" presStyleCnt="2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F8AE482F-F1B9-4C93-BB2E-ADC5DB87A205}" type="pres">
      <dgm:prSet presAssocID="{7DE69260-6A2E-46D9-8222-0000830E9B00}" presName="rootConnector" presStyleLbl="node3" presStyleIdx="14" presStyleCnt="20"/>
      <dgm:spPr/>
      <dgm:t>
        <a:bodyPr/>
        <a:lstStyle/>
        <a:p>
          <a:endParaRPr lang="sl-SI"/>
        </a:p>
      </dgm:t>
    </dgm:pt>
    <dgm:pt modelId="{A30CE280-F857-4DAC-A445-4B993381E281}" type="pres">
      <dgm:prSet presAssocID="{7DE69260-6A2E-46D9-8222-0000830E9B00}" presName="hierChild4" presStyleCnt="0"/>
      <dgm:spPr/>
    </dgm:pt>
    <dgm:pt modelId="{212C75DB-3E7A-4943-B0A0-5C18EA0E386C}" type="pres">
      <dgm:prSet presAssocID="{7DE69260-6A2E-46D9-8222-0000830E9B00}" presName="hierChild5" presStyleCnt="0"/>
      <dgm:spPr/>
    </dgm:pt>
    <dgm:pt modelId="{A278BBC2-4F9E-47A1-9FF7-F66FC9BCC142}" type="pres">
      <dgm:prSet presAssocID="{AA6BAB8D-C755-48ED-B081-3764B257C781}" presName="Name35" presStyleLbl="parChTrans1D3" presStyleIdx="15" presStyleCnt="20"/>
      <dgm:spPr/>
      <dgm:t>
        <a:bodyPr/>
        <a:lstStyle/>
        <a:p>
          <a:endParaRPr lang="sl-SI"/>
        </a:p>
      </dgm:t>
    </dgm:pt>
    <dgm:pt modelId="{097FC744-0B0C-430B-A2B3-258DCDF618E7}" type="pres">
      <dgm:prSet presAssocID="{A8B92897-1CA2-4D1E-A875-08D5453C8939}" presName="hierRoot2" presStyleCnt="0">
        <dgm:presLayoutVars>
          <dgm:hierBranch/>
        </dgm:presLayoutVars>
      </dgm:prSet>
      <dgm:spPr/>
    </dgm:pt>
    <dgm:pt modelId="{7BF25C40-9FB0-4B2E-9714-70F3F768E260}" type="pres">
      <dgm:prSet presAssocID="{A8B92897-1CA2-4D1E-A875-08D5453C8939}" presName="rootComposite" presStyleCnt="0"/>
      <dgm:spPr/>
    </dgm:pt>
    <dgm:pt modelId="{C79EF3AA-8FB8-4F19-A6C4-AD59550982F9}" type="pres">
      <dgm:prSet presAssocID="{A8B92897-1CA2-4D1E-A875-08D5453C8939}" presName="rootText" presStyleLbl="node3" presStyleIdx="15" presStyleCnt="2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E0B60E4C-31D2-4668-957D-6775B4582A74}" type="pres">
      <dgm:prSet presAssocID="{A8B92897-1CA2-4D1E-A875-08D5453C8939}" presName="rootConnector" presStyleLbl="node3" presStyleIdx="15" presStyleCnt="20"/>
      <dgm:spPr/>
      <dgm:t>
        <a:bodyPr/>
        <a:lstStyle/>
        <a:p>
          <a:endParaRPr lang="sl-SI"/>
        </a:p>
      </dgm:t>
    </dgm:pt>
    <dgm:pt modelId="{8BCF6188-4C0F-476D-8EB5-6B30B3C9F238}" type="pres">
      <dgm:prSet presAssocID="{A8B92897-1CA2-4D1E-A875-08D5453C8939}" presName="hierChild4" presStyleCnt="0"/>
      <dgm:spPr/>
    </dgm:pt>
    <dgm:pt modelId="{EE15E866-2F1A-477B-B4B6-A4436F1348FE}" type="pres">
      <dgm:prSet presAssocID="{A8B92897-1CA2-4D1E-A875-08D5453C8939}" presName="hierChild5" presStyleCnt="0"/>
      <dgm:spPr/>
    </dgm:pt>
    <dgm:pt modelId="{822BE6E1-5083-4C87-AD75-D8E6504E272B}" type="pres">
      <dgm:prSet presAssocID="{E0B24A5F-680C-481B-A757-6ADB5A0290BD}" presName="hierChild5" presStyleCnt="0"/>
      <dgm:spPr/>
    </dgm:pt>
    <dgm:pt modelId="{AEA20A06-A909-4473-B4E0-52F454F8F199}" type="pres">
      <dgm:prSet presAssocID="{FADAD0D8-746E-4FFA-9966-B8E876C8DA7B}" presName="Name35" presStyleLbl="parChTrans1D2" presStyleIdx="4" presStyleCnt="5"/>
      <dgm:spPr/>
      <dgm:t>
        <a:bodyPr/>
        <a:lstStyle/>
        <a:p>
          <a:endParaRPr lang="sl-SI"/>
        </a:p>
      </dgm:t>
    </dgm:pt>
    <dgm:pt modelId="{7691F389-6C98-4531-8536-3463C24082FF}" type="pres">
      <dgm:prSet presAssocID="{A6F3267E-ED59-4899-9174-DCDD43A85BD4}" presName="hierRoot2" presStyleCnt="0">
        <dgm:presLayoutVars>
          <dgm:hierBranch/>
        </dgm:presLayoutVars>
      </dgm:prSet>
      <dgm:spPr/>
    </dgm:pt>
    <dgm:pt modelId="{2FFAE3EA-AEB6-47ED-8C0D-3082D4D3C26B}" type="pres">
      <dgm:prSet presAssocID="{A6F3267E-ED59-4899-9174-DCDD43A85BD4}" presName="rootComposite" presStyleCnt="0"/>
      <dgm:spPr/>
    </dgm:pt>
    <dgm:pt modelId="{C4C1D933-A44C-4AC2-92F9-0124D914FC30}" type="pres">
      <dgm:prSet presAssocID="{A6F3267E-ED59-4899-9174-DCDD43A85BD4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8EDCEE48-56EC-4E70-811F-F6D452A5B619}" type="pres">
      <dgm:prSet presAssocID="{A6F3267E-ED59-4899-9174-DCDD43A85BD4}" presName="rootConnector" presStyleLbl="node2" presStyleIdx="4" presStyleCnt="5"/>
      <dgm:spPr/>
      <dgm:t>
        <a:bodyPr/>
        <a:lstStyle/>
        <a:p>
          <a:endParaRPr lang="sl-SI"/>
        </a:p>
      </dgm:t>
    </dgm:pt>
    <dgm:pt modelId="{80BBBA98-22D4-4683-B2DB-71E129FD8C13}" type="pres">
      <dgm:prSet presAssocID="{A6F3267E-ED59-4899-9174-DCDD43A85BD4}" presName="hierChild4" presStyleCnt="0"/>
      <dgm:spPr/>
    </dgm:pt>
    <dgm:pt modelId="{84CFC459-33CB-462A-B7E5-519AD161B096}" type="pres">
      <dgm:prSet presAssocID="{EF26E5A2-FDD5-4256-B720-5329B24CF6DB}" presName="Name35" presStyleLbl="parChTrans1D3" presStyleIdx="16" presStyleCnt="20"/>
      <dgm:spPr/>
      <dgm:t>
        <a:bodyPr/>
        <a:lstStyle/>
        <a:p>
          <a:endParaRPr lang="sl-SI"/>
        </a:p>
      </dgm:t>
    </dgm:pt>
    <dgm:pt modelId="{0D0C61C1-AF2D-4D4C-8E90-1DC173DD3A17}" type="pres">
      <dgm:prSet presAssocID="{CC62DD3B-7B53-449E-9978-9F85C214EDF9}" presName="hierRoot2" presStyleCnt="0">
        <dgm:presLayoutVars>
          <dgm:hierBranch/>
        </dgm:presLayoutVars>
      </dgm:prSet>
      <dgm:spPr/>
    </dgm:pt>
    <dgm:pt modelId="{3413D1A0-C3E1-4F1F-92FF-56340BC7D6D1}" type="pres">
      <dgm:prSet presAssocID="{CC62DD3B-7B53-449E-9978-9F85C214EDF9}" presName="rootComposite" presStyleCnt="0"/>
      <dgm:spPr/>
    </dgm:pt>
    <dgm:pt modelId="{1FF4D0ED-CFC5-4CAB-B9DD-73A1A8A4E21B}" type="pres">
      <dgm:prSet presAssocID="{CC62DD3B-7B53-449E-9978-9F85C214EDF9}" presName="rootText" presStyleLbl="node3" presStyleIdx="16" presStyleCnt="2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7299D863-E3A4-4BDE-9A75-EC5645CE8583}" type="pres">
      <dgm:prSet presAssocID="{CC62DD3B-7B53-449E-9978-9F85C214EDF9}" presName="rootConnector" presStyleLbl="node3" presStyleIdx="16" presStyleCnt="20"/>
      <dgm:spPr/>
      <dgm:t>
        <a:bodyPr/>
        <a:lstStyle/>
        <a:p>
          <a:endParaRPr lang="sl-SI"/>
        </a:p>
      </dgm:t>
    </dgm:pt>
    <dgm:pt modelId="{6E959577-C02A-40D3-869D-DDEAC028ED8C}" type="pres">
      <dgm:prSet presAssocID="{CC62DD3B-7B53-449E-9978-9F85C214EDF9}" presName="hierChild4" presStyleCnt="0"/>
      <dgm:spPr/>
    </dgm:pt>
    <dgm:pt modelId="{28C5EE9E-2991-4788-8731-1665C995EFED}" type="pres">
      <dgm:prSet presAssocID="{CC62DD3B-7B53-449E-9978-9F85C214EDF9}" presName="hierChild5" presStyleCnt="0"/>
      <dgm:spPr/>
    </dgm:pt>
    <dgm:pt modelId="{D5083B3F-3D31-4A8A-9B75-E32C9A556405}" type="pres">
      <dgm:prSet presAssocID="{96646A71-8CA1-4CAC-9A68-063DC9C8285F}" presName="Name35" presStyleLbl="parChTrans1D3" presStyleIdx="17" presStyleCnt="20"/>
      <dgm:spPr/>
      <dgm:t>
        <a:bodyPr/>
        <a:lstStyle/>
        <a:p>
          <a:endParaRPr lang="sl-SI"/>
        </a:p>
      </dgm:t>
    </dgm:pt>
    <dgm:pt modelId="{7DCBCB33-5222-4180-8CC4-0689D8EAC7FD}" type="pres">
      <dgm:prSet presAssocID="{966DEAB8-CBFA-4093-B36F-2813EAFC9F2A}" presName="hierRoot2" presStyleCnt="0">
        <dgm:presLayoutVars>
          <dgm:hierBranch/>
        </dgm:presLayoutVars>
      </dgm:prSet>
      <dgm:spPr/>
    </dgm:pt>
    <dgm:pt modelId="{65EA9395-1FE4-488B-8806-59530E7B46C9}" type="pres">
      <dgm:prSet presAssocID="{966DEAB8-CBFA-4093-B36F-2813EAFC9F2A}" presName="rootComposite" presStyleCnt="0"/>
      <dgm:spPr/>
    </dgm:pt>
    <dgm:pt modelId="{61F9AD86-9632-4D8E-8929-322F7CCFFF9E}" type="pres">
      <dgm:prSet presAssocID="{966DEAB8-CBFA-4093-B36F-2813EAFC9F2A}" presName="rootText" presStyleLbl="node3" presStyleIdx="17" presStyleCnt="2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AAEF7031-2C85-48A8-9474-BCABF9FE98D2}" type="pres">
      <dgm:prSet presAssocID="{966DEAB8-CBFA-4093-B36F-2813EAFC9F2A}" presName="rootConnector" presStyleLbl="node3" presStyleIdx="17" presStyleCnt="20"/>
      <dgm:spPr/>
      <dgm:t>
        <a:bodyPr/>
        <a:lstStyle/>
        <a:p>
          <a:endParaRPr lang="sl-SI"/>
        </a:p>
      </dgm:t>
    </dgm:pt>
    <dgm:pt modelId="{8A6B13B0-220B-4454-BBF1-DABAEAE00B03}" type="pres">
      <dgm:prSet presAssocID="{966DEAB8-CBFA-4093-B36F-2813EAFC9F2A}" presName="hierChild4" presStyleCnt="0"/>
      <dgm:spPr/>
    </dgm:pt>
    <dgm:pt modelId="{24906FC2-A5E6-432A-84BA-7C02427C9071}" type="pres">
      <dgm:prSet presAssocID="{966DEAB8-CBFA-4093-B36F-2813EAFC9F2A}" presName="hierChild5" presStyleCnt="0"/>
      <dgm:spPr/>
    </dgm:pt>
    <dgm:pt modelId="{D4AAF685-7808-4499-A6CB-C5D81AA1DAC6}" type="pres">
      <dgm:prSet presAssocID="{2ADB888E-402F-4F90-B1A7-DEB621DF21F7}" presName="Name35" presStyleLbl="parChTrans1D3" presStyleIdx="18" presStyleCnt="20"/>
      <dgm:spPr/>
      <dgm:t>
        <a:bodyPr/>
        <a:lstStyle/>
        <a:p>
          <a:endParaRPr lang="sl-SI"/>
        </a:p>
      </dgm:t>
    </dgm:pt>
    <dgm:pt modelId="{2B8041DF-901C-46C5-86DD-D6EBE831AC26}" type="pres">
      <dgm:prSet presAssocID="{51217373-42BB-4186-B437-860A8929446F}" presName="hierRoot2" presStyleCnt="0">
        <dgm:presLayoutVars>
          <dgm:hierBranch/>
        </dgm:presLayoutVars>
      </dgm:prSet>
      <dgm:spPr/>
    </dgm:pt>
    <dgm:pt modelId="{3C332BBB-E9B4-421C-9B57-1EB3671AE07E}" type="pres">
      <dgm:prSet presAssocID="{51217373-42BB-4186-B437-860A8929446F}" presName="rootComposite" presStyleCnt="0"/>
      <dgm:spPr/>
    </dgm:pt>
    <dgm:pt modelId="{0F02FD7F-E022-45CD-963A-EF54DCFD15E9}" type="pres">
      <dgm:prSet presAssocID="{51217373-42BB-4186-B437-860A8929446F}" presName="rootText" presStyleLbl="node3" presStyleIdx="18" presStyleCnt="2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73CBFB85-846D-459F-8EC9-841BFF934594}" type="pres">
      <dgm:prSet presAssocID="{51217373-42BB-4186-B437-860A8929446F}" presName="rootConnector" presStyleLbl="node3" presStyleIdx="18" presStyleCnt="20"/>
      <dgm:spPr/>
      <dgm:t>
        <a:bodyPr/>
        <a:lstStyle/>
        <a:p>
          <a:endParaRPr lang="sl-SI"/>
        </a:p>
      </dgm:t>
    </dgm:pt>
    <dgm:pt modelId="{93299FDA-7BB9-473F-8546-0C0028DC28BC}" type="pres">
      <dgm:prSet presAssocID="{51217373-42BB-4186-B437-860A8929446F}" presName="hierChild4" presStyleCnt="0"/>
      <dgm:spPr/>
    </dgm:pt>
    <dgm:pt modelId="{34EF624A-293C-4561-AEAA-365F52D33D9E}" type="pres">
      <dgm:prSet presAssocID="{51217373-42BB-4186-B437-860A8929446F}" presName="hierChild5" presStyleCnt="0"/>
      <dgm:spPr/>
    </dgm:pt>
    <dgm:pt modelId="{BA8C1B36-0C82-45A2-8262-4DE59D2FD529}" type="pres">
      <dgm:prSet presAssocID="{4C7618CB-C84F-42AB-94E8-8F0870012465}" presName="Name35" presStyleLbl="parChTrans1D3" presStyleIdx="19" presStyleCnt="20"/>
      <dgm:spPr/>
      <dgm:t>
        <a:bodyPr/>
        <a:lstStyle/>
        <a:p>
          <a:endParaRPr lang="sl-SI"/>
        </a:p>
      </dgm:t>
    </dgm:pt>
    <dgm:pt modelId="{95F77BF9-5DBC-4482-9A64-86ABA25F2F84}" type="pres">
      <dgm:prSet presAssocID="{7C70D80E-7381-4B14-ADC4-4E1F52B22A49}" presName="hierRoot2" presStyleCnt="0">
        <dgm:presLayoutVars>
          <dgm:hierBranch/>
        </dgm:presLayoutVars>
      </dgm:prSet>
      <dgm:spPr/>
    </dgm:pt>
    <dgm:pt modelId="{5C0F9738-30A2-4510-8B9A-5A1FB726799D}" type="pres">
      <dgm:prSet presAssocID="{7C70D80E-7381-4B14-ADC4-4E1F52B22A49}" presName="rootComposite" presStyleCnt="0"/>
      <dgm:spPr/>
    </dgm:pt>
    <dgm:pt modelId="{DA131A77-2FA5-4059-B5F0-990517DE6762}" type="pres">
      <dgm:prSet presAssocID="{7C70D80E-7381-4B14-ADC4-4E1F52B22A49}" presName="rootText" presStyleLbl="node3" presStyleIdx="19" presStyleCnt="20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591DA866-FE55-4591-BA4A-AB6BF940CB6F}" type="pres">
      <dgm:prSet presAssocID="{7C70D80E-7381-4B14-ADC4-4E1F52B22A49}" presName="rootConnector" presStyleLbl="node3" presStyleIdx="19" presStyleCnt="20"/>
      <dgm:spPr/>
      <dgm:t>
        <a:bodyPr/>
        <a:lstStyle/>
        <a:p>
          <a:endParaRPr lang="sl-SI"/>
        </a:p>
      </dgm:t>
    </dgm:pt>
    <dgm:pt modelId="{02D48E46-F9EC-4EB6-ADE6-1A1483FEDB72}" type="pres">
      <dgm:prSet presAssocID="{7C70D80E-7381-4B14-ADC4-4E1F52B22A49}" presName="hierChild4" presStyleCnt="0"/>
      <dgm:spPr/>
    </dgm:pt>
    <dgm:pt modelId="{F94AC715-FB67-468F-ADBF-C4DEF910AB5C}" type="pres">
      <dgm:prSet presAssocID="{7C70D80E-7381-4B14-ADC4-4E1F52B22A49}" presName="hierChild5" presStyleCnt="0"/>
      <dgm:spPr/>
    </dgm:pt>
    <dgm:pt modelId="{B153916A-6984-4A43-AFAD-1F53D8A74B50}" type="pres">
      <dgm:prSet presAssocID="{A6F3267E-ED59-4899-9174-DCDD43A85BD4}" presName="hierChild5" presStyleCnt="0"/>
      <dgm:spPr/>
    </dgm:pt>
    <dgm:pt modelId="{BDB6865A-CE25-4FC2-A108-175E5EC6C03C}" type="pres">
      <dgm:prSet presAssocID="{0FA47865-0E3F-405D-BCC2-6572CE869B45}" presName="hierChild3" presStyleCnt="0"/>
      <dgm:spPr/>
    </dgm:pt>
  </dgm:ptLst>
  <dgm:cxnLst>
    <dgm:cxn modelId="{DF341CCD-BEE5-4E56-80CB-C89A25C22D0D}" type="presOf" srcId="{95E529B2-9290-4766-927E-6E1075F8F470}" destId="{6C992874-53E2-4D9F-8F31-78AA8F4D9FA1}" srcOrd="1" destOrd="0" presId="urn:microsoft.com/office/officeart/2005/8/layout/orgChart1"/>
    <dgm:cxn modelId="{3E9BE21F-8974-4C92-B255-5C1481AAB853}" type="presOf" srcId="{31B469D1-BF07-4F3F-8083-CB6D7F323260}" destId="{9FAEDC5D-59A7-486F-8E38-A3177B719B8D}" srcOrd="0" destOrd="0" presId="urn:microsoft.com/office/officeart/2005/8/layout/orgChart1"/>
    <dgm:cxn modelId="{F820DDCA-1C10-48DD-8BF3-F261F6649C6E}" srcId="{F077AD10-E486-4485-969F-163B17705B86}" destId="{716118D3-0DC8-4E46-8E8C-533D7ADE33D6}" srcOrd="1" destOrd="0" parTransId="{C9888D47-38B7-4A98-97B4-537148B5DD6B}" sibTransId="{55EAEBF7-16AD-4547-908D-B535A8DE3427}"/>
    <dgm:cxn modelId="{BE721C5E-1D7D-4BEC-ADAC-55E272A64DB4}" type="presOf" srcId="{275CF10C-E4AB-4774-AEF1-607B95C53DE4}" destId="{D5AB480C-81C4-4366-BF43-2694DA4F9B5C}" srcOrd="1" destOrd="0" presId="urn:microsoft.com/office/officeart/2005/8/layout/orgChart1"/>
    <dgm:cxn modelId="{A4B76A89-D19C-436A-B6B3-580188E3B7AE}" type="presOf" srcId="{CFBE66BC-0695-4C72-B966-747F495328DB}" destId="{5D12DAC9-2F39-45A5-9C4E-8399BEB19093}" srcOrd="0" destOrd="0" presId="urn:microsoft.com/office/officeart/2005/8/layout/orgChart1"/>
    <dgm:cxn modelId="{9563D9FE-37BC-4F9A-B208-AE3FA989901B}" type="presOf" srcId="{DED8C8EF-3C31-40B8-81CA-449E31D547EF}" destId="{1B084D50-7FAD-4892-95C0-B423C601428B}" srcOrd="0" destOrd="0" presId="urn:microsoft.com/office/officeart/2005/8/layout/orgChart1"/>
    <dgm:cxn modelId="{F049E5AF-0929-4EEF-8307-CEE767E4419B}" type="presOf" srcId="{1B478693-91CA-4D0D-8254-A86CDE433A96}" destId="{5B0B57D6-B438-4D55-B882-6896466A5416}" srcOrd="1" destOrd="0" presId="urn:microsoft.com/office/officeart/2005/8/layout/orgChart1"/>
    <dgm:cxn modelId="{41CB2587-E8BE-4B98-9E71-AE82F8FF5786}" type="presOf" srcId="{12348D6A-6A4D-489E-B401-CEFFEEA83AD5}" destId="{3728FBDD-76E6-43B1-90FB-F8FD1B8F8C16}" srcOrd="0" destOrd="0" presId="urn:microsoft.com/office/officeart/2005/8/layout/orgChart1"/>
    <dgm:cxn modelId="{5CD9146E-AF44-4755-B9BF-B03C57DE9052}" srcId="{CA98BC51-95FA-4603-A13C-DD12E4A8EACD}" destId="{0FA47865-0E3F-405D-BCC2-6572CE869B45}" srcOrd="0" destOrd="0" parTransId="{D8EAA46B-D773-4C10-A431-097C9ADDF32E}" sibTransId="{D7D6C31E-D452-45E7-812E-57C464C1D464}"/>
    <dgm:cxn modelId="{7790F27C-3E00-4AA7-989F-BD6C70360487}" type="presOf" srcId="{28927EB6-0E06-42ED-ACFF-CCE14072709B}" destId="{BB420A13-0733-4285-9908-B78C0E9A9163}" srcOrd="0" destOrd="0" presId="urn:microsoft.com/office/officeart/2005/8/layout/orgChart1"/>
    <dgm:cxn modelId="{CE3DCE29-FEE2-497F-A6A1-774A313E5FCB}" type="presOf" srcId="{E02CEA4E-5E1C-48AB-9744-4ED065769245}" destId="{F8CC2C8B-7355-47F9-8B6A-CB2AE9368BAC}" srcOrd="0" destOrd="0" presId="urn:microsoft.com/office/officeart/2005/8/layout/orgChart1"/>
    <dgm:cxn modelId="{A08534AC-42EE-4AAC-87FA-0B8A24F7F275}" type="presOf" srcId="{716118D3-0DC8-4E46-8E8C-533D7ADE33D6}" destId="{051600F1-0722-49B4-8A38-4BD17027D306}" srcOrd="1" destOrd="0" presId="urn:microsoft.com/office/officeart/2005/8/layout/orgChart1"/>
    <dgm:cxn modelId="{90A2AFF0-7C37-4871-AC7B-761B2A4CD89F}" type="presOf" srcId="{716118D3-0DC8-4E46-8E8C-533D7ADE33D6}" destId="{62873C2D-7239-48B7-83A1-3393CB97370B}" srcOrd="0" destOrd="0" presId="urn:microsoft.com/office/officeart/2005/8/layout/orgChart1"/>
    <dgm:cxn modelId="{40BC3E64-5A0C-48AF-800F-26AF9A124C9F}" type="presOf" srcId="{A6F3267E-ED59-4899-9174-DCDD43A85BD4}" destId="{8EDCEE48-56EC-4E70-811F-F6D452A5B619}" srcOrd="1" destOrd="0" presId="urn:microsoft.com/office/officeart/2005/8/layout/orgChart1"/>
    <dgm:cxn modelId="{CA42C5FA-7D4C-4211-8508-01109BC6F2BA}" type="presOf" srcId="{7745B9EA-D4BC-47C6-BB37-16F7125119E2}" destId="{169061A3-DEAB-4826-8295-6113090E3FC4}" srcOrd="1" destOrd="0" presId="urn:microsoft.com/office/officeart/2005/8/layout/orgChart1"/>
    <dgm:cxn modelId="{3DD39A71-8B4D-437D-9C89-B0CC6E147A66}" srcId="{F077AD10-E486-4485-969F-163B17705B86}" destId="{E02FED12-8C3D-4C41-AD5B-FD9C4BCE7F26}" srcOrd="2" destOrd="0" parTransId="{FA4EB67C-EF89-46B7-9020-4586F9E33E8C}" sibTransId="{7D03D543-4F04-4073-BBFC-4E2D92C10DE5}"/>
    <dgm:cxn modelId="{5BE9D981-4CA7-40BC-A5B5-C44FE65082D6}" type="presOf" srcId="{9E730D7F-0E58-436C-BC67-239C52F5F4D7}" destId="{BADBC667-2AA7-4B91-A5A0-76C83EAB7986}" srcOrd="1" destOrd="0" presId="urn:microsoft.com/office/officeart/2005/8/layout/orgChart1"/>
    <dgm:cxn modelId="{BE31BA19-F880-43B3-A992-F0FDDA51DDE3}" type="presOf" srcId="{E0B24A5F-680C-481B-A757-6ADB5A0290BD}" destId="{91D6FA4C-10FB-4070-B7F1-000AC0A60699}" srcOrd="0" destOrd="0" presId="urn:microsoft.com/office/officeart/2005/8/layout/orgChart1"/>
    <dgm:cxn modelId="{B9AD228F-FBEA-4A1B-B34B-B46099D2FEE6}" srcId="{0FA47865-0E3F-405D-BCC2-6572CE869B45}" destId="{A6F3267E-ED59-4899-9174-DCDD43A85BD4}" srcOrd="4" destOrd="0" parTransId="{FADAD0D8-746E-4FFA-9966-B8E876C8DA7B}" sibTransId="{7488280C-7A57-4F4D-98FE-CAF04A87431F}"/>
    <dgm:cxn modelId="{65C6B729-B4C2-4D95-B263-C33A9167FA25}" type="presOf" srcId="{332DC432-67BB-40E9-B731-FCAA032376F0}" destId="{882262A0-CCF2-491E-BC53-3176DFC478B7}" srcOrd="1" destOrd="0" presId="urn:microsoft.com/office/officeart/2005/8/layout/orgChart1"/>
    <dgm:cxn modelId="{2BDB6EE1-D223-4582-9C18-D6E62BE9D9D3}" srcId="{A6F3267E-ED59-4899-9174-DCDD43A85BD4}" destId="{7C70D80E-7381-4B14-ADC4-4E1F52B22A49}" srcOrd="3" destOrd="0" parTransId="{4C7618CB-C84F-42AB-94E8-8F0870012465}" sibTransId="{2106489A-9F0A-4B03-9F93-E8DBF18A6296}"/>
    <dgm:cxn modelId="{DE9BEB4B-D390-41E4-8DE9-68DD55F5450E}" type="presOf" srcId="{CC46E5CA-0525-46A4-83C8-7FB26DFA8B3B}" destId="{68B78355-2152-4E4C-9AA1-BD46191A47ED}" srcOrd="0" destOrd="0" presId="urn:microsoft.com/office/officeart/2005/8/layout/orgChart1"/>
    <dgm:cxn modelId="{29A83612-28C0-421B-A06E-FA15FB779C43}" type="presOf" srcId="{B85CC8BF-59E7-409E-83F5-17294E31B876}" destId="{6E82755D-7884-4D1D-BAF5-AEBEE1816A34}" srcOrd="1" destOrd="0" presId="urn:microsoft.com/office/officeart/2005/8/layout/orgChart1"/>
    <dgm:cxn modelId="{926AC671-65F5-4912-8A67-71B4476F5CF9}" type="presOf" srcId="{96646A71-8CA1-4CAC-9A68-063DC9C8285F}" destId="{D5083B3F-3D31-4A8A-9B75-E32C9A556405}" srcOrd="0" destOrd="0" presId="urn:microsoft.com/office/officeart/2005/8/layout/orgChart1"/>
    <dgm:cxn modelId="{5A581C0E-816A-49D2-8901-1874F6493F29}" type="presOf" srcId="{0A2DD0E8-362F-43A1-B20B-F92C42ED0046}" destId="{46DB37F2-51D9-43FB-A6A8-D29DD9813416}" srcOrd="0" destOrd="0" presId="urn:microsoft.com/office/officeart/2005/8/layout/orgChart1"/>
    <dgm:cxn modelId="{27A3C24B-7C44-46E2-97A5-8A575CEEAE5E}" srcId="{A441DE8B-0338-4563-95B7-FDEEEF1D1A8A}" destId="{D570B12D-CAFB-45A1-84A2-7A1C28F7BDF4}" srcOrd="0" destOrd="0" parTransId="{4E11695A-287B-44B4-AF9D-BECF85C499E4}" sibTransId="{63DA2236-BD04-4DCC-8C6F-A3D264F3934E}"/>
    <dgm:cxn modelId="{3ACEDC26-B608-45D0-8CA1-5351EE206E12}" type="presOf" srcId="{7DE69260-6A2E-46D9-8222-0000830E9B00}" destId="{F8AE482F-F1B9-4C93-BB2E-ADC5DB87A205}" srcOrd="1" destOrd="0" presId="urn:microsoft.com/office/officeart/2005/8/layout/orgChart1"/>
    <dgm:cxn modelId="{1E1925B3-215B-4708-882D-8B76171EB381}" type="presOf" srcId="{F252A6B9-3739-42D1-B201-26316BD06458}" destId="{BF584A7E-2B25-413B-B66F-0FDD40C3A1FF}" srcOrd="0" destOrd="0" presId="urn:microsoft.com/office/officeart/2005/8/layout/orgChart1"/>
    <dgm:cxn modelId="{EAE552AC-A83C-4285-9929-290FF80D082F}" type="presOf" srcId="{7DE69260-6A2E-46D9-8222-0000830E9B00}" destId="{89674902-5AEF-4047-963A-0402B5195220}" srcOrd="0" destOrd="0" presId="urn:microsoft.com/office/officeart/2005/8/layout/orgChart1"/>
    <dgm:cxn modelId="{C9707A74-603E-4A26-B147-5FC1FCCC3996}" type="presOf" srcId="{40C513DE-333E-445A-B8CC-8ECCE9A0B358}" destId="{C52CEBA3-DA99-4449-B036-E784A74E3F5B}" srcOrd="0" destOrd="0" presId="urn:microsoft.com/office/officeart/2005/8/layout/orgChart1"/>
    <dgm:cxn modelId="{6013398A-4C9F-4AF1-8A8A-705E74485E7D}" srcId="{9BCA33C8-CEA7-475D-BF3B-5D884DC8ED0D}" destId="{F252A6B9-3739-42D1-B201-26316BD06458}" srcOrd="2" destOrd="0" parTransId="{899122F9-BF00-46AE-9730-D732C1AB9793}" sibTransId="{689A58B2-6A64-4814-BA35-9FF845C180C5}"/>
    <dgm:cxn modelId="{3D31F2FA-6019-4D14-A590-02619ED74710}" type="presOf" srcId="{51217373-42BB-4186-B437-860A8929446F}" destId="{0F02FD7F-E022-45CD-963A-EF54DCFD15E9}" srcOrd="0" destOrd="0" presId="urn:microsoft.com/office/officeart/2005/8/layout/orgChart1"/>
    <dgm:cxn modelId="{173E9F7C-98CC-44E4-A0EF-1C85DCC8CCF1}" type="presOf" srcId="{899122F9-BF00-46AE-9730-D732C1AB9793}" destId="{DB72F9FF-DFE3-48FE-B89C-93CBB71758D5}" srcOrd="0" destOrd="0" presId="urn:microsoft.com/office/officeart/2005/8/layout/orgChart1"/>
    <dgm:cxn modelId="{FDF38EEE-0B58-4EB8-A96C-9028E4D62C5E}" type="presOf" srcId="{FBBEAF5D-68BB-47B0-9C3A-EFDEFD66417D}" destId="{3EE8531E-A990-4643-8D49-9847717BAAC8}" srcOrd="1" destOrd="0" presId="urn:microsoft.com/office/officeart/2005/8/layout/orgChart1"/>
    <dgm:cxn modelId="{85A58BE9-068B-4D4D-BB27-515A0851A343}" type="presOf" srcId="{FBBEAF5D-68BB-47B0-9C3A-EFDEFD66417D}" destId="{99880887-D869-461E-8A8C-E33475EEB933}" srcOrd="0" destOrd="0" presId="urn:microsoft.com/office/officeart/2005/8/layout/orgChart1"/>
    <dgm:cxn modelId="{FB5C8663-2A6D-4B52-8A41-6E979E84C472}" type="presOf" srcId="{753239A9-3CBA-434A-8FEA-3AA9986A3A67}" destId="{9CA5C6CA-6E24-4FD2-8699-917701667DC8}" srcOrd="1" destOrd="0" presId="urn:microsoft.com/office/officeart/2005/8/layout/orgChart1"/>
    <dgm:cxn modelId="{B4C757CF-4488-4E24-A8BB-EE25A5641802}" type="presOf" srcId="{A0988238-416C-4E52-9375-98FB13652F35}" destId="{3EDED142-8E97-4AAA-A5C4-753DD8CBABFE}" srcOrd="0" destOrd="0" presId="urn:microsoft.com/office/officeart/2005/8/layout/orgChart1"/>
    <dgm:cxn modelId="{C75B7062-B381-45E2-9212-4CABA78FD09D}" srcId="{82165912-4DAA-4297-A652-0200EF928C35}" destId="{332DC432-67BB-40E9-B731-FCAA032376F0}" srcOrd="0" destOrd="0" parTransId="{97FEDC19-0FEC-43C2-BFAF-8C6E7C5F0AAC}" sibTransId="{C189593D-BF3C-4CD0-9BF2-868ED025A6AB}"/>
    <dgm:cxn modelId="{8B2ED7AF-C81E-4DA5-B5A1-7212335AB2F5}" srcId="{753239A9-3CBA-434A-8FEA-3AA9986A3A67}" destId="{12737E16-59AD-4FD1-B072-580B8B0F0ED7}" srcOrd="0" destOrd="0" parTransId="{01086E39-C428-4D00-ABC4-84E1B1FFA2B8}" sibTransId="{A0E14C89-E244-448C-A60B-FA9DAFE80129}"/>
    <dgm:cxn modelId="{97041122-A384-4A0A-AA78-BAA971D4DE11}" srcId="{332DC432-67BB-40E9-B731-FCAA032376F0}" destId="{95E529B2-9290-4766-927E-6E1075F8F470}" srcOrd="1" destOrd="0" parTransId="{59BDEFD8-6E29-4DB0-9F1B-97A44816556E}" sibTransId="{88D2F397-359A-4959-97BC-2FCD29EAD7AC}"/>
    <dgm:cxn modelId="{135EE2C4-29B4-41A5-AC44-57F6D3D38689}" type="presOf" srcId="{F503E2FF-193F-47D4-9E99-FEF980C3B209}" destId="{8E9133DA-AF55-468B-B8BE-7A22796A769A}" srcOrd="1" destOrd="0" presId="urn:microsoft.com/office/officeart/2005/8/layout/orgChart1"/>
    <dgm:cxn modelId="{A35EEC7F-5CD6-4120-9A3F-FBABA9E0EF02}" type="presOf" srcId="{A9152124-9340-4139-8117-DE7D0B122636}" destId="{470A436C-9109-4336-A5C2-B3FB1BA4E7D0}" srcOrd="0" destOrd="0" presId="urn:microsoft.com/office/officeart/2005/8/layout/orgChart1"/>
    <dgm:cxn modelId="{881956A4-DF45-43C9-A782-7EDDC14D4D54}" type="presOf" srcId="{7F15B24F-26A5-4245-A69C-6F583471D9A8}" destId="{55F6917D-F0AD-4D7A-BF61-E63E39514D10}" srcOrd="0" destOrd="0" presId="urn:microsoft.com/office/officeart/2005/8/layout/orgChart1"/>
    <dgm:cxn modelId="{7E61A1CC-6681-476A-9E38-57743696F2AA}" type="presOf" srcId="{B6D29A9A-E0F8-435E-A465-0D60FF918B27}" destId="{ACAC0D48-7818-4E14-9B00-306EFB6964D8}" srcOrd="0" destOrd="0" presId="urn:microsoft.com/office/officeart/2005/8/layout/orgChart1"/>
    <dgm:cxn modelId="{5E304B2A-F27D-4045-A9A3-5F69C19DFC47}" type="presOf" srcId="{1B1E3104-16B1-4FD8-91D4-2B5F6F1F14F4}" destId="{D5252E48-58AF-4A11-86D2-F16280146115}" srcOrd="1" destOrd="0" presId="urn:microsoft.com/office/officeart/2005/8/layout/orgChart1"/>
    <dgm:cxn modelId="{30111074-6E56-4AC3-9CC9-6B291E2A5B2F}" type="presOf" srcId="{AF72B64A-AE05-42AD-B55C-43BFBC716793}" destId="{8F6C88D3-1788-4FE1-9511-AA3CF44BBB95}" srcOrd="0" destOrd="0" presId="urn:microsoft.com/office/officeart/2005/8/layout/orgChart1"/>
    <dgm:cxn modelId="{821CE456-96F4-47A9-A2D5-5A3F420D08BF}" type="presOf" srcId="{E02FED12-8C3D-4C41-AD5B-FD9C4BCE7F26}" destId="{BA5203CF-F331-4705-9877-504D346AE436}" srcOrd="1" destOrd="0" presId="urn:microsoft.com/office/officeart/2005/8/layout/orgChart1"/>
    <dgm:cxn modelId="{F49D3A00-2E76-492E-B662-1BADFB0625FA}" srcId="{E0B24A5F-680C-481B-A757-6ADB5A0290BD}" destId="{4FE0A573-588D-4A16-B78C-0D625BE0A5EE}" srcOrd="1" destOrd="0" parTransId="{40C513DE-333E-445A-B8CC-8ECCE9A0B358}" sibTransId="{7CD3A34F-C536-43F0-A6C7-C888F4D3BD4E}"/>
    <dgm:cxn modelId="{6240E72F-A7E8-43BB-BD1A-D84C8D23DF5D}" srcId="{595DF7A3-186F-43EF-88D3-C88A260E762E}" destId="{1B478693-91CA-4D0D-8254-A86CDE433A96}" srcOrd="0" destOrd="0" parTransId="{DDB496DF-71B8-402D-93B4-CEA20C137130}" sibTransId="{787A5715-593C-405F-91BC-6FA87EDED60A}"/>
    <dgm:cxn modelId="{7F3E52E7-0448-4BCC-94CE-D787AF6C84D4}" type="presOf" srcId="{F077AD10-E486-4485-969F-163B17705B86}" destId="{DB4A3658-743B-4C1E-AEBF-1D013DE53B52}" srcOrd="1" destOrd="0" presId="urn:microsoft.com/office/officeart/2005/8/layout/orgChart1"/>
    <dgm:cxn modelId="{E633B7CD-B1CC-4001-B455-D0CCC7CFD590}" type="presOf" srcId="{966DEAB8-CBFA-4093-B36F-2813EAFC9F2A}" destId="{61F9AD86-9632-4D8E-8929-322F7CCFFF9E}" srcOrd="0" destOrd="0" presId="urn:microsoft.com/office/officeart/2005/8/layout/orgChart1"/>
    <dgm:cxn modelId="{E5CF838F-737D-4139-B673-D2442D27B230}" type="presOf" srcId="{DF74FCA3-79D5-4CF7-BB72-51A77871703A}" destId="{17CD17B3-8A69-4E7F-9B34-DA59059D7147}" srcOrd="0" destOrd="0" presId="urn:microsoft.com/office/officeart/2005/8/layout/orgChart1"/>
    <dgm:cxn modelId="{D0963629-39B6-4E3D-B864-3CC2AB9FCFA6}" type="presOf" srcId="{A306A62D-92D8-4CC1-9B8C-4CEA72F39580}" destId="{9AEA01B4-2A5C-4EEB-BE23-7460CF428F75}" srcOrd="1" destOrd="0" presId="urn:microsoft.com/office/officeart/2005/8/layout/orgChart1"/>
    <dgm:cxn modelId="{305E8954-5F8A-4B6B-A1ED-A94230756161}" srcId="{E0B24A5F-680C-481B-A757-6ADB5A0290BD}" destId="{7DE69260-6A2E-46D9-8222-0000830E9B00}" srcOrd="2" destOrd="0" parTransId="{43EF559D-1F53-4158-892D-C07ECE665488}" sibTransId="{9EEC5D6C-DDD5-44FE-8C68-B150CB87A9E3}"/>
    <dgm:cxn modelId="{5E348882-4A54-4265-87DC-A3D77A0987C6}" type="presOf" srcId="{43EF559D-1F53-4158-892D-C07ECE665488}" destId="{E0B49823-A1E8-4B25-8E28-11EE4AE4D850}" srcOrd="0" destOrd="0" presId="urn:microsoft.com/office/officeart/2005/8/layout/orgChart1"/>
    <dgm:cxn modelId="{7FF94689-2B96-46E7-A505-A76F998FE6D7}" srcId="{82165912-4DAA-4297-A652-0200EF928C35}" destId="{B85CC8BF-59E7-409E-83F5-17294E31B876}" srcOrd="1" destOrd="0" parTransId="{3549018C-1402-480D-A16A-4AF9875F0B9A}" sibTransId="{59C91D5F-C10D-40A6-AD88-E42480810071}"/>
    <dgm:cxn modelId="{AC1C0EAB-AC58-4F43-AC96-F20A8BC39065}" srcId="{A6F3267E-ED59-4899-9174-DCDD43A85BD4}" destId="{CC62DD3B-7B53-449E-9978-9F85C214EDF9}" srcOrd="0" destOrd="0" parTransId="{EF26E5A2-FDD5-4256-B720-5329B24CF6DB}" sibTransId="{6EF5C764-AAD8-40D7-806D-C768184FB3FE}"/>
    <dgm:cxn modelId="{2A8629D2-6BA4-4DE0-ABA9-312A33474056}" srcId="{A0988238-416C-4E52-9375-98FB13652F35}" destId="{12348D6A-6A4D-489E-B401-CEFFEEA83AD5}" srcOrd="2" destOrd="0" parTransId="{DF74FCA3-79D5-4CF7-BB72-51A77871703A}" sibTransId="{39BD85F0-8C4D-43D1-8561-D5C521CB345F}"/>
    <dgm:cxn modelId="{5C314258-C648-4D2A-8A28-8D82E391EACC}" type="presOf" srcId="{332DC432-67BB-40E9-B731-FCAA032376F0}" destId="{E19C0A33-802A-4932-BBEF-9D0648083D1B}" srcOrd="0" destOrd="0" presId="urn:microsoft.com/office/officeart/2005/8/layout/orgChart1"/>
    <dgm:cxn modelId="{57037B34-FAAE-4240-9F30-9AFE788CB324}" type="presOf" srcId="{E9A6C7EA-7291-47E9-9BBD-F6D53A1409D1}" destId="{913911E0-56AA-49B3-B89A-4B7ADED46D8B}" srcOrd="1" destOrd="0" presId="urn:microsoft.com/office/officeart/2005/8/layout/orgChart1"/>
    <dgm:cxn modelId="{99F19E1F-8ABC-4195-9788-1431325FD70F}" srcId="{9E730D7F-0E58-436C-BC67-239C52F5F4D7}" destId="{D3B2B03F-E936-4BC3-B639-5908EA8CD324}" srcOrd="1" destOrd="0" parTransId="{070BE4E5-D3A4-4CEB-BE34-AAC8DB0A3B60}" sibTransId="{E4717E79-8A55-4878-8282-DD0F61288900}"/>
    <dgm:cxn modelId="{6F63AEFB-027E-4A79-977A-76830A91F11D}" type="presOf" srcId="{A392DE46-2E1F-4BBE-ACAC-1EA7C5184BDA}" destId="{7D3C945E-F2E6-4F85-B1CF-CAAEB0FFAF01}" srcOrd="1" destOrd="0" presId="urn:microsoft.com/office/officeart/2005/8/layout/orgChart1"/>
    <dgm:cxn modelId="{A2A391B8-28B7-488F-B4E8-D1847EEDBE8F}" type="presOf" srcId="{AA6BAB8D-C755-48ED-B081-3764B257C781}" destId="{A278BBC2-4F9E-47A1-9FF7-F66FC9BCC142}" srcOrd="0" destOrd="0" presId="urn:microsoft.com/office/officeart/2005/8/layout/orgChart1"/>
    <dgm:cxn modelId="{42726AFC-26B2-42CE-AF02-4B0DB5C90D45}" type="presOf" srcId="{4C7618CB-C84F-42AB-94E8-8F0870012465}" destId="{BA8C1B36-0C82-45A2-8262-4DE59D2FD529}" srcOrd="0" destOrd="0" presId="urn:microsoft.com/office/officeart/2005/8/layout/orgChart1"/>
    <dgm:cxn modelId="{8E62BA13-08D2-4344-88D8-C59D8DA549DA}" type="presOf" srcId="{B9700AB1-5EB4-458A-9704-BF31334B5CED}" destId="{07F5D804-1E73-4174-9E66-40EDC9A3F988}" srcOrd="1" destOrd="0" presId="urn:microsoft.com/office/officeart/2005/8/layout/orgChart1"/>
    <dgm:cxn modelId="{79A1F256-1FEF-436E-9BC4-4A5EBFF49BEA}" srcId="{D570B12D-CAFB-45A1-84A2-7A1C28F7BDF4}" destId="{595DF7A3-186F-43EF-88D3-C88A260E762E}" srcOrd="1" destOrd="0" parTransId="{E02CEA4E-5E1C-48AB-9744-4ED065769245}" sibTransId="{407CEA87-4CFC-4EC7-8742-8E706EAAB954}"/>
    <dgm:cxn modelId="{CC40FD98-3FED-45AC-86AB-5AC1C56157C1}" type="presOf" srcId="{43DD2A1B-C322-47AD-867A-85E8B551E61F}" destId="{8DAB579E-6E33-453C-9FB1-6419A0ECA498}" srcOrd="1" destOrd="0" presId="urn:microsoft.com/office/officeart/2005/8/layout/orgChart1"/>
    <dgm:cxn modelId="{57A3CEE1-51A9-4C1A-895F-901633E07EDC}" type="presOf" srcId="{7AB9A709-F3CA-464F-A110-5AB3B135C2CB}" destId="{FD691063-02AE-45A4-AD6F-9BD93EAE3B08}" srcOrd="0" destOrd="0" presId="urn:microsoft.com/office/officeart/2005/8/layout/orgChart1"/>
    <dgm:cxn modelId="{D672A6D3-B7CE-4BFD-86E2-50AAFE2A18C3}" srcId="{753239A9-3CBA-434A-8FEA-3AA9986A3A67}" destId="{43DD2A1B-C322-47AD-867A-85E8B551E61F}" srcOrd="3" destOrd="0" parTransId="{6DF0CE89-2766-4AB9-90F7-C5F5160DD170}" sibTransId="{1761538F-A55D-429D-9218-71FFF6C84E5E}"/>
    <dgm:cxn modelId="{F566CA7C-7F6F-4530-B751-18D4347A5864}" srcId="{0FA47865-0E3F-405D-BCC2-6572CE869B45}" destId="{753239A9-3CBA-434A-8FEA-3AA9986A3A67}" srcOrd="1" destOrd="0" parTransId="{1ED4F286-7696-4475-8D41-FBB0ABC0CF2B}" sibTransId="{577D4AE5-B812-44F0-9446-8BF4A0C1C69F}"/>
    <dgm:cxn modelId="{BBEA4B14-5C83-4179-90E0-DF7F2CDC370C}" type="presOf" srcId="{16B11B26-F905-4DE5-A03C-15320918297D}" destId="{A6D0FB22-F07A-458D-AB64-CC61610E4728}" srcOrd="0" destOrd="0" presId="urn:microsoft.com/office/officeart/2005/8/layout/orgChart1"/>
    <dgm:cxn modelId="{1A4899ED-3A86-4259-9291-2E308B0CCD7B}" srcId="{9AD26970-854A-4083-B2CD-7B4114EE3F37}" destId="{CDB9CCF6-25AE-47AD-A3B6-E49A8F834A8D}" srcOrd="0" destOrd="0" parTransId="{AD1CC002-7131-49BF-A9B6-09C57A5EFAF6}" sibTransId="{2BD7B4F8-F357-43FC-883A-76B91F7EC8C1}"/>
    <dgm:cxn modelId="{F7354719-583F-4048-A354-D436BA762D36}" srcId="{A441DE8B-0338-4563-95B7-FDEEEF1D1A8A}" destId="{82165912-4DAA-4297-A652-0200EF928C35}" srcOrd="2" destOrd="0" parTransId="{28927EB6-0E06-42ED-ACFF-CCE14072709B}" sibTransId="{14D7D90E-F350-4B6F-B822-5F835310327E}"/>
    <dgm:cxn modelId="{8C00B670-57C1-45E6-831A-E4475987A3AE}" type="presOf" srcId="{DDB496DF-71B8-402D-93B4-CEA20C137130}" destId="{C0832E11-51FD-4738-A444-127C29562B8D}" srcOrd="0" destOrd="0" presId="urn:microsoft.com/office/officeart/2005/8/layout/orgChart1"/>
    <dgm:cxn modelId="{7F332DBD-6838-4BFF-B0A6-7A14452EDF8A}" type="presOf" srcId="{1B478693-91CA-4D0D-8254-A86CDE433A96}" destId="{35981532-08C9-4F30-B4CB-D78DCBCD48EB}" srcOrd="0" destOrd="0" presId="urn:microsoft.com/office/officeart/2005/8/layout/orgChart1"/>
    <dgm:cxn modelId="{AE676320-635F-44B0-BAB0-D38B5ED392BE}" type="presOf" srcId="{7C70D80E-7381-4B14-ADC4-4E1F52B22A49}" destId="{591DA866-FE55-4591-BA4A-AB6BF940CB6F}" srcOrd="1" destOrd="0" presId="urn:microsoft.com/office/officeart/2005/8/layout/orgChart1"/>
    <dgm:cxn modelId="{AE70E1CF-7574-4C3F-B7B8-473B8312CFFD}" type="presOf" srcId="{A61B41E5-6CC1-4B7D-A3D4-41621A8AB1A4}" destId="{2577D93D-803B-47E4-BEBD-0A2F6678B2A8}" srcOrd="1" destOrd="0" presId="urn:microsoft.com/office/officeart/2005/8/layout/orgChart1"/>
    <dgm:cxn modelId="{B932A107-F4C3-4AAA-BBC9-3DF885462C54}" type="presOf" srcId="{23FC8A2D-9009-4502-A4BB-E626B417F16A}" destId="{66BDB9DA-9BD4-4958-BFC7-C410EBD5A471}" srcOrd="1" destOrd="0" presId="urn:microsoft.com/office/officeart/2005/8/layout/orgChart1"/>
    <dgm:cxn modelId="{0B29EDB9-6244-427A-9369-141FA7970EE5}" type="presOf" srcId="{16B11B26-F905-4DE5-A03C-15320918297D}" destId="{0362F2E1-53FE-4518-9981-C29ACE78530F}" srcOrd="1" destOrd="0" presId="urn:microsoft.com/office/officeart/2005/8/layout/orgChart1"/>
    <dgm:cxn modelId="{B50999E3-C664-4C0C-8147-C9A18508041B}" type="presOf" srcId="{595DF7A3-186F-43EF-88D3-C88A260E762E}" destId="{CFEC7D30-452E-4723-8FF2-CD41E9352AA1}" srcOrd="0" destOrd="0" presId="urn:microsoft.com/office/officeart/2005/8/layout/orgChart1"/>
    <dgm:cxn modelId="{3BC37FC0-F497-4F5E-8394-6B27467172A3}" type="presOf" srcId="{43DD2A1B-C322-47AD-867A-85E8B551E61F}" destId="{210A372C-FDA0-4BCB-9E3D-28F944610F7E}" srcOrd="0" destOrd="0" presId="urn:microsoft.com/office/officeart/2005/8/layout/orgChart1"/>
    <dgm:cxn modelId="{C6F37E9C-AECD-4057-B83F-89EE21C403E7}" type="presOf" srcId="{01086E39-C428-4D00-ABC4-84E1B1FFA2B8}" destId="{61EA3595-73A0-4AF1-B379-113C1EAA2743}" srcOrd="0" destOrd="0" presId="urn:microsoft.com/office/officeart/2005/8/layout/orgChart1"/>
    <dgm:cxn modelId="{1BF6D989-51A7-46BD-8634-0E4B4AF0FA4C}" type="presOf" srcId="{732B004D-DD42-4DED-822F-02A9E7136951}" destId="{7B935F46-8D54-45E0-A204-76FD531E3E04}" srcOrd="0" destOrd="0" presId="urn:microsoft.com/office/officeart/2005/8/layout/orgChart1"/>
    <dgm:cxn modelId="{2C5E98B5-6566-404A-BD8C-AA4F4F57792C}" type="presOf" srcId="{52F07B5A-F79B-4BF0-8705-BFFA5583A276}" destId="{3574C3FE-C52D-4704-94C2-6F79380A966B}" srcOrd="1" destOrd="0" presId="urn:microsoft.com/office/officeart/2005/8/layout/orgChart1"/>
    <dgm:cxn modelId="{9D904745-E366-4876-80EA-6B74F2B8CF90}" type="presOf" srcId="{B68560E5-D2B2-4AFD-9A23-700C33A27F26}" destId="{74D6FD9B-4338-4D2F-8B82-24602A1719F6}" srcOrd="1" destOrd="0" presId="urn:microsoft.com/office/officeart/2005/8/layout/orgChart1"/>
    <dgm:cxn modelId="{41B99DB2-35F1-405E-B95B-F92075BEE33F}" srcId="{A441DE8B-0338-4563-95B7-FDEEEF1D1A8A}" destId="{A0988238-416C-4E52-9375-98FB13652F35}" srcOrd="1" destOrd="0" parTransId="{B1E0A6F0-0BF3-4255-AD63-F3443571D414}" sibTransId="{880F9EE7-6B52-40CF-8703-B5AC6D37213F}"/>
    <dgm:cxn modelId="{A8500CD7-F570-411B-9A26-B6544CD75BA0}" type="presOf" srcId="{CC62DD3B-7B53-449E-9978-9F85C214EDF9}" destId="{1FF4D0ED-CFC5-4CAB-B9DD-73A1A8A4E21B}" srcOrd="0" destOrd="0" presId="urn:microsoft.com/office/officeart/2005/8/layout/orgChart1"/>
    <dgm:cxn modelId="{8D7C34DB-0996-4F48-9CE9-D6BB7B93DDB3}" type="presOf" srcId="{0B27BEE5-E357-4575-A106-409C463AE739}" destId="{41492A61-09F6-4BC9-A584-6DDE065AE8E5}" srcOrd="0" destOrd="0" presId="urn:microsoft.com/office/officeart/2005/8/layout/orgChart1"/>
    <dgm:cxn modelId="{F26C5406-E75B-4886-8DC1-0DE03673D57A}" srcId="{DEB65694-C316-4E41-A906-F0FA086E4306}" destId="{275CF10C-E4AB-4774-AEF1-607B95C53DE4}" srcOrd="0" destOrd="0" parTransId="{9F9A719E-3B13-41F4-B546-97C70FAF4897}" sibTransId="{8C0422E2-913B-4D5A-8C7B-5879033B1427}"/>
    <dgm:cxn modelId="{568B4E9E-B5AF-4291-91FA-37BE3600C99F}" type="presOf" srcId="{EF26E5A2-FDD5-4256-B720-5329B24CF6DB}" destId="{84CFC459-33CB-462A-B7E5-519AD161B096}" srcOrd="0" destOrd="0" presId="urn:microsoft.com/office/officeart/2005/8/layout/orgChart1"/>
    <dgm:cxn modelId="{3555DA96-96A4-46CC-967F-59BBEEC5DD88}" srcId="{DEB65694-C316-4E41-A906-F0FA086E4306}" destId="{E7A697A8-7771-4BE2-9A70-01A6BD6519AB}" srcOrd="1" destOrd="0" parTransId="{4FBB1135-CE01-4F95-BDB0-9A276A3D2C12}" sibTransId="{6C36718C-8301-485F-AE51-4FABBB02ECE7}"/>
    <dgm:cxn modelId="{D1F6B375-2A70-49BE-8C49-D53BDC813382}" type="presOf" srcId="{F503E2FF-193F-47D4-9E99-FEF980C3B209}" destId="{A5220418-226B-4702-A3B9-41BC5645A446}" srcOrd="0" destOrd="0" presId="urn:microsoft.com/office/officeart/2005/8/layout/orgChart1"/>
    <dgm:cxn modelId="{527770C9-6793-49F1-A0EC-73621C333090}" type="presOf" srcId="{753239A9-3CBA-434A-8FEA-3AA9986A3A67}" destId="{2B78CF3D-1109-41CE-808F-7B38AB262BB6}" srcOrd="0" destOrd="0" presId="urn:microsoft.com/office/officeart/2005/8/layout/orgChart1"/>
    <dgm:cxn modelId="{E23428EF-D8C3-479C-97DD-4FDD83BEF848}" srcId="{FA91C08C-0B73-4445-8CDC-282553A38FF0}" destId="{CBA06335-D2B5-407A-A607-D2AEA417415E}" srcOrd="0" destOrd="0" parTransId="{E0732D08-D213-47D0-AB5F-86C5D10C87B4}" sibTransId="{8FBF5684-4FD6-4BE0-A9A2-7E12345F52C4}"/>
    <dgm:cxn modelId="{DC86CA68-4825-42BA-82E7-5D55D9784C23}" type="presOf" srcId="{2B8F65E3-90BE-4456-9365-EBF14D1E5C4F}" destId="{7E8E84E3-0637-42AD-AE06-7DA8A305A241}" srcOrd="0" destOrd="0" presId="urn:microsoft.com/office/officeart/2005/8/layout/orgChart1"/>
    <dgm:cxn modelId="{DBE2456C-732D-4B10-AA01-9B4B15ACCBBF}" type="presOf" srcId="{275CF10C-E4AB-4774-AEF1-607B95C53DE4}" destId="{C55C68E7-E476-4716-B1E2-9BC9120889EF}" srcOrd="0" destOrd="0" presId="urn:microsoft.com/office/officeart/2005/8/layout/orgChart1"/>
    <dgm:cxn modelId="{2744339B-4A24-492C-A51E-2546E3DF16D0}" type="presOf" srcId="{31B469D1-BF07-4F3F-8083-CB6D7F323260}" destId="{F4545306-94AD-43E1-9D5B-47B2A59C2739}" srcOrd="1" destOrd="0" presId="urn:microsoft.com/office/officeart/2005/8/layout/orgChart1"/>
    <dgm:cxn modelId="{37BB320D-7CFA-4B4E-ACEE-6050BA5DD0CF}" srcId="{FA91C08C-0B73-4445-8CDC-282553A38FF0}" destId="{49AD490F-F3E3-41D9-8A45-FBEA3CB596CA}" srcOrd="1" destOrd="0" parTransId="{74B96CA0-4F90-45CD-8E8B-6E140BB43247}" sibTransId="{FE14A482-BA90-4D5A-84DD-20F69717450B}"/>
    <dgm:cxn modelId="{0B1A3570-7B8E-41E7-8E60-962EA655733B}" type="presOf" srcId="{2ADB888E-402F-4F90-B1A7-DEB621DF21F7}" destId="{D4AAF685-7808-4499-A6CB-C5D81AA1DAC6}" srcOrd="0" destOrd="0" presId="urn:microsoft.com/office/officeart/2005/8/layout/orgChart1"/>
    <dgm:cxn modelId="{7259932A-FFC1-4F45-96AD-A18C3A55D30C}" type="presOf" srcId="{E02FED12-8C3D-4C41-AD5B-FD9C4BCE7F26}" destId="{1A5776D2-5195-4271-A416-DFEFF012D33C}" srcOrd="0" destOrd="0" presId="urn:microsoft.com/office/officeart/2005/8/layout/orgChart1"/>
    <dgm:cxn modelId="{A04FBAB2-CE17-4C96-B0BB-35400BAEA856}" type="presOf" srcId="{45F46B6F-C097-45A5-84D8-D9F9B5368D78}" destId="{E753C554-BB48-4C62-A0E7-B5A87C468B68}" srcOrd="0" destOrd="0" presId="urn:microsoft.com/office/officeart/2005/8/layout/orgChart1"/>
    <dgm:cxn modelId="{A588F156-E5A1-4FC7-B8C0-DA16BC171482}" type="presOf" srcId="{FA91C08C-0B73-4445-8CDC-282553A38FF0}" destId="{A7B9BAD3-8A14-478A-AB05-CB0081CF32CB}" srcOrd="1" destOrd="0" presId="urn:microsoft.com/office/officeart/2005/8/layout/orgChart1"/>
    <dgm:cxn modelId="{2F9B5FF2-27E1-432E-A1A8-503F6CCF697B}" srcId="{9BCA33C8-CEA7-475D-BF3B-5D884DC8ED0D}" destId="{A9152124-9340-4139-8117-DE7D0B122636}" srcOrd="1" destOrd="0" parTransId="{8E7C2424-044F-4794-9121-E71DFD89F493}" sibTransId="{426FF88D-13E9-4832-9D21-C7D90103650B}"/>
    <dgm:cxn modelId="{0736D538-52E6-4583-BC99-57471C96090D}" type="presOf" srcId="{9E730D7F-0E58-436C-BC67-239C52F5F4D7}" destId="{78044F2A-ED55-49C6-B2EE-2D3DC8AD732B}" srcOrd="0" destOrd="0" presId="urn:microsoft.com/office/officeart/2005/8/layout/orgChart1"/>
    <dgm:cxn modelId="{01C4C9FF-6B0C-40F3-9379-B62161411BD3}" srcId="{E0B24A5F-680C-481B-A757-6ADB5A0290BD}" destId="{1B1E3104-16B1-4FD8-91D4-2B5F6F1F14F4}" srcOrd="0" destOrd="0" parTransId="{B6D29A9A-E0F8-435E-A465-0D60FF918B27}" sibTransId="{7B49B0A0-0C3E-4C1A-9026-C6886B8FE50D}"/>
    <dgm:cxn modelId="{D2CFA0AB-7B3B-4264-A9A9-925584C2492A}" type="presOf" srcId="{8E7C2424-044F-4794-9121-E71DFD89F493}" destId="{0645544C-739E-452D-B7D2-BBA422FB3C7C}" srcOrd="0" destOrd="0" presId="urn:microsoft.com/office/officeart/2005/8/layout/orgChart1"/>
    <dgm:cxn modelId="{EE702744-09D2-4DE5-8386-4D94FBAE1B86}" type="presOf" srcId="{1B1E3104-16B1-4FD8-91D4-2B5F6F1F14F4}" destId="{9F58A515-9329-4184-B79D-DCA49A4F907C}" srcOrd="0" destOrd="0" presId="urn:microsoft.com/office/officeart/2005/8/layout/orgChart1"/>
    <dgm:cxn modelId="{8C3FADA1-1872-4926-9CA1-2FA7759E1AAD}" srcId="{9AD26970-854A-4083-B2CD-7B4114EE3F37}" destId="{FBBEAF5D-68BB-47B0-9C3A-EFDEFD66417D}" srcOrd="1" destOrd="0" parTransId="{6C7ABA61-3A81-451E-813D-629121F9E5B5}" sibTransId="{E2E6E59B-0C6E-4E7C-9CAE-92D120C6B042}"/>
    <dgm:cxn modelId="{90E76582-E936-4B8C-9CA8-5097104BF71E}" type="presOf" srcId="{953CF239-EC42-4181-A5AF-4F278870D7A1}" destId="{E94F60A3-F5EA-46B4-8724-B98597B2D911}" srcOrd="0" destOrd="0" presId="urn:microsoft.com/office/officeart/2005/8/layout/orgChart1"/>
    <dgm:cxn modelId="{4C8393AC-B972-4454-B960-DD61BAED5B21}" type="presOf" srcId="{0FA47865-0E3F-405D-BCC2-6572CE869B45}" destId="{5D3D04FB-68BB-4A13-ADB8-10000B85ABB7}" srcOrd="1" destOrd="0" presId="urn:microsoft.com/office/officeart/2005/8/layout/orgChart1"/>
    <dgm:cxn modelId="{E661FB75-B841-471A-84CA-47EA8AF32BE3}" type="presOf" srcId="{82165912-4DAA-4297-A652-0200EF928C35}" destId="{1A15CA47-22BC-47DD-9F4A-2BD20C4B05A7}" srcOrd="1" destOrd="0" presId="urn:microsoft.com/office/officeart/2005/8/layout/orgChart1"/>
    <dgm:cxn modelId="{8A617B83-97F1-42CA-87B8-A5726F8D1B8A}" srcId="{9E730D7F-0E58-436C-BC67-239C52F5F4D7}" destId="{A61B41E5-6CC1-4B7D-A3D4-41621A8AB1A4}" srcOrd="0" destOrd="0" parTransId="{E18127E7-D6FC-4C82-ADF0-D9C75016A01B}" sibTransId="{EC949756-E0AA-40F8-9600-089957ED2D55}"/>
    <dgm:cxn modelId="{5D4B0BC5-EF0E-4D8F-857C-61B1E4AD9772}" type="presOf" srcId="{F077AD10-E486-4485-969F-163B17705B86}" destId="{9362A6FD-9F54-4D9C-88F7-E418A4105910}" srcOrd="0" destOrd="0" presId="urn:microsoft.com/office/officeart/2005/8/layout/orgChart1"/>
    <dgm:cxn modelId="{E4E2FA38-17A2-449F-AAAF-3D0808F11DCF}" type="presOf" srcId="{D3B2B03F-E936-4BC3-B639-5908EA8CD324}" destId="{09958D64-62E5-413D-85FF-9F06D94D09AC}" srcOrd="1" destOrd="0" presId="urn:microsoft.com/office/officeart/2005/8/layout/orgChart1"/>
    <dgm:cxn modelId="{ABB14892-3788-4E98-AE65-F5FAC3E2C87E}" type="presOf" srcId="{FD04D820-5CB9-4CE7-B086-D963E387C24E}" destId="{431BEB4A-226D-4201-A2DF-94E1B8AD5360}" srcOrd="0" destOrd="0" presId="urn:microsoft.com/office/officeart/2005/8/layout/orgChart1"/>
    <dgm:cxn modelId="{1F84618B-7EFD-479B-83DA-C71AB79766F4}" type="presOf" srcId="{A9152124-9340-4139-8117-DE7D0B122636}" destId="{A2A44F52-2DF8-49A6-B7E6-76EA002F603E}" srcOrd="1" destOrd="0" presId="urn:microsoft.com/office/officeart/2005/8/layout/orgChart1"/>
    <dgm:cxn modelId="{6201D995-F1E8-4FA0-B049-E368DCEABBF2}" type="presOf" srcId="{CDB9CCF6-25AE-47AD-A3B6-E49A8F834A8D}" destId="{F287701C-AA61-4D12-B7A8-160C7A5608BD}" srcOrd="0" destOrd="0" presId="urn:microsoft.com/office/officeart/2005/8/layout/orgChart1"/>
    <dgm:cxn modelId="{C08918AB-3EB1-49C4-89D1-DC17DF7D8161}" type="presOf" srcId="{3FCDBAC7-46FB-4DFF-816D-350A1A9374D9}" destId="{926F7675-7205-42F5-BE81-5C77565897C8}" srcOrd="0" destOrd="0" presId="urn:microsoft.com/office/officeart/2005/8/layout/orgChart1"/>
    <dgm:cxn modelId="{26A57858-F647-4AFB-829D-9E8699B39328}" srcId="{595DF7A3-186F-43EF-88D3-C88A260E762E}" destId="{E9A6C7EA-7291-47E9-9BBD-F6D53A1409D1}" srcOrd="1" destOrd="0" parTransId="{7BF6AE25-F8DA-4C6D-AC31-857623EA91BB}" sibTransId="{940342A5-5A07-4034-A873-808772C28B20}"/>
    <dgm:cxn modelId="{C3DEA395-5C2D-4A27-A3C6-314DE10DFE09}" type="presOf" srcId="{56578F7C-8DB8-4B74-86A0-11A1D553B13C}" destId="{60F3EF23-FCC6-4A6B-B0E4-CA731DA636A8}" srcOrd="0" destOrd="0" presId="urn:microsoft.com/office/officeart/2005/8/layout/orgChart1"/>
    <dgm:cxn modelId="{35D9BE54-DEE6-4869-A9C2-15BDFA7D4E20}" type="presOf" srcId="{A441DE8B-0338-4563-95B7-FDEEEF1D1A8A}" destId="{0B106B39-B76B-4491-9A83-73674DE341E0}" srcOrd="1" destOrd="0" presId="urn:microsoft.com/office/officeart/2005/8/layout/orgChart1"/>
    <dgm:cxn modelId="{E9E3C6D8-0559-4553-8032-7280C853A027}" type="presOf" srcId="{DEB65694-C316-4E41-A906-F0FA086E4306}" destId="{36CD86B0-C9D1-4B05-B013-6EAC2EBE8B7B}" srcOrd="0" destOrd="0" presId="urn:microsoft.com/office/officeart/2005/8/layout/orgChart1"/>
    <dgm:cxn modelId="{4946273C-DAF0-4992-8C47-F48CA5295972}" srcId="{B85CC8BF-59E7-409E-83F5-17294E31B876}" destId="{F503E2FF-193F-47D4-9E99-FEF980C3B209}" srcOrd="1" destOrd="0" parTransId="{74BD9EFC-A833-47BA-9E3E-0821EE9A660B}" sibTransId="{B0C88803-4FF8-4180-855A-98A343CD78F1}"/>
    <dgm:cxn modelId="{6A3DE6D1-5DA3-4136-BFEB-EABEEA7E0202}" type="presOf" srcId="{12737E16-59AD-4FD1-B072-580B8B0F0ED7}" destId="{BF0368E4-3DE2-40E6-9BAE-19DCCC4FC534}" srcOrd="1" destOrd="0" presId="urn:microsoft.com/office/officeart/2005/8/layout/orgChart1"/>
    <dgm:cxn modelId="{C4CFB4DE-CCA8-4F7B-A508-19C3483187FA}" type="presOf" srcId="{E7A697A8-7771-4BE2-9A70-01A6BD6519AB}" destId="{DD1E2202-EE4A-4BF7-84D4-4203B4690011}" srcOrd="1" destOrd="0" presId="urn:microsoft.com/office/officeart/2005/8/layout/orgChart1"/>
    <dgm:cxn modelId="{8B18586F-5F98-40A8-A184-EF4A7F4F5A89}" type="presOf" srcId="{E0B24A5F-680C-481B-A757-6ADB5A0290BD}" destId="{4E38F39E-3005-473C-ABD2-CC286B2033D7}" srcOrd="1" destOrd="0" presId="urn:microsoft.com/office/officeart/2005/8/layout/orgChart1"/>
    <dgm:cxn modelId="{8E934742-B9E0-4A3B-A3A7-ABCABF1D9000}" type="presOf" srcId="{345F37C5-9583-4E3A-B3AD-2031E8D0812E}" destId="{40ED016F-4AA0-4F96-9FF4-5E124395D963}" srcOrd="0" destOrd="0" presId="urn:microsoft.com/office/officeart/2005/8/layout/orgChart1"/>
    <dgm:cxn modelId="{6C3DB8FF-5C1E-447E-A86C-F0EFDBC536F3}" type="presOf" srcId="{FADAD0D8-746E-4FFA-9966-B8E876C8DA7B}" destId="{AEA20A06-A909-4473-B4E0-52F454F8F199}" srcOrd="0" destOrd="0" presId="urn:microsoft.com/office/officeart/2005/8/layout/orgChart1"/>
    <dgm:cxn modelId="{BF602B6C-C305-4940-93F8-D72C3164C70D}" type="presOf" srcId="{7745B9EA-D4BC-47C6-BB37-16F7125119E2}" destId="{4A75F97F-BE32-410B-AE29-CB000337842C}" srcOrd="0" destOrd="0" presId="urn:microsoft.com/office/officeart/2005/8/layout/orgChart1"/>
    <dgm:cxn modelId="{C79BDFE0-E14A-4F2A-AA1C-3F2911B6EC23}" type="presOf" srcId="{12737E16-59AD-4FD1-B072-580B8B0F0ED7}" destId="{F6F27817-DD7D-4371-9662-32030B58A566}" srcOrd="0" destOrd="0" presId="urn:microsoft.com/office/officeart/2005/8/layout/orgChart1"/>
    <dgm:cxn modelId="{A5F6812C-AD8D-4686-B216-5C40DB9AA89C}" type="presOf" srcId="{49AD490F-F3E3-41D9-8A45-FBEA3CB596CA}" destId="{41803225-6B5F-4F38-B3C3-EAD908FE7F9E}" srcOrd="1" destOrd="0" presId="urn:microsoft.com/office/officeart/2005/8/layout/orgChart1"/>
    <dgm:cxn modelId="{C480A715-FF17-4BB5-B015-2EDC1DA8CB3A}" type="presOf" srcId="{CDB9CCF6-25AE-47AD-A3B6-E49A8F834A8D}" destId="{309E8DD9-8BB2-41F3-A86F-A94F905626B2}" srcOrd="1" destOrd="0" presId="urn:microsoft.com/office/officeart/2005/8/layout/orgChart1"/>
    <dgm:cxn modelId="{05D2CD08-E288-4BC7-B672-18A21FB8087C}" type="presOf" srcId="{74B96CA0-4F90-45CD-8E8B-6E140BB43247}" destId="{6AD25099-3BEC-413D-961A-242E3B7898DD}" srcOrd="0" destOrd="0" presId="urn:microsoft.com/office/officeart/2005/8/layout/orgChart1"/>
    <dgm:cxn modelId="{1380D9A4-F186-47DF-9E5E-315FDA951132}" type="presOf" srcId="{74BD9EFC-A833-47BA-9E3E-0821EE9A660B}" destId="{627CF3EF-9D63-428E-B01E-E1CB0691F1B6}" srcOrd="0" destOrd="0" presId="urn:microsoft.com/office/officeart/2005/8/layout/orgChart1"/>
    <dgm:cxn modelId="{0AED1DA9-BEA0-4D30-9AEC-7B0271A80F04}" type="presOf" srcId="{4FE0A573-588D-4A16-B78C-0D625BE0A5EE}" destId="{BFA1CABE-477D-4822-9172-00D2B99652A2}" srcOrd="1" destOrd="0" presId="urn:microsoft.com/office/officeart/2005/8/layout/orgChart1"/>
    <dgm:cxn modelId="{DB9EAD6B-F0D8-43D7-A5A1-92309C5BE02F}" type="presOf" srcId="{5452FD37-2E67-4050-9F21-1A289EA86DE5}" destId="{178B4288-59AA-462A-A2A7-5A11A4B597D0}" srcOrd="0" destOrd="0" presId="urn:microsoft.com/office/officeart/2005/8/layout/orgChart1"/>
    <dgm:cxn modelId="{1A20A958-0824-415F-A960-F82E15602A76}" type="presOf" srcId="{9F9A719E-3B13-41F4-B546-97C70FAF4897}" destId="{0033DFB5-390D-4F88-AEDF-C5E61A5CDAEB}" srcOrd="0" destOrd="0" presId="urn:microsoft.com/office/officeart/2005/8/layout/orgChart1"/>
    <dgm:cxn modelId="{386BFEEA-E30D-4E9E-9201-3C869972A94C}" srcId="{A6F3267E-ED59-4899-9174-DCDD43A85BD4}" destId="{966DEAB8-CBFA-4093-B36F-2813EAFC9F2A}" srcOrd="1" destOrd="0" parTransId="{96646A71-8CA1-4CAC-9A68-063DC9C8285F}" sibTransId="{A64BF1AD-FAF0-4E60-815A-E22C9C3A730B}"/>
    <dgm:cxn modelId="{9BFE055F-AB09-482A-B9FE-A8AAF4803E18}" srcId="{753239A9-3CBA-434A-8FEA-3AA9986A3A67}" destId="{16B11B26-F905-4DE5-A03C-15320918297D}" srcOrd="2" destOrd="0" parTransId="{DED8C8EF-3C31-40B8-81CA-449E31D547EF}" sibTransId="{8666EFB0-E576-4FDA-A5E0-49EDF0C55F50}"/>
    <dgm:cxn modelId="{A4D1698F-E463-4ECD-B6DA-30B985DE5AB1}" type="presOf" srcId="{A392DE46-2E1F-4BBE-ACAC-1EA7C5184BDA}" destId="{82C20CB9-4D58-4ADF-88D1-B37646580B46}" srcOrd="0" destOrd="0" presId="urn:microsoft.com/office/officeart/2005/8/layout/orgChart1"/>
    <dgm:cxn modelId="{6EF2216B-4315-412A-9E0F-9DE339215949}" srcId="{E0B24A5F-680C-481B-A757-6ADB5A0290BD}" destId="{A8B92897-1CA2-4D1E-A875-08D5453C8939}" srcOrd="3" destOrd="0" parTransId="{AA6BAB8D-C755-48ED-B081-3764B257C781}" sibTransId="{87DE1126-5BB8-476F-B946-FEC420B9F89F}"/>
    <dgm:cxn modelId="{15A1A32C-54C7-47A1-B6D7-AE8645E31EE6}" type="presOf" srcId="{B68560E5-D2B2-4AFD-9A23-700C33A27F26}" destId="{14788D64-EDA7-492A-9984-1D80F9B275B4}" srcOrd="0" destOrd="0" presId="urn:microsoft.com/office/officeart/2005/8/layout/orgChart1"/>
    <dgm:cxn modelId="{47D97B20-4EB9-4217-9B9F-C6A242679106}" type="presOf" srcId="{59BDEFD8-6E29-4DB0-9F1B-97A44816556E}" destId="{6F23CA78-B476-4F5F-AB1F-95C5C8102AE8}" srcOrd="0" destOrd="0" presId="urn:microsoft.com/office/officeart/2005/8/layout/orgChart1"/>
    <dgm:cxn modelId="{6CDED2EB-03C9-4028-AE93-44448C6829A4}" srcId="{9BCA33C8-CEA7-475D-BF3B-5D884DC8ED0D}" destId="{7745B9EA-D4BC-47C6-BB37-16F7125119E2}" srcOrd="3" destOrd="0" parTransId="{CFBE66BC-0695-4C72-B966-747F495328DB}" sibTransId="{8A30D2C7-B161-4E1A-B917-A6BA48D263AB}"/>
    <dgm:cxn modelId="{7F454B3A-4FF1-49D8-BDB6-85542F9FDE78}" type="presOf" srcId="{B9700AB1-5EB4-458A-9704-BF31334B5CED}" destId="{17EAE36A-8EA7-4E7F-920A-6CD127D69535}" srcOrd="0" destOrd="0" presId="urn:microsoft.com/office/officeart/2005/8/layout/orgChart1"/>
    <dgm:cxn modelId="{727546BA-687E-41F4-AABB-660F5E357810}" type="presOf" srcId="{B1E0A6F0-0BF3-4255-AD63-F3443571D414}" destId="{A10C729F-B562-4D99-A01B-EED90341700E}" srcOrd="0" destOrd="0" presId="urn:microsoft.com/office/officeart/2005/8/layout/orgChart1"/>
    <dgm:cxn modelId="{A77A9AAC-5981-4454-82A1-DA28D6413537}" type="presOf" srcId="{56578F7C-8DB8-4B74-86A0-11A1D553B13C}" destId="{EA26D0A9-5428-4228-A0D8-2285A42CD865}" srcOrd="1" destOrd="0" presId="urn:microsoft.com/office/officeart/2005/8/layout/orgChart1"/>
    <dgm:cxn modelId="{99D68607-D891-4F7E-B7CE-7BDD86E00406}" type="presOf" srcId="{0FA47865-0E3F-405D-BCC2-6572CE869B45}" destId="{576B8474-4329-4FDD-A522-D59A23559048}" srcOrd="0" destOrd="0" presId="urn:microsoft.com/office/officeart/2005/8/layout/orgChart1"/>
    <dgm:cxn modelId="{B8D674C9-4F41-4ACF-AE99-EFEA916C1218}" type="presOf" srcId="{CBA06335-D2B5-407A-A607-D2AEA417415E}" destId="{2665D7DF-AA59-47F6-BD34-DA7D90D99380}" srcOrd="0" destOrd="0" presId="urn:microsoft.com/office/officeart/2005/8/layout/orgChart1"/>
    <dgm:cxn modelId="{7C9C6430-44DC-4A95-946B-E66E95A454A6}" type="presOf" srcId="{B25AF1BA-B25A-48F1-91DF-6EFECFF22A4E}" destId="{10F045E1-0F38-4422-89AD-FBC0093B4FAC}" srcOrd="0" destOrd="0" presId="urn:microsoft.com/office/officeart/2005/8/layout/orgChart1"/>
    <dgm:cxn modelId="{B7564008-4C65-40A0-BF81-E1FE1FA1E2AA}" srcId="{A0988238-416C-4E52-9375-98FB13652F35}" destId="{DEB65694-C316-4E41-A906-F0FA086E4306}" srcOrd="1" destOrd="0" parTransId="{0534B08B-C812-40A2-A930-490904E3A3F2}" sibTransId="{25680607-1D46-478D-BDBE-FF2E5A8BA628}"/>
    <dgm:cxn modelId="{06C9E323-0B38-4457-BD9D-687ED336A9E6}" type="presOf" srcId="{070BE4E5-D3A4-4CEB-BE34-AAC8DB0A3B60}" destId="{ED285ADF-B1A3-4475-8978-9FD5CDB88714}" srcOrd="0" destOrd="0" presId="urn:microsoft.com/office/officeart/2005/8/layout/orgChart1"/>
    <dgm:cxn modelId="{8223608D-7D34-4422-B848-2E533715C441}" srcId="{0FA47865-0E3F-405D-BCC2-6572CE869B45}" destId="{E0B24A5F-680C-481B-A757-6ADB5A0290BD}" srcOrd="3" destOrd="0" parTransId="{953CF239-EC42-4181-A5AF-4F278870D7A1}" sibTransId="{5BEEB567-5B84-4B9D-93F1-E7F0FC5F5A8B}"/>
    <dgm:cxn modelId="{28FCE7F0-13D8-4971-AF7D-4AABEB2725F7}" srcId="{12348D6A-6A4D-489E-B401-CEFFEEA83AD5}" destId="{56578F7C-8DB8-4B74-86A0-11A1D553B13C}" srcOrd="0" destOrd="0" parTransId="{7AB9A709-F3CA-464F-A110-5AB3B135C2CB}" sibTransId="{961DE6EB-BE9A-42F3-B0BB-62E5A3C71E4C}"/>
    <dgm:cxn modelId="{88A45016-F73B-463E-888E-C89E9BF4B46C}" type="presOf" srcId="{B85CC8BF-59E7-409E-83F5-17294E31B876}" destId="{DBEE82D7-BA86-4454-B016-95364ABB063B}" srcOrd="0" destOrd="0" presId="urn:microsoft.com/office/officeart/2005/8/layout/orgChart1"/>
    <dgm:cxn modelId="{1DF89178-2FE9-41EC-9B19-C0AA55AE34BF}" type="presOf" srcId="{595DF7A3-186F-43EF-88D3-C88A260E762E}" destId="{4F6EBD65-3BDD-4D2D-8F8D-E2BE15D675F3}" srcOrd="1" destOrd="0" presId="urn:microsoft.com/office/officeart/2005/8/layout/orgChart1"/>
    <dgm:cxn modelId="{082A7A93-D99D-4614-84A3-76A94F12B677}" type="presOf" srcId="{E0732D08-D213-47D0-AB5F-86C5D10C87B4}" destId="{7687BB1B-C95A-4C27-A7F8-2C0DFD52376F}" srcOrd="0" destOrd="0" presId="urn:microsoft.com/office/officeart/2005/8/layout/orgChart1"/>
    <dgm:cxn modelId="{1D8A82EB-1092-459C-9FBE-8ABC92CC6B8A}" type="presOf" srcId="{A0988238-416C-4E52-9375-98FB13652F35}" destId="{1DC84B7A-418D-499E-BA07-F3ED5B808B56}" srcOrd="1" destOrd="0" presId="urn:microsoft.com/office/officeart/2005/8/layout/orgChart1"/>
    <dgm:cxn modelId="{B6C33816-8292-4B1C-8B4F-25FF058F45C1}" type="presOf" srcId="{6CDDE63C-4A20-43B3-B519-4AE128CFF358}" destId="{57CBC7B2-B047-4DF1-B94C-10BF063E4534}" srcOrd="0" destOrd="0" presId="urn:microsoft.com/office/officeart/2005/8/layout/orgChart1"/>
    <dgm:cxn modelId="{38B03A60-4D2B-463F-A343-66D8664E054E}" srcId="{A6F3267E-ED59-4899-9174-DCDD43A85BD4}" destId="{51217373-42BB-4186-B437-860A8929446F}" srcOrd="2" destOrd="0" parTransId="{2ADB888E-402F-4F90-B1A7-DEB621DF21F7}" sibTransId="{03BBA750-61DE-44F4-A85C-A4C6A8E0DF15}"/>
    <dgm:cxn modelId="{99D210CA-225D-4410-94E7-125E36DDE22B}" type="presOf" srcId="{9BCA33C8-CEA7-475D-BF3B-5D884DC8ED0D}" destId="{393E8611-6E48-48E8-A8C8-470D98D2C868}" srcOrd="0" destOrd="0" presId="urn:microsoft.com/office/officeart/2005/8/layout/orgChart1"/>
    <dgm:cxn modelId="{BE108082-16C6-41AF-AB7B-5780388B2818}" type="presOf" srcId="{49AD490F-F3E3-41D9-8A45-FBEA3CB596CA}" destId="{4CE7FEA4-EEC5-446F-B9BD-DDEA762A2359}" srcOrd="0" destOrd="0" presId="urn:microsoft.com/office/officeart/2005/8/layout/orgChart1"/>
    <dgm:cxn modelId="{DB98946C-B440-4E2A-9947-1ABB4BE856F8}" type="presOf" srcId="{9AD26970-854A-4083-B2CD-7B4114EE3F37}" destId="{E7E62E27-67BC-4F1A-B12A-F190C5AFEFD8}" srcOrd="0" destOrd="0" presId="urn:microsoft.com/office/officeart/2005/8/layout/orgChart1"/>
    <dgm:cxn modelId="{5824806E-E618-45DB-B2CE-661FBBD6D68E}" type="presOf" srcId="{7C70D80E-7381-4B14-ADC4-4E1F52B22A49}" destId="{DA131A77-2FA5-4059-B5F0-990517DE6762}" srcOrd="0" destOrd="0" presId="urn:microsoft.com/office/officeart/2005/8/layout/orgChart1"/>
    <dgm:cxn modelId="{65C1C46D-44A2-417B-9A54-653B3F74B757}" srcId="{B85CC8BF-59E7-409E-83F5-17294E31B876}" destId="{A392DE46-2E1F-4BBE-ACAC-1EA7C5184BDA}" srcOrd="0" destOrd="0" parTransId="{07406BF3-1B48-4A47-BEB0-CCD013EF3969}" sibTransId="{74C593C9-E09E-44FC-AD2A-880C4E09E6D1}"/>
    <dgm:cxn modelId="{A8269F07-D6C6-4A17-A8AC-350E27847943}" type="presOf" srcId="{A8B92897-1CA2-4D1E-A875-08D5453C8939}" destId="{E0B60E4C-31D2-4668-957D-6775B4582A74}" srcOrd="1" destOrd="0" presId="urn:microsoft.com/office/officeart/2005/8/layout/orgChart1"/>
    <dgm:cxn modelId="{A67219DD-C9AA-4C74-933B-3776B0598B82}" type="presOf" srcId="{A306A62D-92D8-4CC1-9B8C-4CEA72F39580}" destId="{561B6DF0-6E5B-452E-BB66-96C158173692}" srcOrd="0" destOrd="0" presId="urn:microsoft.com/office/officeart/2005/8/layout/orgChart1"/>
    <dgm:cxn modelId="{DC7426B3-3429-442B-B0CB-443E388FD9A8}" srcId="{A441DE8B-0338-4563-95B7-FDEEEF1D1A8A}" destId="{F077AD10-E486-4485-969F-163B17705B86}" srcOrd="3" destOrd="0" parTransId="{3FCDBAC7-46FB-4DFF-816D-350A1A9374D9}" sibTransId="{3FF9A8C0-25D1-400B-845B-67F9C3C84765}"/>
    <dgm:cxn modelId="{5A9A8EAF-9ACE-4A6B-85F9-615F7E8A143E}" type="presOf" srcId="{FA4EB67C-EF89-46B7-9020-4586F9E33E8C}" destId="{A9745E17-BAAA-42EA-81F5-70698E14D3A0}" srcOrd="0" destOrd="0" presId="urn:microsoft.com/office/officeart/2005/8/layout/orgChart1"/>
    <dgm:cxn modelId="{1AE2C9A5-C354-4CFC-89AF-B3DAE651AE02}" srcId="{0FA47865-0E3F-405D-BCC2-6572CE869B45}" destId="{A441DE8B-0338-4563-95B7-FDEEEF1D1A8A}" srcOrd="0" destOrd="0" parTransId="{45F46B6F-C097-45A5-84D8-D9F9B5368D78}" sibTransId="{CD08FD43-3CA9-4E85-AD36-BE08E37B22C9}"/>
    <dgm:cxn modelId="{2A2C6E1B-779C-4BCC-A927-580EC58F4BE9}" type="presOf" srcId="{96E01956-C76C-4959-B63C-B23CBCCA2FC2}" destId="{207F0EAF-49C1-4EC0-BB48-4695B75D01B8}" srcOrd="0" destOrd="0" presId="urn:microsoft.com/office/officeart/2005/8/layout/orgChart1"/>
    <dgm:cxn modelId="{42D2A182-958F-42FC-B653-CC5F22A04A00}" type="presOf" srcId="{CA98BC51-95FA-4603-A13C-DD12E4A8EACD}" destId="{7C70B804-6D8F-40E7-92A0-7F536A034F93}" srcOrd="0" destOrd="0" presId="urn:microsoft.com/office/officeart/2005/8/layout/orgChart1"/>
    <dgm:cxn modelId="{C6B25D19-E973-450B-A788-2FF58755B434}" type="presOf" srcId="{9BCA33C8-CEA7-475D-BF3B-5D884DC8ED0D}" destId="{A6D3B517-6130-4A29-8ADF-E48C25F62DB3}" srcOrd="1" destOrd="0" presId="urn:microsoft.com/office/officeart/2005/8/layout/orgChart1"/>
    <dgm:cxn modelId="{923CDE1E-0DD1-4540-9857-899BAFD4B9B6}" type="presOf" srcId="{23FC8A2D-9009-4502-A4BB-E626B417F16A}" destId="{782CE468-8FE9-4A54-BEF1-1704481B0D56}" srcOrd="0" destOrd="0" presId="urn:microsoft.com/office/officeart/2005/8/layout/orgChart1"/>
    <dgm:cxn modelId="{41023A16-F09E-404E-8499-82C0985B7E07}" type="presOf" srcId="{82165912-4DAA-4297-A652-0200EF928C35}" destId="{857D628E-1F0C-4584-BD47-50382A755434}" srcOrd="0" destOrd="0" presId="urn:microsoft.com/office/officeart/2005/8/layout/orgChart1"/>
    <dgm:cxn modelId="{B3C3A3AE-AED9-41A0-9D25-06AFFE2CE53C}" type="presOf" srcId="{2B8F65E3-90BE-4456-9365-EBF14D1E5C4F}" destId="{EDF32637-06AB-4648-927B-0086B64ED76D}" srcOrd="1" destOrd="0" presId="urn:microsoft.com/office/officeart/2005/8/layout/orgChart1"/>
    <dgm:cxn modelId="{276F67FD-AB85-4C80-A25B-7CB5CA082A2A}" type="presOf" srcId="{51217373-42BB-4186-B437-860A8929446F}" destId="{73CBFB85-846D-459F-8EC9-841BFF934594}" srcOrd="1" destOrd="0" presId="urn:microsoft.com/office/officeart/2005/8/layout/orgChart1"/>
    <dgm:cxn modelId="{F28AA475-9F88-45B9-828D-74690B26C3FA}" type="presOf" srcId="{A61B41E5-6CC1-4B7D-A3D4-41621A8AB1A4}" destId="{469522E0-6073-4D0B-925E-3DF94B6EA813}" srcOrd="0" destOrd="0" presId="urn:microsoft.com/office/officeart/2005/8/layout/orgChart1"/>
    <dgm:cxn modelId="{DD737916-31B7-49D7-BAC4-5D89DCA0BFD7}" type="presOf" srcId="{D570B12D-CAFB-45A1-84A2-7A1C28F7BDF4}" destId="{4A7BF926-662A-44C7-A167-E53F0606275E}" srcOrd="0" destOrd="0" presId="urn:microsoft.com/office/officeart/2005/8/layout/orgChart1"/>
    <dgm:cxn modelId="{D2DF2ADA-27D6-4DA0-93A9-DD7975B10229}" type="presOf" srcId="{F252A6B9-3739-42D1-B201-26316BD06458}" destId="{00CCAF9A-8550-4369-8AB8-6B529B8F98CB}" srcOrd="1" destOrd="0" presId="urn:microsoft.com/office/officeart/2005/8/layout/orgChart1"/>
    <dgm:cxn modelId="{7D1D0917-04AC-4CE2-97A8-B2C5B0633169}" srcId="{A0988238-416C-4E52-9375-98FB13652F35}" destId="{9AD26970-854A-4083-B2CD-7B4114EE3F37}" srcOrd="0" destOrd="0" parTransId="{7F15B24F-26A5-4245-A69C-6F583471D9A8}" sibTransId="{350A9BF3-F3F7-4497-A0F8-E59B98D48A67}"/>
    <dgm:cxn modelId="{F2D4F901-7765-4476-A8FB-C351A31B680D}" type="presOf" srcId="{4FBB1135-CE01-4F95-BDB0-9A276A3D2C12}" destId="{0ED9AB62-6FB9-43BE-88A8-BB87788B670E}" srcOrd="0" destOrd="0" presId="urn:microsoft.com/office/officeart/2005/8/layout/orgChart1"/>
    <dgm:cxn modelId="{0362A980-201F-4B5D-ACBF-4E5643CBAFB2}" type="presOf" srcId="{C9888D47-38B7-4A98-97B4-537148B5DD6B}" destId="{B8F5A8A3-7841-42B9-973E-E65775C3DD7F}" srcOrd="0" destOrd="0" presId="urn:microsoft.com/office/officeart/2005/8/layout/orgChart1"/>
    <dgm:cxn modelId="{8BE79B46-44D5-4B9D-ABAA-EDE8DEE7E8BD}" type="presOf" srcId="{FA91C08C-0B73-4445-8CDC-282553A38FF0}" destId="{88C7E327-02F0-4C6C-9170-DECFD3FCF16D}" srcOrd="0" destOrd="0" presId="urn:microsoft.com/office/officeart/2005/8/layout/orgChart1"/>
    <dgm:cxn modelId="{BCC5A98A-DB9F-4B46-B6C3-E6A64BDA7EFA}" srcId="{0FA47865-0E3F-405D-BCC2-6572CE869B45}" destId="{9BCA33C8-CEA7-475D-BF3B-5D884DC8ED0D}" srcOrd="2" destOrd="0" parTransId="{345F37C5-9583-4E3A-B3AD-2031E8D0812E}" sibTransId="{79C1D9A9-9ED7-4E24-BBC4-72FF6429C4E4}"/>
    <dgm:cxn modelId="{1BAA7DF8-0EC5-4579-86E5-EF586C650A2C}" type="presOf" srcId="{07406BF3-1B48-4A47-BEB0-CCD013EF3969}" destId="{00960251-8851-413F-97FF-AAD97A07FD1F}" srcOrd="0" destOrd="0" presId="urn:microsoft.com/office/officeart/2005/8/layout/orgChart1"/>
    <dgm:cxn modelId="{685BFD65-45D0-4427-A22B-E908BD75CA76}" type="presOf" srcId="{966DEAB8-CBFA-4093-B36F-2813EAFC9F2A}" destId="{AAEF7031-2C85-48A8-9474-BCABF9FE98D2}" srcOrd="1" destOrd="0" presId="urn:microsoft.com/office/officeart/2005/8/layout/orgChart1"/>
    <dgm:cxn modelId="{72F9ACC2-092F-49AE-BA17-B95C8AD3E868}" type="presOf" srcId="{CC62DD3B-7B53-449E-9978-9F85C214EDF9}" destId="{7299D863-E3A4-4BDE-9A75-EC5645CE8583}" srcOrd="1" destOrd="0" presId="urn:microsoft.com/office/officeart/2005/8/layout/orgChart1"/>
    <dgm:cxn modelId="{E4F388B8-A921-450A-B0A8-1B61DBB43036}" type="presOf" srcId="{A8B92897-1CA2-4D1E-A875-08D5453C8939}" destId="{C79EF3AA-8FB8-4F19-A6C4-AD59550982F9}" srcOrd="0" destOrd="0" presId="urn:microsoft.com/office/officeart/2005/8/layout/orgChart1"/>
    <dgm:cxn modelId="{24F152DA-7C06-4870-8861-27B726075884}" srcId="{D570B12D-CAFB-45A1-84A2-7A1C28F7BDF4}" destId="{31B469D1-BF07-4F3F-8083-CB6D7F323260}" srcOrd="2" destOrd="0" parTransId="{AF72B64A-AE05-42AD-B55C-43BFBC716793}" sibTransId="{C7913982-1522-4293-8DDA-F18D56CEF688}"/>
    <dgm:cxn modelId="{8BC01A62-ACDA-4909-ABBE-9B6BED3AB433}" type="presOf" srcId="{E18127E7-D6FC-4C82-ADF0-D9C75016A01B}" destId="{2C0EB5E9-9648-458D-A329-BB00541CDD65}" srcOrd="0" destOrd="0" presId="urn:microsoft.com/office/officeart/2005/8/layout/orgChart1"/>
    <dgm:cxn modelId="{2D078BBE-DA3A-4FAA-8C5F-EE3E6A3CB53E}" srcId="{753239A9-3CBA-434A-8FEA-3AA9986A3A67}" destId="{52F07B5A-F79B-4BF0-8705-BFFA5583A276}" srcOrd="1" destOrd="0" parTransId="{96E01956-C76C-4959-B63C-B23CBCCA2FC2}" sibTransId="{4357FD63-05AB-4944-B6B6-EB5871B9B51E}"/>
    <dgm:cxn modelId="{DF35B47D-DB53-413A-80D1-EE27436CC623}" type="presOf" srcId="{52F07B5A-F79B-4BF0-8705-BFFA5583A276}" destId="{3526E742-936B-48B8-AE17-F9DF0CF753A3}" srcOrd="0" destOrd="0" presId="urn:microsoft.com/office/officeart/2005/8/layout/orgChart1"/>
    <dgm:cxn modelId="{4C157A6F-71E9-4F6F-9925-EC0B38D46AE0}" type="presOf" srcId="{E9A6C7EA-7291-47E9-9BBD-F6D53A1409D1}" destId="{8464F297-5B75-4877-839A-E5212D36294C}" srcOrd="0" destOrd="0" presId="urn:microsoft.com/office/officeart/2005/8/layout/orgChart1"/>
    <dgm:cxn modelId="{EA662202-FA94-43E8-AC04-D34DD326E9DB}" type="presOf" srcId="{D570B12D-CAFB-45A1-84A2-7A1C28F7BDF4}" destId="{ECC88473-8619-4560-9EAA-6B01B60B2784}" srcOrd="1" destOrd="0" presId="urn:microsoft.com/office/officeart/2005/8/layout/orgChart1"/>
    <dgm:cxn modelId="{68A3ACED-637D-49EA-9673-7B3F4AA5C7C4}" type="presOf" srcId="{9AD26970-854A-4083-B2CD-7B4114EE3F37}" destId="{139C21B2-C533-4B5F-A140-40C55782E207}" srcOrd="1" destOrd="0" presId="urn:microsoft.com/office/officeart/2005/8/layout/orgChart1"/>
    <dgm:cxn modelId="{ED670DAE-6302-421A-9177-7C4A8AD6D6D3}" type="presOf" srcId="{4FE0A573-588D-4A16-B78C-0D625BE0A5EE}" destId="{8FD0AC4B-4619-4E2C-9258-8FD451E94D2E}" srcOrd="0" destOrd="0" presId="urn:microsoft.com/office/officeart/2005/8/layout/orgChart1"/>
    <dgm:cxn modelId="{D90E8234-AB01-437E-A7A5-AF605C43E203}" srcId="{82165912-4DAA-4297-A652-0200EF928C35}" destId="{9E730D7F-0E58-436C-BC67-239C52F5F4D7}" srcOrd="2" destOrd="0" parTransId="{0A2DD0E8-362F-43A1-B20B-F92C42ED0046}" sibTransId="{B571728C-8A93-4F1F-845C-8AC3A233BFC7}"/>
    <dgm:cxn modelId="{0733B824-5AC7-45FC-82BF-C6A3733BAFD3}" srcId="{D570B12D-CAFB-45A1-84A2-7A1C28F7BDF4}" destId="{FA91C08C-0B73-4445-8CDC-282553A38FF0}" srcOrd="0" destOrd="0" parTransId="{CC46E5CA-0525-46A4-83C8-7FB26DFA8B3B}" sibTransId="{49D18977-5A67-4928-8910-ED95D2FE5F31}"/>
    <dgm:cxn modelId="{17F2896F-3442-4CD2-BAB4-B35A14132728}" type="presOf" srcId="{12348D6A-6A4D-489E-B401-CEFFEEA83AD5}" destId="{137F0EA2-C64F-455A-B32E-C40FBA449E0C}" srcOrd="1" destOrd="0" presId="urn:microsoft.com/office/officeart/2005/8/layout/orgChart1"/>
    <dgm:cxn modelId="{DC84CF41-5748-447B-AFE7-AE9282859BD6}" type="presOf" srcId="{7BF6AE25-F8DA-4C6D-AC31-857623EA91BB}" destId="{72B8594A-9BAB-4F89-991B-922F6C4C47C3}" srcOrd="0" destOrd="0" presId="urn:microsoft.com/office/officeart/2005/8/layout/orgChart1"/>
    <dgm:cxn modelId="{694EBEA3-4C48-4112-9A05-567C45BA9BC5}" type="presOf" srcId="{AD1CC002-7131-49BF-A9B6-09C57A5EFAF6}" destId="{44A3CAC4-E17D-43F8-8BE8-83AB17BA5CDA}" srcOrd="0" destOrd="0" presId="urn:microsoft.com/office/officeart/2005/8/layout/orgChart1"/>
    <dgm:cxn modelId="{1B5339E7-97DF-40D4-98F5-92DA4C089DE1}" type="presOf" srcId="{A441DE8B-0338-4563-95B7-FDEEEF1D1A8A}" destId="{799CADEB-2C8E-448B-9F24-850264798B0F}" srcOrd="0" destOrd="0" presId="urn:microsoft.com/office/officeart/2005/8/layout/orgChart1"/>
    <dgm:cxn modelId="{00FD2EF5-CEC9-4C2E-B8F7-FA19F0DE6151}" type="presOf" srcId="{2AA84B80-86C6-49E2-A261-8EEAB3BCC190}" destId="{4DB726ED-5AA6-410D-9ADB-9F8DE5BEF2B9}" srcOrd="0" destOrd="0" presId="urn:microsoft.com/office/officeart/2005/8/layout/orgChart1"/>
    <dgm:cxn modelId="{63CE8143-EBD3-45B3-95D7-BB2CCC5CFD9D}" type="presOf" srcId="{1ED4F286-7696-4475-8D41-FBB0ABC0CF2B}" destId="{B5855D7D-493F-418F-9DFF-9B41AADF92B6}" srcOrd="0" destOrd="0" presId="urn:microsoft.com/office/officeart/2005/8/layout/orgChart1"/>
    <dgm:cxn modelId="{4B5684F6-CF11-475D-9B1A-82AEE1AC208A}" srcId="{F077AD10-E486-4485-969F-163B17705B86}" destId="{23FC8A2D-9009-4502-A4BB-E626B417F16A}" srcOrd="0" destOrd="0" parTransId="{B25AF1BA-B25A-48F1-91DF-6EFECFF22A4E}" sibTransId="{B76B783C-CFAF-417D-B630-F9331FA320C1}"/>
    <dgm:cxn modelId="{59D38C91-0F8B-4D8B-A798-0D239E1F35CE}" type="presOf" srcId="{A6F3267E-ED59-4899-9174-DCDD43A85BD4}" destId="{C4C1D933-A44C-4AC2-92F9-0124D914FC30}" srcOrd="0" destOrd="0" presId="urn:microsoft.com/office/officeart/2005/8/layout/orgChart1"/>
    <dgm:cxn modelId="{D7DDE96B-9980-4CF3-9BAE-BF2599F9CC75}" srcId="{332DC432-67BB-40E9-B731-FCAA032376F0}" destId="{2B8F65E3-90BE-4456-9365-EBF14D1E5C4F}" srcOrd="0" destOrd="0" parTransId="{0B27BEE5-E357-4575-A106-409C463AE739}" sibTransId="{A34F1B69-4BF4-4641-940C-C2C490AF5B36}"/>
    <dgm:cxn modelId="{6DCB0239-6849-4E26-A548-8EE21C97CFE3}" srcId="{31B469D1-BF07-4F3F-8083-CB6D7F323260}" destId="{B9700AB1-5EB4-458A-9704-BF31334B5CED}" srcOrd="0" destOrd="0" parTransId="{732B004D-DD42-4DED-822F-02A9E7136951}" sibTransId="{F4C89A8D-2689-44E5-890A-A0ED3E06BCCA}"/>
    <dgm:cxn modelId="{98BA8664-BF17-431B-9502-7AE8721B144C}" type="presOf" srcId="{97FEDC19-0FEC-43C2-BFAF-8C6E7C5F0AAC}" destId="{68682AB7-A814-4917-843F-38A8BECC4005}" srcOrd="0" destOrd="0" presId="urn:microsoft.com/office/officeart/2005/8/layout/orgChart1"/>
    <dgm:cxn modelId="{A5B62BA6-D340-41E9-B0EF-4B4A4C9CD9EF}" type="presOf" srcId="{4E11695A-287B-44B4-AF9D-BECF85C499E4}" destId="{E238EDEC-E617-47DA-9CC6-6443EAA33561}" srcOrd="0" destOrd="0" presId="urn:microsoft.com/office/officeart/2005/8/layout/orgChart1"/>
    <dgm:cxn modelId="{2040CB0F-95A0-4EFC-83F3-5B9CAD73F842}" srcId="{31B469D1-BF07-4F3F-8083-CB6D7F323260}" destId="{2AA84B80-86C6-49E2-A261-8EEAB3BCC190}" srcOrd="1" destOrd="0" parTransId="{6CDDE63C-4A20-43B3-B519-4AE128CFF358}" sibTransId="{F9572448-E57A-42D7-851F-7E8601B3D2E4}"/>
    <dgm:cxn modelId="{A33C2145-BC73-4368-B98A-40BAD876A1FD}" type="presOf" srcId="{0534B08B-C812-40A2-A930-490904E3A3F2}" destId="{D5F0D437-0123-42F0-B420-695071B91430}" srcOrd="0" destOrd="0" presId="urn:microsoft.com/office/officeart/2005/8/layout/orgChart1"/>
    <dgm:cxn modelId="{CEC8E967-274F-4C12-BA9B-DD1EC08FE472}" type="presOf" srcId="{D3B2B03F-E936-4BC3-B639-5908EA8CD324}" destId="{9BC0C9DB-DDCC-4071-A4FD-3DCEA7C4AFA5}" srcOrd="0" destOrd="0" presId="urn:microsoft.com/office/officeart/2005/8/layout/orgChart1"/>
    <dgm:cxn modelId="{FB7A5EC8-818B-43C8-AEAC-7D95D96BAFB5}" srcId="{9BCA33C8-CEA7-475D-BF3B-5D884DC8ED0D}" destId="{B68560E5-D2B2-4AFD-9A23-700C33A27F26}" srcOrd="0" destOrd="0" parTransId="{FD04D820-5CB9-4CE7-B086-D963E387C24E}" sibTransId="{F26C51A4-369F-4A41-81BA-B9BE710F32D2}"/>
    <dgm:cxn modelId="{27563A37-D2EE-4FFB-80ED-85647BC54377}" type="presOf" srcId="{95E529B2-9290-4766-927E-6E1075F8F470}" destId="{C13D87B8-A1F7-4232-8A49-3FEF7384007A}" srcOrd="0" destOrd="0" presId="urn:microsoft.com/office/officeart/2005/8/layout/orgChart1"/>
    <dgm:cxn modelId="{F7C74106-1E13-4751-AE40-C9D35E940CD5}" type="presOf" srcId="{DEB65694-C316-4E41-A906-F0FA086E4306}" destId="{70B2F45F-5551-4446-AD21-EFA4F77BB430}" srcOrd="1" destOrd="0" presId="urn:microsoft.com/office/officeart/2005/8/layout/orgChart1"/>
    <dgm:cxn modelId="{866928B1-23A3-40FE-B1FA-47BF1AF7C25F}" type="presOf" srcId="{3549018C-1402-480D-A16A-4AF9875F0B9A}" destId="{7C1A3F8C-6182-4A9D-9693-A31E5FB074CA}" srcOrd="0" destOrd="0" presId="urn:microsoft.com/office/officeart/2005/8/layout/orgChart1"/>
    <dgm:cxn modelId="{AE801D0B-33BE-4A5F-8092-0E53DA71CE7F}" srcId="{12348D6A-6A4D-489E-B401-CEFFEEA83AD5}" destId="{A306A62D-92D8-4CC1-9B8C-4CEA72F39580}" srcOrd="1" destOrd="0" parTransId="{5452FD37-2E67-4050-9F21-1A289EA86DE5}" sibTransId="{30ABA323-6316-4BBD-BC18-7714ED5130C9}"/>
    <dgm:cxn modelId="{C47F1915-28A2-4617-BD3F-5F9E60A59222}" type="presOf" srcId="{E7A697A8-7771-4BE2-9A70-01A6BD6519AB}" destId="{D3F1296D-8E34-4880-A873-2C343D8986E8}" srcOrd="0" destOrd="0" presId="urn:microsoft.com/office/officeart/2005/8/layout/orgChart1"/>
    <dgm:cxn modelId="{5AF55CA3-9561-46BA-AC6F-1A60CAACC93B}" type="presOf" srcId="{6C7ABA61-3A81-451E-813D-629121F9E5B5}" destId="{7A3CD2DD-5E14-4828-8DD0-80FA07D964EF}" srcOrd="0" destOrd="0" presId="urn:microsoft.com/office/officeart/2005/8/layout/orgChart1"/>
    <dgm:cxn modelId="{0D6B2B54-3FA4-4F91-B6C5-B35805F32126}" type="presOf" srcId="{6DF0CE89-2766-4AB9-90F7-C5F5160DD170}" destId="{A461DF0D-B044-4268-8C34-EFA4F1E4C086}" srcOrd="0" destOrd="0" presId="urn:microsoft.com/office/officeart/2005/8/layout/orgChart1"/>
    <dgm:cxn modelId="{45A2767B-777E-4B9E-A503-0F27FDC9FDF2}" type="presOf" srcId="{CBA06335-D2B5-407A-A607-D2AEA417415E}" destId="{ED592CC6-D6A8-4548-9D87-52CF3AA1BCF9}" srcOrd="1" destOrd="0" presId="urn:microsoft.com/office/officeart/2005/8/layout/orgChart1"/>
    <dgm:cxn modelId="{91435BF9-B261-48D7-AC83-7C92FF2111F5}" type="presOf" srcId="{2AA84B80-86C6-49E2-A261-8EEAB3BCC190}" destId="{5A6BA022-2356-407F-A29D-55F23A3B609A}" srcOrd="1" destOrd="0" presId="urn:microsoft.com/office/officeart/2005/8/layout/orgChart1"/>
    <dgm:cxn modelId="{7724913B-D334-4AA5-9CEB-3C1870E2DFDF}" type="presParOf" srcId="{7C70B804-6D8F-40E7-92A0-7F536A034F93}" destId="{F9BC4003-FA91-40D6-8035-F2B3C0B64A3A}" srcOrd="0" destOrd="0" presId="urn:microsoft.com/office/officeart/2005/8/layout/orgChart1"/>
    <dgm:cxn modelId="{FB10EC34-7928-4ABC-B7D9-C87617C8854B}" type="presParOf" srcId="{F9BC4003-FA91-40D6-8035-F2B3C0B64A3A}" destId="{82E16C05-B82A-47A6-8D0C-676F148ED9AC}" srcOrd="0" destOrd="0" presId="urn:microsoft.com/office/officeart/2005/8/layout/orgChart1"/>
    <dgm:cxn modelId="{41BAF867-2C76-44F0-8ABD-FD628B25DF65}" type="presParOf" srcId="{82E16C05-B82A-47A6-8D0C-676F148ED9AC}" destId="{576B8474-4329-4FDD-A522-D59A23559048}" srcOrd="0" destOrd="0" presId="urn:microsoft.com/office/officeart/2005/8/layout/orgChart1"/>
    <dgm:cxn modelId="{17EA958D-B7E6-4DB5-8D40-E0F1B8F98F7A}" type="presParOf" srcId="{82E16C05-B82A-47A6-8D0C-676F148ED9AC}" destId="{5D3D04FB-68BB-4A13-ADB8-10000B85ABB7}" srcOrd="1" destOrd="0" presId="urn:microsoft.com/office/officeart/2005/8/layout/orgChart1"/>
    <dgm:cxn modelId="{00DFBB4A-97BE-4D56-B3A6-1617616F6661}" type="presParOf" srcId="{F9BC4003-FA91-40D6-8035-F2B3C0B64A3A}" destId="{CC808743-5C4E-4AD4-A2D2-A346C2D41FF4}" srcOrd="1" destOrd="0" presId="urn:microsoft.com/office/officeart/2005/8/layout/orgChart1"/>
    <dgm:cxn modelId="{E10EA4E6-C9E7-44CD-8926-2F90DB358C88}" type="presParOf" srcId="{CC808743-5C4E-4AD4-A2D2-A346C2D41FF4}" destId="{E753C554-BB48-4C62-A0E7-B5A87C468B68}" srcOrd="0" destOrd="0" presId="urn:microsoft.com/office/officeart/2005/8/layout/orgChart1"/>
    <dgm:cxn modelId="{2A66976D-1FB5-4EDE-86A9-F0BC4C3C36DD}" type="presParOf" srcId="{CC808743-5C4E-4AD4-A2D2-A346C2D41FF4}" destId="{898E1059-3572-4D5B-86CD-186FCFA06F05}" srcOrd="1" destOrd="0" presId="urn:microsoft.com/office/officeart/2005/8/layout/orgChart1"/>
    <dgm:cxn modelId="{6F949CAC-B9F5-4D7D-A208-032AAE09F424}" type="presParOf" srcId="{898E1059-3572-4D5B-86CD-186FCFA06F05}" destId="{E57FA304-475E-4D35-BBFF-1DF4E94F3892}" srcOrd="0" destOrd="0" presId="urn:microsoft.com/office/officeart/2005/8/layout/orgChart1"/>
    <dgm:cxn modelId="{F8687D68-B49E-4E28-BC0E-7ADB192A18B4}" type="presParOf" srcId="{E57FA304-475E-4D35-BBFF-1DF4E94F3892}" destId="{799CADEB-2C8E-448B-9F24-850264798B0F}" srcOrd="0" destOrd="0" presId="urn:microsoft.com/office/officeart/2005/8/layout/orgChart1"/>
    <dgm:cxn modelId="{461974C3-1BD8-442C-B023-095B85F38EFA}" type="presParOf" srcId="{E57FA304-475E-4D35-BBFF-1DF4E94F3892}" destId="{0B106B39-B76B-4491-9A83-73674DE341E0}" srcOrd="1" destOrd="0" presId="urn:microsoft.com/office/officeart/2005/8/layout/orgChart1"/>
    <dgm:cxn modelId="{5AA037D5-3045-4241-9BBC-439AFDC6F1F7}" type="presParOf" srcId="{898E1059-3572-4D5B-86CD-186FCFA06F05}" destId="{0169CC60-6A11-458F-8583-9058BBB873AF}" srcOrd="1" destOrd="0" presId="urn:microsoft.com/office/officeart/2005/8/layout/orgChart1"/>
    <dgm:cxn modelId="{FDC80AE8-CB50-4FA8-B3AC-4F48DA3C9C40}" type="presParOf" srcId="{0169CC60-6A11-458F-8583-9058BBB873AF}" destId="{E238EDEC-E617-47DA-9CC6-6443EAA33561}" srcOrd="0" destOrd="0" presId="urn:microsoft.com/office/officeart/2005/8/layout/orgChart1"/>
    <dgm:cxn modelId="{31723934-096F-4738-9CD6-C25F194735EB}" type="presParOf" srcId="{0169CC60-6A11-458F-8583-9058BBB873AF}" destId="{6169BF0D-4ECE-4D9B-9669-6A0DB1213BE8}" srcOrd="1" destOrd="0" presId="urn:microsoft.com/office/officeart/2005/8/layout/orgChart1"/>
    <dgm:cxn modelId="{2F8046E6-1EE3-4191-8ED4-F9BFD2D2E39B}" type="presParOf" srcId="{6169BF0D-4ECE-4D9B-9669-6A0DB1213BE8}" destId="{FDF94AD5-4437-4A25-9EAA-75F493413230}" srcOrd="0" destOrd="0" presId="urn:microsoft.com/office/officeart/2005/8/layout/orgChart1"/>
    <dgm:cxn modelId="{E8BC52F4-7A68-4C81-9535-AB2D1F9178A7}" type="presParOf" srcId="{FDF94AD5-4437-4A25-9EAA-75F493413230}" destId="{4A7BF926-662A-44C7-A167-E53F0606275E}" srcOrd="0" destOrd="0" presId="urn:microsoft.com/office/officeart/2005/8/layout/orgChart1"/>
    <dgm:cxn modelId="{B7101F11-97A6-4562-8A70-F2DED7B577D7}" type="presParOf" srcId="{FDF94AD5-4437-4A25-9EAA-75F493413230}" destId="{ECC88473-8619-4560-9EAA-6B01B60B2784}" srcOrd="1" destOrd="0" presId="urn:microsoft.com/office/officeart/2005/8/layout/orgChart1"/>
    <dgm:cxn modelId="{5E82D59E-DBF7-4170-B627-E0426E95DB47}" type="presParOf" srcId="{6169BF0D-4ECE-4D9B-9669-6A0DB1213BE8}" destId="{1766C621-67D0-450B-9918-2EDFAE307217}" srcOrd="1" destOrd="0" presId="urn:microsoft.com/office/officeart/2005/8/layout/orgChart1"/>
    <dgm:cxn modelId="{42FFB199-11C1-4E31-8082-33EAC263E742}" type="presParOf" srcId="{1766C621-67D0-450B-9918-2EDFAE307217}" destId="{68B78355-2152-4E4C-9AA1-BD46191A47ED}" srcOrd="0" destOrd="0" presId="urn:microsoft.com/office/officeart/2005/8/layout/orgChart1"/>
    <dgm:cxn modelId="{C4E62B77-9BCA-4D4A-95E1-141982FC0CAA}" type="presParOf" srcId="{1766C621-67D0-450B-9918-2EDFAE307217}" destId="{BB41566B-FD7E-4B74-A593-8681F28AA5E4}" srcOrd="1" destOrd="0" presId="urn:microsoft.com/office/officeart/2005/8/layout/orgChart1"/>
    <dgm:cxn modelId="{46CCC619-F325-439C-8196-8FEEDC8115EF}" type="presParOf" srcId="{BB41566B-FD7E-4B74-A593-8681F28AA5E4}" destId="{039309B8-6DB7-4D73-BDA5-4980463BEE28}" srcOrd="0" destOrd="0" presId="urn:microsoft.com/office/officeart/2005/8/layout/orgChart1"/>
    <dgm:cxn modelId="{97F90932-2801-48FD-A913-AE7EA2FDA57F}" type="presParOf" srcId="{039309B8-6DB7-4D73-BDA5-4980463BEE28}" destId="{88C7E327-02F0-4C6C-9170-DECFD3FCF16D}" srcOrd="0" destOrd="0" presId="urn:microsoft.com/office/officeart/2005/8/layout/orgChart1"/>
    <dgm:cxn modelId="{1281214D-D9D5-4CCA-BC1E-C3C48124358C}" type="presParOf" srcId="{039309B8-6DB7-4D73-BDA5-4980463BEE28}" destId="{A7B9BAD3-8A14-478A-AB05-CB0081CF32CB}" srcOrd="1" destOrd="0" presId="urn:microsoft.com/office/officeart/2005/8/layout/orgChart1"/>
    <dgm:cxn modelId="{89F1EF08-6161-4863-9843-51D40A685BC2}" type="presParOf" srcId="{BB41566B-FD7E-4B74-A593-8681F28AA5E4}" destId="{E50A386A-1584-4E9B-9FBA-1344CA36DF2C}" srcOrd="1" destOrd="0" presId="urn:microsoft.com/office/officeart/2005/8/layout/orgChart1"/>
    <dgm:cxn modelId="{35A637FF-6D92-42C7-BBE3-55D48E82C438}" type="presParOf" srcId="{E50A386A-1584-4E9B-9FBA-1344CA36DF2C}" destId="{7687BB1B-C95A-4C27-A7F8-2C0DFD52376F}" srcOrd="0" destOrd="0" presId="urn:microsoft.com/office/officeart/2005/8/layout/orgChart1"/>
    <dgm:cxn modelId="{4D4E6C3D-3DCF-4B90-81A3-357989E5A630}" type="presParOf" srcId="{E50A386A-1584-4E9B-9FBA-1344CA36DF2C}" destId="{B2FEC578-364C-4A83-9CD6-B55C2093956E}" srcOrd="1" destOrd="0" presId="urn:microsoft.com/office/officeart/2005/8/layout/orgChart1"/>
    <dgm:cxn modelId="{6FBD1CBD-6455-46F3-B4E7-09F48FBDC989}" type="presParOf" srcId="{B2FEC578-364C-4A83-9CD6-B55C2093956E}" destId="{677EFA47-6EBB-4E31-B0D6-E04A3169ACDA}" srcOrd="0" destOrd="0" presId="urn:microsoft.com/office/officeart/2005/8/layout/orgChart1"/>
    <dgm:cxn modelId="{61238A86-FECE-4ED8-898B-7A834F5C4C86}" type="presParOf" srcId="{677EFA47-6EBB-4E31-B0D6-E04A3169ACDA}" destId="{2665D7DF-AA59-47F6-BD34-DA7D90D99380}" srcOrd="0" destOrd="0" presId="urn:microsoft.com/office/officeart/2005/8/layout/orgChart1"/>
    <dgm:cxn modelId="{75751B39-11EE-4886-B530-34023C6D6013}" type="presParOf" srcId="{677EFA47-6EBB-4E31-B0D6-E04A3169ACDA}" destId="{ED592CC6-D6A8-4548-9D87-52CF3AA1BCF9}" srcOrd="1" destOrd="0" presId="urn:microsoft.com/office/officeart/2005/8/layout/orgChart1"/>
    <dgm:cxn modelId="{B511BF2C-0877-4F9C-9970-8DCAA869BF42}" type="presParOf" srcId="{B2FEC578-364C-4A83-9CD6-B55C2093956E}" destId="{0E165FAB-529B-4E3D-AC1F-E9DA54EC672F}" srcOrd="1" destOrd="0" presId="urn:microsoft.com/office/officeart/2005/8/layout/orgChart1"/>
    <dgm:cxn modelId="{FA0BD943-8DEE-4C82-A64D-D03A95FB1ECA}" type="presParOf" srcId="{B2FEC578-364C-4A83-9CD6-B55C2093956E}" destId="{B20A8087-7D8A-497D-859E-0699823CA22F}" srcOrd="2" destOrd="0" presId="urn:microsoft.com/office/officeart/2005/8/layout/orgChart1"/>
    <dgm:cxn modelId="{B492E4A1-6CA3-44B9-90C0-6BD3A6A6BDEE}" type="presParOf" srcId="{E50A386A-1584-4E9B-9FBA-1344CA36DF2C}" destId="{6AD25099-3BEC-413D-961A-242E3B7898DD}" srcOrd="2" destOrd="0" presId="urn:microsoft.com/office/officeart/2005/8/layout/orgChart1"/>
    <dgm:cxn modelId="{65E369F4-BB19-4811-A514-2904FE83DC8F}" type="presParOf" srcId="{E50A386A-1584-4E9B-9FBA-1344CA36DF2C}" destId="{8E0C4D7B-F65D-4504-A749-3D7422E0856E}" srcOrd="3" destOrd="0" presId="urn:microsoft.com/office/officeart/2005/8/layout/orgChart1"/>
    <dgm:cxn modelId="{C7DDDA1F-8A6E-4BA4-924D-74D919345CF1}" type="presParOf" srcId="{8E0C4D7B-F65D-4504-A749-3D7422E0856E}" destId="{BFA730BB-3C1F-448A-8EB1-B8F41C3DEBE3}" srcOrd="0" destOrd="0" presId="urn:microsoft.com/office/officeart/2005/8/layout/orgChart1"/>
    <dgm:cxn modelId="{DE3F5C68-0EC4-442F-96D8-A72F4EBF46B4}" type="presParOf" srcId="{BFA730BB-3C1F-448A-8EB1-B8F41C3DEBE3}" destId="{4CE7FEA4-EEC5-446F-B9BD-DDEA762A2359}" srcOrd="0" destOrd="0" presId="urn:microsoft.com/office/officeart/2005/8/layout/orgChart1"/>
    <dgm:cxn modelId="{5AF397F1-6703-4280-A46B-BBC2CDA17FB3}" type="presParOf" srcId="{BFA730BB-3C1F-448A-8EB1-B8F41C3DEBE3}" destId="{41803225-6B5F-4F38-B3C3-EAD908FE7F9E}" srcOrd="1" destOrd="0" presId="urn:microsoft.com/office/officeart/2005/8/layout/orgChart1"/>
    <dgm:cxn modelId="{503DFD1A-1DC7-4167-A22D-6595803D8877}" type="presParOf" srcId="{8E0C4D7B-F65D-4504-A749-3D7422E0856E}" destId="{7F1C5872-8B3B-4D72-93BB-A9D942FED419}" srcOrd="1" destOrd="0" presId="urn:microsoft.com/office/officeart/2005/8/layout/orgChart1"/>
    <dgm:cxn modelId="{25F80EC8-6D19-40F3-9412-5F4244016017}" type="presParOf" srcId="{8E0C4D7B-F65D-4504-A749-3D7422E0856E}" destId="{536B094D-AD66-4B5B-912E-529783034245}" srcOrd="2" destOrd="0" presId="urn:microsoft.com/office/officeart/2005/8/layout/orgChart1"/>
    <dgm:cxn modelId="{834F20CD-1E7B-4565-BCD8-8D6ECB122680}" type="presParOf" srcId="{BB41566B-FD7E-4B74-A593-8681F28AA5E4}" destId="{CDF10900-D3C7-4512-AFA6-CF928F93694F}" srcOrd="2" destOrd="0" presId="urn:microsoft.com/office/officeart/2005/8/layout/orgChart1"/>
    <dgm:cxn modelId="{2C235BD6-C819-42DF-83D3-17A6B2001EB4}" type="presParOf" srcId="{1766C621-67D0-450B-9918-2EDFAE307217}" destId="{F8CC2C8B-7355-47F9-8B6A-CB2AE9368BAC}" srcOrd="2" destOrd="0" presId="urn:microsoft.com/office/officeart/2005/8/layout/orgChart1"/>
    <dgm:cxn modelId="{65062940-4C83-4A1A-882E-A2730CEA7924}" type="presParOf" srcId="{1766C621-67D0-450B-9918-2EDFAE307217}" destId="{3BD90D57-DA2E-46A0-BA5F-51AB9C27B734}" srcOrd="3" destOrd="0" presId="urn:microsoft.com/office/officeart/2005/8/layout/orgChart1"/>
    <dgm:cxn modelId="{6D2D0CE8-3B87-4522-8DA2-9163B319FF93}" type="presParOf" srcId="{3BD90D57-DA2E-46A0-BA5F-51AB9C27B734}" destId="{CC577A14-FADC-4D7C-AD6C-2C166CA9CE99}" srcOrd="0" destOrd="0" presId="urn:microsoft.com/office/officeart/2005/8/layout/orgChart1"/>
    <dgm:cxn modelId="{D703C5DA-0CBE-41F2-8FC2-C9CF26BA3C0C}" type="presParOf" srcId="{CC577A14-FADC-4D7C-AD6C-2C166CA9CE99}" destId="{CFEC7D30-452E-4723-8FF2-CD41E9352AA1}" srcOrd="0" destOrd="0" presId="urn:microsoft.com/office/officeart/2005/8/layout/orgChart1"/>
    <dgm:cxn modelId="{EAFFE402-7995-439A-A809-42CD39B79848}" type="presParOf" srcId="{CC577A14-FADC-4D7C-AD6C-2C166CA9CE99}" destId="{4F6EBD65-3BDD-4D2D-8F8D-E2BE15D675F3}" srcOrd="1" destOrd="0" presId="urn:microsoft.com/office/officeart/2005/8/layout/orgChart1"/>
    <dgm:cxn modelId="{4BC8ED0F-4295-48D9-A8ED-D68B57603BCB}" type="presParOf" srcId="{3BD90D57-DA2E-46A0-BA5F-51AB9C27B734}" destId="{E0CD327F-CBD1-4E6A-B876-AF0772BCD42D}" srcOrd="1" destOrd="0" presId="urn:microsoft.com/office/officeart/2005/8/layout/orgChart1"/>
    <dgm:cxn modelId="{24F69084-5238-48DB-B8A8-E4F386F7C3E8}" type="presParOf" srcId="{E0CD327F-CBD1-4E6A-B876-AF0772BCD42D}" destId="{C0832E11-51FD-4738-A444-127C29562B8D}" srcOrd="0" destOrd="0" presId="urn:microsoft.com/office/officeart/2005/8/layout/orgChart1"/>
    <dgm:cxn modelId="{A82276BF-985A-4B9A-9E3C-F68615930781}" type="presParOf" srcId="{E0CD327F-CBD1-4E6A-B876-AF0772BCD42D}" destId="{FE9244C2-22B1-491D-AAC4-B4FF4E57BDEC}" srcOrd="1" destOrd="0" presId="urn:microsoft.com/office/officeart/2005/8/layout/orgChart1"/>
    <dgm:cxn modelId="{1A335DB7-A778-4B03-A334-434FE17C80D0}" type="presParOf" srcId="{FE9244C2-22B1-491D-AAC4-B4FF4E57BDEC}" destId="{8B12A661-22C8-41F9-BFEB-267B891521F0}" srcOrd="0" destOrd="0" presId="urn:microsoft.com/office/officeart/2005/8/layout/orgChart1"/>
    <dgm:cxn modelId="{4AFF6141-A137-4AEF-A2BB-688CB036B1DE}" type="presParOf" srcId="{8B12A661-22C8-41F9-BFEB-267B891521F0}" destId="{35981532-08C9-4F30-B4CB-D78DCBCD48EB}" srcOrd="0" destOrd="0" presId="urn:microsoft.com/office/officeart/2005/8/layout/orgChart1"/>
    <dgm:cxn modelId="{5C9BE484-E630-4989-9588-55AFA99850BC}" type="presParOf" srcId="{8B12A661-22C8-41F9-BFEB-267B891521F0}" destId="{5B0B57D6-B438-4D55-B882-6896466A5416}" srcOrd="1" destOrd="0" presId="urn:microsoft.com/office/officeart/2005/8/layout/orgChart1"/>
    <dgm:cxn modelId="{751BD2A0-831F-40ED-BE06-B59418BD02EE}" type="presParOf" srcId="{FE9244C2-22B1-491D-AAC4-B4FF4E57BDEC}" destId="{588CF291-0122-4536-AA71-A31FE2113FEF}" srcOrd="1" destOrd="0" presId="urn:microsoft.com/office/officeart/2005/8/layout/orgChart1"/>
    <dgm:cxn modelId="{B30D44E9-3ADF-40F9-9CAA-3739BBA51865}" type="presParOf" srcId="{FE9244C2-22B1-491D-AAC4-B4FF4E57BDEC}" destId="{2ABEE6A8-A20A-4250-ACA5-E032E3638CA9}" srcOrd="2" destOrd="0" presId="urn:microsoft.com/office/officeart/2005/8/layout/orgChart1"/>
    <dgm:cxn modelId="{30D68196-7E36-4A32-95FA-01D7CD5912CF}" type="presParOf" srcId="{E0CD327F-CBD1-4E6A-B876-AF0772BCD42D}" destId="{72B8594A-9BAB-4F89-991B-922F6C4C47C3}" srcOrd="2" destOrd="0" presId="urn:microsoft.com/office/officeart/2005/8/layout/orgChart1"/>
    <dgm:cxn modelId="{54705FA9-2DD5-4B81-8D54-7CB7BB8BDCBC}" type="presParOf" srcId="{E0CD327F-CBD1-4E6A-B876-AF0772BCD42D}" destId="{2DDE17F3-5C0C-4064-90AC-1A2A9E21B741}" srcOrd="3" destOrd="0" presId="urn:microsoft.com/office/officeart/2005/8/layout/orgChart1"/>
    <dgm:cxn modelId="{B7E1521A-9FF4-437E-923A-20CA6ABD6160}" type="presParOf" srcId="{2DDE17F3-5C0C-4064-90AC-1A2A9E21B741}" destId="{C0021A77-FE55-4D03-B8CE-34B8D2BCEBAF}" srcOrd="0" destOrd="0" presId="urn:microsoft.com/office/officeart/2005/8/layout/orgChart1"/>
    <dgm:cxn modelId="{16B28DAD-472A-461B-A62A-D9DA51CCC35D}" type="presParOf" srcId="{C0021A77-FE55-4D03-B8CE-34B8D2BCEBAF}" destId="{8464F297-5B75-4877-839A-E5212D36294C}" srcOrd="0" destOrd="0" presId="urn:microsoft.com/office/officeart/2005/8/layout/orgChart1"/>
    <dgm:cxn modelId="{CBC05E75-55D9-4EAE-B125-85B257FCACE9}" type="presParOf" srcId="{C0021A77-FE55-4D03-B8CE-34B8D2BCEBAF}" destId="{913911E0-56AA-49B3-B89A-4B7ADED46D8B}" srcOrd="1" destOrd="0" presId="urn:microsoft.com/office/officeart/2005/8/layout/orgChart1"/>
    <dgm:cxn modelId="{3C8EDB30-411F-4A22-85A6-F262468755E6}" type="presParOf" srcId="{2DDE17F3-5C0C-4064-90AC-1A2A9E21B741}" destId="{C5094AE5-8D3E-48E7-8112-C7C1610BF3A2}" srcOrd="1" destOrd="0" presId="urn:microsoft.com/office/officeart/2005/8/layout/orgChart1"/>
    <dgm:cxn modelId="{73327B03-D3B1-42A6-86AF-48E7CA6A6A5B}" type="presParOf" srcId="{2DDE17F3-5C0C-4064-90AC-1A2A9E21B741}" destId="{23B6672C-128B-49B6-BF21-3226E33BF1EE}" srcOrd="2" destOrd="0" presId="urn:microsoft.com/office/officeart/2005/8/layout/orgChart1"/>
    <dgm:cxn modelId="{CCAC393E-70CF-41A3-9DFD-9ABFE801B2AC}" type="presParOf" srcId="{3BD90D57-DA2E-46A0-BA5F-51AB9C27B734}" destId="{E6781EA7-E278-4D31-83CC-4E201D540001}" srcOrd="2" destOrd="0" presId="urn:microsoft.com/office/officeart/2005/8/layout/orgChart1"/>
    <dgm:cxn modelId="{5AD6FEAF-6108-4137-9B87-8FB0ADBD2B3A}" type="presParOf" srcId="{1766C621-67D0-450B-9918-2EDFAE307217}" destId="{8F6C88D3-1788-4FE1-9511-AA3CF44BBB95}" srcOrd="4" destOrd="0" presId="urn:microsoft.com/office/officeart/2005/8/layout/orgChart1"/>
    <dgm:cxn modelId="{8AFE981F-7D8A-4644-816C-45738316FE40}" type="presParOf" srcId="{1766C621-67D0-450B-9918-2EDFAE307217}" destId="{05BF6BF3-D977-41DD-8862-42D855D019EC}" srcOrd="5" destOrd="0" presId="urn:microsoft.com/office/officeart/2005/8/layout/orgChart1"/>
    <dgm:cxn modelId="{32D45DD7-1BAF-4ACF-9FAE-5F159787D4DC}" type="presParOf" srcId="{05BF6BF3-D977-41DD-8862-42D855D019EC}" destId="{BE5FE3A0-4651-4801-944E-A0BD103F722C}" srcOrd="0" destOrd="0" presId="urn:microsoft.com/office/officeart/2005/8/layout/orgChart1"/>
    <dgm:cxn modelId="{F1B8BD89-B6F2-4227-AC72-DC68FD5C7DD9}" type="presParOf" srcId="{BE5FE3A0-4651-4801-944E-A0BD103F722C}" destId="{9FAEDC5D-59A7-486F-8E38-A3177B719B8D}" srcOrd="0" destOrd="0" presId="urn:microsoft.com/office/officeart/2005/8/layout/orgChart1"/>
    <dgm:cxn modelId="{0A77FBB8-114B-4079-A95E-992479BFCF84}" type="presParOf" srcId="{BE5FE3A0-4651-4801-944E-A0BD103F722C}" destId="{F4545306-94AD-43E1-9D5B-47B2A59C2739}" srcOrd="1" destOrd="0" presId="urn:microsoft.com/office/officeart/2005/8/layout/orgChart1"/>
    <dgm:cxn modelId="{2D6C0AC4-DAAB-4FCB-8CB4-ABC8DE833539}" type="presParOf" srcId="{05BF6BF3-D977-41DD-8862-42D855D019EC}" destId="{712C9636-174F-4B35-89B5-DC8CAEDB47EF}" srcOrd="1" destOrd="0" presId="urn:microsoft.com/office/officeart/2005/8/layout/orgChart1"/>
    <dgm:cxn modelId="{75650BB0-22A9-4494-8BD8-4F5BB726CF99}" type="presParOf" srcId="{712C9636-174F-4B35-89B5-DC8CAEDB47EF}" destId="{7B935F46-8D54-45E0-A204-76FD531E3E04}" srcOrd="0" destOrd="0" presId="urn:microsoft.com/office/officeart/2005/8/layout/orgChart1"/>
    <dgm:cxn modelId="{7E96A453-4311-45B5-91DD-AA291FB455BD}" type="presParOf" srcId="{712C9636-174F-4B35-89B5-DC8CAEDB47EF}" destId="{13AC6724-65DB-4F6B-A46B-612953D46AD9}" srcOrd="1" destOrd="0" presId="urn:microsoft.com/office/officeart/2005/8/layout/orgChart1"/>
    <dgm:cxn modelId="{2D6C07A0-827B-4703-8F48-6BE36F330049}" type="presParOf" srcId="{13AC6724-65DB-4F6B-A46B-612953D46AD9}" destId="{2407D837-5E62-47B2-8FB0-F1A8559B4AEA}" srcOrd="0" destOrd="0" presId="urn:microsoft.com/office/officeart/2005/8/layout/orgChart1"/>
    <dgm:cxn modelId="{B9C2B4B4-BC52-4387-9B7F-A4543ED3196A}" type="presParOf" srcId="{2407D837-5E62-47B2-8FB0-F1A8559B4AEA}" destId="{17EAE36A-8EA7-4E7F-920A-6CD127D69535}" srcOrd="0" destOrd="0" presId="urn:microsoft.com/office/officeart/2005/8/layout/orgChart1"/>
    <dgm:cxn modelId="{C13A0F83-573D-422A-BF5A-30ACF79F2D76}" type="presParOf" srcId="{2407D837-5E62-47B2-8FB0-F1A8559B4AEA}" destId="{07F5D804-1E73-4174-9E66-40EDC9A3F988}" srcOrd="1" destOrd="0" presId="urn:microsoft.com/office/officeart/2005/8/layout/orgChart1"/>
    <dgm:cxn modelId="{52736C88-31F9-4DE8-8541-EA36E320957C}" type="presParOf" srcId="{13AC6724-65DB-4F6B-A46B-612953D46AD9}" destId="{A377BC07-8C45-41B6-BF75-D079F4832D3C}" srcOrd="1" destOrd="0" presId="urn:microsoft.com/office/officeart/2005/8/layout/orgChart1"/>
    <dgm:cxn modelId="{ACB5C6CE-B6FD-4F61-BCE8-C436675C85C9}" type="presParOf" srcId="{13AC6724-65DB-4F6B-A46B-612953D46AD9}" destId="{963B48E6-CB2F-4953-9B62-48CC2549AFA1}" srcOrd="2" destOrd="0" presId="urn:microsoft.com/office/officeart/2005/8/layout/orgChart1"/>
    <dgm:cxn modelId="{D1F72816-FDD8-4728-A538-CCB0808A124D}" type="presParOf" srcId="{712C9636-174F-4B35-89B5-DC8CAEDB47EF}" destId="{57CBC7B2-B047-4DF1-B94C-10BF063E4534}" srcOrd="2" destOrd="0" presId="urn:microsoft.com/office/officeart/2005/8/layout/orgChart1"/>
    <dgm:cxn modelId="{ECB5D0DD-5B8E-4AAF-8BB5-08C8D1E2701B}" type="presParOf" srcId="{712C9636-174F-4B35-89B5-DC8CAEDB47EF}" destId="{47FC90CE-A22F-405E-9FE7-85E773D16863}" srcOrd="3" destOrd="0" presId="urn:microsoft.com/office/officeart/2005/8/layout/orgChart1"/>
    <dgm:cxn modelId="{4FDEAE0F-E762-4815-B6A9-85C1F0C32033}" type="presParOf" srcId="{47FC90CE-A22F-405E-9FE7-85E773D16863}" destId="{AE7794C5-4F89-42AD-8F2C-811D9F75C311}" srcOrd="0" destOrd="0" presId="urn:microsoft.com/office/officeart/2005/8/layout/orgChart1"/>
    <dgm:cxn modelId="{EB051DB4-1A6D-4D6D-AF27-5ACE2927007C}" type="presParOf" srcId="{AE7794C5-4F89-42AD-8F2C-811D9F75C311}" destId="{4DB726ED-5AA6-410D-9ADB-9F8DE5BEF2B9}" srcOrd="0" destOrd="0" presId="urn:microsoft.com/office/officeart/2005/8/layout/orgChart1"/>
    <dgm:cxn modelId="{530EC18A-D94B-4F16-A968-F93E392422E9}" type="presParOf" srcId="{AE7794C5-4F89-42AD-8F2C-811D9F75C311}" destId="{5A6BA022-2356-407F-A29D-55F23A3B609A}" srcOrd="1" destOrd="0" presId="urn:microsoft.com/office/officeart/2005/8/layout/orgChart1"/>
    <dgm:cxn modelId="{7431E6B3-ED99-43CE-8AD1-EA9B35C0B191}" type="presParOf" srcId="{47FC90CE-A22F-405E-9FE7-85E773D16863}" destId="{25F9A5A3-1B4F-4FF0-8C78-36C89347E723}" srcOrd="1" destOrd="0" presId="urn:microsoft.com/office/officeart/2005/8/layout/orgChart1"/>
    <dgm:cxn modelId="{B62720F3-95D8-4E00-9EF2-5856E5F4708D}" type="presParOf" srcId="{47FC90CE-A22F-405E-9FE7-85E773D16863}" destId="{64077D9E-71AA-40AD-8674-439561CCAF4D}" srcOrd="2" destOrd="0" presId="urn:microsoft.com/office/officeart/2005/8/layout/orgChart1"/>
    <dgm:cxn modelId="{A214E18E-995B-46CC-BF3D-0AD28AE7E6D3}" type="presParOf" srcId="{05BF6BF3-D977-41DD-8862-42D855D019EC}" destId="{BE017FCA-186F-4F3A-8BA6-F2DC0C1F001C}" srcOrd="2" destOrd="0" presId="urn:microsoft.com/office/officeart/2005/8/layout/orgChart1"/>
    <dgm:cxn modelId="{442CF87C-277E-426B-950A-BD6DF844B613}" type="presParOf" srcId="{6169BF0D-4ECE-4D9B-9669-6A0DB1213BE8}" destId="{2E161DA6-9A0B-4522-A105-1686342003DB}" srcOrd="2" destOrd="0" presId="urn:microsoft.com/office/officeart/2005/8/layout/orgChart1"/>
    <dgm:cxn modelId="{D39326D1-7699-4888-9B1B-12C408A35FA4}" type="presParOf" srcId="{0169CC60-6A11-458F-8583-9058BBB873AF}" destId="{A10C729F-B562-4D99-A01B-EED90341700E}" srcOrd="2" destOrd="0" presId="urn:microsoft.com/office/officeart/2005/8/layout/orgChart1"/>
    <dgm:cxn modelId="{3ECA1E03-EF9A-409A-86A8-9C98B72EE40C}" type="presParOf" srcId="{0169CC60-6A11-458F-8583-9058BBB873AF}" destId="{791722CA-4ED0-4127-8DC5-23B90D1D3BBE}" srcOrd="3" destOrd="0" presId="urn:microsoft.com/office/officeart/2005/8/layout/orgChart1"/>
    <dgm:cxn modelId="{7C7965E1-73FB-4D05-899C-072790D7BE37}" type="presParOf" srcId="{791722CA-4ED0-4127-8DC5-23B90D1D3BBE}" destId="{B53FD815-F77A-4D4C-BA8A-1E902D5C3C71}" srcOrd="0" destOrd="0" presId="urn:microsoft.com/office/officeart/2005/8/layout/orgChart1"/>
    <dgm:cxn modelId="{628D490B-625B-428E-AC87-029353997B7C}" type="presParOf" srcId="{B53FD815-F77A-4D4C-BA8A-1E902D5C3C71}" destId="{3EDED142-8E97-4AAA-A5C4-753DD8CBABFE}" srcOrd="0" destOrd="0" presId="urn:microsoft.com/office/officeart/2005/8/layout/orgChart1"/>
    <dgm:cxn modelId="{A3800E1A-FFB7-4923-B5C6-2012F9559826}" type="presParOf" srcId="{B53FD815-F77A-4D4C-BA8A-1E902D5C3C71}" destId="{1DC84B7A-418D-499E-BA07-F3ED5B808B56}" srcOrd="1" destOrd="0" presId="urn:microsoft.com/office/officeart/2005/8/layout/orgChart1"/>
    <dgm:cxn modelId="{B86E912A-038A-4F28-BB92-C90FF502C0AD}" type="presParOf" srcId="{791722CA-4ED0-4127-8DC5-23B90D1D3BBE}" destId="{6EB986FD-63EC-49D5-8B50-F77CC65E5011}" srcOrd="1" destOrd="0" presId="urn:microsoft.com/office/officeart/2005/8/layout/orgChart1"/>
    <dgm:cxn modelId="{7B8D31AF-9EA4-4830-A021-4F2889C96FBD}" type="presParOf" srcId="{6EB986FD-63EC-49D5-8B50-F77CC65E5011}" destId="{55F6917D-F0AD-4D7A-BF61-E63E39514D10}" srcOrd="0" destOrd="0" presId="urn:microsoft.com/office/officeart/2005/8/layout/orgChart1"/>
    <dgm:cxn modelId="{837CFB87-24F2-4798-92B5-036BDA203708}" type="presParOf" srcId="{6EB986FD-63EC-49D5-8B50-F77CC65E5011}" destId="{A6A6D8F7-0C5B-4542-8602-E5F8C910DFC1}" srcOrd="1" destOrd="0" presId="urn:microsoft.com/office/officeart/2005/8/layout/orgChart1"/>
    <dgm:cxn modelId="{641350E9-DB4D-4A43-9E85-54CC3D062E84}" type="presParOf" srcId="{A6A6D8F7-0C5B-4542-8602-E5F8C910DFC1}" destId="{A626140C-85B1-494A-813A-2D25D1E7BCE4}" srcOrd="0" destOrd="0" presId="urn:microsoft.com/office/officeart/2005/8/layout/orgChart1"/>
    <dgm:cxn modelId="{3CCBAF32-331F-45A9-A0DA-D8945C91EDA6}" type="presParOf" srcId="{A626140C-85B1-494A-813A-2D25D1E7BCE4}" destId="{E7E62E27-67BC-4F1A-B12A-F190C5AFEFD8}" srcOrd="0" destOrd="0" presId="urn:microsoft.com/office/officeart/2005/8/layout/orgChart1"/>
    <dgm:cxn modelId="{935CBE06-7951-418C-BA9D-41D695C91585}" type="presParOf" srcId="{A626140C-85B1-494A-813A-2D25D1E7BCE4}" destId="{139C21B2-C533-4B5F-A140-40C55782E207}" srcOrd="1" destOrd="0" presId="urn:microsoft.com/office/officeart/2005/8/layout/orgChart1"/>
    <dgm:cxn modelId="{2717FBD5-31EE-4326-BC60-CAF7E88CB027}" type="presParOf" srcId="{A6A6D8F7-0C5B-4542-8602-E5F8C910DFC1}" destId="{4233B774-11D1-4E1F-8D0A-6758D9B2E57B}" srcOrd="1" destOrd="0" presId="urn:microsoft.com/office/officeart/2005/8/layout/orgChart1"/>
    <dgm:cxn modelId="{7CE57B3C-1A7A-49FD-BFDF-1BD75072A65C}" type="presParOf" srcId="{4233B774-11D1-4E1F-8D0A-6758D9B2E57B}" destId="{44A3CAC4-E17D-43F8-8BE8-83AB17BA5CDA}" srcOrd="0" destOrd="0" presId="urn:microsoft.com/office/officeart/2005/8/layout/orgChart1"/>
    <dgm:cxn modelId="{F71557AD-5C64-4F70-94EF-37960443DD71}" type="presParOf" srcId="{4233B774-11D1-4E1F-8D0A-6758D9B2E57B}" destId="{2B4818E7-F806-4589-824A-354965A6F95D}" srcOrd="1" destOrd="0" presId="urn:microsoft.com/office/officeart/2005/8/layout/orgChart1"/>
    <dgm:cxn modelId="{EC2DF129-68F7-469A-B43B-5E6494ECC608}" type="presParOf" srcId="{2B4818E7-F806-4589-824A-354965A6F95D}" destId="{C401C07A-0E11-42C5-B7B7-D919FE7557CC}" srcOrd="0" destOrd="0" presId="urn:microsoft.com/office/officeart/2005/8/layout/orgChart1"/>
    <dgm:cxn modelId="{E9D96BC2-D55E-4677-AD33-2BA590E1B730}" type="presParOf" srcId="{C401C07A-0E11-42C5-B7B7-D919FE7557CC}" destId="{F287701C-AA61-4D12-B7A8-160C7A5608BD}" srcOrd="0" destOrd="0" presId="urn:microsoft.com/office/officeart/2005/8/layout/orgChart1"/>
    <dgm:cxn modelId="{D95A6C86-D09F-4147-A529-90AD4AB10C94}" type="presParOf" srcId="{C401C07A-0E11-42C5-B7B7-D919FE7557CC}" destId="{309E8DD9-8BB2-41F3-A86F-A94F905626B2}" srcOrd="1" destOrd="0" presId="urn:microsoft.com/office/officeart/2005/8/layout/orgChart1"/>
    <dgm:cxn modelId="{EDA49183-2E82-465A-9874-E27CF1FB8D8E}" type="presParOf" srcId="{2B4818E7-F806-4589-824A-354965A6F95D}" destId="{AEF47DFC-FDC4-4DA1-842E-43F48046082A}" srcOrd="1" destOrd="0" presId="urn:microsoft.com/office/officeart/2005/8/layout/orgChart1"/>
    <dgm:cxn modelId="{39E3BEF1-8524-4E0F-9947-375B100E6DF3}" type="presParOf" srcId="{2B4818E7-F806-4589-824A-354965A6F95D}" destId="{0F182A3A-FA55-4A6A-A233-62D0F40E4747}" srcOrd="2" destOrd="0" presId="urn:microsoft.com/office/officeart/2005/8/layout/orgChart1"/>
    <dgm:cxn modelId="{5B63FB20-2424-4667-BA15-40586C44ECB2}" type="presParOf" srcId="{4233B774-11D1-4E1F-8D0A-6758D9B2E57B}" destId="{7A3CD2DD-5E14-4828-8DD0-80FA07D964EF}" srcOrd="2" destOrd="0" presId="urn:microsoft.com/office/officeart/2005/8/layout/orgChart1"/>
    <dgm:cxn modelId="{5636288D-59B8-4700-95E0-4FBF581DF410}" type="presParOf" srcId="{4233B774-11D1-4E1F-8D0A-6758D9B2E57B}" destId="{856D3F19-61C6-4380-BD14-02E67A589732}" srcOrd="3" destOrd="0" presId="urn:microsoft.com/office/officeart/2005/8/layout/orgChart1"/>
    <dgm:cxn modelId="{456681A4-382E-412B-957C-4EAAE4BB15DF}" type="presParOf" srcId="{856D3F19-61C6-4380-BD14-02E67A589732}" destId="{49B41B31-7117-4EAB-8B70-93A6642BF06F}" srcOrd="0" destOrd="0" presId="urn:microsoft.com/office/officeart/2005/8/layout/orgChart1"/>
    <dgm:cxn modelId="{E39DE022-D31B-443E-B255-FD33494E0751}" type="presParOf" srcId="{49B41B31-7117-4EAB-8B70-93A6642BF06F}" destId="{99880887-D869-461E-8A8C-E33475EEB933}" srcOrd="0" destOrd="0" presId="urn:microsoft.com/office/officeart/2005/8/layout/orgChart1"/>
    <dgm:cxn modelId="{A6ADB4C9-96D0-42C7-A43B-5882FD3745B9}" type="presParOf" srcId="{49B41B31-7117-4EAB-8B70-93A6642BF06F}" destId="{3EE8531E-A990-4643-8D49-9847717BAAC8}" srcOrd="1" destOrd="0" presId="urn:microsoft.com/office/officeart/2005/8/layout/orgChart1"/>
    <dgm:cxn modelId="{01F8D935-CB3C-4213-BCE1-385123C8626E}" type="presParOf" srcId="{856D3F19-61C6-4380-BD14-02E67A589732}" destId="{7259B987-E6E1-44D7-94B5-D63DD92C3BB1}" srcOrd="1" destOrd="0" presId="urn:microsoft.com/office/officeart/2005/8/layout/orgChart1"/>
    <dgm:cxn modelId="{1A616133-FA7E-404F-B0AF-4E3412068F42}" type="presParOf" srcId="{856D3F19-61C6-4380-BD14-02E67A589732}" destId="{C656DB34-C1AF-4034-B7C7-29DFBB60E403}" srcOrd="2" destOrd="0" presId="urn:microsoft.com/office/officeart/2005/8/layout/orgChart1"/>
    <dgm:cxn modelId="{1A02BD81-59D8-419A-9339-C471F947A181}" type="presParOf" srcId="{A6A6D8F7-0C5B-4542-8602-E5F8C910DFC1}" destId="{2162E611-B8DE-46D1-A202-E8036D4D636E}" srcOrd="2" destOrd="0" presId="urn:microsoft.com/office/officeart/2005/8/layout/orgChart1"/>
    <dgm:cxn modelId="{9B6452A0-FAE5-4082-982D-102E60379F6C}" type="presParOf" srcId="{6EB986FD-63EC-49D5-8B50-F77CC65E5011}" destId="{D5F0D437-0123-42F0-B420-695071B91430}" srcOrd="2" destOrd="0" presId="urn:microsoft.com/office/officeart/2005/8/layout/orgChart1"/>
    <dgm:cxn modelId="{85006AB2-7EDF-4793-BAE8-8D76694725CB}" type="presParOf" srcId="{6EB986FD-63EC-49D5-8B50-F77CC65E5011}" destId="{D0F6F793-18B0-40EA-833E-F016C6EA6483}" srcOrd="3" destOrd="0" presId="urn:microsoft.com/office/officeart/2005/8/layout/orgChart1"/>
    <dgm:cxn modelId="{8BD578F9-5E13-439B-933B-3038AE02FE2E}" type="presParOf" srcId="{D0F6F793-18B0-40EA-833E-F016C6EA6483}" destId="{4EF3403E-BBDB-4B45-B71F-B22CC646B977}" srcOrd="0" destOrd="0" presId="urn:microsoft.com/office/officeart/2005/8/layout/orgChart1"/>
    <dgm:cxn modelId="{75C8B163-25F1-4EBA-B0D4-9EF76AF5E044}" type="presParOf" srcId="{4EF3403E-BBDB-4B45-B71F-B22CC646B977}" destId="{36CD86B0-C9D1-4B05-B013-6EAC2EBE8B7B}" srcOrd="0" destOrd="0" presId="urn:microsoft.com/office/officeart/2005/8/layout/orgChart1"/>
    <dgm:cxn modelId="{1A5127C0-E4C7-49F6-924A-790D2CC92C94}" type="presParOf" srcId="{4EF3403E-BBDB-4B45-B71F-B22CC646B977}" destId="{70B2F45F-5551-4446-AD21-EFA4F77BB430}" srcOrd="1" destOrd="0" presId="urn:microsoft.com/office/officeart/2005/8/layout/orgChart1"/>
    <dgm:cxn modelId="{1A233E95-1CC1-41CA-9511-E64AF74559D9}" type="presParOf" srcId="{D0F6F793-18B0-40EA-833E-F016C6EA6483}" destId="{E84F981B-BC78-485E-821F-BFDA1081C490}" srcOrd="1" destOrd="0" presId="urn:microsoft.com/office/officeart/2005/8/layout/orgChart1"/>
    <dgm:cxn modelId="{8EF21E79-FD66-4B16-8FDA-6B5B01195199}" type="presParOf" srcId="{E84F981B-BC78-485E-821F-BFDA1081C490}" destId="{0033DFB5-390D-4F88-AEDF-C5E61A5CDAEB}" srcOrd="0" destOrd="0" presId="urn:microsoft.com/office/officeart/2005/8/layout/orgChart1"/>
    <dgm:cxn modelId="{DDD96FBE-343D-4DD4-B69F-DEF94193271D}" type="presParOf" srcId="{E84F981B-BC78-485E-821F-BFDA1081C490}" destId="{22117FC9-269C-495F-9BF8-2C161749E9B4}" srcOrd="1" destOrd="0" presId="urn:microsoft.com/office/officeart/2005/8/layout/orgChart1"/>
    <dgm:cxn modelId="{0AE6C91C-F13F-4F78-8067-8689BA8350A3}" type="presParOf" srcId="{22117FC9-269C-495F-9BF8-2C161749E9B4}" destId="{C5F12B8A-E570-4AD3-8498-3F6ED0BD89FE}" srcOrd="0" destOrd="0" presId="urn:microsoft.com/office/officeart/2005/8/layout/orgChart1"/>
    <dgm:cxn modelId="{03EE4F64-F06E-4547-B874-680DF9429939}" type="presParOf" srcId="{C5F12B8A-E570-4AD3-8498-3F6ED0BD89FE}" destId="{C55C68E7-E476-4716-B1E2-9BC9120889EF}" srcOrd="0" destOrd="0" presId="urn:microsoft.com/office/officeart/2005/8/layout/orgChart1"/>
    <dgm:cxn modelId="{5F3DD073-2A24-46B9-A696-677B01D290A3}" type="presParOf" srcId="{C5F12B8A-E570-4AD3-8498-3F6ED0BD89FE}" destId="{D5AB480C-81C4-4366-BF43-2694DA4F9B5C}" srcOrd="1" destOrd="0" presId="urn:microsoft.com/office/officeart/2005/8/layout/orgChart1"/>
    <dgm:cxn modelId="{5D654692-723C-40DF-8BDD-B12B9A49AB79}" type="presParOf" srcId="{22117FC9-269C-495F-9BF8-2C161749E9B4}" destId="{6BF4436D-1036-4EBF-9274-7573FB7CEB26}" srcOrd="1" destOrd="0" presId="urn:microsoft.com/office/officeart/2005/8/layout/orgChart1"/>
    <dgm:cxn modelId="{DA876F55-FFDF-4275-A5FA-EDE9A3E7A70A}" type="presParOf" srcId="{22117FC9-269C-495F-9BF8-2C161749E9B4}" destId="{27555E27-07E4-450D-8B5A-5C497030C187}" srcOrd="2" destOrd="0" presId="urn:microsoft.com/office/officeart/2005/8/layout/orgChart1"/>
    <dgm:cxn modelId="{DF7AAC4F-62A3-4708-86A0-4B38A03C18B4}" type="presParOf" srcId="{E84F981B-BC78-485E-821F-BFDA1081C490}" destId="{0ED9AB62-6FB9-43BE-88A8-BB87788B670E}" srcOrd="2" destOrd="0" presId="urn:microsoft.com/office/officeart/2005/8/layout/orgChart1"/>
    <dgm:cxn modelId="{F439FC1A-68DF-4526-B543-0EB25E7A155C}" type="presParOf" srcId="{E84F981B-BC78-485E-821F-BFDA1081C490}" destId="{6B4F07B0-7F16-4EB6-A8F0-8BBD5B9E9424}" srcOrd="3" destOrd="0" presId="urn:microsoft.com/office/officeart/2005/8/layout/orgChart1"/>
    <dgm:cxn modelId="{AD3FCADA-6797-41AD-9FFA-D37877E7C3A5}" type="presParOf" srcId="{6B4F07B0-7F16-4EB6-A8F0-8BBD5B9E9424}" destId="{828C8176-45C8-42CB-AB87-B14681CCEE7C}" srcOrd="0" destOrd="0" presId="urn:microsoft.com/office/officeart/2005/8/layout/orgChart1"/>
    <dgm:cxn modelId="{5C0D0579-629C-44B0-B080-D27EF542978D}" type="presParOf" srcId="{828C8176-45C8-42CB-AB87-B14681CCEE7C}" destId="{D3F1296D-8E34-4880-A873-2C343D8986E8}" srcOrd="0" destOrd="0" presId="urn:microsoft.com/office/officeart/2005/8/layout/orgChart1"/>
    <dgm:cxn modelId="{27487971-1DDB-4E94-B0EA-6D13684E8BD2}" type="presParOf" srcId="{828C8176-45C8-42CB-AB87-B14681CCEE7C}" destId="{DD1E2202-EE4A-4BF7-84D4-4203B4690011}" srcOrd="1" destOrd="0" presId="urn:microsoft.com/office/officeart/2005/8/layout/orgChart1"/>
    <dgm:cxn modelId="{4E85DA03-C2BD-41DD-AFAB-C25AFFDCA292}" type="presParOf" srcId="{6B4F07B0-7F16-4EB6-A8F0-8BBD5B9E9424}" destId="{75D2D3A3-4DF0-4C2D-9CC2-33C7665720D5}" srcOrd="1" destOrd="0" presId="urn:microsoft.com/office/officeart/2005/8/layout/orgChart1"/>
    <dgm:cxn modelId="{6438BAF1-6F8A-4EDC-A2B8-E641B779D792}" type="presParOf" srcId="{6B4F07B0-7F16-4EB6-A8F0-8BBD5B9E9424}" destId="{A3AD9BCE-5688-46F5-A5FA-7AB457F8199F}" srcOrd="2" destOrd="0" presId="urn:microsoft.com/office/officeart/2005/8/layout/orgChart1"/>
    <dgm:cxn modelId="{B614C413-0F43-4F63-AF87-A3AD54C92800}" type="presParOf" srcId="{D0F6F793-18B0-40EA-833E-F016C6EA6483}" destId="{4C8614DC-2140-4DF6-BF2D-820625C909FE}" srcOrd="2" destOrd="0" presId="urn:microsoft.com/office/officeart/2005/8/layout/orgChart1"/>
    <dgm:cxn modelId="{0E32E2CD-82A7-4813-8D8C-07D154B3D3BF}" type="presParOf" srcId="{6EB986FD-63EC-49D5-8B50-F77CC65E5011}" destId="{17CD17B3-8A69-4E7F-9B34-DA59059D7147}" srcOrd="4" destOrd="0" presId="urn:microsoft.com/office/officeart/2005/8/layout/orgChart1"/>
    <dgm:cxn modelId="{B2CF79A9-C901-4868-9D93-3DBDE147DE49}" type="presParOf" srcId="{6EB986FD-63EC-49D5-8B50-F77CC65E5011}" destId="{53FFCF22-74E4-4EC9-87A1-6C46F3D4D37F}" srcOrd="5" destOrd="0" presId="urn:microsoft.com/office/officeart/2005/8/layout/orgChart1"/>
    <dgm:cxn modelId="{299B5449-87D4-448F-A0C1-A5F989713E81}" type="presParOf" srcId="{53FFCF22-74E4-4EC9-87A1-6C46F3D4D37F}" destId="{AEBEB4FC-C5DD-4AF9-B91F-D5609E9D6BDB}" srcOrd="0" destOrd="0" presId="urn:microsoft.com/office/officeart/2005/8/layout/orgChart1"/>
    <dgm:cxn modelId="{5953C8FA-A305-4F02-ADE2-F0BB9E7B3513}" type="presParOf" srcId="{AEBEB4FC-C5DD-4AF9-B91F-D5609E9D6BDB}" destId="{3728FBDD-76E6-43B1-90FB-F8FD1B8F8C16}" srcOrd="0" destOrd="0" presId="urn:microsoft.com/office/officeart/2005/8/layout/orgChart1"/>
    <dgm:cxn modelId="{F371ECB2-49F8-4166-AC38-848A594FDE9D}" type="presParOf" srcId="{AEBEB4FC-C5DD-4AF9-B91F-D5609E9D6BDB}" destId="{137F0EA2-C64F-455A-B32E-C40FBA449E0C}" srcOrd="1" destOrd="0" presId="urn:microsoft.com/office/officeart/2005/8/layout/orgChart1"/>
    <dgm:cxn modelId="{5C7B55A0-3121-4AA1-B5E1-E9840C1E7FA7}" type="presParOf" srcId="{53FFCF22-74E4-4EC9-87A1-6C46F3D4D37F}" destId="{D933826F-4BDF-4E48-8DE6-32547F43E315}" srcOrd="1" destOrd="0" presId="urn:microsoft.com/office/officeart/2005/8/layout/orgChart1"/>
    <dgm:cxn modelId="{BCEE74FC-8430-4790-B11B-4A169C059DFC}" type="presParOf" srcId="{D933826F-4BDF-4E48-8DE6-32547F43E315}" destId="{FD691063-02AE-45A4-AD6F-9BD93EAE3B08}" srcOrd="0" destOrd="0" presId="urn:microsoft.com/office/officeart/2005/8/layout/orgChart1"/>
    <dgm:cxn modelId="{BD6B15F8-27B9-4815-ABA8-A68B75667F10}" type="presParOf" srcId="{D933826F-4BDF-4E48-8DE6-32547F43E315}" destId="{2BBAC77A-7883-4F88-9146-12A45F9DD0AD}" srcOrd="1" destOrd="0" presId="urn:microsoft.com/office/officeart/2005/8/layout/orgChart1"/>
    <dgm:cxn modelId="{38B84C11-FF60-46FC-946C-1B6EF3B268CC}" type="presParOf" srcId="{2BBAC77A-7883-4F88-9146-12A45F9DD0AD}" destId="{509B6A0E-0E1C-4EC3-8A7D-4CB44DFEDC2F}" srcOrd="0" destOrd="0" presId="urn:microsoft.com/office/officeart/2005/8/layout/orgChart1"/>
    <dgm:cxn modelId="{52B95ACA-1870-458D-ABCC-3C7246030DBE}" type="presParOf" srcId="{509B6A0E-0E1C-4EC3-8A7D-4CB44DFEDC2F}" destId="{60F3EF23-FCC6-4A6B-B0E4-CA731DA636A8}" srcOrd="0" destOrd="0" presId="urn:microsoft.com/office/officeart/2005/8/layout/orgChart1"/>
    <dgm:cxn modelId="{063E0B44-CA78-4215-ADFF-3594CE56E743}" type="presParOf" srcId="{509B6A0E-0E1C-4EC3-8A7D-4CB44DFEDC2F}" destId="{EA26D0A9-5428-4228-A0D8-2285A42CD865}" srcOrd="1" destOrd="0" presId="urn:microsoft.com/office/officeart/2005/8/layout/orgChart1"/>
    <dgm:cxn modelId="{EA1EE919-4D81-423E-AB48-332283856DB9}" type="presParOf" srcId="{2BBAC77A-7883-4F88-9146-12A45F9DD0AD}" destId="{1F05F896-68B7-45C5-A0D8-0014A9A91664}" srcOrd="1" destOrd="0" presId="urn:microsoft.com/office/officeart/2005/8/layout/orgChart1"/>
    <dgm:cxn modelId="{767D3BA3-9477-4AC4-9FCC-875DAE61FD8A}" type="presParOf" srcId="{2BBAC77A-7883-4F88-9146-12A45F9DD0AD}" destId="{69CD7CB5-E03B-42B2-BC5D-CF1AC44F2A66}" srcOrd="2" destOrd="0" presId="urn:microsoft.com/office/officeart/2005/8/layout/orgChart1"/>
    <dgm:cxn modelId="{A00394FD-C89E-4EA2-9C1F-CCCB870EAF59}" type="presParOf" srcId="{D933826F-4BDF-4E48-8DE6-32547F43E315}" destId="{178B4288-59AA-462A-A2A7-5A11A4B597D0}" srcOrd="2" destOrd="0" presId="urn:microsoft.com/office/officeart/2005/8/layout/orgChart1"/>
    <dgm:cxn modelId="{B786E60A-A500-4425-9213-47E09FF8AA83}" type="presParOf" srcId="{D933826F-4BDF-4E48-8DE6-32547F43E315}" destId="{4A499C0B-1AC4-4555-8638-B66FEAB898BB}" srcOrd="3" destOrd="0" presId="urn:microsoft.com/office/officeart/2005/8/layout/orgChart1"/>
    <dgm:cxn modelId="{E08DE6F4-83BF-4AA4-B544-7997F279CD1E}" type="presParOf" srcId="{4A499C0B-1AC4-4555-8638-B66FEAB898BB}" destId="{BD30BA49-0EEE-4D66-9F41-D3ABE1741BDA}" srcOrd="0" destOrd="0" presId="urn:microsoft.com/office/officeart/2005/8/layout/orgChart1"/>
    <dgm:cxn modelId="{80ADA037-11AB-427E-80A5-DF28BB8ED865}" type="presParOf" srcId="{BD30BA49-0EEE-4D66-9F41-D3ABE1741BDA}" destId="{561B6DF0-6E5B-452E-BB66-96C158173692}" srcOrd="0" destOrd="0" presId="urn:microsoft.com/office/officeart/2005/8/layout/orgChart1"/>
    <dgm:cxn modelId="{67A56E95-48F0-442A-9FE8-8B364EEA8082}" type="presParOf" srcId="{BD30BA49-0EEE-4D66-9F41-D3ABE1741BDA}" destId="{9AEA01B4-2A5C-4EEB-BE23-7460CF428F75}" srcOrd="1" destOrd="0" presId="urn:microsoft.com/office/officeart/2005/8/layout/orgChart1"/>
    <dgm:cxn modelId="{32931170-D1B7-4A65-AF19-C93995DA2636}" type="presParOf" srcId="{4A499C0B-1AC4-4555-8638-B66FEAB898BB}" destId="{A72B80A7-B526-4CC8-A14F-C1C38173D4EA}" srcOrd="1" destOrd="0" presId="urn:microsoft.com/office/officeart/2005/8/layout/orgChart1"/>
    <dgm:cxn modelId="{ADC60F1C-300B-40F7-911C-AAD9946295C3}" type="presParOf" srcId="{4A499C0B-1AC4-4555-8638-B66FEAB898BB}" destId="{69C55299-07FA-43FC-BA80-8E1A30AE744B}" srcOrd="2" destOrd="0" presId="urn:microsoft.com/office/officeart/2005/8/layout/orgChart1"/>
    <dgm:cxn modelId="{35211F9D-3D00-473F-906B-CA8E46FBCBCE}" type="presParOf" srcId="{53FFCF22-74E4-4EC9-87A1-6C46F3D4D37F}" destId="{0C740A5E-4C87-4FF4-ADBF-8A0B91A64E0D}" srcOrd="2" destOrd="0" presId="urn:microsoft.com/office/officeart/2005/8/layout/orgChart1"/>
    <dgm:cxn modelId="{D1BB8937-9FC7-424B-9495-503042A041BC}" type="presParOf" srcId="{791722CA-4ED0-4127-8DC5-23B90D1D3BBE}" destId="{16B556A9-007B-42B4-B200-FD495A5FC153}" srcOrd="2" destOrd="0" presId="urn:microsoft.com/office/officeart/2005/8/layout/orgChart1"/>
    <dgm:cxn modelId="{EDBA2952-B23A-4AEE-B742-8E7A1E3103B7}" type="presParOf" srcId="{0169CC60-6A11-458F-8583-9058BBB873AF}" destId="{BB420A13-0733-4285-9908-B78C0E9A9163}" srcOrd="4" destOrd="0" presId="urn:microsoft.com/office/officeart/2005/8/layout/orgChart1"/>
    <dgm:cxn modelId="{11E27AC8-3E76-45B8-98EC-C61ED077C06B}" type="presParOf" srcId="{0169CC60-6A11-458F-8583-9058BBB873AF}" destId="{CEDACB94-140B-44C7-B434-3A81954AF239}" srcOrd="5" destOrd="0" presId="urn:microsoft.com/office/officeart/2005/8/layout/orgChart1"/>
    <dgm:cxn modelId="{B09D0747-2804-4C14-A6AC-1BC8008F15DE}" type="presParOf" srcId="{CEDACB94-140B-44C7-B434-3A81954AF239}" destId="{DFB93938-7FFF-4355-9F18-F7B559A60131}" srcOrd="0" destOrd="0" presId="urn:microsoft.com/office/officeart/2005/8/layout/orgChart1"/>
    <dgm:cxn modelId="{B28091E9-2FB8-4D13-B423-C128F2008566}" type="presParOf" srcId="{DFB93938-7FFF-4355-9F18-F7B559A60131}" destId="{857D628E-1F0C-4584-BD47-50382A755434}" srcOrd="0" destOrd="0" presId="urn:microsoft.com/office/officeart/2005/8/layout/orgChart1"/>
    <dgm:cxn modelId="{60454A17-A2A2-474B-A2DD-887EC111D4FC}" type="presParOf" srcId="{DFB93938-7FFF-4355-9F18-F7B559A60131}" destId="{1A15CA47-22BC-47DD-9F4A-2BD20C4B05A7}" srcOrd="1" destOrd="0" presId="urn:microsoft.com/office/officeart/2005/8/layout/orgChart1"/>
    <dgm:cxn modelId="{2DBFD0F7-318A-4761-87D9-5BFB1A597634}" type="presParOf" srcId="{CEDACB94-140B-44C7-B434-3A81954AF239}" destId="{98B92D43-3D01-4CC6-BD34-33832A2401CF}" srcOrd="1" destOrd="0" presId="urn:microsoft.com/office/officeart/2005/8/layout/orgChart1"/>
    <dgm:cxn modelId="{391D6290-783F-47F2-BD44-666BE9F26D0C}" type="presParOf" srcId="{98B92D43-3D01-4CC6-BD34-33832A2401CF}" destId="{68682AB7-A814-4917-843F-38A8BECC4005}" srcOrd="0" destOrd="0" presId="urn:microsoft.com/office/officeart/2005/8/layout/orgChart1"/>
    <dgm:cxn modelId="{CBA5650A-7DD0-40C3-B5E4-F68A2964948A}" type="presParOf" srcId="{98B92D43-3D01-4CC6-BD34-33832A2401CF}" destId="{9EA5D49B-2C15-4CAA-A07D-01194D924C2F}" srcOrd="1" destOrd="0" presId="urn:microsoft.com/office/officeart/2005/8/layout/orgChart1"/>
    <dgm:cxn modelId="{9121A12D-520C-42A7-9C9A-9BA5535C1ED7}" type="presParOf" srcId="{9EA5D49B-2C15-4CAA-A07D-01194D924C2F}" destId="{E12F403B-01C2-46D6-901C-13E1E9E7B847}" srcOrd="0" destOrd="0" presId="urn:microsoft.com/office/officeart/2005/8/layout/orgChart1"/>
    <dgm:cxn modelId="{52BAB1C1-31A2-4650-98F1-AC981D720C32}" type="presParOf" srcId="{E12F403B-01C2-46D6-901C-13E1E9E7B847}" destId="{E19C0A33-802A-4932-BBEF-9D0648083D1B}" srcOrd="0" destOrd="0" presId="urn:microsoft.com/office/officeart/2005/8/layout/orgChart1"/>
    <dgm:cxn modelId="{B31098DD-3705-4249-8C41-EF62D5030A9F}" type="presParOf" srcId="{E12F403B-01C2-46D6-901C-13E1E9E7B847}" destId="{882262A0-CCF2-491E-BC53-3176DFC478B7}" srcOrd="1" destOrd="0" presId="urn:microsoft.com/office/officeart/2005/8/layout/orgChart1"/>
    <dgm:cxn modelId="{1B65EC5F-97D1-4803-AA52-4860BCA218A9}" type="presParOf" srcId="{9EA5D49B-2C15-4CAA-A07D-01194D924C2F}" destId="{71598586-C6CC-4745-BDE4-4D6E4F275B27}" srcOrd="1" destOrd="0" presId="urn:microsoft.com/office/officeart/2005/8/layout/orgChart1"/>
    <dgm:cxn modelId="{0D87E83F-F1CE-4238-906B-CF0552EA1C74}" type="presParOf" srcId="{71598586-C6CC-4745-BDE4-4D6E4F275B27}" destId="{41492A61-09F6-4BC9-A584-6DDE065AE8E5}" srcOrd="0" destOrd="0" presId="urn:microsoft.com/office/officeart/2005/8/layout/orgChart1"/>
    <dgm:cxn modelId="{4D1A8CF1-75B0-48C0-B126-D116AB9E6496}" type="presParOf" srcId="{71598586-C6CC-4745-BDE4-4D6E4F275B27}" destId="{67E156AE-1023-4247-A7C8-BAED24E2A897}" srcOrd="1" destOrd="0" presId="urn:microsoft.com/office/officeart/2005/8/layout/orgChart1"/>
    <dgm:cxn modelId="{638ADB44-5310-46F5-975C-6B41222B9C0A}" type="presParOf" srcId="{67E156AE-1023-4247-A7C8-BAED24E2A897}" destId="{27C6BDC3-EB36-4907-A358-FA3305A16417}" srcOrd="0" destOrd="0" presId="urn:microsoft.com/office/officeart/2005/8/layout/orgChart1"/>
    <dgm:cxn modelId="{2D730A58-778C-4BE4-BEF4-180E4BD3BD80}" type="presParOf" srcId="{27C6BDC3-EB36-4907-A358-FA3305A16417}" destId="{7E8E84E3-0637-42AD-AE06-7DA8A305A241}" srcOrd="0" destOrd="0" presId="urn:microsoft.com/office/officeart/2005/8/layout/orgChart1"/>
    <dgm:cxn modelId="{9276BAB9-D576-4DD9-9748-3919199F29B5}" type="presParOf" srcId="{27C6BDC3-EB36-4907-A358-FA3305A16417}" destId="{EDF32637-06AB-4648-927B-0086B64ED76D}" srcOrd="1" destOrd="0" presId="urn:microsoft.com/office/officeart/2005/8/layout/orgChart1"/>
    <dgm:cxn modelId="{D11CDBBA-0194-435F-8A44-AFC0E83482D0}" type="presParOf" srcId="{67E156AE-1023-4247-A7C8-BAED24E2A897}" destId="{19B6696C-F785-4982-8939-98D1614BB50D}" srcOrd="1" destOrd="0" presId="urn:microsoft.com/office/officeart/2005/8/layout/orgChart1"/>
    <dgm:cxn modelId="{7C3F6F47-CAFA-442A-9B63-444BB4AE4B95}" type="presParOf" srcId="{67E156AE-1023-4247-A7C8-BAED24E2A897}" destId="{C5CCA32A-6BAD-4D39-AE48-FAFE43C09C7C}" srcOrd="2" destOrd="0" presId="urn:microsoft.com/office/officeart/2005/8/layout/orgChart1"/>
    <dgm:cxn modelId="{933EF99B-133D-4557-BE69-B4958D0A9CB9}" type="presParOf" srcId="{71598586-C6CC-4745-BDE4-4D6E4F275B27}" destId="{6F23CA78-B476-4F5F-AB1F-95C5C8102AE8}" srcOrd="2" destOrd="0" presId="urn:microsoft.com/office/officeart/2005/8/layout/orgChart1"/>
    <dgm:cxn modelId="{FD0310A1-1412-45E0-A95F-86265F8373AD}" type="presParOf" srcId="{71598586-C6CC-4745-BDE4-4D6E4F275B27}" destId="{3C8B8B0A-E6E5-440C-8F9B-DAE3AC0E7B88}" srcOrd="3" destOrd="0" presId="urn:microsoft.com/office/officeart/2005/8/layout/orgChart1"/>
    <dgm:cxn modelId="{0FA88B39-932B-46C6-B656-37CE444E0D89}" type="presParOf" srcId="{3C8B8B0A-E6E5-440C-8F9B-DAE3AC0E7B88}" destId="{B8A328BE-BD8E-445E-BA01-2B2BE70EE88C}" srcOrd="0" destOrd="0" presId="urn:microsoft.com/office/officeart/2005/8/layout/orgChart1"/>
    <dgm:cxn modelId="{22D2CF3D-751F-4EF1-8C1F-865313FD6D01}" type="presParOf" srcId="{B8A328BE-BD8E-445E-BA01-2B2BE70EE88C}" destId="{C13D87B8-A1F7-4232-8A49-3FEF7384007A}" srcOrd="0" destOrd="0" presId="urn:microsoft.com/office/officeart/2005/8/layout/orgChart1"/>
    <dgm:cxn modelId="{6E522F84-23B3-487C-A998-FE2B657B7B5D}" type="presParOf" srcId="{B8A328BE-BD8E-445E-BA01-2B2BE70EE88C}" destId="{6C992874-53E2-4D9F-8F31-78AA8F4D9FA1}" srcOrd="1" destOrd="0" presId="urn:microsoft.com/office/officeart/2005/8/layout/orgChart1"/>
    <dgm:cxn modelId="{98200935-982C-4EE0-B161-9A46D483F1BC}" type="presParOf" srcId="{3C8B8B0A-E6E5-440C-8F9B-DAE3AC0E7B88}" destId="{8FE5CCB4-F0A2-4A79-A893-F864B8DCCB5D}" srcOrd="1" destOrd="0" presId="urn:microsoft.com/office/officeart/2005/8/layout/orgChart1"/>
    <dgm:cxn modelId="{78FB3EA2-EF7D-423E-AD25-86E7F030B922}" type="presParOf" srcId="{3C8B8B0A-E6E5-440C-8F9B-DAE3AC0E7B88}" destId="{134DF642-C114-444A-BD28-C05E0715D8DB}" srcOrd="2" destOrd="0" presId="urn:microsoft.com/office/officeart/2005/8/layout/orgChart1"/>
    <dgm:cxn modelId="{1CBCA787-29FE-4CD6-884C-663AD2405452}" type="presParOf" srcId="{9EA5D49B-2C15-4CAA-A07D-01194D924C2F}" destId="{C0520000-2891-4C77-B16E-F913584BF2F8}" srcOrd="2" destOrd="0" presId="urn:microsoft.com/office/officeart/2005/8/layout/orgChart1"/>
    <dgm:cxn modelId="{74E55DCC-C9C2-46C8-933D-B7BF849BA0E6}" type="presParOf" srcId="{98B92D43-3D01-4CC6-BD34-33832A2401CF}" destId="{7C1A3F8C-6182-4A9D-9693-A31E5FB074CA}" srcOrd="2" destOrd="0" presId="urn:microsoft.com/office/officeart/2005/8/layout/orgChart1"/>
    <dgm:cxn modelId="{1DC062E9-23B1-4170-9DD8-0A7C3953B23F}" type="presParOf" srcId="{98B92D43-3D01-4CC6-BD34-33832A2401CF}" destId="{6A3ECB11-636C-437A-A067-3BCE9D6318A5}" srcOrd="3" destOrd="0" presId="urn:microsoft.com/office/officeart/2005/8/layout/orgChart1"/>
    <dgm:cxn modelId="{79DC2C56-FC02-48E3-945B-D039A786037A}" type="presParOf" srcId="{6A3ECB11-636C-437A-A067-3BCE9D6318A5}" destId="{02B99BA6-FE1B-4760-AD80-E23A67860437}" srcOrd="0" destOrd="0" presId="urn:microsoft.com/office/officeart/2005/8/layout/orgChart1"/>
    <dgm:cxn modelId="{CC8356D8-CFC1-4903-BEB8-E3E0D5FB2EF5}" type="presParOf" srcId="{02B99BA6-FE1B-4760-AD80-E23A67860437}" destId="{DBEE82D7-BA86-4454-B016-95364ABB063B}" srcOrd="0" destOrd="0" presId="urn:microsoft.com/office/officeart/2005/8/layout/orgChart1"/>
    <dgm:cxn modelId="{AF3BA36F-BB4E-421B-968D-5862DCF5D88E}" type="presParOf" srcId="{02B99BA6-FE1B-4760-AD80-E23A67860437}" destId="{6E82755D-7884-4D1D-BAF5-AEBEE1816A34}" srcOrd="1" destOrd="0" presId="urn:microsoft.com/office/officeart/2005/8/layout/orgChart1"/>
    <dgm:cxn modelId="{E5548674-C8AF-4CFA-9FF2-DCDDAFDAA813}" type="presParOf" srcId="{6A3ECB11-636C-437A-A067-3BCE9D6318A5}" destId="{030D7668-0DD4-4EB1-B289-5FAB6C404011}" srcOrd="1" destOrd="0" presId="urn:microsoft.com/office/officeart/2005/8/layout/orgChart1"/>
    <dgm:cxn modelId="{6484ED25-ECE7-4D73-A483-BB7BF8814549}" type="presParOf" srcId="{030D7668-0DD4-4EB1-B289-5FAB6C404011}" destId="{00960251-8851-413F-97FF-AAD97A07FD1F}" srcOrd="0" destOrd="0" presId="urn:microsoft.com/office/officeart/2005/8/layout/orgChart1"/>
    <dgm:cxn modelId="{6C9B9F86-CB6D-48FD-924E-A7A66B5BB048}" type="presParOf" srcId="{030D7668-0DD4-4EB1-B289-5FAB6C404011}" destId="{1C7F3ACA-2669-48B1-94B9-9E0374E25C82}" srcOrd="1" destOrd="0" presId="urn:microsoft.com/office/officeart/2005/8/layout/orgChart1"/>
    <dgm:cxn modelId="{E7210650-40E9-42B8-800A-4AC50790742D}" type="presParOf" srcId="{1C7F3ACA-2669-48B1-94B9-9E0374E25C82}" destId="{8A61EEDE-8CED-4A2F-B964-C8C65AFCDD38}" srcOrd="0" destOrd="0" presId="urn:microsoft.com/office/officeart/2005/8/layout/orgChart1"/>
    <dgm:cxn modelId="{6F5A58F0-0C82-44D8-A7D6-1608AF12E230}" type="presParOf" srcId="{8A61EEDE-8CED-4A2F-B964-C8C65AFCDD38}" destId="{82C20CB9-4D58-4ADF-88D1-B37646580B46}" srcOrd="0" destOrd="0" presId="urn:microsoft.com/office/officeart/2005/8/layout/orgChart1"/>
    <dgm:cxn modelId="{0474D7A2-2B45-4618-9F47-D121BB3699BF}" type="presParOf" srcId="{8A61EEDE-8CED-4A2F-B964-C8C65AFCDD38}" destId="{7D3C945E-F2E6-4F85-B1CF-CAAEB0FFAF01}" srcOrd="1" destOrd="0" presId="urn:microsoft.com/office/officeart/2005/8/layout/orgChart1"/>
    <dgm:cxn modelId="{077DFC90-2E2E-403A-B770-F1BC9E7EB842}" type="presParOf" srcId="{1C7F3ACA-2669-48B1-94B9-9E0374E25C82}" destId="{D6E74ADF-1367-46CE-987E-612520524418}" srcOrd="1" destOrd="0" presId="urn:microsoft.com/office/officeart/2005/8/layout/orgChart1"/>
    <dgm:cxn modelId="{892BD8E2-E42A-4E95-88AB-D634BE3B60D9}" type="presParOf" srcId="{1C7F3ACA-2669-48B1-94B9-9E0374E25C82}" destId="{5B4E1C7B-3A6B-4423-81DE-A2E27684CDEF}" srcOrd="2" destOrd="0" presId="urn:microsoft.com/office/officeart/2005/8/layout/orgChart1"/>
    <dgm:cxn modelId="{4A62158B-5932-432A-B79E-ECAF466BF4E5}" type="presParOf" srcId="{030D7668-0DD4-4EB1-B289-5FAB6C404011}" destId="{627CF3EF-9D63-428E-B01E-E1CB0691F1B6}" srcOrd="2" destOrd="0" presId="urn:microsoft.com/office/officeart/2005/8/layout/orgChart1"/>
    <dgm:cxn modelId="{B236B5E3-C792-4DAE-8941-E5CEFBFD894D}" type="presParOf" srcId="{030D7668-0DD4-4EB1-B289-5FAB6C404011}" destId="{C7DFFA1A-F58D-4BD1-B460-A3E8EA768D4B}" srcOrd="3" destOrd="0" presId="urn:microsoft.com/office/officeart/2005/8/layout/orgChart1"/>
    <dgm:cxn modelId="{1D42321C-5F2A-4081-9FA4-6E650C8A04CF}" type="presParOf" srcId="{C7DFFA1A-F58D-4BD1-B460-A3E8EA768D4B}" destId="{AFBAA867-7283-42C2-AE78-97E6500F744E}" srcOrd="0" destOrd="0" presId="urn:microsoft.com/office/officeart/2005/8/layout/orgChart1"/>
    <dgm:cxn modelId="{FE263ADB-5CF1-48B2-BEF7-2053A594DB0C}" type="presParOf" srcId="{AFBAA867-7283-42C2-AE78-97E6500F744E}" destId="{A5220418-226B-4702-A3B9-41BC5645A446}" srcOrd="0" destOrd="0" presId="urn:microsoft.com/office/officeart/2005/8/layout/orgChart1"/>
    <dgm:cxn modelId="{D02834AD-2C0D-4F91-A684-58B9E0871ACA}" type="presParOf" srcId="{AFBAA867-7283-42C2-AE78-97E6500F744E}" destId="{8E9133DA-AF55-468B-B8BE-7A22796A769A}" srcOrd="1" destOrd="0" presId="urn:microsoft.com/office/officeart/2005/8/layout/orgChart1"/>
    <dgm:cxn modelId="{F686F54E-B2E3-4CFF-832C-2B9CBD54C6AE}" type="presParOf" srcId="{C7DFFA1A-F58D-4BD1-B460-A3E8EA768D4B}" destId="{CEA92838-D4A7-44EA-8AA3-D1621C657F3E}" srcOrd="1" destOrd="0" presId="urn:microsoft.com/office/officeart/2005/8/layout/orgChart1"/>
    <dgm:cxn modelId="{FA6A30F6-B326-4061-AEBF-A9FF8900D30D}" type="presParOf" srcId="{C7DFFA1A-F58D-4BD1-B460-A3E8EA768D4B}" destId="{0BF4A26F-A16B-484C-86C5-110F035B6EB8}" srcOrd="2" destOrd="0" presId="urn:microsoft.com/office/officeart/2005/8/layout/orgChart1"/>
    <dgm:cxn modelId="{1BD56AEB-29DC-4CDB-84B3-E78FAA8FDFAB}" type="presParOf" srcId="{6A3ECB11-636C-437A-A067-3BCE9D6318A5}" destId="{215C523F-E1BB-4FFD-BF4A-A4C3D7A7DD47}" srcOrd="2" destOrd="0" presId="urn:microsoft.com/office/officeart/2005/8/layout/orgChart1"/>
    <dgm:cxn modelId="{2EEF82F9-A88A-4185-BD0B-D9ACD1DB2610}" type="presParOf" srcId="{98B92D43-3D01-4CC6-BD34-33832A2401CF}" destId="{46DB37F2-51D9-43FB-A6A8-D29DD9813416}" srcOrd="4" destOrd="0" presId="urn:microsoft.com/office/officeart/2005/8/layout/orgChart1"/>
    <dgm:cxn modelId="{4D746CB3-76AC-453D-B52D-1CACC986879B}" type="presParOf" srcId="{98B92D43-3D01-4CC6-BD34-33832A2401CF}" destId="{EB1795BD-E6FA-4B8B-BFE4-2794996B2D88}" srcOrd="5" destOrd="0" presId="urn:microsoft.com/office/officeart/2005/8/layout/orgChart1"/>
    <dgm:cxn modelId="{6DAE0492-7C50-4B17-BA85-D77AB0C6965F}" type="presParOf" srcId="{EB1795BD-E6FA-4B8B-BFE4-2794996B2D88}" destId="{9666B495-2F1A-4D3D-8063-F66F941E719A}" srcOrd="0" destOrd="0" presId="urn:microsoft.com/office/officeart/2005/8/layout/orgChart1"/>
    <dgm:cxn modelId="{0C48B99D-CED8-4C98-BD5C-FD8D1DDC293F}" type="presParOf" srcId="{9666B495-2F1A-4D3D-8063-F66F941E719A}" destId="{78044F2A-ED55-49C6-B2EE-2D3DC8AD732B}" srcOrd="0" destOrd="0" presId="urn:microsoft.com/office/officeart/2005/8/layout/orgChart1"/>
    <dgm:cxn modelId="{141FECAF-E1E8-4CEB-A67B-84B8BCE0685F}" type="presParOf" srcId="{9666B495-2F1A-4D3D-8063-F66F941E719A}" destId="{BADBC667-2AA7-4B91-A5A0-76C83EAB7986}" srcOrd="1" destOrd="0" presId="urn:microsoft.com/office/officeart/2005/8/layout/orgChart1"/>
    <dgm:cxn modelId="{B3AA4511-D21D-4F1E-942D-2BA61490C287}" type="presParOf" srcId="{EB1795BD-E6FA-4B8B-BFE4-2794996B2D88}" destId="{2D97FBE4-0D72-45F4-89C5-31AEEA127057}" srcOrd="1" destOrd="0" presId="urn:microsoft.com/office/officeart/2005/8/layout/orgChart1"/>
    <dgm:cxn modelId="{B115794C-B491-4E0C-BAC6-6CC1128B380F}" type="presParOf" srcId="{2D97FBE4-0D72-45F4-89C5-31AEEA127057}" destId="{2C0EB5E9-9648-458D-A329-BB00541CDD65}" srcOrd="0" destOrd="0" presId="urn:microsoft.com/office/officeart/2005/8/layout/orgChart1"/>
    <dgm:cxn modelId="{2844BDF3-10FF-4453-AF22-0CBE05E346DE}" type="presParOf" srcId="{2D97FBE4-0D72-45F4-89C5-31AEEA127057}" destId="{79FD8CDF-6C6E-4F2D-B932-250397707F6B}" srcOrd="1" destOrd="0" presId="urn:microsoft.com/office/officeart/2005/8/layout/orgChart1"/>
    <dgm:cxn modelId="{AAFB36E1-F6C0-42F8-8426-550C3BBCA02C}" type="presParOf" srcId="{79FD8CDF-6C6E-4F2D-B932-250397707F6B}" destId="{EDA31428-B0C9-405B-9B4C-5A1CDB0FA5CB}" srcOrd="0" destOrd="0" presId="urn:microsoft.com/office/officeart/2005/8/layout/orgChart1"/>
    <dgm:cxn modelId="{5D263CA0-F38E-4BA8-B323-A89B0B711839}" type="presParOf" srcId="{EDA31428-B0C9-405B-9B4C-5A1CDB0FA5CB}" destId="{469522E0-6073-4D0B-925E-3DF94B6EA813}" srcOrd="0" destOrd="0" presId="urn:microsoft.com/office/officeart/2005/8/layout/orgChart1"/>
    <dgm:cxn modelId="{1EA7AFDF-A1F5-42FA-8F2D-F8450EC42E6A}" type="presParOf" srcId="{EDA31428-B0C9-405B-9B4C-5A1CDB0FA5CB}" destId="{2577D93D-803B-47E4-BEBD-0A2F6678B2A8}" srcOrd="1" destOrd="0" presId="urn:microsoft.com/office/officeart/2005/8/layout/orgChart1"/>
    <dgm:cxn modelId="{F9E8AEC1-92E4-457F-A566-B09A3E71CBFF}" type="presParOf" srcId="{79FD8CDF-6C6E-4F2D-B932-250397707F6B}" destId="{08E7DEF1-252D-42E6-9E24-72F8D2134224}" srcOrd="1" destOrd="0" presId="urn:microsoft.com/office/officeart/2005/8/layout/orgChart1"/>
    <dgm:cxn modelId="{21FC921B-BF07-4E03-9395-380B4342162E}" type="presParOf" srcId="{79FD8CDF-6C6E-4F2D-B932-250397707F6B}" destId="{DD6E7D7B-87F3-4A0B-8BD0-825D85447EA5}" srcOrd="2" destOrd="0" presId="urn:microsoft.com/office/officeart/2005/8/layout/orgChart1"/>
    <dgm:cxn modelId="{DA900C29-77EF-482F-8796-B40800A53BE0}" type="presParOf" srcId="{2D97FBE4-0D72-45F4-89C5-31AEEA127057}" destId="{ED285ADF-B1A3-4475-8978-9FD5CDB88714}" srcOrd="2" destOrd="0" presId="urn:microsoft.com/office/officeart/2005/8/layout/orgChart1"/>
    <dgm:cxn modelId="{12B12C02-A422-4ED0-96D7-C9D80C3F7248}" type="presParOf" srcId="{2D97FBE4-0D72-45F4-89C5-31AEEA127057}" destId="{1C4A0E6F-61C5-4A96-8C44-CC108914EEDD}" srcOrd="3" destOrd="0" presId="urn:microsoft.com/office/officeart/2005/8/layout/orgChart1"/>
    <dgm:cxn modelId="{039AC3CC-62B4-49E0-8ABB-5A798B5CDC3C}" type="presParOf" srcId="{1C4A0E6F-61C5-4A96-8C44-CC108914EEDD}" destId="{FF4AA716-C12B-44FF-9F70-EF5BA99E1644}" srcOrd="0" destOrd="0" presId="urn:microsoft.com/office/officeart/2005/8/layout/orgChart1"/>
    <dgm:cxn modelId="{32DBE042-14A2-406F-899A-786FECF07A30}" type="presParOf" srcId="{FF4AA716-C12B-44FF-9F70-EF5BA99E1644}" destId="{9BC0C9DB-DDCC-4071-A4FD-3DCEA7C4AFA5}" srcOrd="0" destOrd="0" presId="urn:microsoft.com/office/officeart/2005/8/layout/orgChart1"/>
    <dgm:cxn modelId="{27353B20-D4AF-4698-B9DC-DF4CCD6DB217}" type="presParOf" srcId="{FF4AA716-C12B-44FF-9F70-EF5BA99E1644}" destId="{09958D64-62E5-413D-85FF-9F06D94D09AC}" srcOrd="1" destOrd="0" presId="urn:microsoft.com/office/officeart/2005/8/layout/orgChart1"/>
    <dgm:cxn modelId="{B3478F60-3613-4080-83EA-793285835D84}" type="presParOf" srcId="{1C4A0E6F-61C5-4A96-8C44-CC108914EEDD}" destId="{87F70C60-7406-4FAD-9D50-C742EB047C0E}" srcOrd="1" destOrd="0" presId="urn:microsoft.com/office/officeart/2005/8/layout/orgChart1"/>
    <dgm:cxn modelId="{E69DCDB5-CA6E-4C44-8445-68B6E4D00F42}" type="presParOf" srcId="{1C4A0E6F-61C5-4A96-8C44-CC108914EEDD}" destId="{E1FEE9F7-9C17-44C1-819A-3ABDDE5AE456}" srcOrd="2" destOrd="0" presId="urn:microsoft.com/office/officeart/2005/8/layout/orgChart1"/>
    <dgm:cxn modelId="{CAE1FF94-5EF8-4CA5-A510-35C7B14231D8}" type="presParOf" srcId="{EB1795BD-E6FA-4B8B-BFE4-2794996B2D88}" destId="{C58D4EC5-3DF0-43B8-BC68-D1BDE85459D5}" srcOrd="2" destOrd="0" presId="urn:microsoft.com/office/officeart/2005/8/layout/orgChart1"/>
    <dgm:cxn modelId="{D70495D2-7053-4772-B192-D4E3C1053FC1}" type="presParOf" srcId="{CEDACB94-140B-44C7-B434-3A81954AF239}" destId="{771F2D02-22DE-455F-A7B7-0986C6A83A5B}" srcOrd="2" destOrd="0" presId="urn:microsoft.com/office/officeart/2005/8/layout/orgChart1"/>
    <dgm:cxn modelId="{C9734987-AA40-4E9D-97A2-4FB2B83E6E38}" type="presParOf" srcId="{0169CC60-6A11-458F-8583-9058BBB873AF}" destId="{926F7675-7205-42F5-BE81-5C77565897C8}" srcOrd="6" destOrd="0" presId="urn:microsoft.com/office/officeart/2005/8/layout/orgChart1"/>
    <dgm:cxn modelId="{56ECD9F9-DA0E-473B-A59F-97D18B76B032}" type="presParOf" srcId="{0169CC60-6A11-458F-8583-9058BBB873AF}" destId="{874479CD-E518-405A-8F94-56612107FE5F}" srcOrd="7" destOrd="0" presId="urn:microsoft.com/office/officeart/2005/8/layout/orgChart1"/>
    <dgm:cxn modelId="{B66D2AB6-CCB0-442D-A203-1F83CB152A3D}" type="presParOf" srcId="{874479CD-E518-405A-8F94-56612107FE5F}" destId="{8A771293-8556-4C06-B501-EA811E6302F4}" srcOrd="0" destOrd="0" presId="urn:microsoft.com/office/officeart/2005/8/layout/orgChart1"/>
    <dgm:cxn modelId="{B3871C8F-6CEC-4DD1-96E1-E5C3C34A5EE7}" type="presParOf" srcId="{8A771293-8556-4C06-B501-EA811E6302F4}" destId="{9362A6FD-9F54-4D9C-88F7-E418A4105910}" srcOrd="0" destOrd="0" presId="urn:microsoft.com/office/officeart/2005/8/layout/orgChart1"/>
    <dgm:cxn modelId="{3B278281-AB82-4A29-913A-92570EB1A724}" type="presParOf" srcId="{8A771293-8556-4C06-B501-EA811E6302F4}" destId="{DB4A3658-743B-4C1E-AEBF-1D013DE53B52}" srcOrd="1" destOrd="0" presId="urn:microsoft.com/office/officeart/2005/8/layout/orgChart1"/>
    <dgm:cxn modelId="{113FADC8-D3AA-469B-8E0D-9DFD59536F25}" type="presParOf" srcId="{874479CD-E518-405A-8F94-56612107FE5F}" destId="{E15ECE1A-EC42-4450-9662-8B7587C50C93}" srcOrd="1" destOrd="0" presId="urn:microsoft.com/office/officeart/2005/8/layout/orgChart1"/>
    <dgm:cxn modelId="{6102054A-A823-4BB2-A26D-CA83E9EE8E9E}" type="presParOf" srcId="{E15ECE1A-EC42-4450-9662-8B7587C50C93}" destId="{10F045E1-0F38-4422-89AD-FBC0093B4FAC}" srcOrd="0" destOrd="0" presId="urn:microsoft.com/office/officeart/2005/8/layout/orgChart1"/>
    <dgm:cxn modelId="{955D8262-39B0-4875-B513-F5FC06871076}" type="presParOf" srcId="{E15ECE1A-EC42-4450-9662-8B7587C50C93}" destId="{CE10035D-968E-4C88-ADD5-AEB3A21CE092}" srcOrd="1" destOrd="0" presId="urn:microsoft.com/office/officeart/2005/8/layout/orgChart1"/>
    <dgm:cxn modelId="{6C2857E2-9E26-4B64-BCA3-28F567378081}" type="presParOf" srcId="{CE10035D-968E-4C88-ADD5-AEB3A21CE092}" destId="{B4B3D03C-1C72-49A0-B71C-8AB5D1DBEC14}" srcOrd="0" destOrd="0" presId="urn:microsoft.com/office/officeart/2005/8/layout/orgChart1"/>
    <dgm:cxn modelId="{09BBCD3C-22FF-41DE-904E-CDF16FDBC552}" type="presParOf" srcId="{B4B3D03C-1C72-49A0-B71C-8AB5D1DBEC14}" destId="{782CE468-8FE9-4A54-BEF1-1704481B0D56}" srcOrd="0" destOrd="0" presId="urn:microsoft.com/office/officeart/2005/8/layout/orgChart1"/>
    <dgm:cxn modelId="{6A2A436C-6E90-41E0-8800-8E2DE5643C5F}" type="presParOf" srcId="{B4B3D03C-1C72-49A0-B71C-8AB5D1DBEC14}" destId="{66BDB9DA-9BD4-4958-BFC7-C410EBD5A471}" srcOrd="1" destOrd="0" presId="urn:microsoft.com/office/officeart/2005/8/layout/orgChart1"/>
    <dgm:cxn modelId="{EF5D7733-8934-489F-B1E5-B4D0036D5DD1}" type="presParOf" srcId="{CE10035D-968E-4C88-ADD5-AEB3A21CE092}" destId="{C93D28B0-ED89-4DBC-87BF-74C4B194AA2C}" srcOrd="1" destOrd="0" presId="urn:microsoft.com/office/officeart/2005/8/layout/orgChart1"/>
    <dgm:cxn modelId="{26CCE708-2F3B-452D-8949-430303087CE4}" type="presParOf" srcId="{CE10035D-968E-4C88-ADD5-AEB3A21CE092}" destId="{44E82BE2-2437-4A4F-9CC4-7F315CFE2485}" srcOrd="2" destOrd="0" presId="urn:microsoft.com/office/officeart/2005/8/layout/orgChart1"/>
    <dgm:cxn modelId="{609D0357-494A-4B83-855B-6B99A7116844}" type="presParOf" srcId="{E15ECE1A-EC42-4450-9662-8B7587C50C93}" destId="{B8F5A8A3-7841-42B9-973E-E65775C3DD7F}" srcOrd="2" destOrd="0" presId="urn:microsoft.com/office/officeart/2005/8/layout/orgChart1"/>
    <dgm:cxn modelId="{BC26A8AE-7497-4D83-B9A8-8876B7A4E068}" type="presParOf" srcId="{E15ECE1A-EC42-4450-9662-8B7587C50C93}" destId="{2663E099-24B9-4CBC-B29A-1073F91D4F68}" srcOrd="3" destOrd="0" presId="urn:microsoft.com/office/officeart/2005/8/layout/orgChart1"/>
    <dgm:cxn modelId="{01F16467-D656-49CB-91C1-0175467B8132}" type="presParOf" srcId="{2663E099-24B9-4CBC-B29A-1073F91D4F68}" destId="{1A2B95B6-678A-4559-BF1E-FBD24D88777C}" srcOrd="0" destOrd="0" presId="urn:microsoft.com/office/officeart/2005/8/layout/orgChart1"/>
    <dgm:cxn modelId="{324C2D9D-DE4D-4840-9DAA-1BACF478DC88}" type="presParOf" srcId="{1A2B95B6-678A-4559-BF1E-FBD24D88777C}" destId="{62873C2D-7239-48B7-83A1-3393CB97370B}" srcOrd="0" destOrd="0" presId="urn:microsoft.com/office/officeart/2005/8/layout/orgChart1"/>
    <dgm:cxn modelId="{BF80BA6D-F37D-4910-9DF1-125C06D1985D}" type="presParOf" srcId="{1A2B95B6-678A-4559-BF1E-FBD24D88777C}" destId="{051600F1-0722-49B4-8A38-4BD17027D306}" srcOrd="1" destOrd="0" presId="urn:microsoft.com/office/officeart/2005/8/layout/orgChart1"/>
    <dgm:cxn modelId="{3C491327-B287-4E92-849E-9775AEAA89D0}" type="presParOf" srcId="{2663E099-24B9-4CBC-B29A-1073F91D4F68}" destId="{0FF3C3CC-1B3C-488A-A3C4-5932000A729F}" srcOrd="1" destOrd="0" presId="urn:microsoft.com/office/officeart/2005/8/layout/orgChart1"/>
    <dgm:cxn modelId="{8B3540C2-F72C-4DAE-BAE1-7777D79F6A55}" type="presParOf" srcId="{2663E099-24B9-4CBC-B29A-1073F91D4F68}" destId="{D49201DE-886F-4FA3-B17F-54991B2019E2}" srcOrd="2" destOrd="0" presId="urn:microsoft.com/office/officeart/2005/8/layout/orgChart1"/>
    <dgm:cxn modelId="{693D6F92-0A57-45B2-88CA-325AFA066CF3}" type="presParOf" srcId="{E15ECE1A-EC42-4450-9662-8B7587C50C93}" destId="{A9745E17-BAAA-42EA-81F5-70698E14D3A0}" srcOrd="4" destOrd="0" presId="urn:microsoft.com/office/officeart/2005/8/layout/orgChart1"/>
    <dgm:cxn modelId="{0C7802E9-AF7D-4A23-AFAB-1EF77ADE7FA3}" type="presParOf" srcId="{E15ECE1A-EC42-4450-9662-8B7587C50C93}" destId="{2C80E0C3-D3CB-4F7F-B6E5-A9A9972BF3DB}" srcOrd="5" destOrd="0" presId="urn:microsoft.com/office/officeart/2005/8/layout/orgChart1"/>
    <dgm:cxn modelId="{31A095D7-2C90-45EA-A128-67DB42E00B3E}" type="presParOf" srcId="{2C80E0C3-D3CB-4F7F-B6E5-A9A9972BF3DB}" destId="{29058464-DADF-4CD5-800D-EB93154EA1FF}" srcOrd="0" destOrd="0" presId="urn:microsoft.com/office/officeart/2005/8/layout/orgChart1"/>
    <dgm:cxn modelId="{A5C6E2A6-EDF2-4426-80DF-0B9FD5912FB6}" type="presParOf" srcId="{29058464-DADF-4CD5-800D-EB93154EA1FF}" destId="{1A5776D2-5195-4271-A416-DFEFF012D33C}" srcOrd="0" destOrd="0" presId="urn:microsoft.com/office/officeart/2005/8/layout/orgChart1"/>
    <dgm:cxn modelId="{4669B57D-AACC-499B-AD85-4C783640E9EA}" type="presParOf" srcId="{29058464-DADF-4CD5-800D-EB93154EA1FF}" destId="{BA5203CF-F331-4705-9877-504D346AE436}" srcOrd="1" destOrd="0" presId="urn:microsoft.com/office/officeart/2005/8/layout/orgChart1"/>
    <dgm:cxn modelId="{8E1A2BA3-03C8-4EFC-9ACB-E57564418319}" type="presParOf" srcId="{2C80E0C3-D3CB-4F7F-B6E5-A9A9972BF3DB}" destId="{C8446014-9131-4C10-BA6F-E98EE1327E97}" srcOrd="1" destOrd="0" presId="urn:microsoft.com/office/officeart/2005/8/layout/orgChart1"/>
    <dgm:cxn modelId="{21359BFB-727D-4FBE-A8B1-906CF917A3EF}" type="presParOf" srcId="{2C80E0C3-D3CB-4F7F-B6E5-A9A9972BF3DB}" destId="{A9EA9404-3AFA-4F0F-861D-B0604A26694E}" srcOrd="2" destOrd="0" presId="urn:microsoft.com/office/officeart/2005/8/layout/orgChart1"/>
    <dgm:cxn modelId="{13D15191-9E59-4C0B-ABAB-D17F6DED75BB}" type="presParOf" srcId="{874479CD-E518-405A-8F94-56612107FE5F}" destId="{94CD7A35-EFF7-4F78-A2C4-B31B8435396C}" srcOrd="2" destOrd="0" presId="urn:microsoft.com/office/officeart/2005/8/layout/orgChart1"/>
    <dgm:cxn modelId="{A2FA67E6-D895-4937-A953-301B94430A4F}" type="presParOf" srcId="{898E1059-3572-4D5B-86CD-186FCFA06F05}" destId="{B6C7D004-D734-47C9-BA42-D5850147326A}" srcOrd="2" destOrd="0" presId="urn:microsoft.com/office/officeart/2005/8/layout/orgChart1"/>
    <dgm:cxn modelId="{A39D313E-1BE4-4410-B7D7-A10DCB835CD9}" type="presParOf" srcId="{CC808743-5C4E-4AD4-A2D2-A346C2D41FF4}" destId="{B5855D7D-493F-418F-9DFF-9B41AADF92B6}" srcOrd="2" destOrd="0" presId="urn:microsoft.com/office/officeart/2005/8/layout/orgChart1"/>
    <dgm:cxn modelId="{94754AA2-94BA-4B83-9C0D-90E7019CE1C1}" type="presParOf" srcId="{CC808743-5C4E-4AD4-A2D2-A346C2D41FF4}" destId="{BD4A35E3-0F16-4588-AAF5-842EDA5B197B}" srcOrd="3" destOrd="0" presId="urn:microsoft.com/office/officeart/2005/8/layout/orgChart1"/>
    <dgm:cxn modelId="{D80EECCA-4CC9-420F-867F-C057143EF229}" type="presParOf" srcId="{BD4A35E3-0F16-4588-AAF5-842EDA5B197B}" destId="{B08B08E1-8E38-4075-9C61-4CC2A73C6E43}" srcOrd="0" destOrd="0" presId="urn:microsoft.com/office/officeart/2005/8/layout/orgChart1"/>
    <dgm:cxn modelId="{A331C6E4-9553-40F8-97F9-906976E8F71E}" type="presParOf" srcId="{B08B08E1-8E38-4075-9C61-4CC2A73C6E43}" destId="{2B78CF3D-1109-41CE-808F-7B38AB262BB6}" srcOrd="0" destOrd="0" presId="urn:microsoft.com/office/officeart/2005/8/layout/orgChart1"/>
    <dgm:cxn modelId="{C6A45117-4068-46D8-A7D2-78961ED1DA83}" type="presParOf" srcId="{B08B08E1-8E38-4075-9C61-4CC2A73C6E43}" destId="{9CA5C6CA-6E24-4FD2-8699-917701667DC8}" srcOrd="1" destOrd="0" presId="urn:microsoft.com/office/officeart/2005/8/layout/orgChart1"/>
    <dgm:cxn modelId="{1B1B55E5-9BF2-44AF-8C30-F48D993229DC}" type="presParOf" srcId="{BD4A35E3-0F16-4588-AAF5-842EDA5B197B}" destId="{EA90457B-8507-4E28-9142-3136896340DC}" srcOrd="1" destOrd="0" presId="urn:microsoft.com/office/officeart/2005/8/layout/orgChart1"/>
    <dgm:cxn modelId="{E376B551-0AE0-4A63-93E4-93BA90B053C9}" type="presParOf" srcId="{EA90457B-8507-4E28-9142-3136896340DC}" destId="{61EA3595-73A0-4AF1-B379-113C1EAA2743}" srcOrd="0" destOrd="0" presId="urn:microsoft.com/office/officeart/2005/8/layout/orgChart1"/>
    <dgm:cxn modelId="{84A65989-CC70-4547-9B64-43D5F48A52B5}" type="presParOf" srcId="{EA90457B-8507-4E28-9142-3136896340DC}" destId="{B73A5262-CE8D-45A1-A92A-584B0A363BD1}" srcOrd="1" destOrd="0" presId="urn:microsoft.com/office/officeart/2005/8/layout/orgChart1"/>
    <dgm:cxn modelId="{D1ACB54A-883B-4FD2-BDBA-01DFDC35E032}" type="presParOf" srcId="{B73A5262-CE8D-45A1-A92A-584B0A363BD1}" destId="{4BEB8FFE-D786-42CE-9C58-D64E2EE6DF58}" srcOrd="0" destOrd="0" presId="urn:microsoft.com/office/officeart/2005/8/layout/orgChart1"/>
    <dgm:cxn modelId="{8B819CB1-4DFC-493B-AE23-A9A6A76064BF}" type="presParOf" srcId="{4BEB8FFE-D786-42CE-9C58-D64E2EE6DF58}" destId="{F6F27817-DD7D-4371-9662-32030B58A566}" srcOrd="0" destOrd="0" presId="urn:microsoft.com/office/officeart/2005/8/layout/orgChart1"/>
    <dgm:cxn modelId="{A438DF46-A581-4A6C-9399-826A825BD557}" type="presParOf" srcId="{4BEB8FFE-D786-42CE-9C58-D64E2EE6DF58}" destId="{BF0368E4-3DE2-40E6-9BAE-19DCCC4FC534}" srcOrd="1" destOrd="0" presId="urn:microsoft.com/office/officeart/2005/8/layout/orgChart1"/>
    <dgm:cxn modelId="{D66A9842-B042-4184-8764-19B0703DACEB}" type="presParOf" srcId="{B73A5262-CE8D-45A1-A92A-584B0A363BD1}" destId="{B187AE94-1E8A-446C-AC8B-2DF6E39FA9C8}" srcOrd="1" destOrd="0" presId="urn:microsoft.com/office/officeart/2005/8/layout/orgChart1"/>
    <dgm:cxn modelId="{D9C093EE-7D9F-486D-9ED4-EBFBAF2A8D5E}" type="presParOf" srcId="{B73A5262-CE8D-45A1-A92A-584B0A363BD1}" destId="{0F68A762-F5A9-4AE7-91FE-48FA0E26622C}" srcOrd="2" destOrd="0" presId="urn:microsoft.com/office/officeart/2005/8/layout/orgChart1"/>
    <dgm:cxn modelId="{3EB54952-C2BF-4C68-8797-BDA22BBF4D41}" type="presParOf" srcId="{EA90457B-8507-4E28-9142-3136896340DC}" destId="{207F0EAF-49C1-4EC0-BB48-4695B75D01B8}" srcOrd="2" destOrd="0" presId="urn:microsoft.com/office/officeart/2005/8/layout/orgChart1"/>
    <dgm:cxn modelId="{3EFC3D6A-4CBA-4F1A-853C-EF32A9989AA4}" type="presParOf" srcId="{EA90457B-8507-4E28-9142-3136896340DC}" destId="{015D13D4-2E5E-4BC1-9A15-C570FA3E6ED7}" srcOrd="3" destOrd="0" presId="urn:microsoft.com/office/officeart/2005/8/layout/orgChart1"/>
    <dgm:cxn modelId="{5B71F29D-D585-44FE-8874-C7A2C29FBF1C}" type="presParOf" srcId="{015D13D4-2E5E-4BC1-9A15-C570FA3E6ED7}" destId="{29F5511C-D7D2-43C1-AD57-B09CB73057CC}" srcOrd="0" destOrd="0" presId="urn:microsoft.com/office/officeart/2005/8/layout/orgChart1"/>
    <dgm:cxn modelId="{610B330F-F2DC-483E-9B9B-FA9217C4A1B9}" type="presParOf" srcId="{29F5511C-D7D2-43C1-AD57-B09CB73057CC}" destId="{3526E742-936B-48B8-AE17-F9DF0CF753A3}" srcOrd="0" destOrd="0" presId="urn:microsoft.com/office/officeart/2005/8/layout/orgChart1"/>
    <dgm:cxn modelId="{79395AE4-300C-4C17-A493-51647E756DAA}" type="presParOf" srcId="{29F5511C-D7D2-43C1-AD57-B09CB73057CC}" destId="{3574C3FE-C52D-4704-94C2-6F79380A966B}" srcOrd="1" destOrd="0" presId="urn:microsoft.com/office/officeart/2005/8/layout/orgChart1"/>
    <dgm:cxn modelId="{92AC72E5-EF6A-4769-9EC1-DB018EE926B1}" type="presParOf" srcId="{015D13D4-2E5E-4BC1-9A15-C570FA3E6ED7}" destId="{7F240782-6DBC-4BF5-8C02-4104DD102D05}" srcOrd="1" destOrd="0" presId="urn:microsoft.com/office/officeart/2005/8/layout/orgChart1"/>
    <dgm:cxn modelId="{CF336F21-4732-4BCE-9784-1445F4246281}" type="presParOf" srcId="{015D13D4-2E5E-4BC1-9A15-C570FA3E6ED7}" destId="{23166D65-6221-4B5B-A2B6-B9E53478D4DA}" srcOrd="2" destOrd="0" presId="urn:microsoft.com/office/officeart/2005/8/layout/orgChart1"/>
    <dgm:cxn modelId="{18BBCE7F-6330-4D24-84D8-3D6DE298FF9D}" type="presParOf" srcId="{EA90457B-8507-4E28-9142-3136896340DC}" destId="{1B084D50-7FAD-4892-95C0-B423C601428B}" srcOrd="4" destOrd="0" presId="urn:microsoft.com/office/officeart/2005/8/layout/orgChart1"/>
    <dgm:cxn modelId="{772A2342-91DD-49CF-8E1D-916BAEAD86EB}" type="presParOf" srcId="{EA90457B-8507-4E28-9142-3136896340DC}" destId="{10B591F2-2119-48F4-A69F-CD2D38FCFBDA}" srcOrd="5" destOrd="0" presId="urn:microsoft.com/office/officeart/2005/8/layout/orgChart1"/>
    <dgm:cxn modelId="{92647E30-B927-4E61-9946-2B21A84A5EA7}" type="presParOf" srcId="{10B591F2-2119-48F4-A69F-CD2D38FCFBDA}" destId="{64546963-4A73-4375-ACA6-0024044B1DC7}" srcOrd="0" destOrd="0" presId="urn:microsoft.com/office/officeart/2005/8/layout/orgChart1"/>
    <dgm:cxn modelId="{9413E2BE-C552-4208-ACDB-B83493357014}" type="presParOf" srcId="{64546963-4A73-4375-ACA6-0024044B1DC7}" destId="{A6D0FB22-F07A-458D-AB64-CC61610E4728}" srcOrd="0" destOrd="0" presId="urn:microsoft.com/office/officeart/2005/8/layout/orgChart1"/>
    <dgm:cxn modelId="{7294DF17-D9EF-4C02-BF28-3B010EEEC0F6}" type="presParOf" srcId="{64546963-4A73-4375-ACA6-0024044B1DC7}" destId="{0362F2E1-53FE-4518-9981-C29ACE78530F}" srcOrd="1" destOrd="0" presId="urn:microsoft.com/office/officeart/2005/8/layout/orgChart1"/>
    <dgm:cxn modelId="{029524F8-341D-4185-A00C-9EE2D2FB26A1}" type="presParOf" srcId="{10B591F2-2119-48F4-A69F-CD2D38FCFBDA}" destId="{5F2DFF1B-87B3-49C2-B620-8932F6B2B9E1}" srcOrd="1" destOrd="0" presId="urn:microsoft.com/office/officeart/2005/8/layout/orgChart1"/>
    <dgm:cxn modelId="{8AA693D8-706A-4CCA-8EF5-BFF136BDF166}" type="presParOf" srcId="{10B591F2-2119-48F4-A69F-CD2D38FCFBDA}" destId="{AD124A2F-3CDF-4E9D-8955-E52CA3949A5E}" srcOrd="2" destOrd="0" presId="urn:microsoft.com/office/officeart/2005/8/layout/orgChart1"/>
    <dgm:cxn modelId="{EA8CB274-FF19-4E2D-B2AB-FA0A70AB31DE}" type="presParOf" srcId="{EA90457B-8507-4E28-9142-3136896340DC}" destId="{A461DF0D-B044-4268-8C34-EFA4F1E4C086}" srcOrd="6" destOrd="0" presId="urn:microsoft.com/office/officeart/2005/8/layout/orgChart1"/>
    <dgm:cxn modelId="{8A8E6F7E-CF01-4C0C-BD1D-DF0327EC6B03}" type="presParOf" srcId="{EA90457B-8507-4E28-9142-3136896340DC}" destId="{B70A7334-B6A4-46B8-A971-29F53783AC95}" srcOrd="7" destOrd="0" presId="urn:microsoft.com/office/officeart/2005/8/layout/orgChart1"/>
    <dgm:cxn modelId="{57C8DCA5-F4E1-43D7-9D5A-AB1F57DF4CAE}" type="presParOf" srcId="{B70A7334-B6A4-46B8-A971-29F53783AC95}" destId="{19CFC737-FAEB-47D2-8220-BB446789C143}" srcOrd="0" destOrd="0" presId="urn:microsoft.com/office/officeart/2005/8/layout/orgChart1"/>
    <dgm:cxn modelId="{114A64BD-D1BF-441B-9333-05F7FF7B6608}" type="presParOf" srcId="{19CFC737-FAEB-47D2-8220-BB446789C143}" destId="{210A372C-FDA0-4BCB-9E3D-28F944610F7E}" srcOrd="0" destOrd="0" presId="urn:microsoft.com/office/officeart/2005/8/layout/orgChart1"/>
    <dgm:cxn modelId="{93F8C538-E31C-4AFB-B666-59A4CFFF02EA}" type="presParOf" srcId="{19CFC737-FAEB-47D2-8220-BB446789C143}" destId="{8DAB579E-6E33-453C-9FB1-6419A0ECA498}" srcOrd="1" destOrd="0" presId="urn:microsoft.com/office/officeart/2005/8/layout/orgChart1"/>
    <dgm:cxn modelId="{CC731795-1803-4188-A7B1-CC0D55B8DE9B}" type="presParOf" srcId="{B70A7334-B6A4-46B8-A971-29F53783AC95}" destId="{E4BCC3E0-4F5F-4F8A-A109-4601C58B2B54}" srcOrd="1" destOrd="0" presId="urn:microsoft.com/office/officeart/2005/8/layout/orgChart1"/>
    <dgm:cxn modelId="{68197287-05E1-431F-A7C6-05E2D1E55516}" type="presParOf" srcId="{B70A7334-B6A4-46B8-A971-29F53783AC95}" destId="{53D4CAB8-4CDD-49ED-AF33-6DB26B1EB34B}" srcOrd="2" destOrd="0" presId="urn:microsoft.com/office/officeart/2005/8/layout/orgChart1"/>
    <dgm:cxn modelId="{804E1D97-A74F-453F-9FB0-60204666432B}" type="presParOf" srcId="{BD4A35E3-0F16-4588-AAF5-842EDA5B197B}" destId="{18404032-85AA-4410-85F0-E64C45D0E10E}" srcOrd="2" destOrd="0" presId="urn:microsoft.com/office/officeart/2005/8/layout/orgChart1"/>
    <dgm:cxn modelId="{52C68269-3D30-4A97-AD0F-72E567FD0564}" type="presParOf" srcId="{CC808743-5C4E-4AD4-A2D2-A346C2D41FF4}" destId="{40ED016F-4AA0-4F96-9FF4-5E124395D963}" srcOrd="4" destOrd="0" presId="urn:microsoft.com/office/officeart/2005/8/layout/orgChart1"/>
    <dgm:cxn modelId="{E1C8DBF5-ED14-4CF3-A57E-882DC5F51126}" type="presParOf" srcId="{CC808743-5C4E-4AD4-A2D2-A346C2D41FF4}" destId="{96496E91-09CB-45A0-BE17-2BAA7F5330A0}" srcOrd="5" destOrd="0" presId="urn:microsoft.com/office/officeart/2005/8/layout/orgChart1"/>
    <dgm:cxn modelId="{AB694EB2-DEA4-4136-A126-152225FD68F4}" type="presParOf" srcId="{96496E91-09CB-45A0-BE17-2BAA7F5330A0}" destId="{33142187-D800-4F31-92FB-2BB3DB8AFC5B}" srcOrd="0" destOrd="0" presId="urn:microsoft.com/office/officeart/2005/8/layout/orgChart1"/>
    <dgm:cxn modelId="{8E391EA5-DDD4-4A39-8556-399B8C332761}" type="presParOf" srcId="{33142187-D800-4F31-92FB-2BB3DB8AFC5B}" destId="{393E8611-6E48-48E8-A8C8-470D98D2C868}" srcOrd="0" destOrd="0" presId="urn:microsoft.com/office/officeart/2005/8/layout/orgChart1"/>
    <dgm:cxn modelId="{0893C69D-4B93-4020-AAB9-6C022FDE9D6E}" type="presParOf" srcId="{33142187-D800-4F31-92FB-2BB3DB8AFC5B}" destId="{A6D3B517-6130-4A29-8ADF-E48C25F62DB3}" srcOrd="1" destOrd="0" presId="urn:microsoft.com/office/officeart/2005/8/layout/orgChart1"/>
    <dgm:cxn modelId="{47C50D20-087B-46B0-8CFB-1F61C6114300}" type="presParOf" srcId="{96496E91-09CB-45A0-BE17-2BAA7F5330A0}" destId="{1C9F8363-406F-40CD-BA1C-65AA5904E06F}" srcOrd="1" destOrd="0" presId="urn:microsoft.com/office/officeart/2005/8/layout/orgChart1"/>
    <dgm:cxn modelId="{261EAAE6-7559-482B-A923-FDAF00F3B29F}" type="presParOf" srcId="{1C9F8363-406F-40CD-BA1C-65AA5904E06F}" destId="{431BEB4A-226D-4201-A2DF-94E1B8AD5360}" srcOrd="0" destOrd="0" presId="urn:microsoft.com/office/officeart/2005/8/layout/orgChart1"/>
    <dgm:cxn modelId="{3A5E7AB3-7715-4784-A499-5AC92B394513}" type="presParOf" srcId="{1C9F8363-406F-40CD-BA1C-65AA5904E06F}" destId="{E5DCB02D-689A-4BAB-A3FF-B2F97FB9A142}" srcOrd="1" destOrd="0" presId="urn:microsoft.com/office/officeart/2005/8/layout/orgChart1"/>
    <dgm:cxn modelId="{F829A49C-22FB-4855-8C2D-29F7B1BB599C}" type="presParOf" srcId="{E5DCB02D-689A-4BAB-A3FF-B2F97FB9A142}" destId="{8EEB6DB0-9FF5-4FD4-AF06-E9830498072E}" srcOrd="0" destOrd="0" presId="urn:microsoft.com/office/officeart/2005/8/layout/orgChart1"/>
    <dgm:cxn modelId="{D7760737-62D9-4BDF-9274-D222B06085CB}" type="presParOf" srcId="{8EEB6DB0-9FF5-4FD4-AF06-E9830498072E}" destId="{14788D64-EDA7-492A-9984-1D80F9B275B4}" srcOrd="0" destOrd="0" presId="urn:microsoft.com/office/officeart/2005/8/layout/orgChart1"/>
    <dgm:cxn modelId="{BCA29F45-DE9B-4126-9604-62E839E979A4}" type="presParOf" srcId="{8EEB6DB0-9FF5-4FD4-AF06-E9830498072E}" destId="{74D6FD9B-4338-4D2F-8B82-24602A1719F6}" srcOrd="1" destOrd="0" presId="urn:microsoft.com/office/officeart/2005/8/layout/orgChart1"/>
    <dgm:cxn modelId="{52E0ACC6-131A-4809-9A95-F1540786AE69}" type="presParOf" srcId="{E5DCB02D-689A-4BAB-A3FF-B2F97FB9A142}" destId="{D9B65FB1-CBB4-4F03-B7F2-B6AF807A2507}" srcOrd="1" destOrd="0" presId="urn:microsoft.com/office/officeart/2005/8/layout/orgChart1"/>
    <dgm:cxn modelId="{DF9CC7A6-6589-4350-8CF5-A4EF74705A39}" type="presParOf" srcId="{E5DCB02D-689A-4BAB-A3FF-B2F97FB9A142}" destId="{BDAC461D-E1C7-4B63-9B78-B5102F84ACF2}" srcOrd="2" destOrd="0" presId="urn:microsoft.com/office/officeart/2005/8/layout/orgChart1"/>
    <dgm:cxn modelId="{96C9C428-EA57-4EEA-9FFE-2F96B47D8A7C}" type="presParOf" srcId="{1C9F8363-406F-40CD-BA1C-65AA5904E06F}" destId="{0645544C-739E-452D-B7D2-BBA422FB3C7C}" srcOrd="2" destOrd="0" presId="urn:microsoft.com/office/officeart/2005/8/layout/orgChart1"/>
    <dgm:cxn modelId="{1425EECC-5B52-4D34-8A18-E0DA5E07F092}" type="presParOf" srcId="{1C9F8363-406F-40CD-BA1C-65AA5904E06F}" destId="{97E4517D-3536-4605-A4AC-ED88BA444557}" srcOrd="3" destOrd="0" presId="urn:microsoft.com/office/officeart/2005/8/layout/orgChart1"/>
    <dgm:cxn modelId="{7822459D-E765-42CA-B17E-3D9848CE11E5}" type="presParOf" srcId="{97E4517D-3536-4605-A4AC-ED88BA444557}" destId="{A86FA654-3F0F-444C-A8D0-672055CC5706}" srcOrd="0" destOrd="0" presId="urn:microsoft.com/office/officeart/2005/8/layout/orgChart1"/>
    <dgm:cxn modelId="{0DBAC67E-59AA-47EF-988D-F515CDC1FC2D}" type="presParOf" srcId="{A86FA654-3F0F-444C-A8D0-672055CC5706}" destId="{470A436C-9109-4336-A5C2-B3FB1BA4E7D0}" srcOrd="0" destOrd="0" presId="urn:microsoft.com/office/officeart/2005/8/layout/orgChart1"/>
    <dgm:cxn modelId="{8E929B2D-754F-40F9-89A2-20AD1837724B}" type="presParOf" srcId="{A86FA654-3F0F-444C-A8D0-672055CC5706}" destId="{A2A44F52-2DF8-49A6-B7E6-76EA002F603E}" srcOrd="1" destOrd="0" presId="urn:microsoft.com/office/officeart/2005/8/layout/orgChart1"/>
    <dgm:cxn modelId="{AD3567F8-650F-4FFC-B770-55BAE0EBF0B8}" type="presParOf" srcId="{97E4517D-3536-4605-A4AC-ED88BA444557}" destId="{18D80C12-32EE-49A7-8283-4B9586C789C6}" srcOrd="1" destOrd="0" presId="urn:microsoft.com/office/officeart/2005/8/layout/orgChart1"/>
    <dgm:cxn modelId="{E788C6AE-7222-431C-B422-6292D654AD8F}" type="presParOf" srcId="{97E4517D-3536-4605-A4AC-ED88BA444557}" destId="{C4DEF4A9-BFE6-4777-90B3-A4853AF6B287}" srcOrd="2" destOrd="0" presId="urn:microsoft.com/office/officeart/2005/8/layout/orgChart1"/>
    <dgm:cxn modelId="{9E61FB51-21FC-4AFA-B802-5805C11F69C9}" type="presParOf" srcId="{1C9F8363-406F-40CD-BA1C-65AA5904E06F}" destId="{DB72F9FF-DFE3-48FE-B89C-93CBB71758D5}" srcOrd="4" destOrd="0" presId="urn:microsoft.com/office/officeart/2005/8/layout/orgChart1"/>
    <dgm:cxn modelId="{268CD23D-F71C-4196-BD84-C84D597BE2CF}" type="presParOf" srcId="{1C9F8363-406F-40CD-BA1C-65AA5904E06F}" destId="{90F26DA1-61D8-49C4-81D4-C18704C05532}" srcOrd="5" destOrd="0" presId="urn:microsoft.com/office/officeart/2005/8/layout/orgChart1"/>
    <dgm:cxn modelId="{4E78308C-B68C-4F5D-89A3-ED1596DF1E3E}" type="presParOf" srcId="{90F26DA1-61D8-49C4-81D4-C18704C05532}" destId="{597D0F3A-AD60-488D-B3D1-11028C482420}" srcOrd="0" destOrd="0" presId="urn:microsoft.com/office/officeart/2005/8/layout/orgChart1"/>
    <dgm:cxn modelId="{277C9650-06D1-48D6-91E1-B572BBC39F53}" type="presParOf" srcId="{597D0F3A-AD60-488D-B3D1-11028C482420}" destId="{BF584A7E-2B25-413B-B66F-0FDD40C3A1FF}" srcOrd="0" destOrd="0" presId="urn:microsoft.com/office/officeart/2005/8/layout/orgChart1"/>
    <dgm:cxn modelId="{BEB19402-89A8-4C2F-A547-FA9D02D5CAA4}" type="presParOf" srcId="{597D0F3A-AD60-488D-B3D1-11028C482420}" destId="{00CCAF9A-8550-4369-8AB8-6B529B8F98CB}" srcOrd="1" destOrd="0" presId="urn:microsoft.com/office/officeart/2005/8/layout/orgChart1"/>
    <dgm:cxn modelId="{DCFA7AF3-044A-42B1-B70B-D261E9493999}" type="presParOf" srcId="{90F26DA1-61D8-49C4-81D4-C18704C05532}" destId="{6C0DCA2E-6B6E-407E-9F7F-20808A7860CE}" srcOrd="1" destOrd="0" presId="urn:microsoft.com/office/officeart/2005/8/layout/orgChart1"/>
    <dgm:cxn modelId="{32122A29-FB0E-40F5-B2B0-784A6205C48F}" type="presParOf" srcId="{90F26DA1-61D8-49C4-81D4-C18704C05532}" destId="{4A7EDAFA-014F-40B2-839B-046702AD129E}" srcOrd="2" destOrd="0" presId="urn:microsoft.com/office/officeart/2005/8/layout/orgChart1"/>
    <dgm:cxn modelId="{B0CD7BCC-1E1F-445F-83F1-C226F3A5ECB0}" type="presParOf" srcId="{1C9F8363-406F-40CD-BA1C-65AA5904E06F}" destId="{5D12DAC9-2F39-45A5-9C4E-8399BEB19093}" srcOrd="6" destOrd="0" presId="urn:microsoft.com/office/officeart/2005/8/layout/orgChart1"/>
    <dgm:cxn modelId="{B76A13CE-E06F-40A7-8CD8-1C3CAF384624}" type="presParOf" srcId="{1C9F8363-406F-40CD-BA1C-65AA5904E06F}" destId="{55E94463-D500-4DE4-B9DA-C177F70FBF4F}" srcOrd="7" destOrd="0" presId="urn:microsoft.com/office/officeart/2005/8/layout/orgChart1"/>
    <dgm:cxn modelId="{72752381-F136-4D55-85F9-7E1652DA783C}" type="presParOf" srcId="{55E94463-D500-4DE4-B9DA-C177F70FBF4F}" destId="{FC945A6B-E23B-4AEC-B48B-3CA1BF076C42}" srcOrd="0" destOrd="0" presId="urn:microsoft.com/office/officeart/2005/8/layout/orgChart1"/>
    <dgm:cxn modelId="{A549B2E9-1335-4B5D-994F-1D373CE97599}" type="presParOf" srcId="{FC945A6B-E23B-4AEC-B48B-3CA1BF076C42}" destId="{4A75F97F-BE32-410B-AE29-CB000337842C}" srcOrd="0" destOrd="0" presId="urn:microsoft.com/office/officeart/2005/8/layout/orgChart1"/>
    <dgm:cxn modelId="{7F3CF097-3050-447E-A8BD-700429A73C97}" type="presParOf" srcId="{FC945A6B-E23B-4AEC-B48B-3CA1BF076C42}" destId="{169061A3-DEAB-4826-8295-6113090E3FC4}" srcOrd="1" destOrd="0" presId="urn:microsoft.com/office/officeart/2005/8/layout/orgChart1"/>
    <dgm:cxn modelId="{B592F5F7-F324-4602-BB5D-8D4DF2964FBC}" type="presParOf" srcId="{55E94463-D500-4DE4-B9DA-C177F70FBF4F}" destId="{1837D06A-8CCC-418E-AA88-9695C5EB95CA}" srcOrd="1" destOrd="0" presId="urn:microsoft.com/office/officeart/2005/8/layout/orgChart1"/>
    <dgm:cxn modelId="{19B9F210-D54A-4ADA-938A-1EA1F296E7C7}" type="presParOf" srcId="{55E94463-D500-4DE4-B9DA-C177F70FBF4F}" destId="{AB486297-70D3-4F70-B8C4-CDF4A6525221}" srcOrd="2" destOrd="0" presId="urn:microsoft.com/office/officeart/2005/8/layout/orgChart1"/>
    <dgm:cxn modelId="{E652B752-231F-4C1F-B410-9A7E8ECA473C}" type="presParOf" srcId="{96496E91-09CB-45A0-BE17-2BAA7F5330A0}" destId="{D74E4808-F8A1-448C-86CB-E1AF91517F7E}" srcOrd="2" destOrd="0" presId="urn:microsoft.com/office/officeart/2005/8/layout/orgChart1"/>
    <dgm:cxn modelId="{500F4A0E-E672-4085-BAE3-481A786ED2F3}" type="presParOf" srcId="{CC808743-5C4E-4AD4-A2D2-A346C2D41FF4}" destId="{E94F60A3-F5EA-46B4-8724-B98597B2D911}" srcOrd="6" destOrd="0" presId="urn:microsoft.com/office/officeart/2005/8/layout/orgChart1"/>
    <dgm:cxn modelId="{4E48B673-F9E7-40C3-8FFC-0B7A517407E8}" type="presParOf" srcId="{CC808743-5C4E-4AD4-A2D2-A346C2D41FF4}" destId="{6B327599-AFEE-49DD-AA74-22D4D3EB948C}" srcOrd="7" destOrd="0" presId="urn:microsoft.com/office/officeart/2005/8/layout/orgChart1"/>
    <dgm:cxn modelId="{0207243B-93CA-47DF-B39D-91AC3BEAC9BF}" type="presParOf" srcId="{6B327599-AFEE-49DD-AA74-22D4D3EB948C}" destId="{18CF080B-BE84-4796-8979-8B21812F1ECB}" srcOrd="0" destOrd="0" presId="urn:microsoft.com/office/officeart/2005/8/layout/orgChart1"/>
    <dgm:cxn modelId="{32CD1069-6A22-4E92-B616-C7E009E5937F}" type="presParOf" srcId="{18CF080B-BE84-4796-8979-8B21812F1ECB}" destId="{91D6FA4C-10FB-4070-B7F1-000AC0A60699}" srcOrd="0" destOrd="0" presId="urn:microsoft.com/office/officeart/2005/8/layout/orgChart1"/>
    <dgm:cxn modelId="{566460AD-C497-488A-9213-70E568720629}" type="presParOf" srcId="{18CF080B-BE84-4796-8979-8B21812F1ECB}" destId="{4E38F39E-3005-473C-ABD2-CC286B2033D7}" srcOrd="1" destOrd="0" presId="urn:microsoft.com/office/officeart/2005/8/layout/orgChart1"/>
    <dgm:cxn modelId="{84ADD014-97DA-4F77-883C-F5CE2AF40896}" type="presParOf" srcId="{6B327599-AFEE-49DD-AA74-22D4D3EB948C}" destId="{D015282D-9664-429D-9EF3-A14AF6E55247}" srcOrd="1" destOrd="0" presId="urn:microsoft.com/office/officeart/2005/8/layout/orgChart1"/>
    <dgm:cxn modelId="{1CF4F8CA-632B-42A3-94F3-524A7A6EB87B}" type="presParOf" srcId="{D015282D-9664-429D-9EF3-A14AF6E55247}" destId="{ACAC0D48-7818-4E14-9B00-306EFB6964D8}" srcOrd="0" destOrd="0" presId="urn:microsoft.com/office/officeart/2005/8/layout/orgChart1"/>
    <dgm:cxn modelId="{0671ABB7-0763-4B7C-BCF7-ADCE4278E1DF}" type="presParOf" srcId="{D015282D-9664-429D-9EF3-A14AF6E55247}" destId="{83357E41-A0E1-49BA-B08E-F5F94B66FA14}" srcOrd="1" destOrd="0" presId="urn:microsoft.com/office/officeart/2005/8/layout/orgChart1"/>
    <dgm:cxn modelId="{53E77B72-37B0-464F-9BAA-0A141493314F}" type="presParOf" srcId="{83357E41-A0E1-49BA-B08E-F5F94B66FA14}" destId="{3B7382F4-B980-46A0-BAC9-387C9A4CC4F2}" srcOrd="0" destOrd="0" presId="urn:microsoft.com/office/officeart/2005/8/layout/orgChart1"/>
    <dgm:cxn modelId="{C16BC74F-FD13-460D-88DE-60FA3CB155AE}" type="presParOf" srcId="{3B7382F4-B980-46A0-BAC9-387C9A4CC4F2}" destId="{9F58A515-9329-4184-B79D-DCA49A4F907C}" srcOrd="0" destOrd="0" presId="urn:microsoft.com/office/officeart/2005/8/layout/orgChart1"/>
    <dgm:cxn modelId="{23A3E393-9B23-4E8E-9349-883B2BA6CB25}" type="presParOf" srcId="{3B7382F4-B980-46A0-BAC9-387C9A4CC4F2}" destId="{D5252E48-58AF-4A11-86D2-F16280146115}" srcOrd="1" destOrd="0" presId="urn:microsoft.com/office/officeart/2005/8/layout/orgChart1"/>
    <dgm:cxn modelId="{93FE5009-8E36-4E06-8746-63BBF662DB89}" type="presParOf" srcId="{83357E41-A0E1-49BA-B08E-F5F94B66FA14}" destId="{47DF3641-E6C3-4E7B-9CB1-4D87AF8EFC5F}" srcOrd="1" destOrd="0" presId="urn:microsoft.com/office/officeart/2005/8/layout/orgChart1"/>
    <dgm:cxn modelId="{0F6CF847-BA1A-425F-BBC3-A63C450E4B63}" type="presParOf" srcId="{83357E41-A0E1-49BA-B08E-F5F94B66FA14}" destId="{70F84214-9A59-448B-B84E-56B1B4E4A717}" srcOrd="2" destOrd="0" presId="urn:microsoft.com/office/officeart/2005/8/layout/orgChart1"/>
    <dgm:cxn modelId="{7C23BC8E-3CB0-4107-B9DC-C9429E920A53}" type="presParOf" srcId="{D015282D-9664-429D-9EF3-A14AF6E55247}" destId="{C52CEBA3-DA99-4449-B036-E784A74E3F5B}" srcOrd="2" destOrd="0" presId="urn:microsoft.com/office/officeart/2005/8/layout/orgChart1"/>
    <dgm:cxn modelId="{083F2B27-1444-4DD9-AC8F-E22BEA6398A7}" type="presParOf" srcId="{D015282D-9664-429D-9EF3-A14AF6E55247}" destId="{ADD59798-2B14-420F-B242-68772D4A8513}" srcOrd="3" destOrd="0" presId="urn:microsoft.com/office/officeart/2005/8/layout/orgChart1"/>
    <dgm:cxn modelId="{125E0B2D-C82A-423C-93FB-3210820CD4BD}" type="presParOf" srcId="{ADD59798-2B14-420F-B242-68772D4A8513}" destId="{4588D3CF-85E2-4064-AC71-631EF3615757}" srcOrd="0" destOrd="0" presId="urn:microsoft.com/office/officeart/2005/8/layout/orgChart1"/>
    <dgm:cxn modelId="{55D6D521-CD58-4DF2-89EB-EFDDAE2DCFBF}" type="presParOf" srcId="{4588D3CF-85E2-4064-AC71-631EF3615757}" destId="{8FD0AC4B-4619-4E2C-9258-8FD451E94D2E}" srcOrd="0" destOrd="0" presId="urn:microsoft.com/office/officeart/2005/8/layout/orgChart1"/>
    <dgm:cxn modelId="{6B9F14D9-534F-47BC-BCF2-0EA16094CE4B}" type="presParOf" srcId="{4588D3CF-85E2-4064-AC71-631EF3615757}" destId="{BFA1CABE-477D-4822-9172-00D2B99652A2}" srcOrd="1" destOrd="0" presId="urn:microsoft.com/office/officeart/2005/8/layout/orgChart1"/>
    <dgm:cxn modelId="{D90AEA73-B592-4B6F-B90F-580548124483}" type="presParOf" srcId="{ADD59798-2B14-420F-B242-68772D4A8513}" destId="{03D71CF6-7984-4951-B006-2AE57BF8873C}" srcOrd="1" destOrd="0" presId="urn:microsoft.com/office/officeart/2005/8/layout/orgChart1"/>
    <dgm:cxn modelId="{621A002B-9614-4926-9492-B9BF9FB9FB64}" type="presParOf" srcId="{ADD59798-2B14-420F-B242-68772D4A8513}" destId="{8B17AB39-3F8E-422C-B010-6028B983BF8E}" srcOrd="2" destOrd="0" presId="urn:microsoft.com/office/officeart/2005/8/layout/orgChart1"/>
    <dgm:cxn modelId="{DB4DB797-B066-42DB-B2F1-21650D981082}" type="presParOf" srcId="{D015282D-9664-429D-9EF3-A14AF6E55247}" destId="{E0B49823-A1E8-4B25-8E28-11EE4AE4D850}" srcOrd="4" destOrd="0" presId="urn:microsoft.com/office/officeart/2005/8/layout/orgChart1"/>
    <dgm:cxn modelId="{7DE22AC9-134B-45AB-B9D5-45033AB5C84B}" type="presParOf" srcId="{D015282D-9664-429D-9EF3-A14AF6E55247}" destId="{4464CF13-0C5F-470C-AED0-FC0995F15B3E}" srcOrd="5" destOrd="0" presId="urn:microsoft.com/office/officeart/2005/8/layout/orgChart1"/>
    <dgm:cxn modelId="{7FC90CEA-3547-47EE-A6B0-4BDC3B65A05C}" type="presParOf" srcId="{4464CF13-0C5F-470C-AED0-FC0995F15B3E}" destId="{A7A0BEFB-6E36-4E8C-9FB8-15F6F777315D}" srcOrd="0" destOrd="0" presId="urn:microsoft.com/office/officeart/2005/8/layout/orgChart1"/>
    <dgm:cxn modelId="{DA5A82E5-D75E-49E9-A733-7F69459F94C8}" type="presParOf" srcId="{A7A0BEFB-6E36-4E8C-9FB8-15F6F777315D}" destId="{89674902-5AEF-4047-963A-0402B5195220}" srcOrd="0" destOrd="0" presId="urn:microsoft.com/office/officeart/2005/8/layout/orgChart1"/>
    <dgm:cxn modelId="{3FE337D0-A694-43BB-A352-C519BD38C8F0}" type="presParOf" srcId="{A7A0BEFB-6E36-4E8C-9FB8-15F6F777315D}" destId="{F8AE482F-F1B9-4C93-BB2E-ADC5DB87A205}" srcOrd="1" destOrd="0" presId="urn:microsoft.com/office/officeart/2005/8/layout/orgChart1"/>
    <dgm:cxn modelId="{59EB1320-5BE8-4357-80D1-88434866AD9A}" type="presParOf" srcId="{4464CF13-0C5F-470C-AED0-FC0995F15B3E}" destId="{A30CE280-F857-4DAC-A445-4B993381E281}" srcOrd="1" destOrd="0" presId="urn:microsoft.com/office/officeart/2005/8/layout/orgChart1"/>
    <dgm:cxn modelId="{F68AE456-4DAF-4381-80A2-090EED356CF1}" type="presParOf" srcId="{4464CF13-0C5F-470C-AED0-FC0995F15B3E}" destId="{212C75DB-3E7A-4943-B0A0-5C18EA0E386C}" srcOrd="2" destOrd="0" presId="urn:microsoft.com/office/officeart/2005/8/layout/orgChart1"/>
    <dgm:cxn modelId="{F6329162-3A53-4AFE-B3F3-B02D5938CDBC}" type="presParOf" srcId="{D015282D-9664-429D-9EF3-A14AF6E55247}" destId="{A278BBC2-4F9E-47A1-9FF7-F66FC9BCC142}" srcOrd="6" destOrd="0" presId="urn:microsoft.com/office/officeart/2005/8/layout/orgChart1"/>
    <dgm:cxn modelId="{D575FF97-C75A-4384-BE94-75F9AFF7270A}" type="presParOf" srcId="{D015282D-9664-429D-9EF3-A14AF6E55247}" destId="{097FC744-0B0C-430B-A2B3-258DCDF618E7}" srcOrd="7" destOrd="0" presId="urn:microsoft.com/office/officeart/2005/8/layout/orgChart1"/>
    <dgm:cxn modelId="{5ADBF7E0-8F94-4A8E-9A4B-2B4081021F1F}" type="presParOf" srcId="{097FC744-0B0C-430B-A2B3-258DCDF618E7}" destId="{7BF25C40-9FB0-4B2E-9714-70F3F768E260}" srcOrd="0" destOrd="0" presId="urn:microsoft.com/office/officeart/2005/8/layout/orgChart1"/>
    <dgm:cxn modelId="{850AD064-5C15-4E17-B1AF-6731BD2FEAD3}" type="presParOf" srcId="{7BF25C40-9FB0-4B2E-9714-70F3F768E260}" destId="{C79EF3AA-8FB8-4F19-A6C4-AD59550982F9}" srcOrd="0" destOrd="0" presId="urn:microsoft.com/office/officeart/2005/8/layout/orgChart1"/>
    <dgm:cxn modelId="{1176C92D-4F9B-41FC-85C7-AAD45779EBC0}" type="presParOf" srcId="{7BF25C40-9FB0-4B2E-9714-70F3F768E260}" destId="{E0B60E4C-31D2-4668-957D-6775B4582A74}" srcOrd="1" destOrd="0" presId="urn:microsoft.com/office/officeart/2005/8/layout/orgChart1"/>
    <dgm:cxn modelId="{D024CBCC-5B20-4893-AF1A-EAD65FB87CC8}" type="presParOf" srcId="{097FC744-0B0C-430B-A2B3-258DCDF618E7}" destId="{8BCF6188-4C0F-476D-8EB5-6B30B3C9F238}" srcOrd="1" destOrd="0" presId="urn:microsoft.com/office/officeart/2005/8/layout/orgChart1"/>
    <dgm:cxn modelId="{F7ACDAA6-CD70-4433-BC4B-D30A11424BC4}" type="presParOf" srcId="{097FC744-0B0C-430B-A2B3-258DCDF618E7}" destId="{EE15E866-2F1A-477B-B4B6-A4436F1348FE}" srcOrd="2" destOrd="0" presId="urn:microsoft.com/office/officeart/2005/8/layout/orgChart1"/>
    <dgm:cxn modelId="{17CB467E-8F34-4EC4-BA3B-57BA926534AA}" type="presParOf" srcId="{6B327599-AFEE-49DD-AA74-22D4D3EB948C}" destId="{822BE6E1-5083-4C87-AD75-D8E6504E272B}" srcOrd="2" destOrd="0" presId="urn:microsoft.com/office/officeart/2005/8/layout/orgChart1"/>
    <dgm:cxn modelId="{6F3797F7-12E7-4A1D-8CFE-7C45DE8BAE24}" type="presParOf" srcId="{CC808743-5C4E-4AD4-A2D2-A346C2D41FF4}" destId="{AEA20A06-A909-4473-B4E0-52F454F8F199}" srcOrd="8" destOrd="0" presId="urn:microsoft.com/office/officeart/2005/8/layout/orgChart1"/>
    <dgm:cxn modelId="{6D082EAE-85C7-4B2F-944E-D5D19C2EF175}" type="presParOf" srcId="{CC808743-5C4E-4AD4-A2D2-A346C2D41FF4}" destId="{7691F389-6C98-4531-8536-3463C24082FF}" srcOrd="9" destOrd="0" presId="urn:microsoft.com/office/officeart/2005/8/layout/orgChart1"/>
    <dgm:cxn modelId="{80D2BE07-8A02-4C08-9620-CEE359556372}" type="presParOf" srcId="{7691F389-6C98-4531-8536-3463C24082FF}" destId="{2FFAE3EA-AEB6-47ED-8C0D-3082D4D3C26B}" srcOrd="0" destOrd="0" presId="urn:microsoft.com/office/officeart/2005/8/layout/orgChart1"/>
    <dgm:cxn modelId="{6CB8C09D-DC96-45BE-8505-89D9D6A27963}" type="presParOf" srcId="{2FFAE3EA-AEB6-47ED-8C0D-3082D4D3C26B}" destId="{C4C1D933-A44C-4AC2-92F9-0124D914FC30}" srcOrd="0" destOrd="0" presId="urn:microsoft.com/office/officeart/2005/8/layout/orgChart1"/>
    <dgm:cxn modelId="{D5D625F1-319F-421E-B503-4CF4F2D5380C}" type="presParOf" srcId="{2FFAE3EA-AEB6-47ED-8C0D-3082D4D3C26B}" destId="{8EDCEE48-56EC-4E70-811F-F6D452A5B619}" srcOrd="1" destOrd="0" presId="urn:microsoft.com/office/officeart/2005/8/layout/orgChart1"/>
    <dgm:cxn modelId="{071B64ED-6A38-48AF-BD80-F2E11C64B87D}" type="presParOf" srcId="{7691F389-6C98-4531-8536-3463C24082FF}" destId="{80BBBA98-22D4-4683-B2DB-71E129FD8C13}" srcOrd="1" destOrd="0" presId="urn:microsoft.com/office/officeart/2005/8/layout/orgChart1"/>
    <dgm:cxn modelId="{2B00A02F-A321-4679-B8BA-0C7B9E3567B9}" type="presParOf" srcId="{80BBBA98-22D4-4683-B2DB-71E129FD8C13}" destId="{84CFC459-33CB-462A-B7E5-519AD161B096}" srcOrd="0" destOrd="0" presId="urn:microsoft.com/office/officeart/2005/8/layout/orgChart1"/>
    <dgm:cxn modelId="{252C4D36-33C5-401F-A065-088B29927AE7}" type="presParOf" srcId="{80BBBA98-22D4-4683-B2DB-71E129FD8C13}" destId="{0D0C61C1-AF2D-4D4C-8E90-1DC173DD3A17}" srcOrd="1" destOrd="0" presId="urn:microsoft.com/office/officeart/2005/8/layout/orgChart1"/>
    <dgm:cxn modelId="{099CB664-2B03-4A08-94D3-F52B44F6A47D}" type="presParOf" srcId="{0D0C61C1-AF2D-4D4C-8E90-1DC173DD3A17}" destId="{3413D1A0-C3E1-4F1F-92FF-56340BC7D6D1}" srcOrd="0" destOrd="0" presId="urn:microsoft.com/office/officeart/2005/8/layout/orgChart1"/>
    <dgm:cxn modelId="{68EAB4FA-A1E8-48CF-BF50-F65F795CEAFC}" type="presParOf" srcId="{3413D1A0-C3E1-4F1F-92FF-56340BC7D6D1}" destId="{1FF4D0ED-CFC5-4CAB-B9DD-73A1A8A4E21B}" srcOrd="0" destOrd="0" presId="urn:microsoft.com/office/officeart/2005/8/layout/orgChart1"/>
    <dgm:cxn modelId="{93F962CF-792B-444B-B8B8-01572C288521}" type="presParOf" srcId="{3413D1A0-C3E1-4F1F-92FF-56340BC7D6D1}" destId="{7299D863-E3A4-4BDE-9A75-EC5645CE8583}" srcOrd="1" destOrd="0" presId="urn:microsoft.com/office/officeart/2005/8/layout/orgChart1"/>
    <dgm:cxn modelId="{40A4F5DB-786F-467D-91BC-691CFC153953}" type="presParOf" srcId="{0D0C61C1-AF2D-4D4C-8E90-1DC173DD3A17}" destId="{6E959577-C02A-40D3-869D-DDEAC028ED8C}" srcOrd="1" destOrd="0" presId="urn:microsoft.com/office/officeart/2005/8/layout/orgChart1"/>
    <dgm:cxn modelId="{C0E47DCA-C87C-495E-94BD-DFA036F96AD3}" type="presParOf" srcId="{0D0C61C1-AF2D-4D4C-8E90-1DC173DD3A17}" destId="{28C5EE9E-2991-4788-8731-1665C995EFED}" srcOrd="2" destOrd="0" presId="urn:microsoft.com/office/officeart/2005/8/layout/orgChart1"/>
    <dgm:cxn modelId="{F9097700-EC06-4E2C-ACC8-BC245D53805B}" type="presParOf" srcId="{80BBBA98-22D4-4683-B2DB-71E129FD8C13}" destId="{D5083B3F-3D31-4A8A-9B75-E32C9A556405}" srcOrd="2" destOrd="0" presId="urn:microsoft.com/office/officeart/2005/8/layout/orgChart1"/>
    <dgm:cxn modelId="{6F0B6CC4-5290-4644-A475-6D3ABAF63DD3}" type="presParOf" srcId="{80BBBA98-22D4-4683-B2DB-71E129FD8C13}" destId="{7DCBCB33-5222-4180-8CC4-0689D8EAC7FD}" srcOrd="3" destOrd="0" presId="urn:microsoft.com/office/officeart/2005/8/layout/orgChart1"/>
    <dgm:cxn modelId="{E1474EE5-53C2-423C-8040-F3A73B8D8D0F}" type="presParOf" srcId="{7DCBCB33-5222-4180-8CC4-0689D8EAC7FD}" destId="{65EA9395-1FE4-488B-8806-59530E7B46C9}" srcOrd="0" destOrd="0" presId="urn:microsoft.com/office/officeart/2005/8/layout/orgChart1"/>
    <dgm:cxn modelId="{6CBA2A11-F328-44B1-8036-80438762A280}" type="presParOf" srcId="{65EA9395-1FE4-488B-8806-59530E7B46C9}" destId="{61F9AD86-9632-4D8E-8929-322F7CCFFF9E}" srcOrd="0" destOrd="0" presId="urn:microsoft.com/office/officeart/2005/8/layout/orgChart1"/>
    <dgm:cxn modelId="{B893C9BA-915B-409B-89F1-67538A85D179}" type="presParOf" srcId="{65EA9395-1FE4-488B-8806-59530E7B46C9}" destId="{AAEF7031-2C85-48A8-9474-BCABF9FE98D2}" srcOrd="1" destOrd="0" presId="urn:microsoft.com/office/officeart/2005/8/layout/orgChart1"/>
    <dgm:cxn modelId="{6C2D854A-584D-4985-99CD-575A11E2083C}" type="presParOf" srcId="{7DCBCB33-5222-4180-8CC4-0689D8EAC7FD}" destId="{8A6B13B0-220B-4454-BBF1-DABAEAE00B03}" srcOrd="1" destOrd="0" presId="urn:microsoft.com/office/officeart/2005/8/layout/orgChart1"/>
    <dgm:cxn modelId="{519CDAC0-CD54-4AE5-848C-678734735806}" type="presParOf" srcId="{7DCBCB33-5222-4180-8CC4-0689D8EAC7FD}" destId="{24906FC2-A5E6-432A-84BA-7C02427C9071}" srcOrd="2" destOrd="0" presId="urn:microsoft.com/office/officeart/2005/8/layout/orgChart1"/>
    <dgm:cxn modelId="{1D9958BA-BD70-412C-A97E-BC27623059C2}" type="presParOf" srcId="{80BBBA98-22D4-4683-B2DB-71E129FD8C13}" destId="{D4AAF685-7808-4499-A6CB-C5D81AA1DAC6}" srcOrd="4" destOrd="0" presId="urn:microsoft.com/office/officeart/2005/8/layout/orgChart1"/>
    <dgm:cxn modelId="{FADCEF63-57D2-404F-9C2F-9CD5DA81DE75}" type="presParOf" srcId="{80BBBA98-22D4-4683-B2DB-71E129FD8C13}" destId="{2B8041DF-901C-46C5-86DD-D6EBE831AC26}" srcOrd="5" destOrd="0" presId="urn:microsoft.com/office/officeart/2005/8/layout/orgChart1"/>
    <dgm:cxn modelId="{C301549C-B618-4F81-A9CF-92D23ACEF9A7}" type="presParOf" srcId="{2B8041DF-901C-46C5-86DD-D6EBE831AC26}" destId="{3C332BBB-E9B4-421C-9B57-1EB3671AE07E}" srcOrd="0" destOrd="0" presId="urn:microsoft.com/office/officeart/2005/8/layout/orgChart1"/>
    <dgm:cxn modelId="{84940AC9-2101-4BA2-A425-B9CCFB2A6B81}" type="presParOf" srcId="{3C332BBB-E9B4-421C-9B57-1EB3671AE07E}" destId="{0F02FD7F-E022-45CD-963A-EF54DCFD15E9}" srcOrd="0" destOrd="0" presId="urn:microsoft.com/office/officeart/2005/8/layout/orgChart1"/>
    <dgm:cxn modelId="{8F4CF8F5-C59F-4260-937F-95C9BA6FC770}" type="presParOf" srcId="{3C332BBB-E9B4-421C-9B57-1EB3671AE07E}" destId="{73CBFB85-846D-459F-8EC9-841BFF934594}" srcOrd="1" destOrd="0" presId="urn:microsoft.com/office/officeart/2005/8/layout/orgChart1"/>
    <dgm:cxn modelId="{D8EA5E5A-8AB9-45F8-AB4B-8888E53DC0D1}" type="presParOf" srcId="{2B8041DF-901C-46C5-86DD-D6EBE831AC26}" destId="{93299FDA-7BB9-473F-8546-0C0028DC28BC}" srcOrd="1" destOrd="0" presId="urn:microsoft.com/office/officeart/2005/8/layout/orgChart1"/>
    <dgm:cxn modelId="{8CFC3D27-8BAA-4600-9FBE-938B8C791CB7}" type="presParOf" srcId="{2B8041DF-901C-46C5-86DD-D6EBE831AC26}" destId="{34EF624A-293C-4561-AEAA-365F52D33D9E}" srcOrd="2" destOrd="0" presId="urn:microsoft.com/office/officeart/2005/8/layout/orgChart1"/>
    <dgm:cxn modelId="{D80F07EB-F792-4F5B-99F6-1E3EA8BA9AD4}" type="presParOf" srcId="{80BBBA98-22D4-4683-B2DB-71E129FD8C13}" destId="{BA8C1B36-0C82-45A2-8262-4DE59D2FD529}" srcOrd="6" destOrd="0" presId="urn:microsoft.com/office/officeart/2005/8/layout/orgChart1"/>
    <dgm:cxn modelId="{BF2D5E41-2EF5-4DA3-A1F4-1526E3DC01F5}" type="presParOf" srcId="{80BBBA98-22D4-4683-B2DB-71E129FD8C13}" destId="{95F77BF9-5DBC-4482-9A64-86ABA25F2F84}" srcOrd="7" destOrd="0" presId="urn:microsoft.com/office/officeart/2005/8/layout/orgChart1"/>
    <dgm:cxn modelId="{01C270D8-AC4A-4D3A-A185-000898B98996}" type="presParOf" srcId="{95F77BF9-5DBC-4482-9A64-86ABA25F2F84}" destId="{5C0F9738-30A2-4510-8B9A-5A1FB726799D}" srcOrd="0" destOrd="0" presId="urn:microsoft.com/office/officeart/2005/8/layout/orgChart1"/>
    <dgm:cxn modelId="{5C8EA9B1-1FE0-4319-BCAB-40C19178A1F5}" type="presParOf" srcId="{5C0F9738-30A2-4510-8B9A-5A1FB726799D}" destId="{DA131A77-2FA5-4059-B5F0-990517DE6762}" srcOrd="0" destOrd="0" presId="urn:microsoft.com/office/officeart/2005/8/layout/orgChart1"/>
    <dgm:cxn modelId="{31FAC8F0-CAC7-4C14-A071-CB1E2EDD1B46}" type="presParOf" srcId="{5C0F9738-30A2-4510-8B9A-5A1FB726799D}" destId="{591DA866-FE55-4591-BA4A-AB6BF940CB6F}" srcOrd="1" destOrd="0" presId="urn:microsoft.com/office/officeart/2005/8/layout/orgChart1"/>
    <dgm:cxn modelId="{6E0FEFCA-91DD-485A-8C78-72CF21C2B00C}" type="presParOf" srcId="{95F77BF9-5DBC-4482-9A64-86ABA25F2F84}" destId="{02D48E46-F9EC-4EB6-ADE6-1A1483FEDB72}" srcOrd="1" destOrd="0" presId="urn:microsoft.com/office/officeart/2005/8/layout/orgChart1"/>
    <dgm:cxn modelId="{44F4D60F-BAAE-4B1D-9346-281D89404E55}" type="presParOf" srcId="{95F77BF9-5DBC-4482-9A64-86ABA25F2F84}" destId="{F94AC715-FB67-468F-ADBF-C4DEF910AB5C}" srcOrd="2" destOrd="0" presId="urn:microsoft.com/office/officeart/2005/8/layout/orgChart1"/>
    <dgm:cxn modelId="{5E6CE9B7-B6B3-41AB-9B83-0D3D5FB25F47}" type="presParOf" srcId="{7691F389-6C98-4531-8536-3463C24082FF}" destId="{B153916A-6984-4A43-AFAD-1F53D8A74B50}" srcOrd="2" destOrd="0" presId="urn:microsoft.com/office/officeart/2005/8/layout/orgChart1"/>
    <dgm:cxn modelId="{6877688F-017A-4611-A6EE-0AFD24BE83EE}" type="presParOf" srcId="{F9BC4003-FA91-40D6-8035-F2B3C0B64A3A}" destId="{BDB6865A-CE25-4FC2-A108-175E5EC6C03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9083EE3-FD1B-4863-B66E-B50AB6676AD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A69627A1-3D04-482D-9494-1B9F954CC8B2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3703EC21-25E0-4DA5-B27A-26DCCB28EB36}" type="parTrans" cxnId="{765FCF73-47A2-457E-B661-2BCBDC3628A0}">
      <dgm:prSet/>
      <dgm:spPr/>
    </dgm:pt>
    <dgm:pt modelId="{9115A9D4-A505-490D-A8E7-F4994F063B4A}" type="sibTrans" cxnId="{765FCF73-47A2-457E-B661-2BCBDC3628A0}">
      <dgm:prSet/>
      <dgm:spPr/>
    </dgm:pt>
    <dgm:pt modelId="{093ABC65-D552-4D6D-9DE1-712AAEC6E58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70A2BA73-DD62-4E01-A8C0-735A42DA12A2}" type="parTrans" cxnId="{E4C3FD64-3798-49B1-BA0F-D80E46740B21}">
      <dgm:prSet/>
      <dgm:spPr/>
    </dgm:pt>
    <dgm:pt modelId="{A61FDBCE-AA16-4296-94B9-A4D4EE973A69}" type="sibTrans" cxnId="{E4C3FD64-3798-49B1-BA0F-D80E46740B21}">
      <dgm:prSet/>
      <dgm:spPr/>
    </dgm:pt>
    <dgm:pt modelId="{BD0B9A84-7D33-46BE-B0C6-EEB0EDC2940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5A0299FA-9F66-443E-9827-13D15D94949E}" type="parTrans" cxnId="{5509C3F7-6327-4E77-80D7-02B8D77C550D}">
      <dgm:prSet/>
      <dgm:spPr/>
    </dgm:pt>
    <dgm:pt modelId="{D4273857-7407-48C3-9BB9-1A392C39375D}" type="sibTrans" cxnId="{5509C3F7-6327-4E77-80D7-02B8D77C550D}">
      <dgm:prSet/>
      <dgm:spPr/>
    </dgm:pt>
    <dgm:pt modelId="{A258A1E3-D1F9-41BB-805E-33E57BCFD5AD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F4948D97-E9AA-4065-AE25-A63194DEECCF}" type="parTrans" cxnId="{CDDF62CF-2E6C-4917-B67B-86BFF713C949}">
      <dgm:prSet/>
      <dgm:spPr/>
    </dgm:pt>
    <dgm:pt modelId="{BFF078C4-241C-4EC3-9AD9-662A64A763DF}" type="sibTrans" cxnId="{CDDF62CF-2E6C-4917-B67B-86BFF713C949}">
      <dgm:prSet/>
      <dgm:spPr/>
    </dgm:pt>
    <dgm:pt modelId="{6E743006-CBC8-460A-9DEF-163BB8CD5C0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312AF04F-A341-4319-AC32-BF0D808CC209}" type="parTrans" cxnId="{B4C25D13-2819-41DC-A22D-D9D134A30754}">
      <dgm:prSet/>
      <dgm:spPr/>
    </dgm:pt>
    <dgm:pt modelId="{79B9076B-057A-44A6-A108-F36F5D5FD609}" type="sibTrans" cxnId="{B4C25D13-2819-41DC-A22D-D9D134A30754}">
      <dgm:prSet/>
      <dgm:spPr/>
    </dgm:pt>
    <dgm:pt modelId="{41106E8E-EE05-4436-8C0B-9D7C205F42D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8D62056F-137E-4FFA-BDD0-DF3CD91E17F2}" type="parTrans" cxnId="{3CDDBC72-F4C2-422E-9BC0-1206A46734F0}">
      <dgm:prSet/>
      <dgm:spPr/>
    </dgm:pt>
    <dgm:pt modelId="{7FED7907-E6FE-4916-8AAC-525D7DD394C9}" type="sibTrans" cxnId="{3CDDBC72-F4C2-422E-9BC0-1206A46734F0}">
      <dgm:prSet/>
      <dgm:spPr/>
    </dgm:pt>
    <dgm:pt modelId="{59EEBE15-5E12-4559-A35D-C2B50C1D55A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99113127-20D0-4ED5-B5C7-55B55E8A018F}" type="parTrans" cxnId="{3718205A-7959-4867-AA2A-B7AB367C2BB7}">
      <dgm:prSet/>
      <dgm:spPr/>
    </dgm:pt>
    <dgm:pt modelId="{2F6DD541-4AB8-4911-81CD-817695E5489D}" type="sibTrans" cxnId="{3718205A-7959-4867-AA2A-B7AB367C2BB7}">
      <dgm:prSet/>
      <dgm:spPr/>
    </dgm:pt>
    <dgm:pt modelId="{8339D2AF-BAD0-41EE-94B1-1E3897269F69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ACA3A9EC-423B-4783-9ABA-5F0DF318C43A}" type="parTrans" cxnId="{5E573CEE-6CA6-46B5-AA35-DD1826A2CB52}">
      <dgm:prSet/>
      <dgm:spPr/>
    </dgm:pt>
    <dgm:pt modelId="{FC45448B-BEEF-43B0-BCCC-40B9BD5C53DB}" type="sibTrans" cxnId="{5E573CEE-6CA6-46B5-AA35-DD1826A2CB52}">
      <dgm:prSet/>
      <dgm:spPr/>
    </dgm:pt>
    <dgm:pt modelId="{7208FAB7-2A94-4F4F-83EF-A1E395B0951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82359221-C088-4E56-96B4-8C66ABA0C536}" type="parTrans" cxnId="{4683328C-0E2D-4BF0-9A18-30680AD48E6C}">
      <dgm:prSet/>
      <dgm:spPr/>
    </dgm:pt>
    <dgm:pt modelId="{BC9A2119-90FB-433C-8472-D0E4C38E528B}" type="sibTrans" cxnId="{4683328C-0E2D-4BF0-9A18-30680AD48E6C}">
      <dgm:prSet/>
      <dgm:spPr/>
    </dgm:pt>
    <dgm:pt modelId="{963BED03-5900-466E-B631-968DCFED037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735B470D-ED7B-480E-8038-C898CCB1B652}" type="parTrans" cxnId="{D985FF51-DE10-49DA-9FBA-8F9F7E91607D}">
      <dgm:prSet/>
      <dgm:spPr/>
    </dgm:pt>
    <dgm:pt modelId="{94B64CDA-5241-4FD1-ACC9-92FF85003368}" type="sibTrans" cxnId="{D985FF51-DE10-49DA-9FBA-8F9F7E91607D}">
      <dgm:prSet/>
      <dgm:spPr/>
    </dgm:pt>
    <dgm:pt modelId="{7F15F41F-E5CF-42C4-8C1D-F0CAF6F424C9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76E7982E-DC6C-453F-A202-2E06204BACE2}" type="parTrans" cxnId="{350C09F7-D929-41AA-9919-2CB8EAE4AA46}">
      <dgm:prSet/>
      <dgm:spPr/>
    </dgm:pt>
    <dgm:pt modelId="{C337AF90-8488-48B5-AF1C-55E05E633A9D}" type="sibTrans" cxnId="{350C09F7-D929-41AA-9919-2CB8EAE4AA46}">
      <dgm:prSet/>
      <dgm:spPr/>
    </dgm:pt>
    <dgm:pt modelId="{79698F4C-D5E5-4443-A040-671E9949695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320A95EF-FE3A-4010-A72F-E46E3767AB13}" type="parTrans" cxnId="{1EC47F98-F59B-4B56-894F-77BC85DCFE4E}">
      <dgm:prSet/>
      <dgm:spPr/>
    </dgm:pt>
    <dgm:pt modelId="{351D0C21-9403-44D7-8DE2-B085FBF9A6A5}" type="sibTrans" cxnId="{1EC47F98-F59B-4B56-894F-77BC85DCFE4E}">
      <dgm:prSet/>
      <dgm:spPr/>
    </dgm:pt>
    <dgm:pt modelId="{CCB362B1-D41C-418E-BBA9-F7117A07D192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08CEFC4B-58D1-4296-AEEE-84F940414A98}" type="parTrans" cxnId="{4D2E2D05-B3EB-49F1-BD5A-3D592D16CB28}">
      <dgm:prSet/>
      <dgm:spPr/>
    </dgm:pt>
    <dgm:pt modelId="{CC58A8FC-2DEF-4A54-94FD-AA29EE717926}" type="sibTrans" cxnId="{4D2E2D05-B3EB-49F1-BD5A-3D592D16CB28}">
      <dgm:prSet/>
      <dgm:spPr/>
    </dgm:pt>
    <dgm:pt modelId="{91EF22A4-F028-42AB-9212-CF2A7647FE8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4A94687E-8596-4C84-8568-D978AC65D02A}" type="parTrans" cxnId="{81F876F9-313F-4413-A854-36D3E1158423}">
      <dgm:prSet/>
      <dgm:spPr/>
    </dgm:pt>
    <dgm:pt modelId="{49E1D0E5-65BC-435F-9E12-8992F869DE85}" type="sibTrans" cxnId="{81F876F9-313F-4413-A854-36D3E1158423}">
      <dgm:prSet/>
      <dgm:spPr/>
    </dgm:pt>
    <dgm:pt modelId="{26E51F5A-DE2B-4653-B407-F740F50C744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109A08E7-436D-4543-B8BD-A9896D3DBEE5}" type="parTrans" cxnId="{08F25236-F111-41E9-8869-0E397D4B0496}">
      <dgm:prSet/>
      <dgm:spPr/>
    </dgm:pt>
    <dgm:pt modelId="{3491BE79-1B85-4008-A1EB-3FC48BCD1B00}" type="sibTrans" cxnId="{08F25236-F111-41E9-8869-0E397D4B0496}">
      <dgm:prSet/>
      <dgm:spPr/>
    </dgm:pt>
    <dgm:pt modelId="{33FCBC8E-35E2-449D-8DB8-87C2FD80134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65E89905-A6B8-4EFD-A313-271CB8CAD0A3}" type="parTrans" cxnId="{8E290BCD-A547-4D4E-A7AF-689C0BBD3833}">
      <dgm:prSet/>
      <dgm:spPr/>
    </dgm:pt>
    <dgm:pt modelId="{A207F474-DA21-4A60-8DE0-B7864DB72EE2}" type="sibTrans" cxnId="{8E290BCD-A547-4D4E-A7AF-689C0BBD3833}">
      <dgm:prSet/>
      <dgm:spPr/>
    </dgm:pt>
    <dgm:pt modelId="{7898CC5B-A0C6-4056-9A12-DA003BE14DB4}" type="pres">
      <dgm:prSet presAssocID="{39083EE3-FD1B-4863-B66E-B50AB6676AD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4B026B4-C5E5-4508-A9ED-58FE6046DBE1}" type="pres">
      <dgm:prSet presAssocID="{A69627A1-3D04-482D-9494-1B9F954CC8B2}" presName="hierRoot1" presStyleCnt="0">
        <dgm:presLayoutVars>
          <dgm:hierBranch/>
        </dgm:presLayoutVars>
      </dgm:prSet>
      <dgm:spPr/>
    </dgm:pt>
    <dgm:pt modelId="{EBDAD044-07D5-4723-A475-421989C705CB}" type="pres">
      <dgm:prSet presAssocID="{A69627A1-3D04-482D-9494-1B9F954CC8B2}" presName="rootComposite1" presStyleCnt="0"/>
      <dgm:spPr/>
    </dgm:pt>
    <dgm:pt modelId="{820A6601-2712-4042-B0B3-49756FFCF78F}" type="pres">
      <dgm:prSet presAssocID="{A69627A1-3D04-482D-9494-1B9F954CC8B2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460B1B0B-5F4E-4295-B845-96D6EB6D1AD8}" type="pres">
      <dgm:prSet presAssocID="{A69627A1-3D04-482D-9494-1B9F954CC8B2}" presName="rootConnector1" presStyleLbl="node1" presStyleIdx="0" presStyleCnt="0"/>
      <dgm:spPr/>
      <dgm:t>
        <a:bodyPr/>
        <a:lstStyle/>
        <a:p>
          <a:endParaRPr lang="sl-SI"/>
        </a:p>
      </dgm:t>
    </dgm:pt>
    <dgm:pt modelId="{60058504-33D1-405E-91C6-6CF4725B90AB}" type="pres">
      <dgm:prSet presAssocID="{A69627A1-3D04-482D-9494-1B9F954CC8B2}" presName="hierChild2" presStyleCnt="0"/>
      <dgm:spPr/>
    </dgm:pt>
    <dgm:pt modelId="{3160E913-9E5B-451B-8AE2-86D6B04383EF}" type="pres">
      <dgm:prSet presAssocID="{70A2BA73-DD62-4E01-A8C0-735A42DA12A2}" presName="Name35" presStyleLbl="parChTrans1D2" presStyleIdx="0" presStyleCnt="3"/>
      <dgm:spPr/>
    </dgm:pt>
    <dgm:pt modelId="{C080A2DD-C5F0-4321-A932-1451E97D08F4}" type="pres">
      <dgm:prSet presAssocID="{093ABC65-D552-4D6D-9DE1-712AAEC6E580}" presName="hierRoot2" presStyleCnt="0">
        <dgm:presLayoutVars>
          <dgm:hierBranch/>
        </dgm:presLayoutVars>
      </dgm:prSet>
      <dgm:spPr/>
    </dgm:pt>
    <dgm:pt modelId="{0AB7F861-C9AC-4577-BB01-F914041492E6}" type="pres">
      <dgm:prSet presAssocID="{093ABC65-D552-4D6D-9DE1-712AAEC6E580}" presName="rootComposite" presStyleCnt="0"/>
      <dgm:spPr/>
    </dgm:pt>
    <dgm:pt modelId="{C1850A5D-25D1-4FA2-A1DD-588E7880C5DA}" type="pres">
      <dgm:prSet presAssocID="{093ABC65-D552-4D6D-9DE1-712AAEC6E580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CAB136A6-66DF-4BD6-9100-50C3AF52ADD4}" type="pres">
      <dgm:prSet presAssocID="{093ABC65-D552-4D6D-9DE1-712AAEC6E580}" presName="rootConnector" presStyleLbl="node2" presStyleIdx="0" presStyleCnt="3"/>
      <dgm:spPr/>
      <dgm:t>
        <a:bodyPr/>
        <a:lstStyle/>
        <a:p>
          <a:endParaRPr lang="sl-SI"/>
        </a:p>
      </dgm:t>
    </dgm:pt>
    <dgm:pt modelId="{C4D5A65C-03AF-4CB7-9572-E151DEC11E45}" type="pres">
      <dgm:prSet presAssocID="{093ABC65-D552-4D6D-9DE1-712AAEC6E580}" presName="hierChild4" presStyleCnt="0"/>
      <dgm:spPr/>
    </dgm:pt>
    <dgm:pt modelId="{90227054-6842-416C-9A46-C8ED0659423B}" type="pres">
      <dgm:prSet presAssocID="{5A0299FA-9F66-443E-9827-13D15D94949E}" presName="Name35" presStyleLbl="parChTrans1D3" presStyleIdx="0" presStyleCnt="6"/>
      <dgm:spPr/>
    </dgm:pt>
    <dgm:pt modelId="{A6D66763-BF88-4734-AE13-D9203D21BC9B}" type="pres">
      <dgm:prSet presAssocID="{BD0B9A84-7D33-46BE-B0C6-EEB0EDC29407}" presName="hierRoot2" presStyleCnt="0">
        <dgm:presLayoutVars>
          <dgm:hierBranch/>
        </dgm:presLayoutVars>
      </dgm:prSet>
      <dgm:spPr/>
    </dgm:pt>
    <dgm:pt modelId="{B1A91E2D-C55A-4926-BB0A-737B4130F7BD}" type="pres">
      <dgm:prSet presAssocID="{BD0B9A84-7D33-46BE-B0C6-EEB0EDC29407}" presName="rootComposite" presStyleCnt="0"/>
      <dgm:spPr/>
    </dgm:pt>
    <dgm:pt modelId="{E28138AB-7BE5-4351-9380-BD21A2C04D1F}" type="pres">
      <dgm:prSet presAssocID="{BD0B9A84-7D33-46BE-B0C6-EEB0EDC29407}" presName="rootText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E83E61EA-FDED-45C4-8E40-B2440FC47887}" type="pres">
      <dgm:prSet presAssocID="{BD0B9A84-7D33-46BE-B0C6-EEB0EDC29407}" presName="rootConnector" presStyleLbl="node3" presStyleIdx="0" presStyleCnt="6"/>
      <dgm:spPr/>
      <dgm:t>
        <a:bodyPr/>
        <a:lstStyle/>
        <a:p>
          <a:endParaRPr lang="sl-SI"/>
        </a:p>
      </dgm:t>
    </dgm:pt>
    <dgm:pt modelId="{9269CBC7-9900-4B3A-BEB1-8CFD8B99A787}" type="pres">
      <dgm:prSet presAssocID="{BD0B9A84-7D33-46BE-B0C6-EEB0EDC29407}" presName="hierChild4" presStyleCnt="0"/>
      <dgm:spPr/>
    </dgm:pt>
    <dgm:pt modelId="{E12E4E39-FC18-4F70-8C12-5BA6E418A57B}" type="pres">
      <dgm:prSet presAssocID="{F4948D97-E9AA-4065-AE25-A63194DEECCF}" presName="Name35" presStyleLbl="parChTrans1D4" presStyleIdx="0" presStyleCnt="6"/>
      <dgm:spPr/>
    </dgm:pt>
    <dgm:pt modelId="{D2E19F2F-5988-40E7-BA69-F78AB5C78681}" type="pres">
      <dgm:prSet presAssocID="{A258A1E3-D1F9-41BB-805E-33E57BCFD5AD}" presName="hierRoot2" presStyleCnt="0">
        <dgm:presLayoutVars>
          <dgm:hierBranch val="r"/>
        </dgm:presLayoutVars>
      </dgm:prSet>
      <dgm:spPr/>
    </dgm:pt>
    <dgm:pt modelId="{A988E2E6-A32D-46EB-A95B-C6E9E36B6CB9}" type="pres">
      <dgm:prSet presAssocID="{A258A1E3-D1F9-41BB-805E-33E57BCFD5AD}" presName="rootComposite" presStyleCnt="0"/>
      <dgm:spPr/>
    </dgm:pt>
    <dgm:pt modelId="{09EE8BBF-E04A-4EDE-8823-D3FC388DE5C8}" type="pres">
      <dgm:prSet presAssocID="{A258A1E3-D1F9-41BB-805E-33E57BCFD5AD}" presName="rootText" presStyleLbl="node4" presStyleIdx="0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2A89DA0D-4285-40EE-B2B2-A5E5E4DD46F1}" type="pres">
      <dgm:prSet presAssocID="{A258A1E3-D1F9-41BB-805E-33E57BCFD5AD}" presName="rootConnector" presStyleLbl="node4" presStyleIdx="0" presStyleCnt="6"/>
      <dgm:spPr/>
      <dgm:t>
        <a:bodyPr/>
        <a:lstStyle/>
        <a:p>
          <a:endParaRPr lang="sl-SI"/>
        </a:p>
      </dgm:t>
    </dgm:pt>
    <dgm:pt modelId="{D0E8499E-D976-4511-A865-9A59501D2BF1}" type="pres">
      <dgm:prSet presAssocID="{A258A1E3-D1F9-41BB-805E-33E57BCFD5AD}" presName="hierChild4" presStyleCnt="0"/>
      <dgm:spPr/>
    </dgm:pt>
    <dgm:pt modelId="{59891256-16E5-457C-9993-0A7A52B55B6C}" type="pres">
      <dgm:prSet presAssocID="{A258A1E3-D1F9-41BB-805E-33E57BCFD5AD}" presName="hierChild5" presStyleCnt="0"/>
      <dgm:spPr/>
    </dgm:pt>
    <dgm:pt modelId="{C04172D5-6A25-41F3-BB82-A593DB0E6760}" type="pres">
      <dgm:prSet presAssocID="{BD0B9A84-7D33-46BE-B0C6-EEB0EDC29407}" presName="hierChild5" presStyleCnt="0"/>
      <dgm:spPr/>
    </dgm:pt>
    <dgm:pt modelId="{187FE9F2-C87E-4202-9772-21B308F01374}" type="pres">
      <dgm:prSet presAssocID="{312AF04F-A341-4319-AC32-BF0D808CC209}" presName="Name35" presStyleLbl="parChTrans1D3" presStyleIdx="1" presStyleCnt="6"/>
      <dgm:spPr/>
    </dgm:pt>
    <dgm:pt modelId="{EFA3C3BC-010A-45B6-8092-692748836F72}" type="pres">
      <dgm:prSet presAssocID="{6E743006-CBC8-460A-9DEF-163BB8CD5C01}" presName="hierRoot2" presStyleCnt="0">
        <dgm:presLayoutVars>
          <dgm:hierBranch/>
        </dgm:presLayoutVars>
      </dgm:prSet>
      <dgm:spPr/>
    </dgm:pt>
    <dgm:pt modelId="{A17AAEBA-30C3-4CAE-8374-524945804AFE}" type="pres">
      <dgm:prSet presAssocID="{6E743006-CBC8-460A-9DEF-163BB8CD5C01}" presName="rootComposite" presStyleCnt="0"/>
      <dgm:spPr/>
    </dgm:pt>
    <dgm:pt modelId="{5A55E4F6-1F8F-4C9D-BE67-683B4DA46A89}" type="pres">
      <dgm:prSet presAssocID="{6E743006-CBC8-460A-9DEF-163BB8CD5C01}" presName="rootText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659FDFF8-62DF-4A3F-8246-9EB0AA9D6F42}" type="pres">
      <dgm:prSet presAssocID="{6E743006-CBC8-460A-9DEF-163BB8CD5C01}" presName="rootConnector" presStyleLbl="node3" presStyleIdx="1" presStyleCnt="6"/>
      <dgm:spPr/>
      <dgm:t>
        <a:bodyPr/>
        <a:lstStyle/>
        <a:p>
          <a:endParaRPr lang="sl-SI"/>
        </a:p>
      </dgm:t>
    </dgm:pt>
    <dgm:pt modelId="{D716E92F-0625-4E48-8D15-6FDBAF589EF5}" type="pres">
      <dgm:prSet presAssocID="{6E743006-CBC8-460A-9DEF-163BB8CD5C01}" presName="hierChild4" presStyleCnt="0"/>
      <dgm:spPr/>
    </dgm:pt>
    <dgm:pt modelId="{306C80CA-E7EA-46E8-83F3-29A5F35BB985}" type="pres">
      <dgm:prSet presAssocID="{8D62056F-137E-4FFA-BDD0-DF3CD91E17F2}" presName="Name35" presStyleLbl="parChTrans1D4" presStyleIdx="1" presStyleCnt="6"/>
      <dgm:spPr/>
    </dgm:pt>
    <dgm:pt modelId="{ECA451BE-3851-40C7-9041-7BE1F1257396}" type="pres">
      <dgm:prSet presAssocID="{41106E8E-EE05-4436-8C0B-9D7C205F42DE}" presName="hierRoot2" presStyleCnt="0">
        <dgm:presLayoutVars>
          <dgm:hierBranch val="r"/>
        </dgm:presLayoutVars>
      </dgm:prSet>
      <dgm:spPr/>
    </dgm:pt>
    <dgm:pt modelId="{BEAD6A27-7C67-4A2A-AB26-4355A91CCEF4}" type="pres">
      <dgm:prSet presAssocID="{41106E8E-EE05-4436-8C0B-9D7C205F42DE}" presName="rootComposite" presStyleCnt="0"/>
      <dgm:spPr/>
    </dgm:pt>
    <dgm:pt modelId="{3521536A-252D-4F4E-967C-6FAA9083BA2F}" type="pres">
      <dgm:prSet presAssocID="{41106E8E-EE05-4436-8C0B-9D7C205F42DE}" presName="rootText" presStyleLbl="node4" presStyleIdx="1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54694128-E702-48E7-A87E-CF681F4E59ED}" type="pres">
      <dgm:prSet presAssocID="{41106E8E-EE05-4436-8C0B-9D7C205F42DE}" presName="rootConnector" presStyleLbl="node4" presStyleIdx="1" presStyleCnt="6"/>
      <dgm:spPr/>
      <dgm:t>
        <a:bodyPr/>
        <a:lstStyle/>
        <a:p>
          <a:endParaRPr lang="sl-SI"/>
        </a:p>
      </dgm:t>
    </dgm:pt>
    <dgm:pt modelId="{2D559C6E-4457-4E92-A236-47BC44171DF5}" type="pres">
      <dgm:prSet presAssocID="{41106E8E-EE05-4436-8C0B-9D7C205F42DE}" presName="hierChild4" presStyleCnt="0"/>
      <dgm:spPr/>
    </dgm:pt>
    <dgm:pt modelId="{E4B86531-E3CA-4806-B56C-68F7A369DD3C}" type="pres">
      <dgm:prSet presAssocID="{41106E8E-EE05-4436-8C0B-9D7C205F42DE}" presName="hierChild5" presStyleCnt="0"/>
      <dgm:spPr/>
    </dgm:pt>
    <dgm:pt modelId="{0E1E1274-6E29-4847-97C3-F7DBA041214A}" type="pres">
      <dgm:prSet presAssocID="{6E743006-CBC8-460A-9DEF-163BB8CD5C01}" presName="hierChild5" presStyleCnt="0"/>
      <dgm:spPr/>
    </dgm:pt>
    <dgm:pt modelId="{6294AC10-1277-4A5F-9156-0A1906F1E801}" type="pres">
      <dgm:prSet presAssocID="{093ABC65-D552-4D6D-9DE1-712AAEC6E580}" presName="hierChild5" presStyleCnt="0"/>
      <dgm:spPr/>
    </dgm:pt>
    <dgm:pt modelId="{9BC88AC1-813A-4BB9-8DFD-C6FB860C2E30}" type="pres">
      <dgm:prSet presAssocID="{99113127-20D0-4ED5-B5C7-55B55E8A018F}" presName="Name35" presStyleLbl="parChTrans1D2" presStyleIdx="1" presStyleCnt="3"/>
      <dgm:spPr/>
    </dgm:pt>
    <dgm:pt modelId="{88AAFA1C-3AAB-4896-B8BD-9AA84E7489B8}" type="pres">
      <dgm:prSet presAssocID="{59EEBE15-5E12-4559-A35D-C2B50C1D55A4}" presName="hierRoot2" presStyleCnt="0">
        <dgm:presLayoutVars>
          <dgm:hierBranch/>
        </dgm:presLayoutVars>
      </dgm:prSet>
      <dgm:spPr/>
    </dgm:pt>
    <dgm:pt modelId="{7F45F586-239E-4F52-917E-0748010FEF63}" type="pres">
      <dgm:prSet presAssocID="{59EEBE15-5E12-4559-A35D-C2B50C1D55A4}" presName="rootComposite" presStyleCnt="0"/>
      <dgm:spPr/>
    </dgm:pt>
    <dgm:pt modelId="{2534A800-1607-4A11-9A73-44C0072174D8}" type="pres">
      <dgm:prSet presAssocID="{59EEBE15-5E12-4559-A35D-C2B50C1D55A4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A6790392-4F6E-4702-AF29-AFE7CEC2F4F3}" type="pres">
      <dgm:prSet presAssocID="{59EEBE15-5E12-4559-A35D-C2B50C1D55A4}" presName="rootConnector" presStyleLbl="node2" presStyleIdx="1" presStyleCnt="3"/>
      <dgm:spPr/>
      <dgm:t>
        <a:bodyPr/>
        <a:lstStyle/>
        <a:p>
          <a:endParaRPr lang="sl-SI"/>
        </a:p>
      </dgm:t>
    </dgm:pt>
    <dgm:pt modelId="{1CC52B4A-5614-45DC-9EA8-6E36204DC0AA}" type="pres">
      <dgm:prSet presAssocID="{59EEBE15-5E12-4559-A35D-C2B50C1D55A4}" presName="hierChild4" presStyleCnt="0"/>
      <dgm:spPr/>
    </dgm:pt>
    <dgm:pt modelId="{7CED4856-6BA3-4F46-8806-12FF6B7FBB4F}" type="pres">
      <dgm:prSet presAssocID="{ACA3A9EC-423B-4783-9ABA-5F0DF318C43A}" presName="Name35" presStyleLbl="parChTrans1D3" presStyleIdx="2" presStyleCnt="6"/>
      <dgm:spPr/>
    </dgm:pt>
    <dgm:pt modelId="{A2ADB4A5-5FA6-43DB-9470-05CC188B247A}" type="pres">
      <dgm:prSet presAssocID="{8339D2AF-BAD0-41EE-94B1-1E3897269F69}" presName="hierRoot2" presStyleCnt="0">
        <dgm:presLayoutVars>
          <dgm:hierBranch/>
        </dgm:presLayoutVars>
      </dgm:prSet>
      <dgm:spPr/>
    </dgm:pt>
    <dgm:pt modelId="{19BD6344-9844-42BB-9354-3C494E116513}" type="pres">
      <dgm:prSet presAssocID="{8339D2AF-BAD0-41EE-94B1-1E3897269F69}" presName="rootComposite" presStyleCnt="0"/>
      <dgm:spPr/>
    </dgm:pt>
    <dgm:pt modelId="{BC75ADB3-CDF7-4496-93CE-AB423A406BE2}" type="pres">
      <dgm:prSet presAssocID="{8339D2AF-BAD0-41EE-94B1-1E3897269F69}" presName="rootText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AF72E844-CA9B-48A7-838B-DA40384B0CCD}" type="pres">
      <dgm:prSet presAssocID="{8339D2AF-BAD0-41EE-94B1-1E3897269F69}" presName="rootConnector" presStyleLbl="node3" presStyleIdx="2" presStyleCnt="6"/>
      <dgm:spPr/>
      <dgm:t>
        <a:bodyPr/>
        <a:lstStyle/>
        <a:p>
          <a:endParaRPr lang="sl-SI"/>
        </a:p>
      </dgm:t>
    </dgm:pt>
    <dgm:pt modelId="{28062B65-CFB1-44A1-807E-E97724C70328}" type="pres">
      <dgm:prSet presAssocID="{8339D2AF-BAD0-41EE-94B1-1E3897269F69}" presName="hierChild4" presStyleCnt="0"/>
      <dgm:spPr/>
    </dgm:pt>
    <dgm:pt modelId="{E3F8720E-B6BA-45B5-9E18-EA41D567F7BE}" type="pres">
      <dgm:prSet presAssocID="{82359221-C088-4E56-96B4-8C66ABA0C536}" presName="Name35" presStyleLbl="parChTrans1D4" presStyleIdx="2" presStyleCnt="6"/>
      <dgm:spPr/>
    </dgm:pt>
    <dgm:pt modelId="{E49A512E-72FB-4937-A2B9-AD996AF20497}" type="pres">
      <dgm:prSet presAssocID="{7208FAB7-2A94-4F4F-83EF-A1E395B0951E}" presName="hierRoot2" presStyleCnt="0">
        <dgm:presLayoutVars>
          <dgm:hierBranch val="r"/>
        </dgm:presLayoutVars>
      </dgm:prSet>
      <dgm:spPr/>
    </dgm:pt>
    <dgm:pt modelId="{AD3502AA-F1E4-4ED2-8C99-3847AAABB867}" type="pres">
      <dgm:prSet presAssocID="{7208FAB7-2A94-4F4F-83EF-A1E395B0951E}" presName="rootComposite" presStyleCnt="0"/>
      <dgm:spPr/>
    </dgm:pt>
    <dgm:pt modelId="{85155C39-C131-4750-BB03-359C553E3236}" type="pres">
      <dgm:prSet presAssocID="{7208FAB7-2A94-4F4F-83EF-A1E395B0951E}" presName="rootText" presStyleLbl="node4" presStyleIdx="2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2C696508-18C9-4F80-BEDE-9FF9C5FE228E}" type="pres">
      <dgm:prSet presAssocID="{7208FAB7-2A94-4F4F-83EF-A1E395B0951E}" presName="rootConnector" presStyleLbl="node4" presStyleIdx="2" presStyleCnt="6"/>
      <dgm:spPr/>
      <dgm:t>
        <a:bodyPr/>
        <a:lstStyle/>
        <a:p>
          <a:endParaRPr lang="sl-SI"/>
        </a:p>
      </dgm:t>
    </dgm:pt>
    <dgm:pt modelId="{F5188C9A-58CB-42A3-8E3C-F867671A1AA8}" type="pres">
      <dgm:prSet presAssocID="{7208FAB7-2A94-4F4F-83EF-A1E395B0951E}" presName="hierChild4" presStyleCnt="0"/>
      <dgm:spPr/>
    </dgm:pt>
    <dgm:pt modelId="{0B422BFE-82DB-4E47-8E5E-E4B49B84A508}" type="pres">
      <dgm:prSet presAssocID="{7208FAB7-2A94-4F4F-83EF-A1E395B0951E}" presName="hierChild5" presStyleCnt="0"/>
      <dgm:spPr/>
    </dgm:pt>
    <dgm:pt modelId="{A61A0EC9-05C8-4653-B008-6CAA11D11CE5}" type="pres">
      <dgm:prSet presAssocID="{8339D2AF-BAD0-41EE-94B1-1E3897269F69}" presName="hierChild5" presStyleCnt="0"/>
      <dgm:spPr/>
    </dgm:pt>
    <dgm:pt modelId="{BED13801-DA0B-4879-BEE5-CA974BEF39C2}" type="pres">
      <dgm:prSet presAssocID="{735B470D-ED7B-480E-8038-C898CCB1B652}" presName="Name35" presStyleLbl="parChTrans1D3" presStyleIdx="3" presStyleCnt="6"/>
      <dgm:spPr/>
    </dgm:pt>
    <dgm:pt modelId="{E6C6F83A-F108-4F12-B2A2-A29CC365227F}" type="pres">
      <dgm:prSet presAssocID="{963BED03-5900-466E-B631-968DCFED0375}" presName="hierRoot2" presStyleCnt="0">
        <dgm:presLayoutVars>
          <dgm:hierBranch/>
        </dgm:presLayoutVars>
      </dgm:prSet>
      <dgm:spPr/>
    </dgm:pt>
    <dgm:pt modelId="{5299F842-2BF2-49C6-804C-18886EBC2072}" type="pres">
      <dgm:prSet presAssocID="{963BED03-5900-466E-B631-968DCFED0375}" presName="rootComposite" presStyleCnt="0"/>
      <dgm:spPr/>
    </dgm:pt>
    <dgm:pt modelId="{525C9FCE-FE2B-4FD0-9FA0-B57FA244211E}" type="pres">
      <dgm:prSet presAssocID="{963BED03-5900-466E-B631-968DCFED0375}" presName="rootText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09CC42BE-CC3E-471A-B4DF-A1A64264AD38}" type="pres">
      <dgm:prSet presAssocID="{963BED03-5900-466E-B631-968DCFED0375}" presName="rootConnector" presStyleLbl="node3" presStyleIdx="3" presStyleCnt="6"/>
      <dgm:spPr/>
      <dgm:t>
        <a:bodyPr/>
        <a:lstStyle/>
        <a:p>
          <a:endParaRPr lang="sl-SI"/>
        </a:p>
      </dgm:t>
    </dgm:pt>
    <dgm:pt modelId="{6A8F12D3-CBA5-4EB2-8191-29E65D6C15DC}" type="pres">
      <dgm:prSet presAssocID="{963BED03-5900-466E-B631-968DCFED0375}" presName="hierChild4" presStyleCnt="0"/>
      <dgm:spPr/>
    </dgm:pt>
    <dgm:pt modelId="{D48297BD-A30A-4241-A8C6-3A12AEE91D9E}" type="pres">
      <dgm:prSet presAssocID="{76E7982E-DC6C-453F-A202-2E06204BACE2}" presName="Name35" presStyleLbl="parChTrans1D4" presStyleIdx="3" presStyleCnt="6"/>
      <dgm:spPr/>
    </dgm:pt>
    <dgm:pt modelId="{858F2541-C35C-4EC1-A1BE-549BFEA8EA17}" type="pres">
      <dgm:prSet presAssocID="{7F15F41F-E5CF-42C4-8C1D-F0CAF6F424C9}" presName="hierRoot2" presStyleCnt="0">
        <dgm:presLayoutVars>
          <dgm:hierBranch val="r"/>
        </dgm:presLayoutVars>
      </dgm:prSet>
      <dgm:spPr/>
    </dgm:pt>
    <dgm:pt modelId="{1C104183-B680-4DC9-B372-61C7158C832E}" type="pres">
      <dgm:prSet presAssocID="{7F15F41F-E5CF-42C4-8C1D-F0CAF6F424C9}" presName="rootComposite" presStyleCnt="0"/>
      <dgm:spPr/>
    </dgm:pt>
    <dgm:pt modelId="{151F82BB-A792-4BA2-84C6-A11AEFABB59E}" type="pres">
      <dgm:prSet presAssocID="{7F15F41F-E5CF-42C4-8C1D-F0CAF6F424C9}" presName="rootText" presStyleLbl="node4" presStyleIdx="3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BA147528-3B75-4D9B-B9BA-2A669DB33418}" type="pres">
      <dgm:prSet presAssocID="{7F15F41F-E5CF-42C4-8C1D-F0CAF6F424C9}" presName="rootConnector" presStyleLbl="node4" presStyleIdx="3" presStyleCnt="6"/>
      <dgm:spPr/>
      <dgm:t>
        <a:bodyPr/>
        <a:lstStyle/>
        <a:p>
          <a:endParaRPr lang="sl-SI"/>
        </a:p>
      </dgm:t>
    </dgm:pt>
    <dgm:pt modelId="{323D3F91-581B-46F4-AF2C-82A5E6CFDFBF}" type="pres">
      <dgm:prSet presAssocID="{7F15F41F-E5CF-42C4-8C1D-F0CAF6F424C9}" presName="hierChild4" presStyleCnt="0"/>
      <dgm:spPr/>
    </dgm:pt>
    <dgm:pt modelId="{6691EC6D-45AE-49A0-9759-2669EDACD980}" type="pres">
      <dgm:prSet presAssocID="{7F15F41F-E5CF-42C4-8C1D-F0CAF6F424C9}" presName="hierChild5" presStyleCnt="0"/>
      <dgm:spPr/>
    </dgm:pt>
    <dgm:pt modelId="{A79E334A-9C13-40C5-A92A-E2D4FFC9E6ED}" type="pres">
      <dgm:prSet presAssocID="{963BED03-5900-466E-B631-968DCFED0375}" presName="hierChild5" presStyleCnt="0"/>
      <dgm:spPr/>
    </dgm:pt>
    <dgm:pt modelId="{65AEF4C8-8D69-447A-BA6E-5217829AE5EC}" type="pres">
      <dgm:prSet presAssocID="{59EEBE15-5E12-4559-A35D-C2B50C1D55A4}" presName="hierChild5" presStyleCnt="0"/>
      <dgm:spPr/>
    </dgm:pt>
    <dgm:pt modelId="{773BADD5-DA53-49AB-892D-57C369BE3BD6}" type="pres">
      <dgm:prSet presAssocID="{320A95EF-FE3A-4010-A72F-E46E3767AB13}" presName="Name35" presStyleLbl="parChTrans1D2" presStyleIdx="2" presStyleCnt="3"/>
      <dgm:spPr/>
    </dgm:pt>
    <dgm:pt modelId="{CFAB44F3-45AC-4AD8-909E-02DF133A2250}" type="pres">
      <dgm:prSet presAssocID="{79698F4C-D5E5-4443-A040-671E99496956}" presName="hierRoot2" presStyleCnt="0">
        <dgm:presLayoutVars>
          <dgm:hierBranch/>
        </dgm:presLayoutVars>
      </dgm:prSet>
      <dgm:spPr/>
    </dgm:pt>
    <dgm:pt modelId="{9C2108C9-42BB-4125-8ADA-FCCD1DF104A0}" type="pres">
      <dgm:prSet presAssocID="{79698F4C-D5E5-4443-A040-671E99496956}" presName="rootComposite" presStyleCnt="0"/>
      <dgm:spPr/>
    </dgm:pt>
    <dgm:pt modelId="{7D08FCB2-0710-4D8F-AF2D-3B08B6122504}" type="pres">
      <dgm:prSet presAssocID="{79698F4C-D5E5-4443-A040-671E99496956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3B9BD5F6-17FD-4E4C-998E-D04DEE558D40}" type="pres">
      <dgm:prSet presAssocID="{79698F4C-D5E5-4443-A040-671E99496956}" presName="rootConnector" presStyleLbl="node2" presStyleIdx="2" presStyleCnt="3"/>
      <dgm:spPr/>
      <dgm:t>
        <a:bodyPr/>
        <a:lstStyle/>
        <a:p>
          <a:endParaRPr lang="sl-SI"/>
        </a:p>
      </dgm:t>
    </dgm:pt>
    <dgm:pt modelId="{E5A2CEB6-9C67-40A7-B90F-A0D358DA1FB0}" type="pres">
      <dgm:prSet presAssocID="{79698F4C-D5E5-4443-A040-671E99496956}" presName="hierChild4" presStyleCnt="0"/>
      <dgm:spPr/>
    </dgm:pt>
    <dgm:pt modelId="{AE2E5935-854A-48E6-BF1A-02C2BA1680C9}" type="pres">
      <dgm:prSet presAssocID="{08CEFC4B-58D1-4296-AEEE-84F940414A98}" presName="Name35" presStyleLbl="parChTrans1D3" presStyleIdx="4" presStyleCnt="6"/>
      <dgm:spPr/>
    </dgm:pt>
    <dgm:pt modelId="{EF9E4612-211B-4174-B165-B7F58BF63236}" type="pres">
      <dgm:prSet presAssocID="{CCB362B1-D41C-418E-BBA9-F7117A07D192}" presName="hierRoot2" presStyleCnt="0">
        <dgm:presLayoutVars>
          <dgm:hierBranch/>
        </dgm:presLayoutVars>
      </dgm:prSet>
      <dgm:spPr/>
    </dgm:pt>
    <dgm:pt modelId="{5449EF59-A641-4129-B85E-CB1FA7DA5650}" type="pres">
      <dgm:prSet presAssocID="{CCB362B1-D41C-418E-BBA9-F7117A07D192}" presName="rootComposite" presStyleCnt="0"/>
      <dgm:spPr/>
    </dgm:pt>
    <dgm:pt modelId="{14B2947E-756A-415B-A50D-5298942A2068}" type="pres">
      <dgm:prSet presAssocID="{CCB362B1-D41C-418E-BBA9-F7117A07D192}" presName="rootText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0F4A1356-423E-4CB7-8E5E-5114473FA48F}" type="pres">
      <dgm:prSet presAssocID="{CCB362B1-D41C-418E-BBA9-F7117A07D192}" presName="rootConnector" presStyleLbl="node3" presStyleIdx="4" presStyleCnt="6"/>
      <dgm:spPr/>
      <dgm:t>
        <a:bodyPr/>
        <a:lstStyle/>
        <a:p>
          <a:endParaRPr lang="sl-SI"/>
        </a:p>
      </dgm:t>
    </dgm:pt>
    <dgm:pt modelId="{CEF8619F-B8F0-4941-81E2-C03D824955C2}" type="pres">
      <dgm:prSet presAssocID="{CCB362B1-D41C-418E-BBA9-F7117A07D192}" presName="hierChild4" presStyleCnt="0"/>
      <dgm:spPr/>
    </dgm:pt>
    <dgm:pt modelId="{ABE25D6C-16D1-489E-B8FE-224FF58E9A94}" type="pres">
      <dgm:prSet presAssocID="{4A94687E-8596-4C84-8568-D978AC65D02A}" presName="Name35" presStyleLbl="parChTrans1D4" presStyleIdx="4" presStyleCnt="6"/>
      <dgm:spPr/>
    </dgm:pt>
    <dgm:pt modelId="{B533D5F0-CCEC-4CFB-A8B9-40651ECD0982}" type="pres">
      <dgm:prSet presAssocID="{91EF22A4-F028-42AB-9212-CF2A7647FE81}" presName="hierRoot2" presStyleCnt="0">
        <dgm:presLayoutVars>
          <dgm:hierBranch val="r"/>
        </dgm:presLayoutVars>
      </dgm:prSet>
      <dgm:spPr/>
    </dgm:pt>
    <dgm:pt modelId="{682BE53D-C220-4474-B0EA-5A16F5089092}" type="pres">
      <dgm:prSet presAssocID="{91EF22A4-F028-42AB-9212-CF2A7647FE81}" presName="rootComposite" presStyleCnt="0"/>
      <dgm:spPr/>
    </dgm:pt>
    <dgm:pt modelId="{14BE4586-40CB-4FAE-BC3C-39EE6C2CDF82}" type="pres">
      <dgm:prSet presAssocID="{91EF22A4-F028-42AB-9212-CF2A7647FE81}" presName="rootText" presStyleLbl="node4" presStyleIdx="4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72919E95-4E5A-462B-BD7F-98A74A6D0F84}" type="pres">
      <dgm:prSet presAssocID="{91EF22A4-F028-42AB-9212-CF2A7647FE81}" presName="rootConnector" presStyleLbl="node4" presStyleIdx="4" presStyleCnt="6"/>
      <dgm:spPr/>
      <dgm:t>
        <a:bodyPr/>
        <a:lstStyle/>
        <a:p>
          <a:endParaRPr lang="sl-SI"/>
        </a:p>
      </dgm:t>
    </dgm:pt>
    <dgm:pt modelId="{EDE88C03-77E2-4950-AB31-4BAFCA041C52}" type="pres">
      <dgm:prSet presAssocID="{91EF22A4-F028-42AB-9212-CF2A7647FE81}" presName="hierChild4" presStyleCnt="0"/>
      <dgm:spPr/>
    </dgm:pt>
    <dgm:pt modelId="{72B6D0EE-ADAE-490A-86CB-5C3B8243953B}" type="pres">
      <dgm:prSet presAssocID="{91EF22A4-F028-42AB-9212-CF2A7647FE81}" presName="hierChild5" presStyleCnt="0"/>
      <dgm:spPr/>
    </dgm:pt>
    <dgm:pt modelId="{D46F1F1E-EA98-4541-A603-98A1AD7BB669}" type="pres">
      <dgm:prSet presAssocID="{CCB362B1-D41C-418E-BBA9-F7117A07D192}" presName="hierChild5" presStyleCnt="0"/>
      <dgm:spPr/>
    </dgm:pt>
    <dgm:pt modelId="{E8EE1110-D815-430A-BBF6-9305375E8A91}" type="pres">
      <dgm:prSet presAssocID="{109A08E7-436D-4543-B8BD-A9896D3DBEE5}" presName="Name35" presStyleLbl="parChTrans1D3" presStyleIdx="5" presStyleCnt="6"/>
      <dgm:spPr/>
    </dgm:pt>
    <dgm:pt modelId="{A69838B5-C67A-4D65-BA4E-49143A93640E}" type="pres">
      <dgm:prSet presAssocID="{26E51F5A-DE2B-4653-B407-F740F50C7448}" presName="hierRoot2" presStyleCnt="0">
        <dgm:presLayoutVars>
          <dgm:hierBranch/>
        </dgm:presLayoutVars>
      </dgm:prSet>
      <dgm:spPr/>
    </dgm:pt>
    <dgm:pt modelId="{11339446-0DE1-43B3-8F1B-A58DDBF737F4}" type="pres">
      <dgm:prSet presAssocID="{26E51F5A-DE2B-4653-B407-F740F50C7448}" presName="rootComposite" presStyleCnt="0"/>
      <dgm:spPr/>
    </dgm:pt>
    <dgm:pt modelId="{5642C808-B2F3-4038-BBE5-218E611A925D}" type="pres">
      <dgm:prSet presAssocID="{26E51F5A-DE2B-4653-B407-F740F50C7448}" presName="rootText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D1A856A8-974D-4D76-9517-7EB8B7923711}" type="pres">
      <dgm:prSet presAssocID="{26E51F5A-DE2B-4653-B407-F740F50C7448}" presName="rootConnector" presStyleLbl="node3" presStyleIdx="5" presStyleCnt="6"/>
      <dgm:spPr/>
      <dgm:t>
        <a:bodyPr/>
        <a:lstStyle/>
        <a:p>
          <a:endParaRPr lang="sl-SI"/>
        </a:p>
      </dgm:t>
    </dgm:pt>
    <dgm:pt modelId="{37C5D5F0-D488-49E5-82BC-80081FD4E757}" type="pres">
      <dgm:prSet presAssocID="{26E51F5A-DE2B-4653-B407-F740F50C7448}" presName="hierChild4" presStyleCnt="0"/>
      <dgm:spPr/>
    </dgm:pt>
    <dgm:pt modelId="{64C709B7-18AD-4523-9497-B449B5BF20C0}" type="pres">
      <dgm:prSet presAssocID="{65E89905-A6B8-4EFD-A313-271CB8CAD0A3}" presName="Name35" presStyleLbl="parChTrans1D4" presStyleIdx="5" presStyleCnt="6"/>
      <dgm:spPr/>
    </dgm:pt>
    <dgm:pt modelId="{C7623FDF-D6FD-4A08-9D75-23BC4D30BE54}" type="pres">
      <dgm:prSet presAssocID="{33FCBC8E-35E2-449D-8DB8-87C2FD801345}" presName="hierRoot2" presStyleCnt="0">
        <dgm:presLayoutVars>
          <dgm:hierBranch val="r"/>
        </dgm:presLayoutVars>
      </dgm:prSet>
      <dgm:spPr/>
    </dgm:pt>
    <dgm:pt modelId="{E797FA2C-19BF-4A20-AFA4-A48D94A4D104}" type="pres">
      <dgm:prSet presAssocID="{33FCBC8E-35E2-449D-8DB8-87C2FD801345}" presName="rootComposite" presStyleCnt="0"/>
      <dgm:spPr/>
    </dgm:pt>
    <dgm:pt modelId="{4D88BCBD-B14F-414B-AE04-38D87A54DC6F}" type="pres">
      <dgm:prSet presAssocID="{33FCBC8E-35E2-449D-8DB8-87C2FD801345}" presName="rootText" presStyleLbl="node4" presStyleIdx="5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A6E0A287-1B11-4E4D-961C-B8BAA5F64A02}" type="pres">
      <dgm:prSet presAssocID="{33FCBC8E-35E2-449D-8DB8-87C2FD801345}" presName="rootConnector" presStyleLbl="node4" presStyleIdx="5" presStyleCnt="6"/>
      <dgm:spPr/>
      <dgm:t>
        <a:bodyPr/>
        <a:lstStyle/>
        <a:p>
          <a:endParaRPr lang="sl-SI"/>
        </a:p>
      </dgm:t>
    </dgm:pt>
    <dgm:pt modelId="{D6C4C2DD-1320-4DB1-A988-342521340A4E}" type="pres">
      <dgm:prSet presAssocID="{33FCBC8E-35E2-449D-8DB8-87C2FD801345}" presName="hierChild4" presStyleCnt="0"/>
      <dgm:spPr/>
    </dgm:pt>
    <dgm:pt modelId="{A9C15DF9-260F-4109-9FF2-AABFA09BAC49}" type="pres">
      <dgm:prSet presAssocID="{33FCBC8E-35E2-449D-8DB8-87C2FD801345}" presName="hierChild5" presStyleCnt="0"/>
      <dgm:spPr/>
    </dgm:pt>
    <dgm:pt modelId="{9AF90CC3-96B0-45A8-A64A-58A7DDED4426}" type="pres">
      <dgm:prSet presAssocID="{26E51F5A-DE2B-4653-B407-F740F50C7448}" presName="hierChild5" presStyleCnt="0"/>
      <dgm:spPr/>
    </dgm:pt>
    <dgm:pt modelId="{B4B8DBC8-C38D-4B29-9981-F7A0774F2F4F}" type="pres">
      <dgm:prSet presAssocID="{79698F4C-D5E5-4443-A040-671E99496956}" presName="hierChild5" presStyleCnt="0"/>
      <dgm:spPr/>
    </dgm:pt>
    <dgm:pt modelId="{F06FFD91-9C05-4756-A367-60329343E3DD}" type="pres">
      <dgm:prSet presAssocID="{A69627A1-3D04-482D-9494-1B9F954CC8B2}" presName="hierChild3" presStyleCnt="0"/>
      <dgm:spPr/>
    </dgm:pt>
  </dgm:ptLst>
  <dgm:cxnLst>
    <dgm:cxn modelId="{D7E083D4-97DF-4BCA-935D-2F406BD6F835}" type="presOf" srcId="{963BED03-5900-466E-B631-968DCFED0375}" destId="{525C9FCE-FE2B-4FD0-9FA0-B57FA244211E}" srcOrd="0" destOrd="0" presId="urn:microsoft.com/office/officeart/2005/8/layout/orgChart1"/>
    <dgm:cxn modelId="{FBAFBEEC-5ECA-4770-8832-E2B16B5FF190}" type="presOf" srcId="{320A95EF-FE3A-4010-A72F-E46E3767AB13}" destId="{773BADD5-DA53-49AB-892D-57C369BE3BD6}" srcOrd="0" destOrd="0" presId="urn:microsoft.com/office/officeart/2005/8/layout/orgChart1"/>
    <dgm:cxn modelId="{51090500-421F-4CD6-8AA1-A715FC204A35}" type="presOf" srcId="{8339D2AF-BAD0-41EE-94B1-1E3897269F69}" destId="{AF72E844-CA9B-48A7-838B-DA40384B0CCD}" srcOrd="1" destOrd="0" presId="urn:microsoft.com/office/officeart/2005/8/layout/orgChart1"/>
    <dgm:cxn modelId="{4D2E2D05-B3EB-49F1-BD5A-3D592D16CB28}" srcId="{79698F4C-D5E5-4443-A040-671E99496956}" destId="{CCB362B1-D41C-418E-BBA9-F7117A07D192}" srcOrd="0" destOrd="0" parTransId="{08CEFC4B-58D1-4296-AEEE-84F940414A98}" sibTransId="{CC58A8FC-2DEF-4A54-94FD-AA29EE717926}"/>
    <dgm:cxn modelId="{E5C49A2E-EC1A-42F1-B495-52ECAE1B96E8}" type="presOf" srcId="{82359221-C088-4E56-96B4-8C66ABA0C536}" destId="{E3F8720E-B6BA-45B5-9E18-EA41D567F7BE}" srcOrd="0" destOrd="0" presId="urn:microsoft.com/office/officeart/2005/8/layout/orgChart1"/>
    <dgm:cxn modelId="{765FCF73-47A2-457E-B661-2BCBDC3628A0}" srcId="{39083EE3-FD1B-4863-B66E-B50AB6676AD6}" destId="{A69627A1-3D04-482D-9494-1B9F954CC8B2}" srcOrd="0" destOrd="0" parTransId="{3703EC21-25E0-4DA5-B27A-26DCCB28EB36}" sibTransId="{9115A9D4-A505-490D-A8E7-F4994F063B4A}"/>
    <dgm:cxn modelId="{0AB7E41E-862A-4727-953A-9886AFD223E9}" type="presOf" srcId="{4A94687E-8596-4C84-8568-D978AC65D02A}" destId="{ABE25D6C-16D1-489E-B8FE-224FF58E9A94}" srcOrd="0" destOrd="0" presId="urn:microsoft.com/office/officeart/2005/8/layout/orgChart1"/>
    <dgm:cxn modelId="{7806D0A0-BA83-4BF6-96FA-B6D957F75828}" type="presOf" srcId="{91EF22A4-F028-42AB-9212-CF2A7647FE81}" destId="{72919E95-4E5A-462B-BD7F-98A74A6D0F84}" srcOrd="1" destOrd="0" presId="urn:microsoft.com/office/officeart/2005/8/layout/orgChart1"/>
    <dgm:cxn modelId="{717C8C8B-CA8B-4137-964C-3C58E30534E8}" type="presOf" srcId="{41106E8E-EE05-4436-8C0B-9D7C205F42DE}" destId="{3521536A-252D-4F4E-967C-6FAA9083BA2F}" srcOrd="0" destOrd="0" presId="urn:microsoft.com/office/officeart/2005/8/layout/orgChart1"/>
    <dgm:cxn modelId="{8BCC13C7-34C1-4658-B8C1-FAD4B33D86C8}" type="presOf" srcId="{BD0B9A84-7D33-46BE-B0C6-EEB0EDC29407}" destId="{E28138AB-7BE5-4351-9380-BD21A2C04D1F}" srcOrd="0" destOrd="0" presId="urn:microsoft.com/office/officeart/2005/8/layout/orgChart1"/>
    <dgm:cxn modelId="{D71003A9-3633-425F-BD8F-4487AC043144}" type="presOf" srcId="{91EF22A4-F028-42AB-9212-CF2A7647FE81}" destId="{14BE4586-40CB-4FAE-BC3C-39EE6C2CDF82}" srcOrd="0" destOrd="0" presId="urn:microsoft.com/office/officeart/2005/8/layout/orgChart1"/>
    <dgm:cxn modelId="{350C09F7-D929-41AA-9919-2CB8EAE4AA46}" srcId="{963BED03-5900-466E-B631-968DCFED0375}" destId="{7F15F41F-E5CF-42C4-8C1D-F0CAF6F424C9}" srcOrd="0" destOrd="0" parTransId="{76E7982E-DC6C-453F-A202-2E06204BACE2}" sibTransId="{C337AF90-8488-48B5-AF1C-55E05E633A9D}"/>
    <dgm:cxn modelId="{13DFC195-141C-4B95-886E-BA5BDC064B93}" type="presOf" srcId="{6E743006-CBC8-460A-9DEF-163BB8CD5C01}" destId="{5A55E4F6-1F8F-4C9D-BE67-683B4DA46A89}" srcOrd="0" destOrd="0" presId="urn:microsoft.com/office/officeart/2005/8/layout/orgChart1"/>
    <dgm:cxn modelId="{182111B2-9A31-4DCB-BFB7-7247CCFC9212}" type="presOf" srcId="{963BED03-5900-466E-B631-968DCFED0375}" destId="{09CC42BE-CC3E-471A-B4DF-A1A64264AD38}" srcOrd="1" destOrd="0" presId="urn:microsoft.com/office/officeart/2005/8/layout/orgChart1"/>
    <dgm:cxn modelId="{5E573CEE-6CA6-46B5-AA35-DD1826A2CB52}" srcId="{59EEBE15-5E12-4559-A35D-C2B50C1D55A4}" destId="{8339D2AF-BAD0-41EE-94B1-1E3897269F69}" srcOrd="0" destOrd="0" parTransId="{ACA3A9EC-423B-4783-9ABA-5F0DF318C43A}" sibTransId="{FC45448B-BEEF-43B0-BCCC-40B9BD5C53DB}"/>
    <dgm:cxn modelId="{E176595D-DDB6-455A-A077-B705832E2B1A}" type="presOf" srcId="{65E89905-A6B8-4EFD-A313-271CB8CAD0A3}" destId="{64C709B7-18AD-4523-9497-B449B5BF20C0}" srcOrd="0" destOrd="0" presId="urn:microsoft.com/office/officeart/2005/8/layout/orgChart1"/>
    <dgm:cxn modelId="{4997EE5F-7819-424C-A010-80CD835D319F}" type="presOf" srcId="{59EEBE15-5E12-4559-A35D-C2B50C1D55A4}" destId="{A6790392-4F6E-4702-AF29-AFE7CEC2F4F3}" srcOrd="1" destOrd="0" presId="urn:microsoft.com/office/officeart/2005/8/layout/orgChart1"/>
    <dgm:cxn modelId="{517439CF-AF2A-4D97-AB56-277C8D514AA0}" type="presOf" srcId="{79698F4C-D5E5-4443-A040-671E99496956}" destId="{3B9BD5F6-17FD-4E4C-998E-D04DEE558D40}" srcOrd="1" destOrd="0" presId="urn:microsoft.com/office/officeart/2005/8/layout/orgChart1"/>
    <dgm:cxn modelId="{5C5472F2-3D05-4A05-9331-E4C5C6833380}" type="presOf" srcId="{59EEBE15-5E12-4559-A35D-C2B50C1D55A4}" destId="{2534A800-1607-4A11-9A73-44C0072174D8}" srcOrd="0" destOrd="0" presId="urn:microsoft.com/office/officeart/2005/8/layout/orgChart1"/>
    <dgm:cxn modelId="{590A042C-932D-41BE-BCA3-0ADDD1731A75}" type="presOf" srcId="{33FCBC8E-35E2-449D-8DB8-87C2FD801345}" destId="{A6E0A287-1B11-4E4D-961C-B8BAA5F64A02}" srcOrd="1" destOrd="0" presId="urn:microsoft.com/office/officeart/2005/8/layout/orgChart1"/>
    <dgm:cxn modelId="{1EC47F98-F59B-4B56-894F-77BC85DCFE4E}" srcId="{A69627A1-3D04-482D-9494-1B9F954CC8B2}" destId="{79698F4C-D5E5-4443-A040-671E99496956}" srcOrd="2" destOrd="0" parTransId="{320A95EF-FE3A-4010-A72F-E46E3767AB13}" sibTransId="{351D0C21-9403-44D7-8DE2-B085FBF9A6A5}"/>
    <dgm:cxn modelId="{11B3CFC1-1737-474A-A06A-EB8B3FFA60A2}" type="presOf" srcId="{26E51F5A-DE2B-4653-B407-F740F50C7448}" destId="{5642C808-B2F3-4038-BBE5-218E611A925D}" srcOrd="0" destOrd="0" presId="urn:microsoft.com/office/officeart/2005/8/layout/orgChart1"/>
    <dgm:cxn modelId="{E2E3574F-51A3-4E0C-8C23-9384B2125DEF}" type="presOf" srcId="{33FCBC8E-35E2-449D-8DB8-87C2FD801345}" destId="{4D88BCBD-B14F-414B-AE04-38D87A54DC6F}" srcOrd="0" destOrd="0" presId="urn:microsoft.com/office/officeart/2005/8/layout/orgChart1"/>
    <dgm:cxn modelId="{2B9854DD-A6ED-4F62-8A2E-EB4C0EFB5657}" type="presOf" srcId="{08CEFC4B-58D1-4296-AEEE-84F940414A98}" destId="{AE2E5935-854A-48E6-BF1A-02C2BA1680C9}" srcOrd="0" destOrd="0" presId="urn:microsoft.com/office/officeart/2005/8/layout/orgChart1"/>
    <dgm:cxn modelId="{08A401E3-606C-48D5-A16B-46A1521889D3}" type="presOf" srcId="{41106E8E-EE05-4436-8C0B-9D7C205F42DE}" destId="{54694128-E702-48E7-A87E-CF681F4E59ED}" srcOrd="1" destOrd="0" presId="urn:microsoft.com/office/officeart/2005/8/layout/orgChart1"/>
    <dgm:cxn modelId="{2AEA5C7E-0F08-497C-9364-D70CD86B0D2C}" type="presOf" srcId="{093ABC65-D552-4D6D-9DE1-712AAEC6E580}" destId="{C1850A5D-25D1-4FA2-A1DD-588E7880C5DA}" srcOrd="0" destOrd="0" presId="urn:microsoft.com/office/officeart/2005/8/layout/orgChart1"/>
    <dgm:cxn modelId="{D47ACCE2-0AEE-41E9-A370-D0E518FD1DFA}" type="presOf" srcId="{7208FAB7-2A94-4F4F-83EF-A1E395B0951E}" destId="{2C696508-18C9-4F80-BEDE-9FF9C5FE228E}" srcOrd="1" destOrd="0" presId="urn:microsoft.com/office/officeart/2005/8/layout/orgChart1"/>
    <dgm:cxn modelId="{81F876F9-313F-4413-A854-36D3E1158423}" srcId="{CCB362B1-D41C-418E-BBA9-F7117A07D192}" destId="{91EF22A4-F028-42AB-9212-CF2A7647FE81}" srcOrd="0" destOrd="0" parTransId="{4A94687E-8596-4C84-8568-D978AC65D02A}" sibTransId="{49E1D0E5-65BC-435F-9E12-8992F869DE85}"/>
    <dgm:cxn modelId="{C5C1309E-9748-4446-87BA-ECBEA1E66F41}" type="presOf" srcId="{76E7982E-DC6C-453F-A202-2E06204BACE2}" destId="{D48297BD-A30A-4241-A8C6-3A12AEE91D9E}" srcOrd="0" destOrd="0" presId="urn:microsoft.com/office/officeart/2005/8/layout/orgChart1"/>
    <dgm:cxn modelId="{08F25236-F111-41E9-8869-0E397D4B0496}" srcId="{79698F4C-D5E5-4443-A040-671E99496956}" destId="{26E51F5A-DE2B-4653-B407-F740F50C7448}" srcOrd="1" destOrd="0" parTransId="{109A08E7-436D-4543-B8BD-A9896D3DBEE5}" sibTransId="{3491BE79-1B85-4008-A1EB-3FC48BCD1B00}"/>
    <dgm:cxn modelId="{6224BCBA-A583-4AF5-A255-5C6C90E4AAFB}" type="presOf" srcId="{7F15F41F-E5CF-42C4-8C1D-F0CAF6F424C9}" destId="{151F82BB-A792-4BA2-84C6-A11AEFABB59E}" srcOrd="0" destOrd="0" presId="urn:microsoft.com/office/officeart/2005/8/layout/orgChart1"/>
    <dgm:cxn modelId="{577124DE-2B6D-4583-BC27-084FC465FCB1}" type="presOf" srcId="{6E743006-CBC8-460A-9DEF-163BB8CD5C01}" destId="{659FDFF8-62DF-4A3F-8246-9EB0AA9D6F42}" srcOrd="1" destOrd="0" presId="urn:microsoft.com/office/officeart/2005/8/layout/orgChart1"/>
    <dgm:cxn modelId="{8E290BCD-A547-4D4E-A7AF-689C0BBD3833}" srcId="{26E51F5A-DE2B-4653-B407-F740F50C7448}" destId="{33FCBC8E-35E2-449D-8DB8-87C2FD801345}" srcOrd="0" destOrd="0" parTransId="{65E89905-A6B8-4EFD-A313-271CB8CAD0A3}" sibTransId="{A207F474-DA21-4A60-8DE0-B7864DB72EE2}"/>
    <dgm:cxn modelId="{7DF07BFF-FE32-456D-BA76-95F30736FD74}" type="presOf" srcId="{26E51F5A-DE2B-4653-B407-F740F50C7448}" destId="{D1A856A8-974D-4D76-9517-7EB8B7923711}" srcOrd="1" destOrd="0" presId="urn:microsoft.com/office/officeart/2005/8/layout/orgChart1"/>
    <dgm:cxn modelId="{4683328C-0E2D-4BF0-9A18-30680AD48E6C}" srcId="{8339D2AF-BAD0-41EE-94B1-1E3897269F69}" destId="{7208FAB7-2A94-4F4F-83EF-A1E395B0951E}" srcOrd="0" destOrd="0" parTransId="{82359221-C088-4E56-96B4-8C66ABA0C536}" sibTransId="{BC9A2119-90FB-433C-8472-D0E4C38E528B}"/>
    <dgm:cxn modelId="{5E67D8FE-30C8-4611-87C2-DA865BF1C053}" type="presOf" srcId="{ACA3A9EC-423B-4783-9ABA-5F0DF318C43A}" destId="{7CED4856-6BA3-4F46-8806-12FF6B7FBB4F}" srcOrd="0" destOrd="0" presId="urn:microsoft.com/office/officeart/2005/8/layout/orgChart1"/>
    <dgm:cxn modelId="{98EBC73A-E79F-47C6-AF00-C34443B206CB}" type="presOf" srcId="{735B470D-ED7B-480E-8038-C898CCB1B652}" destId="{BED13801-DA0B-4879-BEE5-CA974BEF39C2}" srcOrd="0" destOrd="0" presId="urn:microsoft.com/office/officeart/2005/8/layout/orgChart1"/>
    <dgm:cxn modelId="{7413F688-82A3-4820-A53D-09CD78E384D2}" type="presOf" srcId="{BD0B9A84-7D33-46BE-B0C6-EEB0EDC29407}" destId="{E83E61EA-FDED-45C4-8E40-B2440FC47887}" srcOrd="1" destOrd="0" presId="urn:microsoft.com/office/officeart/2005/8/layout/orgChart1"/>
    <dgm:cxn modelId="{4CD8B706-1911-41C6-9E42-B2A421F2FA6C}" type="presOf" srcId="{312AF04F-A341-4319-AC32-BF0D808CC209}" destId="{187FE9F2-C87E-4202-9772-21B308F01374}" srcOrd="0" destOrd="0" presId="urn:microsoft.com/office/officeart/2005/8/layout/orgChart1"/>
    <dgm:cxn modelId="{46B99564-08AF-4C61-B6A5-5285642C7FD8}" type="presOf" srcId="{CCB362B1-D41C-418E-BBA9-F7117A07D192}" destId="{0F4A1356-423E-4CB7-8E5E-5114473FA48F}" srcOrd="1" destOrd="0" presId="urn:microsoft.com/office/officeart/2005/8/layout/orgChart1"/>
    <dgm:cxn modelId="{B6473540-4E45-48C0-AC03-D523A8DED157}" type="presOf" srcId="{99113127-20D0-4ED5-B5C7-55B55E8A018F}" destId="{9BC88AC1-813A-4BB9-8DFD-C6FB860C2E30}" srcOrd="0" destOrd="0" presId="urn:microsoft.com/office/officeart/2005/8/layout/orgChart1"/>
    <dgm:cxn modelId="{4E5FE24D-46BF-4C28-BC27-023F5DC6CB33}" type="presOf" srcId="{A69627A1-3D04-482D-9494-1B9F954CC8B2}" destId="{460B1B0B-5F4E-4295-B845-96D6EB6D1AD8}" srcOrd="1" destOrd="0" presId="urn:microsoft.com/office/officeart/2005/8/layout/orgChart1"/>
    <dgm:cxn modelId="{E1D88F50-7C07-48B8-BDFA-35EA3DEE8F22}" type="presOf" srcId="{A258A1E3-D1F9-41BB-805E-33E57BCFD5AD}" destId="{2A89DA0D-4285-40EE-B2B2-A5E5E4DD46F1}" srcOrd="1" destOrd="0" presId="urn:microsoft.com/office/officeart/2005/8/layout/orgChart1"/>
    <dgm:cxn modelId="{D089B19F-7E0F-4B3C-950C-B7BD9CEC901D}" type="presOf" srcId="{70A2BA73-DD62-4E01-A8C0-735A42DA12A2}" destId="{3160E913-9E5B-451B-8AE2-86D6B04383EF}" srcOrd="0" destOrd="0" presId="urn:microsoft.com/office/officeart/2005/8/layout/orgChart1"/>
    <dgm:cxn modelId="{F0BDD3C2-68F7-4952-84B6-27969CCB4BDE}" type="presOf" srcId="{CCB362B1-D41C-418E-BBA9-F7117A07D192}" destId="{14B2947E-756A-415B-A50D-5298942A2068}" srcOrd="0" destOrd="0" presId="urn:microsoft.com/office/officeart/2005/8/layout/orgChart1"/>
    <dgm:cxn modelId="{20576CD1-F39C-4985-9F8A-E5158727A646}" type="presOf" srcId="{7208FAB7-2A94-4F4F-83EF-A1E395B0951E}" destId="{85155C39-C131-4750-BB03-359C553E3236}" srcOrd="0" destOrd="0" presId="urn:microsoft.com/office/officeart/2005/8/layout/orgChart1"/>
    <dgm:cxn modelId="{314165B7-0BFF-43E1-9E17-42F42962F2DB}" type="presOf" srcId="{5A0299FA-9F66-443E-9827-13D15D94949E}" destId="{90227054-6842-416C-9A46-C8ED0659423B}" srcOrd="0" destOrd="0" presId="urn:microsoft.com/office/officeart/2005/8/layout/orgChart1"/>
    <dgm:cxn modelId="{B4C25D13-2819-41DC-A22D-D9D134A30754}" srcId="{093ABC65-D552-4D6D-9DE1-712AAEC6E580}" destId="{6E743006-CBC8-460A-9DEF-163BB8CD5C01}" srcOrd="1" destOrd="0" parTransId="{312AF04F-A341-4319-AC32-BF0D808CC209}" sibTransId="{79B9076B-057A-44A6-A108-F36F5D5FD609}"/>
    <dgm:cxn modelId="{D985FF51-DE10-49DA-9FBA-8F9F7E91607D}" srcId="{59EEBE15-5E12-4559-A35D-C2B50C1D55A4}" destId="{963BED03-5900-466E-B631-968DCFED0375}" srcOrd="1" destOrd="0" parTransId="{735B470D-ED7B-480E-8038-C898CCB1B652}" sibTransId="{94B64CDA-5241-4FD1-ACC9-92FF85003368}"/>
    <dgm:cxn modelId="{CDDF62CF-2E6C-4917-B67B-86BFF713C949}" srcId="{BD0B9A84-7D33-46BE-B0C6-EEB0EDC29407}" destId="{A258A1E3-D1F9-41BB-805E-33E57BCFD5AD}" srcOrd="0" destOrd="0" parTransId="{F4948D97-E9AA-4065-AE25-A63194DEECCF}" sibTransId="{BFF078C4-241C-4EC3-9AD9-662A64A763DF}"/>
    <dgm:cxn modelId="{3CDDBC72-F4C2-422E-9BC0-1206A46734F0}" srcId="{6E743006-CBC8-460A-9DEF-163BB8CD5C01}" destId="{41106E8E-EE05-4436-8C0B-9D7C205F42DE}" srcOrd="0" destOrd="0" parTransId="{8D62056F-137E-4FFA-BDD0-DF3CD91E17F2}" sibTransId="{7FED7907-E6FE-4916-8AAC-525D7DD394C9}"/>
    <dgm:cxn modelId="{3718205A-7959-4867-AA2A-B7AB367C2BB7}" srcId="{A69627A1-3D04-482D-9494-1B9F954CC8B2}" destId="{59EEBE15-5E12-4559-A35D-C2B50C1D55A4}" srcOrd="1" destOrd="0" parTransId="{99113127-20D0-4ED5-B5C7-55B55E8A018F}" sibTransId="{2F6DD541-4AB8-4911-81CD-817695E5489D}"/>
    <dgm:cxn modelId="{C807F083-191D-4D27-AB06-75B9F4B35915}" type="presOf" srcId="{79698F4C-D5E5-4443-A040-671E99496956}" destId="{7D08FCB2-0710-4D8F-AF2D-3B08B6122504}" srcOrd="0" destOrd="0" presId="urn:microsoft.com/office/officeart/2005/8/layout/orgChart1"/>
    <dgm:cxn modelId="{B162BE29-A8CC-4F30-84E6-21E4849D8AE7}" type="presOf" srcId="{A69627A1-3D04-482D-9494-1B9F954CC8B2}" destId="{820A6601-2712-4042-B0B3-49756FFCF78F}" srcOrd="0" destOrd="0" presId="urn:microsoft.com/office/officeart/2005/8/layout/orgChart1"/>
    <dgm:cxn modelId="{AC62D49A-B33D-48D3-929B-AD1CE1CFB88F}" type="presOf" srcId="{F4948D97-E9AA-4065-AE25-A63194DEECCF}" destId="{E12E4E39-FC18-4F70-8C12-5BA6E418A57B}" srcOrd="0" destOrd="0" presId="urn:microsoft.com/office/officeart/2005/8/layout/orgChart1"/>
    <dgm:cxn modelId="{C6F747D8-2023-4FC8-AC7E-09EBEA636397}" type="presOf" srcId="{093ABC65-D552-4D6D-9DE1-712AAEC6E580}" destId="{CAB136A6-66DF-4BD6-9100-50C3AF52ADD4}" srcOrd="1" destOrd="0" presId="urn:microsoft.com/office/officeart/2005/8/layout/orgChart1"/>
    <dgm:cxn modelId="{5509C3F7-6327-4E77-80D7-02B8D77C550D}" srcId="{093ABC65-D552-4D6D-9DE1-712AAEC6E580}" destId="{BD0B9A84-7D33-46BE-B0C6-EEB0EDC29407}" srcOrd="0" destOrd="0" parTransId="{5A0299FA-9F66-443E-9827-13D15D94949E}" sibTransId="{D4273857-7407-48C3-9BB9-1A392C39375D}"/>
    <dgm:cxn modelId="{A5A23D81-0350-4B1F-9B66-9C059F1BB275}" type="presOf" srcId="{A258A1E3-D1F9-41BB-805E-33E57BCFD5AD}" destId="{09EE8BBF-E04A-4EDE-8823-D3FC388DE5C8}" srcOrd="0" destOrd="0" presId="urn:microsoft.com/office/officeart/2005/8/layout/orgChart1"/>
    <dgm:cxn modelId="{E4C3FD64-3798-49B1-BA0F-D80E46740B21}" srcId="{A69627A1-3D04-482D-9494-1B9F954CC8B2}" destId="{093ABC65-D552-4D6D-9DE1-712AAEC6E580}" srcOrd="0" destOrd="0" parTransId="{70A2BA73-DD62-4E01-A8C0-735A42DA12A2}" sibTransId="{A61FDBCE-AA16-4296-94B9-A4D4EE973A69}"/>
    <dgm:cxn modelId="{A6A377E4-E35E-4A95-8524-06EBFB05BCA1}" type="presOf" srcId="{39083EE3-FD1B-4863-B66E-B50AB6676AD6}" destId="{7898CC5B-A0C6-4056-9A12-DA003BE14DB4}" srcOrd="0" destOrd="0" presId="urn:microsoft.com/office/officeart/2005/8/layout/orgChart1"/>
    <dgm:cxn modelId="{F07B5518-BEF5-441F-96B6-0E32E6E5F341}" type="presOf" srcId="{8339D2AF-BAD0-41EE-94B1-1E3897269F69}" destId="{BC75ADB3-CDF7-4496-93CE-AB423A406BE2}" srcOrd="0" destOrd="0" presId="urn:microsoft.com/office/officeart/2005/8/layout/orgChart1"/>
    <dgm:cxn modelId="{62694966-DF87-4500-B4AA-655CB1095F85}" type="presOf" srcId="{8D62056F-137E-4FFA-BDD0-DF3CD91E17F2}" destId="{306C80CA-E7EA-46E8-83F3-29A5F35BB985}" srcOrd="0" destOrd="0" presId="urn:microsoft.com/office/officeart/2005/8/layout/orgChart1"/>
    <dgm:cxn modelId="{378AB32D-AE97-4795-ADEF-437648A3020F}" type="presOf" srcId="{109A08E7-436D-4543-B8BD-A9896D3DBEE5}" destId="{E8EE1110-D815-430A-BBF6-9305375E8A91}" srcOrd="0" destOrd="0" presId="urn:microsoft.com/office/officeart/2005/8/layout/orgChart1"/>
    <dgm:cxn modelId="{2F99A1BA-7159-44E6-8753-5416CD098905}" type="presOf" srcId="{7F15F41F-E5CF-42C4-8C1D-F0CAF6F424C9}" destId="{BA147528-3B75-4D9B-B9BA-2A669DB33418}" srcOrd="1" destOrd="0" presId="urn:microsoft.com/office/officeart/2005/8/layout/orgChart1"/>
    <dgm:cxn modelId="{887BB90A-9175-47B4-B194-09CB4A524C2D}" type="presParOf" srcId="{7898CC5B-A0C6-4056-9A12-DA003BE14DB4}" destId="{64B026B4-C5E5-4508-A9ED-58FE6046DBE1}" srcOrd="0" destOrd="0" presId="urn:microsoft.com/office/officeart/2005/8/layout/orgChart1"/>
    <dgm:cxn modelId="{105BB8BD-05F2-41DA-B475-435944EFB762}" type="presParOf" srcId="{64B026B4-C5E5-4508-A9ED-58FE6046DBE1}" destId="{EBDAD044-07D5-4723-A475-421989C705CB}" srcOrd="0" destOrd="0" presId="urn:microsoft.com/office/officeart/2005/8/layout/orgChart1"/>
    <dgm:cxn modelId="{87CF1D32-CD66-4385-ABE0-56B4EC1D012D}" type="presParOf" srcId="{EBDAD044-07D5-4723-A475-421989C705CB}" destId="{820A6601-2712-4042-B0B3-49756FFCF78F}" srcOrd="0" destOrd="0" presId="urn:microsoft.com/office/officeart/2005/8/layout/orgChart1"/>
    <dgm:cxn modelId="{3B8CE114-C15D-498D-8BE0-E8B0E2E29385}" type="presParOf" srcId="{EBDAD044-07D5-4723-A475-421989C705CB}" destId="{460B1B0B-5F4E-4295-B845-96D6EB6D1AD8}" srcOrd="1" destOrd="0" presId="urn:microsoft.com/office/officeart/2005/8/layout/orgChart1"/>
    <dgm:cxn modelId="{049F33FE-8B1C-4235-85EF-0B542E408248}" type="presParOf" srcId="{64B026B4-C5E5-4508-A9ED-58FE6046DBE1}" destId="{60058504-33D1-405E-91C6-6CF4725B90AB}" srcOrd="1" destOrd="0" presId="urn:microsoft.com/office/officeart/2005/8/layout/orgChart1"/>
    <dgm:cxn modelId="{75A15E02-A8BE-4822-B2EB-8CF00ED61589}" type="presParOf" srcId="{60058504-33D1-405E-91C6-6CF4725B90AB}" destId="{3160E913-9E5B-451B-8AE2-86D6B04383EF}" srcOrd="0" destOrd="0" presId="urn:microsoft.com/office/officeart/2005/8/layout/orgChart1"/>
    <dgm:cxn modelId="{4DEE6DC8-050C-4394-914D-F215CF294F75}" type="presParOf" srcId="{60058504-33D1-405E-91C6-6CF4725B90AB}" destId="{C080A2DD-C5F0-4321-A932-1451E97D08F4}" srcOrd="1" destOrd="0" presId="urn:microsoft.com/office/officeart/2005/8/layout/orgChart1"/>
    <dgm:cxn modelId="{D599B616-6A0C-4152-8848-FF1BFE718635}" type="presParOf" srcId="{C080A2DD-C5F0-4321-A932-1451E97D08F4}" destId="{0AB7F861-C9AC-4577-BB01-F914041492E6}" srcOrd="0" destOrd="0" presId="urn:microsoft.com/office/officeart/2005/8/layout/orgChart1"/>
    <dgm:cxn modelId="{2D6895DA-39C5-430E-9BE2-E72E513A7DCE}" type="presParOf" srcId="{0AB7F861-C9AC-4577-BB01-F914041492E6}" destId="{C1850A5D-25D1-4FA2-A1DD-588E7880C5DA}" srcOrd="0" destOrd="0" presId="urn:microsoft.com/office/officeart/2005/8/layout/orgChart1"/>
    <dgm:cxn modelId="{A2CDC1ED-F296-4E14-8209-BFA32EA7DFBB}" type="presParOf" srcId="{0AB7F861-C9AC-4577-BB01-F914041492E6}" destId="{CAB136A6-66DF-4BD6-9100-50C3AF52ADD4}" srcOrd="1" destOrd="0" presId="urn:microsoft.com/office/officeart/2005/8/layout/orgChart1"/>
    <dgm:cxn modelId="{908BFDF2-C994-4FDA-9ADD-AE632AC876A5}" type="presParOf" srcId="{C080A2DD-C5F0-4321-A932-1451E97D08F4}" destId="{C4D5A65C-03AF-4CB7-9572-E151DEC11E45}" srcOrd="1" destOrd="0" presId="urn:microsoft.com/office/officeart/2005/8/layout/orgChart1"/>
    <dgm:cxn modelId="{B4CF81AC-7966-46EE-A023-E595457DCECF}" type="presParOf" srcId="{C4D5A65C-03AF-4CB7-9572-E151DEC11E45}" destId="{90227054-6842-416C-9A46-C8ED0659423B}" srcOrd="0" destOrd="0" presId="urn:microsoft.com/office/officeart/2005/8/layout/orgChart1"/>
    <dgm:cxn modelId="{29FF8256-3D81-43E0-95C6-0539BD8F4E46}" type="presParOf" srcId="{C4D5A65C-03AF-4CB7-9572-E151DEC11E45}" destId="{A6D66763-BF88-4734-AE13-D9203D21BC9B}" srcOrd="1" destOrd="0" presId="urn:microsoft.com/office/officeart/2005/8/layout/orgChart1"/>
    <dgm:cxn modelId="{4151EF0A-0624-4501-AE58-E9490173D910}" type="presParOf" srcId="{A6D66763-BF88-4734-AE13-D9203D21BC9B}" destId="{B1A91E2D-C55A-4926-BB0A-737B4130F7BD}" srcOrd="0" destOrd="0" presId="urn:microsoft.com/office/officeart/2005/8/layout/orgChart1"/>
    <dgm:cxn modelId="{3138F418-0886-4E1A-BB64-7F03E4AC2DB8}" type="presParOf" srcId="{B1A91E2D-C55A-4926-BB0A-737B4130F7BD}" destId="{E28138AB-7BE5-4351-9380-BD21A2C04D1F}" srcOrd="0" destOrd="0" presId="urn:microsoft.com/office/officeart/2005/8/layout/orgChart1"/>
    <dgm:cxn modelId="{D391A416-9184-49A9-A6BA-313CCADE5281}" type="presParOf" srcId="{B1A91E2D-C55A-4926-BB0A-737B4130F7BD}" destId="{E83E61EA-FDED-45C4-8E40-B2440FC47887}" srcOrd="1" destOrd="0" presId="urn:microsoft.com/office/officeart/2005/8/layout/orgChart1"/>
    <dgm:cxn modelId="{F58CC919-47FD-4136-B626-40AA0462E599}" type="presParOf" srcId="{A6D66763-BF88-4734-AE13-D9203D21BC9B}" destId="{9269CBC7-9900-4B3A-BEB1-8CFD8B99A787}" srcOrd="1" destOrd="0" presId="urn:microsoft.com/office/officeart/2005/8/layout/orgChart1"/>
    <dgm:cxn modelId="{B8A3FA74-1200-4F0B-81BE-9664DB0EBFD7}" type="presParOf" srcId="{9269CBC7-9900-4B3A-BEB1-8CFD8B99A787}" destId="{E12E4E39-FC18-4F70-8C12-5BA6E418A57B}" srcOrd="0" destOrd="0" presId="urn:microsoft.com/office/officeart/2005/8/layout/orgChart1"/>
    <dgm:cxn modelId="{10A5A865-7039-4FFA-A113-9758A14AE4D4}" type="presParOf" srcId="{9269CBC7-9900-4B3A-BEB1-8CFD8B99A787}" destId="{D2E19F2F-5988-40E7-BA69-F78AB5C78681}" srcOrd="1" destOrd="0" presId="urn:microsoft.com/office/officeart/2005/8/layout/orgChart1"/>
    <dgm:cxn modelId="{5AB2911E-375F-453F-8F5D-C4A21E242887}" type="presParOf" srcId="{D2E19F2F-5988-40E7-BA69-F78AB5C78681}" destId="{A988E2E6-A32D-46EB-A95B-C6E9E36B6CB9}" srcOrd="0" destOrd="0" presId="urn:microsoft.com/office/officeart/2005/8/layout/orgChart1"/>
    <dgm:cxn modelId="{6CA6EF3F-268D-4413-9086-4CC9D2601089}" type="presParOf" srcId="{A988E2E6-A32D-46EB-A95B-C6E9E36B6CB9}" destId="{09EE8BBF-E04A-4EDE-8823-D3FC388DE5C8}" srcOrd="0" destOrd="0" presId="urn:microsoft.com/office/officeart/2005/8/layout/orgChart1"/>
    <dgm:cxn modelId="{E2C66B65-D62E-43E7-B4B1-403CC18F184A}" type="presParOf" srcId="{A988E2E6-A32D-46EB-A95B-C6E9E36B6CB9}" destId="{2A89DA0D-4285-40EE-B2B2-A5E5E4DD46F1}" srcOrd="1" destOrd="0" presId="urn:microsoft.com/office/officeart/2005/8/layout/orgChart1"/>
    <dgm:cxn modelId="{8D623C9E-4699-4F19-B280-D1619CACA115}" type="presParOf" srcId="{D2E19F2F-5988-40E7-BA69-F78AB5C78681}" destId="{D0E8499E-D976-4511-A865-9A59501D2BF1}" srcOrd="1" destOrd="0" presId="urn:microsoft.com/office/officeart/2005/8/layout/orgChart1"/>
    <dgm:cxn modelId="{A85BC507-56E7-45DD-84C4-A40AB6F5C39D}" type="presParOf" srcId="{D2E19F2F-5988-40E7-BA69-F78AB5C78681}" destId="{59891256-16E5-457C-9993-0A7A52B55B6C}" srcOrd="2" destOrd="0" presId="urn:microsoft.com/office/officeart/2005/8/layout/orgChart1"/>
    <dgm:cxn modelId="{F0992678-06FB-4B7B-9DA0-96FFFEEE4759}" type="presParOf" srcId="{A6D66763-BF88-4734-AE13-D9203D21BC9B}" destId="{C04172D5-6A25-41F3-BB82-A593DB0E6760}" srcOrd="2" destOrd="0" presId="urn:microsoft.com/office/officeart/2005/8/layout/orgChart1"/>
    <dgm:cxn modelId="{A62FF91A-79AC-40FC-ADDD-A273AC02ACAA}" type="presParOf" srcId="{C4D5A65C-03AF-4CB7-9572-E151DEC11E45}" destId="{187FE9F2-C87E-4202-9772-21B308F01374}" srcOrd="2" destOrd="0" presId="urn:microsoft.com/office/officeart/2005/8/layout/orgChart1"/>
    <dgm:cxn modelId="{616C6D3E-BDD3-4005-81A9-176569767176}" type="presParOf" srcId="{C4D5A65C-03AF-4CB7-9572-E151DEC11E45}" destId="{EFA3C3BC-010A-45B6-8092-692748836F72}" srcOrd="3" destOrd="0" presId="urn:microsoft.com/office/officeart/2005/8/layout/orgChart1"/>
    <dgm:cxn modelId="{E15AC184-3081-460F-B11B-22FAF9E226AD}" type="presParOf" srcId="{EFA3C3BC-010A-45B6-8092-692748836F72}" destId="{A17AAEBA-30C3-4CAE-8374-524945804AFE}" srcOrd="0" destOrd="0" presId="urn:microsoft.com/office/officeart/2005/8/layout/orgChart1"/>
    <dgm:cxn modelId="{8FD872A1-0926-4AB5-9116-179D9A7B2F10}" type="presParOf" srcId="{A17AAEBA-30C3-4CAE-8374-524945804AFE}" destId="{5A55E4F6-1F8F-4C9D-BE67-683B4DA46A89}" srcOrd="0" destOrd="0" presId="urn:microsoft.com/office/officeart/2005/8/layout/orgChart1"/>
    <dgm:cxn modelId="{45F6AAD6-E6BD-49C9-900E-943AB941555C}" type="presParOf" srcId="{A17AAEBA-30C3-4CAE-8374-524945804AFE}" destId="{659FDFF8-62DF-4A3F-8246-9EB0AA9D6F42}" srcOrd="1" destOrd="0" presId="urn:microsoft.com/office/officeart/2005/8/layout/orgChart1"/>
    <dgm:cxn modelId="{A64E2306-46A4-4503-AA3A-9C1084AD2E9C}" type="presParOf" srcId="{EFA3C3BC-010A-45B6-8092-692748836F72}" destId="{D716E92F-0625-4E48-8D15-6FDBAF589EF5}" srcOrd="1" destOrd="0" presId="urn:microsoft.com/office/officeart/2005/8/layout/orgChart1"/>
    <dgm:cxn modelId="{F799F844-25A4-4127-97C8-A37859A62ED3}" type="presParOf" srcId="{D716E92F-0625-4E48-8D15-6FDBAF589EF5}" destId="{306C80CA-E7EA-46E8-83F3-29A5F35BB985}" srcOrd="0" destOrd="0" presId="urn:microsoft.com/office/officeart/2005/8/layout/orgChart1"/>
    <dgm:cxn modelId="{3ECDC05A-F454-48AC-9879-3908695A3DF7}" type="presParOf" srcId="{D716E92F-0625-4E48-8D15-6FDBAF589EF5}" destId="{ECA451BE-3851-40C7-9041-7BE1F1257396}" srcOrd="1" destOrd="0" presId="urn:microsoft.com/office/officeart/2005/8/layout/orgChart1"/>
    <dgm:cxn modelId="{FA22D99C-4E24-461C-A445-B3DA8DB45406}" type="presParOf" srcId="{ECA451BE-3851-40C7-9041-7BE1F1257396}" destId="{BEAD6A27-7C67-4A2A-AB26-4355A91CCEF4}" srcOrd="0" destOrd="0" presId="urn:microsoft.com/office/officeart/2005/8/layout/orgChart1"/>
    <dgm:cxn modelId="{30D15D7E-957F-4980-9926-7B04C1EDB70A}" type="presParOf" srcId="{BEAD6A27-7C67-4A2A-AB26-4355A91CCEF4}" destId="{3521536A-252D-4F4E-967C-6FAA9083BA2F}" srcOrd="0" destOrd="0" presId="urn:microsoft.com/office/officeart/2005/8/layout/orgChart1"/>
    <dgm:cxn modelId="{6D6F78C1-4305-494B-8968-CC6FBB34647B}" type="presParOf" srcId="{BEAD6A27-7C67-4A2A-AB26-4355A91CCEF4}" destId="{54694128-E702-48E7-A87E-CF681F4E59ED}" srcOrd="1" destOrd="0" presId="urn:microsoft.com/office/officeart/2005/8/layout/orgChart1"/>
    <dgm:cxn modelId="{39652B48-10DF-4185-BB9B-852223D8151A}" type="presParOf" srcId="{ECA451BE-3851-40C7-9041-7BE1F1257396}" destId="{2D559C6E-4457-4E92-A236-47BC44171DF5}" srcOrd="1" destOrd="0" presId="urn:microsoft.com/office/officeart/2005/8/layout/orgChart1"/>
    <dgm:cxn modelId="{9A2E4C14-9D05-4C88-AF8B-432C404233C3}" type="presParOf" srcId="{ECA451BE-3851-40C7-9041-7BE1F1257396}" destId="{E4B86531-E3CA-4806-B56C-68F7A369DD3C}" srcOrd="2" destOrd="0" presId="urn:microsoft.com/office/officeart/2005/8/layout/orgChart1"/>
    <dgm:cxn modelId="{06EF4929-306E-46D4-9007-5D0CA0C7440D}" type="presParOf" srcId="{EFA3C3BC-010A-45B6-8092-692748836F72}" destId="{0E1E1274-6E29-4847-97C3-F7DBA041214A}" srcOrd="2" destOrd="0" presId="urn:microsoft.com/office/officeart/2005/8/layout/orgChart1"/>
    <dgm:cxn modelId="{7DB7B6BC-941E-4ECF-BC62-B413824C1907}" type="presParOf" srcId="{C080A2DD-C5F0-4321-A932-1451E97D08F4}" destId="{6294AC10-1277-4A5F-9156-0A1906F1E801}" srcOrd="2" destOrd="0" presId="urn:microsoft.com/office/officeart/2005/8/layout/orgChart1"/>
    <dgm:cxn modelId="{7775C2D3-FBAE-4190-AFF6-A3FDFA10B006}" type="presParOf" srcId="{60058504-33D1-405E-91C6-6CF4725B90AB}" destId="{9BC88AC1-813A-4BB9-8DFD-C6FB860C2E30}" srcOrd="2" destOrd="0" presId="urn:microsoft.com/office/officeart/2005/8/layout/orgChart1"/>
    <dgm:cxn modelId="{4881BB2A-D10B-4613-B3AB-9600A73FAAAF}" type="presParOf" srcId="{60058504-33D1-405E-91C6-6CF4725B90AB}" destId="{88AAFA1C-3AAB-4896-B8BD-9AA84E7489B8}" srcOrd="3" destOrd="0" presId="urn:microsoft.com/office/officeart/2005/8/layout/orgChart1"/>
    <dgm:cxn modelId="{832DDCEB-6269-492A-AAA7-92CBDAFDB248}" type="presParOf" srcId="{88AAFA1C-3AAB-4896-B8BD-9AA84E7489B8}" destId="{7F45F586-239E-4F52-917E-0748010FEF63}" srcOrd="0" destOrd="0" presId="urn:microsoft.com/office/officeart/2005/8/layout/orgChart1"/>
    <dgm:cxn modelId="{E3F85701-30B4-4D77-8AF8-2BCBC1EA336A}" type="presParOf" srcId="{7F45F586-239E-4F52-917E-0748010FEF63}" destId="{2534A800-1607-4A11-9A73-44C0072174D8}" srcOrd="0" destOrd="0" presId="urn:microsoft.com/office/officeart/2005/8/layout/orgChart1"/>
    <dgm:cxn modelId="{4F5AB19B-AB38-4C5D-BB11-02CFB3FADF9A}" type="presParOf" srcId="{7F45F586-239E-4F52-917E-0748010FEF63}" destId="{A6790392-4F6E-4702-AF29-AFE7CEC2F4F3}" srcOrd="1" destOrd="0" presId="urn:microsoft.com/office/officeart/2005/8/layout/orgChart1"/>
    <dgm:cxn modelId="{D521A7B8-E7C3-4905-A262-20DC68418E31}" type="presParOf" srcId="{88AAFA1C-3AAB-4896-B8BD-9AA84E7489B8}" destId="{1CC52B4A-5614-45DC-9EA8-6E36204DC0AA}" srcOrd="1" destOrd="0" presId="urn:microsoft.com/office/officeart/2005/8/layout/orgChart1"/>
    <dgm:cxn modelId="{0D45E7DF-8277-4AA8-8403-7B3F368A9B0C}" type="presParOf" srcId="{1CC52B4A-5614-45DC-9EA8-6E36204DC0AA}" destId="{7CED4856-6BA3-4F46-8806-12FF6B7FBB4F}" srcOrd="0" destOrd="0" presId="urn:microsoft.com/office/officeart/2005/8/layout/orgChart1"/>
    <dgm:cxn modelId="{15D20D14-2EEE-4CC8-A4FA-8D1D458C656B}" type="presParOf" srcId="{1CC52B4A-5614-45DC-9EA8-6E36204DC0AA}" destId="{A2ADB4A5-5FA6-43DB-9470-05CC188B247A}" srcOrd="1" destOrd="0" presId="urn:microsoft.com/office/officeart/2005/8/layout/orgChart1"/>
    <dgm:cxn modelId="{2E4F39D1-58EC-46DB-8B6E-072FB314313A}" type="presParOf" srcId="{A2ADB4A5-5FA6-43DB-9470-05CC188B247A}" destId="{19BD6344-9844-42BB-9354-3C494E116513}" srcOrd="0" destOrd="0" presId="urn:microsoft.com/office/officeart/2005/8/layout/orgChart1"/>
    <dgm:cxn modelId="{6CD20E72-761F-4D6E-9EFD-D9247D3B6503}" type="presParOf" srcId="{19BD6344-9844-42BB-9354-3C494E116513}" destId="{BC75ADB3-CDF7-4496-93CE-AB423A406BE2}" srcOrd="0" destOrd="0" presId="urn:microsoft.com/office/officeart/2005/8/layout/orgChart1"/>
    <dgm:cxn modelId="{934979D7-C3ED-423C-B3C7-12E404C6A7B1}" type="presParOf" srcId="{19BD6344-9844-42BB-9354-3C494E116513}" destId="{AF72E844-CA9B-48A7-838B-DA40384B0CCD}" srcOrd="1" destOrd="0" presId="urn:microsoft.com/office/officeart/2005/8/layout/orgChart1"/>
    <dgm:cxn modelId="{EBDCFF43-5363-482F-9F57-D9FBE7518FB2}" type="presParOf" srcId="{A2ADB4A5-5FA6-43DB-9470-05CC188B247A}" destId="{28062B65-CFB1-44A1-807E-E97724C70328}" srcOrd="1" destOrd="0" presId="urn:microsoft.com/office/officeart/2005/8/layout/orgChart1"/>
    <dgm:cxn modelId="{61861395-F00F-473F-AB01-0AD4EB4A7174}" type="presParOf" srcId="{28062B65-CFB1-44A1-807E-E97724C70328}" destId="{E3F8720E-B6BA-45B5-9E18-EA41D567F7BE}" srcOrd="0" destOrd="0" presId="urn:microsoft.com/office/officeart/2005/8/layout/orgChart1"/>
    <dgm:cxn modelId="{4235C778-DE8B-4D5A-A5F5-16D80C5CC092}" type="presParOf" srcId="{28062B65-CFB1-44A1-807E-E97724C70328}" destId="{E49A512E-72FB-4937-A2B9-AD996AF20497}" srcOrd="1" destOrd="0" presId="urn:microsoft.com/office/officeart/2005/8/layout/orgChart1"/>
    <dgm:cxn modelId="{FB40F5DC-6BDD-4B2C-9111-943508793680}" type="presParOf" srcId="{E49A512E-72FB-4937-A2B9-AD996AF20497}" destId="{AD3502AA-F1E4-4ED2-8C99-3847AAABB867}" srcOrd="0" destOrd="0" presId="urn:microsoft.com/office/officeart/2005/8/layout/orgChart1"/>
    <dgm:cxn modelId="{A8D8280A-C1CB-4721-BC72-27EF47F58FE7}" type="presParOf" srcId="{AD3502AA-F1E4-4ED2-8C99-3847AAABB867}" destId="{85155C39-C131-4750-BB03-359C553E3236}" srcOrd="0" destOrd="0" presId="urn:microsoft.com/office/officeart/2005/8/layout/orgChart1"/>
    <dgm:cxn modelId="{2990146A-3890-4B79-BF17-5069F220146F}" type="presParOf" srcId="{AD3502AA-F1E4-4ED2-8C99-3847AAABB867}" destId="{2C696508-18C9-4F80-BEDE-9FF9C5FE228E}" srcOrd="1" destOrd="0" presId="urn:microsoft.com/office/officeart/2005/8/layout/orgChart1"/>
    <dgm:cxn modelId="{5F5CDC9F-F0CB-4B60-A64B-494EA0F3C5A6}" type="presParOf" srcId="{E49A512E-72FB-4937-A2B9-AD996AF20497}" destId="{F5188C9A-58CB-42A3-8E3C-F867671A1AA8}" srcOrd="1" destOrd="0" presId="urn:microsoft.com/office/officeart/2005/8/layout/orgChart1"/>
    <dgm:cxn modelId="{CCCFE040-3834-463C-8BED-8C7C8A58BD48}" type="presParOf" srcId="{E49A512E-72FB-4937-A2B9-AD996AF20497}" destId="{0B422BFE-82DB-4E47-8E5E-E4B49B84A508}" srcOrd="2" destOrd="0" presId="urn:microsoft.com/office/officeart/2005/8/layout/orgChart1"/>
    <dgm:cxn modelId="{508A2AFF-B7AA-4A8F-87A3-78F87BF7BEE7}" type="presParOf" srcId="{A2ADB4A5-5FA6-43DB-9470-05CC188B247A}" destId="{A61A0EC9-05C8-4653-B008-6CAA11D11CE5}" srcOrd="2" destOrd="0" presId="urn:microsoft.com/office/officeart/2005/8/layout/orgChart1"/>
    <dgm:cxn modelId="{20FC2269-6440-4FA4-978D-B5D0D15AB409}" type="presParOf" srcId="{1CC52B4A-5614-45DC-9EA8-6E36204DC0AA}" destId="{BED13801-DA0B-4879-BEE5-CA974BEF39C2}" srcOrd="2" destOrd="0" presId="urn:microsoft.com/office/officeart/2005/8/layout/orgChart1"/>
    <dgm:cxn modelId="{7DC96A38-9522-47EA-881D-0364EDE0B72F}" type="presParOf" srcId="{1CC52B4A-5614-45DC-9EA8-6E36204DC0AA}" destId="{E6C6F83A-F108-4F12-B2A2-A29CC365227F}" srcOrd="3" destOrd="0" presId="urn:microsoft.com/office/officeart/2005/8/layout/orgChart1"/>
    <dgm:cxn modelId="{D0868EF7-EFFB-414F-AD75-F4BD46453851}" type="presParOf" srcId="{E6C6F83A-F108-4F12-B2A2-A29CC365227F}" destId="{5299F842-2BF2-49C6-804C-18886EBC2072}" srcOrd="0" destOrd="0" presId="urn:microsoft.com/office/officeart/2005/8/layout/orgChart1"/>
    <dgm:cxn modelId="{6BD86FA7-4C70-4455-A3F8-FD467A9299A9}" type="presParOf" srcId="{5299F842-2BF2-49C6-804C-18886EBC2072}" destId="{525C9FCE-FE2B-4FD0-9FA0-B57FA244211E}" srcOrd="0" destOrd="0" presId="urn:microsoft.com/office/officeart/2005/8/layout/orgChart1"/>
    <dgm:cxn modelId="{C8FD72AF-8C11-4624-8F92-509DF39AF8EB}" type="presParOf" srcId="{5299F842-2BF2-49C6-804C-18886EBC2072}" destId="{09CC42BE-CC3E-471A-B4DF-A1A64264AD38}" srcOrd="1" destOrd="0" presId="urn:microsoft.com/office/officeart/2005/8/layout/orgChart1"/>
    <dgm:cxn modelId="{B8D64453-1B4C-49CD-A016-2BC666924C05}" type="presParOf" srcId="{E6C6F83A-F108-4F12-B2A2-A29CC365227F}" destId="{6A8F12D3-CBA5-4EB2-8191-29E65D6C15DC}" srcOrd="1" destOrd="0" presId="urn:microsoft.com/office/officeart/2005/8/layout/orgChart1"/>
    <dgm:cxn modelId="{BBDF131C-3F2F-48DD-A616-11BA9D87453E}" type="presParOf" srcId="{6A8F12D3-CBA5-4EB2-8191-29E65D6C15DC}" destId="{D48297BD-A30A-4241-A8C6-3A12AEE91D9E}" srcOrd="0" destOrd="0" presId="urn:microsoft.com/office/officeart/2005/8/layout/orgChart1"/>
    <dgm:cxn modelId="{90EDF755-7CDC-4437-A8C2-D78D43BFE722}" type="presParOf" srcId="{6A8F12D3-CBA5-4EB2-8191-29E65D6C15DC}" destId="{858F2541-C35C-4EC1-A1BE-549BFEA8EA17}" srcOrd="1" destOrd="0" presId="urn:microsoft.com/office/officeart/2005/8/layout/orgChart1"/>
    <dgm:cxn modelId="{C4FD1D9E-E494-4D0A-B2BD-61D7B398C2A0}" type="presParOf" srcId="{858F2541-C35C-4EC1-A1BE-549BFEA8EA17}" destId="{1C104183-B680-4DC9-B372-61C7158C832E}" srcOrd="0" destOrd="0" presId="urn:microsoft.com/office/officeart/2005/8/layout/orgChart1"/>
    <dgm:cxn modelId="{A8688CBE-8E65-4B37-B4C6-056005D86E8C}" type="presParOf" srcId="{1C104183-B680-4DC9-B372-61C7158C832E}" destId="{151F82BB-A792-4BA2-84C6-A11AEFABB59E}" srcOrd="0" destOrd="0" presId="urn:microsoft.com/office/officeart/2005/8/layout/orgChart1"/>
    <dgm:cxn modelId="{AC4671DC-7FEC-4825-99DE-866E36823E63}" type="presParOf" srcId="{1C104183-B680-4DC9-B372-61C7158C832E}" destId="{BA147528-3B75-4D9B-B9BA-2A669DB33418}" srcOrd="1" destOrd="0" presId="urn:microsoft.com/office/officeart/2005/8/layout/orgChart1"/>
    <dgm:cxn modelId="{F457DB3D-8DC4-49E1-8CBF-8809E9FB3A55}" type="presParOf" srcId="{858F2541-C35C-4EC1-A1BE-549BFEA8EA17}" destId="{323D3F91-581B-46F4-AF2C-82A5E6CFDFBF}" srcOrd="1" destOrd="0" presId="urn:microsoft.com/office/officeart/2005/8/layout/orgChart1"/>
    <dgm:cxn modelId="{0AFB0D71-7E0D-400B-A8EF-DD382DF765CA}" type="presParOf" srcId="{858F2541-C35C-4EC1-A1BE-549BFEA8EA17}" destId="{6691EC6D-45AE-49A0-9759-2669EDACD980}" srcOrd="2" destOrd="0" presId="urn:microsoft.com/office/officeart/2005/8/layout/orgChart1"/>
    <dgm:cxn modelId="{E3DBD068-7B49-4C03-96EC-B5E14D26A4A3}" type="presParOf" srcId="{E6C6F83A-F108-4F12-B2A2-A29CC365227F}" destId="{A79E334A-9C13-40C5-A92A-E2D4FFC9E6ED}" srcOrd="2" destOrd="0" presId="urn:microsoft.com/office/officeart/2005/8/layout/orgChart1"/>
    <dgm:cxn modelId="{EDC439D9-E9AA-46E9-BB10-54F62D6DEBCD}" type="presParOf" srcId="{88AAFA1C-3AAB-4896-B8BD-9AA84E7489B8}" destId="{65AEF4C8-8D69-447A-BA6E-5217829AE5EC}" srcOrd="2" destOrd="0" presId="urn:microsoft.com/office/officeart/2005/8/layout/orgChart1"/>
    <dgm:cxn modelId="{7966515F-1DC4-4B5B-B5AA-C49C20E15102}" type="presParOf" srcId="{60058504-33D1-405E-91C6-6CF4725B90AB}" destId="{773BADD5-DA53-49AB-892D-57C369BE3BD6}" srcOrd="4" destOrd="0" presId="urn:microsoft.com/office/officeart/2005/8/layout/orgChart1"/>
    <dgm:cxn modelId="{32B54652-8806-4E92-AA48-80A4294E2242}" type="presParOf" srcId="{60058504-33D1-405E-91C6-6CF4725B90AB}" destId="{CFAB44F3-45AC-4AD8-909E-02DF133A2250}" srcOrd="5" destOrd="0" presId="urn:microsoft.com/office/officeart/2005/8/layout/orgChart1"/>
    <dgm:cxn modelId="{36216F83-0358-4926-BA57-4A852401137C}" type="presParOf" srcId="{CFAB44F3-45AC-4AD8-909E-02DF133A2250}" destId="{9C2108C9-42BB-4125-8ADA-FCCD1DF104A0}" srcOrd="0" destOrd="0" presId="urn:microsoft.com/office/officeart/2005/8/layout/orgChart1"/>
    <dgm:cxn modelId="{6CE8CFC6-C1E0-4742-BEAD-F9BF1725DB43}" type="presParOf" srcId="{9C2108C9-42BB-4125-8ADA-FCCD1DF104A0}" destId="{7D08FCB2-0710-4D8F-AF2D-3B08B6122504}" srcOrd="0" destOrd="0" presId="urn:microsoft.com/office/officeart/2005/8/layout/orgChart1"/>
    <dgm:cxn modelId="{EC221AED-AB6F-4B41-B153-2AB2EDC0337B}" type="presParOf" srcId="{9C2108C9-42BB-4125-8ADA-FCCD1DF104A0}" destId="{3B9BD5F6-17FD-4E4C-998E-D04DEE558D40}" srcOrd="1" destOrd="0" presId="urn:microsoft.com/office/officeart/2005/8/layout/orgChart1"/>
    <dgm:cxn modelId="{5EA06CEF-30C7-42F1-8777-D9678CB78CB8}" type="presParOf" srcId="{CFAB44F3-45AC-4AD8-909E-02DF133A2250}" destId="{E5A2CEB6-9C67-40A7-B90F-A0D358DA1FB0}" srcOrd="1" destOrd="0" presId="urn:microsoft.com/office/officeart/2005/8/layout/orgChart1"/>
    <dgm:cxn modelId="{955B82E9-96B9-4E3E-B6E8-255B567E338C}" type="presParOf" srcId="{E5A2CEB6-9C67-40A7-B90F-A0D358DA1FB0}" destId="{AE2E5935-854A-48E6-BF1A-02C2BA1680C9}" srcOrd="0" destOrd="0" presId="urn:microsoft.com/office/officeart/2005/8/layout/orgChart1"/>
    <dgm:cxn modelId="{9AA72BB4-43DD-4619-A9D5-F3A88F4B85A9}" type="presParOf" srcId="{E5A2CEB6-9C67-40A7-B90F-A0D358DA1FB0}" destId="{EF9E4612-211B-4174-B165-B7F58BF63236}" srcOrd="1" destOrd="0" presId="urn:microsoft.com/office/officeart/2005/8/layout/orgChart1"/>
    <dgm:cxn modelId="{3CBACA08-3467-4835-B090-7BDF90413AF2}" type="presParOf" srcId="{EF9E4612-211B-4174-B165-B7F58BF63236}" destId="{5449EF59-A641-4129-B85E-CB1FA7DA5650}" srcOrd="0" destOrd="0" presId="urn:microsoft.com/office/officeart/2005/8/layout/orgChart1"/>
    <dgm:cxn modelId="{8D653324-C3DB-4BCA-B776-CAE8861EEF39}" type="presParOf" srcId="{5449EF59-A641-4129-B85E-CB1FA7DA5650}" destId="{14B2947E-756A-415B-A50D-5298942A2068}" srcOrd="0" destOrd="0" presId="urn:microsoft.com/office/officeart/2005/8/layout/orgChart1"/>
    <dgm:cxn modelId="{9FC9185D-D03C-4146-915D-15CE712C0B4D}" type="presParOf" srcId="{5449EF59-A641-4129-B85E-CB1FA7DA5650}" destId="{0F4A1356-423E-4CB7-8E5E-5114473FA48F}" srcOrd="1" destOrd="0" presId="urn:microsoft.com/office/officeart/2005/8/layout/orgChart1"/>
    <dgm:cxn modelId="{82260B0F-F25E-43A9-AC56-D777646736C2}" type="presParOf" srcId="{EF9E4612-211B-4174-B165-B7F58BF63236}" destId="{CEF8619F-B8F0-4941-81E2-C03D824955C2}" srcOrd="1" destOrd="0" presId="urn:microsoft.com/office/officeart/2005/8/layout/orgChart1"/>
    <dgm:cxn modelId="{A6FCF80D-312D-46F6-9ABA-AE05BFA22D4D}" type="presParOf" srcId="{CEF8619F-B8F0-4941-81E2-C03D824955C2}" destId="{ABE25D6C-16D1-489E-B8FE-224FF58E9A94}" srcOrd="0" destOrd="0" presId="urn:microsoft.com/office/officeart/2005/8/layout/orgChart1"/>
    <dgm:cxn modelId="{B73C6B98-016F-4F76-935E-3986C77E4268}" type="presParOf" srcId="{CEF8619F-B8F0-4941-81E2-C03D824955C2}" destId="{B533D5F0-CCEC-4CFB-A8B9-40651ECD0982}" srcOrd="1" destOrd="0" presId="urn:microsoft.com/office/officeart/2005/8/layout/orgChart1"/>
    <dgm:cxn modelId="{DD6A9D17-38D4-48DA-AAD2-DB5177BA9573}" type="presParOf" srcId="{B533D5F0-CCEC-4CFB-A8B9-40651ECD0982}" destId="{682BE53D-C220-4474-B0EA-5A16F5089092}" srcOrd="0" destOrd="0" presId="urn:microsoft.com/office/officeart/2005/8/layout/orgChart1"/>
    <dgm:cxn modelId="{7FC85D52-AE8A-4CF1-836A-57FFF8CA0453}" type="presParOf" srcId="{682BE53D-C220-4474-B0EA-5A16F5089092}" destId="{14BE4586-40CB-4FAE-BC3C-39EE6C2CDF82}" srcOrd="0" destOrd="0" presId="urn:microsoft.com/office/officeart/2005/8/layout/orgChart1"/>
    <dgm:cxn modelId="{0891D4E3-751D-4A32-909A-290854B6CE30}" type="presParOf" srcId="{682BE53D-C220-4474-B0EA-5A16F5089092}" destId="{72919E95-4E5A-462B-BD7F-98A74A6D0F84}" srcOrd="1" destOrd="0" presId="urn:microsoft.com/office/officeart/2005/8/layout/orgChart1"/>
    <dgm:cxn modelId="{E20ED3C8-B4BD-4C67-BCBA-3F1F8A2EE7EC}" type="presParOf" srcId="{B533D5F0-CCEC-4CFB-A8B9-40651ECD0982}" destId="{EDE88C03-77E2-4950-AB31-4BAFCA041C52}" srcOrd="1" destOrd="0" presId="urn:microsoft.com/office/officeart/2005/8/layout/orgChart1"/>
    <dgm:cxn modelId="{2735F130-A5ED-4A90-ABB1-F233BD3787BE}" type="presParOf" srcId="{B533D5F0-CCEC-4CFB-A8B9-40651ECD0982}" destId="{72B6D0EE-ADAE-490A-86CB-5C3B8243953B}" srcOrd="2" destOrd="0" presId="urn:microsoft.com/office/officeart/2005/8/layout/orgChart1"/>
    <dgm:cxn modelId="{C8BC853A-A7E9-40DF-B61E-53EF069E0499}" type="presParOf" srcId="{EF9E4612-211B-4174-B165-B7F58BF63236}" destId="{D46F1F1E-EA98-4541-A603-98A1AD7BB669}" srcOrd="2" destOrd="0" presId="urn:microsoft.com/office/officeart/2005/8/layout/orgChart1"/>
    <dgm:cxn modelId="{576D3E97-6248-4448-BEC6-800B0AF23A13}" type="presParOf" srcId="{E5A2CEB6-9C67-40A7-B90F-A0D358DA1FB0}" destId="{E8EE1110-D815-430A-BBF6-9305375E8A91}" srcOrd="2" destOrd="0" presId="urn:microsoft.com/office/officeart/2005/8/layout/orgChart1"/>
    <dgm:cxn modelId="{0C89385B-C943-4FFD-BFFF-10C884695BBB}" type="presParOf" srcId="{E5A2CEB6-9C67-40A7-B90F-A0D358DA1FB0}" destId="{A69838B5-C67A-4D65-BA4E-49143A93640E}" srcOrd="3" destOrd="0" presId="urn:microsoft.com/office/officeart/2005/8/layout/orgChart1"/>
    <dgm:cxn modelId="{F6AE554A-E6C9-4C61-9A1A-BA80A804224B}" type="presParOf" srcId="{A69838B5-C67A-4D65-BA4E-49143A93640E}" destId="{11339446-0DE1-43B3-8F1B-A58DDBF737F4}" srcOrd="0" destOrd="0" presId="urn:microsoft.com/office/officeart/2005/8/layout/orgChart1"/>
    <dgm:cxn modelId="{C8A3AE4C-20B5-4C4F-85ED-AD67A9BC5CF0}" type="presParOf" srcId="{11339446-0DE1-43B3-8F1B-A58DDBF737F4}" destId="{5642C808-B2F3-4038-BBE5-218E611A925D}" srcOrd="0" destOrd="0" presId="urn:microsoft.com/office/officeart/2005/8/layout/orgChart1"/>
    <dgm:cxn modelId="{D054ED50-CF9F-47C8-82D5-334BE06B4DD9}" type="presParOf" srcId="{11339446-0DE1-43B3-8F1B-A58DDBF737F4}" destId="{D1A856A8-974D-4D76-9517-7EB8B7923711}" srcOrd="1" destOrd="0" presId="urn:microsoft.com/office/officeart/2005/8/layout/orgChart1"/>
    <dgm:cxn modelId="{1B035857-0763-4BF8-AD56-E0CB85D56990}" type="presParOf" srcId="{A69838B5-C67A-4D65-BA4E-49143A93640E}" destId="{37C5D5F0-D488-49E5-82BC-80081FD4E757}" srcOrd="1" destOrd="0" presId="urn:microsoft.com/office/officeart/2005/8/layout/orgChart1"/>
    <dgm:cxn modelId="{220B9C7D-6101-4C19-8806-50FEBCFA7FF6}" type="presParOf" srcId="{37C5D5F0-D488-49E5-82BC-80081FD4E757}" destId="{64C709B7-18AD-4523-9497-B449B5BF20C0}" srcOrd="0" destOrd="0" presId="urn:microsoft.com/office/officeart/2005/8/layout/orgChart1"/>
    <dgm:cxn modelId="{1D66366A-6D6A-40F5-8783-54EDA33A8EDA}" type="presParOf" srcId="{37C5D5F0-D488-49E5-82BC-80081FD4E757}" destId="{C7623FDF-D6FD-4A08-9D75-23BC4D30BE54}" srcOrd="1" destOrd="0" presId="urn:microsoft.com/office/officeart/2005/8/layout/orgChart1"/>
    <dgm:cxn modelId="{BA24E971-0B75-47E6-BFA7-6548D47C8CC5}" type="presParOf" srcId="{C7623FDF-D6FD-4A08-9D75-23BC4D30BE54}" destId="{E797FA2C-19BF-4A20-AFA4-A48D94A4D104}" srcOrd="0" destOrd="0" presId="urn:microsoft.com/office/officeart/2005/8/layout/orgChart1"/>
    <dgm:cxn modelId="{131E7AA3-6921-4D96-8E19-477A7463E7E0}" type="presParOf" srcId="{E797FA2C-19BF-4A20-AFA4-A48D94A4D104}" destId="{4D88BCBD-B14F-414B-AE04-38D87A54DC6F}" srcOrd="0" destOrd="0" presId="urn:microsoft.com/office/officeart/2005/8/layout/orgChart1"/>
    <dgm:cxn modelId="{EB67C406-6450-4EBC-B071-7AB5443531B5}" type="presParOf" srcId="{E797FA2C-19BF-4A20-AFA4-A48D94A4D104}" destId="{A6E0A287-1B11-4E4D-961C-B8BAA5F64A02}" srcOrd="1" destOrd="0" presId="urn:microsoft.com/office/officeart/2005/8/layout/orgChart1"/>
    <dgm:cxn modelId="{2983DFA8-6E00-40DA-8BDF-0AFD3EF2D7D6}" type="presParOf" srcId="{C7623FDF-D6FD-4A08-9D75-23BC4D30BE54}" destId="{D6C4C2DD-1320-4DB1-A988-342521340A4E}" srcOrd="1" destOrd="0" presId="urn:microsoft.com/office/officeart/2005/8/layout/orgChart1"/>
    <dgm:cxn modelId="{E2AD5E41-E90C-4C79-AB09-334819C5A221}" type="presParOf" srcId="{C7623FDF-D6FD-4A08-9D75-23BC4D30BE54}" destId="{A9C15DF9-260F-4109-9FF2-AABFA09BAC49}" srcOrd="2" destOrd="0" presId="urn:microsoft.com/office/officeart/2005/8/layout/orgChart1"/>
    <dgm:cxn modelId="{CA1C8105-D140-47C1-90D0-FD63CF67BB36}" type="presParOf" srcId="{A69838B5-C67A-4D65-BA4E-49143A93640E}" destId="{9AF90CC3-96B0-45A8-A64A-58A7DDED4426}" srcOrd="2" destOrd="0" presId="urn:microsoft.com/office/officeart/2005/8/layout/orgChart1"/>
    <dgm:cxn modelId="{58B0FE86-A1D8-4F63-A1FE-59B38CDD86DF}" type="presParOf" srcId="{CFAB44F3-45AC-4AD8-909E-02DF133A2250}" destId="{B4B8DBC8-C38D-4B29-9981-F7A0774F2F4F}" srcOrd="2" destOrd="0" presId="urn:microsoft.com/office/officeart/2005/8/layout/orgChart1"/>
    <dgm:cxn modelId="{B5B8B896-183B-4DD4-9CC3-AEAC72878E37}" type="presParOf" srcId="{64B026B4-C5E5-4508-A9ED-58FE6046DBE1}" destId="{F06FFD91-9C05-4756-A367-60329343E3D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AE4F3495-CF42-4DCB-A330-3A2C9D2C87C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4CB4FF5F-CEEE-40D6-807B-BA09D831990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Začetek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m1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7EA8863A-3E8F-4EDC-BE42-BFC4E1B76809}" type="parTrans" cxnId="{594C0219-1A15-49D8-B945-4B721580BC7A}">
      <dgm:prSet/>
      <dgm:spPr/>
    </dgm:pt>
    <dgm:pt modelId="{E889062C-F0C1-4B4F-99F8-DD9E2DCC067F}" type="sibTrans" cxnId="{594C0219-1A15-49D8-B945-4B721580BC7A}">
      <dgm:prSet/>
      <dgm:spPr/>
    </dgm:pt>
    <dgm:pt modelId="{BBA0F1B4-F33C-435F-B24B-F3DF2F38372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2 / m12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7ED2EE1F-13DA-4B1D-B8EF-95E3E515531C}" type="parTrans" cxnId="{93AA1CFD-3E47-4FA3-83C7-1CB530AF20FE}">
      <dgm:prSet/>
      <dgm:spPr/>
    </dgm:pt>
    <dgm:pt modelId="{812C54FC-EAD9-4E06-9C7E-20727560D6D6}" type="sibTrans" cxnId="{93AA1CFD-3E47-4FA3-83C7-1CB530AF20FE}">
      <dgm:prSet/>
      <dgm:spPr/>
    </dgm:pt>
    <dgm:pt modelId="{8652CC0E-F996-4D88-93AE-E62B4E05AD12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3 / m13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05F56A53-B2F5-47B0-8B1C-35B7C77DAFD8}" type="parTrans" cxnId="{7409EAB0-CDC1-42E8-A9D3-877DE4D45A7C}">
      <dgm:prSet/>
      <dgm:spPr/>
    </dgm:pt>
    <dgm:pt modelId="{1E7A9FF5-315C-412E-8D56-90321F1ADE13}" type="sibTrans" cxnId="{7409EAB0-CDC1-42E8-A9D3-877DE4D45A7C}">
      <dgm:prSet/>
      <dgm:spPr/>
    </dgm:pt>
    <dgm:pt modelId="{87816148-CEE9-4486-940D-4E06663EB969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4 / m14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DCE2109E-1A8A-41C3-B932-A694A590F18C}" type="parTrans" cxnId="{3D1D46AD-BB6F-4AE1-8A02-18187EC30050}">
      <dgm:prSet/>
      <dgm:spPr/>
    </dgm:pt>
    <dgm:pt modelId="{2B105162-2997-4E6A-BE32-3D8BC01DF884}" type="sibTrans" cxnId="{3D1D46AD-BB6F-4AE1-8A02-18187EC30050}">
      <dgm:prSet/>
      <dgm:spPr/>
    </dgm:pt>
    <dgm:pt modelId="{10CA3050-7D3C-43F9-A16D-7B35E72C6C1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5 / m15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3DE63220-1457-49CF-AAB0-9919B987EFF7}" type="parTrans" cxnId="{768E4748-A3E6-469C-A36F-A21BFED5024E}">
      <dgm:prSet/>
      <dgm:spPr/>
    </dgm:pt>
    <dgm:pt modelId="{37D90C63-C2FD-432B-BE22-4C979A2B39D4}" type="sibTrans" cxnId="{768E4748-A3E6-469C-A36F-A21BFED5024E}">
      <dgm:prSet/>
      <dgm:spPr/>
    </dgm:pt>
    <dgm:pt modelId="{ED9CC15A-D3B0-4BF3-BEC0-E5D0DBD60443}" type="pres">
      <dgm:prSet presAssocID="{AE4F3495-CF42-4DCB-A330-3A2C9D2C87C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9C498C2-A5B4-49CF-93EB-7B1E1B946EDB}" type="pres">
      <dgm:prSet presAssocID="{4CB4FF5F-CEEE-40D6-807B-BA09D8319900}" presName="hierRoot1" presStyleCnt="0">
        <dgm:presLayoutVars>
          <dgm:hierBranch/>
        </dgm:presLayoutVars>
      </dgm:prSet>
      <dgm:spPr/>
    </dgm:pt>
    <dgm:pt modelId="{ACAFABAF-AB3E-407A-A2F0-892A6B13F05B}" type="pres">
      <dgm:prSet presAssocID="{4CB4FF5F-CEEE-40D6-807B-BA09D8319900}" presName="rootComposite1" presStyleCnt="0"/>
      <dgm:spPr/>
    </dgm:pt>
    <dgm:pt modelId="{A215B891-1713-4695-9C7F-B22E10A0D8AF}" type="pres">
      <dgm:prSet presAssocID="{4CB4FF5F-CEEE-40D6-807B-BA09D8319900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11A0C2BF-F26D-4470-B711-D00ECA344D26}" type="pres">
      <dgm:prSet presAssocID="{4CB4FF5F-CEEE-40D6-807B-BA09D8319900}" presName="rootConnector1" presStyleLbl="node1" presStyleIdx="0" presStyleCnt="0"/>
      <dgm:spPr/>
      <dgm:t>
        <a:bodyPr/>
        <a:lstStyle/>
        <a:p>
          <a:endParaRPr lang="sl-SI"/>
        </a:p>
      </dgm:t>
    </dgm:pt>
    <dgm:pt modelId="{781B7558-485C-402E-8014-06D4AEA187F4}" type="pres">
      <dgm:prSet presAssocID="{4CB4FF5F-CEEE-40D6-807B-BA09D8319900}" presName="hierChild2" presStyleCnt="0"/>
      <dgm:spPr/>
    </dgm:pt>
    <dgm:pt modelId="{54642989-E7F9-4ABA-9751-D86980163482}" type="pres">
      <dgm:prSet presAssocID="{7ED2EE1F-13DA-4B1D-B8EF-95E3E515531C}" presName="Name35" presStyleLbl="parChTrans1D2" presStyleIdx="0" presStyleCnt="4"/>
      <dgm:spPr/>
    </dgm:pt>
    <dgm:pt modelId="{AF752970-405B-47B0-88CE-D16F58A7E704}" type="pres">
      <dgm:prSet presAssocID="{BBA0F1B4-F33C-435F-B24B-F3DF2F38372B}" presName="hierRoot2" presStyleCnt="0">
        <dgm:presLayoutVars>
          <dgm:hierBranch/>
        </dgm:presLayoutVars>
      </dgm:prSet>
      <dgm:spPr/>
    </dgm:pt>
    <dgm:pt modelId="{11321408-66FE-4416-B817-75BE53B5659C}" type="pres">
      <dgm:prSet presAssocID="{BBA0F1B4-F33C-435F-B24B-F3DF2F38372B}" presName="rootComposite" presStyleCnt="0"/>
      <dgm:spPr/>
    </dgm:pt>
    <dgm:pt modelId="{4A6E060D-F68B-4F2C-99A1-15EB98E71124}" type="pres">
      <dgm:prSet presAssocID="{BBA0F1B4-F33C-435F-B24B-F3DF2F38372B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49B489E6-F013-4914-B453-C6166D8F9886}" type="pres">
      <dgm:prSet presAssocID="{BBA0F1B4-F33C-435F-B24B-F3DF2F38372B}" presName="rootConnector" presStyleLbl="node2" presStyleIdx="0" presStyleCnt="4"/>
      <dgm:spPr/>
      <dgm:t>
        <a:bodyPr/>
        <a:lstStyle/>
        <a:p>
          <a:endParaRPr lang="sl-SI"/>
        </a:p>
      </dgm:t>
    </dgm:pt>
    <dgm:pt modelId="{39010441-F8B5-43A6-BCB1-AA97298E686D}" type="pres">
      <dgm:prSet presAssocID="{BBA0F1B4-F33C-435F-B24B-F3DF2F38372B}" presName="hierChild4" presStyleCnt="0"/>
      <dgm:spPr/>
    </dgm:pt>
    <dgm:pt modelId="{689772A5-2E82-4DE7-AEEB-DE578BFDFA57}" type="pres">
      <dgm:prSet presAssocID="{BBA0F1B4-F33C-435F-B24B-F3DF2F38372B}" presName="hierChild5" presStyleCnt="0"/>
      <dgm:spPr/>
    </dgm:pt>
    <dgm:pt modelId="{DE637596-5902-4653-9BFB-3CFBB095B0E6}" type="pres">
      <dgm:prSet presAssocID="{05F56A53-B2F5-47B0-8B1C-35B7C77DAFD8}" presName="Name35" presStyleLbl="parChTrans1D2" presStyleIdx="1" presStyleCnt="4"/>
      <dgm:spPr/>
    </dgm:pt>
    <dgm:pt modelId="{79DF4FB1-23A6-4D8F-8687-173D0CA4C1D5}" type="pres">
      <dgm:prSet presAssocID="{8652CC0E-F996-4D88-93AE-E62B4E05AD12}" presName="hierRoot2" presStyleCnt="0">
        <dgm:presLayoutVars>
          <dgm:hierBranch/>
        </dgm:presLayoutVars>
      </dgm:prSet>
      <dgm:spPr/>
    </dgm:pt>
    <dgm:pt modelId="{544CD983-94B9-419D-9B2A-ED928F8DB94A}" type="pres">
      <dgm:prSet presAssocID="{8652CC0E-F996-4D88-93AE-E62B4E05AD12}" presName="rootComposite" presStyleCnt="0"/>
      <dgm:spPr/>
    </dgm:pt>
    <dgm:pt modelId="{D71D32B1-1E5E-4045-8798-16FD1766E285}" type="pres">
      <dgm:prSet presAssocID="{8652CC0E-F996-4D88-93AE-E62B4E05AD12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AD1B40DE-E601-4F98-AB23-7388AE637C7C}" type="pres">
      <dgm:prSet presAssocID="{8652CC0E-F996-4D88-93AE-E62B4E05AD12}" presName="rootConnector" presStyleLbl="node2" presStyleIdx="1" presStyleCnt="4"/>
      <dgm:spPr/>
      <dgm:t>
        <a:bodyPr/>
        <a:lstStyle/>
        <a:p>
          <a:endParaRPr lang="sl-SI"/>
        </a:p>
      </dgm:t>
    </dgm:pt>
    <dgm:pt modelId="{FA506A6A-FFA4-4D88-B3A9-3D964F784514}" type="pres">
      <dgm:prSet presAssocID="{8652CC0E-F996-4D88-93AE-E62B4E05AD12}" presName="hierChild4" presStyleCnt="0"/>
      <dgm:spPr/>
    </dgm:pt>
    <dgm:pt modelId="{40895885-9CD5-4BC3-8D09-C11063FDC96B}" type="pres">
      <dgm:prSet presAssocID="{8652CC0E-F996-4D88-93AE-E62B4E05AD12}" presName="hierChild5" presStyleCnt="0"/>
      <dgm:spPr/>
    </dgm:pt>
    <dgm:pt modelId="{F31EF2BF-3918-4617-8D0F-30B5D5E8A7CB}" type="pres">
      <dgm:prSet presAssocID="{DCE2109E-1A8A-41C3-B932-A694A590F18C}" presName="Name35" presStyleLbl="parChTrans1D2" presStyleIdx="2" presStyleCnt="4"/>
      <dgm:spPr/>
    </dgm:pt>
    <dgm:pt modelId="{C6F4A9B4-82AE-4754-AB6D-D4005DF02F14}" type="pres">
      <dgm:prSet presAssocID="{87816148-CEE9-4486-940D-4E06663EB969}" presName="hierRoot2" presStyleCnt="0">
        <dgm:presLayoutVars>
          <dgm:hierBranch/>
        </dgm:presLayoutVars>
      </dgm:prSet>
      <dgm:spPr/>
    </dgm:pt>
    <dgm:pt modelId="{0E74F1EB-1A5F-43E6-840C-61483912D5A6}" type="pres">
      <dgm:prSet presAssocID="{87816148-CEE9-4486-940D-4E06663EB969}" presName="rootComposite" presStyleCnt="0"/>
      <dgm:spPr/>
    </dgm:pt>
    <dgm:pt modelId="{273F31FB-9683-4EFF-8E47-D9503D1D57B8}" type="pres">
      <dgm:prSet presAssocID="{87816148-CEE9-4486-940D-4E06663EB969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B3E913F2-8675-482A-BC2C-190E71B0A05E}" type="pres">
      <dgm:prSet presAssocID="{87816148-CEE9-4486-940D-4E06663EB969}" presName="rootConnector" presStyleLbl="node2" presStyleIdx="2" presStyleCnt="4"/>
      <dgm:spPr/>
      <dgm:t>
        <a:bodyPr/>
        <a:lstStyle/>
        <a:p>
          <a:endParaRPr lang="sl-SI"/>
        </a:p>
      </dgm:t>
    </dgm:pt>
    <dgm:pt modelId="{A30D80DA-4177-425C-8865-CD4B09B31E06}" type="pres">
      <dgm:prSet presAssocID="{87816148-CEE9-4486-940D-4E06663EB969}" presName="hierChild4" presStyleCnt="0"/>
      <dgm:spPr/>
    </dgm:pt>
    <dgm:pt modelId="{B1A1CE27-546D-4F4E-B3AD-DD094F03231C}" type="pres">
      <dgm:prSet presAssocID="{87816148-CEE9-4486-940D-4E06663EB969}" presName="hierChild5" presStyleCnt="0"/>
      <dgm:spPr/>
    </dgm:pt>
    <dgm:pt modelId="{C20443F7-8B4E-412E-B2B4-B640BB159955}" type="pres">
      <dgm:prSet presAssocID="{3DE63220-1457-49CF-AAB0-9919B987EFF7}" presName="Name35" presStyleLbl="parChTrans1D2" presStyleIdx="3" presStyleCnt="4"/>
      <dgm:spPr/>
    </dgm:pt>
    <dgm:pt modelId="{DB7C1B4F-22AB-447C-AE4E-6BA9A447E6B9}" type="pres">
      <dgm:prSet presAssocID="{10CA3050-7D3C-43F9-A16D-7B35E72C6C1E}" presName="hierRoot2" presStyleCnt="0">
        <dgm:presLayoutVars>
          <dgm:hierBranch/>
        </dgm:presLayoutVars>
      </dgm:prSet>
      <dgm:spPr/>
    </dgm:pt>
    <dgm:pt modelId="{9E37391B-5EF3-4355-96D3-B60AF27D0964}" type="pres">
      <dgm:prSet presAssocID="{10CA3050-7D3C-43F9-A16D-7B35E72C6C1E}" presName="rootComposite" presStyleCnt="0"/>
      <dgm:spPr/>
    </dgm:pt>
    <dgm:pt modelId="{8CE8626A-4372-42DC-A6C6-44B07B5E6276}" type="pres">
      <dgm:prSet presAssocID="{10CA3050-7D3C-43F9-A16D-7B35E72C6C1E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EF84C7C0-7166-4071-B6FB-02DBDFAD84E2}" type="pres">
      <dgm:prSet presAssocID="{10CA3050-7D3C-43F9-A16D-7B35E72C6C1E}" presName="rootConnector" presStyleLbl="node2" presStyleIdx="3" presStyleCnt="4"/>
      <dgm:spPr/>
      <dgm:t>
        <a:bodyPr/>
        <a:lstStyle/>
        <a:p>
          <a:endParaRPr lang="sl-SI"/>
        </a:p>
      </dgm:t>
    </dgm:pt>
    <dgm:pt modelId="{7DAADEC4-ED34-439E-A04D-0AE40B256601}" type="pres">
      <dgm:prSet presAssocID="{10CA3050-7D3C-43F9-A16D-7B35E72C6C1E}" presName="hierChild4" presStyleCnt="0"/>
      <dgm:spPr/>
    </dgm:pt>
    <dgm:pt modelId="{3E00BCEB-71F8-4096-B775-C3988448DCCC}" type="pres">
      <dgm:prSet presAssocID="{10CA3050-7D3C-43F9-A16D-7B35E72C6C1E}" presName="hierChild5" presStyleCnt="0"/>
      <dgm:spPr/>
    </dgm:pt>
    <dgm:pt modelId="{8FC84A05-7CCF-4F61-8B0A-1B2F2A6DE4F7}" type="pres">
      <dgm:prSet presAssocID="{4CB4FF5F-CEEE-40D6-807B-BA09D8319900}" presName="hierChild3" presStyleCnt="0"/>
      <dgm:spPr/>
    </dgm:pt>
  </dgm:ptLst>
  <dgm:cxnLst>
    <dgm:cxn modelId="{5140749F-7BB6-4D78-AA39-070CCC3401F0}" type="presOf" srcId="{87816148-CEE9-4486-940D-4E06663EB969}" destId="{273F31FB-9683-4EFF-8E47-D9503D1D57B8}" srcOrd="0" destOrd="0" presId="urn:microsoft.com/office/officeart/2005/8/layout/orgChart1"/>
    <dgm:cxn modelId="{7409EAB0-CDC1-42E8-A9D3-877DE4D45A7C}" srcId="{4CB4FF5F-CEEE-40D6-807B-BA09D8319900}" destId="{8652CC0E-F996-4D88-93AE-E62B4E05AD12}" srcOrd="1" destOrd="0" parTransId="{05F56A53-B2F5-47B0-8B1C-35B7C77DAFD8}" sibTransId="{1E7A9FF5-315C-412E-8D56-90321F1ADE13}"/>
    <dgm:cxn modelId="{F3F3337F-3191-44C7-B4E1-E2B744208AA9}" type="presOf" srcId="{10CA3050-7D3C-43F9-A16D-7B35E72C6C1E}" destId="{8CE8626A-4372-42DC-A6C6-44B07B5E6276}" srcOrd="0" destOrd="0" presId="urn:microsoft.com/office/officeart/2005/8/layout/orgChart1"/>
    <dgm:cxn modelId="{3870FD78-A807-47EF-8A24-94FD81B12861}" type="presOf" srcId="{10CA3050-7D3C-43F9-A16D-7B35E72C6C1E}" destId="{EF84C7C0-7166-4071-B6FB-02DBDFAD84E2}" srcOrd="1" destOrd="0" presId="urn:microsoft.com/office/officeart/2005/8/layout/orgChart1"/>
    <dgm:cxn modelId="{665DB993-ABE7-4389-A7F8-C7E060CB8150}" type="presOf" srcId="{AE4F3495-CF42-4DCB-A330-3A2C9D2C87C8}" destId="{ED9CC15A-D3B0-4BF3-BEC0-E5D0DBD60443}" srcOrd="0" destOrd="0" presId="urn:microsoft.com/office/officeart/2005/8/layout/orgChart1"/>
    <dgm:cxn modelId="{594C0219-1A15-49D8-B945-4B721580BC7A}" srcId="{AE4F3495-CF42-4DCB-A330-3A2C9D2C87C8}" destId="{4CB4FF5F-CEEE-40D6-807B-BA09D8319900}" srcOrd="0" destOrd="0" parTransId="{7EA8863A-3E8F-4EDC-BE42-BFC4E1B76809}" sibTransId="{E889062C-F0C1-4B4F-99F8-DD9E2DCC067F}"/>
    <dgm:cxn modelId="{1BAC4441-B8F1-4CE6-81E6-1B1FB1D687C8}" type="presOf" srcId="{BBA0F1B4-F33C-435F-B24B-F3DF2F38372B}" destId="{4A6E060D-F68B-4F2C-99A1-15EB98E71124}" srcOrd="0" destOrd="0" presId="urn:microsoft.com/office/officeart/2005/8/layout/orgChart1"/>
    <dgm:cxn modelId="{115D9CE9-8281-47DE-825A-FF6579741D25}" type="presOf" srcId="{8652CC0E-F996-4D88-93AE-E62B4E05AD12}" destId="{AD1B40DE-E601-4F98-AB23-7388AE637C7C}" srcOrd="1" destOrd="0" presId="urn:microsoft.com/office/officeart/2005/8/layout/orgChart1"/>
    <dgm:cxn modelId="{EC05AC08-FD9B-48FD-9E16-97D7D18D227B}" type="presOf" srcId="{3DE63220-1457-49CF-AAB0-9919B987EFF7}" destId="{C20443F7-8B4E-412E-B2B4-B640BB159955}" srcOrd="0" destOrd="0" presId="urn:microsoft.com/office/officeart/2005/8/layout/orgChart1"/>
    <dgm:cxn modelId="{8B69D0B7-F201-4A46-864D-38F441578BA8}" type="presOf" srcId="{4CB4FF5F-CEEE-40D6-807B-BA09D8319900}" destId="{A215B891-1713-4695-9C7F-B22E10A0D8AF}" srcOrd="0" destOrd="0" presId="urn:microsoft.com/office/officeart/2005/8/layout/orgChart1"/>
    <dgm:cxn modelId="{86D3EBCB-DA04-44FC-84ED-301D16042045}" type="presOf" srcId="{BBA0F1B4-F33C-435F-B24B-F3DF2F38372B}" destId="{49B489E6-F013-4914-B453-C6166D8F9886}" srcOrd="1" destOrd="0" presId="urn:microsoft.com/office/officeart/2005/8/layout/orgChart1"/>
    <dgm:cxn modelId="{436AD99C-2833-450C-A3D0-F3DA83D34058}" type="presOf" srcId="{4CB4FF5F-CEEE-40D6-807B-BA09D8319900}" destId="{11A0C2BF-F26D-4470-B711-D00ECA344D26}" srcOrd="1" destOrd="0" presId="urn:microsoft.com/office/officeart/2005/8/layout/orgChart1"/>
    <dgm:cxn modelId="{5A2F3E9D-7F18-49C8-8460-C0A012041FAB}" type="presOf" srcId="{8652CC0E-F996-4D88-93AE-E62B4E05AD12}" destId="{D71D32B1-1E5E-4045-8798-16FD1766E285}" srcOrd="0" destOrd="0" presId="urn:microsoft.com/office/officeart/2005/8/layout/orgChart1"/>
    <dgm:cxn modelId="{93AA1CFD-3E47-4FA3-83C7-1CB530AF20FE}" srcId="{4CB4FF5F-CEEE-40D6-807B-BA09D8319900}" destId="{BBA0F1B4-F33C-435F-B24B-F3DF2F38372B}" srcOrd="0" destOrd="0" parTransId="{7ED2EE1F-13DA-4B1D-B8EF-95E3E515531C}" sibTransId="{812C54FC-EAD9-4E06-9C7E-20727560D6D6}"/>
    <dgm:cxn modelId="{3D1D46AD-BB6F-4AE1-8A02-18187EC30050}" srcId="{4CB4FF5F-CEEE-40D6-807B-BA09D8319900}" destId="{87816148-CEE9-4486-940D-4E06663EB969}" srcOrd="2" destOrd="0" parTransId="{DCE2109E-1A8A-41C3-B932-A694A590F18C}" sibTransId="{2B105162-2997-4E6A-BE32-3D8BC01DF884}"/>
    <dgm:cxn modelId="{52A3DB3D-4A08-42FD-9A52-3E112F5AB4C7}" type="presOf" srcId="{7ED2EE1F-13DA-4B1D-B8EF-95E3E515531C}" destId="{54642989-E7F9-4ABA-9751-D86980163482}" srcOrd="0" destOrd="0" presId="urn:microsoft.com/office/officeart/2005/8/layout/orgChart1"/>
    <dgm:cxn modelId="{4BF25B68-A4E9-4060-A4B7-00A50A855D41}" type="presOf" srcId="{05F56A53-B2F5-47B0-8B1C-35B7C77DAFD8}" destId="{DE637596-5902-4653-9BFB-3CFBB095B0E6}" srcOrd="0" destOrd="0" presId="urn:microsoft.com/office/officeart/2005/8/layout/orgChart1"/>
    <dgm:cxn modelId="{1AFE70E0-300E-442E-8326-2E0F350E6D09}" type="presOf" srcId="{DCE2109E-1A8A-41C3-B932-A694A590F18C}" destId="{F31EF2BF-3918-4617-8D0F-30B5D5E8A7CB}" srcOrd="0" destOrd="0" presId="urn:microsoft.com/office/officeart/2005/8/layout/orgChart1"/>
    <dgm:cxn modelId="{D51E9E7B-3268-4ED0-991A-206939899B39}" type="presOf" srcId="{87816148-CEE9-4486-940D-4E06663EB969}" destId="{B3E913F2-8675-482A-BC2C-190E71B0A05E}" srcOrd="1" destOrd="0" presId="urn:microsoft.com/office/officeart/2005/8/layout/orgChart1"/>
    <dgm:cxn modelId="{768E4748-A3E6-469C-A36F-A21BFED5024E}" srcId="{4CB4FF5F-CEEE-40D6-807B-BA09D8319900}" destId="{10CA3050-7D3C-43F9-A16D-7B35E72C6C1E}" srcOrd="3" destOrd="0" parTransId="{3DE63220-1457-49CF-AAB0-9919B987EFF7}" sibTransId="{37D90C63-C2FD-432B-BE22-4C979A2B39D4}"/>
    <dgm:cxn modelId="{E359B596-F783-4596-848A-640A6BA69A4C}" type="presParOf" srcId="{ED9CC15A-D3B0-4BF3-BEC0-E5D0DBD60443}" destId="{59C498C2-A5B4-49CF-93EB-7B1E1B946EDB}" srcOrd="0" destOrd="0" presId="urn:microsoft.com/office/officeart/2005/8/layout/orgChart1"/>
    <dgm:cxn modelId="{B98939DC-DE88-4B00-8B7C-F05420D23D6E}" type="presParOf" srcId="{59C498C2-A5B4-49CF-93EB-7B1E1B946EDB}" destId="{ACAFABAF-AB3E-407A-A2F0-892A6B13F05B}" srcOrd="0" destOrd="0" presId="urn:microsoft.com/office/officeart/2005/8/layout/orgChart1"/>
    <dgm:cxn modelId="{498CB6F5-7480-4689-9CD2-7F902D916E6C}" type="presParOf" srcId="{ACAFABAF-AB3E-407A-A2F0-892A6B13F05B}" destId="{A215B891-1713-4695-9C7F-B22E10A0D8AF}" srcOrd="0" destOrd="0" presId="urn:microsoft.com/office/officeart/2005/8/layout/orgChart1"/>
    <dgm:cxn modelId="{297C2DCA-DFDA-42CF-8EE4-B3E9FD9119BF}" type="presParOf" srcId="{ACAFABAF-AB3E-407A-A2F0-892A6B13F05B}" destId="{11A0C2BF-F26D-4470-B711-D00ECA344D26}" srcOrd="1" destOrd="0" presId="urn:microsoft.com/office/officeart/2005/8/layout/orgChart1"/>
    <dgm:cxn modelId="{D228D677-161A-4EE2-BF55-699B8B9047D2}" type="presParOf" srcId="{59C498C2-A5B4-49CF-93EB-7B1E1B946EDB}" destId="{781B7558-485C-402E-8014-06D4AEA187F4}" srcOrd="1" destOrd="0" presId="urn:microsoft.com/office/officeart/2005/8/layout/orgChart1"/>
    <dgm:cxn modelId="{C655092E-99DC-429E-8B37-9567E54C9D0C}" type="presParOf" srcId="{781B7558-485C-402E-8014-06D4AEA187F4}" destId="{54642989-E7F9-4ABA-9751-D86980163482}" srcOrd="0" destOrd="0" presId="urn:microsoft.com/office/officeart/2005/8/layout/orgChart1"/>
    <dgm:cxn modelId="{54B33F16-6C11-4961-84E0-0BA54185DEC6}" type="presParOf" srcId="{781B7558-485C-402E-8014-06D4AEA187F4}" destId="{AF752970-405B-47B0-88CE-D16F58A7E704}" srcOrd="1" destOrd="0" presId="urn:microsoft.com/office/officeart/2005/8/layout/orgChart1"/>
    <dgm:cxn modelId="{7BAE47AD-D2C3-43A4-8B92-131344688B1D}" type="presParOf" srcId="{AF752970-405B-47B0-88CE-D16F58A7E704}" destId="{11321408-66FE-4416-B817-75BE53B5659C}" srcOrd="0" destOrd="0" presId="urn:microsoft.com/office/officeart/2005/8/layout/orgChart1"/>
    <dgm:cxn modelId="{BECA3C81-1B18-431D-85FC-EE63A45B3DA1}" type="presParOf" srcId="{11321408-66FE-4416-B817-75BE53B5659C}" destId="{4A6E060D-F68B-4F2C-99A1-15EB98E71124}" srcOrd="0" destOrd="0" presId="urn:microsoft.com/office/officeart/2005/8/layout/orgChart1"/>
    <dgm:cxn modelId="{107A7166-EDD0-4F61-AB3F-4AA0D6B97878}" type="presParOf" srcId="{11321408-66FE-4416-B817-75BE53B5659C}" destId="{49B489E6-F013-4914-B453-C6166D8F9886}" srcOrd="1" destOrd="0" presId="urn:microsoft.com/office/officeart/2005/8/layout/orgChart1"/>
    <dgm:cxn modelId="{243B0C01-E7FC-4CB8-B493-464187902849}" type="presParOf" srcId="{AF752970-405B-47B0-88CE-D16F58A7E704}" destId="{39010441-F8B5-43A6-BCB1-AA97298E686D}" srcOrd="1" destOrd="0" presId="urn:microsoft.com/office/officeart/2005/8/layout/orgChart1"/>
    <dgm:cxn modelId="{4939EC75-A96A-4E1A-8450-B4B348B3957D}" type="presParOf" srcId="{AF752970-405B-47B0-88CE-D16F58A7E704}" destId="{689772A5-2E82-4DE7-AEEB-DE578BFDFA57}" srcOrd="2" destOrd="0" presId="urn:microsoft.com/office/officeart/2005/8/layout/orgChart1"/>
    <dgm:cxn modelId="{8F5506AC-330C-45A9-89B9-B46EAB720291}" type="presParOf" srcId="{781B7558-485C-402E-8014-06D4AEA187F4}" destId="{DE637596-5902-4653-9BFB-3CFBB095B0E6}" srcOrd="2" destOrd="0" presId="urn:microsoft.com/office/officeart/2005/8/layout/orgChart1"/>
    <dgm:cxn modelId="{A9367BA4-507D-4934-AEAC-BEB97728D430}" type="presParOf" srcId="{781B7558-485C-402E-8014-06D4AEA187F4}" destId="{79DF4FB1-23A6-4D8F-8687-173D0CA4C1D5}" srcOrd="3" destOrd="0" presId="urn:microsoft.com/office/officeart/2005/8/layout/orgChart1"/>
    <dgm:cxn modelId="{B9D47F66-030F-4891-ACBE-FC529E578F2E}" type="presParOf" srcId="{79DF4FB1-23A6-4D8F-8687-173D0CA4C1D5}" destId="{544CD983-94B9-419D-9B2A-ED928F8DB94A}" srcOrd="0" destOrd="0" presId="urn:microsoft.com/office/officeart/2005/8/layout/orgChart1"/>
    <dgm:cxn modelId="{290D6214-5D6F-4C06-B142-B366C6DDD276}" type="presParOf" srcId="{544CD983-94B9-419D-9B2A-ED928F8DB94A}" destId="{D71D32B1-1E5E-4045-8798-16FD1766E285}" srcOrd="0" destOrd="0" presId="urn:microsoft.com/office/officeart/2005/8/layout/orgChart1"/>
    <dgm:cxn modelId="{706E4457-90A5-4086-B59F-D03075A9A176}" type="presParOf" srcId="{544CD983-94B9-419D-9B2A-ED928F8DB94A}" destId="{AD1B40DE-E601-4F98-AB23-7388AE637C7C}" srcOrd="1" destOrd="0" presId="urn:microsoft.com/office/officeart/2005/8/layout/orgChart1"/>
    <dgm:cxn modelId="{D6167B56-CC74-4B29-A2AD-C54232EB244D}" type="presParOf" srcId="{79DF4FB1-23A6-4D8F-8687-173D0CA4C1D5}" destId="{FA506A6A-FFA4-4D88-B3A9-3D964F784514}" srcOrd="1" destOrd="0" presId="urn:microsoft.com/office/officeart/2005/8/layout/orgChart1"/>
    <dgm:cxn modelId="{E4C30614-89B0-4262-A404-36195085FF74}" type="presParOf" srcId="{79DF4FB1-23A6-4D8F-8687-173D0CA4C1D5}" destId="{40895885-9CD5-4BC3-8D09-C11063FDC96B}" srcOrd="2" destOrd="0" presId="urn:microsoft.com/office/officeart/2005/8/layout/orgChart1"/>
    <dgm:cxn modelId="{39C6F2EC-F28F-43F0-9568-5B6357349B17}" type="presParOf" srcId="{781B7558-485C-402E-8014-06D4AEA187F4}" destId="{F31EF2BF-3918-4617-8D0F-30B5D5E8A7CB}" srcOrd="4" destOrd="0" presId="urn:microsoft.com/office/officeart/2005/8/layout/orgChart1"/>
    <dgm:cxn modelId="{5ECBC3F3-39F5-4FE9-85D8-3234C0FCBBCC}" type="presParOf" srcId="{781B7558-485C-402E-8014-06D4AEA187F4}" destId="{C6F4A9B4-82AE-4754-AB6D-D4005DF02F14}" srcOrd="5" destOrd="0" presId="urn:microsoft.com/office/officeart/2005/8/layout/orgChart1"/>
    <dgm:cxn modelId="{A220F1E3-DCB5-440F-8F46-F36632812E8A}" type="presParOf" srcId="{C6F4A9B4-82AE-4754-AB6D-D4005DF02F14}" destId="{0E74F1EB-1A5F-43E6-840C-61483912D5A6}" srcOrd="0" destOrd="0" presId="urn:microsoft.com/office/officeart/2005/8/layout/orgChart1"/>
    <dgm:cxn modelId="{F2995F4A-4867-49E5-8D41-EBE74F82DD70}" type="presParOf" srcId="{0E74F1EB-1A5F-43E6-840C-61483912D5A6}" destId="{273F31FB-9683-4EFF-8E47-D9503D1D57B8}" srcOrd="0" destOrd="0" presId="urn:microsoft.com/office/officeart/2005/8/layout/orgChart1"/>
    <dgm:cxn modelId="{79215264-72D9-4925-A1D3-1B2281089E43}" type="presParOf" srcId="{0E74F1EB-1A5F-43E6-840C-61483912D5A6}" destId="{B3E913F2-8675-482A-BC2C-190E71B0A05E}" srcOrd="1" destOrd="0" presId="urn:microsoft.com/office/officeart/2005/8/layout/orgChart1"/>
    <dgm:cxn modelId="{C1440690-ECCD-4166-BA17-C554AB8EDBA6}" type="presParOf" srcId="{C6F4A9B4-82AE-4754-AB6D-D4005DF02F14}" destId="{A30D80DA-4177-425C-8865-CD4B09B31E06}" srcOrd="1" destOrd="0" presId="urn:microsoft.com/office/officeart/2005/8/layout/orgChart1"/>
    <dgm:cxn modelId="{2E64FDBF-4821-4EB5-9233-82D69F847525}" type="presParOf" srcId="{C6F4A9B4-82AE-4754-AB6D-D4005DF02F14}" destId="{B1A1CE27-546D-4F4E-B3AD-DD094F03231C}" srcOrd="2" destOrd="0" presId="urn:microsoft.com/office/officeart/2005/8/layout/orgChart1"/>
    <dgm:cxn modelId="{A1B32086-9E2A-4990-90CB-0E22D9AA9CC3}" type="presParOf" srcId="{781B7558-485C-402E-8014-06D4AEA187F4}" destId="{C20443F7-8B4E-412E-B2B4-B640BB159955}" srcOrd="6" destOrd="0" presId="urn:microsoft.com/office/officeart/2005/8/layout/orgChart1"/>
    <dgm:cxn modelId="{85444426-DA18-4498-9A74-8A79F143D263}" type="presParOf" srcId="{781B7558-485C-402E-8014-06D4AEA187F4}" destId="{DB7C1B4F-22AB-447C-AE4E-6BA9A447E6B9}" srcOrd="7" destOrd="0" presId="urn:microsoft.com/office/officeart/2005/8/layout/orgChart1"/>
    <dgm:cxn modelId="{CC4E1F24-8FB8-479F-854F-C86830377860}" type="presParOf" srcId="{DB7C1B4F-22AB-447C-AE4E-6BA9A447E6B9}" destId="{9E37391B-5EF3-4355-96D3-B60AF27D0964}" srcOrd="0" destOrd="0" presId="urn:microsoft.com/office/officeart/2005/8/layout/orgChart1"/>
    <dgm:cxn modelId="{070E064B-EAB3-403F-8877-42B017375902}" type="presParOf" srcId="{9E37391B-5EF3-4355-96D3-B60AF27D0964}" destId="{8CE8626A-4372-42DC-A6C6-44B07B5E6276}" srcOrd="0" destOrd="0" presId="urn:microsoft.com/office/officeart/2005/8/layout/orgChart1"/>
    <dgm:cxn modelId="{1685E083-8680-4E59-9648-53E08A5D9F4C}" type="presParOf" srcId="{9E37391B-5EF3-4355-96D3-B60AF27D0964}" destId="{EF84C7C0-7166-4071-B6FB-02DBDFAD84E2}" srcOrd="1" destOrd="0" presId="urn:microsoft.com/office/officeart/2005/8/layout/orgChart1"/>
    <dgm:cxn modelId="{D6807AFF-B52B-4D0F-9CED-941641DB0CE3}" type="presParOf" srcId="{DB7C1B4F-22AB-447C-AE4E-6BA9A447E6B9}" destId="{7DAADEC4-ED34-439E-A04D-0AE40B256601}" srcOrd="1" destOrd="0" presId="urn:microsoft.com/office/officeart/2005/8/layout/orgChart1"/>
    <dgm:cxn modelId="{FAE74A3D-73D8-4DDF-AB95-4B9E2CA1C851}" type="presParOf" srcId="{DB7C1B4F-22AB-447C-AE4E-6BA9A447E6B9}" destId="{3E00BCEB-71F8-4096-B775-C3988448DCCC}" srcOrd="2" destOrd="0" presId="urn:microsoft.com/office/officeart/2005/8/layout/orgChart1"/>
    <dgm:cxn modelId="{FC818246-8487-4CFB-ACEC-E5F136C2C882}" type="presParOf" srcId="{59C498C2-A5B4-49CF-93EB-7B1E1B946EDB}" destId="{8FC84A05-7CCF-4F61-8B0A-1B2F2A6DE4F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2609DA0-5075-4B4C-A817-54746D5855F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450C0DCE-7A56-4AB1-A5B4-B4F0581B1D7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Začetek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m1 / 68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C052E4D8-967C-434B-968F-2011EC94DEF6}" type="parTrans" cxnId="{B05945B2-C38B-4E76-A8EC-1CC66448E781}">
      <dgm:prSet/>
      <dgm:spPr/>
    </dgm:pt>
    <dgm:pt modelId="{CB2FEE33-9B18-49A2-BC2F-CED33205A94F}" type="sibTrans" cxnId="{B05945B2-C38B-4E76-A8EC-1CC66448E781}">
      <dgm:prSet/>
      <dgm:spPr/>
    </dgm:pt>
    <dgm:pt modelId="{7F8BA5E9-E253-4640-99E7-393AFE4D9A4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2 / m12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89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D7D74DDC-2403-4225-A16F-1A37863B33A2}" type="parTrans" cxnId="{7AC0833E-1205-459D-9D7F-BCDAB4338238}">
      <dgm:prSet/>
      <dgm:spPr/>
    </dgm:pt>
    <dgm:pt modelId="{F0631BAA-13D0-4F57-A9D6-F87285FB0034}" type="sibTrans" cxnId="{7AC0833E-1205-459D-9D7F-BCDAB4338238}">
      <dgm:prSet/>
      <dgm:spPr/>
    </dgm:pt>
    <dgm:pt modelId="{6790247E-FABB-4503-A924-F0FA3F861F69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3 / m13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90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0A28F6FA-5D8D-49B7-8771-D9A47E3DDDD8}" type="parTrans" cxnId="{E70BB83E-A0B3-45DC-A752-01BE1A9D6519}">
      <dgm:prSet/>
      <dgm:spPr/>
    </dgm:pt>
    <dgm:pt modelId="{3DE57931-64CD-4BF0-A57E-C7EF9C152D1A}" type="sibTrans" cxnId="{E70BB83E-A0B3-45DC-A752-01BE1A9D6519}">
      <dgm:prSet/>
      <dgm:spPr/>
    </dgm:pt>
    <dgm:pt modelId="{D8CF168D-7A86-4BD3-A751-E542B149B10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4 / m14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68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70F8631B-9766-4A09-9B21-966BE0909547}" type="parTrans" cxnId="{A8D022AA-A8C6-4F14-AD1A-B9295DB00779}">
      <dgm:prSet/>
      <dgm:spPr/>
    </dgm:pt>
    <dgm:pt modelId="{9250C9DC-58ED-493F-AF57-DDAB6875A1F6}" type="sibTrans" cxnId="{A8D022AA-A8C6-4F14-AD1A-B9295DB00779}">
      <dgm:prSet/>
      <dgm:spPr/>
    </dgm:pt>
    <dgm:pt modelId="{A51793C9-962E-40E4-B665-D9653D7C967A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5 / m15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6D3E92C5-D355-4861-AE58-BBE8590A60C0}" type="parTrans" cxnId="{19510010-F495-4E35-8A1C-70BC1461FDF7}">
      <dgm:prSet/>
      <dgm:spPr/>
    </dgm:pt>
    <dgm:pt modelId="{891C91BD-B6B1-4D2B-B34F-430F087F77AB}" type="sibTrans" cxnId="{19510010-F495-4E35-8A1C-70BC1461FDF7}">
      <dgm:prSet/>
      <dgm:spPr/>
    </dgm:pt>
    <dgm:pt modelId="{FCA7C6BE-BBB9-4C1A-A1CC-30C00C10E730}" type="pres">
      <dgm:prSet presAssocID="{12609DA0-5075-4B4C-A817-54746D5855F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1CE1CB6-FE07-47EE-952C-60DEF01E3671}" type="pres">
      <dgm:prSet presAssocID="{450C0DCE-7A56-4AB1-A5B4-B4F0581B1D7E}" presName="hierRoot1" presStyleCnt="0">
        <dgm:presLayoutVars>
          <dgm:hierBranch/>
        </dgm:presLayoutVars>
      </dgm:prSet>
      <dgm:spPr/>
    </dgm:pt>
    <dgm:pt modelId="{5A6F0F4A-F937-496F-95E5-8AB1494705D8}" type="pres">
      <dgm:prSet presAssocID="{450C0DCE-7A56-4AB1-A5B4-B4F0581B1D7E}" presName="rootComposite1" presStyleCnt="0"/>
      <dgm:spPr/>
    </dgm:pt>
    <dgm:pt modelId="{AA2A1581-F9F3-4A72-BA26-13C2052F4A7B}" type="pres">
      <dgm:prSet presAssocID="{450C0DCE-7A56-4AB1-A5B4-B4F0581B1D7E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80549B7B-DFC0-444D-B6BC-42A99B3EA4DD}" type="pres">
      <dgm:prSet presAssocID="{450C0DCE-7A56-4AB1-A5B4-B4F0581B1D7E}" presName="rootConnector1" presStyleLbl="node1" presStyleIdx="0" presStyleCnt="0"/>
      <dgm:spPr/>
      <dgm:t>
        <a:bodyPr/>
        <a:lstStyle/>
        <a:p>
          <a:endParaRPr lang="sl-SI"/>
        </a:p>
      </dgm:t>
    </dgm:pt>
    <dgm:pt modelId="{5D7EE476-2D99-462F-A0C2-DB1428C04027}" type="pres">
      <dgm:prSet presAssocID="{450C0DCE-7A56-4AB1-A5B4-B4F0581B1D7E}" presName="hierChild2" presStyleCnt="0"/>
      <dgm:spPr/>
    </dgm:pt>
    <dgm:pt modelId="{02DBBBDA-F720-47DA-A076-1AD286C58655}" type="pres">
      <dgm:prSet presAssocID="{D7D74DDC-2403-4225-A16F-1A37863B33A2}" presName="Name35" presStyleLbl="parChTrans1D2" presStyleIdx="0" presStyleCnt="4"/>
      <dgm:spPr/>
    </dgm:pt>
    <dgm:pt modelId="{6ADA2957-1207-4679-B065-0C3D20BB7A2F}" type="pres">
      <dgm:prSet presAssocID="{7F8BA5E9-E253-4640-99E7-393AFE4D9A4B}" presName="hierRoot2" presStyleCnt="0">
        <dgm:presLayoutVars>
          <dgm:hierBranch/>
        </dgm:presLayoutVars>
      </dgm:prSet>
      <dgm:spPr/>
    </dgm:pt>
    <dgm:pt modelId="{893AF701-F558-472B-B0DC-091091EA1E53}" type="pres">
      <dgm:prSet presAssocID="{7F8BA5E9-E253-4640-99E7-393AFE4D9A4B}" presName="rootComposite" presStyleCnt="0"/>
      <dgm:spPr/>
    </dgm:pt>
    <dgm:pt modelId="{52A2AB1A-2835-4DCC-840E-4012B74B7733}" type="pres">
      <dgm:prSet presAssocID="{7F8BA5E9-E253-4640-99E7-393AFE4D9A4B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2A9920C7-3F9F-49D3-B01D-EA3FA061A184}" type="pres">
      <dgm:prSet presAssocID="{7F8BA5E9-E253-4640-99E7-393AFE4D9A4B}" presName="rootConnector" presStyleLbl="node2" presStyleIdx="0" presStyleCnt="4"/>
      <dgm:spPr/>
      <dgm:t>
        <a:bodyPr/>
        <a:lstStyle/>
        <a:p>
          <a:endParaRPr lang="sl-SI"/>
        </a:p>
      </dgm:t>
    </dgm:pt>
    <dgm:pt modelId="{1C77BF63-9D05-43DE-832D-405D9663E80B}" type="pres">
      <dgm:prSet presAssocID="{7F8BA5E9-E253-4640-99E7-393AFE4D9A4B}" presName="hierChild4" presStyleCnt="0"/>
      <dgm:spPr/>
    </dgm:pt>
    <dgm:pt modelId="{103FAC12-850B-47F5-BDDE-F7662DF98F39}" type="pres">
      <dgm:prSet presAssocID="{7F8BA5E9-E253-4640-99E7-393AFE4D9A4B}" presName="hierChild5" presStyleCnt="0"/>
      <dgm:spPr/>
    </dgm:pt>
    <dgm:pt modelId="{05190B42-6348-4302-85BB-091D1D068826}" type="pres">
      <dgm:prSet presAssocID="{0A28F6FA-5D8D-49B7-8771-D9A47E3DDDD8}" presName="Name35" presStyleLbl="parChTrans1D2" presStyleIdx="1" presStyleCnt="4"/>
      <dgm:spPr/>
    </dgm:pt>
    <dgm:pt modelId="{24C9847E-3DAC-4B73-AE06-9DE29DE57F85}" type="pres">
      <dgm:prSet presAssocID="{6790247E-FABB-4503-A924-F0FA3F861F69}" presName="hierRoot2" presStyleCnt="0">
        <dgm:presLayoutVars>
          <dgm:hierBranch/>
        </dgm:presLayoutVars>
      </dgm:prSet>
      <dgm:spPr/>
    </dgm:pt>
    <dgm:pt modelId="{F1056ED7-BD67-4722-AD5E-40253BE2B3AB}" type="pres">
      <dgm:prSet presAssocID="{6790247E-FABB-4503-A924-F0FA3F861F69}" presName="rootComposite" presStyleCnt="0"/>
      <dgm:spPr/>
    </dgm:pt>
    <dgm:pt modelId="{E58E46DA-77C2-4FCF-A90D-C0C76FB36A14}" type="pres">
      <dgm:prSet presAssocID="{6790247E-FABB-4503-A924-F0FA3F861F69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DDBB671A-8085-457C-9C2B-344D379C4958}" type="pres">
      <dgm:prSet presAssocID="{6790247E-FABB-4503-A924-F0FA3F861F69}" presName="rootConnector" presStyleLbl="node2" presStyleIdx="1" presStyleCnt="4"/>
      <dgm:spPr/>
      <dgm:t>
        <a:bodyPr/>
        <a:lstStyle/>
        <a:p>
          <a:endParaRPr lang="sl-SI"/>
        </a:p>
      </dgm:t>
    </dgm:pt>
    <dgm:pt modelId="{22F2C6C4-2C1F-48EA-9E6D-37E03F91DAF3}" type="pres">
      <dgm:prSet presAssocID="{6790247E-FABB-4503-A924-F0FA3F861F69}" presName="hierChild4" presStyleCnt="0"/>
      <dgm:spPr/>
    </dgm:pt>
    <dgm:pt modelId="{E3E96384-E246-45EF-B7C3-6AA38FF92946}" type="pres">
      <dgm:prSet presAssocID="{6790247E-FABB-4503-A924-F0FA3F861F69}" presName="hierChild5" presStyleCnt="0"/>
      <dgm:spPr/>
    </dgm:pt>
    <dgm:pt modelId="{71BB246A-B644-455C-8B7F-8D5E07E969AD}" type="pres">
      <dgm:prSet presAssocID="{70F8631B-9766-4A09-9B21-966BE0909547}" presName="Name35" presStyleLbl="parChTrans1D2" presStyleIdx="2" presStyleCnt="4"/>
      <dgm:spPr/>
    </dgm:pt>
    <dgm:pt modelId="{DB326954-345E-4119-86D6-0F86BDEB81F3}" type="pres">
      <dgm:prSet presAssocID="{D8CF168D-7A86-4BD3-A751-E542B149B103}" presName="hierRoot2" presStyleCnt="0">
        <dgm:presLayoutVars>
          <dgm:hierBranch/>
        </dgm:presLayoutVars>
      </dgm:prSet>
      <dgm:spPr/>
    </dgm:pt>
    <dgm:pt modelId="{AC1927FD-17AA-488A-B2CC-3D8ABA170C65}" type="pres">
      <dgm:prSet presAssocID="{D8CF168D-7A86-4BD3-A751-E542B149B103}" presName="rootComposite" presStyleCnt="0"/>
      <dgm:spPr/>
    </dgm:pt>
    <dgm:pt modelId="{87B37774-24C9-42B8-8257-6E20376578FE}" type="pres">
      <dgm:prSet presAssocID="{D8CF168D-7A86-4BD3-A751-E542B149B103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47C4715C-9E35-4755-A400-37D136EA659C}" type="pres">
      <dgm:prSet presAssocID="{D8CF168D-7A86-4BD3-A751-E542B149B103}" presName="rootConnector" presStyleLbl="node2" presStyleIdx="2" presStyleCnt="4"/>
      <dgm:spPr/>
      <dgm:t>
        <a:bodyPr/>
        <a:lstStyle/>
        <a:p>
          <a:endParaRPr lang="sl-SI"/>
        </a:p>
      </dgm:t>
    </dgm:pt>
    <dgm:pt modelId="{186F481B-C234-45EC-A487-BE7EB6114231}" type="pres">
      <dgm:prSet presAssocID="{D8CF168D-7A86-4BD3-A751-E542B149B103}" presName="hierChild4" presStyleCnt="0"/>
      <dgm:spPr/>
    </dgm:pt>
    <dgm:pt modelId="{F9805A9E-471A-4171-B8DC-0FD16664D3D6}" type="pres">
      <dgm:prSet presAssocID="{D8CF168D-7A86-4BD3-A751-E542B149B103}" presName="hierChild5" presStyleCnt="0"/>
      <dgm:spPr/>
    </dgm:pt>
    <dgm:pt modelId="{78A5A85C-14A6-4BF1-A1C0-1C0C0AFCD8B0}" type="pres">
      <dgm:prSet presAssocID="{6D3E92C5-D355-4861-AE58-BBE8590A60C0}" presName="Name35" presStyleLbl="parChTrans1D2" presStyleIdx="3" presStyleCnt="4"/>
      <dgm:spPr/>
    </dgm:pt>
    <dgm:pt modelId="{5F270AF3-4633-4616-ADD2-5E6487BF4965}" type="pres">
      <dgm:prSet presAssocID="{A51793C9-962E-40E4-B665-D9653D7C967A}" presName="hierRoot2" presStyleCnt="0">
        <dgm:presLayoutVars>
          <dgm:hierBranch/>
        </dgm:presLayoutVars>
      </dgm:prSet>
      <dgm:spPr/>
    </dgm:pt>
    <dgm:pt modelId="{50E69D92-9CBB-48FA-AD1D-F2BCA9F06E7B}" type="pres">
      <dgm:prSet presAssocID="{A51793C9-962E-40E4-B665-D9653D7C967A}" presName="rootComposite" presStyleCnt="0"/>
      <dgm:spPr/>
    </dgm:pt>
    <dgm:pt modelId="{D2A86993-CCCA-4E4D-9587-41CF67731D81}" type="pres">
      <dgm:prSet presAssocID="{A51793C9-962E-40E4-B665-D9653D7C967A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3B780067-38F0-47E1-994C-9A408DA3FB0E}" type="pres">
      <dgm:prSet presAssocID="{A51793C9-962E-40E4-B665-D9653D7C967A}" presName="rootConnector" presStyleLbl="node2" presStyleIdx="3" presStyleCnt="4"/>
      <dgm:spPr/>
      <dgm:t>
        <a:bodyPr/>
        <a:lstStyle/>
        <a:p>
          <a:endParaRPr lang="sl-SI"/>
        </a:p>
      </dgm:t>
    </dgm:pt>
    <dgm:pt modelId="{5B0B1CF6-F424-4A9D-84C7-DEA26150D291}" type="pres">
      <dgm:prSet presAssocID="{A51793C9-962E-40E4-B665-D9653D7C967A}" presName="hierChild4" presStyleCnt="0"/>
      <dgm:spPr/>
    </dgm:pt>
    <dgm:pt modelId="{AF7971F0-8A84-4FED-BE5C-5C346722E550}" type="pres">
      <dgm:prSet presAssocID="{A51793C9-962E-40E4-B665-D9653D7C967A}" presName="hierChild5" presStyleCnt="0"/>
      <dgm:spPr/>
    </dgm:pt>
    <dgm:pt modelId="{21874323-825C-4912-B1E9-1FC0DB9F8584}" type="pres">
      <dgm:prSet presAssocID="{450C0DCE-7A56-4AB1-A5B4-B4F0581B1D7E}" presName="hierChild3" presStyleCnt="0"/>
      <dgm:spPr/>
    </dgm:pt>
  </dgm:ptLst>
  <dgm:cxnLst>
    <dgm:cxn modelId="{A8D022AA-A8C6-4F14-AD1A-B9295DB00779}" srcId="{450C0DCE-7A56-4AB1-A5B4-B4F0581B1D7E}" destId="{D8CF168D-7A86-4BD3-A751-E542B149B103}" srcOrd="2" destOrd="0" parTransId="{70F8631B-9766-4A09-9B21-966BE0909547}" sibTransId="{9250C9DC-58ED-493F-AF57-DDAB6875A1F6}"/>
    <dgm:cxn modelId="{19510010-F495-4E35-8A1C-70BC1461FDF7}" srcId="{450C0DCE-7A56-4AB1-A5B4-B4F0581B1D7E}" destId="{A51793C9-962E-40E4-B665-D9653D7C967A}" srcOrd="3" destOrd="0" parTransId="{6D3E92C5-D355-4861-AE58-BBE8590A60C0}" sibTransId="{891C91BD-B6B1-4D2B-B34F-430F087F77AB}"/>
    <dgm:cxn modelId="{BCA29E95-EF04-4294-91DF-2DD6A4D0341D}" type="presOf" srcId="{0A28F6FA-5D8D-49B7-8771-D9A47E3DDDD8}" destId="{05190B42-6348-4302-85BB-091D1D068826}" srcOrd="0" destOrd="0" presId="urn:microsoft.com/office/officeart/2005/8/layout/orgChart1"/>
    <dgm:cxn modelId="{F5A4EE8E-39E0-4CEB-A37F-06A8EDBB039D}" type="presOf" srcId="{D7D74DDC-2403-4225-A16F-1A37863B33A2}" destId="{02DBBBDA-F720-47DA-A076-1AD286C58655}" srcOrd="0" destOrd="0" presId="urn:microsoft.com/office/officeart/2005/8/layout/orgChart1"/>
    <dgm:cxn modelId="{825F3857-051A-4C89-A4B8-FF922EED3D5C}" type="presOf" srcId="{7F8BA5E9-E253-4640-99E7-393AFE4D9A4B}" destId="{2A9920C7-3F9F-49D3-B01D-EA3FA061A184}" srcOrd="1" destOrd="0" presId="urn:microsoft.com/office/officeart/2005/8/layout/orgChart1"/>
    <dgm:cxn modelId="{A27FAEA1-D628-4473-8B73-217F114C5DB4}" type="presOf" srcId="{7F8BA5E9-E253-4640-99E7-393AFE4D9A4B}" destId="{52A2AB1A-2835-4DCC-840E-4012B74B7733}" srcOrd="0" destOrd="0" presId="urn:microsoft.com/office/officeart/2005/8/layout/orgChart1"/>
    <dgm:cxn modelId="{302E8532-6281-4ADF-B44B-55DF4E26472C}" type="presOf" srcId="{6790247E-FABB-4503-A924-F0FA3F861F69}" destId="{E58E46DA-77C2-4FCF-A90D-C0C76FB36A14}" srcOrd="0" destOrd="0" presId="urn:microsoft.com/office/officeart/2005/8/layout/orgChart1"/>
    <dgm:cxn modelId="{505D5E9E-738F-46CD-8802-8C5F2BB0E90D}" type="presOf" srcId="{70F8631B-9766-4A09-9B21-966BE0909547}" destId="{71BB246A-B644-455C-8B7F-8D5E07E969AD}" srcOrd="0" destOrd="0" presId="urn:microsoft.com/office/officeart/2005/8/layout/orgChart1"/>
    <dgm:cxn modelId="{E70BB83E-A0B3-45DC-A752-01BE1A9D6519}" srcId="{450C0DCE-7A56-4AB1-A5B4-B4F0581B1D7E}" destId="{6790247E-FABB-4503-A924-F0FA3F861F69}" srcOrd="1" destOrd="0" parTransId="{0A28F6FA-5D8D-49B7-8771-D9A47E3DDDD8}" sibTransId="{3DE57931-64CD-4BF0-A57E-C7EF9C152D1A}"/>
    <dgm:cxn modelId="{B80680F2-307F-4808-AF26-AB1E3C28A4D0}" type="presOf" srcId="{A51793C9-962E-40E4-B665-D9653D7C967A}" destId="{D2A86993-CCCA-4E4D-9587-41CF67731D81}" srcOrd="0" destOrd="0" presId="urn:microsoft.com/office/officeart/2005/8/layout/orgChart1"/>
    <dgm:cxn modelId="{4BB23D3A-07B6-49E8-8E1B-287C0D802FD3}" type="presOf" srcId="{A51793C9-962E-40E4-B665-D9653D7C967A}" destId="{3B780067-38F0-47E1-994C-9A408DA3FB0E}" srcOrd="1" destOrd="0" presId="urn:microsoft.com/office/officeart/2005/8/layout/orgChart1"/>
    <dgm:cxn modelId="{E9718660-99A0-48D4-A897-CA869A4F7878}" type="presOf" srcId="{6790247E-FABB-4503-A924-F0FA3F861F69}" destId="{DDBB671A-8085-457C-9C2B-344D379C4958}" srcOrd="1" destOrd="0" presId="urn:microsoft.com/office/officeart/2005/8/layout/orgChart1"/>
    <dgm:cxn modelId="{34BFC8D7-92AA-4CC8-9E4B-FE3E345C9CD8}" type="presOf" srcId="{450C0DCE-7A56-4AB1-A5B4-B4F0581B1D7E}" destId="{AA2A1581-F9F3-4A72-BA26-13C2052F4A7B}" srcOrd="0" destOrd="0" presId="urn:microsoft.com/office/officeart/2005/8/layout/orgChart1"/>
    <dgm:cxn modelId="{A98CAA38-1628-4B61-9D94-E792791E31B2}" type="presOf" srcId="{D8CF168D-7A86-4BD3-A751-E542B149B103}" destId="{87B37774-24C9-42B8-8257-6E20376578FE}" srcOrd="0" destOrd="0" presId="urn:microsoft.com/office/officeart/2005/8/layout/orgChart1"/>
    <dgm:cxn modelId="{FA863A7B-8F93-4604-A425-04E1CB9684DD}" type="presOf" srcId="{450C0DCE-7A56-4AB1-A5B4-B4F0581B1D7E}" destId="{80549B7B-DFC0-444D-B6BC-42A99B3EA4DD}" srcOrd="1" destOrd="0" presId="urn:microsoft.com/office/officeart/2005/8/layout/orgChart1"/>
    <dgm:cxn modelId="{90A42C70-4BAE-4080-BC60-8ED5537BD4B9}" type="presOf" srcId="{12609DA0-5075-4B4C-A817-54746D5855F6}" destId="{FCA7C6BE-BBB9-4C1A-A1CC-30C00C10E730}" srcOrd="0" destOrd="0" presId="urn:microsoft.com/office/officeart/2005/8/layout/orgChart1"/>
    <dgm:cxn modelId="{B05945B2-C38B-4E76-A8EC-1CC66448E781}" srcId="{12609DA0-5075-4B4C-A817-54746D5855F6}" destId="{450C0DCE-7A56-4AB1-A5B4-B4F0581B1D7E}" srcOrd="0" destOrd="0" parTransId="{C052E4D8-967C-434B-968F-2011EC94DEF6}" sibTransId="{CB2FEE33-9B18-49A2-BC2F-CED33205A94F}"/>
    <dgm:cxn modelId="{F9BFE95B-A3D9-4E2B-A9C4-871203879092}" type="presOf" srcId="{D8CF168D-7A86-4BD3-A751-E542B149B103}" destId="{47C4715C-9E35-4755-A400-37D136EA659C}" srcOrd="1" destOrd="0" presId="urn:microsoft.com/office/officeart/2005/8/layout/orgChart1"/>
    <dgm:cxn modelId="{6F6A4CC0-C94B-4780-9D70-6B957A869B20}" type="presOf" srcId="{6D3E92C5-D355-4861-AE58-BBE8590A60C0}" destId="{78A5A85C-14A6-4BF1-A1C0-1C0C0AFCD8B0}" srcOrd="0" destOrd="0" presId="urn:microsoft.com/office/officeart/2005/8/layout/orgChart1"/>
    <dgm:cxn modelId="{7AC0833E-1205-459D-9D7F-BCDAB4338238}" srcId="{450C0DCE-7A56-4AB1-A5B4-B4F0581B1D7E}" destId="{7F8BA5E9-E253-4640-99E7-393AFE4D9A4B}" srcOrd="0" destOrd="0" parTransId="{D7D74DDC-2403-4225-A16F-1A37863B33A2}" sibTransId="{F0631BAA-13D0-4F57-A9D6-F87285FB0034}"/>
    <dgm:cxn modelId="{0C90201A-D857-4C96-A0D8-0B4AA3566DED}" type="presParOf" srcId="{FCA7C6BE-BBB9-4C1A-A1CC-30C00C10E730}" destId="{71CE1CB6-FE07-47EE-952C-60DEF01E3671}" srcOrd="0" destOrd="0" presId="urn:microsoft.com/office/officeart/2005/8/layout/orgChart1"/>
    <dgm:cxn modelId="{435ADE56-7277-406A-A82E-6348DA71FD3C}" type="presParOf" srcId="{71CE1CB6-FE07-47EE-952C-60DEF01E3671}" destId="{5A6F0F4A-F937-496F-95E5-8AB1494705D8}" srcOrd="0" destOrd="0" presId="urn:microsoft.com/office/officeart/2005/8/layout/orgChart1"/>
    <dgm:cxn modelId="{9964FEAD-5AB5-4752-AC6A-8C09380B00AB}" type="presParOf" srcId="{5A6F0F4A-F937-496F-95E5-8AB1494705D8}" destId="{AA2A1581-F9F3-4A72-BA26-13C2052F4A7B}" srcOrd="0" destOrd="0" presId="urn:microsoft.com/office/officeart/2005/8/layout/orgChart1"/>
    <dgm:cxn modelId="{0509D945-4A6A-4459-95DC-9BA15480DFF0}" type="presParOf" srcId="{5A6F0F4A-F937-496F-95E5-8AB1494705D8}" destId="{80549B7B-DFC0-444D-B6BC-42A99B3EA4DD}" srcOrd="1" destOrd="0" presId="urn:microsoft.com/office/officeart/2005/8/layout/orgChart1"/>
    <dgm:cxn modelId="{7C40DCCF-07C7-4F04-90C9-E8BE8915DD67}" type="presParOf" srcId="{71CE1CB6-FE07-47EE-952C-60DEF01E3671}" destId="{5D7EE476-2D99-462F-A0C2-DB1428C04027}" srcOrd="1" destOrd="0" presId="urn:microsoft.com/office/officeart/2005/8/layout/orgChart1"/>
    <dgm:cxn modelId="{64976835-9E30-4537-8115-12A07AF2463F}" type="presParOf" srcId="{5D7EE476-2D99-462F-A0C2-DB1428C04027}" destId="{02DBBBDA-F720-47DA-A076-1AD286C58655}" srcOrd="0" destOrd="0" presId="urn:microsoft.com/office/officeart/2005/8/layout/orgChart1"/>
    <dgm:cxn modelId="{7EC2D570-6CA3-4333-92FF-2A0A6B12C5E6}" type="presParOf" srcId="{5D7EE476-2D99-462F-A0C2-DB1428C04027}" destId="{6ADA2957-1207-4679-B065-0C3D20BB7A2F}" srcOrd="1" destOrd="0" presId="urn:microsoft.com/office/officeart/2005/8/layout/orgChart1"/>
    <dgm:cxn modelId="{93D7B7BC-A9AB-4C83-8968-EFC0E778F45B}" type="presParOf" srcId="{6ADA2957-1207-4679-B065-0C3D20BB7A2F}" destId="{893AF701-F558-472B-B0DC-091091EA1E53}" srcOrd="0" destOrd="0" presId="urn:microsoft.com/office/officeart/2005/8/layout/orgChart1"/>
    <dgm:cxn modelId="{6B6A72AF-40B7-402E-9C26-199F8A22A1AF}" type="presParOf" srcId="{893AF701-F558-472B-B0DC-091091EA1E53}" destId="{52A2AB1A-2835-4DCC-840E-4012B74B7733}" srcOrd="0" destOrd="0" presId="urn:microsoft.com/office/officeart/2005/8/layout/orgChart1"/>
    <dgm:cxn modelId="{57E7A56C-F695-4058-9816-3608A97C6DB8}" type="presParOf" srcId="{893AF701-F558-472B-B0DC-091091EA1E53}" destId="{2A9920C7-3F9F-49D3-B01D-EA3FA061A184}" srcOrd="1" destOrd="0" presId="urn:microsoft.com/office/officeart/2005/8/layout/orgChart1"/>
    <dgm:cxn modelId="{3F087B29-3B63-4C72-AEED-F07FC97C9774}" type="presParOf" srcId="{6ADA2957-1207-4679-B065-0C3D20BB7A2F}" destId="{1C77BF63-9D05-43DE-832D-405D9663E80B}" srcOrd="1" destOrd="0" presId="urn:microsoft.com/office/officeart/2005/8/layout/orgChart1"/>
    <dgm:cxn modelId="{BE58AFF6-65B9-40FF-A502-DEAA859E5AA1}" type="presParOf" srcId="{6ADA2957-1207-4679-B065-0C3D20BB7A2F}" destId="{103FAC12-850B-47F5-BDDE-F7662DF98F39}" srcOrd="2" destOrd="0" presId="urn:microsoft.com/office/officeart/2005/8/layout/orgChart1"/>
    <dgm:cxn modelId="{D431A8A1-D733-4332-9A74-4E69B0A53815}" type="presParOf" srcId="{5D7EE476-2D99-462F-A0C2-DB1428C04027}" destId="{05190B42-6348-4302-85BB-091D1D068826}" srcOrd="2" destOrd="0" presId="urn:microsoft.com/office/officeart/2005/8/layout/orgChart1"/>
    <dgm:cxn modelId="{BC243966-93F3-4BC8-8300-35B907B090A2}" type="presParOf" srcId="{5D7EE476-2D99-462F-A0C2-DB1428C04027}" destId="{24C9847E-3DAC-4B73-AE06-9DE29DE57F85}" srcOrd="3" destOrd="0" presId="urn:microsoft.com/office/officeart/2005/8/layout/orgChart1"/>
    <dgm:cxn modelId="{E877D788-E1B3-40FD-9863-65437032DA5F}" type="presParOf" srcId="{24C9847E-3DAC-4B73-AE06-9DE29DE57F85}" destId="{F1056ED7-BD67-4722-AD5E-40253BE2B3AB}" srcOrd="0" destOrd="0" presId="urn:microsoft.com/office/officeart/2005/8/layout/orgChart1"/>
    <dgm:cxn modelId="{B025CF19-6C45-461A-A2B8-80F23394DEE1}" type="presParOf" srcId="{F1056ED7-BD67-4722-AD5E-40253BE2B3AB}" destId="{E58E46DA-77C2-4FCF-A90D-C0C76FB36A14}" srcOrd="0" destOrd="0" presId="urn:microsoft.com/office/officeart/2005/8/layout/orgChart1"/>
    <dgm:cxn modelId="{57C411AB-B232-4E77-9895-76B2783C91F4}" type="presParOf" srcId="{F1056ED7-BD67-4722-AD5E-40253BE2B3AB}" destId="{DDBB671A-8085-457C-9C2B-344D379C4958}" srcOrd="1" destOrd="0" presId="urn:microsoft.com/office/officeart/2005/8/layout/orgChart1"/>
    <dgm:cxn modelId="{D9F66BF8-EE23-4208-B090-C45AE2D57261}" type="presParOf" srcId="{24C9847E-3DAC-4B73-AE06-9DE29DE57F85}" destId="{22F2C6C4-2C1F-48EA-9E6D-37E03F91DAF3}" srcOrd="1" destOrd="0" presId="urn:microsoft.com/office/officeart/2005/8/layout/orgChart1"/>
    <dgm:cxn modelId="{ED5A057D-782C-4381-9C7B-896A3577DC95}" type="presParOf" srcId="{24C9847E-3DAC-4B73-AE06-9DE29DE57F85}" destId="{E3E96384-E246-45EF-B7C3-6AA38FF92946}" srcOrd="2" destOrd="0" presId="urn:microsoft.com/office/officeart/2005/8/layout/orgChart1"/>
    <dgm:cxn modelId="{8FF4D706-8147-4355-8438-0FE9619F45E3}" type="presParOf" srcId="{5D7EE476-2D99-462F-A0C2-DB1428C04027}" destId="{71BB246A-B644-455C-8B7F-8D5E07E969AD}" srcOrd="4" destOrd="0" presId="urn:microsoft.com/office/officeart/2005/8/layout/orgChart1"/>
    <dgm:cxn modelId="{1D26DC1D-FD39-4562-A4F8-F0548A816299}" type="presParOf" srcId="{5D7EE476-2D99-462F-A0C2-DB1428C04027}" destId="{DB326954-345E-4119-86D6-0F86BDEB81F3}" srcOrd="5" destOrd="0" presId="urn:microsoft.com/office/officeart/2005/8/layout/orgChart1"/>
    <dgm:cxn modelId="{8AA8BD70-94B6-42F7-8CE0-3852E2AF38F4}" type="presParOf" srcId="{DB326954-345E-4119-86D6-0F86BDEB81F3}" destId="{AC1927FD-17AA-488A-B2CC-3D8ABA170C65}" srcOrd="0" destOrd="0" presId="urn:microsoft.com/office/officeart/2005/8/layout/orgChart1"/>
    <dgm:cxn modelId="{2312507B-3F08-4BC9-B301-509A8B7772DF}" type="presParOf" srcId="{AC1927FD-17AA-488A-B2CC-3D8ABA170C65}" destId="{87B37774-24C9-42B8-8257-6E20376578FE}" srcOrd="0" destOrd="0" presId="urn:microsoft.com/office/officeart/2005/8/layout/orgChart1"/>
    <dgm:cxn modelId="{3B3882A5-35DE-41B0-8226-A76749457376}" type="presParOf" srcId="{AC1927FD-17AA-488A-B2CC-3D8ABA170C65}" destId="{47C4715C-9E35-4755-A400-37D136EA659C}" srcOrd="1" destOrd="0" presId="urn:microsoft.com/office/officeart/2005/8/layout/orgChart1"/>
    <dgm:cxn modelId="{42A1C3DA-3A7B-4C1C-8274-E7813BBCE140}" type="presParOf" srcId="{DB326954-345E-4119-86D6-0F86BDEB81F3}" destId="{186F481B-C234-45EC-A487-BE7EB6114231}" srcOrd="1" destOrd="0" presId="urn:microsoft.com/office/officeart/2005/8/layout/orgChart1"/>
    <dgm:cxn modelId="{87BB50B8-C4C0-4EF1-BD30-578C3C36E7E6}" type="presParOf" srcId="{DB326954-345E-4119-86D6-0F86BDEB81F3}" destId="{F9805A9E-471A-4171-B8DC-0FD16664D3D6}" srcOrd="2" destOrd="0" presId="urn:microsoft.com/office/officeart/2005/8/layout/orgChart1"/>
    <dgm:cxn modelId="{5BD0A273-9938-4151-81FC-C1FF6CD662D9}" type="presParOf" srcId="{5D7EE476-2D99-462F-A0C2-DB1428C04027}" destId="{78A5A85C-14A6-4BF1-A1C0-1C0C0AFCD8B0}" srcOrd="6" destOrd="0" presId="urn:microsoft.com/office/officeart/2005/8/layout/orgChart1"/>
    <dgm:cxn modelId="{569C47FF-E5F8-4391-90FD-CA24F87DDB39}" type="presParOf" srcId="{5D7EE476-2D99-462F-A0C2-DB1428C04027}" destId="{5F270AF3-4633-4616-ADD2-5E6487BF4965}" srcOrd="7" destOrd="0" presId="urn:microsoft.com/office/officeart/2005/8/layout/orgChart1"/>
    <dgm:cxn modelId="{55F37DA1-463E-4C21-82E5-EAD4F2789242}" type="presParOf" srcId="{5F270AF3-4633-4616-ADD2-5E6487BF4965}" destId="{50E69D92-9CBB-48FA-AD1D-F2BCA9F06E7B}" srcOrd="0" destOrd="0" presId="urn:microsoft.com/office/officeart/2005/8/layout/orgChart1"/>
    <dgm:cxn modelId="{FC08D2E6-9989-4E6B-B7D2-5522F10CEFCD}" type="presParOf" srcId="{50E69D92-9CBB-48FA-AD1D-F2BCA9F06E7B}" destId="{D2A86993-CCCA-4E4D-9587-41CF67731D81}" srcOrd="0" destOrd="0" presId="urn:microsoft.com/office/officeart/2005/8/layout/orgChart1"/>
    <dgm:cxn modelId="{06F0FD31-668B-4F30-A6AB-42FF23EE68F8}" type="presParOf" srcId="{50E69D92-9CBB-48FA-AD1D-F2BCA9F06E7B}" destId="{3B780067-38F0-47E1-994C-9A408DA3FB0E}" srcOrd="1" destOrd="0" presId="urn:microsoft.com/office/officeart/2005/8/layout/orgChart1"/>
    <dgm:cxn modelId="{ABD0479A-31DD-42C2-9CAC-48BC002BF6BB}" type="presParOf" srcId="{5F270AF3-4633-4616-ADD2-5E6487BF4965}" destId="{5B0B1CF6-F424-4A9D-84C7-DEA26150D291}" srcOrd="1" destOrd="0" presId="urn:microsoft.com/office/officeart/2005/8/layout/orgChart1"/>
    <dgm:cxn modelId="{BF587805-C2C1-4693-B635-53D52B59728B}" type="presParOf" srcId="{5F270AF3-4633-4616-ADD2-5E6487BF4965}" destId="{AF7971F0-8A84-4FED-BE5C-5C346722E550}" srcOrd="2" destOrd="0" presId="urn:microsoft.com/office/officeart/2005/8/layout/orgChart1"/>
    <dgm:cxn modelId="{9F28C8A3-44AB-49F3-9F82-123D3CB9AAE2}" type="presParOf" srcId="{71CE1CB6-FE07-47EE-952C-60DEF01E3671}" destId="{21874323-825C-4912-B1E9-1FC0DB9F858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06EB150C-30A9-418C-9925-4D4C307945D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0C18B444-6565-4A75-8F3A-C77E62E6D86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Začetek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m1 / 68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C7D4249C-D721-4689-9DFC-AB26821AEEB2}" type="parTrans" cxnId="{9C737DF5-17FF-4A92-B77F-CDD930A8151A}">
      <dgm:prSet/>
      <dgm:spPr/>
    </dgm:pt>
    <dgm:pt modelId="{AB0BF27A-B09D-45A2-B436-13BEF549199A}" type="sibTrans" cxnId="{9C737DF5-17FF-4A92-B77F-CDD930A8151A}">
      <dgm:prSet/>
      <dgm:spPr/>
    </dgm:pt>
    <dgm:pt modelId="{E42F5AFE-53EB-4C96-AE11-77C7276F77A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2 / m12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89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935CA3D4-8F23-45B2-9BFF-E3733916B21C}" type="parTrans" cxnId="{C8F2587E-4EE4-4AB5-8CBE-2BF89FAA57B8}">
      <dgm:prSet/>
      <dgm:spPr/>
    </dgm:pt>
    <dgm:pt modelId="{43C42E0B-E416-437A-B5DD-597F441B67E8}" type="sibTrans" cxnId="{C8F2587E-4EE4-4AB5-8CBE-2BF89FAA57B8}">
      <dgm:prSet/>
      <dgm:spPr/>
    </dgm:pt>
    <dgm:pt modelId="{D69FF2DD-0245-4F37-8AF6-6780369927CF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3 / m13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90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19BAC50D-30F7-4399-B65B-536E9B64A310}" type="parTrans" cxnId="{A55AB65F-0898-4F03-9ACA-57A09EC89C43}">
      <dgm:prSet/>
      <dgm:spPr/>
    </dgm:pt>
    <dgm:pt modelId="{CBC75AB8-5134-4C9B-9345-E8091458C99A}" type="sibTrans" cxnId="{A55AB65F-0898-4F03-9ACA-57A09EC89C43}">
      <dgm:prSet/>
      <dgm:spPr/>
    </dgm:pt>
    <dgm:pt modelId="{02DADB04-AF52-411C-A628-D33756CF38C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4 / m14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68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40431393-2247-472A-8BFB-BBDA3E8F282C}" type="parTrans" cxnId="{C5638E4B-CEE1-4201-8358-FAA09D916F4E}">
      <dgm:prSet/>
      <dgm:spPr/>
    </dgm:pt>
    <dgm:pt modelId="{CBBEF9F3-6F86-495C-B140-38A4FDF68686}" type="sibTrans" cxnId="{C5638E4B-CEE1-4201-8358-FAA09D916F4E}">
      <dgm:prSet/>
      <dgm:spPr/>
    </dgm:pt>
    <dgm:pt modelId="{90807F07-F7C4-4043-8D11-25AC9B09142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2 /in seveda tudi 1 – 4/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 / m142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102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9FA28935-B0B3-4BF6-9BD6-DE8B64D27704}" type="parTrans" cxnId="{759EE8B9-A51D-4EE2-97DA-E30A3A0B11AB}">
      <dgm:prSet/>
      <dgm:spPr/>
    </dgm:pt>
    <dgm:pt modelId="{8E5258DF-14B8-4B8C-9F36-756B7082EBF6}" type="sibTrans" cxnId="{759EE8B9-A51D-4EE2-97DA-E30A3A0B11AB}">
      <dgm:prSet/>
      <dgm:spPr/>
    </dgm:pt>
    <dgm:pt modelId="{6E9BBFA3-F73F-455E-890B-4937F00C5FF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3 / m143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77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1BED2198-7A3F-49C5-837A-38516731CCAC}" type="parTrans" cxnId="{2B80FA2D-5B58-44B8-92F5-7843E92FECC2}">
      <dgm:prSet/>
      <dgm:spPr/>
    </dgm:pt>
    <dgm:pt modelId="{82527333-7ECD-4AAC-9A11-F0F8455D76CF}" type="sibTrans" cxnId="{2B80FA2D-5B58-44B8-92F5-7843E92FECC2}">
      <dgm:prSet/>
      <dgm:spPr/>
    </dgm:pt>
    <dgm:pt modelId="{18660C9B-38FD-4775-BB82-9418C60D8752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5 / m145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68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55C58443-FF70-4A43-B20E-EC1B8B2FD515}" type="parTrans" cxnId="{49A18315-0A87-4A4D-8784-ED1503DA2FCB}">
      <dgm:prSet/>
      <dgm:spPr/>
    </dgm:pt>
    <dgm:pt modelId="{4A4BDB6B-5EFA-42FF-8651-834FB4509EBB}" type="sibTrans" cxnId="{49A18315-0A87-4A4D-8784-ED1503DA2FCB}">
      <dgm:prSet/>
      <dgm:spPr/>
    </dgm:pt>
    <dgm:pt modelId="{BB48D78F-EA99-4204-9093-42421DA1B92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potjo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4 - 5 – 2 / m1452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83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55B1B307-357A-4EC0-A9FC-3D212CC43D0E}" type="parTrans" cxnId="{0CFEB5E4-357C-4FC1-A580-ACD3FA798475}">
      <dgm:prSet/>
      <dgm:spPr/>
    </dgm:pt>
    <dgm:pt modelId="{FD2A8696-6C23-4C74-B75C-91D31BA04C35}" type="sibTrans" cxnId="{0CFEB5E4-357C-4FC1-A580-ACD3FA798475}">
      <dgm:prSet/>
      <dgm:spPr/>
    </dgm:pt>
    <dgm:pt modelId="{31B503EB-C010-4688-8281-0619A6BABB7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3 / m1453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80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D8A4B568-DCCD-4805-B07A-8B4156DBFE5B}" type="parTrans" cxnId="{7F0B7A4D-2CBA-45B7-87B7-3A774A8534AC}">
      <dgm:prSet/>
      <dgm:spPr/>
    </dgm:pt>
    <dgm:pt modelId="{BAEA9351-40AB-4BCF-BB7A-BCC84A1B6D51}" type="sibTrans" cxnId="{7F0B7A4D-2CBA-45B7-87B7-3A774A8534AC}">
      <dgm:prSet/>
      <dgm:spPr/>
    </dgm:pt>
    <dgm:pt modelId="{14EE3EB5-43F9-4F66-8857-0CE0C2D5816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5 / m15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2D649FC5-B307-41F1-82F2-C830C2599508}" type="parTrans" cxnId="{7CB71BC9-EBA1-4ED3-8913-9DDA879961A2}">
      <dgm:prSet/>
      <dgm:spPr/>
    </dgm:pt>
    <dgm:pt modelId="{FE6D0E77-C9C6-48A1-A3B9-C9D2E67180A4}" type="sibTrans" cxnId="{7CB71BC9-EBA1-4ED3-8913-9DDA879961A2}">
      <dgm:prSet/>
      <dgm:spPr/>
    </dgm:pt>
    <dgm:pt modelId="{28F0D441-82D0-400A-8D8F-1430297F5D26}" type="pres">
      <dgm:prSet presAssocID="{06EB150C-30A9-418C-9925-4D4C307945D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EBD0158-5054-4720-87F2-8BD90A6999B1}" type="pres">
      <dgm:prSet presAssocID="{0C18B444-6565-4A75-8F3A-C77E62E6D868}" presName="hierRoot1" presStyleCnt="0">
        <dgm:presLayoutVars>
          <dgm:hierBranch/>
        </dgm:presLayoutVars>
      </dgm:prSet>
      <dgm:spPr/>
    </dgm:pt>
    <dgm:pt modelId="{A75EEB43-ED1C-4592-942C-182251D84F75}" type="pres">
      <dgm:prSet presAssocID="{0C18B444-6565-4A75-8F3A-C77E62E6D868}" presName="rootComposite1" presStyleCnt="0"/>
      <dgm:spPr/>
    </dgm:pt>
    <dgm:pt modelId="{38BBBE65-5B26-4083-AE50-6950F0030EFA}" type="pres">
      <dgm:prSet presAssocID="{0C18B444-6565-4A75-8F3A-C77E62E6D868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6D63950B-98D6-4E5C-A055-6A2438580236}" type="pres">
      <dgm:prSet presAssocID="{0C18B444-6565-4A75-8F3A-C77E62E6D868}" presName="rootConnector1" presStyleLbl="node1" presStyleIdx="0" presStyleCnt="0"/>
      <dgm:spPr/>
      <dgm:t>
        <a:bodyPr/>
        <a:lstStyle/>
        <a:p>
          <a:endParaRPr lang="sl-SI"/>
        </a:p>
      </dgm:t>
    </dgm:pt>
    <dgm:pt modelId="{4A5BC7A4-D01B-488F-9FC7-1670D205EC77}" type="pres">
      <dgm:prSet presAssocID="{0C18B444-6565-4A75-8F3A-C77E62E6D868}" presName="hierChild2" presStyleCnt="0"/>
      <dgm:spPr/>
    </dgm:pt>
    <dgm:pt modelId="{D18CEA8A-A770-45B8-BA59-818D4EBF709F}" type="pres">
      <dgm:prSet presAssocID="{935CA3D4-8F23-45B2-9BFF-E3733916B21C}" presName="Name35" presStyleLbl="parChTrans1D2" presStyleIdx="0" presStyleCnt="4"/>
      <dgm:spPr/>
    </dgm:pt>
    <dgm:pt modelId="{565BF666-AD16-4C71-8CDB-14714B5A36B0}" type="pres">
      <dgm:prSet presAssocID="{E42F5AFE-53EB-4C96-AE11-77C7276F77A3}" presName="hierRoot2" presStyleCnt="0">
        <dgm:presLayoutVars>
          <dgm:hierBranch/>
        </dgm:presLayoutVars>
      </dgm:prSet>
      <dgm:spPr/>
    </dgm:pt>
    <dgm:pt modelId="{9ABC50DA-2AAF-4068-A1B7-B9E5D53FB95B}" type="pres">
      <dgm:prSet presAssocID="{E42F5AFE-53EB-4C96-AE11-77C7276F77A3}" presName="rootComposite" presStyleCnt="0"/>
      <dgm:spPr/>
    </dgm:pt>
    <dgm:pt modelId="{42544DB9-EEF1-4B2E-A599-E2831732D8CB}" type="pres">
      <dgm:prSet presAssocID="{E42F5AFE-53EB-4C96-AE11-77C7276F77A3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C57F3135-2AB7-45EA-BD25-15E667019E09}" type="pres">
      <dgm:prSet presAssocID="{E42F5AFE-53EB-4C96-AE11-77C7276F77A3}" presName="rootConnector" presStyleLbl="node2" presStyleIdx="0" presStyleCnt="4"/>
      <dgm:spPr/>
      <dgm:t>
        <a:bodyPr/>
        <a:lstStyle/>
        <a:p>
          <a:endParaRPr lang="sl-SI"/>
        </a:p>
      </dgm:t>
    </dgm:pt>
    <dgm:pt modelId="{8790B3A2-1189-4DC2-9183-86EE59156430}" type="pres">
      <dgm:prSet presAssocID="{E42F5AFE-53EB-4C96-AE11-77C7276F77A3}" presName="hierChild4" presStyleCnt="0"/>
      <dgm:spPr/>
    </dgm:pt>
    <dgm:pt modelId="{3B404E92-7EC3-445C-8B03-F9054F2F4AC9}" type="pres">
      <dgm:prSet presAssocID="{E42F5AFE-53EB-4C96-AE11-77C7276F77A3}" presName="hierChild5" presStyleCnt="0"/>
      <dgm:spPr/>
    </dgm:pt>
    <dgm:pt modelId="{A41AC795-7F2A-4F10-B482-29A36E36BB40}" type="pres">
      <dgm:prSet presAssocID="{19BAC50D-30F7-4399-B65B-536E9B64A310}" presName="Name35" presStyleLbl="parChTrans1D2" presStyleIdx="1" presStyleCnt="4"/>
      <dgm:spPr/>
    </dgm:pt>
    <dgm:pt modelId="{215413F9-0A4D-4072-B12B-D98C8B3C92AE}" type="pres">
      <dgm:prSet presAssocID="{D69FF2DD-0245-4F37-8AF6-6780369927CF}" presName="hierRoot2" presStyleCnt="0">
        <dgm:presLayoutVars>
          <dgm:hierBranch/>
        </dgm:presLayoutVars>
      </dgm:prSet>
      <dgm:spPr/>
    </dgm:pt>
    <dgm:pt modelId="{6B2ABCDA-D51B-4E09-A6A5-4B150F343010}" type="pres">
      <dgm:prSet presAssocID="{D69FF2DD-0245-4F37-8AF6-6780369927CF}" presName="rootComposite" presStyleCnt="0"/>
      <dgm:spPr/>
    </dgm:pt>
    <dgm:pt modelId="{2CD78F2A-61F2-4FC0-86EF-C14451BB902A}" type="pres">
      <dgm:prSet presAssocID="{D69FF2DD-0245-4F37-8AF6-6780369927CF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E31E6913-5AF5-4708-9541-1DF7D5881798}" type="pres">
      <dgm:prSet presAssocID="{D69FF2DD-0245-4F37-8AF6-6780369927CF}" presName="rootConnector" presStyleLbl="node2" presStyleIdx="1" presStyleCnt="4"/>
      <dgm:spPr/>
      <dgm:t>
        <a:bodyPr/>
        <a:lstStyle/>
        <a:p>
          <a:endParaRPr lang="sl-SI"/>
        </a:p>
      </dgm:t>
    </dgm:pt>
    <dgm:pt modelId="{EE32F761-F853-46DD-839F-5305322704CC}" type="pres">
      <dgm:prSet presAssocID="{D69FF2DD-0245-4F37-8AF6-6780369927CF}" presName="hierChild4" presStyleCnt="0"/>
      <dgm:spPr/>
    </dgm:pt>
    <dgm:pt modelId="{F844B50D-2233-47DC-9A6E-F2BD227EBD9D}" type="pres">
      <dgm:prSet presAssocID="{D69FF2DD-0245-4F37-8AF6-6780369927CF}" presName="hierChild5" presStyleCnt="0"/>
      <dgm:spPr/>
    </dgm:pt>
    <dgm:pt modelId="{958CF804-DF28-421C-A516-CF67A2832DC4}" type="pres">
      <dgm:prSet presAssocID="{40431393-2247-472A-8BFB-BBDA3E8F282C}" presName="Name35" presStyleLbl="parChTrans1D2" presStyleIdx="2" presStyleCnt="4"/>
      <dgm:spPr/>
    </dgm:pt>
    <dgm:pt modelId="{9441ACDA-35FC-49D3-940B-0B0D13F211BC}" type="pres">
      <dgm:prSet presAssocID="{02DADB04-AF52-411C-A628-D33756CF38CC}" presName="hierRoot2" presStyleCnt="0">
        <dgm:presLayoutVars>
          <dgm:hierBranch/>
        </dgm:presLayoutVars>
      </dgm:prSet>
      <dgm:spPr/>
    </dgm:pt>
    <dgm:pt modelId="{9169377E-07F3-44BA-8142-BF56B78FCAD6}" type="pres">
      <dgm:prSet presAssocID="{02DADB04-AF52-411C-A628-D33756CF38CC}" presName="rootComposite" presStyleCnt="0"/>
      <dgm:spPr/>
    </dgm:pt>
    <dgm:pt modelId="{64CDDDE7-7D99-40C2-AFDD-E630B0770836}" type="pres">
      <dgm:prSet presAssocID="{02DADB04-AF52-411C-A628-D33756CF38CC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728B39BA-D7C7-4B72-94A0-E4511D4FF1BC}" type="pres">
      <dgm:prSet presAssocID="{02DADB04-AF52-411C-A628-D33756CF38CC}" presName="rootConnector" presStyleLbl="node2" presStyleIdx="2" presStyleCnt="4"/>
      <dgm:spPr/>
      <dgm:t>
        <a:bodyPr/>
        <a:lstStyle/>
        <a:p>
          <a:endParaRPr lang="sl-SI"/>
        </a:p>
      </dgm:t>
    </dgm:pt>
    <dgm:pt modelId="{5E75F4A3-A5A4-477E-83FF-E0CD252F3FA7}" type="pres">
      <dgm:prSet presAssocID="{02DADB04-AF52-411C-A628-D33756CF38CC}" presName="hierChild4" presStyleCnt="0"/>
      <dgm:spPr/>
    </dgm:pt>
    <dgm:pt modelId="{E6544285-3015-4C96-9013-B289BC40092B}" type="pres">
      <dgm:prSet presAssocID="{9FA28935-B0B3-4BF6-9BD6-DE8B64D27704}" presName="Name35" presStyleLbl="parChTrans1D3" presStyleIdx="0" presStyleCnt="3"/>
      <dgm:spPr/>
    </dgm:pt>
    <dgm:pt modelId="{B5A7D3D2-F9F7-490B-8CDA-338AE38275DB}" type="pres">
      <dgm:prSet presAssocID="{90807F07-F7C4-4043-8D11-25AC9B091421}" presName="hierRoot2" presStyleCnt="0">
        <dgm:presLayoutVars>
          <dgm:hierBranch val="r"/>
        </dgm:presLayoutVars>
      </dgm:prSet>
      <dgm:spPr/>
    </dgm:pt>
    <dgm:pt modelId="{C0F0A2C2-65C3-40DD-8AFF-BEFE42DA31F9}" type="pres">
      <dgm:prSet presAssocID="{90807F07-F7C4-4043-8D11-25AC9B091421}" presName="rootComposite" presStyleCnt="0"/>
      <dgm:spPr/>
    </dgm:pt>
    <dgm:pt modelId="{9F346693-EEBA-41D2-A93C-8A6926AC8FE9}" type="pres">
      <dgm:prSet presAssocID="{90807F07-F7C4-4043-8D11-25AC9B091421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72BF8261-B143-4F3C-AFC1-B86433DE2493}" type="pres">
      <dgm:prSet presAssocID="{90807F07-F7C4-4043-8D11-25AC9B091421}" presName="rootConnector" presStyleLbl="node3" presStyleIdx="0" presStyleCnt="3"/>
      <dgm:spPr/>
      <dgm:t>
        <a:bodyPr/>
        <a:lstStyle/>
        <a:p>
          <a:endParaRPr lang="sl-SI"/>
        </a:p>
      </dgm:t>
    </dgm:pt>
    <dgm:pt modelId="{A5A62BB5-F997-4AD3-8B5D-94D1D04A612F}" type="pres">
      <dgm:prSet presAssocID="{90807F07-F7C4-4043-8D11-25AC9B091421}" presName="hierChild4" presStyleCnt="0"/>
      <dgm:spPr/>
    </dgm:pt>
    <dgm:pt modelId="{6069885E-B582-49C3-AEC5-05D2FAD9F37A}" type="pres">
      <dgm:prSet presAssocID="{90807F07-F7C4-4043-8D11-25AC9B091421}" presName="hierChild5" presStyleCnt="0"/>
      <dgm:spPr/>
    </dgm:pt>
    <dgm:pt modelId="{A8C30DA0-D115-4B4B-A2D7-B3769219902F}" type="pres">
      <dgm:prSet presAssocID="{1BED2198-7A3F-49C5-837A-38516731CCAC}" presName="Name35" presStyleLbl="parChTrans1D3" presStyleIdx="1" presStyleCnt="3"/>
      <dgm:spPr/>
    </dgm:pt>
    <dgm:pt modelId="{D143DB33-74D5-4C5B-A3A0-5212DD317612}" type="pres">
      <dgm:prSet presAssocID="{6E9BBFA3-F73F-455E-890B-4937F00C5FF4}" presName="hierRoot2" presStyleCnt="0">
        <dgm:presLayoutVars>
          <dgm:hierBranch val="r"/>
        </dgm:presLayoutVars>
      </dgm:prSet>
      <dgm:spPr/>
    </dgm:pt>
    <dgm:pt modelId="{1EF6C578-0CE8-4850-BA46-02D42D36441E}" type="pres">
      <dgm:prSet presAssocID="{6E9BBFA3-F73F-455E-890B-4937F00C5FF4}" presName="rootComposite" presStyleCnt="0"/>
      <dgm:spPr/>
    </dgm:pt>
    <dgm:pt modelId="{006AC2C3-756F-4F58-A00D-7DB9470EB606}" type="pres">
      <dgm:prSet presAssocID="{6E9BBFA3-F73F-455E-890B-4937F00C5FF4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94075168-58EB-48A1-9D56-97F53D89009B}" type="pres">
      <dgm:prSet presAssocID="{6E9BBFA3-F73F-455E-890B-4937F00C5FF4}" presName="rootConnector" presStyleLbl="node3" presStyleIdx="1" presStyleCnt="3"/>
      <dgm:spPr/>
      <dgm:t>
        <a:bodyPr/>
        <a:lstStyle/>
        <a:p>
          <a:endParaRPr lang="sl-SI"/>
        </a:p>
      </dgm:t>
    </dgm:pt>
    <dgm:pt modelId="{C643268E-DE6D-4172-9C16-9B1125E1F5AE}" type="pres">
      <dgm:prSet presAssocID="{6E9BBFA3-F73F-455E-890B-4937F00C5FF4}" presName="hierChild4" presStyleCnt="0"/>
      <dgm:spPr/>
    </dgm:pt>
    <dgm:pt modelId="{20CD0E9A-B1AD-49D4-8EEC-4D61A496B790}" type="pres">
      <dgm:prSet presAssocID="{6E9BBFA3-F73F-455E-890B-4937F00C5FF4}" presName="hierChild5" presStyleCnt="0"/>
      <dgm:spPr/>
    </dgm:pt>
    <dgm:pt modelId="{619625AD-7858-44FF-8E8B-05FA928A179E}" type="pres">
      <dgm:prSet presAssocID="{55C58443-FF70-4A43-B20E-EC1B8B2FD515}" presName="Name35" presStyleLbl="parChTrans1D3" presStyleIdx="2" presStyleCnt="3"/>
      <dgm:spPr/>
    </dgm:pt>
    <dgm:pt modelId="{D5467540-B958-41DE-9038-917AC3170CC1}" type="pres">
      <dgm:prSet presAssocID="{18660C9B-38FD-4775-BB82-9418C60D8752}" presName="hierRoot2" presStyleCnt="0">
        <dgm:presLayoutVars>
          <dgm:hierBranch/>
        </dgm:presLayoutVars>
      </dgm:prSet>
      <dgm:spPr/>
    </dgm:pt>
    <dgm:pt modelId="{FA870081-5EB6-4D3C-B86A-8728C28930EB}" type="pres">
      <dgm:prSet presAssocID="{18660C9B-38FD-4775-BB82-9418C60D8752}" presName="rootComposite" presStyleCnt="0"/>
      <dgm:spPr/>
    </dgm:pt>
    <dgm:pt modelId="{D720A2C6-39E9-41FE-B0A1-A71DA656D661}" type="pres">
      <dgm:prSet presAssocID="{18660C9B-38FD-4775-BB82-9418C60D8752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4A63225E-BCEC-44A7-AA3E-F58929C00002}" type="pres">
      <dgm:prSet presAssocID="{18660C9B-38FD-4775-BB82-9418C60D8752}" presName="rootConnector" presStyleLbl="node3" presStyleIdx="2" presStyleCnt="3"/>
      <dgm:spPr/>
      <dgm:t>
        <a:bodyPr/>
        <a:lstStyle/>
        <a:p>
          <a:endParaRPr lang="sl-SI"/>
        </a:p>
      </dgm:t>
    </dgm:pt>
    <dgm:pt modelId="{8309F646-363D-4108-96A8-CA23ADF4F924}" type="pres">
      <dgm:prSet presAssocID="{18660C9B-38FD-4775-BB82-9418C60D8752}" presName="hierChild4" presStyleCnt="0"/>
      <dgm:spPr/>
    </dgm:pt>
    <dgm:pt modelId="{D0D50F57-4445-473E-91C9-40447797614A}" type="pres">
      <dgm:prSet presAssocID="{55B1B307-357A-4EC0-A9FC-3D212CC43D0E}" presName="Name35" presStyleLbl="parChTrans1D4" presStyleIdx="0" presStyleCnt="2"/>
      <dgm:spPr/>
    </dgm:pt>
    <dgm:pt modelId="{F6F482A0-88FC-4F8A-A9DA-17E30271F6DB}" type="pres">
      <dgm:prSet presAssocID="{BB48D78F-EA99-4204-9093-42421DA1B920}" presName="hierRoot2" presStyleCnt="0">
        <dgm:presLayoutVars>
          <dgm:hierBranch val="r"/>
        </dgm:presLayoutVars>
      </dgm:prSet>
      <dgm:spPr/>
    </dgm:pt>
    <dgm:pt modelId="{5128D872-9413-47AD-A97D-3E71A5CEB583}" type="pres">
      <dgm:prSet presAssocID="{BB48D78F-EA99-4204-9093-42421DA1B920}" presName="rootComposite" presStyleCnt="0"/>
      <dgm:spPr/>
    </dgm:pt>
    <dgm:pt modelId="{ACD9B7BE-4737-4EB1-BBE9-A147383F4FE7}" type="pres">
      <dgm:prSet presAssocID="{BB48D78F-EA99-4204-9093-42421DA1B920}" presName="rootText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E3FB6B2A-FA6B-4F3B-98AF-85ECA8DE78CB}" type="pres">
      <dgm:prSet presAssocID="{BB48D78F-EA99-4204-9093-42421DA1B920}" presName="rootConnector" presStyleLbl="node4" presStyleIdx="0" presStyleCnt="2"/>
      <dgm:spPr/>
      <dgm:t>
        <a:bodyPr/>
        <a:lstStyle/>
        <a:p>
          <a:endParaRPr lang="sl-SI"/>
        </a:p>
      </dgm:t>
    </dgm:pt>
    <dgm:pt modelId="{94C2C6AA-89CF-419F-910F-34CE8F2EC0BF}" type="pres">
      <dgm:prSet presAssocID="{BB48D78F-EA99-4204-9093-42421DA1B920}" presName="hierChild4" presStyleCnt="0"/>
      <dgm:spPr/>
    </dgm:pt>
    <dgm:pt modelId="{6FB71C21-E906-4BBA-86F1-DF90B6F01A1C}" type="pres">
      <dgm:prSet presAssocID="{BB48D78F-EA99-4204-9093-42421DA1B920}" presName="hierChild5" presStyleCnt="0"/>
      <dgm:spPr/>
    </dgm:pt>
    <dgm:pt modelId="{C10E4950-391D-4DF8-87C6-B67A96D8615E}" type="pres">
      <dgm:prSet presAssocID="{D8A4B568-DCCD-4805-B07A-8B4156DBFE5B}" presName="Name35" presStyleLbl="parChTrans1D4" presStyleIdx="1" presStyleCnt="2"/>
      <dgm:spPr/>
    </dgm:pt>
    <dgm:pt modelId="{D552BFAC-6367-47E7-B763-F2CA75EDA8E8}" type="pres">
      <dgm:prSet presAssocID="{31B503EB-C010-4688-8281-0619A6BABB76}" presName="hierRoot2" presStyleCnt="0">
        <dgm:presLayoutVars>
          <dgm:hierBranch val="r"/>
        </dgm:presLayoutVars>
      </dgm:prSet>
      <dgm:spPr/>
    </dgm:pt>
    <dgm:pt modelId="{1B9FE277-B3FD-4763-8172-A4884CD5B86A}" type="pres">
      <dgm:prSet presAssocID="{31B503EB-C010-4688-8281-0619A6BABB76}" presName="rootComposite" presStyleCnt="0"/>
      <dgm:spPr/>
    </dgm:pt>
    <dgm:pt modelId="{F7430E1B-086B-4BA9-A7A1-B6D145ED72B6}" type="pres">
      <dgm:prSet presAssocID="{31B503EB-C010-4688-8281-0619A6BABB76}" presName="rootText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BA5347BC-879D-42F6-9289-CAA629F1523B}" type="pres">
      <dgm:prSet presAssocID="{31B503EB-C010-4688-8281-0619A6BABB76}" presName="rootConnector" presStyleLbl="node4" presStyleIdx="1" presStyleCnt="2"/>
      <dgm:spPr/>
      <dgm:t>
        <a:bodyPr/>
        <a:lstStyle/>
        <a:p>
          <a:endParaRPr lang="sl-SI"/>
        </a:p>
      </dgm:t>
    </dgm:pt>
    <dgm:pt modelId="{DDCD7BC1-422E-48E0-810E-93E28A215F7B}" type="pres">
      <dgm:prSet presAssocID="{31B503EB-C010-4688-8281-0619A6BABB76}" presName="hierChild4" presStyleCnt="0"/>
      <dgm:spPr/>
    </dgm:pt>
    <dgm:pt modelId="{6CE7A36A-E74B-44ED-8D42-21F4BD12477D}" type="pres">
      <dgm:prSet presAssocID="{31B503EB-C010-4688-8281-0619A6BABB76}" presName="hierChild5" presStyleCnt="0"/>
      <dgm:spPr/>
    </dgm:pt>
    <dgm:pt modelId="{056DB73D-E7DD-414B-9741-E7B6AEFC824D}" type="pres">
      <dgm:prSet presAssocID="{18660C9B-38FD-4775-BB82-9418C60D8752}" presName="hierChild5" presStyleCnt="0"/>
      <dgm:spPr/>
    </dgm:pt>
    <dgm:pt modelId="{73458395-7607-40AE-9C52-0126BA4F227E}" type="pres">
      <dgm:prSet presAssocID="{02DADB04-AF52-411C-A628-D33756CF38CC}" presName="hierChild5" presStyleCnt="0"/>
      <dgm:spPr/>
    </dgm:pt>
    <dgm:pt modelId="{26EB1FF5-69DF-42C8-97C4-043D879CDD32}" type="pres">
      <dgm:prSet presAssocID="{2D649FC5-B307-41F1-82F2-C830C2599508}" presName="Name35" presStyleLbl="parChTrans1D2" presStyleIdx="3" presStyleCnt="4"/>
      <dgm:spPr/>
    </dgm:pt>
    <dgm:pt modelId="{EFBE4D16-A052-4B6B-A02E-18E356DE3989}" type="pres">
      <dgm:prSet presAssocID="{14EE3EB5-43F9-4F66-8857-0CE0C2D58165}" presName="hierRoot2" presStyleCnt="0">
        <dgm:presLayoutVars>
          <dgm:hierBranch/>
        </dgm:presLayoutVars>
      </dgm:prSet>
      <dgm:spPr/>
    </dgm:pt>
    <dgm:pt modelId="{EA71C82D-908B-4299-A864-72E9F0A676DC}" type="pres">
      <dgm:prSet presAssocID="{14EE3EB5-43F9-4F66-8857-0CE0C2D58165}" presName="rootComposite" presStyleCnt="0"/>
      <dgm:spPr/>
    </dgm:pt>
    <dgm:pt modelId="{55045ADA-1D6C-4242-AD75-14551D40EA0C}" type="pres">
      <dgm:prSet presAssocID="{14EE3EB5-43F9-4F66-8857-0CE0C2D58165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6B60FB61-000E-46C9-878B-0353DE0DFF06}" type="pres">
      <dgm:prSet presAssocID="{14EE3EB5-43F9-4F66-8857-0CE0C2D58165}" presName="rootConnector" presStyleLbl="node2" presStyleIdx="3" presStyleCnt="4"/>
      <dgm:spPr/>
      <dgm:t>
        <a:bodyPr/>
        <a:lstStyle/>
        <a:p>
          <a:endParaRPr lang="sl-SI"/>
        </a:p>
      </dgm:t>
    </dgm:pt>
    <dgm:pt modelId="{A76C1F4D-1864-4B63-A513-A7495B0BB6CD}" type="pres">
      <dgm:prSet presAssocID="{14EE3EB5-43F9-4F66-8857-0CE0C2D58165}" presName="hierChild4" presStyleCnt="0"/>
      <dgm:spPr/>
    </dgm:pt>
    <dgm:pt modelId="{82FCF197-F0A8-4E37-9848-EC12B1FA8E3D}" type="pres">
      <dgm:prSet presAssocID="{14EE3EB5-43F9-4F66-8857-0CE0C2D58165}" presName="hierChild5" presStyleCnt="0"/>
      <dgm:spPr/>
    </dgm:pt>
    <dgm:pt modelId="{6BB7671C-03F4-499B-98B8-049C42099225}" type="pres">
      <dgm:prSet presAssocID="{0C18B444-6565-4A75-8F3A-C77E62E6D868}" presName="hierChild3" presStyleCnt="0"/>
      <dgm:spPr/>
    </dgm:pt>
  </dgm:ptLst>
  <dgm:cxnLst>
    <dgm:cxn modelId="{45EA9112-8AFF-4BB5-8A9A-7007BC4AB84E}" type="presOf" srcId="{9FA28935-B0B3-4BF6-9BD6-DE8B64D27704}" destId="{E6544285-3015-4C96-9013-B289BC40092B}" srcOrd="0" destOrd="0" presId="urn:microsoft.com/office/officeart/2005/8/layout/orgChart1"/>
    <dgm:cxn modelId="{582761FB-92AB-40A2-AC35-AD00E97C2D0B}" type="presOf" srcId="{90807F07-F7C4-4043-8D11-25AC9B091421}" destId="{9F346693-EEBA-41D2-A93C-8A6926AC8FE9}" srcOrd="0" destOrd="0" presId="urn:microsoft.com/office/officeart/2005/8/layout/orgChart1"/>
    <dgm:cxn modelId="{9C737DF5-17FF-4A92-B77F-CDD930A8151A}" srcId="{06EB150C-30A9-418C-9925-4D4C307945DB}" destId="{0C18B444-6565-4A75-8F3A-C77E62E6D868}" srcOrd="0" destOrd="0" parTransId="{C7D4249C-D721-4689-9DFC-AB26821AEEB2}" sibTransId="{AB0BF27A-B09D-45A2-B436-13BEF549199A}"/>
    <dgm:cxn modelId="{71611C13-8FF7-49E7-A781-78A361CB1525}" type="presOf" srcId="{14EE3EB5-43F9-4F66-8857-0CE0C2D58165}" destId="{55045ADA-1D6C-4242-AD75-14551D40EA0C}" srcOrd="0" destOrd="0" presId="urn:microsoft.com/office/officeart/2005/8/layout/orgChart1"/>
    <dgm:cxn modelId="{41E82A3C-9734-476D-85A2-02EFAE824494}" type="presOf" srcId="{BB48D78F-EA99-4204-9093-42421DA1B920}" destId="{E3FB6B2A-FA6B-4F3B-98AF-85ECA8DE78CB}" srcOrd="1" destOrd="0" presId="urn:microsoft.com/office/officeart/2005/8/layout/orgChart1"/>
    <dgm:cxn modelId="{224DF4A8-CFCE-4934-A548-7EA1225EB81A}" type="presOf" srcId="{D69FF2DD-0245-4F37-8AF6-6780369927CF}" destId="{E31E6913-5AF5-4708-9541-1DF7D5881798}" srcOrd="1" destOrd="0" presId="urn:microsoft.com/office/officeart/2005/8/layout/orgChart1"/>
    <dgm:cxn modelId="{7F0B7A4D-2CBA-45B7-87B7-3A774A8534AC}" srcId="{18660C9B-38FD-4775-BB82-9418C60D8752}" destId="{31B503EB-C010-4688-8281-0619A6BABB76}" srcOrd="1" destOrd="0" parTransId="{D8A4B568-DCCD-4805-B07A-8B4156DBFE5B}" sibTransId="{BAEA9351-40AB-4BCF-BB7A-BCC84A1B6D51}"/>
    <dgm:cxn modelId="{5320972F-5A51-4B2E-9F28-8CD91CF0EB45}" type="presOf" srcId="{D69FF2DD-0245-4F37-8AF6-6780369927CF}" destId="{2CD78F2A-61F2-4FC0-86EF-C14451BB902A}" srcOrd="0" destOrd="0" presId="urn:microsoft.com/office/officeart/2005/8/layout/orgChart1"/>
    <dgm:cxn modelId="{4BB0D412-593B-4ED6-A53C-78FCFA14EB94}" type="presOf" srcId="{6E9BBFA3-F73F-455E-890B-4937F00C5FF4}" destId="{94075168-58EB-48A1-9D56-97F53D89009B}" srcOrd="1" destOrd="0" presId="urn:microsoft.com/office/officeart/2005/8/layout/orgChart1"/>
    <dgm:cxn modelId="{3801F16B-3A6B-4A6E-9CC7-A92B120A4BC7}" type="presOf" srcId="{2D649FC5-B307-41F1-82F2-C830C2599508}" destId="{26EB1FF5-69DF-42C8-97C4-043D879CDD32}" srcOrd="0" destOrd="0" presId="urn:microsoft.com/office/officeart/2005/8/layout/orgChart1"/>
    <dgm:cxn modelId="{CA4A46F6-B827-4B48-BAD2-D7035E57DBC4}" type="presOf" srcId="{D8A4B568-DCCD-4805-B07A-8B4156DBFE5B}" destId="{C10E4950-391D-4DF8-87C6-B67A96D8615E}" srcOrd="0" destOrd="0" presId="urn:microsoft.com/office/officeart/2005/8/layout/orgChart1"/>
    <dgm:cxn modelId="{FAA62A24-3970-4F4A-90F0-9B5DFD116855}" type="presOf" srcId="{BB48D78F-EA99-4204-9093-42421DA1B920}" destId="{ACD9B7BE-4737-4EB1-BBE9-A147383F4FE7}" srcOrd="0" destOrd="0" presId="urn:microsoft.com/office/officeart/2005/8/layout/orgChart1"/>
    <dgm:cxn modelId="{5A40548A-614D-411A-AEAD-8A67C225CB9A}" type="presOf" srcId="{31B503EB-C010-4688-8281-0619A6BABB76}" destId="{BA5347BC-879D-42F6-9289-CAA629F1523B}" srcOrd="1" destOrd="0" presId="urn:microsoft.com/office/officeart/2005/8/layout/orgChart1"/>
    <dgm:cxn modelId="{828E4C7D-51A6-47F3-BAC6-2619E8F61A4E}" type="presOf" srcId="{55B1B307-357A-4EC0-A9FC-3D212CC43D0E}" destId="{D0D50F57-4445-473E-91C9-40447797614A}" srcOrd="0" destOrd="0" presId="urn:microsoft.com/office/officeart/2005/8/layout/orgChart1"/>
    <dgm:cxn modelId="{759EE8B9-A51D-4EE2-97DA-E30A3A0B11AB}" srcId="{02DADB04-AF52-411C-A628-D33756CF38CC}" destId="{90807F07-F7C4-4043-8D11-25AC9B091421}" srcOrd="0" destOrd="0" parTransId="{9FA28935-B0B3-4BF6-9BD6-DE8B64D27704}" sibTransId="{8E5258DF-14B8-4B8C-9F36-756B7082EBF6}"/>
    <dgm:cxn modelId="{C8F2587E-4EE4-4AB5-8CBE-2BF89FAA57B8}" srcId="{0C18B444-6565-4A75-8F3A-C77E62E6D868}" destId="{E42F5AFE-53EB-4C96-AE11-77C7276F77A3}" srcOrd="0" destOrd="0" parTransId="{935CA3D4-8F23-45B2-9BFF-E3733916B21C}" sibTransId="{43C42E0B-E416-437A-B5DD-597F441B67E8}"/>
    <dgm:cxn modelId="{913C7136-EFB5-4F42-BED1-C3AC1F24E814}" type="presOf" srcId="{14EE3EB5-43F9-4F66-8857-0CE0C2D58165}" destId="{6B60FB61-000E-46C9-878B-0353DE0DFF06}" srcOrd="1" destOrd="0" presId="urn:microsoft.com/office/officeart/2005/8/layout/orgChart1"/>
    <dgm:cxn modelId="{0CFEB5E4-357C-4FC1-A580-ACD3FA798475}" srcId="{18660C9B-38FD-4775-BB82-9418C60D8752}" destId="{BB48D78F-EA99-4204-9093-42421DA1B920}" srcOrd="0" destOrd="0" parTransId="{55B1B307-357A-4EC0-A9FC-3D212CC43D0E}" sibTransId="{FD2A8696-6C23-4C74-B75C-91D31BA04C35}"/>
    <dgm:cxn modelId="{D82C8DDC-FC23-47C4-9F00-77E8CCD80862}" type="presOf" srcId="{55C58443-FF70-4A43-B20E-EC1B8B2FD515}" destId="{619625AD-7858-44FF-8E8B-05FA928A179E}" srcOrd="0" destOrd="0" presId="urn:microsoft.com/office/officeart/2005/8/layout/orgChart1"/>
    <dgm:cxn modelId="{C5638E4B-CEE1-4201-8358-FAA09D916F4E}" srcId="{0C18B444-6565-4A75-8F3A-C77E62E6D868}" destId="{02DADB04-AF52-411C-A628-D33756CF38CC}" srcOrd="2" destOrd="0" parTransId="{40431393-2247-472A-8BFB-BBDA3E8F282C}" sibTransId="{CBBEF9F3-6F86-495C-B140-38A4FDF68686}"/>
    <dgm:cxn modelId="{A2E80569-5207-42C5-8F93-ED4045894378}" type="presOf" srcId="{06EB150C-30A9-418C-9925-4D4C307945DB}" destId="{28F0D441-82D0-400A-8D8F-1430297F5D26}" srcOrd="0" destOrd="0" presId="urn:microsoft.com/office/officeart/2005/8/layout/orgChart1"/>
    <dgm:cxn modelId="{666AA260-0BE9-424F-A77B-27EBB1F10C6A}" type="presOf" srcId="{02DADB04-AF52-411C-A628-D33756CF38CC}" destId="{64CDDDE7-7D99-40C2-AFDD-E630B0770836}" srcOrd="0" destOrd="0" presId="urn:microsoft.com/office/officeart/2005/8/layout/orgChart1"/>
    <dgm:cxn modelId="{C6555B7C-05B7-46CF-8DB2-05D759671DB0}" type="presOf" srcId="{19BAC50D-30F7-4399-B65B-536E9B64A310}" destId="{A41AC795-7F2A-4F10-B482-29A36E36BB40}" srcOrd="0" destOrd="0" presId="urn:microsoft.com/office/officeart/2005/8/layout/orgChart1"/>
    <dgm:cxn modelId="{D1B82575-94A4-46CA-A028-536DDE40F21F}" type="presOf" srcId="{31B503EB-C010-4688-8281-0619A6BABB76}" destId="{F7430E1B-086B-4BA9-A7A1-B6D145ED72B6}" srcOrd="0" destOrd="0" presId="urn:microsoft.com/office/officeart/2005/8/layout/orgChart1"/>
    <dgm:cxn modelId="{9A23A06C-BF98-459A-891D-AC0D5653BDF3}" type="presOf" srcId="{18660C9B-38FD-4775-BB82-9418C60D8752}" destId="{D720A2C6-39E9-41FE-B0A1-A71DA656D661}" srcOrd="0" destOrd="0" presId="urn:microsoft.com/office/officeart/2005/8/layout/orgChart1"/>
    <dgm:cxn modelId="{1EE7D3A8-1812-47FC-9F01-5CAE6B9D4D74}" type="presOf" srcId="{02DADB04-AF52-411C-A628-D33756CF38CC}" destId="{728B39BA-D7C7-4B72-94A0-E4511D4FF1BC}" srcOrd="1" destOrd="0" presId="urn:microsoft.com/office/officeart/2005/8/layout/orgChart1"/>
    <dgm:cxn modelId="{3ACE0B59-FDA8-4A8D-AEF3-ADB459328207}" type="presOf" srcId="{90807F07-F7C4-4043-8D11-25AC9B091421}" destId="{72BF8261-B143-4F3C-AFC1-B86433DE2493}" srcOrd="1" destOrd="0" presId="urn:microsoft.com/office/officeart/2005/8/layout/orgChart1"/>
    <dgm:cxn modelId="{2B80FA2D-5B58-44B8-92F5-7843E92FECC2}" srcId="{02DADB04-AF52-411C-A628-D33756CF38CC}" destId="{6E9BBFA3-F73F-455E-890B-4937F00C5FF4}" srcOrd="1" destOrd="0" parTransId="{1BED2198-7A3F-49C5-837A-38516731CCAC}" sibTransId="{82527333-7ECD-4AAC-9A11-F0F8455D76CF}"/>
    <dgm:cxn modelId="{4AFFEE89-E5BC-4B83-B589-FFCB4875DB82}" type="presOf" srcId="{935CA3D4-8F23-45B2-9BFF-E3733916B21C}" destId="{D18CEA8A-A770-45B8-BA59-818D4EBF709F}" srcOrd="0" destOrd="0" presId="urn:microsoft.com/office/officeart/2005/8/layout/orgChart1"/>
    <dgm:cxn modelId="{B34D4738-8C9D-413D-B55D-610371EE3439}" type="presOf" srcId="{6E9BBFA3-F73F-455E-890B-4937F00C5FF4}" destId="{006AC2C3-756F-4F58-A00D-7DB9470EB606}" srcOrd="0" destOrd="0" presId="urn:microsoft.com/office/officeart/2005/8/layout/orgChart1"/>
    <dgm:cxn modelId="{7B4BB746-79D2-4B4D-873B-909A0CB75EF7}" type="presOf" srcId="{0C18B444-6565-4A75-8F3A-C77E62E6D868}" destId="{38BBBE65-5B26-4083-AE50-6950F0030EFA}" srcOrd="0" destOrd="0" presId="urn:microsoft.com/office/officeart/2005/8/layout/orgChart1"/>
    <dgm:cxn modelId="{5E3ADFB8-EF72-40F7-B546-3FBC9D0C27CB}" type="presOf" srcId="{18660C9B-38FD-4775-BB82-9418C60D8752}" destId="{4A63225E-BCEC-44A7-AA3E-F58929C00002}" srcOrd="1" destOrd="0" presId="urn:microsoft.com/office/officeart/2005/8/layout/orgChart1"/>
    <dgm:cxn modelId="{DC6E2DA5-F1D5-4470-B90B-190E3F2BA308}" type="presOf" srcId="{E42F5AFE-53EB-4C96-AE11-77C7276F77A3}" destId="{C57F3135-2AB7-45EA-BD25-15E667019E09}" srcOrd="1" destOrd="0" presId="urn:microsoft.com/office/officeart/2005/8/layout/orgChart1"/>
    <dgm:cxn modelId="{C9AC0422-9137-4387-93FF-EB8B31E5D190}" type="presOf" srcId="{40431393-2247-472A-8BFB-BBDA3E8F282C}" destId="{958CF804-DF28-421C-A516-CF67A2832DC4}" srcOrd="0" destOrd="0" presId="urn:microsoft.com/office/officeart/2005/8/layout/orgChart1"/>
    <dgm:cxn modelId="{A55AB65F-0898-4F03-9ACA-57A09EC89C43}" srcId="{0C18B444-6565-4A75-8F3A-C77E62E6D868}" destId="{D69FF2DD-0245-4F37-8AF6-6780369927CF}" srcOrd="1" destOrd="0" parTransId="{19BAC50D-30F7-4399-B65B-536E9B64A310}" sibTransId="{CBC75AB8-5134-4C9B-9345-E8091458C99A}"/>
    <dgm:cxn modelId="{85DC8259-4C4C-4C50-829F-3D26E48979D1}" type="presOf" srcId="{0C18B444-6565-4A75-8F3A-C77E62E6D868}" destId="{6D63950B-98D6-4E5C-A055-6A2438580236}" srcOrd="1" destOrd="0" presId="urn:microsoft.com/office/officeart/2005/8/layout/orgChart1"/>
    <dgm:cxn modelId="{49A18315-0A87-4A4D-8784-ED1503DA2FCB}" srcId="{02DADB04-AF52-411C-A628-D33756CF38CC}" destId="{18660C9B-38FD-4775-BB82-9418C60D8752}" srcOrd="2" destOrd="0" parTransId="{55C58443-FF70-4A43-B20E-EC1B8B2FD515}" sibTransId="{4A4BDB6B-5EFA-42FF-8651-834FB4509EBB}"/>
    <dgm:cxn modelId="{7B90149D-41AE-4B16-B282-D36F919960F1}" type="presOf" srcId="{E42F5AFE-53EB-4C96-AE11-77C7276F77A3}" destId="{42544DB9-EEF1-4B2E-A599-E2831732D8CB}" srcOrd="0" destOrd="0" presId="urn:microsoft.com/office/officeart/2005/8/layout/orgChart1"/>
    <dgm:cxn modelId="{63F45041-CBEA-4E59-A57C-E4FA5B626487}" type="presOf" srcId="{1BED2198-7A3F-49C5-837A-38516731CCAC}" destId="{A8C30DA0-D115-4B4B-A2D7-B3769219902F}" srcOrd="0" destOrd="0" presId="urn:microsoft.com/office/officeart/2005/8/layout/orgChart1"/>
    <dgm:cxn modelId="{7CB71BC9-EBA1-4ED3-8913-9DDA879961A2}" srcId="{0C18B444-6565-4A75-8F3A-C77E62E6D868}" destId="{14EE3EB5-43F9-4F66-8857-0CE0C2D58165}" srcOrd="3" destOrd="0" parTransId="{2D649FC5-B307-41F1-82F2-C830C2599508}" sibTransId="{FE6D0E77-C9C6-48A1-A3B9-C9D2E67180A4}"/>
    <dgm:cxn modelId="{4561EF1E-9B5A-4B87-B145-06068ACFB3E3}" type="presParOf" srcId="{28F0D441-82D0-400A-8D8F-1430297F5D26}" destId="{BEBD0158-5054-4720-87F2-8BD90A6999B1}" srcOrd="0" destOrd="0" presId="urn:microsoft.com/office/officeart/2005/8/layout/orgChart1"/>
    <dgm:cxn modelId="{2DC4F87F-3ADB-4A70-BACF-57784FE8C279}" type="presParOf" srcId="{BEBD0158-5054-4720-87F2-8BD90A6999B1}" destId="{A75EEB43-ED1C-4592-942C-182251D84F75}" srcOrd="0" destOrd="0" presId="urn:microsoft.com/office/officeart/2005/8/layout/orgChart1"/>
    <dgm:cxn modelId="{2F062A27-7BEC-4094-8BB3-5352BCE8C6E3}" type="presParOf" srcId="{A75EEB43-ED1C-4592-942C-182251D84F75}" destId="{38BBBE65-5B26-4083-AE50-6950F0030EFA}" srcOrd="0" destOrd="0" presId="urn:microsoft.com/office/officeart/2005/8/layout/orgChart1"/>
    <dgm:cxn modelId="{C638345A-DECD-4489-AD6C-1D4A1AAD57DD}" type="presParOf" srcId="{A75EEB43-ED1C-4592-942C-182251D84F75}" destId="{6D63950B-98D6-4E5C-A055-6A2438580236}" srcOrd="1" destOrd="0" presId="urn:microsoft.com/office/officeart/2005/8/layout/orgChart1"/>
    <dgm:cxn modelId="{59D11974-AC5C-43F2-B168-7BF5A311BB9C}" type="presParOf" srcId="{BEBD0158-5054-4720-87F2-8BD90A6999B1}" destId="{4A5BC7A4-D01B-488F-9FC7-1670D205EC77}" srcOrd="1" destOrd="0" presId="urn:microsoft.com/office/officeart/2005/8/layout/orgChart1"/>
    <dgm:cxn modelId="{1914A3E9-7472-418D-8A1F-9BB6EDC677D1}" type="presParOf" srcId="{4A5BC7A4-D01B-488F-9FC7-1670D205EC77}" destId="{D18CEA8A-A770-45B8-BA59-818D4EBF709F}" srcOrd="0" destOrd="0" presId="urn:microsoft.com/office/officeart/2005/8/layout/orgChart1"/>
    <dgm:cxn modelId="{BC37BB25-277F-4AFA-BEA6-A1EB7A12881C}" type="presParOf" srcId="{4A5BC7A4-D01B-488F-9FC7-1670D205EC77}" destId="{565BF666-AD16-4C71-8CDB-14714B5A36B0}" srcOrd="1" destOrd="0" presId="urn:microsoft.com/office/officeart/2005/8/layout/orgChart1"/>
    <dgm:cxn modelId="{D228429D-46CD-4D17-8107-68FBB3256AD1}" type="presParOf" srcId="{565BF666-AD16-4C71-8CDB-14714B5A36B0}" destId="{9ABC50DA-2AAF-4068-A1B7-B9E5D53FB95B}" srcOrd="0" destOrd="0" presId="urn:microsoft.com/office/officeart/2005/8/layout/orgChart1"/>
    <dgm:cxn modelId="{8E70F434-10DC-475D-BED9-77947C861FA0}" type="presParOf" srcId="{9ABC50DA-2AAF-4068-A1B7-B9E5D53FB95B}" destId="{42544DB9-EEF1-4B2E-A599-E2831732D8CB}" srcOrd="0" destOrd="0" presId="urn:microsoft.com/office/officeart/2005/8/layout/orgChart1"/>
    <dgm:cxn modelId="{E6579DE8-6601-4A62-B081-4A949E31B886}" type="presParOf" srcId="{9ABC50DA-2AAF-4068-A1B7-B9E5D53FB95B}" destId="{C57F3135-2AB7-45EA-BD25-15E667019E09}" srcOrd="1" destOrd="0" presId="urn:microsoft.com/office/officeart/2005/8/layout/orgChart1"/>
    <dgm:cxn modelId="{E3649B68-1290-4B98-A625-82BC5E2F987F}" type="presParOf" srcId="{565BF666-AD16-4C71-8CDB-14714B5A36B0}" destId="{8790B3A2-1189-4DC2-9183-86EE59156430}" srcOrd="1" destOrd="0" presId="urn:microsoft.com/office/officeart/2005/8/layout/orgChart1"/>
    <dgm:cxn modelId="{D6139486-78A9-4F0B-AD2C-7649A7BAA84D}" type="presParOf" srcId="{565BF666-AD16-4C71-8CDB-14714B5A36B0}" destId="{3B404E92-7EC3-445C-8B03-F9054F2F4AC9}" srcOrd="2" destOrd="0" presId="urn:microsoft.com/office/officeart/2005/8/layout/orgChart1"/>
    <dgm:cxn modelId="{81183443-6B41-4311-9A11-38ADD4D066C8}" type="presParOf" srcId="{4A5BC7A4-D01B-488F-9FC7-1670D205EC77}" destId="{A41AC795-7F2A-4F10-B482-29A36E36BB40}" srcOrd="2" destOrd="0" presId="urn:microsoft.com/office/officeart/2005/8/layout/orgChart1"/>
    <dgm:cxn modelId="{58079C84-B039-4E5B-977F-BEBB0B779DA9}" type="presParOf" srcId="{4A5BC7A4-D01B-488F-9FC7-1670D205EC77}" destId="{215413F9-0A4D-4072-B12B-D98C8B3C92AE}" srcOrd="3" destOrd="0" presId="urn:microsoft.com/office/officeart/2005/8/layout/orgChart1"/>
    <dgm:cxn modelId="{4B43E763-0AC5-43B6-A540-32AB04B9944B}" type="presParOf" srcId="{215413F9-0A4D-4072-B12B-D98C8B3C92AE}" destId="{6B2ABCDA-D51B-4E09-A6A5-4B150F343010}" srcOrd="0" destOrd="0" presId="urn:microsoft.com/office/officeart/2005/8/layout/orgChart1"/>
    <dgm:cxn modelId="{2EF8876C-A0DA-481F-96B2-0670C410372E}" type="presParOf" srcId="{6B2ABCDA-D51B-4E09-A6A5-4B150F343010}" destId="{2CD78F2A-61F2-4FC0-86EF-C14451BB902A}" srcOrd="0" destOrd="0" presId="urn:microsoft.com/office/officeart/2005/8/layout/orgChart1"/>
    <dgm:cxn modelId="{41B9F1E7-B1A1-41B7-BBD7-F2B3586AF340}" type="presParOf" srcId="{6B2ABCDA-D51B-4E09-A6A5-4B150F343010}" destId="{E31E6913-5AF5-4708-9541-1DF7D5881798}" srcOrd="1" destOrd="0" presId="urn:microsoft.com/office/officeart/2005/8/layout/orgChart1"/>
    <dgm:cxn modelId="{89C9B776-386F-4C76-BA32-9B00936538DA}" type="presParOf" srcId="{215413F9-0A4D-4072-B12B-D98C8B3C92AE}" destId="{EE32F761-F853-46DD-839F-5305322704CC}" srcOrd="1" destOrd="0" presId="urn:microsoft.com/office/officeart/2005/8/layout/orgChart1"/>
    <dgm:cxn modelId="{68F5EF75-429A-4901-9041-61A4B37B18A2}" type="presParOf" srcId="{215413F9-0A4D-4072-B12B-D98C8B3C92AE}" destId="{F844B50D-2233-47DC-9A6E-F2BD227EBD9D}" srcOrd="2" destOrd="0" presId="urn:microsoft.com/office/officeart/2005/8/layout/orgChart1"/>
    <dgm:cxn modelId="{D2D4A983-EEB1-4B11-8F0F-D532B15B74A9}" type="presParOf" srcId="{4A5BC7A4-D01B-488F-9FC7-1670D205EC77}" destId="{958CF804-DF28-421C-A516-CF67A2832DC4}" srcOrd="4" destOrd="0" presId="urn:microsoft.com/office/officeart/2005/8/layout/orgChart1"/>
    <dgm:cxn modelId="{050B5A6E-6196-4D47-8A88-9D15C5F08D59}" type="presParOf" srcId="{4A5BC7A4-D01B-488F-9FC7-1670D205EC77}" destId="{9441ACDA-35FC-49D3-940B-0B0D13F211BC}" srcOrd="5" destOrd="0" presId="urn:microsoft.com/office/officeart/2005/8/layout/orgChart1"/>
    <dgm:cxn modelId="{B89BB55A-95E8-4FDB-B101-1D41351CF859}" type="presParOf" srcId="{9441ACDA-35FC-49D3-940B-0B0D13F211BC}" destId="{9169377E-07F3-44BA-8142-BF56B78FCAD6}" srcOrd="0" destOrd="0" presId="urn:microsoft.com/office/officeart/2005/8/layout/orgChart1"/>
    <dgm:cxn modelId="{12A9DD14-CF01-4977-8860-3109F0A679AD}" type="presParOf" srcId="{9169377E-07F3-44BA-8142-BF56B78FCAD6}" destId="{64CDDDE7-7D99-40C2-AFDD-E630B0770836}" srcOrd="0" destOrd="0" presId="urn:microsoft.com/office/officeart/2005/8/layout/orgChart1"/>
    <dgm:cxn modelId="{AE1A0072-DE19-4DD2-8F35-9F03999A348B}" type="presParOf" srcId="{9169377E-07F3-44BA-8142-BF56B78FCAD6}" destId="{728B39BA-D7C7-4B72-94A0-E4511D4FF1BC}" srcOrd="1" destOrd="0" presId="urn:microsoft.com/office/officeart/2005/8/layout/orgChart1"/>
    <dgm:cxn modelId="{91958B98-81D9-4B49-A40F-B0B93E8ACF67}" type="presParOf" srcId="{9441ACDA-35FC-49D3-940B-0B0D13F211BC}" destId="{5E75F4A3-A5A4-477E-83FF-E0CD252F3FA7}" srcOrd="1" destOrd="0" presId="urn:microsoft.com/office/officeart/2005/8/layout/orgChart1"/>
    <dgm:cxn modelId="{5D773980-92BA-41F6-8C33-64CC9E352B1B}" type="presParOf" srcId="{5E75F4A3-A5A4-477E-83FF-E0CD252F3FA7}" destId="{E6544285-3015-4C96-9013-B289BC40092B}" srcOrd="0" destOrd="0" presId="urn:microsoft.com/office/officeart/2005/8/layout/orgChart1"/>
    <dgm:cxn modelId="{7AC4B3CC-25EB-48BD-B1BD-B2918C88C457}" type="presParOf" srcId="{5E75F4A3-A5A4-477E-83FF-E0CD252F3FA7}" destId="{B5A7D3D2-F9F7-490B-8CDA-338AE38275DB}" srcOrd="1" destOrd="0" presId="urn:microsoft.com/office/officeart/2005/8/layout/orgChart1"/>
    <dgm:cxn modelId="{BE45187D-3C5F-4F7E-9AA6-41DBE7805D23}" type="presParOf" srcId="{B5A7D3D2-F9F7-490B-8CDA-338AE38275DB}" destId="{C0F0A2C2-65C3-40DD-8AFF-BEFE42DA31F9}" srcOrd="0" destOrd="0" presId="urn:microsoft.com/office/officeart/2005/8/layout/orgChart1"/>
    <dgm:cxn modelId="{A0043BBB-7570-4267-873F-32072ADD720D}" type="presParOf" srcId="{C0F0A2C2-65C3-40DD-8AFF-BEFE42DA31F9}" destId="{9F346693-EEBA-41D2-A93C-8A6926AC8FE9}" srcOrd="0" destOrd="0" presId="urn:microsoft.com/office/officeart/2005/8/layout/orgChart1"/>
    <dgm:cxn modelId="{93ACAE5E-61C6-4B04-A06E-1760B0C785F2}" type="presParOf" srcId="{C0F0A2C2-65C3-40DD-8AFF-BEFE42DA31F9}" destId="{72BF8261-B143-4F3C-AFC1-B86433DE2493}" srcOrd="1" destOrd="0" presId="urn:microsoft.com/office/officeart/2005/8/layout/orgChart1"/>
    <dgm:cxn modelId="{AC2D65F8-1E20-4F7B-8B22-62EB9DF4CE61}" type="presParOf" srcId="{B5A7D3D2-F9F7-490B-8CDA-338AE38275DB}" destId="{A5A62BB5-F997-4AD3-8B5D-94D1D04A612F}" srcOrd="1" destOrd="0" presId="urn:microsoft.com/office/officeart/2005/8/layout/orgChart1"/>
    <dgm:cxn modelId="{A6696D94-CD59-4397-ADB9-A7581E140058}" type="presParOf" srcId="{B5A7D3D2-F9F7-490B-8CDA-338AE38275DB}" destId="{6069885E-B582-49C3-AEC5-05D2FAD9F37A}" srcOrd="2" destOrd="0" presId="urn:microsoft.com/office/officeart/2005/8/layout/orgChart1"/>
    <dgm:cxn modelId="{196A0807-D912-4158-A8E0-F3E1DE1C49D3}" type="presParOf" srcId="{5E75F4A3-A5A4-477E-83FF-E0CD252F3FA7}" destId="{A8C30DA0-D115-4B4B-A2D7-B3769219902F}" srcOrd="2" destOrd="0" presId="urn:microsoft.com/office/officeart/2005/8/layout/orgChart1"/>
    <dgm:cxn modelId="{EF3FDC8B-EB64-4964-A053-6C55E64FCED0}" type="presParOf" srcId="{5E75F4A3-A5A4-477E-83FF-E0CD252F3FA7}" destId="{D143DB33-74D5-4C5B-A3A0-5212DD317612}" srcOrd="3" destOrd="0" presId="urn:microsoft.com/office/officeart/2005/8/layout/orgChart1"/>
    <dgm:cxn modelId="{6C1ABD7E-ECA4-4AC1-80B7-BC7E36334B89}" type="presParOf" srcId="{D143DB33-74D5-4C5B-A3A0-5212DD317612}" destId="{1EF6C578-0CE8-4850-BA46-02D42D36441E}" srcOrd="0" destOrd="0" presId="urn:microsoft.com/office/officeart/2005/8/layout/orgChart1"/>
    <dgm:cxn modelId="{80FC615C-3C25-4F31-A7E3-464CBCFA7F3E}" type="presParOf" srcId="{1EF6C578-0CE8-4850-BA46-02D42D36441E}" destId="{006AC2C3-756F-4F58-A00D-7DB9470EB606}" srcOrd="0" destOrd="0" presId="urn:microsoft.com/office/officeart/2005/8/layout/orgChart1"/>
    <dgm:cxn modelId="{1901807B-84B9-4405-ABA9-E14BB56AD1D6}" type="presParOf" srcId="{1EF6C578-0CE8-4850-BA46-02D42D36441E}" destId="{94075168-58EB-48A1-9D56-97F53D89009B}" srcOrd="1" destOrd="0" presId="urn:microsoft.com/office/officeart/2005/8/layout/orgChart1"/>
    <dgm:cxn modelId="{CE0B52CD-2BBD-473F-A2A6-3614E5E32BCA}" type="presParOf" srcId="{D143DB33-74D5-4C5B-A3A0-5212DD317612}" destId="{C643268E-DE6D-4172-9C16-9B1125E1F5AE}" srcOrd="1" destOrd="0" presId="urn:microsoft.com/office/officeart/2005/8/layout/orgChart1"/>
    <dgm:cxn modelId="{B3166008-CB1A-43AA-9D57-42DFD6533FBB}" type="presParOf" srcId="{D143DB33-74D5-4C5B-A3A0-5212DD317612}" destId="{20CD0E9A-B1AD-49D4-8EEC-4D61A496B790}" srcOrd="2" destOrd="0" presId="urn:microsoft.com/office/officeart/2005/8/layout/orgChart1"/>
    <dgm:cxn modelId="{E6529B32-1301-42A7-90B9-E9FFE15C9FE0}" type="presParOf" srcId="{5E75F4A3-A5A4-477E-83FF-E0CD252F3FA7}" destId="{619625AD-7858-44FF-8E8B-05FA928A179E}" srcOrd="4" destOrd="0" presId="urn:microsoft.com/office/officeart/2005/8/layout/orgChart1"/>
    <dgm:cxn modelId="{6BF6F0C9-1DFF-43FA-B078-89C9113D9767}" type="presParOf" srcId="{5E75F4A3-A5A4-477E-83FF-E0CD252F3FA7}" destId="{D5467540-B958-41DE-9038-917AC3170CC1}" srcOrd="5" destOrd="0" presId="urn:microsoft.com/office/officeart/2005/8/layout/orgChart1"/>
    <dgm:cxn modelId="{9D948E10-F480-4328-B8E9-2D888EBBAFBE}" type="presParOf" srcId="{D5467540-B958-41DE-9038-917AC3170CC1}" destId="{FA870081-5EB6-4D3C-B86A-8728C28930EB}" srcOrd="0" destOrd="0" presId="urn:microsoft.com/office/officeart/2005/8/layout/orgChart1"/>
    <dgm:cxn modelId="{B430785E-D535-4122-B0FB-CE2152706AC2}" type="presParOf" srcId="{FA870081-5EB6-4D3C-B86A-8728C28930EB}" destId="{D720A2C6-39E9-41FE-B0A1-A71DA656D661}" srcOrd="0" destOrd="0" presId="urn:microsoft.com/office/officeart/2005/8/layout/orgChart1"/>
    <dgm:cxn modelId="{4B119C55-EEED-4FC5-8749-9B052CE9DFAD}" type="presParOf" srcId="{FA870081-5EB6-4D3C-B86A-8728C28930EB}" destId="{4A63225E-BCEC-44A7-AA3E-F58929C00002}" srcOrd="1" destOrd="0" presId="urn:microsoft.com/office/officeart/2005/8/layout/orgChart1"/>
    <dgm:cxn modelId="{1770DA2F-8DF4-495D-A906-E061D4DCD37C}" type="presParOf" srcId="{D5467540-B958-41DE-9038-917AC3170CC1}" destId="{8309F646-363D-4108-96A8-CA23ADF4F924}" srcOrd="1" destOrd="0" presId="urn:microsoft.com/office/officeart/2005/8/layout/orgChart1"/>
    <dgm:cxn modelId="{4F5F088B-6ADA-41AB-A4BA-6A0323286E9A}" type="presParOf" srcId="{8309F646-363D-4108-96A8-CA23ADF4F924}" destId="{D0D50F57-4445-473E-91C9-40447797614A}" srcOrd="0" destOrd="0" presId="urn:microsoft.com/office/officeart/2005/8/layout/orgChart1"/>
    <dgm:cxn modelId="{5DF92AD0-245C-4F57-B9FC-F0003B300B87}" type="presParOf" srcId="{8309F646-363D-4108-96A8-CA23ADF4F924}" destId="{F6F482A0-88FC-4F8A-A9DA-17E30271F6DB}" srcOrd="1" destOrd="0" presId="urn:microsoft.com/office/officeart/2005/8/layout/orgChart1"/>
    <dgm:cxn modelId="{8CC9A3BF-0595-443D-BB63-8C8CC5F5B8D8}" type="presParOf" srcId="{F6F482A0-88FC-4F8A-A9DA-17E30271F6DB}" destId="{5128D872-9413-47AD-A97D-3E71A5CEB583}" srcOrd="0" destOrd="0" presId="urn:microsoft.com/office/officeart/2005/8/layout/orgChart1"/>
    <dgm:cxn modelId="{E212EF43-37D9-4249-A0E0-C13050AB382C}" type="presParOf" srcId="{5128D872-9413-47AD-A97D-3E71A5CEB583}" destId="{ACD9B7BE-4737-4EB1-BBE9-A147383F4FE7}" srcOrd="0" destOrd="0" presId="urn:microsoft.com/office/officeart/2005/8/layout/orgChart1"/>
    <dgm:cxn modelId="{DBF54B93-F9CC-469B-AFD8-BA75615966F0}" type="presParOf" srcId="{5128D872-9413-47AD-A97D-3E71A5CEB583}" destId="{E3FB6B2A-FA6B-4F3B-98AF-85ECA8DE78CB}" srcOrd="1" destOrd="0" presId="urn:microsoft.com/office/officeart/2005/8/layout/orgChart1"/>
    <dgm:cxn modelId="{09D868D9-0C24-4785-8C59-46F64592C255}" type="presParOf" srcId="{F6F482A0-88FC-4F8A-A9DA-17E30271F6DB}" destId="{94C2C6AA-89CF-419F-910F-34CE8F2EC0BF}" srcOrd="1" destOrd="0" presId="urn:microsoft.com/office/officeart/2005/8/layout/orgChart1"/>
    <dgm:cxn modelId="{253E70AA-DEA1-4B02-8382-254A632835E5}" type="presParOf" srcId="{F6F482A0-88FC-4F8A-A9DA-17E30271F6DB}" destId="{6FB71C21-E906-4BBA-86F1-DF90B6F01A1C}" srcOrd="2" destOrd="0" presId="urn:microsoft.com/office/officeart/2005/8/layout/orgChart1"/>
    <dgm:cxn modelId="{61DEA668-5FD5-4DD4-8DEC-673B2D823094}" type="presParOf" srcId="{8309F646-363D-4108-96A8-CA23ADF4F924}" destId="{C10E4950-391D-4DF8-87C6-B67A96D8615E}" srcOrd="2" destOrd="0" presId="urn:microsoft.com/office/officeart/2005/8/layout/orgChart1"/>
    <dgm:cxn modelId="{AABB3CCC-D27D-480A-85D8-F4FBB2858624}" type="presParOf" srcId="{8309F646-363D-4108-96A8-CA23ADF4F924}" destId="{D552BFAC-6367-47E7-B763-F2CA75EDA8E8}" srcOrd="3" destOrd="0" presId="urn:microsoft.com/office/officeart/2005/8/layout/orgChart1"/>
    <dgm:cxn modelId="{30656D75-E0A3-4D07-AC17-BB6F1F746205}" type="presParOf" srcId="{D552BFAC-6367-47E7-B763-F2CA75EDA8E8}" destId="{1B9FE277-B3FD-4763-8172-A4884CD5B86A}" srcOrd="0" destOrd="0" presId="urn:microsoft.com/office/officeart/2005/8/layout/orgChart1"/>
    <dgm:cxn modelId="{7F0B9787-E339-4BBB-8641-7D85F5464ACA}" type="presParOf" srcId="{1B9FE277-B3FD-4763-8172-A4884CD5B86A}" destId="{F7430E1B-086B-4BA9-A7A1-B6D145ED72B6}" srcOrd="0" destOrd="0" presId="urn:microsoft.com/office/officeart/2005/8/layout/orgChart1"/>
    <dgm:cxn modelId="{197D06F5-27D1-4D66-A3AA-76E18EBB5D55}" type="presParOf" srcId="{1B9FE277-B3FD-4763-8172-A4884CD5B86A}" destId="{BA5347BC-879D-42F6-9289-CAA629F1523B}" srcOrd="1" destOrd="0" presId="urn:microsoft.com/office/officeart/2005/8/layout/orgChart1"/>
    <dgm:cxn modelId="{5089C3FE-5FC4-4183-B93E-696B8A8BBF91}" type="presParOf" srcId="{D552BFAC-6367-47E7-B763-F2CA75EDA8E8}" destId="{DDCD7BC1-422E-48E0-810E-93E28A215F7B}" srcOrd="1" destOrd="0" presId="urn:microsoft.com/office/officeart/2005/8/layout/orgChart1"/>
    <dgm:cxn modelId="{5F696C57-93D1-4465-B2C9-E30449098659}" type="presParOf" srcId="{D552BFAC-6367-47E7-B763-F2CA75EDA8E8}" destId="{6CE7A36A-E74B-44ED-8D42-21F4BD12477D}" srcOrd="2" destOrd="0" presId="urn:microsoft.com/office/officeart/2005/8/layout/orgChart1"/>
    <dgm:cxn modelId="{3264950B-C8C5-4814-97FF-CA30928F27A0}" type="presParOf" srcId="{D5467540-B958-41DE-9038-917AC3170CC1}" destId="{056DB73D-E7DD-414B-9741-E7B6AEFC824D}" srcOrd="2" destOrd="0" presId="urn:microsoft.com/office/officeart/2005/8/layout/orgChart1"/>
    <dgm:cxn modelId="{7FD5F882-551A-43D5-9DFF-7A316F4D5178}" type="presParOf" srcId="{9441ACDA-35FC-49D3-940B-0B0D13F211BC}" destId="{73458395-7607-40AE-9C52-0126BA4F227E}" srcOrd="2" destOrd="0" presId="urn:microsoft.com/office/officeart/2005/8/layout/orgChart1"/>
    <dgm:cxn modelId="{0526E254-16A2-4BE0-9384-5BB87D25BE41}" type="presParOf" srcId="{4A5BC7A4-D01B-488F-9FC7-1670D205EC77}" destId="{26EB1FF5-69DF-42C8-97C4-043D879CDD32}" srcOrd="6" destOrd="0" presId="urn:microsoft.com/office/officeart/2005/8/layout/orgChart1"/>
    <dgm:cxn modelId="{E7A1BC81-C49E-44CA-900C-FD47C1FAB688}" type="presParOf" srcId="{4A5BC7A4-D01B-488F-9FC7-1670D205EC77}" destId="{EFBE4D16-A052-4B6B-A02E-18E356DE3989}" srcOrd="7" destOrd="0" presId="urn:microsoft.com/office/officeart/2005/8/layout/orgChart1"/>
    <dgm:cxn modelId="{2B4A697B-EE6A-415F-AD4A-F3F33EFD2C8F}" type="presParOf" srcId="{EFBE4D16-A052-4B6B-A02E-18E356DE3989}" destId="{EA71C82D-908B-4299-A864-72E9F0A676DC}" srcOrd="0" destOrd="0" presId="urn:microsoft.com/office/officeart/2005/8/layout/orgChart1"/>
    <dgm:cxn modelId="{94B8BE52-B4C6-450A-8B7B-DA37B63E93EE}" type="presParOf" srcId="{EA71C82D-908B-4299-A864-72E9F0A676DC}" destId="{55045ADA-1D6C-4242-AD75-14551D40EA0C}" srcOrd="0" destOrd="0" presId="urn:microsoft.com/office/officeart/2005/8/layout/orgChart1"/>
    <dgm:cxn modelId="{0695CFD0-2D83-4CFA-BAE4-4AD46133A555}" type="presParOf" srcId="{EA71C82D-908B-4299-A864-72E9F0A676DC}" destId="{6B60FB61-000E-46C9-878B-0353DE0DFF06}" srcOrd="1" destOrd="0" presId="urn:microsoft.com/office/officeart/2005/8/layout/orgChart1"/>
    <dgm:cxn modelId="{CA1AA8F0-4882-45DE-B354-02E7817CC992}" type="presParOf" srcId="{EFBE4D16-A052-4B6B-A02E-18E356DE3989}" destId="{A76C1F4D-1864-4B63-A513-A7495B0BB6CD}" srcOrd="1" destOrd="0" presId="urn:microsoft.com/office/officeart/2005/8/layout/orgChart1"/>
    <dgm:cxn modelId="{586BF9C4-820D-40E7-8B88-29288BCE58A0}" type="presParOf" srcId="{EFBE4D16-A052-4B6B-A02E-18E356DE3989}" destId="{82FCF197-F0A8-4E37-9848-EC12B1FA8E3D}" srcOrd="2" destOrd="0" presId="urn:microsoft.com/office/officeart/2005/8/layout/orgChart1"/>
    <dgm:cxn modelId="{ACD45C32-15D9-42E7-B731-068166D2553F}" type="presParOf" srcId="{BEBD0158-5054-4720-87F2-8BD90A6999B1}" destId="{6BB7671C-03F4-499B-98B8-049C4209922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140F3E2-8B31-4216-8BED-2A8564D1ABA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A71E6091-9216-4510-B05C-1CE82925DFC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Začetek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m1 / 68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10DA230D-3460-498B-8B59-ADB7EB3A0F48}" type="parTrans" cxnId="{149FC135-548B-4E5C-9226-5ACD77949239}">
      <dgm:prSet/>
      <dgm:spPr/>
    </dgm:pt>
    <dgm:pt modelId="{E1A07696-25A8-476D-A648-8AC9C4A338D1}" type="sibTrans" cxnId="{149FC135-548B-4E5C-9226-5ACD77949239}">
      <dgm:prSet/>
      <dgm:spPr/>
    </dgm:pt>
    <dgm:pt modelId="{0C659B6D-356D-4D0C-8458-6D6441BDD63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2 / m12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89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FC375712-179A-4EEB-AA15-81E8FF7ECE01}" type="parTrans" cxnId="{108A61A5-260C-4431-8255-E6B36070F9FC}">
      <dgm:prSet/>
      <dgm:spPr/>
    </dgm:pt>
    <dgm:pt modelId="{2DBA2CFC-EF87-4B88-AF21-18F8B4CA8582}" type="sibTrans" cxnId="{108A61A5-260C-4431-8255-E6B36070F9FC}">
      <dgm:prSet/>
      <dgm:spPr/>
    </dgm:pt>
    <dgm:pt modelId="{FEF40D17-FF2C-42EF-9956-30E54DEA766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3 / m13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90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5E44CFBF-F797-401C-B9E2-3D2C96F47115}" type="parTrans" cxnId="{72DA0E4E-88B0-4262-A5C4-C829479137A4}">
      <dgm:prSet/>
      <dgm:spPr/>
    </dgm:pt>
    <dgm:pt modelId="{DF28D733-FDB6-4018-9550-FB5A2C812CE1}" type="sibTrans" cxnId="{72DA0E4E-88B0-4262-A5C4-C829479137A4}">
      <dgm:prSet/>
      <dgm:spPr/>
    </dgm:pt>
    <dgm:pt modelId="{8EEBF83E-6106-4365-83F1-FA78C13A3B59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4 / m14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68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697920B5-5010-4F16-82A4-8E53CA7C19FE}" type="parTrans" cxnId="{D55EEB5C-60CC-46A1-9BAC-AC3AE0C3A6E7}">
      <dgm:prSet/>
      <dgm:spPr/>
    </dgm:pt>
    <dgm:pt modelId="{174B17AD-C81D-42E0-B28F-3F53891BCF51}" type="sibTrans" cxnId="{D55EEB5C-60CC-46A1-9BAC-AC3AE0C3A6E7}">
      <dgm:prSet/>
      <dgm:spPr/>
    </dgm:pt>
    <dgm:pt modelId="{3DDD0330-E586-4B82-9E29-2C3571733EAF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2 / m142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102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49FAA976-5C23-42D4-9EB7-841E54E88F1B}" type="parTrans" cxnId="{9ECC2902-1FB1-4CA0-BA10-0D6A784EAE98}">
      <dgm:prSet/>
      <dgm:spPr/>
    </dgm:pt>
    <dgm:pt modelId="{5B8B2905-6165-4B23-A882-B722A5540019}" type="sibTrans" cxnId="{9ECC2902-1FB1-4CA0-BA10-0D6A784EAE98}">
      <dgm:prSet/>
      <dgm:spPr/>
    </dgm:pt>
    <dgm:pt modelId="{B0646A20-FE44-4225-88C1-43785950117A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3 / m143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77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61048281-5387-4923-A553-67411E5A9B7D}" type="parTrans" cxnId="{EB798D39-9E35-4C3F-A28B-7069A98B61CF}">
      <dgm:prSet/>
      <dgm:spPr/>
    </dgm:pt>
    <dgm:pt modelId="{0EEE2D56-E7ED-4121-B704-E82FB1681936}" type="sibTrans" cxnId="{EB798D39-9E35-4C3F-A28B-7069A98B61CF}">
      <dgm:prSet/>
      <dgm:spPr/>
    </dgm:pt>
    <dgm:pt modelId="{39FEC77C-D523-4482-A858-FD63FA5BDE6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5 / m145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68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B619EFB3-529C-4D2B-9C9B-D1CBD33A0A66}" type="parTrans" cxnId="{DA53776E-2815-4ED9-A458-DDA85ADA9EFC}">
      <dgm:prSet/>
      <dgm:spPr/>
    </dgm:pt>
    <dgm:pt modelId="{18392F99-5BC8-471B-A4DB-6D4CBBA19AAB}" type="sibTrans" cxnId="{DA53776E-2815-4ED9-A458-DDA85ADA9EFC}">
      <dgm:prSet/>
      <dgm:spPr/>
    </dgm:pt>
    <dgm:pt modelId="{70EFB89C-0C9B-4AB5-B8A8-F778324462EF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2 / m1452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83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52F8C374-2F42-4987-951B-B258EE97875E}" type="parTrans" cxnId="{F05332E7-924F-473C-8536-51B36722ED47}">
      <dgm:prSet/>
      <dgm:spPr/>
    </dgm:pt>
    <dgm:pt modelId="{FFA98410-461F-4D13-942F-8737395BD751}" type="sibTrans" cxnId="{F05332E7-924F-473C-8536-51B36722ED47}">
      <dgm:prSet/>
      <dgm:spPr/>
    </dgm:pt>
    <dgm:pt modelId="{48D1DB26-A4D3-4023-BF19-44A20BA1317F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3 / m1453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80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4E61DC6A-4EC1-46DF-BB83-F68D7A783DCA}" type="parTrans" cxnId="{6488F89A-4AFD-4380-8E1A-0A9766C2F57E}">
      <dgm:prSet/>
      <dgm:spPr/>
    </dgm:pt>
    <dgm:pt modelId="{78D430FA-47A5-42CA-9687-8D2BBA2F7F3A}" type="sibTrans" cxnId="{6488F89A-4AFD-4380-8E1A-0A9766C2F57E}">
      <dgm:prSet/>
      <dgm:spPr/>
    </dgm:pt>
    <dgm:pt modelId="{BB26B8BA-8198-4B23-977E-37B55261407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5 / m15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2A530664-BF8A-4D8A-83A2-D67D3A272082}" type="parTrans" cxnId="{D515DCFE-9A22-4028-8BE9-FC0E643E2069}">
      <dgm:prSet/>
      <dgm:spPr/>
    </dgm:pt>
    <dgm:pt modelId="{1CA036B0-5936-4D44-BC56-CA8F9422C489}" type="sibTrans" cxnId="{D515DCFE-9A22-4028-8BE9-FC0E643E2069}">
      <dgm:prSet/>
      <dgm:spPr/>
    </dgm:pt>
    <dgm:pt modelId="{F4081E25-B5E7-4C1D-9E20-C42D52BCDD82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2 / m152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85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7E13800F-3A1E-4F73-94BF-25A980F2F4F6}" type="parTrans" cxnId="{7AF940EE-09E8-4B70-A70C-9B46C4310BAB}">
      <dgm:prSet/>
      <dgm:spPr/>
    </dgm:pt>
    <dgm:pt modelId="{A5806CF8-DC03-4D6D-85C5-EC82A9A1C940}" type="sibTrans" cxnId="{7AF940EE-09E8-4B70-A70C-9B46C4310BAB}">
      <dgm:prSet/>
      <dgm:spPr/>
    </dgm:pt>
    <dgm:pt modelId="{6789E1E6-52BA-4B13-81B6-664196AF997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3 / m153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97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D27B0F8E-45DA-477E-97ED-7ACAA5108D5B}" type="parTrans" cxnId="{288DD508-A1E8-4E52-A88B-184993036A7E}">
      <dgm:prSet/>
      <dgm:spPr/>
    </dgm:pt>
    <dgm:pt modelId="{20E4176A-4693-4CD7-A284-26A8B28B05C2}" type="sibTrans" cxnId="{288DD508-A1E8-4E52-A88B-184993036A7E}">
      <dgm:prSet/>
      <dgm:spPr/>
    </dgm:pt>
    <dgm:pt modelId="{F1EC1024-3D0D-465C-85CB-E89E9720805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4 / m154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4E1096BC-2101-46E2-8F6A-D40089F1EAAC}" type="parTrans" cxnId="{6F248021-6AC2-4D38-8718-7D0D23D7FDF0}">
      <dgm:prSet/>
      <dgm:spPr/>
    </dgm:pt>
    <dgm:pt modelId="{9C94DC86-AC7F-4564-9A6A-6503D699B7A9}" type="sibTrans" cxnId="{6F248021-6AC2-4D38-8718-7D0D23D7FDF0}">
      <dgm:prSet/>
      <dgm:spPr/>
    </dgm:pt>
    <dgm:pt modelId="{5E600EA5-350C-4FBF-A7F2-1391D89051F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2 / m1542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034DBA2E-A264-4A6A-8A3A-14ECF0AA521A}" type="parTrans" cxnId="{C35D3489-AE9E-4124-BE74-EE969AA60ACC}">
      <dgm:prSet/>
      <dgm:spPr/>
    </dgm:pt>
    <dgm:pt modelId="{14CA8E5F-6614-41A9-950C-9F465D92389E}" type="sibTrans" cxnId="{C35D3489-AE9E-4124-BE74-EE969AA60ACC}">
      <dgm:prSet/>
      <dgm:spPr/>
    </dgm:pt>
    <dgm:pt modelId="{4356E2DC-B991-44B2-A3F5-D765B5AB57C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3 / m1543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080BD428-CF01-4182-9929-094A42662599}" type="parTrans" cxnId="{5D8ACFCE-14DA-4B9B-B255-E07DC130EB8A}">
      <dgm:prSet/>
      <dgm:spPr/>
    </dgm:pt>
    <dgm:pt modelId="{45CC8E92-C1FD-4701-8693-3995FA9FD37D}" type="sibTrans" cxnId="{5D8ACFCE-14DA-4B9B-B255-E07DC130EB8A}">
      <dgm:prSet/>
      <dgm:spPr/>
    </dgm:pt>
    <dgm:pt modelId="{41016269-EA32-4CAB-BEC9-3D75FCBEF56E}" type="pres">
      <dgm:prSet presAssocID="{5140F3E2-8B31-4216-8BED-2A8564D1ABA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4E6F59B-878D-47C2-8EF3-BC32B3CCE514}" type="pres">
      <dgm:prSet presAssocID="{A71E6091-9216-4510-B05C-1CE82925DFC6}" presName="hierRoot1" presStyleCnt="0">
        <dgm:presLayoutVars>
          <dgm:hierBranch/>
        </dgm:presLayoutVars>
      </dgm:prSet>
      <dgm:spPr/>
    </dgm:pt>
    <dgm:pt modelId="{374AFA3B-B6D6-4DE3-95F2-86B186D05181}" type="pres">
      <dgm:prSet presAssocID="{A71E6091-9216-4510-B05C-1CE82925DFC6}" presName="rootComposite1" presStyleCnt="0"/>
      <dgm:spPr/>
    </dgm:pt>
    <dgm:pt modelId="{9BF56388-C121-4F50-9B74-707B40CBAD76}" type="pres">
      <dgm:prSet presAssocID="{A71E6091-9216-4510-B05C-1CE82925DFC6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E5DEA08D-BC1D-4935-8FB3-B99041587A85}" type="pres">
      <dgm:prSet presAssocID="{A71E6091-9216-4510-B05C-1CE82925DFC6}" presName="rootConnector1" presStyleLbl="node1" presStyleIdx="0" presStyleCnt="0"/>
      <dgm:spPr/>
      <dgm:t>
        <a:bodyPr/>
        <a:lstStyle/>
        <a:p>
          <a:endParaRPr lang="sl-SI"/>
        </a:p>
      </dgm:t>
    </dgm:pt>
    <dgm:pt modelId="{1D8D12DB-C75C-40D7-8F47-EB20F0BAA0A2}" type="pres">
      <dgm:prSet presAssocID="{A71E6091-9216-4510-B05C-1CE82925DFC6}" presName="hierChild2" presStyleCnt="0"/>
      <dgm:spPr/>
    </dgm:pt>
    <dgm:pt modelId="{A841C7D5-02FF-4BE6-B275-2642B204C771}" type="pres">
      <dgm:prSet presAssocID="{FC375712-179A-4EEB-AA15-81E8FF7ECE01}" presName="Name35" presStyleLbl="parChTrans1D2" presStyleIdx="0" presStyleCnt="4"/>
      <dgm:spPr/>
    </dgm:pt>
    <dgm:pt modelId="{F5986682-10BE-44F0-BA73-9A633D867DA6}" type="pres">
      <dgm:prSet presAssocID="{0C659B6D-356D-4D0C-8458-6D6441BDD638}" presName="hierRoot2" presStyleCnt="0">
        <dgm:presLayoutVars>
          <dgm:hierBranch/>
        </dgm:presLayoutVars>
      </dgm:prSet>
      <dgm:spPr/>
    </dgm:pt>
    <dgm:pt modelId="{B02EF8BF-9D53-457F-814A-E20A4BC59C54}" type="pres">
      <dgm:prSet presAssocID="{0C659B6D-356D-4D0C-8458-6D6441BDD638}" presName="rootComposite" presStyleCnt="0"/>
      <dgm:spPr/>
    </dgm:pt>
    <dgm:pt modelId="{E10C1F2A-D9E6-47E2-BDD5-0C6CE1E4DF0C}" type="pres">
      <dgm:prSet presAssocID="{0C659B6D-356D-4D0C-8458-6D6441BDD638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B4B03D25-98A5-4924-A522-C01BF22347EC}" type="pres">
      <dgm:prSet presAssocID="{0C659B6D-356D-4D0C-8458-6D6441BDD638}" presName="rootConnector" presStyleLbl="node2" presStyleIdx="0" presStyleCnt="4"/>
      <dgm:spPr/>
      <dgm:t>
        <a:bodyPr/>
        <a:lstStyle/>
        <a:p>
          <a:endParaRPr lang="sl-SI"/>
        </a:p>
      </dgm:t>
    </dgm:pt>
    <dgm:pt modelId="{B681C59F-CD48-44E6-9B51-939123F65121}" type="pres">
      <dgm:prSet presAssocID="{0C659B6D-356D-4D0C-8458-6D6441BDD638}" presName="hierChild4" presStyleCnt="0"/>
      <dgm:spPr/>
    </dgm:pt>
    <dgm:pt modelId="{41037DEA-3190-41D6-A2B1-EE13A6500C5B}" type="pres">
      <dgm:prSet presAssocID="{0C659B6D-356D-4D0C-8458-6D6441BDD638}" presName="hierChild5" presStyleCnt="0"/>
      <dgm:spPr/>
    </dgm:pt>
    <dgm:pt modelId="{087A83D6-8618-4B5B-9C32-A81898D20255}" type="pres">
      <dgm:prSet presAssocID="{5E44CFBF-F797-401C-B9E2-3D2C96F47115}" presName="Name35" presStyleLbl="parChTrans1D2" presStyleIdx="1" presStyleCnt="4"/>
      <dgm:spPr/>
    </dgm:pt>
    <dgm:pt modelId="{487AA39E-B60C-4CCE-BC1C-6BC735F841C5}" type="pres">
      <dgm:prSet presAssocID="{FEF40D17-FF2C-42EF-9956-30E54DEA7663}" presName="hierRoot2" presStyleCnt="0">
        <dgm:presLayoutVars>
          <dgm:hierBranch/>
        </dgm:presLayoutVars>
      </dgm:prSet>
      <dgm:spPr/>
    </dgm:pt>
    <dgm:pt modelId="{36AE980B-BBFF-44BC-9BB8-9C766C9AE8AD}" type="pres">
      <dgm:prSet presAssocID="{FEF40D17-FF2C-42EF-9956-30E54DEA7663}" presName="rootComposite" presStyleCnt="0"/>
      <dgm:spPr/>
    </dgm:pt>
    <dgm:pt modelId="{979D5421-122F-4741-80D6-AD810DE981BF}" type="pres">
      <dgm:prSet presAssocID="{FEF40D17-FF2C-42EF-9956-30E54DEA7663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C52E1CD3-08F5-42A7-96F9-975AEBF88A6D}" type="pres">
      <dgm:prSet presAssocID="{FEF40D17-FF2C-42EF-9956-30E54DEA7663}" presName="rootConnector" presStyleLbl="node2" presStyleIdx="1" presStyleCnt="4"/>
      <dgm:spPr/>
      <dgm:t>
        <a:bodyPr/>
        <a:lstStyle/>
        <a:p>
          <a:endParaRPr lang="sl-SI"/>
        </a:p>
      </dgm:t>
    </dgm:pt>
    <dgm:pt modelId="{1B3EF026-1367-46F2-99D4-033DC3B0E357}" type="pres">
      <dgm:prSet presAssocID="{FEF40D17-FF2C-42EF-9956-30E54DEA7663}" presName="hierChild4" presStyleCnt="0"/>
      <dgm:spPr/>
    </dgm:pt>
    <dgm:pt modelId="{A8122763-18BF-440F-A204-D5F2ACBCE7AE}" type="pres">
      <dgm:prSet presAssocID="{FEF40D17-FF2C-42EF-9956-30E54DEA7663}" presName="hierChild5" presStyleCnt="0"/>
      <dgm:spPr/>
    </dgm:pt>
    <dgm:pt modelId="{17C7A487-43B8-4EAA-95D7-E29774A73628}" type="pres">
      <dgm:prSet presAssocID="{697920B5-5010-4F16-82A4-8E53CA7C19FE}" presName="Name35" presStyleLbl="parChTrans1D2" presStyleIdx="2" presStyleCnt="4"/>
      <dgm:spPr/>
    </dgm:pt>
    <dgm:pt modelId="{509C4752-E834-4463-89A8-BB4116E8C5E6}" type="pres">
      <dgm:prSet presAssocID="{8EEBF83E-6106-4365-83F1-FA78C13A3B59}" presName="hierRoot2" presStyleCnt="0">
        <dgm:presLayoutVars>
          <dgm:hierBranch/>
        </dgm:presLayoutVars>
      </dgm:prSet>
      <dgm:spPr/>
    </dgm:pt>
    <dgm:pt modelId="{FEC6934E-3B8C-4AEB-BAAF-FEEE04D936FF}" type="pres">
      <dgm:prSet presAssocID="{8EEBF83E-6106-4365-83F1-FA78C13A3B59}" presName="rootComposite" presStyleCnt="0"/>
      <dgm:spPr/>
    </dgm:pt>
    <dgm:pt modelId="{3F5D2486-F990-468F-B957-C327548B9924}" type="pres">
      <dgm:prSet presAssocID="{8EEBF83E-6106-4365-83F1-FA78C13A3B59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D82792FE-508F-4FC9-98A6-405EB0100328}" type="pres">
      <dgm:prSet presAssocID="{8EEBF83E-6106-4365-83F1-FA78C13A3B59}" presName="rootConnector" presStyleLbl="node2" presStyleIdx="2" presStyleCnt="4"/>
      <dgm:spPr/>
      <dgm:t>
        <a:bodyPr/>
        <a:lstStyle/>
        <a:p>
          <a:endParaRPr lang="sl-SI"/>
        </a:p>
      </dgm:t>
    </dgm:pt>
    <dgm:pt modelId="{4CDF1969-6A9D-4E5A-A154-0EA950B66D5B}" type="pres">
      <dgm:prSet presAssocID="{8EEBF83E-6106-4365-83F1-FA78C13A3B59}" presName="hierChild4" presStyleCnt="0"/>
      <dgm:spPr/>
    </dgm:pt>
    <dgm:pt modelId="{CAF16BAB-73E4-4C29-B374-7874E8477154}" type="pres">
      <dgm:prSet presAssocID="{49FAA976-5C23-42D4-9EB7-841E54E88F1B}" presName="Name35" presStyleLbl="parChTrans1D3" presStyleIdx="0" presStyleCnt="6"/>
      <dgm:spPr/>
    </dgm:pt>
    <dgm:pt modelId="{19459180-A861-4304-9C22-77B195F287C5}" type="pres">
      <dgm:prSet presAssocID="{3DDD0330-E586-4B82-9E29-2C3571733EAF}" presName="hierRoot2" presStyleCnt="0">
        <dgm:presLayoutVars>
          <dgm:hierBranch val="r"/>
        </dgm:presLayoutVars>
      </dgm:prSet>
      <dgm:spPr/>
    </dgm:pt>
    <dgm:pt modelId="{31E9261D-F35C-49B8-995F-96AAAA365B5D}" type="pres">
      <dgm:prSet presAssocID="{3DDD0330-E586-4B82-9E29-2C3571733EAF}" presName="rootComposite" presStyleCnt="0"/>
      <dgm:spPr/>
    </dgm:pt>
    <dgm:pt modelId="{2D733AE3-A917-4CA2-A9DD-3949F4308A5D}" type="pres">
      <dgm:prSet presAssocID="{3DDD0330-E586-4B82-9E29-2C3571733EAF}" presName="rootText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EE0A93B9-030E-4D4A-A477-A88F0156CD02}" type="pres">
      <dgm:prSet presAssocID="{3DDD0330-E586-4B82-9E29-2C3571733EAF}" presName="rootConnector" presStyleLbl="node3" presStyleIdx="0" presStyleCnt="6"/>
      <dgm:spPr/>
      <dgm:t>
        <a:bodyPr/>
        <a:lstStyle/>
        <a:p>
          <a:endParaRPr lang="sl-SI"/>
        </a:p>
      </dgm:t>
    </dgm:pt>
    <dgm:pt modelId="{2CF381DD-7666-46D9-BB8C-33A1EF96A0CC}" type="pres">
      <dgm:prSet presAssocID="{3DDD0330-E586-4B82-9E29-2C3571733EAF}" presName="hierChild4" presStyleCnt="0"/>
      <dgm:spPr/>
    </dgm:pt>
    <dgm:pt modelId="{59FBD224-1210-4851-BE21-21ED9F69D182}" type="pres">
      <dgm:prSet presAssocID="{3DDD0330-E586-4B82-9E29-2C3571733EAF}" presName="hierChild5" presStyleCnt="0"/>
      <dgm:spPr/>
    </dgm:pt>
    <dgm:pt modelId="{47DC16BC-DB1C-4E93-A219-7D761C11E619}" type="pres">
      <dgm:prSet presAssocID="{61048281-5387-4923-A553-67411E5A9B7D}" presName="Name35" presStyleLbl="parChTrans1D3" presStyleIdx="1" presStyleCnt="6"/>
      <dgm:spPr/>
    </dgm:pt>
    <dgm:pt modelId="{097F48C7-8721-4774-A4BE-2AAAA02A5764}" type="pres">
      <dgm:prSet presAssocID="{B0646A20-FE44-4225-88C1-43785950117A}" presName="hierRoot2" presStyleCnt="0">
        <dgm:presLayoutVars>
          <dgm:hierBranch val="r"/>
        </dgm:presLayoutVars>
      </dgm:prSet>
      <dgm:spPr/>
    </dgm:pt>
    <dgm:pt modelId="{6BCF76A4-73D1-45D5-8020-F5D96118FDD9}" type="pres">
      <dgm:prSet presAssocID="{B0646A20-FE44-4225-88C1-43785950117A}" presName="rootComposite" presStyleCnt="0"/>
      <dgm:spPr/>
    </dgm:pt>
    <dgm:pt modelId="{0209CE29-8936-4D73-95F4-E906FA829085}" type="pres">
      <dgm:prSet presAssocID="{B0646A20-FE44-4225-88C1-43785950117A}" presName="rootText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E64D92FD-943B-4158-B862-80424E3A7B0F}" type="pres">
      <dgm:prSet presAssocID="{B0646A20-FE44-4225-88C1-43785950117A}" presName="rootConnector" presStyleLbl="node3" presStyleIdx="1" presStyleCnt="6"/>
      <dgm:spPr/>
      <dgm:t>
        <a:bodyPr/>
        <a:lstStyle/>
        <a:p>
          <a:endParaRPr lang="sl-SI"/>
        </a:p>
      </dgm:t>
    </dgm:pt>
    <dgm:pt modelId="{C919C140-80E5-4211-8394-1E17250A62C9}" type="pres">
      <dgm:prSet presAssocID="{B0646A20-FE44-4225-88C1-43785950117A}" presName="hierChild4" presStyleCnt="0"/>
      <dgm:spPr/>
    </dgm:pt>
    <dgm:pt modelId="{1207EEB9-6654-403B-986F-85426893FED6}" type="pres">
      <dgm:prSet presAssocID="{B0646A20-FE44-4225-88C1-43785950117A}" presName="hierChild5" presStyleCnt="0"/>
      <dgm:spPr/>
    </dgm:pt>
    <dgm:pt modelId="{A2563CC4-16A0-4208-89E1-6AECCDAC30B3}" type="pres">
      <dgm:prSet presAssocID="{B619EFB3-529C-4D2B-9C9B-D1CBD33A0A66}" presName="Name35" presStyleLbl="parChTrans1D3" presStyleIdx="2" presStyleCnt="6"/>
      <dgm:spPr/>
    </dgm:pt>
    <dgm:pt modelId="{36FFB2ED-36DB-4752-A0AD-C6DDF8E46362}" type="pres">
      <dgm:prSet presAssocID="{39FEC77C-D523-4482-A858-FD63FA5BDE64}" presName="hierRoot2" presStyleCnt="0">
        <dgm:presLayoutVars>
          <dgm:hierBranch/>
        </dgm:presLayoutVars>
      </dgm:prSet>
      <dgm:spPr/>
    </dgm:pt>
    <dgm:pt modelId="{2D1C3E43-49D9-413E-BBFA-2CE8CB8CF15B}" type="pres">
      <dgm:prSet presAssocID="{39FEC77C-D523-4482-A858-FD63FA5BDE64}" presName="rootComposite" presStyleCnt="0"/>
      <dgm:spPr/>
    </dgm:pt>
    <dgm:pt modelId="{731C9642-3F84-47DF-8143-31040144A4D9}" type="pres">
      <dgm:prSet presAssocID="{39FEC77C-D523-4482-A858-FD63FA5BDE64}" presName="rootText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52D6B01D-B89A-4F1E-B671-CCEF133F0469}" type="pres">
      <dgm:prSet presAssocID="{39FEC77C-D523-4482-A858-FD63FA5BDE64}" presName="rootConnector" presStyleLbl="node3" presStyleIdx="2" presStyleCnt="6"/>
      <dgm:spPr/>
      <dgm:t>
        <a:bodyPr/>
        <a:lstStyle/>
        <a:p>
          <a:endParaRPr lang="sl-SI"/>
        </a:p>
      </dgm:t>
    </dgm:pt>
    <dgm:pt modelId="{312FC6D8-EF60-4A0F-880A-44ED408F6878}" type="pres">
      <dgm:prSet presAssocID="{39FEC77C-D523-4482-A858-FD63FA5BDE64}" presName="hierChild4" presStyleCnt="0"/>
      <dgm:spPr/>
    </dgm:pt>
    <dgm:pt modelId="{95E03322-E6F9-4B0A-9C0E-977ACFDB7780}" type="pres">
      <dgm:prSet presAssocID="{52F8C374-2F42-4987-951B-B258EE97875E}" presName="Name35" presStyleLbl="parChTrans1D4" presStyleIdx="0" presStyleCnt="4"/>
      <dgm:spPr/>
    </dgm:pt>
    <dgm:pt modelId="{C3CBE9FC-5577-4B0F-B311-89F09D2403ED}" type="pres">
      <dgm:prSet presAssocID="{70EFB89C-0C9B-4AB5-B8A8-F778324462EF}" presName="hierRoot2" presStyleCnt="0">
        <dgm:presLayoutVars>
          <dgm:hierBranch val="r"/>
        </dgm:presLayoutVars>
      </dgm:prSet>
      <dgm:spPr/>
    </dgm:pt>
    <dgm:pt modelId="{CD45FA6F-61D6-435A-AA34-3D6D3B296147}" type="pres">
      <dgm:prSet presAssocID="{70EFB89C-0C9B-4AB5-B8A8-F778324462EF}" presName="rootComposite" presStyleCnt="0"/>
      <dgm:spPr/>
    </dgm:pt>
    <dgm:pt modelId="{C2FFC504-812A-4321-81F6-4018CCFDAC48}" type="pres">
      <dgm:prSet presAssocID="{70EFB89C-0C9B-4AB5-B8A8-F778324462EF}" presName="rootText" presStyleLbl="node4" presStyleIdx="0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242C6551-786D-4DED-9E28-F5AB7F41DBD3}" type="pres">
      <dgm:prSet presAssocID="{70EFB89C-0C9B-4AB5-B8A8-F778324462EF}" presName="rootConnector" presStyleLbl="node4" presStyleIdx="0" presStyleCnt="4"/>
      <dgm:spPr/>
      <dgm:t>
        <a:bodyPr/>
        <a:lstStyle/>
        <a:p>
          <a:endParaRPr lang="sl-SI"/>
        </a:p>
      </dgm:t>
    </dgm:pt>
    <dgm:pt modelId="{481BEF7C-1564-4379-9BEF-567CAF2DA86B}" type="pres">
      <dgm:prSet presAssocID="{70EFB89C-0C9B-4AB5-B8A8-F778324462EF}" presName="hierChild4" presStyleCnt="0"/>
      <dgm:spPr/>
    </dgm:pt>
    <dgm:pt modelId="{6970509C-850D-4AA5-A554-E57D15CA5E22}" type="pres">
      <dgm:prSet presAssocID="{70EFB89C-0C9B-4AB5-B8A8-F778324462EF}" presName="hierChild5" presStyleCnt="0"/>
      <dgm:spPr/>
    </dgm:pt>
    <dgm:pt modelId="{30914A06-DD43-489F-BD90-5A4C6703672E}" type="pres">
      <dgm:prSet presAssocID="{4E61DC6A-4EC1-46DF-BB83-F68D7A783DCA}" presName="Name35" presStyleLbl="parChTrans1D4" presStyleIdx="1" presStyleCnt="4"/>
      <dgm:spPr/>
    </dgm:pt>
    <dgm:pt modelId="{B86467FB-CD5F-44D8-9938-8EF3000AC62C}" type="pres">
      <dgm:prSet presAssocID="{48D1DB26-A4D3-4023-BF19-44A20BA1317F}" presName="hierRoot2" presStyleCnt="0">
        <dgm:presLayoutVars>
          <dgm:hierBranch val="r"/>
        </dgm:presLayoutVars>
      </dgm:prSet>
      <dgm:spPr/>
    </dgm:pt>
    <dgm:pt modelId="{B1CDE776-024E-47CF-932D-72DF2E5ED6FE}" type="pres">
      <dgm:prSet presAssocID="{48D1DB26-A4D3-4023-BF19-44A20BA1317F}" presName="rootComposite" presStyleCnt="0"/>
      <dgm:spPr/>
    </dgm:pt>
    <dgm:pt modelId="{87A954A4-FF4C-4D89-9E6D-EBFD08AD78A4}" type="pres">
      <dgm:prSet presAssocID="{48D1DB26-A4D3-4023-BF19-44A20BA1317F}" presName="rootText" presStyleLbl="node4" presStyleIdx="1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512A7474-57CE-468D-8E8E-6575528E7652}" type="pres">
      <dgm:prSet presAssocID="{48D1DB26-A4D3-4023-BF19-44A20BA1317F}" presName="rootConnector" presStyleLbl="node4" presStyleIdx="1" presStyleCnt="4"/>
      <dgm:spPr/>
      <dgm:t>
        <a:bodyPr/>
        <a:lstStyle/>
        <a:p>
          <a:endParaRPr lang="sl-SI"/>
        </a:p>
      </dgm:t>
    </dgm:pt>
    <dgm:pt modelId="{E6B48D48-41EE-4EBB-BD35-AB505B94726D}" type="pres">
      <dgm:prSet presAssocID="{48D1DB26-A4D3-4023-BF19-44A20BA1317F}" presName="hierChild4" presStyleCnt="0"/>
      <dgm:spPr/>
    </dgm:pt>
    <dgm:pt modelId="{6F132612-9322-4C7B-AC9E-F833F8C1A23A}" type="pres">
      <dgm:prSet presAssocID="{48D1DB26-A4D3-4023-BF19-44A20BA1317F}" presName="hierChild5" presStyleCnt="0"/>
      <dgm:spPr/>
    </dgm:pt>
    <dgm:pt modelId="{644E5508-4AC1-4593-A90B-6230F99B1EF9}" type="pres">
      <dgm:prSet presAssocID="{39FEC77C-D523-4482-A858-FD63FA5BDE64}" presName="hierChild5" presStyleCnt="0"/>
      <dgm:spPr/>
    </dgm:pt>
    <dgm:pt modelId="{C8D176F0-D0AF-4DB8-87E4-389F53E02AC5}" type="pres">
      <dgm:prSet presAssocID="{8EEBF83E-6106-4365-83F1-FA78C13A3B59}" presName="hierChild5" presStyleCnt="0"/>
      <dgm:spPr/>
    </dgm:pt>
    <dgm:pt modelId="{E4ED86EF-2ABE-4A61-AC3A-ED798CFBB81B}" type="pres">
      <dgm:prSet presAssocID="{2A530664-BF8A-4D8A-83A2-D67D3A272082}" presName="Name35" presStyleLbl="parChTrans1D2" presStyleIdx="3" presStyleCnt="4"/>
      <dgm:spPr/>
    </dgm:pt>
    <dgm:pt modelId="{056D3F60-FD4B-45F0-A1C1-6096CB645AE4}" type="pres">
      <dgm:prSet presAssocID="{BB26B8BA-8198-4B23-977E-37B552614073}" presName="hierRoot2" presStyleCnt="0">
        <dgm:presLayoutVars>
          <dgm:hierBranch/>
        </dgm:presLayoutVars>
      </dgm:prSet>
      <dgm:spPr/>
    </dgm:pt>
    <dgm:pt modelId="{30BCC81C-276D-4BD6-A0C0-F542CA702102}" type="pres">
      <dgm:prSet presAssocID="{BB26B8BA-8198-4B23-977E-37B552614073}" presName="rootComposite" presStyleCnt="0"/>
      <dgm:spPr/>
    </dgm:pt>
    <dgm:pt modelId="{968D8710-9BD6-45FB-8E63-8251AF1E1FA3}" type="pres">
      <dgm:prSet presAssocID="{BB26B8BA-8198-4B23-977E-37B552614073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3053BCCF-D5ED-4473-9669-6DC8ECFA05E9}" type="pres">
      <dgm:prSet presAssocID="{BB26B8BA-8198-4B23-977E-37B552614073}" presName="rootConnector" presStyleLbl="node2" presStyleIdx="3" presStyleCnt="4"/>
      <dgm:spPr/>
      <dgm:t>
        <a:bodyPr/>
        <a:lstStyle/>
        <a:p>
          <a:endParaRPr lang="sl-SI"/>
        </a:p>
      </dgm:t>
    </dgm:pt>
    <dgm:pt modelId="{4D63AEC4-9804-4681-91A2-423C7520C6B6}" type="pres">
      <dgm:prSet presAssocID="{BB26B8BA-8198-4B23-977E-37B552614073}" presName="hierChild4" presStyleCnt="0"/>
      <dgm:spPr/>
    </dgm:pt>
    <dgm:pt modelId="{1E8D4563-7638-4FC8-8806-267DEB656D0C}" type="pres">
      <dgm:prSet presAssocID="{7E13800F-3A1E-4F73-94BF-25A980F2F4F6}" presName="Name35" presStyleLbl="parChTrans1D3" presStyleIdx="3" presStyleCnt="6"/>
      <dgm:spPr/>
    </dgm:pt>
    <dgm:pt modelId="{8D965BB6-C0F4-4FBF-AC96-C39F5014AEEF}" type="pres">
      <dgm:prSet presAssocID="{F4081E25-B5E7-4C1D-9E20-C42D52BCDD82}" presName="hierRoot2" presStyleCnt="0">
        <dgm:presLayoutVars>
          <dgm:hierBranch val="r"/>
        </dgm:presLayoutVars>
      </dgm:prSet>
      <dgm:spPr/>
    </dgm:pt>
    <dgm:pt modelId="{CD0144D1-9FC4-48E9-955A-8BE6EE57C12A}" type="pres">
      <dgm:prSet presAssocID="{F4081E25-B5E7-4C1D-9E20-C42D52BCDD82}" presName="rootComposite" presStyleCnt="0"/>
      <dgm:spPr/>
    </dgm:pt>
    <dgm:pt modelId="{5EE52C8C-1BBE-44AE-A4AD-02FDB63F907F}" type="pres">
      <dgm:prSet presAssocID="{F4081E25-B5E7-4C1D-9E20-C42D52BCDD82}" presName="rootText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F98E0886-598C-4FA3-AFAC-9C58DDAD3D59}" type="pres">
      <dgm:prSet presAssocID="{F4081E25-B5E7-4C1D-9E20-C42D52BCDD82}" presName="rootConnector" presStyleLbl="node3" presStyleIdx="3" presStyleCnt="6"/>
      <dgm:spPr/>
      <dgm:t>
        <a:bodyPr/>
        <a:lstStyle/>
        <a:p>
          <a:endParaRPr lang="sl-SI"/>
        </a:p>
      </dgm:t>
    </dgm:pt>
    <dgm:pt modelId="{B093D766-0695-4377-86BA-5ED156E3AAE6}" type="pres">
      <dgm:prSet presAssocID="{F4081E25-B5E7-4C1D-9E20-C42D52BCDD82}" presName="hierChild4" presStyleCnt="0"/>
      <dgm:spPr/>
    </dgm:pt>
    <dgm:pt modelId="{20E67AAD-560A-45C6-B61E-B9341807A9CB}" type="pres">
      <dgm:prSet presAssocID="{F4081E25-B5E7-4C1D-9E20-C42D52BCDD82}" presName="hierChild5" presStyleCnt="0"/>
      <dgm:spPr/>
    </dgm:pt>
    <dgm:pt modelId="{9EC10149-4170-43E6-8F6E-4CC7EDDCE216}" type="pres">
      <dgm:prSet presAssocID="{D27B0F8E-45DA-477E-97ED-7ACAA5108D5B}" presName="Name35" presStyleLbl="parChTrans1D3" presStyleIdx="4" presStyleCnt="6"/>
      <dgm:spPr/>
    </dgm:pt>
    <dgm:pt modelId="{7362FE48-98F0-40C2-A898-BD8497995AEA}" type="pres">
      <dgm:prSet presAssocID="{6789E1E6-52BA-4B13-81B6-664196AF9977}" presName="hierRoot2" presStyleCnt="0">
        <dgm:presLayoutVars>
          <dgm:hierBranch val="r"/>
        </dgm:presLayoutVars>
      </dgm:prSet>
      <dgm:spPr/>
    </dgm:pt>
    <dgm:pt modelId="{3FE8C581-4358-45D4-AFB2-FDE5C827BD87}" type="pres">
      <dgm:prSet presAssocID="{6789E1E6-52BA-4B13-81B6-664196AF9977}" presName="rootComposite" presStyleCnt="0"/>
      <dgm:spPr/>
    </dgm:pt>
    <dgm:pt modelId="{D84BBCA8-1016-4C4C-B35B-D77A65E43E5A}" type="pres">
      <dgm:prSet presAssocID="{6789E1E6-52BA-4B13-81B6-664196AF9977}" presName="rootText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921CAE0C-D50E-40FF-A401-7325953ECB27}" type="pres">
      <dgm:prSet presAssocID="{6789E1E6-52BA-4B13-81B6-664196AF9977}" presName="rootConnector" presStyleLbl="node3" presStyleIdx="4" presStyleCnt="6"/>
      <dgm:spPr/>
      <dgm:t>
        <a:bodyPr/>
        <a:lstStyle/>
        <a:p>
          <a:endParaRPr lang="sl-SI"/>
        </a:p>
      </dgm:t>
    </dgm:pt>
    <dgm:pt modelId="{2E4477FF-812A-4842-B1CD-28626AEFFE6F}" type="pres">
      <dgm:prSet presAssocID="{6789E1E6-52BA-4B13-81B6-664196AF9977}" presName="hierChild4" presStyleCnt="0"/>
      <dgm:spPr/>
    </dgm:pt>
    <dgm:pt modelId="{D010226B-5F95-4B2A-A399-151377720EB5}" type="pres">
      <dgm:prSet presAssocID="{6789E1E6-52BA-4B13-81B6-664196AF9977}" presName="hierChild5" presStyleCnt="0"/>
      <dgm:spPr/>
    </dgm:pt>
    <dgm:pt modelId="{9C088053-CC37-4767-B4BE-BE05DAD0C374}" type="pres">
      <dgm:prSet presAssocID="{4E1096BC-2101-46E2-8F6A-D40089F1EAAC}" presName="Name35" presStyleLbl="parChTrans1D3" presStyleIdx="5" presStyleCnt="6"/>
      <dgm:spPr/>
    </dgm:pt>
    <dgm:pt modelId="{9C54F4DD-615C-4175-A5C9-271368E91C26}" type="pres">
      <dgm:prSet presAssocID="{F1EC1024-3D0D-465C-85CB-E89E97208055}" presName="hierRoot2" presStyleCnt="0">
        <dgm:presLayoutVars>
          <dgm:hierBranch/>
        </dgm:presLayoutVars>
      </dgm:prSet>
      <dgm:spPr/>
    </dgm:pt>
    <dgm:pt modelId="{9075FB5B-A09D-41B2-8EFC-432E8BDC5A00}" type="pres">
      <dgm:prSet presAssocID="{F1EC1024-3D0D-465C-85CB-E89E97208055}" presName="rootComposite" presStyleCnt="0"/>
      <dgm:spPr/>
    </dgm:pt>
    <dgm:pt modelId="{78BFEE0B-89D0-487C-8D7F-CC3F127B622F}" type="pres">
      <dgm:prSet presAssocID="{F1EC1024-3D0D-465C-85CB-E89E97208055}" presName="rootText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D48E2C41-74A9-4D3B-B1DE-1BC0D4482300}" type="pres">
      <dgm:prSet presAssocID="{F1EC1024-3D0D-465C-85CB-E89E97208055}" presName="rootConnector" presStyleLbl="node3" presStyleIdx="5" presStyleCnt="6"/>
      <dgm:spPr/>
      <dgm:t>
        <a:bodyPr/>
        <a:lstStyle/>
        <a:p>
          <a:endParaRPr lang="sl-SI"/>
        </a:p>
      </dgm:t>
    </dgm:pt>
    <dgm:pt modelId="{93D60398-61EA-43D5-88B6-39738E22FAFB}" type="pres">
      <dgm:prSet presAssocID="{F1EC1024-3D0D-465C-85CB-E89E97208055}" presName="hierChild4" presStyleCnt="0"/>
      <dgm:spPr/>
    </dgm:pt>
    <dgm:pt modelId="{36FCE89A-57E2-47AF-BAB0-8747800EAC52}" type="pres">
      <dgm:prSet presAssocID="{034DBA2E-A264-4A6A-8A3A-14ECF0AA521A}" presName="Name35" presStyleLbl="parChTrans1D4" presStyleIdx="2" presStyleCnt="4"/>
      <dgm:spPr/>
    </dgm:pt>
    <dgm:pt modelId="{982B5399-D61A-4427-A076-8ED6BED36EB1}" type="pres">
      <dgm:prSet presAssocID="{5E600EA5-350C-4FBF-A7F2-1391D89051FE}" presName="hierRoot2" presStyleCnt="0">
        <dgm:presLayoutVars>
          <dgm:hierBranch val="r"/>
        </dgm:presLayoutVars>
      </dgm:prSet>
      <dgm:spPr/>
    </dgm:pt>
    <dgm:pt modelId="{90ABA8D5-BF67-460B-8F90-E4B771150BDF}" type="pres">
      <dgm:prSet presAssocID="{5E600EA5-350C-4FBF-A7F2-1391D89051FE}" presName="rootComposite" presStyleCnt="0"/>
      <dgm:spPr/>
    </dgm:pt>
    <dgm:pt modelId="{CD9585D3-D14D-4ED8-B048-DC4EBDDCA2DD}" type="pres">
      <dgm:prSet presAssocID="{5E600EA5-350C-4FBF-A7F2-1391D89051FE}" presName="rootText" presStyleLbl="node4" presStyleIdx="2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9F153AAB-469A-4EA2-A2D9-739AEBF103C0}" type="pres">
      <dgm:prSet presAssocID="{5E600EA5-350C-4FBF-A7F2-1391D89051FE}" presName="rootConnector" presStyleLbl="node4" presStyleIdx="2" presStyleCnt="4"/>
      <dgm:spPr/>
      <dgm:t>
        <a:bodyPr/>
        <a:lstStyle/>
        <a:p>
          <a:endParaRPr lang="sl-SI"/>
        </a:p>
      </dgm:t>
    </dgm:pt>
    <dgm:pt modelId="{BD1CC5CA-3AAF-42C8-AC20-A2106695D413}" type="pres">
      <dgm:prSet presAssocID="{5E600EA5-350C-4FBF-A7F2-1391D89051FE}" presName="hierChild4" presStyleCnt="0"/>
      <dgm:spPr/>
    </dgm:pt>
    <dgm:pt modelId="{A289FCE3-B6BC-418F-B5D3-336964E7FADA}" type="pres">
      <dgm:prSet presAssocID="{5E600EA5-350C-4FBF-A7F2-1391D89051FE}" presName="hierChild5" presStyleCnt="0"/>
      <dgm:spPr/>
    </dgm:pt>
    <dgm:pt modelId="{B117847E-5663-4B67-AD43-8489709A9F3D}" type="pres">
      <dgm:prSet presAssocID="{080BD428-CF01-4182-9929-094A42662599}" presName="Name35" presStyleLbl="parChTrans1D4" presStyleIdx="3" presStyleCnt="4"/>
      <dgm:spPr/>
    </dgm:pt>
    <dgm:pt modelId="{0CE79CFE-E86B-4758-B048-76275B82FB69}" type="pres">
      <dgm:prSet presAssocID="{4356E2DC-B991-44B2-A3F5-D765B5AB57C5}" presName="hierRoot2" presStyleCnt="0">
        <dgm:presLayoutVars>
          <dgm:hierBranch val="r"/>
        </dgm:presLayoutVars>
      </dgm:prSet>
      <dgm:spPr/>
    </dgm:pt>
    <dgm:pt modelId="{89EBD9D3-AA57-485D-816C-D47002968D1A}" type="pres">
      <dgm:prSet presAssocID="{4356E2DC-B991-44B2-A3F5-D765B5AB57C5}" presName="rootComposite" presStyleCnt="0"/>
      <dgm:spPr/>
    </dgm:pt>
    <dgm:pt modelId="{7B7704C8-8029-4081-AE8C-B70292255159}" type="pres">
      <dgm:prSet presAssocID="{4356E2DC-B991-44B2-A3F5-D765B5AB57C5}" presName="rootText" presStyleLbl="node4" presStyleIdx="3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443CB7E5-C50F-4BC7-8DF7-1C0B3ACCDEB7}" type="pres">
      <dgm:prSet presAssocID="{4356E2DC-B991-44B2-A3F5-D765B5AB57C5}" presName="rootConnector" presStyleLbl="node4" presStyleIdx="3" presStyleCnt="4"/>
      <dgm:spPr/>
      <dgm:t>
        <a:bodyPr/>
        <a:lstStyle/>
        <a:p>
          <a:endParaRPr lang="sl-SI"/>
        </a:p>
      </dgm:t>
    </dgm:pt>
    <dgm:pt modelId="{C925C8E6-9328-4D6C-9C86-A30525C86486}" type="pres">
      <dgm:prSet presAssocID="{4356E2DC-B991-44B2-A3F5-D765B5AB57C5}" presName="hierChild4" presStyleCnt="0"/>
      <dgm:spPr/>
    </dgm:pt>
    <dgm:pt modelId="{2EBFE508-5CAD-4209-A8E2-7675D629843F}" type="pres">
      <dgm:prSet presAssocID="{4356E2DC-B991-44B2-A3F5-D765B5AB57C5}" presName="hierChild5" presStyleCnt="0"/>
      <dgm:spPr/>
    </dgm:pt>
    <dgm:pt modelId="{3934CC88-E0A3-4C8B-BE7C-5C6502520B2C}" type="pres">
      <dgm:prSet presAssocID="{F1EC1024-3D0D-465C-85CB-E89E97208055}" presName="hierChild5" presStyleCnt="0"/>
      <dgm:spPr/>
    </dgm:pt>
    <dgm:pt modelId="{8B30FDF1-C11F-4CCB-8478-20D19340A639}" type="pres">
      <dgm:prSet presAssocID="{BB26B8BA-8198-4B23-977E-37B552614073}" presName="hierChild5" presStyleCnt="0"/>
      <dgm:spPr/>
    </dgm:pt>
    <dgm:pt modelId="{D3F8B8EA-D2E4-421A-B2AF-0AF39295CC44}" type="pres">
      <dgm:prSet presAssocID="{A71E6091-9216-4510-B05C-1CE82925DFC6}" presName="hierChild3" presStyleCnt="0"/>
      <dgm:spPr/>
    </dgm:pt>
  </dgm:ptLst>
  <dgm:cxnLst>
    <dgm:cxn modelId="{639A8954-3750-4464-BA31-C8856702FE0B}" type="presOf" srcId="{61048281-5387-4923-A553-67411E5A9B7D}" destId="{47DC16BC-DB1C-4E93-A219-7D761C11E619}" srcOrd="0" destOrd="0" presId="urn:microsoft.com/office/officeart/2005/8/layout/orgChart1"/>
    <dgm:cxn modelId="{65829AC6-8E35-40A4-9A84-DE651EA52A8E}" type="presOf" srcId="{D27B0F8E-45DA-477E-97ED-7ACAA5108D5B}" destId="{9EC10149-4170-43E6-8F6E-4CC7EDDCE216}" srcOrd="0" destOrd="0" presId="urn:microsoft.com/office/officeart/2005/8/layout/orgChart1"/>
    <dgm:cxn modelId="{BB547307-009C-4E3B-B0A1-C0CB397F0B5B}" type="presOf" srcId="{F1EC1024-3D0D-465C-85CB-E89E97208055}" destId="{78BFEE0B-89D0-487C-8D7F-CC3F127B622F}" srcOrd="0" destOrd="0" presId="urn:microsoft.com/office/officeart/2005/8/layout/orgChart1"/>
    <dgm:cxn modelId="{5591DD67-9A7C-4401-BADC-80A7770AC46D}" type="presOf" srcId="{BB26B8BA-8198-4B23-977E-37B552614073}" destId="{968D8710-9BD6-45FB-8E63-8251AF1E1FA3}" srcOrd="0" destOrd="0" presId="urn:microsoft.com/office/officeart/2005/8/layout/orgChart1"/>
    <dgm:cxn modelId="{C9AC80F2-6D5B-43C1-8848-828CCB06B339}" type="presOf" srcId="{6789E1E6-52BA-4B13-81B6-664196AF9977}" destId="{921CAE0C-D50E-40FF-A401-7325953ECB27}" srcOrd="1" destOrd="0" presId="urn:microsoft.com/office/officeart/2005/8/layout/orgChart1"/>
    <dgm:cxn modelId="{6488F89A-4AFD-4380-8E1A-0A9766C2F57E}" srcId="{39FEC77C-D523-4482-A858-FD63FA5BDE64}" destId="{48D1DB26-A4D3-4023-BF19-44A20BA1317F}" srcOrd="1" destOrd="0" parTransId="{4E61DC6A-4EC1-46DF-BB83-F68D7A783DCA}" sibTransId="{78D430FA-47A5-42CA-9687-8D2BBA2F7F3A}"/>
    <dgm:cxn modelId="{288DD508-A1E8-4E52-A88B-184993036A7E}" srcId="{BB26B8BA-8198-4B23-977E-37B552614073}" destId="{6789E1E6-52BA-4B13-81B6-664196AF9977}" srcOrd="1" destOrd="0" parTransId="{D27B0F8E-45DA-477E-97ED-7ACAA5108D5B}" sibTransId="{20E4176A-4693-4CD7-A284-26A8B28B05C2}"/>
    <dgm:cxn modelId="{E6F4E724-3BBD-4567-B1F6-3C6E29F442CF}" type="presOf" srcId="{6789E1E6-52BA-4B13-81B6-664196AF9977}" destId="{D84BBCA8-1016-4C4C-B35B-D77A65E43E5A}" srcOrd="0" destOrd="0" presId="urn:microsoft.com/office/officeart/2005/8/layout/orgChart1"/>
    <dgm:cxn modelId="{EEC891AC-4C2D-4F19-B0E8-965B950F3B57}" type="presOf" srcId="{B0646A20-FE44-4225-88C1-43785950117A}" destId="{E64D92FD-943B-4158-B862-80424E3A7B0F}" srcOrd="1" destOrd="0" presId="urn:microsoft.com/office/officeart/2005/8/layout/orgChart1"/>
    <dgm:cxn modelId="{3A1509DE-9E77-4B90-ACDA-6EAA0ED18661}" type="presOf" srcId="{F4081E25-B5E7-4C1D-9E20-C42D52BCDD82}" destId="{5EE52C8C-1BBE-44AE-A4AD-02FDB63F907F}" srcOrd="0" destOrd="0" presId="urn:microsoft.com/office/officeart/2005/8/layout/orgChart1"/>
    <dgm:cxn modelId="{D55EEB5C-60CC-46A1-9BAC-AC3AE0C3A6E7}" srcId="{A71E6091-9216-4510-B05C-1CE82925DFC6}" destId="{8EEBF83E-6106-4365-83F1-FA78C13A3B59}" srcOrd="2" destOrd="0" parTransId="{697920B5-5010-4F16-82A4-8E53CA7C19FE}" sibTransId="{174B17AD-C81D-42E0-B28F-3F53891BCF51}"/>
    <dgm:cxn modelId="{AF06DF1E-3A5A-4F19-87C9-89826FE65998}" type="presOf" srcId="{3DDD0330-E586-4B82-9E29-2C3571733EAF}" destId="{2D733AE3-A917-4CA2-A9DD-3949F4308A5D}" srcOrd="0" destOrd="0" presId="urn:microsoft.com/office/officeart/2005/8/layout/orgChart1"/>
    <dgm:cxn modelId="{496229BD-1C80-4437-B6C1-A1B46926295D}" type="presOf" srcId="{0C659B6D-356D-4D0C-8458-6D6441BDD638}" destId="{E10C1F2A-D9E6-47E2-BDD5-0C6CE1E4DF0C}" srcOrd="0" destOrd="0" presId="urn:microsoft.com/office/officeart/2005/8/layout/orgChart1"/>
    <dgm:cxn modelId="{7D27698A-F9E2-48AA-A3E9-65032F364013}" type="presOf" srcId="{39FEC77C-D523-4482-A858-FD63FA5BDE64}" destId="{731C9642-3F84-47DF-8143-31040144A4D9}" srcOrd="0" destOrd="0" presId="urn:microsoft.com/office/officeart/2005/8/layout/orgChart1"/>
    <dgm:cxn modelId="{5D8ACFCE-14DA-4B9B-B255-E07DC130EB8A}" srcId="{F1EC1024-3D0D-465C-85CB-E89E97208055}" destId="{4356E2DC-B991-44B2-A3F5-D765B5AB57C5}" srcOrd="1" destOrd="0" parTransId="{080BD428-CF01-4182-9929-094A42662599}" sibTransId="{45CC8E92-C1FD-4701-8693-3995FA9FD37D}"/>
    <dgm:cxn modelId="{0852FA0B-0AF4-4CC4-97E2-210FDE011D5F}" type="presOf" srcId="{5140F3E2-8B31-4216-8BED-2A8564D1ABAF}" destId="{41016269-EA32-4CAB-BEC9-3D75FCBEF56E}" srcOrd="0" destOrd="0" presId="urn:microsoft.com/office/officeart/2005/8/layout/orgChart1"/>
    <dgm:cxn modelId="{149FC135-548B-4E5C-9226-5ACD77949239}" srcId="{5140F3E2-8B31-4216-8BED-2A8564D1ABAF}" destId="{A71E6091-9216-4510-B05C-1CE82925DFC6}" srcOrd="0" destOrd="0" parTransId="{10DA230D-3460-498B-8B59-ADB7EB3A0F48}" sibTransId="{E1A07696-25A8-476D-A648-8AC9C4A338D1}"/>
    <dgm:cxn modelId="{21ED207C-55AE-47FC-B094-CEAAC22DC7EC}" type="presOf" srcId="{48D1DB26-A4D3-4023-BF19-44A20BA1317F}" destId="{512A7474-57CE-468D-8E8E-6575528E7652}" srcOrd="1" destOrd="0" presId="urn:microsoft.com/office/officeart/2005/8/layout/orgChart1"/>
    <dgm:cxn modelId="{5A55ABB5-FD24-4843-ABF4-F414F87FF61E}" type="presOf" srcId="{FC375712-179A-4EEB-AA15-81E8FF7ECE01}" destId="{A841C7D5-02FF-4BE6-B275-2642B204C771}" srcOrd="0" destOrd="0" presId="urn:microsoft.com/office/officeart/2005/8/layout/orgChart1"/>
    <dgm:cxn modelId="{CA1E7846-C595-40DB-964C-8210CE45DA04}" type="presOf" srcId="{4356E2DC-B991-44B2-A3F5-D765B5AB57C5}" destId="{443CB7E5-C50F-4BC7-8DF7-1C0B3ACCDEB7}" srcOrd="1" destOrd="0" presId="urn:microsoft.com/office/officeart/2005/8/layout/orgChart1"/>
    <dgm:cxn modelId="{DA53776E-2815-4ED9-A458-DDA85ADA9EFC}" srcId="{8EEBF83E-6106-4365-83F1-FA78C13A3B59}" destId="{39FEC77C-D523-4482-A858-FD63FA5BDE64}" srcOrd="2" destOrd="0" parTransId="{B619EFB3-529C-4D2B-9C9B-D1CBD33A0A66}" sibTransId="{18392F99-5BC8-471B-A4DB-6D4CBBA19AAB}"/>
    <dgm:cxn modelId="{A697D64B-5484-4440-987E-8DBD29A53341}" type="presOf" srcId="{B619EFB3-529C-4D2B-9C9B-D1CBD33A0A66}" destId="{A2563CC4-16A0-4208-89E1-6AECCDAC30B3}" srcOrd="0" destOrd="0" presId="urn:microsoft.com/office/officeart/2005/8/layout/orgChart1"/>
    <dgm:cxn modelId="{081512A3-4BF4-418B-8B10-80F2C818AAF9}" type="presOf" srcId="{0C659B6D-356D-4D0C-8458-6D6441BDD638}" destId="{B4B03D25-98A5-4924-A522-C01BF22347EC}" srcOrd="1" destOrd="0" presId="urn:microsoft.com/office/officeart/2005/8/layout/orgChart1"/>
    <dgm:cxn modelId="{6ED1A3F5-188E-4C79-801D-297B685D611A}" type="presOf" srcId="{5E600EA5-350C-4FBF-A7F2-1391D89051FE}" destId="{9F153AAB-469A-4EA2-A2D9-739AEBF103C0}" srcOrd="1" destOrd="0" presId="urn:microsoft.com/office/officeart/2005/8/layout/orgChart1"/>
    <dgm:cxn modelId="{0CA7DD3A-6630-4CCA-B7AB-27DFE84E56C3}" type="presOf" srcId="{4E61DC6A-4EC1-46DF-BB83-F68D7A783DCA}" destId="{30914A06-DD43-489F-BD90-5A4C6703672E}" srcOrd="0" destOrd="0" presId="urn:microsoft.com/office/officeart/2005/8/layout/orgChart1"/>
    <dgm:cxn modelId="{46B6EAB1-F994-400A-9E5A-4F5E76F749CA}" type="presOf" srcId="{49FAA976-5C23-42D4-9EB7-841E54E88F1B}" destId="{CAF16BAB-73E4-4C29-B374-7874E8477154}" srcOrd="0" destOrd="0" presId="urn:microsoft.com/office/officeart/2005/8/layout/orgChart1"/>
    <dgm:cxn modelId="{7AF940EE-09E8-4B70-A70C-9B46C4310BAB}" srcId="{BB26B8BA-8198-4B23-977E-37B552614073}" destId="{F4081E25-B5E7-4C1D-9E20-C42D52BCDD82}" srcOrd="0" destOrd="0" parTransId="{7E13800F-3A1E-4F73-94BF-25A980F2F4F6}" sibTransId="{A5806CF8-DC03-4D6D-85C5-EC82A9A1C940}"/>
    <dgm:cxn modelId="{7F8828C3-E02E-4437-9346-8D224AE04724}" type="presOf" srcId="{8EEBF83E-6106-4365-83F1-FA78C13A3B59}" destId="{3F5D2486-F990-468F-B957-C327548B9924}" srcOrd="0" destOrd="0" presId="urn:microsoft.com/office/officeart/2005/8/layout/orgChart1"/>
    <dgm:cxn modelId="{C35D3489-AE9E-4124-BE74-EE969AA60ACC}" srcId="{F1EC1024-3D0D-465C-85CB-E89E97208055}" destId="{5E600EA5-350C-4FBF-A7F2-1391D89051FE}" srcOrd="0" destOrd="0" parTransId="{034DBA2E-A264-4A6A-8A3A-14ECF0AA521A}" sibTransId="{14CA8E5F-6614-41A9-950C-9F465D92389E}"/>
    <dgm:cxn modelId="{E814172C-C423-4075-8B31-F5133CF973ED}" type="presOf" srcId="{697920B5-5010-4F16-82A4-8E53CA7C19FE}" destId="{17C7A487-43B8-4EAA-95D7-E29774A73628}" srcOrd="0" destOrd="0" presId="urn:microsoft.com/office/officeart/2005/8/layout/orgChart1"/>
    <dgm:cxn modelId="{F8C97E8F-3E95-4AD4-9C8C-29992F3C5FFE}" type="presOf" srcId="{70EFB89C-0C9B-4AB5-B8A8-F778324462EF}" destId="{C2FFC504-812A-4321-81F6-4018CCFDAC48}" srcOrd="0" destOrd="0" presId="urn:microsoft.com/office/officeart/2005/8/layout/orgChart1"/>
    <dgm:cxn modelId="{9E733682-BF97-419B-B245-5D778D702227}" type="presOf" srcId="{BB26B8BA-8198-4B23-977E-37B552614073}" destId="{3053BCCF-D5ED-4473-9669-6DC8ECFA05E9}" srcOrd="1" destOrd="0" presId="urn:microsoft.com/office/officeart/2005/8/layout/orgChart1"/>
    <dgm:cxn modelId="{B1F5E08A-4DC6-4F56-8CC4-EF826F4987AD}" type="presOf" srcId="{FEF40D17-FF2C-42EF-9956-30E54DEA7663}" destId="{979D5421-122F-4741-80D6-AD810DE981BF}" srcOrd="0" destOrd="0" presId="urn:microsoft.com/office/officeart/2005/8/layout/orgChart1"/>
    <dgm:cxn modelId="{88DC0430-7567-4D06-9D3D-951047456CB9}" type="presOf" srcId="{52F8C374-2F42-4987-951B-B258EE97875E}" destId="{95E03322-E6F9-4B0A-9C0E-977ACFDB7780}" srcOrd="0" destOrd="0" presId="urn:microsoft.com/office/officeart/2005/8/layout/orgChart1"/>
    <dgm:cxn modelId="{72DA0E4E-88B0-4262-A5C4-C829479137A4}" srcId="{A71E6091-9216-4510-B05C-1CE82925DFC6}" destId="{FEF40D17-FF2C-42EF-9956-30E54DEA7663}" srcOrd="1" destOrd="0" parTransId="{5E44CFBF-F797-401C-B9E2-3D2C96F47115}" sibTransId="{DF28D733-FDB6-4018-9550-FB5A2C812CE1}"/>
    <dgm:cxn modelId="{6F248021-6AC2-4D38-8718-7D0D23D7FDF0}" srcId="{BB26B8BA-8198-4B23-977E-37B552614073}" destId="{F1EC1024-3D0D-465C-85CB-E89E97208055}" srcOrd="2" destOrd="0" parTransId="{4E1096BC-2101-46E2-8F6A-D40089F1EAAC}" sibTransId="{9C94DC86-AC7F-4564-9A6A-6503D699B7A9}"/>
    <dgm:cxn modelId="{C4C05A19-1E86-4065-948D-741996E363B1}" type="presOf" srcId="{48D1DB26-A4D3-4023-BF19-44A20BA1317F}" destId="{87A954A4-FF4C-4D89-9E6D-EBFD08AD78A4}" srcOrd="0" destOrd="0" presId="urn:microsoft.com/office/officeart/2005/8/layout/orgChart1"/>
    <dgm:cxn modelId="{03C77002-5501-4991-994A-FE8F7AF0EA6C}" type="presOf" srcId="{2A530664-BF8A-4D8A-83A2-D67D3A272082}" destId="{E4ED86EF-2ABE-4A61-AC3A-ED798CFBB81B}" srcOrd="0" destOrd="0" presId="urn:microsoft.com/office/officeart/2005/8/layout/orgChart1"/>
    <dgm:cxn modelId="{DBF3EF4F-EEE5-434F-B68B-84EAE1076506}" type="presOf" srcId="{A71E6091-9216-4510-B05C-1CE82925DFC6}" destId="{E5DEA08D-BC1D-4935-8FB3-B99041587A85}" srcOrd="1" destOrd="0" presId="urn:microsoft.com/office/officeart/2005/8/layout/orgChart1"/>
    <dgm:cxn modelId="{F05332E7-924F-473C-8536-51B36722ED47}" srcId="{39FEC77C-D523-4482-A858-FD63FA5BDE64}" destId="{70EFB89C-0C9B-4AB5-B8A8-F778324462EF}" srcOrd="0" destOrd="0" parTransId="{52F8C374-2F42-4987-951B-B258EE97875E}" sibTransId="{FFA98410-461F-4D13-942F-8737395BD751}"/>
    <dgm:cxn modelId="{0EE74A36-244D-4CC6-9868-0D8077645C43}" type="presOf" srcId="{7E13800F-3A1E-4F73-94BF-25A980F2F4F6}" destId="{1E8D4563-7638-4FC8-8806-267DEB656D0C}" srcOrd="0" destOrd="0" presId="urn:microsoft.com/office/officeart/2005/8/layout/orgChart1"/>
    <dgm:cxn modelId="{9ECC2902-1FB1-4CA0-BA10-0D6A784EAE98}" srcId="{8EEBF83E-6106-4365-83F1-FA78C13A3B59}" destId="{3DDD0330-E586-4B82-9E29-2C3571733EAF}" srcOrd="0" destOrd="0" parTransId="{49FAA976-5C23-42D4-9EB7-841E54E88F1B}" sibTransId="{5B8B2905-6165-4B23-A882-B722A5540019}"/>
    <dgm:cxn modelId="{D515DCFE-9A22-4028-8BE9-FC0E643E2069}" srcId="{A71E6091-9216-4510-B05C-1CE82925DFC6}" destId="{BB26B8BA-8198-4B23-977E-37B552614073}" srcOrd="3" destOrd="0" parTransId="{2A530664-BF8A-4D8A-83A2-D67D3A272082}" sibTransId="{1CA036B0-5936-4D44-BC56-CA8F9422C489}"/>
    <dgm:cxn modelId="{351905F3-9310-4E62-A383-28F3936C06AB}" type="presOf" srcId="{B0646A20-FE44-4225-88C1-43785950117A}" destId="{0209CE29-8936-4D73-95F4-E906FA829085}" srcOrd="0" destOrd="0" presId="urn:microsoft.com/office/officeart/2005/8/layout/orgChart1"/>
    <dgm:cxn modelId="{108A61A5-260C-4431-8255-E6B36070F9FC}" srcId="{A71E6091-9216-4510-B05C-1CE82925DFC6}" destId="{0C659B6D-356D-4D0C-8458-6D6441BDD638}" srcOrd="0" destOrd="0" parTransId="{FC375712-179A-4EEB-AA15-81E8FF7ECE01}" sibTransId="{2DBA2CFC-EF87-4B88-AF21-18F8B4CA8582}"/>
    <dgm:cxn modelId="{3450CC6F-9455-4E21-BF6C-384C9EADE781}" type="presOf" srcId="{3DDD0330-E586-4B82-9E29-2C3571733EAF}" destId="{EE0A93B9-030E-4D4A-A477-A88F0156CD02}" srcOrd="1" destOrd="0" presId="urn:microsoft.com/office/officeart/2005/8/layout/orgChart1"/>
    <dgm:cxn modelId="{562383E4-B995-444F-AD82-947A7583D1C5}" type="presOf" srcId="{034DBA2E-A264-4A6A-8A3A-14ECF0AA521A}" destId="{36FCE89A-57E2-47AF-BAB0-8747800EAC52}" srcOrd="0" destOrd="0" presId="urn:microsoft.com/office/officeart/2005/8/layout/orgChart1"/>
    <dgm:cxn modelId="{359CD49A-690B-4536-A028-CB2B15E8EA70}" type="presOf" srcId="{F4081E25-B5E7-4C1D-9E20-C42D52BCDD82}" destId="{F98E0886-598C-4FA3-AFAC-9C58DDAD3D59}" srcOrd="1" destOrd="0" presId="urn:microsoft.com/office/officeart/2005/8/layout/orgChart1"/>
    <dgm:cxn modelId="{EB798D39-9E35-4C3F-A28B-7069A98B61CF}" srcId="{8EEBF83E-6106-4365-83F1-FA78C13A3B59}" destId="{B0646A20-FE44-4225-88C1-43785950117A}" srcOrd="1" destOrd="0" parTransId="{61048281-5387-4923-A553-67411E5A9B7D}" sibTransId="{0EEE2D56-E7ED-4121-B704-E82FB1681936}"/>
    <dgm:cxn modelId="{395BE6A2-9568-4EE7-AF3E-8832ECFDECED}" type="presOf" srcId="{080BD428-CF01-4182-9929-094A42662599}" destId="{B117847E-5663-4B67-AD43-8489709A9F3D}" srcOrd="0" destOrd="0" presId="urn:microsoft.com/office/officeart/2005/8/layout/orgChart1"/>
    <dgm:cxn modelId="{BFFEA5D4-F4A0-4237-BECF-99CC5853BA11}" type="presOf" srcId="{A71E6091-9216-4510-B05C-1CE82925DFC6}" destId="{9BF56388-C121-4F50-9B74-707B40CBAD76}" srcOrd="0" destOrd="0" presId="urn:microsoft.com/office/officeart/2005/8/layout/orgChart1"/>
    <dgm:cxn modelId="{A49CEA77-58A8-46B2-AC44-53AE0C07DF49}" type="presOf" srcId="{5E600EA5-350C-4FBF-A7F2-1391D89051FE}" destId="{CD9585D3-D14D-4ED8-B048-DC4EBDDCA2DD}" srcOrd="0" destOrd="0" presId="urn:microsoft.com/office/officeart/2005/8/layout/orgChart1"/>
    <dgm:cxn modelId="{9B973D5D-B304-4FD6-B7A4-28E135DBD4B7}" type="presOf" srcId="{F1EC1024-3D0D-465C-85CB-E89E97208055}" destId="{D48E2C41-74A9-4D3B-B1DE-1BC0D4482300}" srcOrd="1" destOrd="0" presId="urn:microsoft.com/office/officeart/2005/8/layout/orgChart1"/>
    <dgm:cxn modelId="{071C3F95-8301-4AE9-9BC8-C75EA092E20A}" type="presOf" srcId="{8EEBF83E-6106-4365-83F1-FA78C13A3B59}" destId="{D82792FE-508F-4FC9-98A6-405EB0100328}" srcOrd="1" destOrd="0" presId="urn:microsoft.com/office/officeart/2005/8/layout/orgChart1"/>
    <dgm:cxn modelId="{8A1EFB5F-B66B-4112-BF34-E26FDED494B6}" type="presOf" srcId="{70EFB89C-0C9B-4AB5-B8A8-F778324462EF}" destId="{242C6551-786D-4DED-9E28-F5AB7F41DBD3}" srcOrd="1" destOrd="0" presId="urn:microsoft.com/office/officeart/2005/8/layout/orgChart1"/>
    <dgm:cxn modelId="{1E40400A-A712-4116-99B3-1055923A6604}" type="presOf" srcId="{4356E2DC-B991-44B2-A3F5-D765B5AB57C5}" destId="{7B7704C8-8029-4081-AE8C-B70292255159}" srcOrd="0" destOrd="0" presId="urn:microsoft.com/office/officeart/2005/8/layout/orgChart1"/>
    <dgm:cxn modelId="{ACC38F7E-E662-48DD-B6A6-50931C668D6F}" type="presOf" srcId="{FEF40D17-FF2C-42EF-9956-30E54DEA7663}" destId="{C52E1CD3-08F5-42A7-96F9-975AEBF88A6D}" srcOrd="1" destOrd="0" presId="urn:microsoft.com/office/officeart/2005/8/layout/orgChart1"/>
    <dgm:cxn modelId="{3E60CD1C-4E19-4564-81E0-FA4CDA5BB8E1}" type="presOf" srcId="{5E44CFBF-F797-401C-B9E2-3D2C96F47115}" destId="{087A83D6-8618-4B5B-9C32-A81898D20255}" srcOrd="0" destOrd="0" presId="urn:microsoft.com/office/officeart/2005/8/layout/orgChart1"/>
    <dgm:cxn modelId="{C093D515-F2C5-49B3-B2EC-3E01F7833ACD}" type="presOf" srcId="{4E1096BC-2101-46E2-8F6A-D40089F1EAAC}" destId="{9C088053-CC37-4767-B4BE-BE05DAD0C374}" srcOrd="0" destOrd="0" presId="urn:microsoft.com/office/officeart/2005/8/layout/orgChart1"/>
    <dgm:cxn modelId="{F378C806-19B5-4421-B954-4FE2E0C08391}" type="presOf" srcId="{39FEC77C-D523-4482-A858-FD63FA5BDE64}" destId="{52D6B01D-B89A-4F1E-B671-CCEF133F0469}" srcOrd="1" destOrd="0" presId="urn:microsoft.com/office/officeart/2005/8/layout/orgChart1"/>
    <dgm:cxn modelId="{CD52F66B-D9E4-430A-A7C4-DD339B67262F}" type="presParOf" srcId="{41016269-EA32-4CAB-BEC9-3D75FCBEF56E}" destId="{04E6F59B-878D-47C2-8EF3-BC32B3CCE514}" srcOrd="0" destOrd="0" presId="urn:microsoft.com/office/officeart/2005/8/layout/orgChart1"/>
    <dgm:cxn modelId="{E8E8A0C8-262E-40B5-8CB7-F3C8B66435EC}" type="presParOf" srcId="{04E6F59B-878D-47C2-8EF3-BC32B3CCE514}" destId="{374AFA3B-B6D6-4DE3-95F2-86B186D05181}" srcOrd="0" destOrd="0" presId="urn:microsoft.com/office/officeart/2005/8/layout/orgChart1"/>
    <dgm:cxn modelId="{4655730A-1C80-443A-9995-E647173C4641}" type="presParOf" srcId="{374AFA3B-B6D6-4DE3-95F2-86B186D05181}" destId="{9BF56388-C121-4F50-9B74-707B40CBAD76}" srcOrd="0" destOrd="0" presId="urn:microsoft.com/office/officeart/2005/8/layout/orgChart1"/>
    <dgm:cxn modelId="{A97AB092-7578-41DA-B547-F8CD68FE8B15}" type="presParOf" srcId="{374AFA3B-B6D6-4DE3-95F2-86B186D05181}" destId="{E5DEA08D-BC1D-4935-8FB3-B99041587A85}" srcOrd="1" destOrd="0" presId="urn:microsoft.com/office/officeart/2005/8/layout/orgChart1"/>
    <dgm:cxn modelId="{7753BBB1-8B2D-45AB-BFBF-103D566A213E}" type="presParOf" srcId="{04E6F59B-878D-47C2-8EF3-BC32B3CCE514}" destId="{1D8D12DB-C75C-40D7-8F47-EB20F0BAA0A2}" srcOrd="1" destOrd="0" presId="urn:microsoft.com/office/officeart/2005/8/layout/orgChart1"/>
    <dgm:cxn modelId="{F9B7BD8C-1177-4CEF-8E86-7A6DCC0852FF}" type="presParOf" srcId="{1D8D12DB-C75C-40D7-8F47-EB20F0BAA0A2}" destId="{A841C7D5-02FF-4BE6-B275-2642B204C771}" srcOrd="0" destOrd="0" presId="urn:microsoft.com/office/officeart/2005/8/layout/orgChart1"/>
    <dgm:cxn modelId="{ADD33E89-9C35-414C-AB92-EBAB9AA7F3A1}" type="presParOf" srcId="{1D8D12DB-C75C-40D7-8F47-EB20F0BAA0A2}" destId="{F5986682-10BE-44F0-BA73-9A633D867DA6}" srcOrd="1" destOrd="0" presId="urn:microsoft.com/office/officeart/2005/8/layout/orgChart1"/>
    <dgm:cxn modelId="{F45E8042-2D23-4B77-87B8-8A2E03F6A835}" type="presParOf" srcId="{F5986682-10BE-44F0-BA73-9A633D867DA6}" destId="{B02EF8BF-9D53-457F-814A-E20A4BC59C54}" srcOrd="0" destOrd="0" presId="urn:microsoft.com/office/officeart/2005/8/layout/orgChart1"/>
    <dgm:cxn modelId="{7398B3EA-A81A-48C0-8BD3-655C6D5F658D}" type="presParOf" srcId="{B02EF8BF-9D53-457F-814A-E20A4BC59C54}" destId="{E10C1F2A-D9E6-47E2-BDD5-0C6CE1E4DF0C}" srcOrd="0" destOrd="0" presId="urn:microsoft.com/office/officeart/2005/8/layout/orgChart1"/>
    <dgm:cxn modelId="{99408F99-5552-48AE-AFEF-83C86F511004}" type="presParOf" srcId="{B02EF8BF-9D53-457F-814A-E20A4BC59C54}" destId="{B4B03D25-98A5-4924-A522-C01BF22347EC}" srcOrd="1" destOrd="0" presId="urn:microsoft.com/office/officeart/2005/8/layout/orgChart1"/>
    <dgm:cxn modelId="{41F7EC04-26B2-427A-9CDB-38719BE0B469}" type="presParOf" srcId="{F5986682-10BE-44F0-BA73-9A633D867DA6}" destId="{B681C59F-CD48-44E6-9B51-939123F65121}" srcOrd="1" destOrd="0" presId="urn:microsoft.com/office/officeart/2005/8/layout/orgChart1"/>
    <dgm:cxn modelId="{2CDE6589-2D5F-4BCC-B1CE-A81AAE9B31DE}" type="presParOf" srcId="{F5986682-10BE-44F0-BA73-9A633D867DA6}" destId="{41037DEA-3190-41D6-A2B1-EE13A6500C5B}" srcOrd="2" destOrd="0" presId="urn:microsoft.com/office/officeart/2005/8/layout/orgChart1"/>
    <dgm:cxn modelId="{ECB19CAD-D4F8-4141-847F-93A44D9B9D21}" type="presParOf" srcId="{1D8D12DB-C75C-40D7-8F47-EB20F0BAA0A2}" destId="{087A83D6-8618-4B5B-9C32-A81898D20255}" srcOrd="2" destOrd="0" presId="urn:microsoft.com/office/officeart/2005/8/layout/orgChart1"/>
    <dgm:cxn modelId="{E75AA200-C769-4D43-A9BE-1515AC343C9E}" type="presParOf" srcId="{1D8D12DB-C75C-40D7-8F47-EB20F0BAA0A2}" destId="{487AA39E-B60C-4CCE-BC1C-6BC735F841C5}" srcOrd="3" destOrd="0" presId="urn:microsoft.com/office/officeart/2005/8/layout/orgChart1"/>
    <dgm:cxn modelId="{CAC26768-8A0D-4E5A-932E-571B3E012E56}" type="presParOf" srcId="{487AA39E-B60C-4CCE-BC1C-6BC735F841C5}" destId="{36AE980B-BBFF-44BC-9BB8-9C766C9AE8AD}" srcOrd="0" destOrd="0" presId="urn:microsoft.com/office/officeart/2005/8/layout/orgChart1"/>
    <dgm:cxn modelId="{2C9BC928-BE33-406E-BEA0-31FC53C5C6C1}" type="presParOf" srcId="{36AE980B-BBFF-44BC-9BB8-9C766C9AE8AD}" destId="{979D5421-122F-4741-80D6-AD810DE981BF}" srcOrd="0" destOrd="0" presId="urn:microsoft.com/office/officeart/2005/8/layout/orgChart1"/>
    <dgm:cxn modelId="{0AC3A7A0-9B90-4D56-BE55-BABD50AB474C}" type="presParOf" srcId="{36AE980B-BBFF-44BC-9BB8-9C766C9AE8AD}" destId="{C52E1CD3-08F5-42A7-96F9-975AEBF88A6D}" srcOrd="1" destOrd="0" presId="urn:microsoft.com/office/officeart/2005/8/layout/orgChart1"/>
    <dgm:cxn modelId="{40DD6C3F-58A7-4544-9098-AE70F6D1C1D8}" type="presParOf" srcId="{487AA39E-B60C-4CCE-BC1C-6BC735F841C5}" destId="{1B3EF026-1367-46F2-99D4-033DC3B0E357}" srcOrd="1" destOrd="0" presId="urn:microsoft.com/office/officeart/2005/8/layout/orgChart1"/>
    <dgm:cxn modelId="{271EE726-98E2-4782-9C73-523D4DBB5D8E}" type="presParOf" srcId="{487AA39E-B60C-4CCE-BC1C-6BC735F841C5}" destId="{A8122763-18BF-440F-A204-D5F2ACBCE7AE}" srcOrd="2" destOrd="0" presId="urn:microsoft.com/office/officeart/2005/8/layout/orgChart1"/>
    <dgm:cxn modelId="{B9BEF030-1D4F-45C2-B7B9-4508F47F1499}" type="presParOf" srcId="{1D8D12DB-C75C-40D7-8F47-EB20F0BAA0A2}" destId="{17C7A487-43B8-4EAA-95D7-E29774A73628}" srcOrd="4" destOrd="0" presId="urn:microsoft.com/office/officeart/2005/8/layout/orgChart1"/>
    <dgm:cxn modelId="{D018BCC8-966B-45F7-B661-1659B03B42BE}" type="presParOf" srcId="{1D8D12DB-C75C-40D7-8F47-EB20F0BAA0A2}" destId="{509C4752-E834-4463-89A8-BB4116E8C5E6}" srcOrd="5" destOrd="0" presId="urn:microsoft.com/office/officeart/2005/8/layout/orgChart1"/>
    <dgm:cxn modelId="{397E54DE-F50F-4690-8866-3AC6A1635DDB}" type="presParOf" srcId="{509C4752-E834-4463-89A8-BB4116E8C5E6}" destId="{FEC6934E-3B8C-4AEB-BAAF-FEEE04D936FF}" srcOrd="0" destOrd="0" presId="urn:microsoft.com/office/officeart/2005/8/layout/orgChart1"/>
    <dgm:cxn modelId="{0B31B6ED-7731-4EC5-ABDC-1D7717485783}" type="presParOf" srcId="{FEC6934E-3B8C-4AEB-BAAF-FEEE04D936FF}" destId="{3F5D2486-F990-468F-B957-C327548B9924}" srcOrd="0" destOrd="0" presId="urn:microsoft.com/office/officeart/2005/8/layout/orgChart1"/>
    <dgm:cxn modelId="{8DFCBF9D-1860-4879-94DD-B823CE5275BF}" type="presParOf" srcId="{FEC6934E-3B8C-4AEB-BAAF-FEEE04D936FF}" destId="{D82792FE-508F-4FC9-98A6-405EB0100328}" srcOrd="1" destOrd="0" presId="urn:microsoft.com/office/officeart/2005/8/layout/orgChart1"/>
    <dgm:cxn modelId="{023F7EBF-4AE1-404B-9F6D-DB0988D3814D}" type="presParOf" srcId="{509C4752-E834-4463-89A8-BB4116E8C5E6}" destId="{4CDF1969-6A9D-4E5A-A154-0EA950B66D5B}" srcOrd="1" destOrd="0" presId="urn:microsoft.com/office/officeart/2005/8/layout/orgChart1"/>
    <dgm:cxn modelId="{09106083-3D4C-4F63-9E0E-C5E5954984FF}" type="presParOf" srcId="{4CDF1969-6A9D-4E5A-A154-0EA950B66D5B}" destId="{CAF16BAB-73E4-4C29-B374-7874E8477154}" srcOrd="0" destOrd="0" presId="urn:microsoft.com/office/officeart/2005/8/layout/orgChart1"/>
    <dgm:cxn modelId="{5260AFBF-3D4D-4CE6-9B0D-0AA4E3BC87BA}" type="presParOf" srcId="{4CDF1969-6A9D-4E5A-A154-0EA950B66D5B}" destId="{19459180-A861-4304-9C22-77B195F287C5}" srcOrd="1" destOrd="0" presId="urn:microsoft.com/office/officeart/2005/8/layout/orgChart1"/>
    <dgm:cxn modelId="{FDA7B0CE-F858-40E1-89EB-0DF2275263C5}" type="presParOf" srcId="{19459180-A861-4304-9C22-77B195F287C5}" destId="{31E9261D-F35C-49B8-995F-96AAAA365B5D}" srcOrd="0" destOrd="0" presId="urn:microsoft.com/office/officeart/2005/8/layout/orgChart1"/>
    <dgm:cxn modelId="{5381DB9C-BDDE-44F5-ABA2-B522D51D232A}" type="presParOf" srcId="{31E9261D-F35C-49B8-995F-96AAAA365B5D}" destId="{2D733AE3-A917-4CA2-A9DD-3949F4308A5D}" srcOrd="0" destOrd="0" presId="urn:microsoft.com/office/officeart/2005/8/layout/orgChart1"/>
    <dgm:cxn modelId="{7639618A-0797-4DBE-A3E5-AC0AC9804B45}" type="presParOf" srcId="{31E9261D-F35C-49B8-995F-96AAAA365B5D}" destId="{EE0A93B9-030E-4D4A-A477-A88F0156CD02}" srcOrd="1" destOrd="0" presId="urn:microsoft.com/office/officeart/2005/8/layout/orgChart1"/>
    <dgm:cxn modelId="{44D43DBB-927E-464B-AF91-AC8AEC4496FD}" type="presParOf" srcId="{19459180-A861-4304-9C22-77B195F287C5}" destId="{2CF381DD-7666-46D9-BB8C-33A1EF96A0CC}" srcOrd="1" destOrd="0" presId="urn:microsoft.com/office/officeart/2005/8/layout/orgChart1"/>
    <dgm:cxn modelId="{B3703E9B-C916-4AB8-A48C-CB10EAFA4ED7}" type="presParOf" srcId="{19459180-A861-4304-9C22-77B195F287C5}" destId="{59FBD224-1210-4851-BE21-21ED9F69D182}" srcOrd="2" destOrd="0" presId="urn:microsoft.com/office/officeart/2005/8/layout/orgChart1"/>
    <dgm:cxn modelId="{1C12EE79-5F6D-4740-A53E-587B46A9A7EC}" type="presParOf" srcId="{4CDF1969-6A9D-4E5A-A154-0EA950B66D5B}" destId="{47DC16BC-DB1C-4E93-A219-7D761C11E619}" srcOrd="2" destOrd="0" presId="urn:microsoft.com/office/officeart/2005/8/layout/orgChart1"/>
    <dgm:cxn modelId="{B75D98EA-D291-4410-9C0F-77C2BB25E95C}" type="presParOf" srcId="{4CDF1969-6A9D-4E5A-A154-0EA950B66D5B}" destId="{097F48C7-8721-4774-A4BE-2AAAA02A5764}" srcOrd="3" destOrd="0" presId="urn:microsoft.com/office/officeart/2005/8/layout/orgChart1"/>
    <dgm:cxn modelId="{8C8B78A4-7986-4F6B-96F0-6F0D307E51C3}" type="presParOf" srcId="{097F48C7-8721-4774-A4BE-2AAAA02A5764}" destId="{6BCF76A4-73D1-45D5-8020-F5D96118FDD9}" srcOrd="0" destOrd="0" presId="urn:microsoft.com/office/officeart/2005/8/layout/orgChart1"/>
    <dgm:cxn modelId="{79EF93BD-6060-49EF-A232-1BBBEBDDB6FF}" type="presParOf" srcId="{6BCF76A4-73D1-45D5-8020-F5D96118FDD9}" destId="{0209CE29-8936-4D73-95F4-E906FA829085}" srcOrd="0" destOrd="0" presId="urn:microsoft.com/office/officeart/2005/8/layout/orgChart1"/>
    <dgm:cxn modelId="{B6479137-637B-4290-A3BA-C828DEE647C0}" type="presParOf" srcId="{6BCF76A4-73D1-45D5-8020-F5D96118FDD9}" destId="{E64D92FD-943B-4158-B862-80424E3A7B0F}" srcOrd="1" destOrd="0" presId="urn:microsoft.com/office/officeart/2005/8/layout/orgChart1"/>
    <dgm:cxn modelId="{32B5D0F8-2E0E-4B2B-AFD7-FF173A34683D}" type="presParOf" srcId="{097F48C7-8721-4774-A4BE-2AAAA02A5764}" destId="{C919C140-80E5-4211-8394-1E17250A62C9}" srcOrd="1" destOrd="0" presId="urn:microsoft.com/office/officeart/2005/8/layout/orgChart1"/>
    <dgm:cxn modelId="{2F75AE7F-DFCE-4B55-BB4F-E1E3D00D2641}" type="presParOf" srcId="{097F48C7-8721-4774-A4BE-2AAAA02A5764}" destId="{1207EEB9-6654-403B-986F-85426893FED6}" srcOrd="2" destOrd="0" presId="urn:microsoft.com/office/officeart/2005/8/layout/orgChart1"/>
    <dgm:cxn modelId="{260D3052-B5D0-4893-B6A6-0A04D904D599}" type="presParOf" srcId="{4CDF1969-6A9D-4E5A-A154-0EA950B66D5B}" destId="{A2563CC4-16A0-4208-89E1-6AECCDAC30B3}" srcOrd="4" destOrd="0" presId="urn:microsoft.com/office/officeart/2005/8/layout/orgChart1"/>
    <dgm:cxn modelId="{30A41FC9-53F2-4724-AA7B-EF670F7486CD}" type="presParOf" srcId="{4CDF1969-6A9D-4E5A-A154-0EA950B66D5B}" destId="{36FFB2ED-36DB-4752-A0AD-C6DDF8E46362}" srcOrd="5" destOrd="0" presId="urn:microsoft.com/office/officeart/2005/8/layout/orgChart1"/>
    <dgm:cxn modelId="{B258E90D-BE74-4E6F-AC58-B8C3CEE90B6A}" type="presParOf" srcId="{36FFB2ED-36DB-4752-A0AD-C6DDF8E46362}" destId="{2D1C3E43-49D9-413E-BBFA-2CE8CB8CF15B}" srcOrd="0" destOrd="0" presId="urn:microsoft.com/office/officeart/2005/8/layout/orgChart1"/>
    <dgm:cxn modelId="{CA6963B1-D5EB-4885-A173-43A9BE501362}" type="presParOf" srcId="{2D1C3E43-49D9-413E-BBFA-2CE8CB8CF15B}" destId="{731C9642-3F84-47DF-8143-31040144A4D9}" srcOrd="0" destOrd="0" presId="urn:microsoft.com/office/officeart/2005/8/layout/orgChart1"/>
    <dgm:cxn modelId="{6B1B398C-F1BD-40DC-A310-4EC9708F548D}" type="presParOf" srcId="{2D1C3E43-49D9-413E-BBFA-2CE8CB8CF15B}" destId="{52D6B01D-B89A-4F1E-B671-CCEF133F0469}" srcOrd="1" destOrd="0" presId="urn:microsoft.com/office/officeart/2005/8/layout/orgChart1"/>
    <dgm:cxn modelId="{0F54CEBC-930E-4804-9530-D6B511D3A8BF}" type="presParOf" srcId="{36FFB2ED-36DB-4752-A0AD-C6DDF8E46362}" destId="{312FC6D8-EF60-4A0F-880A-44ED408F6878}" srcOrd="1" destOrd="0" presId="urn:microsoft.com/office/officeart/2005/8/layout/orgChart1"/>
    <dgm:cxn modelId="{9E7E69A9-9E33-4133-A6DA-2AB3BA7ED51B}" type="presParOf" srcId="{312FC6D8-EF60-4A0F-880A-44ED408F6878}" destId="{95E03322-E6F9-4B0A-9C0E-977ACFDB7780}" srcOrd="0" destOrd="0" presId="urn:microsoft.com/office/officeart/2005/8/layout/orgChart1"/>
    <dgm:cxn modelId="{E612A036-8AC2-4B81-912B-4F18B0750272}" type="presParOf" srcId="{312FC6D8-EF60-4A0F-880A-44ED408F6878}" destId="{C3CBE9FC-5577-4B0F-B311-89F09D2403ED}" srcOrd="1" destOrd="0" presId="urn:microsoft.com/office/officeart/2005/8/layout/orgChart1"/>
    <dgm:cxn modelId="{DC5B23A5-BB3A-49F2-8218-C41088373005}" type="presParOf" srcId="{C3CBE9FC-5577-4B0F-B311-89F09D2403ED}" destId="{CD45FA6F-61D6-435A-AA34-3D6D3B296147}" srcOrd="0" destOrd="0" presId="urn:microsoft.com/office/officeart/2005/8/layout/orgChart1"/>
    <dgm:cxn modelId="{B03E8BDB-031A-42A0-8B16-F875C391C362}" type="presParOf" srcId="{CD45FA6F-61D6-435A-AA34-3D6D3B296147}" destId="{C2FFC504-812A-4321-81F6-4018CCFDAC48}" srcOrd="0" destOrd="0" presId="urn:microsoft.com/office/officeart/2005/8/layout/orgChart1"/>
    <dgm:cxn modelId="{00DB91EF-46F3-43B5-8164-036DBC6017CA}" type="presParOf" srcId="{CD45FA6F-61D6-435A-AA34-3D6D3B296147}" destId="{242C6551-786D-4DED-9E28-F5AB7F41DBD3}" srcOrd="1" destOrd="0" presId="urn:microsoft.com/office/officeart/2005/8/layout/orgChart1"/>
    <dgm:cxn modelId="{F35FFEAD-4EA4-49CD-B8F9-6B7A7D81DA31}" type="presParOf" srcId="{C3CBE9FC-5577-4B0F-B311-89F09D2403ED}" destId="{481BEF7C-1564-4379-9BEF-567CAF2DA86B}" srcOrd="1" destOrd="0" presId="urn:microsoft.com/office/officeart/2005/8/layout/orgChart1"/>
    <dgm:cxn modelId="{DCA9FA4F-8085-4D9E-9FE2-78A1B55E1BD0}" type="presParOf" srcId="{C3CBE9FC-5577-4B0F-B311-89F09D2403ED}" destId="{6970509C-850D-4AA5-A554-E57D15CA5E22}" srcOrd="2" destOrd="0" presId="urn:microsoft.com/office/officeart/2005/8/layout/orgChart1"/>
    <dgm:cxn modelId="{ECE2E5C7-AB25-4DC8-8DEA-4B780246DFAB}" type="presParOf" srcId="{312FC6D8-EF60-4A0F-880A-44ED408F6878}" destId="{30914A06-DD43-489F-BD90-5A4C6703672E}" srcOrd="2" destOrd="0" presId="urn:microsoft.com/office/officeart/2005/8/layout/orgChart1"/>
    <dgm:cxn modelId="{202E20E6-06DE-42D6-8181-2C406308E74C}" type="presParOf" srcId="{312FC6D8-EF60-4A0F-880A-44ED408F6878}" destId="{B86467FB-CD5F-44D8-9938-8EF3000AC62C}" srcOrd="3" destOrd="0" presId="urn:microsoft.com/office/officeart/2005/8/layout/orgChart1"/>
    <dgm:cxn modelId="{7022E988-485E-42AE-A907-9C9BBCEF3C33}" type="presParOf" srcId="{B86467FB-CD5F-44D8-9938-8EF3000AC62C}" destId="{B1CDE776-024E-47CF-932D-72DF2E5ED6FE}" srcOrd="0" destOrd="0" presId="urn:microsoft.com/office/officeart/2005/8/layout/orgChart1"/>
    <dgm:cxn modelId="{07B1107F-C01E-4363-8634-E7742D925D4A}" type="presParOf" srcId="{B1CDE776-024E-47CF-932D-72DF2E5ED6FE}" destId="{87A954A4-FF4C-4D89-9E6D-EBFD08AD78A4}" srcOrd="0" destOrd="0" presId="urn:microsoft.com/office/officeart/2005/8/layout/orgChart1"/>
    <dgm:cxn modelId="{73EAF715-CC8C-42E9-81AF-2226C8494E63}" type="presParOf" srcId="{B1CDE776-024E-47CF-932D-72DF2E5ED6FE}" destId="{512A7474-57CE-468D-8E8E-6575528E7652}" srcOrd="1" destOrd="0" presId="urn:microsoft.com/office/officeart/2005/8/layout/orgChart1"/>
    <dgm:cxn modelId="{D38E8DFE-C3B8-4E92-AF74-61B9E976D95D}" type="presParOf" srcId="{B86467FB-CD5F-44D8-9938-8EF3000AC62C}" destId="{E6B48D48-41EE-4EBB-BD35-AB505B94726D}" srcOrd="1" destOrd="0" presId="urn:microsoft.com/office/officeart/2005/8/layout/orgChart1"/>
    <dgm:cxn modelId="{8A11F09A-DCB8-4D4F-911A-BC62E0840F98}" type="presParOf" srcId="{B86467FB-CD5F-44D8-9938-8EF3000AC62C}" destId="{6F132612-9322-4C7B-AC9E-F833F8C1A23A}" srcOrd="2" destOrd="0" presId="urn:microsoft.com/office/officeart/2005/8/layout/orgChart1"/>
    <dgm:cxn modelId="{327031CA-A000-4B47-AA88-F5C544C6B13D}" type="presParOf" srcId="{36FFB2ED-36DB-4752-A0AD-C6DDF8E46362}" destId="{644E5508-4AC1-4593-A90B-6230F99B1EF9}" srcOrd="2" destOrd="0" presId="urn:microsoft.com/office/officeart/2005/8/layout/orgChart1"/>
    <dgm:cxn modelId="{3F2A82E5-CC86-4EEC-BB2A-A2208A4912C5}" type="presParOf" srcId="{509C4752-E834-4463-89A8-BB4116E8C5E6}" destId="{C8D176F0-D0AF-4DB8-87E4-389F53E02AC5}" srcOrd="2" destOrd="0" presId="urn:microsoft.com/office/officeart/2005/8/layout/orgChart1"/>
    <dgm:cxn modelId="{0DFF605B-450A-47A6-80B8-578DEA73C78E}" type="presParOf" srcId="{1D8D12DB-C75C-40D7-8F47-EB20F0BAA0A2}" destId="{E4ED86EF-2ABE-4A61-AC3A-ED798CFBB81B}" srcOrd="6" destOrd="0" presId="urn:microsoft.com/office/officeart/2005/8/layout/orgChart1"/>
    <dgm:cxn modelId="{024B90AD-5C6F-4581-9632-13461B67CD0D}" type="presParOf" srcId="{1D8D12DB-C75C-40D7-8F47-EB20F0BAA0A2}" destId="{056D3F60-FD4B-45F0-A1C1-6096CB645AE4}" srcOrd="7" destOrd="0" presId="urn:microsoft.com/office/officeart/2005/8/layout/orgChart1"/>
    <dgm:cxn modelId="{F1BDE9EE-C69A-48F2-AFC8-B58445B8E6F3}" type="presParOf" srcId="{056D3F60-FD4B-45F0-A1C1-6096CB645AE4}" destId="{30BCC81C-276D-4BD6-A0C0-F542CA702102}" srcOrd="0" destOrd="0" presId="urn:microsoft.com/office/officeart/2005/8/layout/orgChart1"/>
    <dgm:cxn modelId="{48ED892E-91FE-4D8B-AD9E-44462339DE64}" type="presParOf" srcId="{30BCC81C-276D-4BD6-A0C0-F542CA702102}" destId="{968D8710-9BD6-45FB-8E63-8251AF1E1FA3}" srcOrd="0" destOrd="0" presId="urn:microsoft.com/office/officeart/2005/8/layout/orgChart1"/>
    <dgm:cxn modelId="{A57546CD-ABCA-4BC7-B5AE-94963B4DB9D3}" type="presParOf" srcId="{30BCC81C-276D-4BD6-A0C0-F542CA702102}" destId="{3053BCCF-D5ED-4473-9669-6DC8ECFA05E9}" srcOrd="1" destOrd="0" presId="urn:microsoft.com/office/officeart/2005/8/layout/orgChart1"/>
    <dgm:cxn modelId="{D5D688DC-EFEC-415B-8465-99D3E367A76E}" type="presParOf" srcId="{056D3F60-FD4B-45F0-A1C1-6096CB645AE4}" destId="{4D63AEC4-9804-4681-91A2-423C7520C6B6}" srcOrd="1" destOrd="0" presId="urn:microsoft.com/office/officeart/2005/8/layout/orgChart1"/>
    <dgm:cxn modelId="{62414504-2E6D-41E7-B707-09CF2A0A36EB}" type="presParOf" srcId="{4D63AEC4-9804-4681-91A2-423C7520C6B6}" destId="{1E8D4563-7638-4FC8-8806-267DEB656D0C}" srcOrd="0" destOrd="0" presId="urn:microsoft.com/office/officeart/2005/8/layout/orgChart1"/>
    <dgm:cxn modelId="{F08F4301-CB28-4DB2-ABA1-5706EC726789}" type="presParOf" srcId="{4D63AEC4-9804-4681-91A2-423C7520C6B6}" destId="{8D965BB6-C0F4-4FBF-AC96-C39F5014AEEF}" srcOrd="1" destOrd="0" presId="urn:microsoft.com/office/officeart/2005/8/layout/orgChart1"/>
    <dgm:cxn modelId="{BD8CB120-4DD7-43BC-B7E8-A1E25F025176}" type="presParOf" srcId="{8D965BB6-C0F4-4FBF-AC96-C39F5014AEEF}" destId="{CD0144D1-9FC4-48E9-955A-8BE6EE57C12A}" srcOrd="0" destOrd="0" presId="urn:microsoft.com/office/officeart/2005/8/layout/orgChart1"/>
    <dgm:cxn modelId="{10141B9D-661C-4FAF-A689-C3C445D8294E}" type="presParOf" srcId="{CD0144D1-9FC4-48E9-955A-8BE6EE57C12A}" destId="{5EE52C8C-1BBE-44AE-A4AD-02FDB63F907F}" srcOrd="0" destOrd="0" presId="urn:microsoft.com/office/officeart/2005/8/layout/orgChart1"/>
    <dgm:cxn modelId="{4D5905EB-04C7-4AFB-B9C5-FF14B19FEB24}" type="presParOf" srcId="{CD0144D1-9FC4-48E9-955A-8BE6EE57C12A}" destId="{F98E0886-598C-4FA3-AFAC-9C58DDAD3D59}" srcOrd="1" destOrd="0" presId="urn:microsoft.com/office/officeart/2005/8/layout/orgChart1"/>
    <dgm:cxn modelId="{7411CAC3-D407-4780-95B5-EC79F77B3340}" type="presParOf" srcId="{8D965BB6-C0F4-4FBF-AC96-C39F5014AEEF}" destId="{B093D766-0695-4377-86BA-5ED156E3AAE6}" srcOrd="1" destOrd="0" presId="urn:microsoft.com/office/officeart/2005/8/layout/orgChart1"/>
    <dgm:cxn modelId="{8A5DA7DB-64EC-4A03-AFF7-42BAA9807494}" type="presParOf" srcId="{8D965BB6-C0F4-4FBF-AC96-C39F5014AEEF}" destId="{20E67AAD-560A-45C6-B61E-B9341807A9CB}" srcOrd="2" destOrd="0" presId="urn:microsoft.com/office/officeart/2005/8/layout/orgChart1"/>
    <dgm:cxn modelId="{5C2B9E5B-C0FF-4E2D-BBCE-EA1B2A76C716}" type="presParOf" srcId="{4D63AEC4-9804-4681-91A2-423C7520C6B6}" destId="{9EC10149-4170-43E6-8F6E-4CC7EDDCE216}" srcOrd="2" destOrd="0" presId="urn:microsoft.com/office/officeart/2005/8/layout/orgChart1"/>
    <dgm:cxn modelId="{B383252B-5C97-4543-B2A3-C744AB120B2F}" type="presParOf" srcId="{4D63AEC4-9804-4681-91A2-423C7520C6B6}" destId="{7362FE48-98F0-40C2-A898-BD8497995AEA}" srcOrd="3" destOrd="0" presId="urn:microsoft.com/office/officeart/2005/8/layout/orgChart1"/>
    <dgm:cxn modelId="{950EC7B1-BF55-47BB-8E33-098140449D61}" type="presParOf" srcId="{7362FE48-98F0-40C2-A898-BD8497995AEA}" destId="{3FE8C581-4358-45D4-AFB2-FDE5C827BD87}" srcOrd="0" destOrd="0" presId="urn:microsoft.com/office/officeart/2005/8/layout/orgChart1"/>
    <dgm:cxn modelId="{992D2DA4-F937-49D9-B81C-6E420518DC5D}" type="presParOf" srcId="{3FE8C581-4358-45D4-AFB2-FDE5C827BD87}" destId="{D84BBCA8-1016-4C4C-B35B-D77A65E43E5A}" srcOrd="0" destOrd="0" presId="urn:microsoft.com/office/officeart/2005/8/layout/orgChart1"/>
    <dgm:cxn modelId="{C1918AD7-FD2A-4AAB-9650-86AAC6CA5DC6}" type="presParOf" srcId="{3FE8C581-4358-45D4-AFB2-FDE5C827BD87}" destId="{921CAE0C-D50E-40FF-A401-7325953ECB27}" srcOrd="1" destOrd="0" presId="urn:microsoft.com/office/officeart/2005/8/layout/orgChart1"/>
    <dgm:cxn modelId="{6039BFE2-A844-4317-9BE2-DB07837500BA}" type="presParOf" srcId="{7362FE48-98F0-40C2-A898-BD8497995AEA}" destId="{2E4477FF-812A-4842-B1CD-28626AEFFE6F}" srcOrd="1" destOrd="0" presId="urn:microsoft.com/office/officeart/2005/8/layout/orgChart1"/>
    <dgm:cxn modelId="{5BB37892-8D04-4EB2-A107-8272C4E47D6D}" type="presParOf" srcId="{7362FE48-98F0-40C2-A898-BD8497995AEA}" destId="{D010226B-5F95-4B2A-A399-151377720EB5}" srcOrd="2" destOrd="0" presId="urn:microsoft.com/office/officeart/2005/8/layout/orgChart1"/>
    <dgm:cxn modelId="{AB2515FB-B421-4ABF-9B02-6AC5BF46206D}" type="presParOf" srcId="{4D63AEC4-9804-4681-91A2-423C7520C6B6}" destId="{9C088053-CC37-4767-B4BE-BE05DAD0C374}" srcOrd="4" destOrd="0" presId="urn:microsoft.com/office/officeart/2005/8/layout/orgChart1"/>
    <dgm:cxn modelId="{224499CB-8AE4-4A52-8D69-C3A237387334}" type="presParOf" srcId="{4D63AEC4-9804-4681-91A2-423C7520C6B6}" destId="{9C54F4DD-615C-4175-A5C9-271368E91C26}" srcOrd="5" destOrd="0" presId="urn:microsoft.com/office/officeart/2005/8/layout/orgChart1"/>
    <dgm:cxn modelId="{113745AE-E9AB-4656-89DD-73237DFB789C}" type="presParOf" srcId="{9C54F4DD-615C-4175-A5C9-271368E91C26}" destId="{9075FB5B-A09D-41B2-8EFC-432E8BDC5A00}" srcOrd="0" destOrd="0" presId="urn:microsoft.com/office/officeart/2005/8/layout/orgChart1"/>
    <dgm:cxn modelId="{939341CE-E85A-4314-9658-303560D70A5F}" type="presParOf" srcId="{9075FB5B-A09D-41B2-8EFC-432E8BDC5A00}" destId="{78BFEE0B-89D0-487C-8D7F-CC3F127B622F}" srcOrd="0" destOrd="0" presId="urn:microsoft.com/office/officeart/2005/8/layout/orgChart1"/>
    <dgm:cxn modelId="{BE0A7252-3BAE-4386-A542-81F9FB53E69D}" type="presParOf" srcId="{9075FB5B-A09D-41B2-8EFC-432E8BDC5A00}" destId="{D48E2C41-74A9-4D3B-B1DE-1BC0D4482300}" srcOrd="1" destOrd="0" presId="urn:microsoft.com/office/officeart/2005/8/layout/orgChart1"/>
    <dgm:cxn modelId="{DBCA12D9-F72C-40E4-977E-8F67262CAEEA}" type="presParOf" srcId="{9C54F4DD-615C-4175-A5C9-271368E91C26}" destId="{93D60398-61EA-43D5-88B6-39738E22FAFB}" srcOrd="1" destOrd="0" presId="urn:microsoft.com/office/officeart/2005/8/layout/orgChart1"/>
    <dgm:cxn modelId="{9502A155-146C-4DE4-866A-ACB0B5C829A3}" type="presParOf" srcId="{93D60398-61EA-43D5-88B6-39738E22FAFB}" destId="{36FCE89A-57E2-47AF-BAB0-8747800EAC52}" srcOrd="0" destOrd="0" presId="urn:microsoft.com/office/officeart/2005/8/layout/orgChart1"/>
    <dgm:cxn modelId="{D9E500A5-B192-4D7E-A2FE-AFDEA599F99D}" type="presParOf" srcId="{93D60398-61EA-43D5-88B6-39738E22FAFB}" destId="{982B5399-D61A-4427-A076-8ED6BED36EB1}" srcOrd="1" destOrd="0" presId="urn:microsoft.com/office/officeart/2005/8/layout/orgChart1"/>
    <dgm:cxn modelId="{48C8A0E6-3F23-45D9-8FBA-8A306DD10490}" type="presParOf" srcId="{982B5399-D61A-4427-A076-8ED6BED36EB1}" destId="{90ABA8D5-BF67-460B-8F90-E4B771150BDF}" srcOrd="0" destOrd="0" presId="urn:microsoft.com/office/officeart/2005/8/layout/orgChart1"/>
    <dgm:cxn modelId="{6700D5F5-F25F-48EF-B4E9-A4AE91E4E93B}" type="presParOf" srcId="{90ABA8D5-BF67-460B-8F90-E4B771150BDF}" destId="{CD9585D3-D14D-4ED8-B048-DC4EBDDCA2DD}" srcOrd="0" destOrd="0" presId="urn:microsoft.com/office/officeart/2005/8/layout/orgChart1"/>
    <dgm:cxn modelId="{520AFE58-D20C-4CB5-97C2-048E12081322}" type="presParOf" srcId="{90ABA8D5-BF67-460B-8F90-E4B771150BDF}" destId="{9F153AAB-469A-4EA2-A2D9-739AEBF103C0}" srcOrd="1" destOrd="0" presId="urn:microsoft.com/office/officeart/2005/8/layout/orgChart1"/>
    <dgm:cxn modelId="{72EE4BAD-186C-4352-ABC1-246F5CD1B0FF}" type="presParOf" srcId="{982B5399-D61A-4427-A076-8ED6BED36EB1}" destId="{BD1CC5CA-3AAF-42C8-AC20-A2106695D413}" srcOrd="1" destOrd="0" presId="urn:microsoft.com/office/officeart/2005/8/layout/orgChart1"/>
    <dgm:cxn modelId="{4533126A-01BC-4826-80B2-B2627A6FF456}" type="presParOf" srcId="{982B5399-D61A-4427-A076-8ED6BED36EB1}" destId="{A289FCE3-B6BC-418F-B5D3-336964E7FADA}" srcOrd="2" destOrd="0" presId="urn:microsoft.com/office/officeart/2005/8/layout/orgChart1"/>
    <dgm:cxn modelId="{202AABA8-A5A4-473B-9D85-386360345346}" type="presParOf" srcId="{93D60398-61EA-43D5-88B6-39738E22FAFB}" destId="{B117847E-5663-4B67-AD43-8489709A9F3D}" srcOrd="2" destOrd="0" presId="urn:microsoft.com/office/officeart/2005/8/layout/orgChart1"/>
    <dgm:cxn modelId="{9A3ABD0B-E7EB-4DD6-927C-B4C298635B47}" type="presParOf" srcId="{93D60398-61EA-43D5-88B6-39738E22FAFB}" destId="{0CE79CFE-E86B-4758-B048-76275B82FB69}" srcOrd="3" destOrd="0" presId="urn:microsoft.com/office/officeart/2005/8/layout/orgChart1"/>
    <dgm:cxn modelId="{4F8F158D-024F-40EC-B2C8-5732229004C3}" type="presParOf" srcId="{0CE79CFE-E86B-4758-B048-76275B82FB69}" destId="{89EBD9D3-AA57-485D-816C-D47002968D1A}" srcOrd="0" destOrd="0" presId="urn:microsoft.com/office/officeart/2005/8/layout/orgChart1"/>
    <dgm:cxn modelId="{D899BF56-2F2F-47CF-9840-47E378E73B39}" type="presParOf" srcId="{89EBD9D3-AA57-485D-816C-D47002968D1A}" destId="{7B7704C8-8029-4081-AE8C-B70292255159}" srcOrd="0" destOrd="0" presId="urn:microsoft.com/office/officeart/2005/8/layout/orgChart1"/>
    <dgm:cxn modelId="{A980E38B-AA60-4A0D-837F-6BF2A92A911A}" type="presParOf" srcId="{89EBD9D3-AA57-485D-816C-D47002968D1A}" destId="{443CB7E5-C50F-4BC7-8DF7-1C0B3ACCDEB7}" srcOrd="1" destOrd="0" presId="urn:microsoft.com/office/officeart/2005/8/layout/orgChart1"/>
    <dgm:cxn modelId="{B02115DB-AC89-4632-8EE6-7AB3B68CE308}" type="presParOf" srcId="{0CE79CFE-E86B-4758-B048-76275B82FB69}" destId="{C925C8E6-9328-4D6C-9C86-A30525C86486}" srcOrd="1" destOrd="0" presId="urn:microsoft.com/office/officeart/2005/8/layout/orgChart1"/>
    <dgm:cxn modelId="{2B41DE45-CD68-4BC2-B988-8D4C797C1FA9}" type="presParOf" srcId="{0CE79CFE-E86B-4758-B048-76275B82FB69}" destId="{2EBFE508-5CAD-4209-A8E2-7675D629843F}" srcOrd="2" destOrd="0" presId="urn:microsoft.com/office/officeart/2005/8/layout/orgChart1"/>
    <dgm:cxn modelId="{B1C67372-79F7-4DAD-9E48-2B3CACC190EC}" type="presParOf" srcId="{9C54F4DD-615C-4175-A5C9-271368E91C26}" destId="{3934CC88-E0A3-4C8B-BE7C-5C6502520B2C}" srcOrd="2" destOrd="0" presId="urn:microsoft.com/office/officeart/2005/8/layout/orgChart1"/>
    <dgm:cxn modelId="{4EB9917E-8BDA-42EC-8464-6F89FFBB1673}" type="presParOf" srcId="{056D3F60-FD4B-45F0-A1C1-6096CB645AE4}" destId="{8B30FDF1-C11F-4CCB-8478-20D19340A639}" srcOrd="2" destOrd="0" presId="urn:microsoft.com/office/officeart/2005/8/layout/orgChart1"/>
    <dgm:cxn modelId="{FE1F29D0-1D1E-4525-8393-28AC38E967D8}" type="presParOf" srcId="{04E6F59B-878D-47C2-8EF3-BC32B3CCE514}" destId="{D3F8B8EA-D2E4-421A-B2AF-0AF39295CC4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ADD9634C-E965-46DF-9F61-6549302C190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57212246-1BAA-44C0-9B6A-AB3B86CB2FDD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Začetek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m1 / 68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CD0A82DE-384F-4EE4-A05B-DF9262FF6617}" type="parTrans" cxnId="{D16F49FF-F6B1-4C28-9F8C-2F055F0649A9}">
      <dgm:prSet/>
      <dgm:spPr/>
      <dgm:t>
        <a:bodyPr/>
        <a:lstStyle/>
        <a:p>
          <a:endParaRPr lang="sl-SI"/>
        </a:p>
      </dgm:t>
    </dgm:pt>
    <dgm:pt modelId="{345D24E0-CD0F-4E63-9EC7-D78F4993994B}" type="sibTrans" cxnId="{D16F49FF-F6B1-4C28-9F8C-2F055F0649A9}">
      <dgm:prSet/>
      <dgm:spPr/>
      <dgm:t>
        <a:bodyPr/>
        <a:lstStyle/>
        <a:p>
          <a:endParaRPr lang="sl-SI"/>
        </a:p>
      </dgm:t>
    </dgm:pt>
    <dgm:pt modelId="{95EE16DF-A5E1-4D62-A9CF-09096694DF0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2 / m12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89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F2394E6F-0A3E-4C15-B985-4F1E6327D55A}" type="parTrans" cxnId="{F1D08E23-99BA-4CB4-B9CF-C19CFFF18151}">
      <dgm:prSet/>
      <dgm:spPr/>
      <dgm:t>
        <a:bodyPr/>
        <a:lstStyle/>
        <a:p>
          <a:endParaRPr lang="sl-SI"/>
        </a:p>
      </dgm:t>
    </dgm:pt>
    <dgm:pt modelId="{77D6ED40-F1EC-460C-9938-6302FE6D621E}" type="sibTrans" cxnId="{F1D08E23-99BA-4CB4-B9CF-C19CFFF18151}">
      <dgm:prSet/>
      <dgm:spPr/>
      <dgm:t>
        <a:bodyPr/>
        <a:lstStyle/>
        <a:p>
          <a:endParaRPr lang="sl-SI"/>
        </a:p>
      </dgm:t>
    </dgm:pt>
    <dgm:pt modelId="{67562E5D-8409-459D-9044-FA5598B02E7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3 / m13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90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22730988-923E-451C-93D9-87C2D41B1B38}" type="parTrans" cxnId="{100B3940-AE02-4B20-BEA8-40D588F718A1}">
      <dgm:prSet/>
      <dgm:spPr/>
      <dgm:t>
        <a:bodyPr/>
        <a:lstStyle/>
        <a:p>
          <a:endParaRPr lang="sl-SI"/>
        </a:p>
      </dgm:t>
    </dgm:pt>
    <dgm:pt modelId="{4DB2C1B7-02E2-4FC0-8897-ACA8981033A8}" type="sibTrans" cxnId="{100B3940-AE02-4B20-BEA8-40D588F718A1}">
      <dgm:prSet/>
      <dgm:spPr/>
      <dgm:t>
        <a:bodyPr/>
        <a:lstStyle/>
        <a:p>
          <a:endParaRPr lang="sl-SI"/>
        </a:p>
      </dgm:t>
    </dgm:pt>
    <dgm:pt modelId="{AE551A06-C2BD-41D8-ABF1-8455AA1CF03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4 / m14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68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B0BB80E3-EB8A-44F7-97A0-3C64468AFBC5}" type="parTrans" cxnId="{87733AD8-646C-4BC9-A288-9C908E0ECD53}">
      <dgm:prSet/>
      <dgm:spPr/>
      <dgm:t>
        <a:bodyPr/>
        <a:lstStyle/>
        <a:p>
          <a:endParaRPr lang="sl-SI"/>
        </a:p>
      </dgm:t>
    </dgm:pt>
    <dgm:pt modelId="{F6FA4D5A-5E61-46F3-A7ED-9BA4281F5E1D}" type="sibTrans" cxnId="{87733AD8-646C-4BC9-A288-9C908E0ECD53}">
      <dgm:prSet/>
      <dgm:spPr/>
      <dgm:t>
        <a:bodyPr/>
        <a:lstStyle/>
        <a:p>
          <a:endParaRPr lang="sl-SI"/>
        </a:p>
      </dgm:t>
    </dgm:pt>
    <dgm:pt modelId="{76ACFDA9-5E5B-43CB-BC02-E4D0BB6474C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2 / m142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102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0A714C04-322C-4CF7-B1CD-F40A708A6D0E}" type="parTrans" cxnId="{99B7FF7E-4127-4300-BAB5-BB4FF941A0D6}">
      <dgm:prSet/>
      <dgm:spPr/>
      <dgm:t>
        <a:bodyPr/>
        <a:lstStyle/>
        <a:p>
          <a:endParaRPr lang="sl-SI"/>
        </a:p>
      </dgm:t>
    </dgm:pt>
    <dgm:pt modelId="{F5981471-1C07-46B8-9398-2F9EA1A3D840}" type="sibTrans" cxnId="{99B7FF7E-4127-4300-BAB5-BB4FF941A0D6}">
      <dgm:prSet/>
      <dgm:spPr/>
      <dgm:t>
        <a:bodyPr/>
        <a:lstStyle/>
        <a:p>
          <a:endParaRPr lang="sl-SI"/>
        </a:p>
      </dgm:t>
    </dgm:pt>
    <dgm:pt modelId="{F26CBDDC-8C2B-4C6E-8040-37069AB2C51A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3 / m143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77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88EFA09C-5CE3-493C-A7CD-4FC40D8B3492}" type="parTrans" cxnId="{A5754BAD-6D57-4FF5-8165-E22B41F1B1FC}">
      <dgm:prSet/>
      <dgm:spPr/>
      <dgm:t>
        <a:bodyPr/>
        <a:lstStyle/>
        <a:p>
          <a:endParaRPr lang="sl-SI"/>
        </a:p>
      </dgm:t>
    </dgm:pt>
    <dgm:pt modelId="{6DCE72F8-9E0F-439F-91E3-6ADD0381E9CC}" type="sibTrans" cxnId="{A5754BAD-6D57-4FF5-8165-E22B41F1B1FC}">
      <dgm:prSet/>
      <dgm:spPr/>
      <dgm:t>
        <a:bodyPr/>
        <a:lstStyle/>
        <a:p>
          <a:endParaRPr lang="sl-SI"/>
        </a:p>
      </dgm:t>
    </dgm:pt>
    <dgm:pt modelId="{DED75945-FA35-46FE-B058-888A5BA766CA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5 / m145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68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44A016D8-FC8C-4AD3-98CB-49AA934B76F7}" type="parTrans" cxnId="{FDE6105C-5853-4F59-932C-B2D6267BD53C}">
      <dgm:prSet/>
      <dgm:spPr/>
      <dgm:t>
        <a:bodyPr/>
        <a:lstStyle/>
        <a:p>
          <a:endParaRPr lang="sl-SI"/>
        </a:p>
      </dgm:t>
    </dgm:pt>
    <dgm:pt modelId="{F0BE54FC-4E8A-4F57-88F6-BDCA54D929C3}" type="sibTrans" cxnId="{FDE6105C-5853-4F59-932C-B2D6267BD53C}">
      <dgm:prSet/>
      <dgm:spPr/>
      <dgm:t>
        <a:bodyPr/>
        <a:lstStyle/>
        <a:p>
          <a:endParaRPr lang="sl-SI"/>
        </a:p>
      </dgm:t>
    </dgm:pt>
    <dgm:pt modelId="{C0B84FE4-655E-4092-BED3-FAD04C81BE5D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2 / m1452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83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8A5EF1AA-F710-41E4-A894-00CAB8065B6A}" type="parTrans" cxnId="{5A5E65B4-602D-4B13-AAAA-225B8F314E24}">
      <dgm:prSet/>
      <dgm:spPr/>
      <dgm:t>
        <a:bodyPr/>
        <a:lstStyle/>
        <a:p>
          <a:endParaRPr lang="sl-SI"/>
        </a:p>
      </dgm:t>
    </dgm:pt>
    <dgm:pt modelId="{6C8FAB5E-C92F-4552-B142-14F2C41BCEFA}" type="sibTrans" cxnId="{5A5E65B4-602D-4B13-AAAA-225B8F314E24}">
      <dgm:prSet/>
      <dgm:spPr/>
      <dgm:t>
        <a:bodyPr/>
        <a:lstStyle/>
        <a:p>
          <a:endParaRPr lang="sl-SI"/>
        </a:p>
      </dgm:t>
    </dgm:pt>
    <dgm:pt modelId="{C1AC4EE2-5694-4CF8-8CCC-EAC50F9E48A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3 / m1453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80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41097278-A731-449B-A683-CC71BE2253F0}" type="parTrans" cxnId="{EB5566C5-98C7-45FA-8F49-C5B992BDE99F}">
      <dgm:prSet/>
      <dgm:spPr/>
      <dgm:t>
        <a:bodyPr/>
        <a:lstStyle/>
        <a:p>
          <a:endParaRPr lang="sl-SI"/>
        </a:p>
      </dgm:t>
    </dgm:pt>
    <dgm:pt modelId="{C86D4F46-B58F-4813-9C17-2DF87B9F4AC2}" type="sibTrans" cxnId="{EB5566C5-98C7-45FA-8F49-C5B992BDE99F}">
      <dgm:prSet/>
      <dgm:spPr/>
      <dgm:t>
        <a:bodyPr/>
        <a:lstStyle/>
        <a:p>
          <a:endParaRPr lang="sl-SI"/>
        </a:p>
      </dgm:t>
    </dgm:pt>
    <dgm:pt modelId="{65516FCF-9494-4E2D-BA7D-3A92085A9FC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5 / m15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11276DAA-A8DC-4D37-A291-00AA00BD056C}" type="parTrans" cxnId="{2B0BB56F-56C8-4E35-8557-46AAAD16FD8C}">
      <dgm:prSet/>
      <dgm:spPr/>
      <dgm:t>
        <a:bodyPr/>
        <a:lstStyle/>
        <a:p>
          <a:endParaRPr lang="sl-SI"/>
        </a:p>
      </dgm:t>
    </dgm:pt>
    <dgm:pt modelId="{A0DD15BA-72C8-4ADD-AF23-56165F711440}" type="sibTrans" cxnId="{2B0BB56F-56C8-4E35-8557-46AAAD16FD8C}">
      <dgm:prSet/>
      <dgm:spPr/>
      <dgm:t>
        <a:bodyPr/>
        <a:lstStyle/>
        <a:p>
          <a:endParaRPr lang="sl-SI"/>
        </a:p>
      </dgm:t>
    </dgm:pt>
    <dgm:pt modelId="{AB98550D-9C78-4DC6-9F5C-F7CC6FCF4F4F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2 / m152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85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63628A4A-41C5-4AE6-807E-7C5E7B1A304F}" type="parTrans" cxnId="{94E7E91A-77E3-4BB5-B20E-3BF452517E61}">
      <dgm:prSet/>
      <dgm:spPr/>
      <dgm:t>
        <a:bodyPr/>
        <a:lstStyle/>
        <a:p>
          <a:endParaRPr lang="sl-SI"/>
        </a:p>
      </dgm:t>
    </dgm:pt>
    <dgm:pt modelId="{983437FE-3937-4A32-8215-ACF73FB19242}" type="sibTrans" cxnId="{94E7E91A-77E3-4BB5-B20E-3BF452517E61}">
      <dgm:prSet/>
      <dgm:spPr/>
      <dgm:t>
        <a:bodyPr/>
        <a:lstStyle/>
        <a:p>
          <a:endParaRPr lang="sl-SI"/>
        </a:p>
      </dgm:t>
    </dgm:pt>
    <dgm:pt modelId="{F2E20BE8-FF47-4BAD-BAE4-36CBC2CF4AEA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3 / m153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97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0EBD89FA-0280-4D5C-A988-259192739735}" type="parTrans" cxnId="{F2F0A647-EE3C-4E62-B6B8-56A989BEFDEB}">
      <dgm:prSet/>
      <dgm:spPr/>
      <dgm:t>
        <a:bodyPr/>
        <a:lstStyle/>
        <a:p>
          <a:endParaRPr lang="sl-SI"/>
        </a:p>
      </dgm:t>
    </dgm:pt>
    <dgm:pt modelId="{52E6BEF8-EAA9-4390-8099-DB76F958C157}" type="sibTrans" cxnId="{F2F0A647-EE3C-4E62-B6B8-56A989BEFDEB}">
      <dgm:prSet/>
      <dgm:spPr/>
      <dgm:t>
        <a:bodyPr/>
        <a:lstStyle/>
        <a:p>
          <a:endParaRPr lang="sl-SI"/>
        </a:p>
      </dgm:t>
    </dgm:pt>
    <dgm:pt modelId="{FBA5949A-2DFE-48BE-AD14-B0EFF56925D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4 / m154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B496C745-47EB-485C-B0B6-DAF92C5A26C1}" type="parTrans" cxnId="{1EBEEF1F-3496-463D-9C8E-418C701B7955}">
      <dgm:prSet/>
      <dgm:spPr/>
      <dgm:t>
        <a:bodyPr/>
        <a:lstStyle/>
        <a:p>
          <a:endParaRPr lang="sl-SI"/>
        </a:p>
      </dgm:t>
    </dgm:pt>
    <dgm:pt modelId="{DEA884A4-19AF-42D4-B9C1-87D695CB9C97}" type="sibTrans" cxnId="{1EBEEF1F-3496-463D-9C8E-418C701B7955}">
      <dgm:prSet/>
      <dgm:spPr/>
      <dgm:t>
        <a:bodyPr/>
        <a:lstStyle/>
        <a:p>
          <a:endParaRPr lang="sl-SI"/>
        </a:p>
      </dgm:t>
    </dgm:pt>
    <dgm:pt modelId="{FB3CC34E-60BF-48F0-BEB3-6EBF4D4141A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2 / m1542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100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18B01A1F-11DA-48AE-9A3D-BD9AFC9166B6}" type="parTrans" cxnId="{64C4DBE8-ACB1-4400-966E-0928378A5B4B}">
      <dgm:prSet/>
      <dgm:spPr/>
      <dgm:t>
        <a:bodyPr/>
        <a:lstStyle/>
        <a:p>
          <a:endParaRPr lang="sl-SI"/>
        </a:p>
      </dgm:t>
    </dgm:pt>
    <dgm:pt modelId="{47B63EA6-0661-4AE2-B1DE-C7E953EEAC16}" type="sibTrans" cxnId="{64C4DBE8-ACB1-4400-966E-0928378A5B4B}">
      <dgm:prSet/>
      <dgm:spPr/>
      <dgm:t>
        <a:bodyPr/>
        <a:lstStyle/>
        <a:p>
          <a:endParaRPr lang="sl-SI"/>
        </a:p>
      </dgm:t>
    </dgm:pt>
    <dgm:pt modelId="{8EDA4004-D041-4B7A-9995-F8D528EED73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3 / m1543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9A1260CB-2937-4324-8119-0A266F30F8B1}" type="parTrans" cxnId="{A0F8CAB3-76A6-4A2C-952D-31DDA15AD24D}">
      <dgm:prSet/>
      <dgm:spPr/>
      <dgm:t>
        <a:bodyPr/>
        <a:lstStyle/>
        <a:p>
          <a:endParaRPr lang="sl-SI"/>
        </a:p>
      </dgm:t>
    </dgm:pt>
    <dgm:pt modelId="{75F665F3-CBA3-41DA-B469-789A63B50D79}" type="sibTrans" cxnId="{A0F8CAB3-76A6-4A2C-952D-31DDA15AD24D}">
      <dgm:prSet/>
      <dgm:spPr/>
      <dgm:t>
        <a:bodyPr/>
        <a:lstStyle/>
        <a:p>
          <a:endParaRPr lang="sl-SI"/>
        </a:p>
      </dgm:t>
    </dgm:pt>
    <dgm:pt modelId="{EBABE439-F198-47F8-AC25-37D24FD86F6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Povezava 3 -2 in 2 - 1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D2A0CC3D-5E86-43C3-B6EE-A13C6D624B9F}" type="parTrans" cxnId="{EE1CD18D-DB71-4E65-9D88-D8E647EE25A5}">
      <dgm:prSet/>
      <dgm:spPr/>
      <dgm:t>
        <a:bodyPr/>
        <a:lstStyle/>
        <a:p>
          <a:endParaRPr lang="sl-SI"/>
        </a:p>
      </dgm:t>
    </dgm:pt>
    <dgm:pt modelId="{74212F91-B322-4842-83BE-69EAA0999FEF}" type="sibTrans" cxnId="{EE1CD18D-DB71-4E65-9D88-D8E647EE25A5}">
      <dgm:prSet/>
      <dgm:spPr/>
      <dgm:t>
        <a:bodyPr/>
        <a:lstStyle/>
        <a:p>
          <a:endParaRPr lang="sl-SI"/>
        </a:p>
      </dgm:t>
    </dgm:pt>
    <dgm:pt modelId="{4E02B96C-8827-4163-AEB0-3E9A740CAA08}" type="pres">
      <dgm:prSet presAssocID="{ADD9634C-E965-46DF-9F61-6549302C190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97DA688-BDE2-4C24-90D2-0F855479C647}" type="pres">
      <dgm:prSet presAssocID="{57212246-1BAA-44C0-9B6A-AB3B86CB2FDD}" presName="hierRoot1" presStyleCnt="0">
        <dgm:presLayoutVars>
          <dgm:hierBranch/>
        </dgm:presLayoutVars>
      </dgm:prSet>
      <dgm:spPr/>
    </dgm:pt>
    <dgm:pt modelId="{FE54E694-E784-42DC-866D-B7096B87315E}" type="pres">
      <dgm:prSet presAssocID="{57212246-1BAA-44C0-9B6A-AB3B86CB2FDD}" presName="rootComposite1" presStyleCnt="0"/>
      <dgm:spPr/>
    </dgm:pt>
    <dgm:pt modelId="{80AA1ECC-EDC9-490A-A031-571696AE34FE}" type="pres">
      <dgm:prSet presAssocID="{57212246-1BAA-44C0-9B6A-AB3B86CB2FDD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B1A666B8-AC3F-4975-AAB0-DD97CC2F04FC}" type="pres">
      <dgm:prSet presAssocID="{57212246-1BAA-44C0-9B6A-AB3B86CB2FDD}" presName="rootConnector1" presStyleLbl="node1" presStyleIdx="0" presStyleCnt="0"/>
      <dgm:spPr/>
      <dgm:t>
        <a:bodyPr/>
        <a:lstStyle/>
        <a:p>
          <a:endParaRPr lang="sl-SI"/>
        </a:p>
      </dgm:t>
    </dgm:pt>
    <dgm:pt modelId="{AD019649-D61F-4F4B-9F5F-83DBB2EA2BEE}" type="pres">
      <dgm:prSet presAssocID="{57212246-1BAA-44C0-9B6A-AB3B86CB2FDD}" presName="hierChild2" presStyleCnt="0"/>
      <dgm:spPr/>
    </dgm:pt>
    <dgm:pt modelId="{9EB282E0-9C92-446F-8071-01C8720045A1}" type="pres">
      <dgm:prSet presAssocID="{F2394E6F-0A3E-4C15-B985-4F1E6327D55A}" presName="Name35" presStyleLbl="parChTrans1D2" presStyleIdx="0" presStyleCnt="4"/>
      <dgm:spPr/>
    </dgm:pt>
    <dgm:pt modelId="{DB37DB7A-7F01-4048-9D25-543231F731B6}" type="pres">
      <dgm:prSet presAssocID="{95EE16DF-A5E1-4D62-A9CF-09096694DF01}" presName="hierRoot2" presStyleCnt="0">
        <dgm:presLayoutVars>
          <dgm:hierBranch/>
        </dgm:presLayoutVars>
      </dgm:prSet>
      <dgm:spPr/>
    </dgm:pt>
    <dgm:pt modelId="{6CF95D5D-2E64-474B-B671-A7C3689EF727}" type="pres">
      <dgm:prSet presAssocID="{95EE16DF-A5E1-4D62-A9CF-09096694DF01}" presName="rootComposite" presStyleCnt="0"/>
      <dgm:spPr/>
    </dgm:pt>
    <dgm:pt modelId="{9E2AD23B-4F01-4F05-83A5-981FCB49F1C6}" type="pres">
      <dgm:prSet presAssocID="{95EE16DF-A5E1-4D62-A9CF-09096694DF01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A9851DB5-A201-42BF-8231-7A191B8DE491}" type="pres">
      <dgm:prSet presAssocID="{95EE16DF-A5E1-4D62-A9CF-09096694DF01}" presName="rootConnector" presStyleLbl="node2" presStyleIdx="0" presStyleCnt="4"/>
      <dgm:spPr/>
      <dgm:t>
        <a:bodyPr/>
        <a:lstStyle/>
        <a:p>
          <a:endParaRPr lang="sl-SI"/>
        </a:p>
      </dgm:t>
    </dgm:pt>
    <dgm:pt modelId="{11B6BA24-E767-473E-82A3-8C6F48ACA411}" type="pres">
      <dgm:prSet presAssocID="{95EE16DF-A5E1-4D62-A9CF-09096694DF01}" presName="hierChild4" presStyleCnt="0"/>
      <dgm:spPr/>
    </dgm:pt>
    <dgm:pt modelId="{83F67CBE-C2A6-427D-BDA1-664FB6275965}" type="pres">
      <dgm:prSet presAssocID="{95EE16DF-A5E1-4D62-A9CF-09096694DF01}" presName="hierChild5" presStyleCnt="0"/>
      <dgm:spPr/>
    </dgm:pt>
    <dgm:pt modelId="{14DE4786-AE4D-4BD8-B9B2-43717E8F8E56}" type="pres">
      <dgm:prSet presAssocID="{22730988-923E-451C-93D9-87C2D41B1B38}" presName="Name35" presStyleLbl="parChTrans1D2" presStyleIdx="1" presStyleCnt="4"/>
      <dgm:spPr/>
    </dgm:pt>
    <dgm:pt modelId="{5003FA4D-1E4A-42E3-AE71-7242F33BD523}" type="pres">
      <dgm:prSet presAssocID="{67562E5D-8409-459D-9044-FA5598B02E70}" presName="hierRoot2" presStyleCnt="0">
        <dgm:presLayoutVars>
          <dgm:hierBranch/>
        </dgm:presLayoutVars>
      </dgm:prSet>
      <dgm:spPr/>
    </dgm:pt>
    <dgm:pt modelId="{0DF73B49-70D6-421D-AB56-FCA5DA0173F2}" type="pres">
      <dgm:prSet presAssocID="{67562E5D-8409-459D-9044-FA5598B02E70}" presName="rootComposite" presStyleCnt="0"/>
      <dgm:spPr/>
    </dgm:pt>
    <dgm:pt modelId="{166C5C12-4994-4728-BBF6-388EE9E818DF}" type="pres">
      <dgm:prSet presAssocID="{67562E5D-8409-459D-9044-FA5598B02E70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FFFB5CA4-0ACC-4EBB-9A6A-40F6AE6BB5AC}" type="pres">
      <dgm:prSet presAssocID="{67562E5D-8409-459D-9044-FA5598B02E70}" presName="rootConnector" presStyleLbl="node2" presStyleIdx="1" presStyleCnt="4"/>
      <dgm:spPr/>
      <dgm:t>
        <a:bodyPr/>
        <a:lstStyle/>
        <a:p>
          <a:endParaRPr lang="sl-SI"/>
        </a:p>
      </dgm:t>
    </dgm:pt>
    <dgm:pt modelId="{50145ACB-AE06-449A-9CA2-C6B85B59E872}" type="pres">
      <dgm:prSet presAssocID="{67562E5D-8409-459D-9044-FA5598B02E70}" presName="hierChild4" presStyleCnt="0"/>
      <dgm:spPr/>
    </dgm:pt>
    <dgm:pt modelId="{87AFD327-DCF0-41B3-AD49-BA68261BE548}" type="pres">
      <dgm:prSet presAssocID="{67562E5D-8409-459D-9044-FA5598B02E70}" presName="hierChild5" presStyleCnt="0"/>
      <dgm:spPr/>
    </dgm:pt>
    <dgm:pt modelId="{2B24E2A1-44B8-40F2-92F3-2FE87D2737A3}" type="pres">
      <dgm:prSet presAssocID="{B0BB80E3-EB8A-44F7-97A0-3C64468AFBC5}" presName="Name35" presStyleLbl="parChTrans1D2" presStyleIdx="2" presStyleCnt="4"/>
      <dgm:spPr/>
    </dgm:pt>
    <dgm:pt modelId="{F8714213-2BDA-4A21-AAE2-D86D1A9080AF}" type="pres">
      <dgm:prSet presAssocID="{AE551A06-C2BD-41D8-ABF1-8455AA1CF036}" presName="hierRoot2" presStyleCnt="0">
        <dgm:presLayoutVars>
          <dgm:hierBranch/>
        </dgm:presLayoutVars>
      </dgm:prSet>
      <dgm:spPr/>
    </dgm:pt>
    <dgm:pt modelId="{711DEECB-1A0D-4F9B-8A5C-9289616F17E1}" type="pres">
      <dgm:prSet presAssocID="{AE551A06-C2BD-41D8-ABF1-8455AA1CF036}" presName="rootComposite" presStyleCnt="0"/>
      <dgm:spPr/>
    </dgm:pt>
    <dgm:pt modelId="{2C682BC1-CA81-472D-8EAB-EA032928C1FE}" type="pres">
      <dgm:prSet presAssocID="{AE551A06-C2BD-41D8-ABF1-8455AA1CF036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F4F35194-6C03-451A-B4E1-DAC8DDCF1C85}" type="pres">
      <dgm:prSet presAssocID="{AE551A06-C2BD-41D8-ABF1-8455AA1CF036}" presName="rootConnector" presStyleLbl="node2" presStyleIdx="2" presStyleCnt="4"/>
      <dgm:spPr/>
      <dgm:t>
        <a:bodyPr/>
        <a:lstStyle/>
        <a:p>
          <a:endParaRPr lang="sl-SI"/>
        </a:p>
      </dgm:t>
    </dgm:pt>
    <dgm:pt modelId="{3D1A1531-FB12-4F2A-B544-57FC3A722DD5}" type="pres">
      <dgm:prSet presAssocID="{AE551A06-C2BD-41D8-ABF1-8455AA1CF036}" presName="hierChild4" presStyleCnt="0"/>
      <dgm:spPr/>
    </dgm:pt>
    <dgm:pt modelId="{F77263C0-77CC-42C2-960E-32614D219834}" type="pres">
      <dgm:prSet presAssocID="{0A714C04-322C-4CF7-B1CD-F40A708A6D0E}" presName="Name35" presStyleLbl="parChTrans1D3" presStyleIdx="0" presStyleCnt="6"/>
      <dgm:spPr/>
    </dgm:pt>
    <dgm:pt modelId="{BC0F4460-89D9-4D6C-A3DC-CC1C39EF60F8}" type="pres">
      <dgm:prSet presAssocID="{76ACFDA9-5E5B-43CB-BC02-E4D0BB6474C3}" presName="hierRoot2" presStyleCnt="0">
        <dgm:presLayoutVars>
          <dgm:hierBranch val="r"/>
        </dgm:presLayoutVars>
      </dgm:prSet>
      <dgm:spPr/>
    </dgm:pt>
    <dgm:pt modelId="{ACFB1815-154E-486C-AF56-06E145EC37CD}" type="pres">
      <dgm:prSet presAssocID="{76ACFDA9-5E5B-43CB-BC02-E4D0BB6474C3}" presName="rootComposite" presStyleCnt="0"/>
      <dgm:spPr/>
    </dgm:pt>
    <dgm:pt modelId="{7E342C5A-3340-41BC-8B45-7ACAA9A89ABC}" type="pres">
      <dgm:prSet presAssocID="{76ACFDA9-5E5B-43CB-BC02-E4D0BB6474C3}" presName="rootText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6FAC6805-BA89-4ECB-BFC1-D610014DAD7C}" type="pres">
      <dgm:prSet presAssocID="{76ACFDA9-5E5B-43CB-BC02-E4D0BB6474C3}" presName="rootConnector" presStyleLbl="node3" presStyleIdx="0" presStyleCnt="6"/>
      <dgm:spPr/>
      <dgm:t>
        <a:bodyPr/>
        <a:lstStyle/>
        <a:p>
          <a:endParaRPr lang="sl-SI"/>
        </a:p>
      </dgm:t>
    </dgm:pt>
    <dgm:pt modelId="{2C51A82A-348B-45C8-82F9-811B4BB190A7}" type="pres">
      <dgm:prSet presAssocID="{76ACFDA9-5E5B-43CB-BC02-E4D0BB6474C3}" presName="hierChild4" presStyleCnt="0"/>
      <dgm:spPr/>
    </dgm:pt>
    <dgm:pt modelId="{D08569DD-B5F7-4B3E-965A-6788B14C0E2D}" type="pres">
      <dgm:prSet presAssocID="{76ACFDA9-5E5B-43CB-BC02-E4D0BB6474C3}" presName="hierChild5" presStyleCnt="0"/>
      <dgm:spPr/>
    </dgm:pt>
    <dgm:pt modelId="{BB2B47F2-68B8-48AC-8CEA-8BADA29B6426}" type="pres">
      <dgm:prSet presAssocID="{88EFA09C-5CE3-493C-A7CD-4FC40D8B3492}" presName="Name35" presStyleLbl="parChTrans1D3" presStyleIdx="1" presStyleCnt="6"/>
      <dgm:spPr/>
    </dgm:pt>
    <dgm:pt modelId="{F4186405-145F-4D7D-B60F-B4169D576582}" type="pres">
      <dgm:prSet presAssocID="{F26CBDDC-8C2B-4C6E-8040-37069AB2C51A}" presName="hierRoot2" presStyleCnt="0">
        <dgm:presLayoutVars>
          <dgm:hierBranch val="r"/>
        </dgm:presLayoutVars>
      </dgm:prSet>
      <dgm:spPr/>
    </dgm:pt>
    <dgm:pt modelId="{E182CFBC-D3CE-44D1-AA1A-DB2903B5D9D3}" type="pres">
      <dgm:prSet presAssocID="{F26CBDDC-8C2B-4C6E-8040-37069AB2C51A}" presName="rootComposite" presStyleCnt="0"/>
      <dgm:spPr/>
    </dgm:pt>
    <dgm:pt modelId="{C8170A6F-7D45-4F58-BAD1-40129DCF1D7C}" type="pres">
      <dgm:prSet presAssocID="{F26CBDDC-8C2B-4C6E-8040-37069AB2C51A}" presName="rootText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4CD2F806-ABC3-4AD4-82D4-F08055B1477D}" type="pres">
      <dgm:prSet presAssocID="{F26CBDDC-8C2B-4C6E-8040-37069AB2C51A}" presName="rootConnector" presStyleLbl="node3" presStyleIdx="1" presStyleCnt="6"/>
      <dgm:spPr/>
      <dgm:t>
        <a:bodyPr/>
        <a:lstStyle/>
        <a:p>
          <a:endParaRPr lang="sl-SI"/>
        </a:p>
      </dgm:t>
    </dgm:pt>
    <dgm:pt modelId="{029631A3-E691-433C-B7E8-67553479FAE1}" type="pres">
      <dgm:prSet presAssocID="{F26CBDDC-8C2B-4C6E-8040-37069AB2C51A}" presName="hierChild4" presStyleCnt="0"/>
      <dgm:spPr/>
    </dgm:pt>
    <dgm:pt modelId="{04C5E2BC-FFE0-4A93-B1BC-AB5B2AC161E1}" type="pres">
      <dgm:prSet presAssocID="{F26CBDDC-8C2B-4C6E-8040-37069AB2C51A}" presName="hierChild5" presStyleCnt="0"/>
      <dgm:spPr/>
    </dgm:pt>
    <dgm:pt modelId="{8930EE88-9E99-46FF-8016-506A3E1CB58D}" type="pres">
      <dgm:prSet presAssocID="{44A016D8-FC8C-4AD3-98CB-49AA934B76F7}" presName="Name35" presStyleLbl="parChTrans1D3" presStyleIdx="2" presStyleCnt="6"/>
      <dgm:spPr/>
    </dgm:pt>
    <dgm:pt modelId="{FD65E2E0-82EA-4FC7-81F4-E2359C14237E}" type="pres">
      <dgm:prSet presAssocID="{DED75945-FA35-46FE-B058-888A5BA766CA}" presName="hierRoot2" presStyleCnt="0">
        <dgm:presLayoutVars>
          <dgm:hierBranch/>
        </dgm:presLayoutVars>
      </dgm:prSet>
      <dgm:spPr/>
    </dgm:pt>
    <dgm:pt modelId="{0CE5D1A1-9451-4442-905F-6D8DFDF89912}" type="pres">
      <dgm:prSet presAssocID="{DED75945-FA35-46FE-B058-888A5BA766CA}" presName="rootComposite" presStyleCnt="0"/>
      <dgm:spPr/>
    </dgm:pt>
    <dgm:pt modelId="{C3718361-D500-4259-BF76-85937436EAC8}" type="pres">
      <dgm:prSet presAssocID="{DED75945-FA35-46FE-B058-888A5BA766CA}" presName="rootText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2B5068B0-DE73-46BF-99B4-427B92586C4B}" type="pres">
      <dgm:prSet presAssocID="{DED75945-FA35-46FE-B058-888A5BA766CA}" presName="rootConnector" presStyleLbl="node3" presStyleIdx="2" presStyleCnt="6"/>
      <dgm:spPr/>
      <dgm:t>
        <a:bodyPr/>
        <a:lstStyle/>
        <a:p>
          <a:endParaRPr lang="sl-SI"/>
        </a:p>
      </dgm:t>
    </dgm:pt>
    <dgm:pt modelId="{54313666-5272-4EC9-9D78-A9E271735AA1}" type="pres">
      <dgm:prSet presAssocID="{DED75945-FA35-46FE-B058-888A5BA766CA}" presName="hierChild4" presStyleCnt="0"/>
      <dgm:spPr/>
    </dgm:pt>
    <dgm:pt modelId="{82109A92-902C-407C-B49E-EF36141A9B15}" type="pres">
      <dgm:prSet presAssocID="{8A5EF1AA-F710-41E4-A894-00CAB8065B6A}" presName="Name35" presStyleLbl="parChTrans1D4" presStyleIdx="0" presStyleCnt="5"/>
      <dgm:spPr/>
    </dgm:pt>
    <dgm:pt modelId="{6207A73E-4916-4AC0-B5D0-B566EACEEF72}" type="pres">
      <dgm:prSet presAssocID="{C0B84FE4-655E-4092-BED3-FAD04C81BE5D}" presName="hierRoot2" presStyleCnt="0">
        <dgm:presLayoutVars>
          <dgm:hierBranch val="r"/>
        </dgm:presLayoutVars>
      </dgm:prSet>
      <dgm:spPr/>
    </dgm:pt>
    <dgm:pt modelId="{A42EB53C-A5F0-4609-B757-85CADF7BCACF}" type="pres">
      <dgm:prSet presAssocID="{C0B84FE4-655E-4092-BED3-FAD04C81BE5D}" presName="rootComposite" presStyleCnt="0"/>
      <dgm:spPr/>
    </dgm:pt>
    <dgm:pt modelId="{33BD4224-34B5-4FEB-840E-7BC9E186D603}" type="pres">
      <dgm:prSet presAssocID="{C0B84FE4-655E-4092-BED3-FAD04C81BE5D}" presName="rootText" presStyleLbl="node4" presStyleIdx="0" presStyleCnt="5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65F92647-1E9C-40FA-BE8D-FB3CE164AC85}" type="pres">
      <dgm:prSet presAssocID="{C0B84FE4-655E-4092-BED3-FAD04C81BE5D}" presName="rootConnector" presStyleLbl="node4" presStyleIdx="0" presStyleCnt="5"/>
      <dgm:spPr/>
      <dgm:t>
        <a:bodyPr/>
        <a:lstStyle/>
        <a:p>
          <a:endParaRPr lang="sl-SI"/>
        </a:p>
      </dgm:t>
    </dgm:pt>
    <dgm:pt modelId="{8E459866-A07C-4D48-848B-B267021EFB80}" type="pres">
      <dgm:prSet presAssocID="{C0B84FE4-655E-4092-BED3-FAD04C81BE5D}" presName="hierChild4" presStyleCnt="0"/>
      <dgm:spPr/>
    </dgm:pt>
    <dgm:pt modelId="{0BBF5038-B26E-42B2-B072-8F7D5DA68ECF}" type="pres">
      <dgm:prSet presAssocID="{C0B84FE4-655E-4092-BED3-FAD04C81BE5D}" presName="hierChild5" presStyleCnt="0"/>
      <dgm:spPr/>
    </dgm:pt>
    <dgm:pt modelId="{FAECDF82-145F-46B8-A814-621EAF3DBB09}" type="pres">
      <dgm:prSet presAssocID="{41097278-A731-449B-A683-CC71BE2253F0}" presName="Name35" presStyleLbl="parChTrans1D4" presStyleIdx="1" presStyleCnt="5"/>
      <dgm:spPr/>
    </dgm:pt>
    <dgm:pt modelId="{EA72B824-6B48-4040-AD9C-0EA43196CF62}" type="pres">
      <dgm:prSet presAssocID="{C1AC4EE2-5694-4CF8-8CCC-EAC50F9E48AC}" presName="hierRoot2" presStyleCnt="0">
        <dgm:presLayoutVars>
          <dgm:hierBranch val="r"/>
        </dgm:presLayoutVars>
      </dgm:prSet>
      <dgm:spPr/>
    </dgm:pt>
    <dgm:pt modelId="{FAE2BACC-37E7-4C26-96A4-DB5C0887730C}" type="pres">
      <dgm:prSet presAssocID="{C1AC4EE2-5694-4CF8-8CCC-EAC50F9E48AC}" presName="rootComposite" presStyleCnt="0"/>
      <dgm:spPr/>
    </dgm:pt>
    <dgm:pt modelId="{BC6FD644-2500-45AA-8117-56EA1FEE1F38}" type="pres">
      <dgm:prSet presAssocID="{C1AC4EE2-5694-4CF8-8CCC-EAC50F9E48AC}" presName="rootText" presStyleLbl="node4" presStyleIdx="1" presStyleCnt="5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551A4BE9-361A-46C4-8A0E-8CB50A80320F}" type="pres">
      <dgm:prSet presAssocID="{C1AC4EE2-5694-4CF8-8CCC-EAC50F9E48AC}" presName="rootConnector" presStyleLbl="node4" presStyleIdx="1" presStyleCnt="5"/>
      <dgm:spPr/>
      <dgm:t>
        <a:bodyPr/>
        <a:lstStyle/>
        <a:p>
          <a:endParaRPr lang="sl-SI"/>
        </a:p>
      </dgm:t>
    </dgm:pt>
    <dgm:pt modelId="{54E35A08-180E-4AA3-92B1-384B2B06465D}" type="pres">
      <dgm:prSet presAssocID="{C1AC4EE2-5694-4CF8-8CCC-EAC50F9E48AC}" presName="hierChild4" presStyleCnt="0"/>
      <dgm:spPr/>
    </dgm:pt>
    <dgm:pt modelId="{1F67B114-9EE8-47C7-8F2A-EBD2367EE698}" type="pres">
      <dgm:prSet presAssocID="{C1AC4EE2-5694-4CF8-8CCC-EAC50F9E48AC}" presName="hierChild5" presStyleCnt="0"/>
      <dgm:spPr/>
    </dgm:pt>
    <dgm:pt modelId="{1F5E07C8-6C70-4CB8-8B0C-AFF5328A3825}" type="pres">
      <dgm:prSet presAssocID="{DED75945-FA35-46FE-B058-888A5BA766CA}" presName="hierChild5" presStyleCnt="0"/>
      <dgm:spPr/>
    </dgm:pt>
    <dgm:pt modelId="{DEB9A00D-EBE3-4C94-B7C3-5FADCB6E01BD}" type="pres">
      <dgm:prSet presAssocID="{AE551A06-C2BD-41D8-ABF1-8455AA1CF036}" presName="hierChild5" presStyleCnt="0"/>
      <dgm:spPr/>
    </dgm:pt>
    <dgm:pt modelId="{4F4BD73B-B53B-4729-A83E-297DC0DEBD8B}" type="pres">
      <dgm:prSet presAssocID="{11276DAA-A8DC-4D37-A291-00AA00BD056C}" presName="Name35" presStyleLbl="parChTrans1D2" presStyleIdx="3" presStyleCnt="4"/>
      <dgm:spPr/>
    </dgm:pt>
    <dgm:pt modelId="{C470A096-8088-4DD2-AF4B-AB03B9D5E40F}" type="pres">
      <dgm:prSet presAssocID="{65516FCF-9494-4E2D-BA7D-3A92085A9FC3}" presName="hierRoot2" presStyleCnt="0">
        <dgm:presLayoutVars>
          <dgm:hierBranch/>
        </dgm:presLayoutVars>
      </dgm:prSet>
      <dgm:spPr/>
    </dgm:pt>
    <dgm:pt modelId="{0AC0B4FA-EA14-40D1-ABA2-A77ABE796D0C}" type="pres">
      <dgm:prSet presAssocID="{65516FCF-9494-4E2D-BA7D-3A92085A9FC3}" presName="rootComposite" presStyleCnt="0"/>
      <dgm:spPr/>
    </dgm:pt>
    <dgm:pt modelId="{4F508AC2-A0C7-4868-A761-254604886128}" type="pres">
      <dgm:prSet presAssocID="{65516FCF-9494-4E2D-BA7D-3A92085A9FC3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123E2534-9375-4107-A962-652B7BFC037D}" type="pres">
      <dgm:prSet presAssocID="{65516FCF-9494-4E2D-BA7D-3A92085A9FC3}" presName="rootConnector" presStyleLbl="node2" presStyleIdx="3" presStyleCnt="4"/>
      <dgm:spPr/>
      <dgm:t>
        <a:bodyPr/>
        <a:lstStyle/>
        <a:p>
          <a:endParaRPr lang="sl-SI"/>
        </a:p>
      </dgm:t>
    </dgm:pt>
    <dgm:pt modelId="{00A94F20-17C3-47E4-901D-3CAFDBE71EDD}" type="pres">
      <dgm:prSet presAssocID="{65516FCF-9494-4E2D-BA7D-3A92085A9FC3}" presName="hierChild4" presStyleCnt="0"/>
      <dgm:spPr/>
    </dgm:pt>
    <dgm:pt modelId="{2A3665E8-C8A9-4021-81DA-00C69223727C}" type="pres">
      <dgm:prSet presAssocID="{63628A4A-41C5-4AE6-807E-7C5E7B1A304F}" presName="Name35" presStyleLbl="parChTrans1D3" presStyleIdx="3" presStyleCnt="6"/>
      <dgm:spPr/>
    </dgm:pt>
    <dgm:pt modelId="{6B1BF51D-E692-4F84-BCB4-B2DF1F2C5945}" type="pres">
      <dgm:prSet presAssocID="{AB98550D-9C78-4DC6-9F5C-F7CC6FCF4F4F}" presName="hierRoot2" presStyleCnt="0">
        <dgm:presLayoutVars>
          <dgm:hierBranch val="r"/>
        </dgm:presLayoutVars>
      </dgm:prSet>
      <dgm:spPr/>
    </dgm:pt>
    <dgm:pt modelId="{D4C00A63-553B-482F-9398-53A6590689A6}" type="pres">
      <dgm:prSet presAssocID="{AB98550D-9C78-4DC6-9F5C-F7CC6FCF4F4F}" presName="rootComposite" presStyleCnt="0"/>
      <dgm:spPr/>
    </dgm:pt>
    <dgm:pt modelId="{4FEA5B50-CA9C-41DB-B0CF-88AFE6D3F1DD}" type="pres">
      <dgm:prSet presAssocID="{AB98550D-9C78-4DC6-9F5C-F7CC6FCF4F4F}" presName="rootText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2A3224F2-C5E1-48AD-8344-B8DA3272DB1B}" type="pres">
      <dgm:prSet presAssocID="{AB98550D-9C78-4DC6-9F5C-F7CC6FCF4F4F}" presName="rootConnector" presStyleLbl="node3" presStyleIdx="3" presStyleCnt="6"/>
      <dgm:spPr/>
      <dgm:t>
        <a:bodyPr/>
        <a:lstStyle/>
        <a:p>
          <a:endParaRPr lang="sl-SI"/>
        </a:p>
      </dgm:t>
    </dgm:pt>
    <dgm:pt modelId="{988EDCA0-D394-43B5-9AC5-7C9322A5BF8D}" type="pres">
      <dgm:prSet presAssocID="{AB98550D-9C78-4DC6-9F5C-F7CC6FCF4F4F}" presName="hierChild4" presStyleCnt="0"/>
      <dgm:spPr/>
    </dgm:pt>
    <dgm:pt modelId="{CC1D8EB0-DF74-4A1F-A444-F0157F982692}" type="pres">
      <dgm:prSet presAssocID="{AB98550D-9C78-4DC6-9F5C-F7CC6FCF4F4F}" presName="hierChild5" presStyleCnt="0"/>
      <dgm:spPr/>
    </dgm:pt>
    <dgm:pt modelId="{524FBAB4-D3B2-477E-B0D4-269ED33C3BC0}" type="pres">
      <dgm:prSet presAssocID="{0EBD89FA-0280-4D5C-A988-259192739735}" presName="Name35" presStyleLbl="parChTrans1D3" presStyleIdx="4" presStyleCnt="6"/>
      <dgm:spPr/>
    </dgm:pt>
    <dgm:pt modelId="{F1FC0D4B-F50A-4814-BF49-A52C95E19940}" type="pres">
      <dgm:prSet presAssocID="{F2E20BE8-FF47-4BAD-BAE4-36CBC2CF4AEA}" presName="hierRoot2" presStyleCnt="0">
        <dgm:presLayoutVars>
          <dgm:hierBranch val="r"/>
        </dgm:presLayoutVars>
      </dgm:prSet>
      <dgm:spPr/>
    </dgm:pt>
    <dgm:pt modelId="{DD91A171-BFBA-44CC-9852-560859ADE6D9}" type="pres">
      <dgm:prSet presAssocID="{F2E20BE8-FF47-4BAD-BAE4-36CBC2CF4AEA}" presName="rootComposite" presStyleCnt="0"/>
      <dgm:spPr/>
    </dgm:pt>
    <dgm:pt modelId="{04DAAAAD-7ABD-4ACE-B893-3A1DEEEACEB9}" type="pres">
      <dgm:prSet presAssocID="{F2E20BE8-FF47-4BAD-BAE4-36CBC2CF4AEA}" presName="rootText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E7912105-1051-44D7-9738-F453DAE3FB69}" type="pres">
      <dgm:prSet presAssocID="{F2E20BE8-FF47-4BAD-BAE4-36CBC2CF4AEA}" presName="rootConnector" presStyleLbl="node3" presStyleIdx="4" presStyleCnt="6"/>
      <dgm:spPr/>
      <dgm:t>
        <a:bodyPr/>
        <a:lstStyle/>
        <a:p>
          <a:endParaRPr lang="sl-SI"/>
        </a:p>
      </dgm:t>
    </dgm:pt>
    <dgm:pt modelId="{C58633D3-D986-4BE2-94BB-701D0238AC41}" type="pres">
      <dgm:prSet presAssocID="{F2E20BE8-FF47-4BAD-BAE4-36CBC2CF4AEA}" presName="hierChild4" presStyleCnt="0"/>
      <dgm:spPr/>
    </dgm:pt>
    <dgm:pt modelId="{7B040A6B-184A-4AAE-B997-34C6F828A513}" type="pres">
      <dgm:prSet presAssocID="{F2E20BE8-FF47-4BAD-BAE4-36CBC2CF4AEA}" presName="hierChild5" presStyleCnt="0"/>
      <dgm:spPr/>
    </dgm:pt>
    <dgm:pt modelId="{D357F03D-C6A4-4471-A3D6-B9F8966544F6}" type="pres">
      <dgm:prSet presAssocID="{B496C745-47EB-485C-B0B6-DAF92C5A26C1}" presName="Name35" presStyleLbl="parChTrans1D3" presStyleIdx="5" presStyleCnt="6"/>
      <dgm:spPr/>
    </dgm:pt>
    <dgm:pt modelId="{D0A8FA95-1697-46A5-9187-320729A55635}" type="pres">
      <dgm:prSet presAssocID="{FBA5949A-2DFE-48BE-AD14-B0EFF56925D3}" presName="hierRoot2" presStyleCnt="0">
        <dgm:presLayoutVars>
          <dgm:hierBranch/>
        </dgm:presLayoutVars>
      </dgm:prSet>
      <dgm:spPr/>
    </dgm:pt>
    <dgm:pt modelId="{099FFD43-CA55-42B6-8ED2-37BA3431025B}" type="pres">
      <dgm:prSet presAssocID="{FBA5949A-2DFE-48BE-AD14-B0EFF56925D3}" presName="rootComposite" presStyleCnt="0"/>
      <dgm:spPr/>
    </dgm:pt>
    <dgm:pt modelId="{778AF9E9-3C7E-456D-BC4D-5E5EF7418DD9}" type="pres">
      <dgm:prSet presAssocID="{FBA5949A-2DFE-48BE-AD14-B0EFF56925D3}" presName="rootText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59C58177-01C6-4BFD-93A5-B5DE6DCF7861}" type="pres">
      <dgm:prSet presAssocID="{FBA5949A-2DFE-48BE-AD14-B0EFF56925D3}" presName="rootConnector" presStyleLbl="node3" presStyleIdx="5" presStyleCnt="6"/>
      <dgm:spPr/>
      <dgm:t>
        <a:bodyPr/>
        <a:lstStyle/>
        <a:p>
          <a:endParaRPr lang="sl-SI"/>
        </a:p>
      </dgm:t>
    </dgm:pt>
    <dgm:pt modelId="{72155E1E-8EF8-450F-95C8-722D5624E9D2}" type="pres">
      <dgm:prSet presAssocID="{FBA5949A-2DFE-48BE-AD14-B0EFF56925D3}" presName="hierChild4" presStyleCnt="0"/>
      <dgm:spPr/>
    </dgm:pt>
    <dgm:pt modelId="{1DF6EA5D-1891-499D-B8E4-6EEDE0463547}" type="pres">
      <dgm:prSet presAssocID="{18B01A1F-11DA-48AE-9A3D-BD9AFC9166B6}" presName="Name35" presStyleLbl="parChTrans1D4" presStyleIdx="2" presStyleCnt="5"/>
      <dgm:spPr/>
    </dgm:pt>
    <dgm:pt modelId="{C387F15C-B892-4709-97C9-8DC3DEFE337F}" type="pres">
      <dgm:prSet presAssocID="{FB3CC34E-60BF-48F0-BEB3-6EBF4D4141AC}" presName="hierRoot2" presStyleCnt="0">
        <dgm:presLayoutVars>
          <dgm:hierBranch val="r"/>
        </dgm:presLayoutVars>
      </dgm:prSet>
      <dgm:spPr/>
    </dgm:pt>
    <dgm:pt modelId="{07DC54A7-2116-4B61-B788-C6508EAC1352}" type="pres">
      <dgm:prSet presAssocID="{FB3CC34E-60BF-48F0-BEB3-6EBF4D4141AC}" presName="rootComposite" presStyleCnt="0"/>
      <dgm:spPr/>
    </dgm:pt>
    <dgm:pt modelId="{1F2C3B39-E31F-4699-A9C3-075E78FE782D}" type="pres">
      <dgm:prSet presAssocID="{FB3CC34E-60BF-48F0-BEB3-6EBF4D4141AC}" presName="rootText" presStyleLbl="node4" presStyleIdx="2" presStyleCnt="5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78BC1771-4310-4E19-9DD4-31875A02D885}" type="pres">
      <dgm:prSet presAssocID="{FB3CC34E-60BF-48F0-BEB3-6EBF4D4141AC}" presName="rootConnector" presStyleLbl="node4" presStyleIdx="2" presStyleCnt="5"/>
      <dgm:spPr/>
      <dgm:t>
        <a:bodyPr/>
        <a:lstStyle/>
        <a:p>
          <a:endParaRPr lang="sl-SI"/>
        </a:p>
      </dgm:t>
    </dgm:pt>
    <dgm:pt modelId="{A5A4F073-4460-4AF1-B77C-B6E5BED91801}" type="pres">
      <dgm:prSet presAssocID="{FB3CC34E-60BF-48F0-BEB3-6EBF4D4141AC}" presName="hierChild4" presStyleCnt="0"/>
      <dgm:spPr/>
    </dgm:pt>
    <dgm:pt modelId="{1B9C5506-C9F3-4A1C-9F14-27456E0E05F3}" type="pres">
      <dgm:prSet presAssocID="{FB3CC34E-60BF-48F0-BEB3-6EBF4D4141AC}" presName="hierChild5" presStyleCnt="0"/>
      <dgm:spPr/>
    </dgm:pt>
    <dgm:pt modelId="{D2A35D8B-624B-41D8-9875-BCF2F9274311}" type="pres">
      <dgm:prSet presAssocID="{9A1260CB-2937-4324-8119-0A266F30F8B1}" presName="Name35" presStyleLbl="parChTrans1D4" presStyleIdx="3" presStyleCnt="5"/>
      <dgm:spPr/>
    </dgm:pt>
    <dgm:pt modelId="{5F282194-4774-461A-B477-6A799E2C21BA}" type="pres">
      <dgm:prSet presAssocID="{8EDA4004-D041-4B7A-9995-F8D528EED731}" presName="hierRoot2" presStyleCnt="0">
        <dgm:presLayoutVars>
          <dgm:hierBranch/>
        </dgm:presLayoutVars>
      </dgm:prSet>
      <dgm:spPr/>
    </dgm:pt>
    <dgm:pt modelId="{FBC3A0BF-7C59-459F-8933-06BAB467F708}" type="pres">
      <dgm:prSet presAssocID="{8EDA4004-D041-4B7A-9995-F8D528EED731}" presName="rootComposite" presStyleCnt="0"/>
      <dgm:spPr/>
    </dgm:pt>
    <dgm:pt modelId="{70D12491-9CFD-42D7-A241-995E2A214673}" type="pres">
      <dgm:prSet presAssocID="{8EDA4004-D041-4B7A-9995-F8D528EED731}" presName="rootText" presStyleLbl="node4" presStyleIdx="3" presStyleCnt="5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9472CB01-D75A-42AD-98E1-1473B44E6036}" type="pres">
      <dgm:prSet presAssocID="{8EDA4004-D041-4B7A-9995-F8D528EED731}" presName="rootConnector" presStyleLbl="node4" presStyleIdx="3" presStyleCnt="5"/>
      <dgm:spPr/>
      <dgm:t>
        <a:bodyPr/>
        <a:lstStyle/>
        <a:p>
          <a:endParaRPr lang="sl-SI"/>
        </a:p>
      </dgm:t>
    </dgm:pt>
    <dgm:pt modelId="{13C67B0B-F691-4C69-B498-4603E669E26D}" type="pres">
      <dgm:prSet presAssocID="{8EDA4004-D041-4B7A-9995-F8D528EED731}" presName="hierChild4" presStyleCnt="0"/>
      <dgm:spPr/>
    </dgm:pt>
    <dgm:pt modelId="{C1FC4C0B-2A02-4BF6-9F4D-AE09F1FE0DC1}" type="pres">
      <dgm:prSet presAssocID="{D2A0CC3D-5E86-43C3-B6EE-A13C6D624B9F}" presName="Name35" presStyleLbl="parChTrans1D4" presStyleIdx="4" presStyleCnt="5"/>
      <dgm:spPr/>
    </dgm:pt>
    <dgm:pt modelId="{162C09CA-3EA5-4975-A3EE-CF910A15F158}" type="pres">
      <dgm:prSet presAssocID="{EBABE439-F198-47F8-AC25-37D24FD86F63}" presName="hierRoot2" presStyleCnt="0">
        <dgm:presLayoutVars>
          <dgm:hierBranch val="r"/>
        </dgm:presLayoutVars>
      </dgm:prSet>
      <dgm:spPr/>
    </dgm:pt>
    <dgm:pt modelId="{7EFD43B8-C5BA-4CA9-B6F8-F1DF3736723D}" type="pres">
      <dgm:prSet presAssocID="{EBABE439-F198-47F8-AC25-37D24FD86F63}" presName="rootComposite" presStyleCnt="0"/>
      <dgm:spPr/>
    </dgm:pt>
    <dgm:pt modelId="{4C1C3E74-0681-4B79-B847-F2B636DFF463}" type="pres">
      <dgm:prSet presAssocID="{EBABE439-F198-47F8-AC25-37D24FD86F63}" presName="rootText" presStyleLbl="node4" presStyleIdx="4" presStyleCnt="5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E3FE3389-09F8-4933-9B40-1DD3DB5D6668}" type="pres">
      <dgm:prSet presAssocID="{EBABE439-F198-47F8-AC25-37D24FD86F63}" presName="rootConnector" presStyleLbl="node4" presStyleIdx="4" presStyleCnt="5"/>
      <dgm:spPr/>
      <dgm:t>
        <a:bodyPr/>
        <a:lstStyle/>
        <a:p>
          <a:endParaRPr lang="sl-SI"/>
        </a:p>
      </dgm:t>
    </dgm:pt>
    <dgm:pt modelId="{9624BFD0-6DB6-4C00-BC6E-44EA8757E1C7}" type="pres">
      <dgm:prSet presAssocID="{EBABE439-F198-47F8-AC25-37D24FD86F63}" presName="hierChild4" presStyleCnt="0"/>
      <dgm:spPr/>
    </dgm:pt>
    <dgm:pt modelId="{B50AA667-3F3F-4DFC-9782-B366E783705B}" type="pres">
      <dgm:prSet presAssocID="{EBABE439-F198-47F8-AC25-37D24FD86F63}" presName="hierChild5" presStyleCnt="0"/>
      <dgm:spPr/>
    </dgm:pt>
    <dgm:pt modelId="{7F4CACE7-66CF-4EEB-8A97-9E0539290693}" type="pres">
      <dgm:prSet presAssocID="{8EDA4004-D041-4B7A-9995-F8D528EED731}" presName="hierChild5" presStyleCnt="0"/>
      <dgm:spPr/>
    </dgm:pt>
    <dgm:pt modelId="{A4F20E3B-F8BA-4DAB-B838-6802539264F8}" type="pres">
      <dgm:prSet presAssocID="{FBA5949A-2DFE-48BE-AD14-B0EFF56925D3}" presName="hierChild5" presStyleCnt="0"/>
      <dgm:spPr/>
    </dgm:pt>
    <dgm:pt modelId="{73C4C65C-FA73-4019-882C-9A3DEB238209}" type="pres">
      <dgm:prSet presAssocID="{65516FCF-9494-4E2D-BA7D-3A92085A9FC3}" presName="hierChild5" presStyleCnt="0"/>
      <dgm:spPr/>
    </dgm:pt>
    <dgm:pt modelId="{6A715140-0DBE-4968-A4FC-7D3AD81C421D}" type="pres">
      <dgm:prSet presAssocID="{57212246-1BAA-44C0-9B6A-AB3B86CB2FDD}" presName="hierChild3" presStyleCnt="0"/>
      <dgm:spPr/>
    </dgm:pt>
  </dgm:ptLst>
  <dgm:cxnLst>
    <dgm:cxn modelId="{CA408CD9-D62B-4314-8178-E954646FD0C2}" type="presOf" srcId="{F2394E6F-0A3E-4C15-B985-4F1E6327D55A}" destId="{9EB282E0-9C92-446F-8071-01C8720045A1}" srcOrd="0" destOrd="0" presId="urn:microsoft.com/office/officeart/2005/8/layout/orgChart1"/>
    <dgm:cxn modelId="{0F9ED671-2BCE-4511-8138-E73ABD72F0DA}" type="presOf" srcId="{F2E20BE8-FF47-4BAD-BAE4-36CBC2CF4AEA}" destId="{E7912105-1051-44D7-9738-F453DAE3FB69}" srcOrd="1" destOrd="0" presId="urn:microsoft.com/office/officeart/2005/8/layout/orgChart1"/>
    <dgm:cxn modelId="{CEB8C86F-9B20-4177-9ADB-62A1B38C8AC8}" type="presOf" srcId="{95EE16DF-A5E1-4D62-A9CF-09096694DF01}" destId="{9E2AD23B-4F01-4F05-83A5-981FCB49F1C6}" srcOrd="0" destOrd="0" presId="urn:microsoft.com/office/officeart/2005/8/layout/orgChart1"/>
    <dgm:cxn modelId="{F572F074-C0CB-40B8-A935-1952E7A4E1BC}" type="presOf" srcId="{FBA5949A-2DFE-48BE-AD14-B0EFF56925D3}" destId="{778AF9E9-3C7E-456D-BC4D-5E5EF7418DD9}" srcOrd="0" destOrd="0" presId="urn:microsoft.com/office/officeart/2005/8/layout/orgChart1"/>
    <dgm:cxn modelId="{C0B7E99A-D966-4293-B79A-B86A98FCDE3C}" type="presOf" srcId="{8A5EF1AA-F710-41E4-A894-00CAB8065B6A}" destId="{82109A92-902C-407C-B49E-EF36141A9B15}" srcOrd="0" destOrd="0" presId="urn:microsoft.com/office/officeart/2005/8/layout/orgChart1"/>
    <dgm:cxn modelId="{CD9EB497-1A44-4849-951C-DBA5AF9B4B52}" type="presOf" srcId="{FB3CC34E-60BF-48F0-BEB3-6EBF4D4141AC}" destId="{78BC1771-4310-4E19-9DD4-31875A02D885}" srcOrd="1" destOrd="0" presId="urn:microsoft.com/office/officeart/2005/8/layout/orgChart1"/>
    <dgm:cxn modelId="{47475F7E-AAE1-40A8-8CCB-36A10DC81A6A}" type="presOf" srcId="{18B01A1F-11DA-48AE-9A3D-BD9AFC9166B6}" destId="{1DF6EA5D-1891-499D-B8E4-6EEDE0463547}" srcOrd="0" destOrd="0" presId="urn:microsoft.com/office/officeart/2005/8/layout/orgChart1"/>
    <dgm:cxn modelId="{A0F8CAB3-76A6-4A2C-952D-31DDA15AD24D}" srcId="{FBA5949A-2DFE-48BE-AD14-B0EFF56925D3}" destId="{8EDA4004-D041-4B7A-9995-F8D528EED731}" srcOrd="1" destOrd="0" parTransId="{9A1260CB-2937-4324-8119-0A266F30F8B1}" sibTransId="{75F665F3-CBA3-41DA-B469-789A63B50D79}"/>
    <dgm:cxn modelId="{6919A910-5760-400B-8CF6-A7390F83BD5F}" type="presOf" srcId="{67562E5D-8409-459D-9044-FA5598B02E70}" destId="{FFFB5CA4-0ACC-4EBB-9A6A-40F6AE6BB5AC}" srcOrd="1" destOrd="0" presId="urn:microsoft.com/office/officeart/2005/8/layout/orgChart1"/>
    <dgm:cxn modelId="{BC38C090-8615-4237-9C1C-3FE0933B47DF}" type="presOf" srcId="{F26CBDDC-8C2B-4C6E-8040-37069AB2C51A}" destId="{4CD2F806-ABC3-4AD4-82D4-F08055B1477D}" srcOrd="1" destOrd="0" presId="urn:microsoft.com/office/officeart/2005/8/layout/orgChart1"/>
    <dgm:cxn modelId="{94E7E91A-77E3-4BB5-B20E-3BF452517E61}" srcId="{65516FCF-9494-4E2D-BA7D-3A92085A9FC3}" destId="{AB98550D-9C78-4DC6-9F5C-F7CC6FCF4F4F}" srcOrd="0" destOrd="0" parTransId="{63628A4A-41C5-4AE6-807E-7C5E7B1A304F}" sibTransId="{983437FE-3937-4A32-8215-ACF73FB19242}"/>
    <dgm:cxn modelId="{D5A27013-0259-48F6-8584-D9B73BB1864C}" type="presOf" srcId="{AB98550D-9C78-4DC6-9F5C-F7CC6FCF4F4F}" destId="{2A3224F2-C5E1-48AD-8344-B8DA3272DB1B}" srcOrd="1" destOrd="0" presId="urn:microsoft.com/office/officeart/2005/8/layout/orgChart1"/>
    <dgm:cxn modelId="{D22BAA17-D201-44A1-BAC2-4EB62119746B}" type="presOf" srcId="{65516FCF-9494-4E2D-BA7D-3A92085A9FC3}" destId="{123E2534-9375-4107-A962-652B7BFC037D}" srcOrd="1" destOrd="0" presId="urn:microsoft.com/office/officeart/2005/8/layout/orgChart1"/>
    <dgm:cxn modelId="{93DC78A7-34B7-4A8F-B91D-848A624FC573}" type="presOf" srcId="{D2A0CC3D-5E86-43C3-B6EE-A13C6D624B9F}" destId="{C1FC4C0B-2A02-4BF6-9F4D-AE09F1FE0DC1}" srcOrd="0" destOrd="0" presId="urn:microsoft.com/office/officeart/2005/8/layout/orgChart1"/>
    <dgm:cxn modelId="{19433B7D-A816-4EF1-815C-95E48B82E62F}" type="presOf" srcId="{B496C745-47EB-485C-B0B6-DAF92C5A26C1}" destId="{D357F03D-C6A4-4471-A3D6-B9F8966544F6}" srcOrd="0" destOrd="0" presId="urn:microsoft.com/office/officeart/2005/8/layout/orgChart1"/>
    <dgm:cxn modelId="{99B7FF7E-4127-4300-BAB5-BB4FF941A0D6}" srcId="{AE551A06-C2BD-41D8-ABF1-8455AA1CF036}" destId="{76ACFDA9-5E5B-43CB-BC02-E4D0BB6474C3}" srcOrd="0" destOrd="0" parTransId="{0A714C04-322C-4CF7-B1CD-F40A708A6D0E}" sibTransId="{F5981471-1C07-46B8-9398-2F9EA1A3D840}"/>
    <dgm:cxn modelId="{2BB8E623-E734-43D2-9302-B9404255D81A}" type="presOf" srcId="{57212246-1BAA-44C0-9B6A-AB3B86CB2FDD}" destId="{B1A666B8-AC3F-4975-AAB0-DD97CC2F04FC}" srcOrd="1" destOrd="0" presId="urn:microsoft.com/office/officeart/2005/8/layout/orgChart1"/>
    <dgm:cxn modelId="{DC807A92-E3F7-451C-A09D-7F8A03C4C9CF}" type="presOf" srcId="{95EE16DF-A5E1-4D62-A9CF-09096694DF01}" destId="{A9851DB5-A201-42BF-8231-7A191B8DE491}" srcOrd="1" destOrd="0" presId="urn:microsoft.com/office/officeart/2005/8/layout/orgChart1"/>
    <dgm:cxn modelId="{38E3FB1F-2598-4ABF-925F-9DE835D361F6}" type="presOf" srcId="{C0B84FE4-655E-4092-BED3-FAD04C81BE5D}" destId="{33BD4224-34B5-4FEB-840E-7BC9E186D603}" srcOrd="0" destOrd="0" presId="urn:microsoft.com/office/officeart/2005/8/layout/orgChart1"/>
    <dgm:cxn modelId="{0FAC8721-A445-4296-8A04-C64C13766F75}" type="presOf" srcId="{DED75945-FA35-46FE-B058-888A5BA766CA}" destId="{2B5068B0-DE73-46BF-99B4-427B92586C4B}" srcOrd="1" destOrd="0" presId="urn:microsoft.com/office/officeart/2005/8/layout/orgChart1"/>
    <dgm:cxn modelId="{A5754BAD-6D57-4FF5-8165-E22B41F1B1FC}" srcId="{AE551A06-C2BD-41D8-ABF1-8455AA1CF036}" destId="{F26CBDDC-8C2B-4C6E-8040-37069AB2C51A}" srcOrd="1" destOrd="0" parTransId="{88EFA09C-5CE3-493C-A7CD-4FC40D8B3492}" sibTransId="{6DCE72F8-9E0F-439F-91E3-6ADD0381E9CC}"/>
    <dgm:cxn modelId="{78FD235D-C437-4D2F-83CC-25D31E707C11}" type="presOf" srcId="{FBA5949A-2DFE-48BE-AD14-B0EFF56925D3}" destId="{59C58177-01C6-4BFD-93A5-B5DE6DCF7861}" srcOrd="1" destOrd="0" presId="urn:microsoft.com/office/officeart/2005/8/layout/orgChart1"/>
    <dgm:cxn modelId="{8E8379FE-B56C-4586-AE9C-2916A126A034}" type="presOf" srcId="{C0B84FE4-655E-4092-BED3-FAD04C81BE5D}" destId="{65F92647-1E9C-40FA-BE8D-FB3CE164AC85}" srcOrd="1" destOrd="0" presId="urn:microsoft.com/office/officeart/2005/8/layout/orgChart1"/>
    <dgm:cxn modelId="{E7DDBDF2-8CAD-46B9-A8F0-68E287CC3771}" type="presOf" srcId="{0A714C04-322C-4CF7-B1CD-F40A708A6D0E}" destId="{F77263C0-77CC-42C2-960E-32614D219834}" srcOrd="0" destOrd="0" presId="urn:microsoft.com/office/officeart/2005/8/layout/orgChart1"/>
    <dgm:cxn modelId="{F94EA610-09C3-4ED4-8D5D-736A0B5E2875}" type="presOf" srcId="{B0BB80E3-EB8A-44F7-97A0-3C64468AFBC5}" destId="{2B24E2A1-44B8-40F2-92F3-2FE87D2737A3}" srcOrd="0" destOrd="0" presId="urn:microsoft.com/office/officeart/2005/8/layout/orgChart1"/>
    <dgm:cxn modelId="{540D5E46-7AAA-4308-A95D-14349411298F}" type="presOf" srcId="{DED75945-FA35-46FE-B058-888A5BA766CA}" destId="{C3718361-D500-4259-BF76-85937436EAC8}" srcOrd="0" destOrd="0" presId="urn:microsoft.com/office/officeart/2005/8/layout/orgChart1"/>
    <dgm:cxn modelId="{5A5E65B4-602D-4B13-AAAA-225B8F314E24}" srcId="{DED75945-FA35-46FE-B058-888A5BA766CA}" destId="{C0B84FE4-655E-4092-BED3-FAD04C81BE5D}" srcOrd="0" destOrd="0" parTransId="{8A5EF1AA-F710-41E4-A894-00CAB8065B6A}" sibTransId="{6C8FAB5E-C92F-4552-B142-14F2C41BCEFA}"/>
    <dgm:cxn modelId="{FDE6105C-5853-4F59-932C-B2D6267BD53C}" srcId="{AE551A06-C2BD-41D8-ABF1-8455AA1CF036}" destId="{DED75945-FA35-46FE-B058-888A5BA766CA}" srcOrd="2" destOrd="0" parTransId="{44A016D8-FC8C-4AD3-98CB-49AA934B76F7}" sibTransId="{F0BE54FC-4E8A-4F57-88F6-BDCA54D929C3}"/>
    <dgm:cxn modelId="{33DBD76C-C4E2-488E-AFF5-D3CB27C2B825}" type="presOf" srcId="{67562E5D-8409-459D-9044-FA5598B02E70}" destId="{166C5C12-4994-4728-BBF6-388EE9E818DF}" srcOrd="0" destOrd="0" presId="urn:microsoft.com/office/officeart/2005/8/layout/orgChart1"/>
    <dgm:cxn modelId="{245F9F86-CA2C-422C-A538-7416AB01168C}" type="presOf" srcId="{11276DAA-A8DC-4D37-A291-00AA00BD056C}" destId="{4F4BD73B-B53B-4729-A83E-297DC0DEBD8B}" srcOrd="0" destOrd="0" presId="urn:microsoft.com/office/officeart/2005/8/layout/orgChart1"/>
    <dgm:cxn modelId="{2B0BB56F-56C8-4E35-8557-46AAAD16FD8C}" srcId="{57212246-1BAA-44C0-9B6A-AB3B86CB2FDD}" destId="{65516FCF-9494-4E2D-BA7D-3A92085A9FC3}" srcOrd="3" destOrd="0" parTransId="{11276DAA-A8DC-4D37-A291-00AA00BD056C}" sibTransId="{A0DD15BA-72C8-4ADD-AF23-56165F711440}"/>
    <dgm:cxn modelId="{EE1CD18D-DB71-4E65-9D88-D8E647EE25A5}" srcId="{8EDA4004-D041-4B7A-9995-F8D528EED731}" destId="{EBABE439-F198-47F8-AC25-37D24FD86F63}" srcOrd="0" destOrd="0" parTransId="{D2A0CC3D-5E86-43C3-B6EE-A13C6D624B9F}" sibTransId="{74212F91-B322-4842-83BE-69EAA0999FEF}"/>
    <dgm:cxn modelId="{48C20033-BF9F-46E5-9F02-2A75B4933576}" type="presOf" srcId="{41097278-A731-449B-A683-CC71BE2253F0}" destId="{FAECDF82-145F-46B8-A814-621EAF3DBB09}" srcOrd="0" destOrd="0" presId="urn:microsoft.com/office/officeart/2005/8/layout/orgChart1"/>
    <dgm:cxn modelId="{57BD5A0B-84CA-4E7F-9D66-B5783C84FE0A}" type="presOf" srcId="{88EFA09C-5CE3-493C-A7CD-4FC40D8B3492}" destId="{BB2B47F2-68B8-48AC-8CEA-8BADA29B6426}" srcOrd="0" destOrd="0" presId="urn:microsoft.com/office/officeart/2005/8/layout/orgChart1"/>
    <dgm:cxn modelId="{E12BD233-B101-4D15-91B6-F8AE70D5FD53}" type="presOf" srcId="{AE551A06-C2BD-41D8-ABF1-8455AA1CF036}" destId="{F4F35194-6C03-451A-B4E1-DAC8DDCF1C85}" srcOrd="1" destOrd="0" presId="urn:microsoft.com/office/officeart/2005/8/layout/orgChart1"/>
    <dgm:cxn modelId="{39C10753-EBFB-4D11-9FE6-A90BFB8C3F6F}" type="presOf" srcId="{65516FCF-9494-4E2D-BA7D-3A92085A9FC3}" destId="{4F508AC2-A0C7-4868-A761-254604886128}" srcOrd="0" destOrd="0" presId="urn:microsoft.com/office/officeart/2005/8/layout/orgChart1"/>
    <dgm:cxn modelId="{4717C627-E6CC-4839-925F-AA8E47FFE0D1}" type="presOf" srcId="{8EDA4004-D041-4B7A-9995-F8D528EED731}" destId="{9472CB01-D75A-42AD-98E1-1473B44E6036}" srcOrd="1" destOrd="0" presId="urn:microsoft.com/office/officeart/2005/8/layout/orgChart1"/>
    <dgm:cxn modelId="{F6AE5CB1-95A0-4A5E-AFF2-BD51E5893721}" type="presOf" srcId="{44A016D8-FC8C-4AD3-98CB-49AA934B76F7}" destId="{8930EE88-9E99-46FF-8016-506A3E1CB58D}" srcOrd="0" destOrd="0" presId="urn:microsoft.com/office/officeart/2005/8/layout/orgChart1"/>
    <dgm:cxn modelId="{66C22A6C-CBED-4499-A260-C0D6F66657A6}" type="presOf" srcId="{8EDA4004-D041-4B7A-9995-F8D528EED731}" destId="{70D12491-9CFD-42D7-A241-995E2A214673}" srcOrd="0" destOrd="0" presId="urn:microsoft.com/office/officeart/2005/8/layout/orgChart1"/>
    <dgm:cxn modelId="{C9D1E1ED-9780-45BD-9420-FCAA54555970}" type="presOf" srcId="{F2E20BE8-FF47-4BAD-BAE4-36CBC2CF4AEA}" destId="{04DAAAAD-7ABD-4ACE-B893-3A1DEEEACEB9}" srcOrd="0" destOrd="0" presId="urn:microsoft.com/office/officeart/2005/8/layout/orgChart1"/>
    <dgm:cxn modelId="{0BB1AA63-07DC-4FDE-9A5F-89226AB0C1FA}" type="presOf" srcId="{76ACFDA9-5E5B-43CB-BC02-E4D0BB6474C3}" destId="{7E342C5A-3340-41BC-8B45-7ACAA9A89ABC}" srcOrd="0" destOrd="0" presId="urn:microsoft.com/office/officeart/2005/8/layout/orgChart1"/>
    <dgm:cxn modelId="{252C9A4C-EF33-46C9-B242-B0D6D080E981}" type="presOf" srcId="{F26CBDDC-8C2B-4C6E-8040-37069AB2C51A}" destId="{C8170A6F-7D45-4F58-BAD1-40129DCF1D7C}" srcOrd="0" destOrd="0" presId="urn:microsoft.com/office/officeart/2005/8/layout/orgChart1"/>
    <dgm:cxn modelId="{F1D08E23-99BA-4CB4-B9CF-C19CFFF18151}" srcId="{57212246-1BAA-44C0-9B6A-AB3B86CB2FDD}" destId="{95EE16DF-A5E1-4D62-A9CF-09096694DF01}" srcOrd="0" destOrd="0" parTransId="{F2394E6F-0A3E-4C15-B985-4F1E6327D55A}" sibTransId="{77D6ED40-F1EC-460C-9938-6302FE6D621E}"/>
    <dgm:cxn modelId="{2D7CE713-4111-4112-8B72-ED485FB92E05}" type="presOf" srcId="{9A1260CB-2937-4324-8119-0A266F30F8B1}" destId="{D2A35D8B-624B-41D8-9875-BCF2F9274311}" srcOrd="0" destOrd="0" presId="urn:microsoft.com/office/officeart/2005/8/layout/orgChart1"/>
    <dgm:cxn modelId="{DF51AE53-E9B3-4048-A9AE-7DD1FC427F47}" type="presOf" srcId="{ADD9634C-E965-46DF-9F61-6549302C190A}" destId="{4E02B96C-8827-4163-AEB0-3E9A740CAA08}" srcOrd="0" destOrd="0" presId="urn:microsoft.com/office/officeart/2005/8/layout/orgChart1"/>
    <dgm:cxn modelId="{5CD15486-60A5-4C99-BC7E-3310A55EB041}" type="presOf" srcId="{63628A4A-41C5-4AE6-807E-7C5E7B1A304F}" destId="{2A3665E8-C8A9-4021-81DA-00C69223727C}" srcOrd="0" destOrd="0" presId="urn:microsoft.com/office/officeart/2005/8/layout/orgChart1"/>
    <dgm:cxn modelId="{8AF5F25F-EBAE-4104-BED1-8229082C014E}" type="presOf" srcId="{EBABE439-F198-47F8-AC25-37D24FD86F63}" destId="{4C1C3E74-0681-4B79-B847-F2B636DFF463}" srcOrd="0" destOrd="0" presId="urn:microsoft.com/office/officeart/2005/8/layout/orgChart1"/>
    <dgm:cxn modelId="{87733AD8-646C-4BC9-A288-9C908E0ECD53}" srcId="{57212246-1BAA-44C0-9B6A-AB3B86CB2FDD}" destId="{AE551A06-C2BD-41D8-ABF1-8455AA1CF036}" srcOrd="2" destOrd="0" parTransId="{B0BB80E3-EB8A-44F7-97A0-3C64468AFBC5}" sibTransId="{F6FA4D5A-5E61-46F3-A7ED-9BA4281F5E1D}"/>
    <dgm:cxn modelId="{172CD082-E157-424D-91C9-56EC601A6C1A}" type="presOf" srcId="{AE551A06-C2BD-41D8-ABF1-8455AA1CF036}" destId="{2C682BC1-CA81-472D-8EAB-EA032928C1FE}" srcOrd="0" destOrd="0" presId="urn:microsoft.com/office/officeart/2005/8/layout/orgChart1"/>
    <dgm:cxn modelId="{2D72E464-39EF-4182-821A-056ED010DD37}" type="presOf" srcId="{C1AC4EE2-5694-4CF8-8CCC-EAC50F9E48AC}" destId="{551A4BE9-361A-46C4-8A0E-8CB50A80320F}" srcOrd="1" destOrd="0" presId="urn:microsoft.com/office/officeart/2005/8/layout/orgChart1"/>
    <dgm:cxn modelId="{F2F0A647-EE3C-4E62-B6B8-56A989BEFDEB}" srcId="{65516FCF-9494-4E2D-BA7D-3A92085A9FC3}" destId="{F2E20BE8-FF47-4BAD-BAE4-36CBC2CF4AEA}" srcOrd="1" destOrd="0" parTransId="{0EBD89FA-0280-4D5C-A988-259192739735}" sibTransId="{52E6BEF8-EAA9-4390-8099-DB76F958C157}"/>
    <dgm:cxn modelId="{B6C7C5FF-F5AC-4620-AE37-8AE7FB5D208C}" type="presOf" srcId="{57212246-1BAA-44C0-9B6A-AB3B86CB2FDD}" destId="{80AA1ECC-EDC9-490A-A031-571696AE34FE}" srcOrd="0" destOrd="0" presId="urn:microsoft.com/office/officeart/2005/8/layout/orgChart1"/>
    <dgm:cxn modelId="{64C4DBE8-ACB1-4400-966E-0928378A5B4B}" srcId="{FBA5949A-2DFE-48BE-AD14-B0EFF56925D3}" destId="{FB3CC34E-60BF-48F0-BEB3-6EBF4D4141AC}" srcOrd="0" destOrd="0" parTransId="{18B01A1F-11DA-48AE-9A3D-BD9AFC9166B6}" sibTransId="{47B63EA6-0661-4AE2-B1DE-C7E953EEAC16}"/>
    <dgm:cxn modelId="{42433AE5-E00D-42F2-960E-CA644976AAF9}" type="presOf" srcId="{FB3CC34E-60BF-48F0-BEB3-6EBF4D4141AC}" destId="{1F2C3B39-E31F-4699-A9C3-075E78FE782D}" srcOrd="0" destOrd="0" presId="urn:microsoft.com/office/officeart/2005/8/layout/orgChart1"/>
    <dgm:cxn modelId="{6B0F9994-D076-4697-975E-C1EEE0052B8B}" type="presOf" srcId="{C1AC4EE2-5694-4CF8-8CCC-EAC50F9E48AC}" destId="{BC6FD644-2500-45AA-8117-56EA1FEE1F38}" srcOrd="0" destOrd="0" presId="urn:microsoft.com/office/officeart/2005/8/layout/orgChart1"/>
    <dgm:cxn modelId="{D16F49FF-F6B1-4C28-9F8C-2F055F0649A9}" srcId="{ADD9634C-E965-46DF-9F61-6549302C190A}" destId="{57212246-1BAA-44C0-9B6A-AB3B86CB2FDD}" srcOrd="0" destOrd="0" parTransId="{CD0A82DE-384F-4EE4-A05B-DF9262FF6617}" sibTransId="{345D24E0-CD0F-4E63-9EC7-D78F4993994B}"/>
    <dgm:cxn modelId="{100B3940-AE02-4B20-BEA8-40D588F718A1}" srcId="{57212246-1BAA-44C0-9B6A-AB3B86CB2FDD}" destId="{67562E5D-8409-459D-9044-FA5598B02E70}" srcOrd="1" destOrd="0" parTransId="{22730988-923E-451C-93D9-87C2D41B1B38}" sibTransId="{4DB2C1B7-02E2-4FC0-8897-ACA8981033A8}"/>
    <dgm:cxn modelId="{6A5E974E-B6C0-44D5-8D27-600CFE6958DE}" type="presOf" srcId="{76ACFDA9-5E5B-43CB-BC02-E4D0BB6474C3}" destId="{6FAC6805-BA89-4ECB-BFC1-D610014DAD7C}" srcOrd="1" destOrd="0" presId="urn:microsoft.com/office/officeart/2005/8/layout/orgChart1"/>
    <dgm:cxn modelId="{EB5566C5-98C7-45FA-8F49-C5B992BDE99F}" srcId="{DED75945-FA35-46FE-B058-888A5BA766CA}" destId="{C1AC4EE2-5694-4CF8-8CCC-EAC50F9E48AC}" srcOrd="1" destOrd="0" parTransId="{41097278-A731-449B-A683-CC71BE2253F0}" sibTransId="{C86D4F46-B58F-4813-9C17-2DF87B9F4AC2}"/>
    <dgm:cxn modelId="{C3368D86-A0CD-44E8-9C1F-CE3047F7E55D}" type="presOf" srcId="{AB98550D-9C78-4DC6-9F5C-F7CC6FCF4F4F}" destId="{4FEA5B50-CA9C-41DB-B0CF-88AFE6D3F1DD}" srcOrd="0" destOrd="0" presId="urn:microsoft.com/office/officeart/2005/8/layout/orgChart1"/>
    <dgm:cxn modelId="{D80A1B20-0A39-411F-A6D1-7573B2635853}" type="presOf" srcId="{22730988-923E-451C-93D9-87C2D41B1B38}" destId="{14DE4786-AE4D-4BD8-B9B2-43717E8F8E56}" srcOrd="0" destOrd="0" presId="urn:microsoft.com/office/officeart/2005/8/layout/orgChart1"/>
    <dgm:cxn modelId="{1EBEEF1F-3496-463D-9C8E-418C701B7955}" srcId="{65516FCF-9494-4E2D-BA7D-3A92085A9FC3}" destId="{FBA5949A-2DFE-48BE-AD14-B0EFF56925D3}" srcOrd="2" destOrd="0" parTransId="{B496C745-47EB-485C-B0B6-DAF92C5A26C1}" sibTransId="{DEA884A4-19AF-42D4-B9C1-87D695CB9C97}"/>
    <dgm:cxn modelId="{28F8D1BF-E4B9-414F-8CEB-E68F2B272E9E}" type="presOf" srcId="{0EBD89FA-0280-4D5C-A988-259192739735}" destId="{524FBAB4-D3B2-477E-B0D4-269ED33C3BC0}" srcOrd="0" destOrd="0" presId="urn:microsoft.com/office/officeart/2005/8/layout/orgChart1"/>
    <dgm:cxn modelId="{E4470E5F-B2A5-4DFC-973D-5190B7D94B45}" type="presOf" srcId="{EBABE439-F198-47F8-AC25-37D24FD86F63}" destId="{E3FE3389-09F8-4933-9B40-1DD3DB5D6668}" srcOrd="1" destOrd="0" presId="urn:microsoft.com/office/officeart/2005/8/layout/orgChart1"/>
    <dgm:cxn modelId="{E08CB6D6-1264-42FE-9527-C1A1658E50AE}" type="presParOf" srcId="{4E02B96C-8827-4163-AEB0-3E9A740CAA08}" destId="{397DA688-BDE2-4C24-90D2-0F855479C647}" srcOrd="0" destOrd="0" presId="urn:microsoft.com/office/officeart/2005/8/layout/orgChart1"/>
    <dgm:cxn modelId="{11B767DE-0AF3-41B6-9823-8BA5B92095C3}" type="presParOf" srcId="{397DA688-BDE2-4C24-90D2-0F855479C647}" destId="{FE54E694-E784-42DC-866D-B7096B87315E}" srcOrd="0" destOrd="0" presId="urn:microsoft.com/office/officeart/2005/8/layout/orgChart1"/>
    <dgm:cxn modelId="{44D7B380-F41C-4216-B073-18FFF259C963}" type="presParOf" srcId="{FE54E694-E784-42DC-866D-B7096B87315E}" destId="{80AA1ECC-EDC9-490A-A031-571696AE34FE}" srcOrd="0" destOrd="0" presId="urn:microsoft.com/office/officeart/2005/8/layout/orgChart1"/>
    <dgm:cxn modelId="{FC41F749-6C64-4E4F-95D1-57ABE5B95E95}" type="presParOf" srcId="{FE54E694-E784-42DC-866D-B7096B87315E}" destId="{B1A666B8-AC3F-4975-AAB0-DD97CC2F04FC}" srcOrd="1" destOrd="0" presId="urn:microsoft.com/office/officeart/2005/8/layout/orgChart1"/>
    <dgm:cxn modelId="{AA7ED77F-1EAC-41F7-9082-039D32FE3C76}" type="presParOf" srcId="{397DA688-BDE2-4C24-90D2-0F855479C647}" destId="{AD019649-D61F-4F4B-9F5F-83DBB2EA2BEE}" srcOrd="1" destOrd="0" presId="urn:microsoft.com/office/officeart/2005/8/layout/orgChart1"/>
    <dgm:cxn modelId="{B579F713-BEAC-4D49-AC32-B6009DCF66DC}" type="presParOf" srcId="{AD019649-D61F-4F4B-9F5F-83DBB2EA2BEE}" destId="{9EB282E0-9C92-446F-8071-01C8720045A1}" srcOrd="0" destOrd="0" presId="urn:microsoft.com/office/officeart/2005/8/layout/orgChart1"/>
    <dgm:cxn modelId="{9D186E8A-4A17-43C7-9856-E2C07E7D0946}" type="presParOf" srcId="{AD019649-D61F-4F4B-9F5F-83DBB2EA2BEE}" destId="{DB37DB7A-7F01-4048-9D25-543231F731B6}" srcOrd="1" destOrd="0" presId="urn:microsoft.com/office/officeart/2005/8/layout/orgChart1"/>
    <dgm:cxn modelId="{72300D7E-033C-4ED5-8956-D13B39D02258}" type="presParOf" srcId="{DB37DB7A-7F01-4048-9D25-543231F731B6}" destId="{6CF95D5D-2E64-474B-B671-A7C3689EF727}" srcOrd="0" destOrd="0" presId="urn:microsoft.com/office/officeart/2005/8/layout/orgChart1"/>
    <dgm:cxn modelId="{BCAF4EBA-6D30-4337-872A-4FF477D69A8F}" type="presParOf" srcId="{6CF95D5D-2E64-474B-B671-A7C3689EF727}" destId="{9E2AD23B-4F01-4F05-83A5-981FCB49F1C6}" srcOrd="0" destOrd="0" presId="urn:microsoft.com/office/officeart/2005/8/layout/orgChart1"/>
    <dgm:cxn modelId="{C5143170-9059-470D-87ED-626C32807114}" type="presParOf" srcId="{6CF95D5D-2E64-474B-B671-A7C3689EF727}" destId="{A9851DB5-A201-42BF-8231-7A191B8DE491}" srcOrd="1" destOrd="0" presId="urn:microsoft.com/office/officeart/2005/8/layout/orgChart1"/>
    <dgm:cxn modelId="{1CDD98F6-E310-4975-8A2B-5C0D559E392B}" type="presParOf" srcId="{DB37DB7A-7F01-4048-9D25-543231F731B6}" destId="{11B6BA24-E767-473E-82A3-8C6F48ACA411}" srcOrd="1" destOrd="0" presId="urn:microsoft.com/office/officeart/2005/8/layout/orgChart1"/>
    <dgm:cxn modelId="{2E45FFCC-44A4-4C17-BD35-AC5A7C102516}" type="presParOf" srcId="{DB37DB7A-7F01-4048-9D25-543231F731B6}" destId="{83F67CBE-C2A6-427D-BDA1-664FB6275965}" srcOrd="2" destOrd="0" presId="urn:microsoft.com/office/officeart/2005/8/layout/orgChart1"/>
    <dgm:cxn modelId="{0CFC92C1-7377-450C-B8DD-7B1971208733}" type="presParOf" srcId="{AD019649-D61F-4F4B-9F5F-83DBB2EA2BEE}" destId="{14DE4786-AE4D-4BD8-B9B2-43717E8F8E56}" srcOrd="2" destOrd="0" presId="urn:microsoft.com/office/officeart/2005/8/layout/orgChart1"/>
    <dgm:cxn modelId="{F1E2F399-9055-4947-BF46-EA6834A48056}" type="presParOf" srcId="{AD019649-D61F-4F4B-9F5F-83DBB2EA2BEE}" destId="{5003FA4D-1E4A-42E3-AE71-7242F33BD523}" srcOrd="3" destOrd="0" presId="urn:microsoft.com/office/officeart/2005/8/layout/orgChart1"/>
    <dgm:cxn modelId="{D771FCF1-DDAE-4DC8-B4F4-E585E8832A58}" type="presParOf" srcId="{5003FA4D-1E4A-42E3-AE71-7242F33BD523}" destId="{0DF73B49-70D6-421D-AB56-FCA5DA0173F2}" srcOrd="0" destOrd="0" presId="urn:microsoft.com/office/officeart/2005/8/layout/orgChart1"/>
    <dgm:cxn modelId="{72B9F0BC-9E43-4FBD-925F-64187FBAD677}" type="presParOf" srcId="{0DF73B49-70D6-421D-AB56-FCA5DA0173F2}" destId="{166C5C12-4994-4728-BBF6-388EE9E818DF}" srcOrd="0" destOrd="0" presId="urn:microsoft.com/office/officeart/2005/8/layout/orgChart1"/>
    <dgm:cxn modelId="{99695C2C-80AA-4183-9F05-785CCC30EC7B}" type="presParOf" srcId="{0DF73B49-70D6-421D-AB56-FCA5DA0173F2}" destId="{FFFB5CA4-0ACC-4EBB-9A6A-40F6AE6BB5AC}" srcOrd="1" destOrd="0" presId="urn:microsoft.com/office/officeart/2005/8/layout/orgChart1"/>
    <dgm:cxn modelId="{24CFC874-E1BC-45B3-9ED8-B7D3D0E6AC1A}" type="presParOf" srcId="{5003FA4D-1E4A-42E3-AE71-7242F33BD523}" destId="{50145ACB-AE06-449A-9CA2-C6B85B59E872}" srcOrd="1" destOrd="0" presId="urn:microsoft.com/office/officeart/2005/8/layout/orgChart1"/>
    <dgm:cxn modelId="{C955A47D-31ED-4BD1-9753-A7E480C13D23}" type="presParOf" srcId="{5003FA4D-1E4A-42E3-AE71-7242F33BD523}" destId="{87AFD327-DCF0-41B3-AD49-BA68261BE548}" srcOrd="2" destOrd="0" presId="urn:microsoft.com/office/officeart/2005/8/layout/orgChart1"/>
    <dgm:cxn modelId="{3050BB92-8ECF-41F5-A9BA-DF73689D2807}" type="presParOf" srcId="{AD019649-D61F-4F4B-9F5F-83DBB2EA2BEE}" destId="{2B24E2A1-44B8-40F2-92F3-2FE87D2737A3}" srcOrd="4" destOrd="0" presId="urn:microsoft.com/office/officeart/2005/8/layout/orgChart1"/>
    <dgm:cxn modelId="{403A543D-0C3A-43D6-B52D-715A0E1CCB11}" type="presParOf" srcId="{AD019649-D61F-4F4B-9F5F-83DBB2EA2BEE}" destId="{F8714213-2BDA-4A21-AAE2-D86D1A9080AF}" srcOrd="5" destOrd="0" presId="urn:microsoft.com/office/officeart/2005/8/layout/orgChart1"/>
    <dgm:cxn modelId="{7297A67B-6F21-40A7-ABAE-D47527819BE7}" type="presParOf" srcId="{F8714213-2BDA-4A21-AAE2-D86D1A9080AF}" destId="{711DEECB-1A0D-4F9B-8A5C-9289616F17E1}" srcOrd="0" destOrd="0" presId="urn:microsoft.com/office/officeart/2005/8/layout/orgChart1"/>
    <dgm:cxn modelId="{577B4DB7-6D1F-4A2C-95A3-1DDA552DAFAC}" type="presParOf" srcId="{711DEECB-1A0D-4F9B-8A5C-9289616F17E1}" destId="{2C682BC1-CA81-472D-8EAB-EA032928C1FE}" srcOrd="0" destOrd="0" presId="urn:microsoft.com/office/officeart/2005/8/layout/orgChart1"/>
    <dgm:cxn modelId="{644466BF-161F-47CA-99A8-1B1CE78BCB83}" type="presParOf" srcId="{711DEECB-1A0D-4F9B-8A5C-9289616F17E1}" destId="{F4F35194-6C03-451A-B4E1-DAC8DDCF1C85}" srcOrd="1" destOrd="0" presId="urn:microsoft.com/office/officeart/2005/8/layout/orgChart1"/>
    <dgm:cxn modelId="{42C0A4D0-14B2-4884-99CF-2EE3DC65E581}" type="presParOf" srcId="{F8714213-2BDA-4A21-AAE2-D86D1A9080AF}" destId="{3D1A1531-FB12-4F2A-B544-57FC3A722DD5}" srcOrd="1" destOrd="0" presId="urn:microsoft.com/office/officeart/2005/8/layout/orgChart1"/>
    <dgm:cxn modelId="{B4BDA9F8-7539-4188-9A7E-0984443E8F57}" type="presParOf" srcId="{3D1A1531-FB12-4F2A-B544-57FC3A722DD5}" destId="{F77263C0-77CC-42C2-960E-32614D219834}" srcOrd="0" destOrd="0" presId="urn:microsoft.com/office/officeart/2005/8/layout/orgChart1"/>
    <dgm:cxn modelId="{1862CD5E-2D41-4406-9A41-17E820D8EEAD}" type="presParOf" srcId="{3D1A1531-FB12-4F2A-B544-57FC3A722DD5}" destId="{BC0F4460-89D9-4D6C-A3DC-CC1C39EF60F8}" srcOrd="1" destOrd="0" presId="urn:microsoft.com/office/officeart/2005/8/layout/orgChart1"/>
    <dgm:cxn modelId="{60D525DF-ABEF-40E3-9C98-24E2867E1DFF}" type="presParOf" srcId="{BC0F4460-89D9-4D6C-A3DC-CC1C39EF60F8}" destId="{ACFB1815-154E-486C-AF56-06E145EC37CD}" srcOrd="0" destOrd="0" presId="urn:microsoft.com/office/officeart/2005/8/layout/orgChart1"/>
    <dgm:cxn modelId="{7D0130F4-FDB3-481D-849A-3CAB2E13B99B}" type="presParOf" srcId="{ACFB1815-154E-486C-AF56-06E145EC37CD}" destId="{7E342C5A-3340-41BC-8B45-7ACAA9A89ABC}" srcOrd="0" destOrd="0" presId="urn:microsoft.com/office/officeart/2005/8/layout/orgChart1"/>
    <dgm:cxn modelId="{D21F66E6-6A4D-47C8-B1C5-C814B7C2EAAB}" type="presParOf" srcId="{ACFB1815-154E-486C-AF56-06E145EC37CD}" destId="{6FAC6805-BA89-4ECB-BFC1-D610014DAD7C}" srcOrd="1" destOrd="0" presId="urn:microsoft.com/office/officeart/2005/8/layout/orgChart1"/>
    <dgm:cxn modelId="{316FDC2D-0659-415A-98C3-12A8589F94E7}" type="presParOf" srcId="{BC0F4460-89D9-4D6C-A3DC-CC1C39EF60F8}" destId="{2C51A82A-348B-45C8-82F9-811B4BB190A7}" srcOrd="1" destOrd="0" presId="urn:microsoft.com/office/officeart/2005/8/layout/orgChart1"/>
    <dgm:cxn modelId="{2422B2E4-EA45-4665-A9DE-81037D653188}" type="presParOf" srcId="{BC0F4460-89D9-4D6C-A3DC-CC1C39EF60F8}" destId="{D08569DD-B5F7-4B3E-965A-6788B14C0E2D}" srcOrd="2" destOrd="0" presId="urn:microsoft.com/office/officeart/2005/8/layout/orgChart1"/>
    <dgm:cxn modelId="{13E203F4-6568-4DED-AD81-A8746FC2936A}" type="presParOf" srcId="{3D1A1531-FB12-4F2A-B544-57FC3A722DD5}" destId="{BB2B47F2-68B8-48AC-8CEA-8BADA29B6426}" srcOrd="2" destOrd="0" presId="urn:microsoft.com/office/officeart/2005/8/layout/orgChart1"/>
    <dgm:cxn modelId="{37BDE58F-BBDE-4CAC-8F6E-A88812F38329}" type="presParOf" srcId="{3D1A1531-FB12-4F2A-B544-57FC3A722DD5}" destId="{F4186405-145F-4D7D-B60F-B4169D576582}" srcOrd="3" destOrd="0" presId="urn:microsoft.com/office/officeart/2005/8/layout/orgChart1"/>
    <dgm:cxn modelId="{FB07E6FF-CF92-4FA3-ADCF-FED675DCC2D1}" type="presParOf" srcId="{F4186405-145F-4D7D-B60F-B4169D576582}" destId="{E182CFBC-D3CE-44D1-AA1A-DB2903B5D9D3}" srcOrd="0" destOrd="0" presId="urn:microsoft.com/office/officeart/2005/8/layout/orgChart1"/>
    <dgm:cxn modelId="{4C1D4053-C0D9-4EF9-A0B5-A6ECFA8D803F}" type="presParOf" srcId="{E182CFBC-D3CE-44D1-AA1A-DB2903B5D9D3}" destId="{C8170A6F-7D45-4F58-BAD1-40129DCF1D7C}" srcOrd="0" destOrd="0" presId="urn:microsoft.com/office/officeart/2005/8/layout/orgChart1"/>
    <dgm:cxn modelId="{295AEECE-D610-4085-94E7-7B9117B7B2BB}" type="presParOf" srcId="{E182CFBC-D3CE-44D1-AA1A-DB2903B5D9D3}" destId="{4CD2F806-ABC3-4AD4-82D4-F08055B1477D}" srcOrd="1" destOrd="0" presId="urn:microsoft.com/office/officeart/2005/8/layout/orgChart1"/>
    <dgm:cxn modelId="{8801EA47-7DEE-4044-82F5-61D9453954B3}" type="presParOf" srcId="{F4186405-145F-4D7D-B60F-B4169D576582}" destId="{029631A3-E691-433C-B7E8-67553479FAE1}" srcOrd="1" destOrd="0" presId="urn:microsoft.com/office/officeart/2005/8/layout/orgChart1"/>
    <dgm:cxn modelId="{796B3B4F-F559-4119-9E67-565E90A4BD90}" type="presParOf" srcId="{F4186405-145F-4D7D-B60F-B4169D576582}" destId="{04C5E2BC-FFE0-4A93-B1BC-AB5B2AC161E1}" srcOrd="2" destOrd="0" presId="urn:microsoft.com/office/officeart/2005/8/layout/orgChart1"/>
    <dgm:cxn modelId="{F99F5D8B-C392-4CEA-BF7F-CD23BBFAA8E1}" type="presParOf" srcId="{3D1A1531-FB12-4F2A-B544-57FC3A722DD5}" destId="{8930EE88-9E99-46FF-8016-506A3E1CB58D}" srcOrd="4" destOrd="0" presId="urn:microsoft.com/office/officeart/2005/8/layout/orgChart1"/>
    <dgm:cxn modelId="{E6CA3793-64CC-44F1-921D-7BE69314611B}" type="presParOf" srcId="{3D1A1531-FB12-4F2A-B544-57FC3A722DD5}" destId="{FD65E2E0-82EA-4FC7-81F4-E2359C14237E}" srcOrd="5" destOrd="0" presId="urn:microsoft.com/office/officeart/2005/8/layout/orgChart1"/>
    <dgm:cxn modelId="{F2B27D53-127B-4821-84CF-C9024C9D26DD}" type="presParOf" srcId="{FD65E2E0-82EA-4FC7-81F4-E2359C14237E}" destId="{0CE5D1A1-9451-4442-905F-6D8DFDF89912}" srcOrd="0" destOrd="0" presId="urn:microsoft.com/office/officeart/2005/8/layout/orgChart1"/>
    <dgm:cxn modelId="{E5A1F889-A0F7-401A-86FA-0F922FBB8F5D}" type="presParOf" srcId="{0CE5D1A1-9451-4442-905F-6D8DFDF89912}" destId="{C3718361-D500-4259-BF76-85937436EAC8}" srcOrd="0" destOrd="0" presId="urn:microsoft.com/office/officeart/2005/8/layout/orgChart1"/>
    <dgm:cxn modelId="{5A401C8C-B574-445F-AF8E-066158044C3C}" type="presParOf" srcId="{0CE5D1A1-9451-4442-905F-6D8DFDF89912}" destId="{2B5068B0-DE73-46BF-99B4-427B92586C4B}" srcOrd="1" destOrd="0" presId="urn:microsoft.com/office/officeart/2005/8/layout/orgChart1"/>
    <dgm:cxn modelId="{E193BCAC-E831-446B-8E0B-93B424AE9A34}" type="presParOf" srcId="{FD65E2E0-82EA-4FC7-81F4-E2359C14237E}" destId="{54313666-5272-4EC9-9D78-A9E271735AA1}" srcOrd="1" destOrd="0" presId="urn:microsoft.com/office/officeart/2005/8/layout/orgChart1"/>
    <dgm:cxn modelId="{CF151A86-FB9B-478A-BADC-59043B534092}" type="presParOf" srcId="{54313666-5272-4EC9-9D78-A9E271735AA1}" destId="{82109A92-902C-407C-B49E-EF36141A9B15}" srcOrd="0" destOrd="0" presId="urn:microsoft.com/office/officeart/2005/8/layout/orgChart1"/>
    <dgm:cxn modelId="{C8FD5B7E-9BB0-47DB-B404-1FCAD8ECA027}" type="presParOf" srcId="{54313666-5272-4EC9-9D78-A9E271735AA1}" destId="{6207A73E-4916-4AC0-B5D0-B566EACEEF72}" srcOrd="1" destOrd="0" presId="urn:microsoft.com/office/officeart/2005/8/layout/orgChart1"/>
    <dgm:cxn modelId="{02888168-B2CB-4933-92A1-C681D46CF14D}" type="presParOf" srcId="{6207A73E-4916-4AC0-B5D0-B566EACEEF72}" destId="{A42EB53C-A5F0-4609-B757-85CADF7BCACF}" srcOrd="0" destOrd="0" presId="urn:microsoft.com/office/officeart/2005/8/layout/orgChart1"/>
    <dgm:cxn modelId="{38197294-8890-44F0-8A0E-E12652990385}" type="presParOf" srcId="{A42EB53C-A5F0-4609-B757-85CADF7BCACF}" destId="{33BD4224-34B5-4FEB-840E-7BC9E186D603}" srcOrd="0" destOrd="0" presId="urn:microsoft.com/office/officeart/2005/8/layout/orgChart1"/>
    <dgm:cxn modelId="{92584F7A-BA94-4251-B5E3-D8C0808F0CBA}" type="presParOf" srcId="{A42EB53C-A5F0-4609-B757-85CADF7BCACF}" destId="{65F92647-1E9C-40FA-BE8D-FB3CE164AC85}" srcOrd="1" destOrd="0" presId="urn:microsoft.com/office/officeart/2005/8/layout/orgChart1"/>
    <dgm:cxn modelId="{6307B973-E421-441E-9377-A0B400B13037}" type="presParOf" srcId="{6207A73E-4916-4AC0-B5D0-B566EACEEF72}" destId="{8E459866-A07C-4D48-848B-B267021EFB80}" srcOrd="1" destOrd="0" presId="urn:microsoft.com/office/officeart/2005/8/layout/orgChart1"/>
    <dgm:cxn modelId="{0C57E9E5-0E82-4743-8253-4843AAE69EF2}" type="presParOf" srcId="{6207A73E-4916-4AC0-B5D0-B566EACEEF72}" destId="{0BBF5038-B26E-42B2-B072-8F7D5DA68ECF}" srcOrd="2" destOrd="0" presId="urn:microsoft.com/office/officeart/2005/8/layout/orgChart1"/>
    <dgm:cxn modelId="{F2EA1888-4F06-4CDB-80B7-7119501E3F5E}" type="presParOf" srcId="{54313666-5272-4EC9-9D78-A9E271735AA1}" destId="{FAECDF82-145F-46B8-A814-621EAF3DBB09}" srcOrd="2" destOrd="0" presId="urn:microsoft.com/office/officeart/2005/8/layout/orgChart1"/>
    <dgm:cxn modelId="{739B822D-2751-4CCB-9C89-45E04DC3B2D5}" type="presParOf" srcId="{54313666-5272-4EC9-9D78-A9E271735AA1}" destId="{EA72B824-6B48-4040-AD9C-0EA43196CF62}" srcOrd="3" destOrd="0" presId="urn:microsoft.com/office/officeart/2005/8/layout/orgChart1"/>
    <dgm:cxn modelId="{85602CE3-0D58-4CDE-8B78-D3727A2695A4}" type="presParOf" srcId="{EA72B824-6B48-4040-AD9C-0EA43196CF62}" destId="{FAE2BACC-37E7-4C26-96A4-DB5C0887730C}" srcOrd="0" destOrd="0" presId="urn:microsoft.com/office/officeart/2005/8/layout/orgChart1"/>
    <dgm:cxn modelId="{4F363CA9-C5C7-4767-B355-127CD88BB363}" type="presParOf" srcId="{FAE2BACC-37E7-4C26-96A4-DB5C0887730C}" destId="{BC6FD644-2500-45AA-8117-56EA1FEE1F38}" srcOrd="0" destOrd="0" presId="urn:microsoft.com/office/officeart/2005/8/layout/orgChart1"/>
    <dgm:cxn modelId="{076BA31A-7A6A-4884-992D-0EAE76999148}" type="presParOf" srcId="{FAE2BACC-37E7-4C26-96A4-DB5C0887730C}" destId="{551A4BE9-361A-46C4-8A0E-8CB50A80320F}" srcOrd="1" destOrd="0" presId="urn:microsoft.com/office/officeart/2005/8/layout/orgChart1"/>
    <dgm:cxn modelId="{20ED9DA3-9A40-41E5-8649-CCDC005201FC}" type="presParOf" srcId="{EA72B824-6B48-4040-AD9C-0EA43196CF62}" destId="{54E35A08-180E-4AA3-92B1-384B2B06465D}" srcOrd="1" destOrd="0" presId="urn:microsoft.com/office/officeart/2005/8/layout/orgChart1"/>
    <dgm:cxn modelId="{00AC0267-3427-404E-B33E-B5C01BAA4621}" type="presParOf" srcId="{EA72B824-6B48-4040-AD9C-0EA43196CF62}" destId="{1F67B114-9EE8-47C7-8F2A-EBD2367EE698}" srcOrd="2" destOrd="0" presId="urn:microsoft.com/office/officeart/2005/8/layout/orgChart1"/>
    <dgm:cxn modelId="{B6B3472A-D8CD-41E1-AECF-9608591B1313}" type="presParOf" srcId="{FD65E2E0-82EA-4FC7-81F4-E2359C14237E}" destId="{1F5E07C8-6C70-4CB8-8B0C-AFF5328A3825}" srcOrd="2" destOrd="0" presId="urn:microsoft.com/office/officeart/2005/8/layout/orgChart1"/>
    <dgm:cxn modelId="{83E8DBC6-456B-4E07-B0B5-1C7BE88D9C5C}" type="presParOf" srcId="{F8714213-2BDA-4A21-AAE2-D86D1A9080AF}" destId="{DEB9A00D-EBE3-4C94-B7C3-5FADCB6E01BD}" srcOrd="2" destOrd="0" presId="urn:microsoft.com/office/officeart/2005/8/layout/orgChart1"/>
    <dgm:cxn modelId="{EA3F126E-5D78-42E5-9E2F-6DE436535ADF}" type="presParOf" srcId="{AD019649-D61F-4F4B-9F5F-83DBB2EA2BEE}" destId="{4F4BD73B-B53B-4729-A83E-297DC0DEBD8B}" srcOrd="6" destOrd="0" presId="urn:microsoft.com/office/officeart/2005/8/layout/orgChart1"/>
    <dgm:cxn modelId="{704E4E54-FC86-4E5C-99E0-CF58B4B7B20B}" type="presParOf" srcId="{AD019649-D61F-4F4B-9F5F-83DBB2EA2BEE}" destId="{C470A096-8088-4DD2-AF4B-AB03B9D5E40F}" srcOrd="7" destOrd="0" presId="urn:microsoft.com/office/officeart/2005/8/layout/orgChart1"/>
    <dgm:cxn modelId="{10FA03DD-3802-4661-A4EC-BA183AA4360A}" type="presParOf" srcId="{C470A096-8088-4DD2-AF4B-AB03B9D5E40F}" destId="{0AC0B4FA-EA14-40D1-ABA2-A77ABE796D0C}" srcOrd="0" destOrd="0" presId="urn:microsoft.com/office/officeart/2005/8/layout/orgChart1"/>
    <dgm:cxn modelId="{4808C1D4-A2C3-4155-A176-935CC3E83259}" type="presParOf" srcId="{0AC0B4FA-EA14-40D1-ABA2-A77ABE796D0C}" destId="{4F508AC2-A0C7-4868-A761-254604886128}" srcOrd="0" destOrd="0" presId="urn:microsoft.com/office/officeart/2005/8/layout/orgChart1"/>
    <dgm:cxn modelId="{D26EB73C-16A8-437F-9F3C-0FD18ED2A46A}" type="presParOf" srcId="{0AC0B4FA-EA14-40D1-ABA2-A77ABE796D0C}" destId="{123E2534-9375-4107-A962-652B7BFC037D}" srcOrd="1" destOrd="0" presId="urn:microsoft.com/office/officeart/2005/8/layout/orgChart1"/>
    <dgm:cxn modelId="{D4FD56A5-E440-467C-A475-0B98674ADDC1}" type="presParOf" srcId="{C470A096-8088-4DD2-AF4B-AB03B9D5E40F}" destId="{00A94F20-17C3-47E4-901D-3CAFDBE71EDD}" srcOrd="1" destOrd="0" presId="urn:microsoft.com/office/officeart/2005/8/layout/orgChart1"/>
    <dgm:cxn modelId="{81EC27FE-6D3D-4057-8184-DD955E6E7545}" type="presParOf" srcId="{00A94F20-17C3-47E4-901D-3CAFDBE71EDD}" destId="{2A3665E8-C8A9-4021-81DA-00C69223727C}" srcOrd="0" destOrd="0" presId="urn:microsoft.com/office/officeart/2005/8/layout/orgChart1"/>
    <dgm:cxn modelId="{21DB3186-7661-4DBE-88F4-C5E82AC1E93D}" type="presParOf" srcId="{00A94F20-17C3-47E4-901D-3CAFDBE71EDD}" destId="{6B1BF51D-E692-4F84-BCB4-B2DF1F2C5945}" srcOrd="1" destOrd="0" presId="urn:microsoft.com/office/officeart/2005/8/layout/orgChart1"/>
    <dgm:cxn modelId="{41FB63D1-23EC-4055-8C83-6E275D79D821}" type="presParOf" srcId="{6B1BF51D-E692-4F84-BCB4-B2DF1F2C5945}" destId="{D4C00A63-553B-482F-9398-53A6590689A6}" srcOrd="0" destOrd="0" presId="urn:microsoft.com/office/officeart/2005/8/layout/orgChart1"/>
    <dgm:cxn modelId="{EA2B93E3-274E-41E4-A18A-B7C25B9C52E0}" type="presParOf" srcId="{D4C00A63-553B-482F-9398-53A6590689A6}" destId="{4FEA5B50-CA9C-41DB-B0CF-88AFE6D3F1DD}" srcOrd="0" destOrd="0" presId="urn:microsoft.com/office/officeart/2005/8/layout/orgChart1"/>
    <dgm:cxn modelId="{4834FA84-6049-4863-8316-AC0280F8DC6D}" type="presParOf" srcId="{D4C00A63-553B-482F-9398-53A6590689A6}" destId="{2A3224F2-C5E1-48AD-8344-B8DA3272DB1B}" srcOrd="1" destOrd="0" presId="urn:microsoft.com/office/officeart/2005/8/layout/orgChart1"/>
    <dgm:cxn modelId="{00D517F9-403B-446C-AED4-E55E00FD6702}" type="presParOf" srcId="{6B1BF51D-E692-4F84-BCB4-B2DF1F2C5945}" destId="{988EDCA0-D394-43B5-9AC5-7C9322A5BF8D}" srcOrd="1" destOrd="0" presId="urn:microsoft.com/office/officeart/2005/8/layout/orgChart1"/>
    <dgm:cxn modelId="{265DA619-BF23-4620-89D7-8588D2296CF2}" type="presParOf" srcId="{6B1BF51D-E692-4F84-BCB4-B2DF1F2C5945}" destId="{CC1D8EB0-DF74-4A1F-A444-F0157F982692}" srcOrd="2" destOrd="0" presId="urn:microsoft.com/office/officeart/2005/8/layout/orgChart1"/>
    <dgm:cxn modelId="{CF1785E4-A2C6-471C-BA90-B92739BA494A}" type="presParOf" srcId="{00A94F20-17C3-47E4-901D-3CAFDBE71EDD}" destId="{524FBAB4-D3B2-477E-B0D4-269ED33C3BC0}" srcOrd="2" destOrd="0" presId="urn:microsoft.com/office/officeart/2005/8/layout/orgChart1"/>
    <dgm:cxn modelId="{E4E9315D-ADC7-4B6B-9A6A-EF0E7A6E16B7}" type="presParOf" srcId="{00A94F20-17C3-47E4-901D-3CAFDBE71EDD}" destId="{F1FC0D4B-F50A-4814-BF49-A52C95E19940}" srcOrd="3" destOrd="0" presId="urn:microsoft.com/office/officeart/2005/8/layout/orgChart1"/>
    <dgm:cxn modelId="{D9E5947D-820E-4683-8A91-AB08B6DDED12}" type="presParOf" srcId="{F1FC0D4B-F50A-4814-BF49-A52C95E19940}" destId="{DD91A171-BFBA-44CC-9852-560859ADE6D9}" srcOrd="0" destOrd="0" presId="urn:microsoft.com/office/officeart/2005/8/layout/orgChart1"/>
    <dgm:cxn modelId="{70AF4B41-CF10-4BCA-8718-0D9F8E3BAC30}" type="presParOf" srcId="{DD91A171-BFBA-44CC-9852-560859ADE6D9}" destId="{04DAAAAD-7ABD-4ACE-B893-3A1DEEEACEB9}" srcOrd="0" destOrd="0" presId="urn:microsoft.com/office/officeart/2005/8/layout/orgChart1"/>
    <dgm:cxn modelId="{EB6B4D33-73AA-4F91-94EC-7ABB57EF0501}" type="presParOf" srcId="{DD91A171-BFBA-44CC-9852-560859ADE6D9}" destId="{E7912105-1051-44D7-9738-F453DAE3FB69}" srcOrd="1" destOrd="0" presId="urn:microsoft.com/office/officeart/2005/8/layout/orgChart1"/>
    <dgm:cxn modelId="{1F7FA723-518B-4EC3-9606-FF4D0E62CFCF}" type="presParOf" srcId="{F1FC0D4B-F50A-4814-BF49-A52C95E19940}" destId="{C58633D3-D986-4BE2-94BB-701D0238AC41}" srcOrd="1" destOrd="0" presId="urn:microsoft.com/office/officeart/2005/8/layout/orgChart1"/>
    <dgm:cxn modelId="{7B93421B-4042-4B1D-80B9-2776B1AD02FD}" type="presParOf" srcId="{F1FC0D4B-F50A-4814-BF49-A52C95E19940}" destId="{7B040A6B-184A-4AAE-B997-34C6F828A513}" srcOrd="2" destOrd="0" presId="urn:microsoft.com/office/officeart/2005/8/layout/orgChart1"/>
    <dgm:cxn modelId="{C5EDC894-EB39-4A22-9C8C-C3A6CA170AD4}" type="presParOf" srcId="{00A94F20-17C3-47E4-901D-3CAFDBE71EDD}" destId="{D357F03D-C6A4-4471-A3D6-B9F8966544F6}" srcOrd="4" destOrd="0" presId="urn:microsoft.com/office/officeart/2005/8/layout/orgChart1"/>
    <dgm:cxn modelId="{4071E6D8-9928-41C3-A838-AEC97B37F296}" type="presParOf" srcId="{00A94F20-17C3-47E4-901D-3CAFDBE71EDD}" destId="{D0A8FA95-1697-46A5-9187-320729A55635}" srcOrd="5" destOrd="0" presId="urn:microsoft.com/office/officeart/2005/8/layout/orgChart1"/>
    <dgm:cxn modelId="{1ED6955F-12C3-4DF0-B9E1-0D4AD33605FF}" type="presParOf" srcId="{D0A8FA95-1697-46A5-9187-320729A55635}" destId="{099FFD43-CA55-42B6-8ED2-37BA3431025B}" srcOrd="0" destOrd="0" presId="urn:microsoft.com/office/officeart/2005/8/layout/orgChart1"/>
    <dgm:cxn modelId="{6562609B-91EA-4300-BFD1-3BD418C90966}" type="presParOf" srcId="{099FFD43-CA55-42B6-8ED2-37BA3431025B}" destId="{778AF9E9-3C7E-456D-BC4D-5E5EF7418DD9}" srcOrd="0" destOrd="0" presId="urn:microsoft.com/office/officeart/2005/8/layout/orgChart1"/>
    <dgm:cxn modelId="{D79F5CEC-1818-453A-AECE-C03E86F47FD7}" type="presParOf" srcId="{099FFD43-CA55-42B6-8ED2-37BA3431025B}" destId="{59C58177-01C6-4BFD-93A5-B5DE6DCF7861}" srcOrd="1" destOrd="0" presId="urn:microsoft.com/office/officeart/2005/8/layout/orgChart1"/>
    <dgm:cxn modelId="{D75CCAA9-69D3-4729-B60A-8D730B482301}" type="presParOf" srcId="{D0A8FA95-1697-46A5-9187-320729A55635}" destId="{72155E1E-8EF8-450F-95C8-722D5624E9D2}" srcOrd="1" destOrd="0" presId="urn:microsoft.com/office/officeart/2005/8/layout/orgChart1"/>
    <dgm:cxn modelId="{3067E70A-49A8-400B-AC5F-0D02B65AD6C5}" type="presParOf" srcId="{72155E1E-8EF8-450F-95C8-722D5624E9D2}" destId="{1DF6EA5D-1891-499D-B8E4-6EEDE0463547}" srcOrd="0" destOrd="0" presId="urn:microsoft.com/office/officeart/2005/8/layout/orgChart1"/>
    <dgm:cxn modelId="{69C051DD-091F-47A9-A720-81A7B7A7EA2A}" type="presParOf" srcId="{72155E1E-8EF8-450F-95C8-722D5624E9D2}" destId="{C387F15C-B892-4709-97C9-8DC3DEFE337F}" srcOrd="1" destOrd="0" presId="urn:microsoft.com/office/officeart/2005/8/layout/orgChart1"/>
    <dgm:cxn modelId="{A05DA782-704D-4FA2-A528-3E99611E6517}" type="presParOf" srcId="{C387F15C-B892-4709-97C9-8DC3DEFE337F}" destId="{07DC54A7-2116-4B61-B788-C6508EAC1352}" srcOrd="0" destOrd="0" presId="urn:microsoft.com/office/officeart/2005/8/layout/orgChart1"/>
    <dgm:cxn modelId="{96B9D7F8-B32C-4876-9D11-FA1554B501F3}" type="presParOf" srcId="{07DC54A7-2116-4B61-B788-C6508EAC1352}" destId="{1F2C3B39-E31F-4699-A9C3-075E78FE782D}" srcOrd="0" destOrd="0" presId="urn:microsoft.com/office/officeart/2005/8/layout/orgChart1"/>
    <dgm:cxn modelId="{EE13B840-94B0-4397-B27F-C14CD0A3FCAF}" type="presParOf" srcId="{07DC54A7-2116-4B61-B788-C6508EAC1352}" destId="{78BC1771-4310-4E19-9DD4-31875A02D885}" srcOrd="1" destOrd="0" presId="urn:microsoft.com/office/officeart/2005/8/layout/orgChart1"/>
    <dgm:cxn modelId="{5566638C-EE09-408C-841D-599E727DC03B}" type="presParOf" srcId="{C387F15C-B892-4709-97C9-8DC3DEFE337F}" destId="{A5A4F073-4460-4AF1-B77C-B6E5BED91801}" srcOrd="1" destOrd="0" presId="urn:microsoft.com/office/officeart/2005/8/layout/orgChart1"/>
    <dgm:cxn modelId="{899C1B2D-4469-4C17-8872-A8A52584AB53}" type="presParOf" srcId="{C387F15C-B892-4709-97C9-8DC3DEFE337F}" destId="{1B9C5506-C9F3-4A1C-9F14-27456E0E05F3}" srcOrd="2" destOrd="0" presId="urn:microsoft.com/office/officeart/2005/8/layout/orgChart1"/>
    <dgm:cxn modelId="{00FFD84E-ADA2-4795-88D3-1ED3911B93BD}" type="presParOf" srcId="{72155E1E-8EF8-450F-95C8-722D5624E9D2}" destId="{D2A35D8B-624B-41D8-9875-BCF2F9274311}" srcOrd="2" destOrd="0" presId="urn:microsoft.com/office/officeart/2005/8/layout/orgChart1"/>
    <dgm:cxn modelId="{0C8CC518-BD9F-41F4-BE00-E1A2971BF167}" type="presParOf" srcId="{72155E1E-8EF8-450F-95C8-722D5624E9D2}" destId="{5F282194-4774-461A-B477-6A799E2C21BA}" srcOrd="3" destOrd="0" presId="urn:microsoft.com/office/officeart/2005/8/layout/orgChart1"/>
    <dgm:cxn modelId="{5A48D876-BDC7-40DD-ADB9-ED84FE67E4DD}" type="presParOf" srcId="{5F282194-4774-461A-B477-6A799E2C21BA}" destId="{FBC3A0BF-7C59-459F-8933-06BAB467F708}" srcOrd="0" destOrd="0" presId="urn:microsoft.com/office/officeart/2005/8/layout/orgChart1"/>
    <dgm:cxn modelId="{BD757C82-289F-4BAA-B769-0C2C12743815}" type="presParOf" srcId="{FBC3A0BF-7C59-459F-8933-06BAB467F708}" destId="{70D12491-9CFD-42D7-A241-995E2A214673}" srcOrd="0" destOrd="0" presId="urn:microsoft.com/office/officeart/2005/8/layout/orgChart1"/>
    <dgm:cxn modelId="{0764D9EE-BA64-4346-A841-B3320D65711A}" type="presParOf" srcId="{FBC3A0BF-7C59-459F-8933-06BAB467F708}" destId="{9472CB01-D75A-42AD-98E1-1473B44E6036}" srcOrd="1" destOrd="0" presId="urn:microsoft.com/office/officeart/2005/8/layout/orgChart1"/>
    <dgm:cxn modelId="{B9F08527-45AC-410A-8F09-6DDB2404FBD3}" type="presParOf" srcId="{5F282194-4774-461A-B477-6A799E2C21BA}" destId="{13C67B0B-F691-4C69-B498-4603E669E26D}" srcOrd="1" destOrd="0" presId="urn:microsoft.com/office/officeart/2005/8/layout/orgChart1"/>
    <dgm:cxn modelId="{5F6153C9-9976-4AEC-825A-4F3863E79BBA}" type="presParOf" srcId="{13C67B0B-F691-4C69-B498-4603E669E26D}" destId="{C1FC4C0B-2A02-4BF6-9F4D-AE09F1FE0DC1}" srcOrd="0" destOrd="0" presId="urn:microsoft.com/office/officeart/2005/8/layout/orgChart1"/>
    <dgm:cxn modelId="{3BDA496F-6AFB-4166-96FE-586EB50F8458}" type="presParOf" srcId="{13C67B0B-F691-4C69-B498-4603E669E26D}" destId="{162C09CA-3EA5-4975-A3EE-CF910A15F158}" srcOrd="1" destOrd="0" presId="urn:microsoft.com/office/officeart/2005/8/layout/orgChart1"/>
    <dgm:cxn modelId="{EA4FC8C0-1C8B-4804-BCD9-3F047B5C50B1}" type="presParOf" srcId="{162C09CA-3EA5-4975-A3EE-CF910A15F158}" destId="{7EFD43B8-C5BA-4CA9-B6F8-F1DF3736723D}" srcOrd="0" destOrd="0" presId="urn:microsoft.com/office/officeart/2005/8/layout/orgChart1"/>
    <dgm:cxn modelId="{D4F73A94-6801-4261-A26C-0FBC1C212826}" type="presParOf" srcId="{7EFD43B8-C5BA-4CA9-B6F8-F1DF3736723D}" destId="{4C1C3E74-0681-4B79-B847-F2B636DFF463}" srcOrd="0" destOrd="0" presId="urn:microsoft.com/office/officeart/2005/8/layout/orgChart1"/>
    <dgm:cxn modelId="{07D20232-D161-44E7-8CA0-3764BE578F64}" type="presParOf" srcId="{7EFD43B8-C5BA-4CA9-B6F8-F1DF3736723D}" destId="{E3FE3389-09F8-4933-9B40-1DD3DB5D6668}" srcOrd="1" destOrd="0" presId="urn:microsoft.com/office/officeart/2005/8/layout/orgChart1"/>
    <dgm:cxn modelId="{CE2FA973-CD59-42D3-A2AC-FD5EE6AB957C}" type="presParOf" srcId="{162C09CA-3EA5-4975-A3EE-CF910A15F158}" destId="{9624BFD0-6DB6-4C00-BC6E-44EA8757E1C7}" srcOrd="1" destOrd="0" presId="urn:microsoft.com/office/officeart/2005/8/layout/orgChart1"/>
    <dgm:cxn modelId="{76BFA334-5307-4406-809F-B69DF7E64A12}" type="presParOf" srcId="{162C09CA-3EA5-4975-A3EE-CF910A15F158}" destId="{B50AA667-3F3F-4DFC-9782-B366E783705B}" srcOrd="2" destOrd="0" presId="urn:microsoft.com/office/officeart/2005/8/layout/orgChart1"/>
    <dgm:cxn modelId="{48816DB2-04B5-4EA1-9279-3D15507A259F}" type="presParOf" srcId="{5F282194-4774-461A-B477-6A799E2C21BA}" destId="{7F4CACE7-66CF-4EEB-8A97-9E0539290693}" srcOrd="2" destOrd="0" presId="urn:microsoft.com/office/officeart/2005/8/layout/orgChart1"/>
    <dgm:cxn modelId="{C340D5BF-4EAD-4302-AA3F-BF0B21023D31}" type="presParOf" srcId="{D0A8FA95-1697-46A5-9187-320729A55635}" destId="{A4F20E3B-F8BA-4DAB-B838-6802539264F8}" srcOrd="2" destOrd="0" presId="urn:microsoft.com/office/officeart/2005/8/layout/orgChart1"/>
    <dgm:cxn modelId="{0FE965BB-1205-4094-867C-BD4EE4E91977}" type="presParOf" srcId="{C470A096-8088-4DD2-AF4B-AB03B9D5E40F}" destId="{73C4C65C-FA73-4019-882C-9A3DEB238209}" srcOrd="2" destOrd="0" presId="urn:microsoft.com/office/officeart/2005/8/layout/orgChart1"/>
    <dgm:cxn modelId="{07603616-F2A8-45E9-91B3-31537D2C24AE}" type="presParOf" srcId="{397DA688-BDE2-4C24-90D2-0F855479C647}" destId="{6A715140-0DBE-4968-A4FC-7D3AD81C421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78F2D1DA-6662-4242-928D-CAE5867F412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BEC78645-FBEA-4E75-B47A-929D2D54DE6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Začetek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m1 / 68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43B879E4-342E-4DE3-9048-4075BCDCA887}" type="parTrans" cxnId="{7570F360-47FE-44BB-A15A-79C801536CFC}">
      <dgm:prSet/>
      <dgm:spPr/>
    </dgm:pt>
    <dgm:pt modelId="{30877954-5DD0-48A4-B1F3-E0AB7ECDF462}" type="sibTrans" cxnId="{7570F360-47FE-44BB-A15A-79C801536CFC}">
      <dgm:prSet/>
      <dgm:spPr/>
    </dgm:pt>
    <dgm:pt modelId="{310E2836-27A3-42D4-AFF8-EAFD9886F14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2 / m12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89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02B16778-55E8-4A7D-98D4-B42B6F52D289}" type="parTrans" cxnId="{1362A853-4A73-4CAD-B9E1-1FED954D7B1C}">
      <dgm:prSet/>
      <dgm:spPr/>
    </dgm:pt>
    <dgm:pt modelId="{88C2A9F5-FCDB-420D-9378-5AD5A34370B3}" type="sibTrans" cxnId="{1362A853-4A73-4CAD-B9E1-1FED954D7B1C}">
      <dgm:prSet/>
      <dgm:spPr/>
    </dgm:pt>
    <dgm:pt modelId="{AB7B2074-FC65-4BFD-AA44-D28D3822EEFD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3 / m13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90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942EFFD4-1F2C-4195-A0A6-90382FE868FF}" type="parTrans" cxnId="{4BB38D29-B936-43F3-9F53-6C8BC8A5EE6D}">
      <dgm:prSet/>
      <dgm:spPr/>
    </dgm:pt>
    <dgm:pt modelId="{5845E749-D437-4B6F-A57F-E757F96BC8FF}" type="sibTrans" cxnId="{4BB38D29-B936-43F3-9F53-6C8BC8A5EE6D}">
      <dgm:prSet/>
      <dgm:spPr/>
    </dgm:pt>
    <dgm:pt modelId="{B602DBF9-C577-442E-9F03-FAFA00E9802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4 / m14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68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E0A7DE83-A6A0-412A-8432-6CE658947B9C}" type="parTrans" cxnId="{A3E49312-B72A-4F7E-BA95-E43072681805}">
      <dgm:prSet/>
      <dgm:spPr/>
    </dgm:pt>
    <dgm:pt modelId="{FEE5BB8D-9471-46D2-BFF5-10FB6D89A1F5}" type="sibTrans" cxnId="{A3E49312-B72A-4F7E-BA95-E43072681805}">
      <dgm:prSet/>
      <dgm:spPr/>
    </dgm:pt>
    <dgm:pt modelId="{E3F76E3A-7660-4E8E-BE0A-722F3556CCB2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2 / m142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102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6B39CFB3-BE40-4EA2-A138-A2CF070D8267}" type="parTrans" cxnId="{6B64017F-B2EA-439D-A0B5-17FB6CE3DE32}">
      <dgm:prSet/>
      <dgm:spPr/>
    </dgm:pt>
    <dgm:pt modelId="{A137C270-A8AA-40E0-B720-F88D91424ED7}" type="sibTrans" cxnId="{6B64017F-B2EA-439D-A0B5-17FB6CE3DE32}">
      <dgm:prSet/>
      <dgm:spPr/>
    </dgm:pt>
    <dgm:pt modelId="{66D80689-968A-4642-AE9D-0600F53CEC6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3 / m143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77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76160679-86A2-4E87-85C3-E7FC9BE40864}" type="parTrans" cxnId="{71951B4B-F193-4728-97FF-310EA53C61B2}">
      <dgm:prSet/>
      <dgm:spPr/>
    </dgm:pt>
    <dgm:pt modelId="{68606A0B-A217-449A-A40E-17F853B5C330}" type="sibTrans" cxnId="{71951B4B-F193-4728-97FF-310EA53C61B2}">
      <dgm:prSet/>
      <dgm:spPr/>
    </dgm:pt>
    <dgm:pt modelId="{80ED07C0-2782-4AEE-BFF8-18A45C46705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5 / m145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68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2BBEDAF0-3E53-4685-9E40-8643143B3A25}" type="parTrans" cxnId="{4F15057F-B4CC-4729-8A79-76B12BF85691}">
      <dgm:prSet/>
      <dgm:spPr/>
    </dgm:pt>
    <dgm:pt modelId="{173E44EF-26A1-48BE-B1E6-38468F7DF90F}" type="sibTrans" cxnId="{4F15057F-B4CC-4729-8A79-76B12BF85691}">
      <dgm:prSet/>
      <dgm:spPr/>
    </dgm:pt>
    <dgm:pt modelId="{BB7DFE11-CB09-4367-A68E-0949023B2EC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2 / m1452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83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DF748FA4-D7C6-4A13-92BF-0C90ED8DA965}" type="parTrans" cxnId="{4B8DB327-2917-4DEF-8B82-047F2DFE84B0}">
      <dgm:prSet/>
      <dgm:spPr/>
    </dgm:pt>
    <dgm:pt modelId="{A50672DA-6A27-417A-A5BC-447EA0FF655A}" type="sibTrans" cxnId="{4B8DB327-2917-4DEF-8B82-047F2DFE84B0}">
      <dgm:prSet/>
      <dgm:spPr/>
    </dgm:pt>
    <dgm:pt modelId="{300AF19C-5AB2-4493-84E6-308310ED963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3 / m1453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80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8FB8A3BC-B15F-461F-84CD-76D3F2CEFE2B}" type="parTrans" cxnId="{F93F6A36-3BC3-448E-8B3F-FEDB02260034}">
      <dgm:prSet/>
      <dgm:spPr/>
    </dgm:pt>
    <dgm:pt modelId="{A104A897-6EF6-4A3F-8DB5-B4EDA417427C}" type="sibTrans" cxnId="{F93F6A36-3BC3-448E-8B3F-FEDB02260034}">
      <dgm:prSet/>
      <dgm:spPr/>
    </dgm:pt>
    <dgm:pt modelId="{8EF7791F-E146-4B8A-8ECD-C063316A809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5 / m15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50CE1A14-2893-41C2-88B5-8891EC1168D0}" type="parTrans" cxnId="{29577CB1-88DC-4EEF-9962-0293D325484D}">
      <dgm:prSet/>
      <dgm:spPr/>
    </dgm:pt>
    <dgm:pt modelId="{36183962-356D-4DD3-A17E-F61AA85616D0}" type="sibTrans" cxnId="{29577CB1-88DC-4EEF-9962-0293D325484D}">
      <dgm:prSet/>
      <dgm:spPr/>
    </dgm:pt>
    <dgm:pt modelId="{60E45567-84E1-43EF-B722-F540165E3F39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2 / m152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85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F7421387-51B1-47E7-8796-FD48CF77A990}" type="parTrans" cxnId="{0C8F8963-48E6-408F-A4C5-EA17FF07CA15}">
      <dgm:prSet/>
      <dgm:spPr/>
    </dgm:pt>
    <dgm:pt modelId="{F4B89A5A-0705-49E2-B24A-CCB5301840B7}" type="sibTrans" cxnId="{0C8F8963-48E6-408F-A4C5-EA17FF07CA15}">
      <dgm:prSet/>
      <dgm:spPr/>
    </dgm:pt>
    <dgm:pt modelId="{FAFEB4E0-7011-47A9-8578-4DAB1095C38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3 / m153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97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AD7B03F4-35D9-49BE-BB82-A1AD8F76DB57}" type="parTrans" cxnId="{32F84E67-5DF5-45A6-B9BA-028809671E32}">
      <dgm:prSet/>
      <dgm:spPr/>
    </dgm:pt>
    <dgm:pt modelId="{0A69560D-3B54-4D35-93B8-75020119FC90}" type="sibTrans" cxnId="{32F84E67-5DF5-45A6-B9BA-028809671E32}">
      <dgm:prSet/>
      <dgm:spPr/>
    </dgm:pt>
    <dgm:pt modelId="{A92EAEA6-343A-4520-9135-26090F500FB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4 / m154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4D2E89AC-570D-4267-9886-D7D77F2C7EBB}" type="parTrans" cxnId="{A1280C48-6B64-4D7E-8912-CD562D026CAE}">
      <dgm:prSet/>
      <dgm:spPr/>
    </dgm:pt>
    <dgm:pt modelId="{539FF7BB-4CD4-4C0A-9180-5AFAADC0DCEC}" type="sibTrans" cxnId="{A1280C48-6B64-4D7E-8912-CD562D026CAE}">
      <dgm:prSet/>
      <dgm:spPr/>
    </dgm:pt>
    <dgm:pt modelId="{5D649225-EF75-4ABB-A246-449A944BBD89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2 / m1542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100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4D2065D4-E349-4965-AB9D-FA9CF725B9A1}" type="parTrans" cxnId="{0A5F1BB7-6915-498F-BE51-9F515F0C447C}">
      <dgm:prSet/>
      <dgm:spPr/>
    </dgm:pt>
    <dgm:pt modelId="{07CCF2F3-5A15-4D16-9FC4-A7334B4B5DA3}" type="sibTrans" cxnId="{0A5F1BB7-6915-498F-BE51-9F515F0C447C}">
      <dgm:prSet/>
      <dgm:spPr/>
    </dgm:pt>
    <dgm:pt modelId="{43040842-173E-40AA-ABF5-107E07B1808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3 / m1543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6AF500F0-0E39-4859-B9B7-CB424B8F635C}" type="parTrans" cxnId="{054E0679-9214-40D7-970E-FDC344752498}">
      <dgm:prSet/>
      <dgm:spPr/>
    </dgm:pt>
    <dgm:pt modelId="{727270BB-5A5E-497E-A05D-4C04C5DE2040}" type="sibTrans" cxnId="{054E0679-9214-40D7-970E-FDC344752498}">
      <dgm:prSet/>
      <dgm:spPr/>
    </dgm:pt>
    <dgm:pt modelId="{21D49AC3-AAFC-4554-A62C-252487C431C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Povezava 3 -2 in 2 - 1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B370F5CE-72B4-4590-9DBC-65DE7354592E}" type="parTrans" cxnId="{DA3BA6CA-95BD-4010-A7AA-7D6DF2891062}">
      <dgm:prSet/>
      <dgm:spPr/>
    </dgm:pt>
    <dgm:pt modelId="{881A5C37-6EF9-484E-AA77-13E1E4F80CC0}" type="sibTrans" cxnId="{DA3BA6CA-95BD-4010-A7AA-7D6DF2891062}">
      <dgm:prSet/>
      <dgm:spPr/>
    </dgm:pt>
    <dgm:pt modelId="{A3A0485C-E717-49BC-B3C2-E6CDEF038CBC}" type="pres">
      <dgm:prSet presAssocID="{78F2D1DA-6662-4242-928D-CAE5867F412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7778A84-65F5-4916-ACF2-3011F186584F}" type="pres">
      <dgm:prSet presAssocID="{BEC78645-FBEA-4E75-B47A-929D2D54DE61}" presName="hierRoot1" presStyleCnt="0">
        <dgm:presLayoutVars>
          <dgm:hierBranch/>
        </dgm:presLayoutVars>
      </dgm:prSet>
      <dgm:spPr/>
    </dgm:pt>
    <dgm:pt modelId="{E89F8F35-1EC6-4C2F-8402-528EC287C777}" type="pres">
      <dgm:prSet presAssocID="{BEC78645-FBEA-4E75-B47A-929D2D54DE61}" presName="rootComposite1" presStyleCnt="0"/>
      <dgm:spPr/>
    </dgm:pt>
    <dgm:pt modelId="{D475106E-9094-4810-9936-5EF37D44D05A}" type="pres">
      <dgm:prSet presAssocID="{BEC78645-FBEA-4E75-B47A-929D2D54DE61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C3CB88E0-4196-464A-88A0-3F3569234193}" type="pres">
      <dgm:prSet presAssocID="{BEC78645-FBEA-4E75-B47A-929D2D54DE61}" presName="rootConnector1" presStyleLbl="node1" presStyleIdx="0" presStyleCnt="0"/>
      <dgm:spPr/>
      <dgm:t>
        <a:bodyPr/>
        <a:lstStyle/>
        <a:p>
          <a:endParaRPr lang="sl-SI"/>
        </a:p>
      </dgm:t>
    </dgm:pt>
    <dgm:pt modelId="{93938AEE-9243-456B-B4BB-8315251521F7}" type="pres">
      <dgm:prSet presAssocID="{BEC78645-FBEA-4E75-B47A-929D2D54DE61}" presName="hierChild2" presStyleCnt="0"/>
      <dgm:spPr/>
    </dgm:pt>
    <dgm:pt modelId="{6BEA6EF0-5F7D-4D92-976E-E1B2701229C9}" type="pres">
      <dgm:prSet presAssocID="{02B16778-55E8-4A7D-98D4-B42B6F52D289}" presName="Name35" presStyleLbl="parChTrans1D2" presStyleIdx="0" presStyleCnt="4"/>
      <dgm:spPr/>
    </dgm:pt>
    <dgm:pt modelId="{68484653-55DA-490F-AB3B-629B3E3F5B72}" type="pres">
      <dgm:prSet presAssocID="{310E2836-27A3-42D4-AFF8-EAFD9886F14B}" presName="hierRoot2" presStyleCnt="0">
        <dgm:presLayoutVars>
          <dgm:hierBranch/>
        </dgm:presLayoutVars>
      </dgm:prSet>
      <dgm:spPr/>
    </dgm:pt>
    <dgm:pt modelId="{07DB573F-7D49-4AC6-9335-B7DB55E28C58}" type="pres">
      <dgm:prSet presAssocID="{310E2836-27A3-42D4-AFF8-EAFD9886F14B}" presName="rootComposite" presStyleCnt="0"/>
      <dgm:spPr/>
    </dgm:pt>
    <dgm:pt modelId="{71B4B740-CDA3-4314-A62C-E4036D4CD0AF}" type="pres">
      <dgm:prSet presAssocID="{310E2836-27A3-42D4-AFF8-EAFD9886F14B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EA24440A-8422-49A3-816C-2187320279C5}" type="pres">
      <dgm:prSet presAssocID="{310E2836-27A3-42D4-AFF8-EAFD9886F14B}" presName="rootConnector" presStyleLbl="node2" presStyleIdx="0" presStyleCnt="4"/>
      <dgm:spPr/>
      <dgm:t>
        <a:bodyPr/>
        <a:lstStyle/>
        <a:p>
          <a:endParaRPr lang="sl-SI"/>
        </a:p>
      </dgm:t>
    </dgm:pt>
    <dgm:pt modelId="{B7092A82-38F0-47C7-93F6-9EBBAE18491E}" type="pres">
      <dgm:prSet presAssocID="{310E2836-27A3-42D4-AFF8-EAFD9886F14B}" presName="hierChild4" presStyleCnt="0"/>
      <dgm:spPr/>
    </dgm:pt>
    <dgm:pt modelId="{CD9CF89C-79A7-48E6-B653-2C7CB661FDF4}" type="pres">
      <dgm:prSet presAssocID="{310E2836-27A3-42D4-AFF8-EAFD9886F14B}" presName="hierChild5" presStyleCnt="0"/>
      <dgm:spPr/>
    </dgm:pt>
    <dgm:pt modelId="{153A5E70-09C7-49D7-A115-BD9BA8D1F759}" type="pres">
      <dgm:prSet presAssocID="{942EFFD4-1F2C-4195-A0A6-90382FE868FF}" presName="Name35" presStyleLbl="parChTrans1D2" presStyleIdx="1" presStyleCnt="4"/>
      <dgm:spPr/>
    </dgm:pt>
    <dgm:pt modelId="{4FE02C4C-A5A8-4E0B-BBEC-86CEBB7B55FA}" type="pres">
      <dgm:prSet presAssocID="{AB7B2074-FC65-4BFD-AA44-D28D3822EEFD}" presName="hierRoot2" presStyleCnt="0">
        <dgm:presLayoutVars>
          <dgm:hierBranch/>
        </dgm:presLayoutVars>
      </dgm:prSet>
      <dgm:spPr/>
    </dgm:pt>
    <dgm:pt modelId="{7D88C8BF-7599-4089-AF83-2C970FD239FE}" type="pres">
      <dgm:prSet presAssocID="{AB7B2074-FC65-4BFD-AA44-D28D3822EEFD}" presName="rootComposite" presStyleCnt="0"/>
      <dgm:spPr/>
    </dgm:pt>
    <dgm:pt modelId="{0F92EDD3-ACD2-4720-BB06-5FB6DE77D0EF}" type="pres">
      <dgm:prSet presAssocID="{AB7B2074-FC65-4BFD-AA44-D28D3822EEFD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97E7D6E7-2B2B-4B1A-A44A-8D32C3F1EE61}" type="pres">
      <dgm:prSet presAssocID="{AB7B2074-FC65-4BFD-AA44-D28D3822EEFD}" presName="rootConnector" presStyleLbl="node2" presStyleIdx="1" presStyleCnt="4"/>
      <dgm:spPr/>
      <dgm:t>
        <a:bodyPr/>
        <a:lstStyle/>
        <a:p>
          <a:endParaRPr lang="sl-SI"/>
        </a:p>
      </dgm:t>
    </dgm:pt>
    <dgm:pt modelId="{3FAA1124-AFBF-4836-B06D-6E6583CB0BA0}" type="pres">
      <dgm:prSet presAssocID="{AB7B2074-FC65-4BFD-AA44-D28D3822EEFD}" presName="hierChild4" presStyleCnt="0"/>
      <dgm:spPr/>
    </dgm:pt>
    <dgm:pt modelId="{F666DB0A-E0C9-4426-8A32-A29E4632EE6B}" type="pres">
      <dgm:prSet presAssocID="{AB7B2074-FC65-4BFD-AA44-D28D3822EEFD}" presName="hierChild5" presStyleCnt="0"/>
      <dgm:spPr/>
    </dgm:pt>
    <dgm:pt modelId="{20D9FED4-C10B-4F97-AA7D-721049C05563}" type="pres">
      <dgm:prSet presAssocID="{E0A7DE83-A6A0-412A-8432-6CE658947B9C}" presName="Name35" presStyleLbl="parChTrans1D2" presStyleIdx="2" presStyleCnt="4"/>
      <dgm:spPr/>
    </dgm:pt>
    <dgm:pt modelId="{37FD6F97-D945-4240-ACFE-C1746AA08A6A}" type="pres">
      <dgm:prSet presAssocID="{B602DBF9-C577-442E-9F03-FAFA00E9802C}" presName="hierRoot2" presStyleCnt="0">
        <dgm:presLayoutVars>
          <dgm:hierBranch/>
        </dgm:presLayoutVars>
      </dgm:prSet>
      <dgm:spPr/>
    </dgm:pt>
    <dgm:pt modelId="{A39BB97C-C153-447F-9C24-BB569F40BD75}" type="pres">
      <dgm:prSet presAssocID="{B602DBF9-C577-442E-9F03-FAFA00E9802C}" presName="rootComposite" presStyleCnt="0"/>
      <dgm:spPr/>
    </dgm:pt>
    <dgm:pt modelId="{1014ED14-F9FA-481B-8EC6-E90A287158D0}" type="pres">
      <dgm:prSet presAssocID="{B602DBF9-C577-442E-9F03-FAFA00E9802C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29DF5225-3C2F-4CC4-B953-82D2A5EF67DF}" type="pres">
      <dgm:prSet presAssocID="{B602DBF9-C577-442E-9F03-FAFA00E9802C}" presName="rootConnector" presStyleLbl="node2" presStyleIdx="2" presStyleCnt="4"/>
      <dgm:spPr/>
      <dgm:t>
        <a:bodyPr/>
        <a:lstStyle/>
        <a:p>
          <a:endParaRPr lang="sl-SI"/>
        </a:p>
      </dgm:t>
    </dgm:pt>
    <dgm:pt modelId="{9C0B5941-DF9E-403B-8AEF-1DFDA73C782A}" type="pres">
      <dgm:prSet presAssocID="{B602DBF9-C577-442E-9F03-FAFA00E9802C}" presName="hierChild4" presStyleCnt="0"/>
      <dgm:spPr/>
    </dgm:pt>
    <dgm:pt modelId="{F73611D4-A6E8-4E54-AA01-CCA7B3EC209E}" type="pres">
      <dgm:prSet presAssocID="{6B39CFB3-BE40-4EA2-A138-A2CF070D8267}" presName="Name35" presStyleLbl="parChTrans1D3" presStyleIdx="0" presStyleCnt="6"/>
      <dgm:spPr/>
    </dgm:pt>
    <dgm:pt modelId="{1A509EE6-6CCF-41B5-AA71-20547921FC94}" type="pres">
      <dgm:prSet presAssocID="{E3F76E3A-7660-4E8E-BE0A-722F3556CCB2}" presName="hierRoot2" presStyleCnt="0">
        <dgm:presLayoutVars>
          <dgm:hierBranch val="r"/>
        </dgm:presLayoutVars>
      </dgm:prSet>
      <dgm:spPr/>
    </dgm:pt>
    <dgm:pt modelId="{F418AE38-E047-48CC-BB55-2238D3FE8B54}" type="pres">
      <dgm:prSet presAssocID="{E3F76E3A-7660-4E8E-BE0A-722F3556CCB2}" presName="rootComposite" presStyleCnt="0"/>
      <dgm:spPr/>
    </dgm:pt>
    <dgm:pt modelId="{CE6230F0-6FE1-4A26-83AD-2FB222DC2EB8}" type="pres">
      <dgm:prSet presAssocID="{E3F76E3A-7660-4E8E-BE0A-722F3556CCB2}" presName="rootText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03DC578E-6EDC-4124-9DFA-1D6765BCC009}" type="pres">
      <dgm:prSet presAssocID="{E3F76E3A-7660-4E8E-BE0A-722F3556CCB2}" presName="rootConnector" presStyleLbl="node3" presStyleIdx="0" presStyleCnt="6"/>
      <dgm:spPr/>
      <dgm:t>
        <a:bodyPr/>
        <a:lstStyle/>
        <a:p>
          <a:endParaRPr lang="sl-SI"/>
        </a:p>
      </dgm:t>
    </dgm:pt>
    <dgm:pt modelId="{0EDE96CC-2A93-429E-9508-FE8049DA6BBF}" type="pres">
      <dgm:prSet presAssocID="{E3F76E3A-7660-4E8E-BE0A-722F3556CCB2}" presName="hierChild4" presStyleCnt="0"/>
      <dgm:spPr/>
    </dgm:pt>
    <dgm:pt modelId="{55355C8B-F27F-4CC3-AA65-AFD3A2B79219}" type="pres">
      <dgm:prSet presAssocID="{E3F76E3A-7660-4E8E-BE0A-722F3556CCB2}" presName="hierChild5" presStyleCnt="0"/>
      <dgm:spPr/>
    </dgm:pt>
    <dgm:pt modelId="{3D75B187-6A31-40A7-80D3-1F028391B6E4}" type="pres">
      <dgm:prSet presAssocID="{76160679-86A2-4E87-85C3-E7FC9BE40864}" presName="Name35" presStyleLbl="parChTrans1D3" presStyleIdx="1" presStyleCnt="6"/>
      <dgm:spPr/>
    </dgm:pt>
    <dgm:pt modelId="{05999536-EEA3-4307-A9CE-8C75F96E7D13}" type="pres">
      <dgm:prSet presAssocID="{66D80689-968A-4642-AE9D-0600F53CEC61}" presName="hierRoot2" presStyleCnt="0">
        <dgm:presLayoutVars>
          <dgm:hierBranch val="r"/>
        </dgm:presLayoutVars>
      </dgm:prSet>
      <dgm:spPr/>
    </dgm:pt>
    <dgm:pt modelId="{47BC5C60-04C0-49F5-A500-69C7A73DFCA7}" type="pres">
      <dgm:prSet presAssocID="{66D80689-968A-4642-AE9D-0600F53CEC61}" presName="rootComposite" presStyleCnt="0"/>
      <dgm:spPr/>
    </dgm:pt>
    <dgm:pt modelId="{05A2CD5E-4EB6-4832-9C76-5896138E0EA6}" type="pres">
      <dgm:prSet presAssocID="{66D80689-968A-4642-AE9D-0600F53CEC61}" presName="rootText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32C7D1EB-2CF9-44D6-8743-7CD63282435F}" type="pres">
      <dgm:prSet presAssocID="{66D80689-968A-4642-AE9D-0600F53CEC61}" presName="rootConnector" presStyleLbl="node3" presStyleIdx="1" presStyleCnt="6"/>
      <dgm:spPr/>
      <dgm:t>
        <a:bodyPr/>
        <a:lstStyle/>
        <a:p>
          <a:endParaRPr lang="sl-SI"/>
        </a:p>
      </dgm:t>
    </dgm:pt>
    <dgm:pt modelId="{4E8C495B-E4F1-45AD-AF38-E40A41E56173}" type="pres">
      <dgm:prSet presAssocID="{66D80689-968A-4642-AE9D-0600F53CEC61}" presName="hierChild4" presStyleCnt="0"/>
      <dgm:spPr/>
    </dgm:pt>
    <dgm:pt modelId="{0912F6BA-92FF-4A29-A796-DEE6C73BCBFE}" type="pres">
      <dgm:prSet presAssocID="{66D80689-968A-4642-AE9D-0600F53CEC61}" presName="hierChild5" presStyleCnt="0"/>
      <dgm:spPr/>
    </dgm:pt>
    <dgm:pt modelId="{A7728508-F85B-4A76-96FE-12FE5D401AC2}" type="pres">
      <dgm:prSet presAssocID="{2BBEDAF0-3E53-4685-9E40-8643143B3A25}" presName="Name35" presStyleLbl="parChTrans1D3" presStyleIdx="2" presStyleCnt="6"/>
      <dgm:spPr/>
    </dgm:pt>
    <dgm:pt modelId="{2530A61A-662C-4C50-8731-6FF2836D6B65}" type="pres">
      <dgm:prSet presAssocID="{80ED07C0-2782-4AEE-BFF8-18A45C467054}" presName="hierRoot2" presStyleCnt="0">
        <dgm:presLayoutVars>
          <dgm:hierBranch/>
        </dgm:presLayoutVars>
      </dgm:prSet>
      <dgm:spPr/>
    </dgm:pt>
    <dgm:pt modelId="{2A35BF53-FE54-47BF-BCCB-A49E122CECAF}" type="pres">
      <dgm:prSet presAssocID="{80ED07C0-2782-4AEE-BFF8-18A45C467054}" presName="rootComposite" presStyleCnt="0"/>
      <dgm:spPr/>
    </dgm:pt>
    <dgm:pt modelId="{925E038F-0AA5-446F-B0CF-909B93DD3488}" type="pres">
      <dgm:prSet presAssocID="{80ED07C0-2782-4AEE-BFF8-18A45C467054}" presName="rootText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5D1D763C-10D2-4280-8FF6-6CF88E4A773F}" type="pres">
      <dgm:prSet presAssocID="{80ED07C0-2782-4AEE-BFF8-18A45C467054}" presName="rootConnector" presStyleLbl="node3" presStyleIdx="2" presStyleCnt="6"/>
      <dgm:spPr/>
      <dgm:t>
        <a:bodyPr/>
        <a:lstStyle/>
        <a:p>
          <a:endParaRPr lang="sl-SI"/>
        </a:p>
      </dgm:t>
    </dgm:pt>
    <dgm:pt modelId="{AAA0B2C7-F7E1-4FF5-ABEC-EA4F7A464F15}" type="pres">
      <dgm:prSet presAssocID="{80ED07C0-2782-4AEE-BFF8-18A45C467054}" presName="hierChild4" presStyleCnt="0"/>
      <dgm:spPr/>
    </dgm:pt>
    <dgm:pt modelId="{844E25D4-B346-4806-BB3C-C5D7F3816024}" type="pres">
      <dgm:prSet presAssocID="{DF748FA4-D7C6-4A13-92BF-0C90ED8DA965}" presName="Name35" presStyleLbl="parChTrans1D4" presStyleIdx="0" presStyleCnt="5"/>
      <dgm:spPr/>
    </dgm:pt>
    <dgm:pt modelId="{9F113E96-4FF0-45B6-B43F-057174112411}" type="pres">
      <dgm:prSet presAssocID="{BB7DFE11-CB09-4367-A68E-0949023B2ECE}" presName="hierRoot2" presStyleCnt="0">
        <dgm:presLayoutVars>
          <dgm:hierBranch val="r"/>
        </dgm:presLayoutVars>
      </dgm:prSet>
      <dgm:spPr/>
    </dgm:pt>
    <dgm:pt modelId="{762005EF-6AA4-4499-987A-0A67DB6BF5B9}" type="pres">
      <dgm:prSet presAssocID="{BB7DFE11-CB09-4367-A68E-0949023B2ECE}" presName="rootComposite" presStyleCnt="0"/>
      <dgm:spPr/>
    </dgm:pt>
    <dgm:pt modelId="{43BB4643-E341-4FD0-91A8-FEF1FAA066FA}" type="pres">
      <dgm:prSet presAssocID="{BB7DFE11-CB09-4367-A68E-0949023B2ECE}" presName="rootText" presStyleLbl="node4" presStyleIdx="0" presStyleCnt="5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2C51F819-856D-4C5F-AF51-F8B8B19E4E52}" type="pres">
      <dgm:prSet presAssocID="{BB7DFE11-CB09-4367-A68E-0949023B2ECE}" presName="rootConnector" presStyleLbl="node4" presStyleIdx="0" presStyleCnt="5"/>
      <dgm:spPr/>
      <dgm:t>
        <a:bodyPr/>
        <a:lstStyle/>
        <a:p>
          <a:endParaRPr lang="sl-SI"/>
        </a:p>
      </dgm:t>
    </dgm:pt>
    <dgm:pt modelId="{80F64055-F455-4785-8950-F7D0292F9ABA}" type="pres">
      <dgm:prSet presAssocID="{BB7DFE11-CB09-4367-A68E-0949023B2ECE}" presName="hierChild4" presStyleCnt="0"/>
      <dgm:spPr/>
    </dgm:pt>
    <dgm:pt modelId="{C439B037-7F60-4774-8567-D484546CC16A}" type="pres">
      <dgm:prSet presAssocID="{BB7DFE11-CB09-4367-A68E-0949023B2ECE}" presName="hierChild5" presStyleCnt="0"/>
      <dgm:spPr/>
    </dgm:pt>
    <dgm:pt modelId="{A13268B2-F4E4-488A-80E4-7E9F24658952}" type="pres">
      <dgm:prSet presAssocID="{8FB8A3BC-B15F-461F-84CD-76D3F2CEFE2B}" presName="Name35" presStyleLbl="parChTrans1D4" presStyleIdx="1" presStyleCnt="5"/>
      <dgm:spPr/>
    </dgm:pt>
    <dgm:pt modelId="{1675E1BA-D677-4B61-BE69-14067C40B4B0}" type="pres">
      <dgm:prSet presAssocID="{300AF19C-5AB2-4493-84E6-308310ED9638}" presName="hierRoot2" presStyleCnt="0">
        <dgm:presLayoutVars>
          <dgm:hierBranch val="r"/>
        </dgm:presLayoutVars>
      </dgm:prSet>
      <dgm:spPr/>
    </dgm:pt>
    <dgm:pt modelId="{3CBB1A10-1A3D-4429-AD4A-BAA9DB9668A3}" type="pres">
      <dgm:prSet presAssocID="{300AF19C-5AB2-4493-84E6-308310ED9638}" presName="rootComposite" presStyleCnt="0"/>
      <dgm:spPr/>
    </dgm:pt>
    <dgm:pt modelId="{E0C46D80-42A3-4F4B-A12F-280AB2995E1B}" type="pres">
      <dgm:prSet presAssocID="{300AF19C-5AB2-4493-84E6-308310ED9638}" presName="rootText" presStyleLbl="node4" presStyleIdx="1" presStyleCnt="5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6B308E79-4C3E-4026-A1F3-4E666EB61C26}" type="pres">
      <dgm:prSet presAssocID="{300AF19C-5AB2-4493-84E6-308310ED9638}" presName="rootConnector" presStyleLbl="node4" presStyleIdx="1" presStyleCnt="5"/>
      <dgm:spPr/>
      <dgm:t>
        <a:bodyPr/>
        <a:lstStyle/>
        <a:p>
          <a:endParaRPr lang="sl-SI"/>
        </a:p>
      </dgm:t>
    </dgm:pt>
    <dgm:pt modelId="{7AB06D2F-F9C0-4638-B343-2FBC910E7EAD}" type="pres">
      <dgm:prSet presAssocID="{300AF19C-5AB2-4493-84E6-308310ED9638}" presName="hierChild4" presStyleCnt="0"/>
      <dgm:spPr/>
    </dgm:pt>
    <dgm:pt modelId="{7A62C1F8-A6E2-4538-87E9-887CC005D6E8}" type="pres">
      <dgm:prSet presAssocID="{300AF19C-5AB2-4493-84E6-308310ED9638}" presName="hierChild5" presStyleCnt="0"/>
      <dgm:spPr/>
    </dgm:pt>
    <dgm:pt modelId="{56783DCD-200F-4563-9188-5F5F9D5C5999}" type="pres">
      <dgm:prSet presAssocID="{80ED07C0-2782-4AEE-BFF8-18A45C467054}" presName="hierChild5" presStyleCnt="0"/>
      <dgm:spPr/>
    </dgm:pt>
    <dgm:pt modelId="{E504258E-5C92-4185-B567-E072BE231674}" type="pres">
      <dgm:prSet presAssocID="{B602DBF9-C577-442E-9F03-FAFA00E9802C}" presName="hierChild5" presStyleCnt="0"/>
      <dgm:spPr/>
    </dgm:pt>
    <dgm:pt modelId="{472888F3-1AD9-49E3-A346-0FB138FEB684}" type="pres">
      <dgm:prSet presAssocID="{50CE1A14-2893-41C2-88B5-8891EC1168D0}" presName="Name35" presStyleLbl="parChTrans1D2" presStyleIdx="3" presStyleCnt="4"/>
      <dgm:spPr/>
    </dgm:pt>
    <dgm:pt modelId="{06EABD25-2191-4CB2-86ED-90B2E3727655}" type="pres">
      <dgm:prSet presAssocID="{8EF7791F-E146-4B8A-8ECD-C063316A8090}" presName="hierRoot2" presStyleCnt="0">
        <dgm:presLayoutVars>
          <dgm:hierBranch/>
        </dgm:presLayoutVars>
      </dgm:prSet>
      <dgm:spPr/>
    </dgm:pt>
    <dgm:pt modelId="{B949772F-7FF2-4720-BF3E-6FEAB267BB8C}" type="pres">
      <dgm:prSet presAssocID="{8EF7791F-E146-4B8A-8ECD-C063316A8090}" presName="rootComposite" presStyleCnt="0"/>
      <dgm:spPr/>
    </dgm:pt>
    <dgm:pt modelId="{E8245EC2-B474-48D2-A180-7D884FB11718}" type="pres">
      <dgm:prSet presAssocID="{8EF7791F-E146-4B8A-8ECD-C063316A8090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98000A76-42F7-41E8-A9D5-8111107F4AB9}" type="pres">
      <dgm:prSet presAssocID="{8EF7791F-E146-4B8A-8ECD-C063316A8090}" presName="rootConnector" presStyleLbl="node2" presStyleIdx="3" presStyleCnt="4"/>
      <dgm:spPr/>
      <dgm:t>
        <a:bodyPr/>
        <a:lstStyle/>
        <a:p>
          <a:endParaRPr lang="sl-SI"/>
        </a:p>
      </dgm:t>
    </dgm:pt>
    <dgm:pt modelId="{96A5E4AF-0CDE-4288-9A94-DD29A81DC036}" type="pres">
      <dgm:prSet presAssocID="{8EF7791F-E146-4B8A-8ECD-C063316A8090}" presName="hierChild4" presStyleCnt="0"/>
      <dgm:spPr/>
    </dgm:pt>
    <dgm:pt modelId="{6B804340-CE67-4ADF-A63F-6562870F1D38}" type="pres">
      <dgm:prSet presAssocID="{F7421387-51B1-47E7-8796-FD48CF77A990}" presName="Name35" presStyleLbl="parChTrans1D3" presStyleIdx="3" presStyleCnt="6"/>
      <dgm:spPr/>
    </dgm:pt>
    <dgm:pt modelId="{EBE51410-8E5D-401E-B0D8-53D5B0C6A9FA}" type="pres">
      <dgm:prSet presAssocID="{60E45567-84E1-43EF-B722-F540165E3F39}" presName="hierRoot2" presStyleCnt="0">
        <dgm:presLayoutVars>
          <dgm:hierBranch val="r"/>
        </dgm:presLayoutVars>
      </dgm:prSet>
      <dgm:spPr/>
    </dgm:pt>
    <dgm:pt modelId="{098F378F-F70C-4499-A917-4F31D270CB78}" type="pres">
      <dgm:prSet presAssocID="{60E45567-84E1-43EF-B722-F540165E3F39}" presName="rootComposite" presStyleCnt="0"/>
      <dgm:spPr/>
    </dgm:pt>
    <dgm:pt modelId="{19A8D5FE-06FE-4694-8602-6DC985D4AB9C}" type="pres">
      <dgm:prSet presAssocID="{60E45567-84E1-43EF-B722-F540165E3F39}" presName="rootText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A1D1AA27-02E7-481F-BBA7-2219499920D5}" type="pres">
      <dgm:prSet presAssocID="{60E45567-84E1-43EF-B722-F540165E3F39}" presName="rootConnector" presStyleLbl="node3" presStyleIdx="3" presStyleCnt="6"/>
      <dgm:spPr/>
      <dgm:t>
        <a:bodyPr/>
        <a:lstStyle/>
        <a:p>
          <a:endParaRPr lang="sl-SI"/>
        </a:p>
      </dgm:t>
    </dgm:pt>
    <dgm:pt modelId="{047ED8AE-135B-46CD-B880-40AC610AD8F9}" type="pres">
      <dgm:prSet presAssocID="{60E45567-84E1-43EF-B722-F540165E3F39}" presName="hierChild4" presStyleCnt="0"/>
      <dgm:spPr/>
    </dgm:pt>
    <dgm:pt modelId="{43EC52C3-74AB-498D-A845-84B6722707E0}" type="pres">
      <dgm:prSet presAssocID="{60E45567-84E1-43EF-B722-F540165E3F39}" presName="hierChild5" presStyleCnt="0"/>
      <dgm:spPr/>
    </dgm:pt>
    <dgm:pt modelId="{B1737C10-AF6A-4C92-B029-BAD0DA4CD580}" type="pres">
      <dgm:prSet presAssocID="{AD7B03F4-35D9-49BE-BB82-A1AD8F76DB57}" presName="Name35" presStyleLbl="parChTrans1D3" presStyleIdx="4" presStyleCnt="6"/>
      <dgm:spPr/>
    </dgm:pt>
    <dgm:pt modelId="{456DE18A-A503-4EA8-8300-8809975C191D}" type="pres">
      <dgm:prSet presAssocID="{FAFEB4E0-7011-47A9-8578-4DAB1095C38B}" presName="hierRoot2" presStyleCnt="0">
        <dgm:presLayoutVars>
          <dgm:hierBranch val="r"/>
        </dgm:presLayoutVars>
      </dgm:prSet>
      <dgm:spPr/>
    </dgm:pt>
    <dgm:pt modelId="{EB179093-4B5F-4D36-B0F4-285E78770244}" type="pres">
      <dgm:prSet presAssocID="{FAFEB4E0-7011-47A9-8578-4DAB1095C38B}" presName="rootComposite" presStyleCnt="0"/>
      <dgm:spPr/>
    </dgm:pt>
    <dgm:pt modelId="{E9B6C214-48B9-481A-89EF-B46266FF0756}" type="pres">
      <dgm:prSet presAssocID="{FAFEB4E0-7011-47A9-8578-4DAB1095C38B}" presName="rootText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1240DFF1-7008-4ED4-AE0B-0D99B96FC123}" type="pres">
      <dgm:prSet presAssocID="{FAFEB4E0-7011-47A9-8578-4DAB1095C38B}" presName="rootConnector" presStyleLbl="node3" presStyleIdx="4" presStyleCnt="6"/>
      <dgm:spPr/>
      <dgm:t>
        <a:bodyPr/>
        <a:lstStyle/>
        <a:p>
          <a:endParaRPr lang="sl-SI"/>
        </a:p>
      </dgm:t>
    </dgm:pt>
    <dgm:pt modelId="{33DA07F8-3129-4380-B224-2210496501E2}" type="pres">
      <dgm:prSet presAssocID="{FAFEB4E0-7011-47A9-8578-4DAB1095C38B}" presName="hierChild4" presStyleCnt="0"/>
      <dgm:spPr/>
    </dgm:pt>
    <dgm:pt modelId="{29108BC4-135D-40C3-94F7-8B854806D1C9}" type="pres">
      <dgm:prSet presAssocID="{FAFEB4E0-7011-47A9-8578-4DAB1095C38B}" presName="hierChild5" presStyleCnt="0"/>
      <dgm:spPr/>
    </dgm:pt>
    <dgm:pt modelId="{80C78D1C-D67F-41BC-B4B6-4A8D13D54D10}" type="pres">
      <dgm:prSet presAssocID="{4D2E89AC-570D-4267-9886-D7D77F2C7EBB}" presName="Name35" presStyleLbl="parChTrans1D3" presStyleIdx="5" presStyleCnt="6"/>
      <dgm:spPr/>
    </dgm:pt>
    <dgm:pt modelId="{77411C0B-9937-45E5-8405-BDEB5DD4658E}" type="pres">
      <dgm:prSet presAssocID="{A92EAEA6-343A-4520-9135-26090F500FB4}" presName="hierRoot2" presStyleCnt="0">
        <dgm:presLayoutVars>
          <dgm:hierBranch/>
        </dgm:presLayoutVars>
      </dgm:prSet>
      <dgm:spPr/>
    </dgm:pt>
    <dgm:pt modelId="{94D48756-E1F8-41A8-9D53-A13075858D20}" type="pres">
      <dgm:prSet presAssocID="{A92EAEA6-343A-4520-9135-26090F500FB4}" presName="rootComposite" presStyleCnt="0"/>
      <dgm:spPr/>
    </dgm:pt>
    <dgm:pt modelId="{5F31198D-DEEF-4C5B-BD12-57AF41BADF21}" type="pres">
      <dgm:prSet presAssocID="{A92EAEA6-343A-4520-9135-26090F500FB4}" presName="rootText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5BB0092C-C214-486B-BD7A-8F8EDDEA0C4F}" type="pres">
      <dgm:prSet presAssocID="{A92EAEA6-343A-4520-9135-26090F500FB4}" presName="rootConnector" presStyleLbl="node3" presStyleIdx="5" presStyleCnt="6"/>
      <dgm:spPr/>
      <dgm:t>
        <a:bodyPr/>
        <a:lstStyle/>
        <a:p>
          <a:endParaRPr lang="sl-SI"/>
        </a:p>
      </dgm:t>
    </dgm:pt>
    <dgm:pt modelId="{E4A2CC23-9473-4814-8B86-B6CE7F24B054}" type="pres">
      <dgm:prSet presAssocID="{A92EAEA6-343A-4520-9135-26090F500FB4}" presName="hierChild4" presStyleCnt="0"/>
      <dgm:spPr/>
    </dgm:pt>
    <dgm:pt modelId="{B4D8B7FF-41C7-46CD-8D3D-21747B3B9D2F}" type="pres">
      <dgm:prSet presAssocID="{4D2065D4-E349-4965-AB9D-FA9CF725B9A1}" presName="Name35" presStyleLbl="parChTrans1D4" presStyleIdx="2" presStyleCnt="5"/>
      <dgm:spPr/>
    </dgm:pt>
    <dgm:pt modelId="{E83D884F-64A6-48F3-B1CA-1F4EA3DF750A}" type="pres">
      <dgm:prSet presAssocID="{5D649225-EF75-4ABB-A246-449A944BBD89}" presName="hierRoot2" presStyleCnt="0">
        <dgm:presLayoutVars>
          <dgm:hierBranch val="r"/>
        </dgm:presLayoutVars>
      </dgm:prSet>
      <dgm:spPr/>
    </dgm:pt>
    <dgm:pt modelId="{2071EBC0-3F64-4616-9FE3-F435552C22B5}" type="pres">
      <dgm:prSet presAssocID="{5D649225-EF75-4ABB-A246-449A944BBD89}" presName="rootComposite" presStyleCnt="0"/>
      <dgm:spPr/>
    </dgm:pt>
    <dgm:pt modelId="{BA555458-83E0-40F6-ACBE-0302A124EDBA}" type="pres">
      <dgm:prSet presAssocID="{5D649225-EF75-4ABB-A246-449A944BBD89}" presName="rootText" presStyleLbl="node4" presStyleIdx="2" presStyleCnt="5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4F53974B-F090-4A3E-AF8F-6A11CA67CC5B}" type="pres">
      <dgm:prSet presAssocID="{5D649225-EF75-4ABB-A246-449A944BBD89}" presName="rootConnector" presStyleLbl="node4" presStyleIdx="2" presStyleCnt="5"/>
      <dgm:spPr/>
      <dgm:t>
        <a:bodyPr/>
        <a:lstStyle/>
        <a:p>
          <a:endParaRPr lang="sl-SI"/>
        </a:p>
      </dgm:t>
    </dgm:pt>
    <dgm:pt modelId="{720C27FC-73AE-4C68-9E07-54C046488F93}" type="pres">
      <dgm:prSet presAssocID="{5D649225-EF75-4ABB-A246-449A944BBD89}" presName="hierChild4" presStyleCnt="0"/>
      <dgm:spPr/>
    </dgm:pt>
    <dgm:pt modelId="{1DB8B8C5-E3BB-4B66-BB75-EB6E80DE2525}" type="pres">
      <dgm:prSet presAssocID="{5D649225-EF75-4ABB-A246-449A944BBD89}" presName="hierChild5" presStyleCnt="0"/>
      <dgm:spPr/>
    </dgm:pt>
    <dgm:pt modelId="{2F0F9233-8322-4EE1-9E37-964BCD06BBCA}" type="pres">
      <dgm:prSet presAssocID="{6AF500F0-0E39-4859-B9B7-CB424B8F635C}" presName="Name35" presStyleLbl="parChTrans1D4" presStyleIdx="3" presStyleCnt="5"/>
      <dgm:spPr/>
    </dgm:pt>
    <dgm:pt modelId="{A816DF5E-8DE7-46E8-A3D2-AF42A31F7E77}" type="pres">
      <dgm:prSet presAssocID="{43040842-173E-40AA-ABF5-107E07B18087}" presName="hierRoot2" presStyleCnt="0">
        <dgm:presLayoutVars>
          <dgm:hierBranch/>
        </dgm:presLayoutVars>
      </dgm:prSet>
      <dgm:spPr/>
    </dgm:pt>
    <dgm:pt modelId="{4BB10899-29FA-41C0-9372-EDBAF0F0A561}" type="pres">
      <dgm:prSet presAssocID="{43040842-173E-40AA-ABF5-107E07B18087}" presName="rootComposite" presStyleCnt="0"/>
      <dgm:spPr/>
    </dgm:pt>
    <dgm:pt modelId="{CF82B2E5-2EBC-43D5-8257-A61603102E47}" type="pres">
      <dgm:prSet presAssocID="{43040842-173E-40AA-ABF5-107E07B18087}" presName="rootText" presStyleLbl="node4" presStyleIdx="3" presStyleCnt="5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433B093C-1AFA-4A45-9187-B38BADDD1294}" type="pres">
      <dgm:prSet presAssocID="{43040842-173E-40AA-ABF5-107E07B18087}" presName="rootConnector" presStyleLbl="node4" presStyleIdx="3" presStyleCnt="5"/>
      <dgm:spPr/>
      <dgm:t>
        <a:bodyPr/>
        <a:lstStyle/>
        <a:p>
          <a:endParaRPr lang="sl-SI"/>
        </a:p>
      </dgm:t>
    </dgm:pt>
    <dgm:pt modelId="{87DF0CDE-1D2B-4F11-BDDC-7C3126C2DB68}" type="pres">
      <dgm:prSet presAssocID="{43040842-173E-40AA-ABF5-107E07B18087}" presName="hierChild4" presStyleCnt="0"/>
      <dgm:spPr/>
    </dgm:pt>
    <dgm:pt modelId="{D4233BBF-E84D-413A-96C8-A19A34CD0B9F}" type="pres">
      <dgm:prSet presAssocID="{B370F5CE-72B4-4590-9DBC-65DE7354592E}" presName="Name35" presStyleLbl="parChTrans1D4" presStyleIdx="4" presStyleCnt="5"/>
      <dgm:spPr/>
    </dgm:pt>
    <dgm:pt modelId="{95AFBFF9-16A0-4822-9F3B-931B4508374E}" type="pres">
      <dgm:prSet presAssocID="{21D49AC3-AAFC-4554-A62C-252487C431CB}" presName="hierRoot2" presStyleCnt="0">
        <dgm:presLayoutVars>
          <dgm:hierBranch val="r"/>
        </dgm:presLayoutVars>
      </dgm:prSet>
      <dgm:spPr/>
    </dgm:pt>
    <dgm:pt modelId="{9DAC5F2E-CE0C-4600-9252-E6531D601640}" type="pres">
      <dgm:prSet presAssocID="{21D49AC3-AAFC-4554-A62C-252487C431CB}" presName="rootComposite" presStyleCnt="0"/>
      <dgm:spPr/>
    </dgm:pt>
    <dgm:pt modelId="{66F06C62-B586-4426-9597-976EE10C4F2F}" type="pres">
      <dgm:prSet presAssocID="{21D49AC3-AAFC-4554-A62C-252487C431CB}" presName="rootText" presStyleLbl="node4" presStyleIdx="4" presStyleCnt="5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5268B64B-E3FB-4A50-BC75-DF78EBA0A97D}" type="pres">
      <dgm:prSet presAssocID="{21D49AC3-AAFC-4554-A62C-252487C431CB}" presName="rootConnector" presStyleLbl="node4" presStyleIdx="4" presStyleCnt="5"/>
      <dgm:spPr/>
      <dgm:t>
        <a:bodyPr/>
        <a:lstStyle/>
        <a:p>
          <a:endParaRPr lang="sl-SI"/>
        </a:p>
      </dgm:t>
    </dgm:pt>
    <dgm:pt modelId="{32F33116-6B6A-4593-88DD-B8F4828EF2A7}" type="pres">
      <dgm:prSet presAssocID="{21D49AC3-AAFC-4554-A62C-252487C431CB}" presName="hierChild4" presStyleCnt="0"/>
      <dgm:spPr/>
    </dgm:pt>
    <dgm:pt modelId="{76B00F7D-417D-4301-A86C-FD4083303881}" type="pres">
      <dgm:prSet presAssocID="{21D49AC3-AAFC-4554-A62C-252487C431CB}" presName="hierChild5" presStyleCnt="0"/>
      <dgm:spPr/>
    </dgm:pt>
    <dgm:pt modelId="{5BDF34C8-3BA5-41C3-93C5-9856EFF43F91}" type="pres">
      <dgm:prSet presAssocID="{43040842-173E-40AA-ABF5-107E07B18087}" presName="hierChild5" presStyleCnt="0"/>
      <dgm:spPr/>
    </dgm:pt>
    <dgm:pt modelId="{CB12C2D5-A79B-44D7-B189-8AEA9B43BA66}" type="pres">
      <dgm:prSet presAssocID="{A92EAEA6-343A-4520-9135-26090F500FB4}" presName="hierChild5" presStyleCnt="0"/>
      <dgm:spPr/>
    </dgm:pt>
    <dgm:pt modelId="{38338D29-0ED5-4C6A-B5BD-6E4BDC5DDEBE}" type="pres">
      <dgm:prSet presAssocID="{8EF7791F-E146-4B8A-8ECD-C063316A8090}" presName="hierChild5" presStyleCnt="0"/>
      <dgm:spPr/>
    </dgm:pt>
    <dgm:pt modelId="{6BD3C22D-9FBE-48EC-814B-378ABD44FDD2}" type="pres">
      <dgm:prSet presAssocID="{BEC78645-FBEA-4E75-B47A-929D2D54DE61}" presName="hierChild3" presStyleCnt="0"/>
      <dgm:spPr/>
    </dgm:pt>
  </dgm:ptLst>
  <dgm:cxnLst>
    <dgm:cxn modelId="{4BB38D29-B936-43F3-9F53-6C8BC8A5EE6D}" srcId="{BEC78645-FBEA-4E75-B47A-929D2D54DE61}" destId="{AB7B2074-FC65-4BFD-AA44-D28D3822EEFD}" srcOrd="1" destOrd="0" parTransId="{942EFFD4-1F2C-4195-A0A6-90382FE868FF}" sibTransId="{5845E749-D437-4B6F-A57F-E757F96BC8FF}"/>
    <dgm:cxn modelId="{9F392B22-0619-42AE-80D1-80F260C55020}" type="presOf" srcId="{60E45567-84E1-43EF-B722-F540165E3F39}" destId="{A1D1AA27-02E7-481F-BBA7-2219499920D5}" srcOrd="1" destOrd="0" presId="urn:microsoft.com/office/officeart/2005/8/layout/orgChart1"/>
    <dgm:cxn modelId="{73179DC8-7459-4792-8998-B0647AB6E8D8}" type="presOf" srcId="{BB7DFE11-CB09-4367-A68E-0949023B2ECE}" destId="{2C51F819-856D-4C5F-AF51-F8B8B19E4E52}" srcOrd="1" destOrd="0" presId="urn:microsoft.com/office/officeart/2005/8/layout/orgChart1"/>
    <dgm:cxn modelId="{86DB6739-6A03-4793-972E-76F15639132F}" type="presOf" srcId="{BEC78645-FBEA-4E75-B47A-929D2D54DE61}" destId="{D475106E-9094-4810-9936-5EF37D44D05A}" srcOrd="0" destOrd="0" presId="urn:microsoft.com/office/officeart/2005/8/layout/orgChart1"/>
    <dgm:cxn modelId="{4F15057F-B4CC-4729-8A79-76B12BF85691}" srcId="{B602DBF9-C577-442E-9F03-FAFA00E9802C}" destId="{80ED07C0-2782-4AEE-BFF8-18A45C467054}" srcOrd="2" destOrd="0" parTransId="{2BBEDAF0-3E53-4685-9E40-8643143B3A25}" sibTransId="{173E44EF-26A1-48BE-B1E6-38468F7DF90F}"/>
    <dgm:cxn modelId="{1362A853-4A73-4CAD-B9E1-1FED954D7B1C}" srcId="{BEC78645-FBEA-4E75-B47A-929D2D54DE61}" destId="{310E2836-27A3-42D4-AFF8-EAFD9886F14B}" srcOrd="0" destOrd="0" parTransId="{02B16778-55E8-4A7D-98D4-B42B6F52D289}" sibTransId="{88C2A9F5-FCDB-420D-9378-5AD5A34370B3}"/>
    <dgm:cxn modelId="{0C8F8963-48E6-408F-A4C5-EA17FF07CA15}" srcId="{8EF7791F-E146-4B8A-8ECD-C063316A8090}" destId="{60E45567-84E1-43EF-B722-F540165E3F39}" srcOrd="0" destOrd="0" parTransId="{F7421387-51B1-47E7-8796-FD48CF77A990}" sibTransId="{F4B89A5A-0705-49E2-B24A-CCB5301840B7}"/>
    <dgm:cxn modelId="{DE8DCC05-31BC-4EE6-90D5-E0740023E104}" type="presOf" srcId="{60E45567-84E1-43EF-B722-F540165E3F39}" destId="{19A8D5FE-06FE-4694-8602-6DC985D4AB9C}" srcOrd="0" destOrd="0" presId="urn:microsoft.com/office/officeart/2005/8/layout/orgChart1"/>
    <dgm:cxn modelId="{DB7E32B7-D2B4-47FD-B4E0-839D79EFADE8}" type="presOf" srcId="{AB7B2074-FC65-4BFD-AA44-D28D3822EEFD}" destId="{97E7D6E7-2B2B-4B1A-A44A-8D32C3F1EE61}" srcOrd="1" destOrd="0" presId="urn:microsoft.com/office/officeart/2005/8/layout/orgChart1"/>
    <dgm:cxn modelId="{9594232A-C686-4803-9E85-4DD0D00D10A6}" type="presOf" srcId="{76160679-86A2-4E87-85C3-E7FC9BE40864}" destId="{3D75B187-6A31-40A7-80D3-1F028391B6E4}" srcOrd="0" destOrd="0" presId="urn:microsoft.com/office/officeart/2005/8/layout/orgChart1"/>
    <dgm:cxn modelId="{054E0679-9214-40D7-970E-FDC344752498}" srcId="{A92EAEA6-343A-4520-9135-26090F500FB4}" destId="{43040842-173E-40AA-ABF5-107E07B18087}" srcOrd="1" destOrd="0" parTransId="{6AF500F0-0E39-4859-B9B7-CB424B8F635C}" sibTransId="{727270BB-5A5E-497E-A05D-4C04C5DE2040}"/>
    <dgm:cxn modelId="{06F2FAAC-6C27-4C42-B99C-F23AE9D0F7FB}" type="presOf" srcId="{A92EAEA6-343A-4520-9135-26090F500FB4}" destId="{5BB0092C-C214-486B-BD7A-8F8EDDEA0C4F}" srcOrd="1" destOrd="0" presId="urn:microsoft.com/office/officeart/2005/8/layout/orgChart1"/>
    <dgm:cxn modelId="{F93F6A36-3BC3-448E-8B3F-FEDB02260034}" srcId="{80ED07C0-2782-4AEE-BFF8-18A45C467054}" destId="{300AF19C-5AB2-4493-84E6-308310ED9638}" srcOrd="1" destOrd="0" parTransId="{8FB8A3BC-B15F-461F-84CD-76D3F2CEFE2B}" sibTransId="{A104A897-6EF6-4A3F-8DB5-B4EDA417427C}"/>
    <dgm:cxn modelId="{9375EC18-A530-4C9A-82F0-C887E7D3096F}" type="presOf" srcId="{80ED07C0-2782-4AEE-BFF8-18A45C467054}" destId="{5D1D763C-10D2-4280-8FF6-6CF88E4A773F}" srcOrd="1" destOrd="0" presId="urn:microsoft.com/office/officeart/2005/8/layout/orgChart1"/>
    <dgm:cxn modelId="{A1280C48-6B64-4D7E-8912-CD562D026CAE}" srcId="{8EF7791F-E146-4B8A-8ECD-C063316A8090}" destId="{A92EAEA6-343A-4520-9135-26090F500FB4}" srcOrd="2" destOrd="0" parTransId="{4D2E89AC-570D-4267-9886-D7D77F2C7EBB}" sibTransId="{539FF7BB-4CD4-4C0A-9180-5AFAADC0DCEC}"/>
    <dgm:cxn modelId="{3F969E33-F2E9-4F7C-93D1-1AC2AA72305F}" type="presOf" srcId="{5D649225-EF75-4ABB-A246-449A944BBD89}" destId="{4F53974B-F090-4A3E-AF8F-6A11CA67CC5B}" srcOrd="1" destOrd="0" presId="urn:microsoft.com/office/officeart/2005/8/layout/orgChart1"/>
    <dgm:cxn modelId="{51169E81-421A-47ED-9B86-DC2AD132F584}" type="presOf" srcId="{8FB8A3BC-B15F-461F-84CD-76D3F2CEFE2B}" destId="{A13268B2-F4E4-488A-80E4-7E9F24658952}" srcOrd="0" destOrd="0" presId="urn:microsoft.com/office/officeart/2005/8/layout/orgChart1"/>
    <dgm:cxn modelId="{64E5CEC5-8452-4555-9E3D-B15222A1C1D1}" type="presOf" srcId="{DF748FA4-D7C6-4A13-92BF-0C90ED8DA965}" destId="{844E25D4-B346-4806-BB3C-C5D7F3816024}" srcOrd="0" destOrd="0" presId="urn:microsoft.com/office/officeart/2005/8/layout/orgChart1"/>
    <dgm:cxn modelId="{06B2A3B4-FF49-4E70-8F05-9D068D62E25C}" type="presOf" srcId="{5D649225-EF75-4ABB-A246-449A944BBD89}" destId="{BA555458-83E0-40F6-ACBE-0302A124EDBA}" srcOrd="0" destOrd="0" presId="urn:microsoft.com/office/officeart/2005/8/layout/orgChart1"/>
    <dgm:cxn modelId="{29577CB1-88DC-4EEF-9962-0293D325484D}" srcId="{BEC78645-FBEA-4E75-B47A-929D2D54DE61}" destId="{8EF7791F-E146-4B8A-8ECD-C063316A8090}" srcOrd="3" destOrd="0" parTransId="{50CE1A14-2893-41C2-88B5-8891EC1168D0}" sibTransId="{36183962-356D-4DD3-A17E-F61AA85616D0}"/>
    <dgm:cxn modelId="{C2C09B32-3368-4519-BBFE-5FFD910A662B}" type="presOf" srcId="{43040842-173E-40AA-ABF5-107E07B18087}" destId="{CF82B2E5-2EBC-43D5-8257-A61603102E47}" srcOrd="0" destOrd="0" presId="urn:microsoft.com/office/officeart/2005/8/layout/orgChart1"/>
    <dgm:cxn modelId="{F18B40D5-0897-4851-B915-4E87C55593D2}" type="presOf" srcId="{50CE1A14-2893-41C2-88B5-8891EC1168D0}" destId="{472888F3-1AD9-49E3-A346-0FB138FEB684}" srcOrd="0" destOrd="0" presId="urn:microsoft.com/office/officeart/2005/8/layout/orgChart1"/>
    <dgm:cxn modelId="{68B3A434-7DF1-4218-851B-57F5EAD8C8EB}" type="presOf" srcId="{4D2065D4-E349-4965-AB9D-FA9CF725B9A1}" destId="{B4D8B7FF-41C7-46CD-8D3D-21747B3B9D2F}" srcOrd="0" destOrd="0" presId="urn:microsoft.com/office/officeart/2005/8/layout/orgChart1"/>
    <dgm:cxn modelId="{A3E49312-B72A-4F7E-BA95-E43072681805}" srcId="{BEC78645-FBEA-4E75-B47A-929D2D54DE61}" destId="{B602DBF9-C577-442E-9F03-FAFA00E9802C}" srcOrd="2" destOrd="0" parTransId="{E0A7DE83-A6A0-412A-8432-6CE658947B9C}" sibTransId="{FEE5BB8D-9471-46D2-BFF5-10FB6D89A1F5}"/>
    <dgm:cxn modelId="{4D6E853A-1DA5-4720-A351-F28C8AB8E909}" type="presOf" srcId="{21D49AC3-AAFC-4554-A62C-252487C431CB}" destId="{66F06C62-B586-4426-9597-976EE10C4F2F}" srcOrd="0" destOrd="0" presId="urn:microsoft.com/office/officeart/2005/8/layout/orgChart1"/>
    <dgm:cxn modelId="{71951B4B-F193-4728-97FF-310EA53C61B2}" srcId="{B602DBF9-C577-442E-9F03-FAFA00E9802C}" destId="{66D80689-968A-4642-AE9D-0600F53CEC61}" srcOrd="1" destOrd="0" parTransId="{76160679-86A2-4E87-85C3-E7FC9BE40864}" sibTransId="{68606A0B-A217-449A-A40E-17F853B5C330}"/>
    <dgm:cxn modelId="{BB554DA7-01AC-4C96-BD90-2FD7AABC202C}" type="presOf" srcId="{8EF7791F-E146-4B8A-8ECD-C063316A8090}" destId="{98000A76-42F7-41E8-A9D5-8111107F4AB9}" srcOrd="1" destOrd="0" presId="urn:microsoft.com/office/officeart/2005/8/layout/orgChart1"/>
    <dgm:cxn modelId="{2BA9B6EC-8BF1-44B3-B265-832557D65B53}" type="presOf" srcId="{F7421387-51B1-47E7-8796-FD48CF77A990}" destId="{6B804340-CE67-4ADF-A63F-6562870F1D38}" srcOrd="0" destOrd="0" presId="urn:microsoft.com/office/officeart/2005/8/layout/orgChart1"/>
    <dgm:cxn modelId="{4AE8690C-BF30-4E78-B965-C6E68824C44F}" type="presOf" srcId="{8EF7791F-E146-4B8A-8ECD-C063316A8090}" destId="{E8245EC2-B474-48D2-A180-7D884FB11718}" srcOrd="0" destOrd="0" presId="urn:microsoft.com/office/officeart/2005/8/layout/orgChart1"/>
    <dgm:cxn modelId="{C2629615-ED18-4168-B3AB-FF08345F8947}" type="presOf" srcId="{6AF500F0-0E39-4859-B9B7-CB424B8F635C}" destId="{2F0F9233-8322-4EE1-9E37-964BCD06BBCA}" srcOrd="0" destOrd="0" presId="urn:microsoft.com/office/officeart/2005/8/layout/orgChart1"/>
    <dgm:cxn modelId="{B76251A2-C3B7-43B7-8A61-11F567CAAD3E}" type="presOf" srcId="{B602DBF9-C577-442E-9F03-FAFA00E9802C}" destId="{29DF5225-3C2F-4CC4-B953-82D2A5EF67DF}" srcOrd="1" destOrd="0" presId="urn:microsoft.com/office/officeart/2005/8/layout/orgChart1"/>
    <dgm:cxn modelId="{57B92B93-1D69-4C7B-AE6C-F513288ED58E}" type="presOf" srcId="{E0A7DE83-A6A0-412A-8432-6CE658947B9C}" destId="{20D9FED4-C10B-4F97-AA7D-721049C05563}" srcOrd="0" destOrd="0" presId="urn:microsoft.com/office/officeart/2005/8/layout/orgChart1"/>
    <dgm:cxn modelId="{4AB53D94-91EC-4D8D-A14A-9D33B78D5A14}" type="presOf" srcId="{66D80689-968A-4642-AE9D-0600F53CEC61}" destId="{05A2CD5E-4EB6-4832-9C76-5896138E0EA6}" srcOrd="0" destOrd="0" presId="urn:microsoft.com/office/officeart/2005/8/layout/orgChart1"/>
    <dgm:cxn modelId="{43178B1A-F441-4944-8DE7-CC4C2E66EBD5}" type="presOf" srcId="{300AF19C-5AB2-4493-84E6-308310ED9638}" destId="{6B308E79-4C3E-4026-A1F3-4E666EB61C26}" srcOrd="1" destOrd="0" presId="urn:microsoft.com/office/officeart/2005/8/layout/orgChart1"/>
    <dgm:cxn modelId="{14D54708-1D79-44AB-8A4F-29CA3BD28A08}" type="presOf" srcId="{B370F5CE-72B4-4590-9DBC-65DE7354592E}" destId="{D4233BBF-E84D-413A-96C8-A19A34CD0B9F}" srcOrd="0" destOrd="0" presId="urn:microsoft.com/office/officeart/2005/8/layout/orgChart1"/>
    <dgm:cxn modelId="{01662D7E-738B-4317-8BD4-1714A1C9F44D}" type="presOf" srcId="{66D80689-968A-4642-AE9D-0600F53CEC61}" destId="{32C7D1EB-2CF9-44D6-8743-7CD63282435F}" srcOrd="1" destOrd="0" presId="urn:microsoft.com/office/officeart/2005/8/layout/orgChart1"/>
    <dgm:cxn modelId="{4B8DB327-2917-4DEF-8B82-047F2DFE84B0}" srcId="{80ED07C0-2782-4AEE-BFF8-18A45C467054}" destId="{BB7DFE11-CB09-4367-A68E-0949023B2ECE}" srcOrd="0" destOrd="0" parTransId="{DF748FA4-D7C6-4A13-92BF-0C90ED8DA965}" sibTransId="{A50672DA-6A27-417A-A5BC-447EA0FF655A}"/>
    <dgm:cxn modelId="{2DA807F3-9E61-4A0B-9A0C-9CC985BBA296}" type="presOf" srcId="{4D2E89AC-570D-4267-9886-D7D77F2C7EBB}" destId="{80C78D1C-D67F-41BC-B4B6-4A8D13D54D10}" srcOrd="0" destOrd="0" presId="urn:microsoft.com/office/officeart/2005/8/layout/orgChart1"/>
    <dgm:cxn modelId="{90199630-58E8-45DB-B0B2-90D3DAD18E99}" type="presOf" srcId="{BEC78645-FBEA-4E75-B47A-929D2D54DE61}" destId="{C3CB88E0-4196-464A-88A0-3F3569234193}" srcOrd="1" destOrd="0" presId="urn:microsoft.com/office/officeart/2005/8/layout/orgChart1"/>
    <dgm:cxn modelId="{DC4A0FBB-39BE-446B-9973-C9DD36F56D29}" type="presOf" srcId="{FAFEB4E0-7011-47A9-8578-4DAB1095C38B}" destId="{1240DFF1-7008-4ED4-AE0B-0D99B96FC123}" srcOrd="1" destOrd="0" presId="urn:microsoft.com/office/officeart/2005/8/layout/orgChart1"/>
    <dgm:cxn modelId="{FB3E8673-0C4B-495F-A362-1D6C60F215A6}" type="presOf" srcId="{310E2836-27A3-42D4-AFF8-EAFD9886F14B}" destId="{EA24440A-8422-49A3-816C-2187320279C5}" srcOrd="1" destOrd="0" presId="urn:microsoft.com/office/officeart/2005/8/layout/orgChart1"/>
    <dgm:cxn modelId="{67CAE3B2-14E9-411C-A37B-4422C9CE58C0}" type="presOf" srcId="{300AF19C-5AB2-4493-84E6-308310ED9638}" destId="{E0C46D80-42A3-4F4B-A12F-280AB2995E1B}" srcOrd="0" destOrd="0" presId="urn:microsoft.com/office/officeart/2005/8/layout/orgChart1"/>
    <dgm:cxn modelId="{09C6EBF5-BF41-40A1-A772-5097ACFA497F}" type="presOf" srcId="{AB7B2074-FC65-4BFD-AA44-D28D3822EEFD}" destId="{0F92EDD3-ACD2-4720-BB06-5FB6DE77D0EF}" srcOrd="0" destOrd="0" presId="urn:microsoft.com/office/officeart/2005/8/layout/orgChart1"/>
    <dgm:cxn modelId="{8C6D8F7A-0184-4F31-9324-201BFBC6CE84}" type="presOf" srcId="{BB7DFE11-CB09-4367-A68E-0949023B2ECE}" destId="{43BB4643-E341-4FD0-91A8-FEF1FAA066FA}" srcOrd="0" destOrd="0" presId="urn:microsoft.com/office/officeart/2005/8/layout/orgChart1"/>
    <dgm:cxn modelId="{B0FE8064-9B3B-41B5-8A57-93EA17DB0401}" type="presOf" srcId="{21D49AC3-AAFC-4554-A62C-252487C431CB}" destId="{5268B64B-E3FB-4A50-BC75-DF78EBA0A97D}" srcOrd="1" destOrd="0" presId="urn:microsoft.com/office/officeart/2005/8/layout/orgChart1"/>
    <dgm:cxn modelId="{17B75363-F3B9-44AF-AF40-61CD040F052E}" type="presOf" srcId="{E3F76E3A-7660-4E8E-BE0A-722F3556CCB2}" destId="{CE6230F0-6FE1-4A26-83AD-2FB222DC2EB8}" srcOrd="0" destOrd="0" presId="urn:microsoft.com/office/officeart/2005/8/layout/orgChart1"/>
    <dgm:cxn modelId="{BD19BC02-9910-4596-9B55-148AF08E3169}" type="presOf" srcId="{FAFEB4E0-7011-47A9-8578-4DAB1095C38B}" destId="{E9B6C214-48B9-481A-89EF-B46266FF0756}" srcOrd="0" destOrd="0" presId="urn:microsoft.com/office/officeart/2005/8/layout/orgChart1"/>
    <dgm:cxn modelId="{E9EB2565-17D8-47D1-994A-8725A2694183}" type="presOf" srcId="{AD7B03F4-35D9-49BE-BB82-A1AD8F76DB57}" destId="{B1737C10-AF6A-4C92-B029-BAD0DA4CD580}" srcOrd="0" destOrd="0" presId="urn:microsoft.com/office/officeart/2005/8/layout/orgChart1"/>
    <dgm:cxn modelId="{32F84E67-5DF5-45A6-B9BA-028809671E32}" srcId="{8EF7791F-E146-4B8A-8ECD-C063316A8090}" destId="{FAFEB4E0-7011-47A9-8578-4DAB1095C38B}" srcOrd="1" destOrd="0" parTransId="{AD7B03F4-35D9-49BE-BB82-A1AD8F76DB57}" sibTransId="{0A69560D-3B54-4D35-93B8-75020119FC90}"/>
    <dgm:cxn modelId="{3547059A-79F7-41EA-AADF-4D9CACF76778}" type="presOf" srcId="{43040842-173E-40AA-ABF5-107E07B18087}" destId="{433B093C-1AFA-4A45-9187-B38BADDD1294}" srcOrd="1" destOrd="0" presId="urn:microsoft.com/office/officeart/2005/8/layout/orgChart1"/>
    <dgm:cxn modelId="{587A1D30-206E-45C4-80F0-16AEF8AA4930}" type="presOf" srcId="{942EFFD4-1F2C-4195-A0A6-90382FE868FF}" destId="{153A5E70-09C7-49D7-A115-BD9BA8D1F759}" srcOrd="0" destOrd="0" presId="urn:microsoft.com/office/officeart/2005/8/layout/orgChart1"/>
    <dgm:cxn modelId="{2F633592-D676-48BB-ACB3-4CA7C844D068}" type="presOf" srcId="{B602DBF9-C577-442E-9F03-FAFA00E9802C}" destId="{1014ED14-F9FA-481B-8EC6-E90A287158D0}" srcOrd="0" destOrd="0" presId="urn:microsoft.com/office/officeart/2005/8/layout/orgChart1"/>
    <dgm:cxn modelId="{DA3BA6CA-95BD-4010-A7AA-7D6DF2891062}" srcId="{43040842-173E-40AA-ABF5-107E07B18087}" destId="{21D49AC3-AAFC-4554-A62C-252487C431CB}" srcOrd="0" destOrd="0" parTransId="{B370F5CE-72B4-4590-9DBC-65DE7354592E}" sibTransId="{881A5C37-6EF9-484E-AA77-13E1E4F80CC0}"/>
    <dgm:cxn modelId="{9B9CC2B0-C872-492E-9E7E-B544085362C5}" type="presOf" srcId="{02B16778-55E8-4A7D-98D4-B42B6F52D289}" destId="{6BEA6EF0-5F7D-4D92-976E-E1B2701229C9}" srcOrd="0" destOrd="0" presId="urn:microsoft.com/office/officeart/2005/8/layout/orgChart1"/>
    <dgm:cxn modelId="{D8E7D2FC-8533-4574-8EDD-68E75EBC3E3D}" type="presOf" srcId="{78F2D1DA-6662-4242-928D-CAE5867F4125}" destId="{A3A0485C-E717-49BC-B3C2-E6CDEF038CBC}" srcOrd="0" destOrd="0" presId="urn:microsoft.com/office/officeart/2005/8/layout/orgChart1"/>
    <dgm:cxn modelId="{498F3C0D-57F5-496F-8AF4-A80235EB570D}" type="presOf" srcId="{80ED07C0-2782-4AEE-BFF8-18A45C467054}" destId="{925E038F-0AA5-446F-B0CF-909B93DD3488}" srcOrd="0" destOrd="0" presId="urn:microsoft.com/office/officeart/2005/8/layout/orgChart1"/>
    <dgm:cxn modelId="{6B64017F-B2EA-439D-A0B5-17FB6CE3DE32}" srcId="{B602DBF9-C577-442E-9F03-FAFA00E9802C}" destId="{E3F76E3A-7660-4E8E-BE0A-722F3556CCB2}" srcOrd="0" destOrd="0" parTransId="{6B39CFB3-BE40-4EA2-A138-A2CF070D8267}" sibTransId="{A137C270-A8AA-40E0-B720-F88D91424ED7}"/>
    <dgm:cxn modelId="{EC6C6822-101D-41C2-A5B8-FCA287A4CBFA}" type="presOf" srcId="{6B39CFB3-BE40-4EA2-A138-A2CF070D8267}" destId="{F73611D4-A6E8-4E54-AA01-CCA7B3EC209E}" srcOrd="0" destOrd="0" presId="urn:microsoft.com/office/officeart/2005/8/layout/orgChart1"/>
    <dgm:cxn modelId="{BBFA2AF7-B929-4145-A25F-1263F8FC0419}" type="presOf" srcId="{2BBEDAF0-3E53-4685-9E40-8643143B3A25}" destId="{A7728508-F85B-4A76-96FE-12FE5D401AC2}" srcOrd="0" destOrd="0" presId="urn:microsoft.com/office/officeart/2005/8/layout/orgChart1"/>
    <dgm:cxn modelId="{4F5FC7BE-BA0F-4D7B-B430-1592274526AB}" type="presOf" srcId="{A92EAEA6-343A-4520-9135-26090F500FB4}" destId="{5F31198D-DEEF-4C5B-BD12-57AF41BADF21}" srcOrd="0" destOrd="0" presId="urn:microsoft.com/office/officeart/2005/8/layout/orgChart1"/>
    <dgm:cxn modelId="{0A5F1BB7-6915-498F-BE51-9F515F0C447C}" srcId="{A92EAEA6-343A-4520-9135-26090F500FB4}" destId="{5D649225-EF75-4ABB-A246-449A944BBD89}" srcOrd="0" destOrd="0" parTransId="{4D2065D4-E349-4965-AB9D-FA9CF725B9A1}" sibTransId="{07CCF2F3-5A15-4D16-9FC4-A7334B4B5DA3}"/>
    <dgm:cxn modelId="{EE7707A4-B7C2-4A37-B388-B2A32A7F6A0E}" type="presOf" srcId="{310E2836-27A3-42D4-AFF8-EAFD9886F14B}" destId="{71B4B740-CDA3-4314-A62C-E4036D4CD0AF}" srcOrd="0" destOrd="0" presId="urn:microsoft.com/office/officeart/2005/8/layout/orgChart1"/>
    <dgm:cxn modelId="{CF75217C-6E28-40F7-B816-AC0833FDB4DE}" type="presOf" srcId="{E3F76E3A-7660-4E8E-BE0A-722F3556CCB2}" destId="{03DC578E-6EDC-4124-9DFA-1D6765BCC009}" srcOrd="1" destOrd="0" presId="urn:microsoft.com/office/officeart/2005/8/layout/orgChart1"/>
    <dgm:cxn modelId="{7570F360-47FE-44BB-A15A-79C801536CFC}" srcId="{78F2D1DA-6662-4242-928D-CAE5867F4125}" destId="{BEC78645-FBEA-4E75-B47A-929D2D54DE61}" srcOrd="0" destOrd="0" parTransId="{43B879E4-342E-4DE3-9048-4075BCDCA887}" sibTransId="{30877954-5DD0-48A4-B1F3-E0AB7ECDF462}"/>
    <dgm:cxn modelId="{371EA75E-70FD-4E11-BF87-196EA3CC1CF2}" type="presParOf" srcId="{A3A0485C-E717-49BC-B3C2-E6CDEF038CBC}" destId="{B7778A84-65F5-4916-ACF2-3011F186584F}" srcOrd="0" destOrd="0" presId="urn:microsoft.com/office/officeart/2005/8/layout/orgChart1"/>
    <dgm:cxn modelId="{A2678C63-3ABD-4018-B909-56B5410907A6}" type="presParOf" srcId="{B7778A84-65F5-4916-ACF2-3011F186584F}" destId="{E89F8F35-1EC6-4C2F-8402-528EC287C777}" srcOrd="0" destOrd="0" presId="urn:microsoft.com/office/officeart/2005/8/layout/orgChart1"/>
    <dgm:cxn modelId="{4A425BF0-E085-4134-B01F-66D1B89058F9}" type="presParOf" srcId="{E89F8F35-1EC6-4C2F-8402-528EC287C777}" destId="{D475106E-9094-4810-9936-5EF37D44D05A}" srcOrd="0" destOrd="0" presId="urn:microsoft.com/office/officeart/2005/8/layout/orgChart1"/>
    <dgm:cxn modelId="{152C898D-B51B-475F-B2D7-C202562798E0}" type="presParOf" srcId="{E89F8F35-1EC6-4C2F-8402-528EC287C777}" destId="{C3CB88E0-4196-464A-88A0-3F3569234193}" srcOrd="1" destOrd="0" presId="urn:microsoft.com/office/officeart/2005/8/layout/orgChart1"/>
    <dgm:cxn modelId="{5CD36B56-777E-4408-A192-58A9FEE99E9D}" type="presParOf" srcId="{B7778A84-65F5-4916-ACF2-3011F186584F}" destId="{93938AEE-9243-456B-B4BB-8315251521F7}" srcOrd="1" destOrd="0" presId="urn:microsoft.com/office/officeart/2005/8/layout/orgChart1"/>
    <dgm:cxn modelId="{F84D034C-D711-46DA-A3EA-0E3FC3C217FD}" type="presParOf" srcId="{93938AEE-9243-456B-B4BB-8315251521F7}" destId="{6BEA6EF0-5F7D-4D92-976E-E1B2701229C9}" srcOrd="0" destOrd="0" presId="urn:microsoft.com/office/officeart/2005/8/layout/orgChart1"/>
    <dgm:cxn modelId="{FB45919D-9877-45BF-ADC8-1249025A944C}" type="presParOf" srcId="{93938AEE-9243-456B-B4BB-8315251521F7}" destId="{68484653-55DA-490F-AB3B-629B3E3F5B72}" srcOrd="1" destOrd="0" presId="urn:microsoft.com/office/officeart/2005/8/layout/orgChart1"/>
    <dgm:cxn modelId="{CA2FD450-66D0-4182-9F02-B20371C9E7EA}" type="presParOf" srcId="{68484653-55DA-490F-AB3B-629B3E3F5B72}" destId="{07DB573F-7D49-4AC6-9335-B7DB55E28C58}" srcOrd="0" destOrd="0" presId="urn:microsoft.com/office/officeart/2005/8/layout/orgChart1"/>
    <dgm:cxn modelId="{EFF769EE-B891-4F4C-9E40-C51ACE51F851}" type="presParOf" srcId="{07DB573F-7D49-4AC6-9335-B7DB55E28C58}" destId="{71B4B740-CDA3-4314-A62C-E4036D4CD0AF}" srcOrd="0" destOrd="0" presId="urn:microsoft.com/office/officeart/2005/8/layout/orgChart1"/>
    <dgm:cxn modelId="{24C01F57-E8FA-4614-8393-6175E4348F37}" type="presParOf" srcId="{07DB573F-7D49-4AC6-9335-B7DB55E28C58}" destId="{EA24440A-8422-49A3-816C-2187320279C5}" srcOrd="1" destOrd="0" presId="urn:microsoft.com/office/officeart/2005/8/layout/orgChart1"/>
    <dgm:cxn modelId="{068F05B7-83EA-406C-998B-7EF4EB34A940}" type="presParOf" srcId="{68484653-55DA-490F-AB3B-629B3E3F5B72}" destId="{B7092A82-38F0-47C7-93F6-9EBBAE18491E}" srcOrd="1" destOrd="0" presId="urn:microsoft.com/office/officeart/2005/8/layout/orgChart1"/>
    <dgm:cxn modelId="{0C9B75D8-7E22-4DB8-8DCA-BCF9E5DAFA4F}" type="presParOf" srcId="{68484653-55DA-490F-AB3B-629B3E3F5B72}" destId="{CD9CF89C-79A7-48E6-B653-2C7CB661FDF4}" srcOrd="2" destOrd="0" presId="urn:microsoft.com/office/officeart/2005/8/layout/orgChart1"/>
    <dgm:cxn modelId="{2494211E-D9D0-42F7-9B35-94CF7C194960}" type="presParOf" srcId="{93938AEE-9243-456B-B4BB-8315251521F7}" destId="{153A5E70-09C7-49D7-A115-BD9BA8D1F759}" srcOrd="2" destOrd="0" presId="urn:microsoft.com/office/officeart/2005/8/layout/orgChart1"/>
    <dgm:cxn modelId="{5821B695-AD8D-4C51-8455-8E5D4C12B98E}" type="presParOf" srcId="{93938AEE-9243-456B-B4BB-8315251521F7}" destId="{4FE02C4C-A5A8-4E0B-BBEC-86CEBB7B55FA}" srcOrd="3" destOrd="0" presId="urn:microsoft.com/office/officeart/2005/8/layout/orgChart1"/>
    <dgm:cxn modelId="{23CD787B-51AB-45A0-8021-45CBC9774532}" type="presParOf" srcId="{4FE02C4C-A5A8-4E0B-BBEC-86CEBB7B55FA}" destId="{7D88C8BF-7599-4089-AF83-2C970FD239FE}" srcOrd="0" destOrd="0" presId="urn:microsoft.com/office/officeart/2005/8/layout/orgChart1"/>
    <dgm:cxn modelId="{3DC4C9F1-1B6F-4ABA-9313-775C81B6F609}" type="presParOf" srcId="{7D88C8BF-7599-4089-AF83-2C970FD239FE}" destId="{0F92EDD3-ACD2-4720-BB06-5FB6DE77D0EF}" srcOrd="0" destOrd="0" presId="urn:microsoft.com/office/officeart/2005/8/layout/orgChart1"/>
    <dgm:cxn modelId="{442F5469-0148-4661-A2B7-71F5A0D596A5}" type="presParOf" srcId="{7D88C8BF-7599-4089-AF83-2C970FD239FE}" destId="{97E7D6E7-2B2B-4B1A-A44A-8D32C3F1EE61}" srcOrd="1" destOrd="0" presId="urn:microsoft.com/office/officeart/2005/8/layout/orgChart1"/>
    <dgm:cxn modelId="{CD74033F-AADA-4B48-98C8-B9C98C21DA93}" type="presParOf" srcId="{4FE02C4C-A5A8-4E0B-BBEC-86CEBB7B55FA}" destId="{3FAA1124-AFBF-4836-B06D-6E6583CB0BA0}" srcOrd="1" destOrd="0" presId="urn:microsoft.com/office/officeart/2005/8/layout/orgChart1"/>
    <dgm:cxn modelId="{6629F870-75F7-4C25-8174-E5AB2883E8EE}" type="presParOf" srcId="{4FE02C4C-A5A8-4E0B-BBEC-86CEBB7B55FA}" destId="{F666DB0A-E0C9-4426-8A32-A29E4632EE6B}" srcOrd="2" destOrd="0" presId="urn:microsoft.com/office/officeart/2005/8/layout/orgChart1"/>
    <dgm:cxn modelId="{AC5637F5-6FBD-47E9-A4F1-83D2E0CD82AA}" type="presParOf" srcId="{93938AEE-9243-456B-B4BB-8315251521F7}" destId="{20D9FED4-C10B-4F97-AA7D-721049C05563}" srcOrd="4" destOrd="0" presId="urn:microsoft.com/office/officeart/2005/8/layout/orgChart1"/>
    <dgm:cxn modelId="{250FE1FD-8B3C-4131-8910-255688A6A3F4}" type="presParOf" srcId="{93938AEE-9243-456B-B4BB-8315251521F7}" destId="{37FD6F97-D945-4240-ACFE-C1746AA08A6A}" srcOrd="5" destOrd="0" presId="urn:microsoft.com/office/officeart/2005/8/layout/orgChart1"/>
    <dgm:cxn modelId="{437D61C2-8764-4025-A3DD-6887FDAD8574}" type="presParOf" srcId="{37FD6F97-D945-4240-ACFE-C1746AA08A6A}" destId="{A39BB97C-C153-447F-9C24-BB569F40BD75}" srcOrd="0" destOrd="0" presId="urn:microsoft.com/office/officeart/2005/8/layout/orgChart1"/>
    <dgm:cxn modelId="{1BD0BB01-7E90-450A-BF65-3E96040E31E3}" type="presParOf" srcId="{A39BB97C-C153-447F-9C24-BB569F40BD75}" destId="{1014ED14-F9FA-481B-8EC6-E90A287158D0}" srcOrd="0" destOrd="0" presId="urn:microsoft.com/office/officeart/2005/8/layout/orgChart1"/>
    <dgm:cxn modelId="{2251B38F-16B5-4241-A728-DECA303D11FA}" type="presParOf" srcId="{A39BB97C-C153-447F-9C24-BB569F40BD75}" destId="{29DF5225-3C2F-4CC4-B953-82D2A5EF67DF}" srcOrd="1" destOrd="0" presId="urn:microsoft.com/office/officeart/2005/8/layout/orgChart1"/>
    <dgm:cxn modelId="{AE6BCED7-596C-4073-8E6E-19B63566CAC2}" type="presParOf" srcId="{37FD6F97-D945-4240-ACFE-C1746AA08A6A}" destId="{9C0B5941-DF9E-403B-8AEF-1DFDA73C782A}" srcOrd="1" destOrd="0" presId="urn:microsoft.com/office/officeart/2005/8/layout/orgChart1"/>
    <dgm:cxn modelId="{BBC0B263-C16A-454F-8472-349287EACA3E}" type="presParOf" srcId="{9C0B5941-DF9E-403B-8AEF-1DFDA73C782A}" destId="{F73611D4-A6E8-4E54-AA01-CCA7B3EC209E}" srcOrd="0" destOrd="0" presId="urn:microsoft.com/office/officeart/2005/8/layout/orgChart1"/>
    <dgm:cxn modelId="{3EBBD5C3-C013-43AC-B7E6-F5CED909D8B5}" type="presParOf" srcId="{9C0B5941-DF9E-403B-8AEF-1DFDA73C782A}" destId="{1A509EE6-6CCF-41B5-AA71-20547921FC94}" srcOrd="1" destOrd="0" presId="urn:microsoft.com/office/officeart/2005/8/layout/orgChart1"/>
    <dgm:cxn modelId="{6DBCF3DF-3E58-4F70-B8EC-E448A477BA27}" type="presParOf" srcId="{1A509EE6-6CCF-41B5-AA71-20547921FC94}" destId="{F418AE38-E047-48CC-BB55-2238D3FE8B54}" srcOrd="0" destOrd="0" presId="urn:microsoft.com/office/officeart/2005/8/layout/orgChart1"/>
    <dgm:cxn modelId="{DEDA3327-E205-472D-A704-DFC1EB9BA2EA}" type="presParOf" srcId="{F418AE38-E047-48CC-BB55-2238D3FE8B54}" destId="{CE6230F0-6FE1-4A26-83AD-2FB222DC2EB8}" srcOrd="0" destOrd="0" presId="urn:microsoft.com/office/officeart/2005/8/layout/orgChart1"/>
    <dgm:cxn modelId="{A24CB774-BFFB-40BB-BE9C-949096394A5F}" type="presParOf" srcId="{F418AE38-E047-48CC-BB55-2238D3FE8B54}" destId="{03DC578E-6EDC-4124-9DFA-1D6765BCC009}" srcOrd="1" destOrd="0" presId="urn:microsoft.com/office/officeart/2005/8/layout/orgChart1"/>
    <dgm:cxn modelId="{0927B402-6864-47FD-97A6-5C1EA0E7F0D2}" type="presParOf" srcId="{1A509EE6-6CCF-41B5-AA71-20547921FC94}" destId="{0EDE96CC-2A93-429E-9508-FE8049DA6BBF}" srcOrd="1" destOrd="0" presId="urn:microsoft.com/office/officeart/2005/8/layout/orgChart1"/>
    <dgm:cxn modelId="{F658807E-19AC-4B35-ACAE-7E31E6CE64AA}" type="presParOf" srcId="{1A509EE6-6CCF-41B5-AA71-20547921FC94}" destId="{55355C8B-F27F-4CC3-AA65-AFD3A2B79219}" srcOrd="2" destOrd="0" presId="urn:microsoft.com/office/officeart/2005/8/layout/orgChart1"/>
    <dgm:cxn modelId="{CE394FC6-848F-48F4-AE3D-1831E99C5986}" type="presParOf" srcId="{9C0B5941-DF9E-403B-8AEF-1DFDA73C782A}" destId="{3D75B187-6A31-40A7-80D3-1F028391B6E4}" srcOrd="2" destOrd="0" presId="urn:microsoft.com/office/officeart/2005/8/layout/orgChart1"/>
    <dgm:cxn modelId="{4B7AD8CE-2EDE-4DBC-9B72-71630CF3D3CF}" type="presParOf" srcId="{9C0B5941-DF9E-403B-8AEF-1DFDA73C782A}" destId="{05999536-EEA3-4307-A9CE-8C75F96E7D13}" srcOrd="3" destOrd="0" presId="urn:microsoft.com/office/officeart/2005/8/layout/orgChart1"/>
    <dgm:cxn modelId="{66705ADB-2A60-4F5D-A966-3CAB68FBD991}" type="presParOf" srcId="{05999536-EEA3-4307-A9CE-8C75F96E7D13}" destId="{47BC5C60-04C0-49F5-A500-69C7A73DFCA7}" srcOrd="0" destOrd="0" presId="urn:microsoft.com/office/officeart/2005/8/layout/orgChart1"/>
    <dgm:cxn modelId="{7F83E72C-2774-4933-AC04-4658F6EDCAB7}" type="presParOf" srcId="{47BC5C60-04C0-49F5-A500-69C7A73DFCA7}" destId="{05A2CD5E-4EB6-4832-9C76-5896138E0EA6}" srcOrd="0" destOrd="0" presId="urn:microsoft.com/office/officeart/2005/8/layout/orgChart1"/>
    <dgm:cxn modelId="{126B8513-8CC5-476B-A9B9-33DBBD6874C3}" type="presParOf" srcId="{47BC5C60-04C0-49F5-A500-69C7A73DFCA7}" destId="{32C7D1EB-2CF9-44D6-8743-7CD63282435F}" srcOrd="1" destOrd="0" presId="urn:microsoft.com/office/officeart/2005/8/layout/orgChart1"/>
    <dgm:cxn modelId="{4F53912D-EE60-4808-90FB-C87073446AC7}" type="presParOf" srcId="{05999536-EEA3-4307-A9CE-8C75F96E7D13}" destId="{4E8C495B-E4F1-45AD-AF38-E40A41E56173}" srcOrd="1" destOrd="0" presId="urn:microsoft.com/office/officeart/2005/8/layout/orgChart1"/>
    <dgm:cxn modelId="{ACD5C2F3-F0C2-4619-973A-BCE147907702}" type="presParOf" srcId="{05999536-EEA3-4307-A9CE-8C75F96E7D13}" destId="{0912F6BA-92FF-4A29-A796-DEE6C73BCBFE}" srcOrd="2" destOrd="0" presId="urn:microsoft.com/office/officeart/2005/8/layout/orgChart1"/>
    <dgm:cxn modelId="{CC0D9939-B21A-4638-8D1B-62AB56F7C84F}" type="presParOf" srcId="{9C0B5941-DF9E-403B-8AEF-1DFDA73C782A}" destId="{A7728508-F85B-4A76-96FE-12FE5D401AC2}" srcOrd="4" destOrd="0" presId="urn:microsoft.com/office/officeart/2005/8/layout/orgChart1"/>
    <dgm:cxn modelId="{EF1E7B3D-79C4-4D03-8655-8FB5C32CD63B}" type="presParOf" srcId="{9C0B5941-DF9E-403B-8AEF-1DFDA73C782A}" destId="{2530A61A-662C-4C50-8731-6FF2836D6B65}" srcOrd="5" destOrd="0" presId="urn:microsoft.com/office/officeart/2005/8/layout/orgChart1"/>
    <dgm:cxn modelId="{58B7C36C-4225-474C-A6EF-1D17CD00259D}" type="presParOf" srcId="{2530A61A-662C-4C50-8731-6FF2836D6B65}" destId="{2A35BF53-FE54-47BF-BCCB-A49E122CECAF}" srcOrd="0" destOrd="0" presId="urn:microsoft.com/office/officeart/2005/8/layout/orgChart1"/>
    <dgm:cxn modelId="{6F1C176D-A5A0-4596-8377-73768DA2E4B2}" type="presParOf" srcId="{2A35BF53-FE54-47BF-BCCB-A49E122CECAF}" destId="{925E038F-0AA5-446F-B0CF-909B93DD3488}" srcOrd="0" destOrd="0" presId="urn:microsoft.com/office/officeart/2005/8/layout/orgChart1"/>
    <dgm:cxn modelId="{67ABD9BA-F160-437D-AF7B-BE1C1660AB87}" type="presParOf" srcId="{2A35BF53-FE54-47BF-BCCB-A49E122CECAF}" destId="{5D1D763C-10D2-4280-8FF6-6CF88E4A773F}" srcOrd="1" destOrd="0" presId="urn:microsoft.com/office/officeart/2005/8/layout/orgChart1"/>
    <dgm:cxn modelId="{307895EC-7F52-4281-AA70-31A8F37C0B1F}" type="presParOf" srcId="{2530A61A-662C-4C50-8731-6FF2836D6B65}" destId="{AAA0B2C7-F7E1-4FF5-ABEC-EA4F7A464F15}" srcOrd="1" destOrd="0" presId="urn:microsoft.com/office/officeart/2005/8/layout/orgChart1"/>
    <dgm:cxn modelId="{9E22426D-E9AA-42D9-8288-9F2299567E83}" type="presParOf" srcId="{AAA0B2C7-F7E1-4FF5-ABEC-EA4F7A464F15}" destId="{844E25D4-B346-4806-BB3C-C5D7F3816024}" srcOrd="0" destOrd="0" presId="urn:microsoft.com/office/officeart/2005/8/layout/orgChart1"/>
    <dgm:cxn modelId="{34FDC33C-8E89-4466-B546-883AE9D37651}" type="presParOf" srcId="{AAA0B2C7-F7E1-4FF5-ABEC-EA4F7A464F15}" destId="{9F113E96-4FF0-45B6-B43F-057174112411}" srcOrd="1" destOrd="0" presId="urn:microsoft.com/office/officeart/2005/8/layout/orgChart1"/>
    <dgm:cxn modelId="{A4B4DD3E-DABB-469D-BB4C-E1BB614E3BF9}" type="presParOf" srcId="{9F113E96-4FF0-45B6-B43F-057174112411}" destId="{762005EF-6AA4-4499-987A-0A67DB6BF5B9}" srcOrd="0" destOrd="0" presId="urn:microsoft.com/office/officeart/2005/8/layout/orgChart1"/>
    <dgm:cxn modelId="{52C7AFE8-D197-4899-B4A4-B86EAA75CCBE}" type="presParOf" srcId="{762005EF-6AA4-4499-987A-0A67DB6BF5B9}" destId="{43BB4643-E341-4FD0-91A8-FEF1FAA066FA}" srcOrd="0" destOrd="0" presId="urn:microsoft.com/office/officeart/2005/8/layout/orgChart1"/>
    <dgm:cxn modelId="{C26C0237-263A-4F28-A9A1-DEF80E99FF18}" type="presParOf" srcId="{762005EF-6AA4-4499-987A-0A67DB6BF5B9}" destId="{2C51F819-856D-4C5F-AF51-F8B8B19E4E52}" srcOrd="1" destOrd="0" presId="urn:microsoft.com/office/officeart/2005/8/layout/orgChart1"/>
    <dgm:cxn modelId="{27DDEBB8-CFD5-4814-8ED6-DE5A3CBFF36C}" type="presParOf" srcId="{9F113E96-4FF0-45B6-B43F-057174112411}" destId="{80F64055-F455-4785-8950-F7D0292F9ABA}" srcOrd="1" destOrd="0" presId="urn:microsoft.com/office/officeart/2005/8/layout/orgChart1"/>
    <dgm:cxn modelId="{1C4E2CC9-AEA6-4FF6-AD40-5E592946E35E}" type="presParOf" srcId="{9F113E96-4FF0-45B6-B43F-057174112411}" destId="{C439B037-7F60-4774-8567-D484546CC16A}" srcOrd="2" destOrd="0" presId="urn:microsoft.com/office/officeart/2005/8/layout/orgChart1"/>
    <dgm:cxn modelId="{8DBB6873-A6FB-41C4-B139-9A5A560C9922}" type="presParOf" srcId="{AAA0B2C7-F7E1-4FF5-ABEC-EA4F7A464F15}" destId="{A13268B2-F4E4-488A-80E4-7E9F24658952}" srcOrd="2" destOrd="0" presId="urn:microsoft.com/office/officeart/2005/8/layout/orgChart1"/>
    <dgm:cxn modelId="{17B0BA3B-F626-4318-958B-08829DA9FA81}" type="presParOf" srcId="{AAA0B2C7-F7E1-4FF5-ABEC-EA4F7A464F15}" destId="{1675E1BA-D677-4B61-BE69-14067C40B4B0}" srcOrd="3" destOrd="0" presId="urn:microsoft.com/office/officeart/2005/8/layout/orgChart1"/>
    <dgm:cxn modelId="{2DEE6ABF-D5ED-46A8-A818-F767AC2EF54C}" type="presParOf" srcId="{1675E1BA-D677-4B61-BE69-14067C40B4B0}" destId="{3CBB1A10-1A3D-4429-AD4A-BAA9DB9668A3}" srcOrd="0" destOrd="0" presId="urn:microsoft.com/office/officeart/2005/8/layout/orgChart1"/>
    <dgm:cxn modelId="{60DCF70A-D20E-45E9-8DCD-8420BF2B6800}" type="presParOf" srcId="{3CBB1A10-1A3D-4429-AD4A-BAA9DB9668A3}" destId="{E0C46D80-42A3-4F4B-A12F-280AB2995E1B}" srcOrd="0" destOrd="0" presId="urn:microsoft.com/office/officeart/2005/8/layout/orgChart1"/>
    <dgm:cxn modelId="{4C4AEDBC-1B78-4CD0-8686-8CFC59CA9AA2}" type="presParOf" srcId="{3CBB1A10-1A3D-4429-AD4A-BAA9DB9668A3}" destId="{6B308E79-4C3E-4026-A1F3-4E666EB61C26}" srcOrd="1" destOrd="0" presId="urn:microsoft.com/office/officeart/2005/8/layout/orgChart1"/>
    <dgm:cxn modelId="{F34D4CD4-2C37-4D82-BC19-7E90ED3E4276}" type="presParOf" srcId="{1675E1BA-D677-4B61-BE69-14067C40B4B0}" destId="{7AB06D2F-F9C0-4638-B343-2FBC910E7EAD}" srcOrd="1" destOrd="0" presId="urn:microsoft.com/office/officeart/2005/8/layout/orgChart1"/>
    <dgm:cxn modelId="{D69E794A-51F0-4807-B463-2F3E4D8F2EFB}" type="presParOf" srcId="{1675E1BA-D677-4B61-BE69-14067C40B4B0}" destId="{7A62C1F8-A6E2-4538-87E9-887CC005D6E8}" srcOrd="2" destOrd="0" presId="urn:microsoft.com/office/officeart/2005/8/layout/orgChart1"/>
    <dgm:cxn modelId="{A762DA78-3BF1-45D9-ABAD-F1BAAF598435}" type="presParOf" srcId="{2530A61A-662C-4C50-8731-6FF2836D6B65}" destId="{56783DCD-200F-4563-9188-5F5F9D5C5999}" srcOrd="2" destOrd="0" presId="urn:microsoft.com/office/officeart/2005/8/layout/orgChart1"/>
    <dgm:cxn modelId="{D09D4F3C-7547-4A12-AFFD-4A7DE40B8F75}" type="presParOf" srcId="{37FD6F97-D945-4240-ACFE-C1746AA08A6A}" destId="{E504258E-5C92-4185-B567-E072BE231674}" srcOrd="2" destOrd="0" presId="urn:microsoft.com/office/officeart/2005/8/layout/orgChart1"/>
    <dgm:cxn modelId="{053F758C-1886-4D11-ABD9-DDF650C30DF9}" type="presParOf" srcId="{93938AEE-9243-456B-B4BB-8315251521F7}" destId="{472888F3-1AD9-49E3-A346-0FB138FEB684}" srcOrd="6" destOrd="0" presId="urn:microsoft.com/office/officeart/2005/8/layout/orgChart1"/>
    <dgm:cxn modelId="{AEFDF723-44DE-48FD-BA64-C9A91E6CF486}" type="presParOf" srcId="{93938AEE-9243-456B-B4BB-8315251521F7}" destId="{06EABD25-2191-4CB2-86ED-90B2E3727655}" srcOrd="7" destOrd="0" presId="urn:microsoft.com/office/officeart/2005/8/layout/orgChart1"/>
    <dgm:cxn modelId="{5A46EFCA-CC89-4109-B230-99DFF06059A1}" type="presParOf" srcId="{06EABD25-2191-4CB2-86ED-90B2E3727655}" destId="{B949772F-7FF2-4720-BF3E-6FEAB267BB8C}" srcOrd="0" destOrd="0" presId="urn:microsoft.com/office/officeart/2005/8/layout/orgChart1"/>
    <dgm:cxn modelId="{C6C857D4-0570-46D1-B2D6-7C0876A6B2A6}" type="presParOf" srcId="{B949772F-7FF2-4720-BF3E-6FEAB267BB8C}" destId="{E8245EC2-B474-48D2-A180-7D884FB11718}" srcOrd="0" destOrd="0" presId="urn:microsoft.com/office/officeart/2005/8/layout/orgChart1"/>
    <dgm:cxn modelId="{F3626BEA-76E3-4004-9BF0-B85FE03D638E}" type="presParOf" srcId="{B949772F-7FF2-4720-BF3E-6FEAB267BB8C}" destId="{98000A76-42F7-41E8-A9D5-8111107F4AB9}" srcOrd="1" destOrd="0" presId="urn:microsoft.com/office/officeart/2005/8/layout/orgChart1"/>
    <dgm:cxn modelId="{6D2EB67F-88B7-4340-AEB5-203AEC953742}" type="presParOf" srcId="{06EABD25-2191-4CB2-86ED-90B2E3727655}" destId="{96A5E4AF-0CDE-4288-9A94-DD29A81DC036}" srcOrd="1" destOrd="0" presId="urn:microsoft.com/office/officeart/2005/8/layout/orgChart1"/>
    <dgm:cxn modelId="{DD7CABDC-731B-4ABA-81C5-B87538C9A3AA}" type="presParOf" srcId="{96A5E4AF-0CDE-4288-9A94-DD29A81DC036}" destId="{6B804340-CE67-4ADF-A63F-6562870F1D38}" srcOrd="0" destOrd="0" presId="urn:microsoft.com/office/officeart/2005/8/layout/orgChart1"/>
    <dgm:cxn modelId="{1304EEEB-B167-4C32-B739-33E1AC87A401}" type="presParOf" srcId="{96A5E4AF-0CDE-4288-9A94-DD29A81DC036}" destId="{EBE51410-8E5D-401E-B0D8-53D5B0C6A9FA}" srcOrd="1" destOrd="0" presId="urn:microsoft.com/office/officeart/2005/8/layout/orgChart1"/>
    <dgm:cxn modelId="{1FB483DB-08BE-4343-A241-018B75990016}" type="presParOf" srcId="{EBE51410-8E5D-401E-B0D8-53D5B0C6A9FA}" destId="{098F378F-F70C-4499-A917-4F31D270CB78}" srcOrd="0" destOrd="0" presId="urn:microsoft.com/office/officeart/2005/8/layout/orgChart1"/>
    <dgm:cxn modelId="{FDA3630D-4A1C-4B39-9D06-FE2B77920516}" type="presParOf" srcId="{098F378F-F70C-4499-A917-4F31D270CB78}" destId="{19A8D5FE-06FE-4694-8602-6DC985D4AB9C}" srcOrd="0" destOrd="0" presId="urn:microsoft.com/office/officeart/2005/8/layout/orgChart1"/>
    <dgm:cxn modelId="{B0F3DEC9-DC30-43E7-8EBE-1F2B25872D47}" type="presParOf" srcId="{098F378F-F70C-4499-A917-4F31D270CB78}" destId="{A1D1AA27-02E7-481F-BBA7-2219499920D5}" srcOrd="1" destOrd="0" presId="urn:microsoft.com/office/officeart/2005/8/layout/orgChart1"/>
    <dgm:cxn modelId="{559EAC22-29AF-4754-8542-72DE87965679}" type="presParOf" srcId="{EBE51410-8E5D-401E-B0D8-53D5B0C6A9FA}" destId="{047ED8AE-135B-46CD-B880-40AC610AD8F9}" srcOrd="1" destOrd="0" presId="urn:microsoft.com/office/officeart/2005/8/layout/orgChart1"/>
    <dgm:cxn modelId="{DCFD6395-019C-40CE-9F22-17B5934C07D4}" type="presParOf" srcId="{EBE51410-8E5D-401E-B0D8-53D5B0C6A9FA}" destId="{43EC52C3-74AB-498D-A845-84B6722707E0}" srcOrd="2" destOrd="0" presId="urn:microsoft.com/office/officeart/2005/8/layout/orgChart1"/>
    <dgm:cxn modelId="{A31299BD-AFEF-4CDE-A890-C77A1968E3BD}" type="presParOf" srcId="{96A5E4AF-0CDE-4288-9A94-DD29A81DC036}" destId="{B1737C10-AF6A-4C92-B029-BAD0DA4CD580}" srcOrd="2" destOrd="0" presId="urn:microsoft.com/office/officeart/2005/8/layout/orgChart1"/>
    <dgm:cxn modelId="{23582501-EB46-4E92-BE7F-6900A1CB3FB4}" type="presParOf" srcId="{96A5E4AF-0CDE-4288-9A94-DD29A81DC036}" destId="{456DE18A-A503-4EA8-8300-8809975C191D}" srcOrd="3" destOrd="0" presId="urn:microsoft.com/office/officeart/2005/8/layout/orgChart1"/>
    <dgm:cxn modelId="{F2877D31-2E1F-4B48-AC23-1F2216B29A11}" type="presParOf" srcId="{456DE18A-A503-4EA8-8300-8809975C191D}" destId="{EB179093-4B5F-4D36-B0F4-285E78770244}" srcOrd="0" destOrd="0" presId="urn:microsoft.com/office/officeart/2005/8/layout/orgChart1"/>
    <dgm:cxn modelId="{EC22C202-BAEB-4D1A-9A9C-39F829056E7A}" type="presParOf" srcId="{EB179093-4B5F-4D36-B0F4-285E78770244}" destId="{E9B6C214-48B9-481A-89EF-B46266FF0756}" srcOrd="0" destOrd="0" presId="urn:microsoft.com/office/officeart/2005/8/layout/orgChart1"/>
    <dgm:cxn modelId="{F832D706-BE75-4684-B151-633E777CCFFF}" type="presParOf" srcId="{EB179093-4B5F-4D36-B0F4-285E78770244}" destId="{1240DFF1-7008-4ED4-AE0B-0D99B96FC123}" srcOrd="1" destOrd="0" presId="urn:microsoft.com/office/officeart/2005/8/layout/orgChart1"/>
    <dgm:cxn modelId="{30EEBA04-C7A1-4AB8-BB7E-7AC74049EC8A}" type="presParOf" srcId="{456DE18A-A503-4EA8-8300-8809975C191D}" destId="{33DA07F8-3129-4380-B224-2210496501E2}" srcOrd="1" destOrd="0" presId="urn:microsoft.com/office/officeart/2005/8/layout/orgChart1"/>
    <dgm:cxn modelId="{5794FF5F-BFD0-4771-954E-15516CA778AB}" type="presParOf" srcId="{456DE18A-A503-4EA8-8300-8809975C191D}" destId="{29108BC4-135D-40C3-94F7-8B854806D1C9}" srcOrd="2" destOrd="0" presId="urn:microsoft.com/office/officeart/2005/8/layout/orgChart1"/>
    <dgm:cxn modelId="{6A850AA5-B37C-4269-82C5-00066A77508B}" type="presParOf" srcId="{96A5E4AF-0CDE-4288-9A94-DD29A81DC036}" destId="{80C78D1C-D67F-41BC-B4B6-4A8D13D54D10}" srcOrd="4" destOrd="0" presId="urn:microsoft.com/office/officeart/2005/8/layout/orgChart1"/>
    <dgm:cxn modelId="{136B4F7F-AFEC-424C-AC6E-E2C037603821}" type="presParOf" srcId="{96A5E4AF-0CDE-4288-9A94-DD29A81DC036}" destId="{77411C0B-9937-45E5-8405-BDEB5DD4658E}" srcOrd="5" destOrd="0" presId="urn:microsoft.com/office/officeart/2005/8/layout/orgChart1"/>
    <dgm:cxn modelId="{EB0228F2-D152-48A2-86B8-F9494F51FBC2}" type="presParOf" srcId="{77411C0B-9937-45E5-8405-BDEB5DD4658E}" destId="{94D48756-E1F8-41A8-9D53-A13075858D20}" srcOrd="0" destOrd="0" presId="urn:microsoft.com/office/officeart/2005/8/layout/orgChart1"/>
    <dgm:cxn modelId="{E8CFAD53-433C-453A-AA1F-AD5BB4D737BE}" type="presParOf" srcId="{94D48756-E1F8-41A8-9D53-A13075858D20}" destId="{5F31198D-DEEF-4C5B-BD12-57AF41BADF21}" srcOrd="0" destOrd="0" presId="urn:microsoft.com/office/officeart/2005/8/layout/orgChart1"/>
    <dgm:cxn modelId="{1E7918B1-8E5A-48EE-8B17-7059691120F3}" type="presParOf" srcId="{94D48756-E1F8-41A8-9D53-A13075858D20}" destId="{5BB0092C-C214-486B-BD7A-8F8EDDEA0C4F}" srcOrd="1" destOrd="0" presId="urn:microsoft.com/office/officeart/2005/8/layout/orgChart1"/>
    <dgm:cxn modelId="{BA279560-37AA-4AF5-A3B4-B93E08E37F9F}" type="presParOf" srcId="{77411C0B-9937-45E5-8405-BDEB5DD4658E}" destId="{E4A2CC23-9473-4814-8B86-B6CE7F24B054}" srcOrd="1" destOrd="0" presId="urn:microsoft.com/office/officeart/2005/8/layout/orgChart1"/>
    <dgm:cxn modelId="{3F2F119B-CEAB-420E-A00A-1B5B1D6DA22D}" type="presParOf" srcId="{E4A2CC23-9473-4814-8B86-B6CE7F24B054}" destId="{B4D8B7FF-41C7-46CD-8D3D-21747B3B9D2F}" srcOrd="0" destOrd="0" presId="urn:microsoft.com/office/officeart/2005/8/layout/orgChart1"/>
    <dgm:cxn modelId="{BEBB533E-51AA-4F2B-8237-376B483DB22A}" type="presParOf" srcId="{E4A2CC23-9473-4814-8B86-B6CE7F24B054}" destId="{E83D884F-64A6-48F3-B1CA-1F4EA3DF750A}" srcOrd="1" destOrd="0" presId="urn:microsoft.com/office/officeart/2005/8/layout/orgChart1"/>
    <dgm:cxn modelId="{EE2392E5-2C87-425B-80CD-35F92DA6AD82}" type="presParOf" srcId="{E83D884F-64A6-48F3-B1CA-1F4EA3DF750A}" destId="{2071EBC0-3F64-4616-9FE3-F435552C22B5}" srcOrd="0" destOrd="0" presId="urn:microsoft.com/office/officeart/2005/8/layout/orgChart1"/>
    <dgm:cxn modelId="{8DDDC0E4-0F1B-4487-A84D-3B3A5972268D}" type="presParOf" srcId="{2071EBC0-3F64-4616-9FE3-F435552C22B5}" destId="{BA555458-83E0-40F6-ACBE-0302A124EDBA}" srcOrd="0" destOrd="0" presId="urn:microsoft.com/office/officeart/2005/8/layout/orgChart1"/>
    <dgm:cxn modelId="{7CCD771B-35BE-4D64-AA7B-EF8BF541E220}" type="presParOf" srcId="{2071EBC0-3F64-4616-9FE3-F435552C22B5}" destId="{4F53974B-F090-4A3E-AF8F-6A11CA67CC5B}" srcOrd="1" destOrd="0" presId="urn:microsoft.com/office/officeart/2005/8/layout/orgChart1"/>
    <dgm:cxn modelId="{2F9A0290-B652-4242-97B4-462C32F654F0}" type="presParOf" srcId="{E83D884F-64A6-48F3-B1CA-1F4EA3DF750A}" destId="{720C27FC-73AE-4C68-9E07-54C046488F93}" srcOrd="1" destOrd="0" presId="urn:microsoft.com/office/officeart/2005/8/layout/orgChart1"/>
    <dgm:cxn modelId="{57CFCEA7-513B-47A5-82D6-63166F553042}" type="presParOf" srcId="{E83D884F-64A6-48F3-B1CA-1F4EA3DF750A}" destId="{1DB8B8C5-E3BB-4B66-BB75-EB6E80DE2525}" srcOrd="2" destOrd="0" presId="urn:microsoft.com/office/officeart/2005/8/layout/orgChart1"/>
    <dgm:cxn modelId="{EC71C950-C199-4E94-AC45-808DE766E333}" type="presParOf" srcId="{E4A2CC23-9473-4814-8B86-B6CE7F24B054}" destId="{2F0F9233-8322-4EE1-9E37-964BCD06BBCA}" srcOrd="2" destOrd="0" presId="urn:microsoft.com/office/officeart/2005/8/layout/orgChart1"/>
    <dgm:cxn modelId="{9FA29814-2DA9-4CCD-8562-1CA36850738A}" type="presParOf" srcId="{E4A2CC23-9473-4814-8B86-B6CE7F24B054}" destId="{A816DF5E-8DE7-46E8-A3D2-AF42A31F7E77}" srcOrd="3" destOrd="0" presId="urn:microsoft.com/office/officeart/2005/8/layout/orgChart1"/>
    <dgm:cxn modelId="{5F33D194-E2B8-4B83-8CD8-9F996A9883C8}" type="presParOf" srcId="{A816DF5E-8DE7-46E8-A3D2-AF42A31F7E77}" destId="{4BB10899-29FA-41C0-9372-EDBAF0F0A561}" srcOrd="0" destOrd="0" presId="urn:microsoft.com/office/officeart/2005/8/layout/orgChart1"/>
    <dgm:cxn modelId="{8BF69E09-897C-4B76-A716-1FDEB2BDCAC8}" type="presParOf" srcId="{4BB10899-29FA-41C0-9372-EDBAF0F0A561}" destId="{CF82B2E5-2EBC-43D5-8257-A61603102E47}" srcOrd="0" destOrd="0" presId="urn:microsoft.com/office/officeart/2005/8/layout/orgChart1"/>
    <dgm:cxn modelId="{BB7B7A43-E324-4F5A-B528-878BFA924B5D}" type="presParOf" srcId="{4BB10899-29FA-41C0-9372-EDBAF0F0A561}" destId="{433B093C-1AFA-4A45-9187-B38BADDD1294}" srcOrd="1" destOrd="0" presId="urn:microsoft.com/office/officeart/2005/8/layout/orgChart1"/>
    <dgm:cxn modelId="{9496CE2E-7DD8-4CE6-A6B6-3541DB41D6D3}" type="presParOf" srcId="{A816DF5E-8DE7-46E8-A3D2-AF42A31F7E77}" destId="{87DF0CDE-1D2B-4F11-BDDC-7C3126C2DB68}" srcOrd="1" destOrd="0" presId="urn:microsoft.com/office/officeart/2005/8/layout/orgChart1"/>
    <dgm:cxn modelId="{5F898D99-89D3-4C03-AEC2-C6F08CA842EB}" type="presParOf" srcId="{87DF0CDE-1D2B-4F11-BDDC-7C3126C2DB68}" destId="{D4233BBF-E84D-413A-96C8-A19A34CD0B9F}" srcOrd="0" destOrd="0" presId="urn:microsoft.com/office/officeart/2005/8/layout/orgChart1"/>
    <dgm:cxn modelId="{91224D41-F922-4524-97E0-15CFE1EF7BF3}" type="presParOf" srcId="{87DF0CDE-1D2B-4F11-BDDC-7C3126C2DB68}" destId="{95AFBFF9-16A0-4822-9F3B-931B4508374E}" srcOrd="1" destOrd="0" presId="urn:microsoft.com/office/officeart/2005/8/layout/orgChart1"/>
    <dgm:cxn modelId="{65FE8FDF-1F82-40DD-A72C-473E3CA913C8}" type="presParOf" srcId="{95AFBFF9-16A0-4822-9F3B-931B4508374E}" destId="{9DAC5F2E-CE0C-4600-9252-E6531D601640}" srcOrd="0" destOrd="0" presId="urn:microsoft.com/office/officeart/2005/8/layout/orgChart1"/>
    <dgm:cxn modelId="{80A074DC-50D4-4986-862F-2BDA9A8F0D8E}" type="presParOf" srcId="{9DAC5F2E-CE0C-4600-9252-E6531D601640}" destId="{66F06C62-B586-4426-9597-976EE10C4F2F}" srcOrd="0" destOrd="0" presId="urn:microsoft.com/office/officeart/2005/8/layout/orgChart1"/>
    <dgm:cxn modelId="{579691E0-F88A-4421-BD49-0EA909BBE3A4}" type="presParOf" srcId="{9DAC5F2E-CE0C-4600-9252-E6531D601640}" destId="{5268B64B-E3FB-4A50-BC75-DF78EBA0A97D}" srcOrd="1" destOrd="0" presId="urn:microsoft.com/office/officeart/2005/8/layout/orgChart1"/>
    <dgm:cxn modelId="{56166D63-EAD8-4F86-BE76-9C37F3DBC97A}" type="presParOf" srcId="{95AFBFF9-16A0-4822-9F3B-931B4508374E}" destId="{32F33116-6B6A-4593-88DD-B8F4828EF2A7}" srcOrd="1" destOrd="0" presId="urn:microsoft.com/office/officeart/2005/8/layout/orgChart1"/>
    <dgm:cxn modelId="{0EC0857E-748C-4EF3-82C0-CCF60DF04852}" type="presParOf" srcId="{95AFBFF9-16A0-4822-9F3B-931B4508374E}" destId="{76B00F7D-417D-4301-A86C-FD4083303881}" srcOrd="2" destOrd="0" presId="urn:microsoft.com/office/officeart/2005/8/layout/orgChart1"/>
    <dgm:cxn modelId="{05E78B1F-8A1B-42FB-A016-3F6E9D097F34}" type="presParOf" srcId="{A816DF5E-8DE7-46E8-A3D2-AF42A31F7E77}" destId="{5BDF34C8-3BA5-41C3-93C5-9856EFF43F91}" srcOrd="2" destOrd="0" presId="urn:microsoft.com/office/officeart/2005/8/layout/orgChart1"/>
    <dgm:cxn modelId="{5FAFFF78-7134-44A1-8CDE-BDD5F815304C}" type="presParOf" srcId="{77411C0B-9937-45E5-8405-BDEB5DD4658E}" destId="{CB12C2D5-A79B-44D7-B189-8AEA9B43BA66}" srcOrd="2" destOrd="0" presId="urn:microsoft.com/office/officeart/2005/8/layout/orgChart1"/>
    <dgm:cxn modelId="{F4020701-3375-48B6-9DA9-863CA167D12F}" type="presParOf" srcId="{06EABD25-2191-4CB2-86ED-90B2E3727655}" destId="{38338D29-0ED5-4C6A-B5BD-6E4BDC5DDEBE}" srcOrd="2" destOrd="0" presId="urn:microsoft.com/office/officeart/2005/8/layout/orgChart1"/>
    <dgm:cxn modelId="{DB185D66-166E-4BB5-830A-272DA6C41A4A}" type="presParOf" srcId="{B7778A84-65F5-4916-ACF2-3011F186584F}" destId="{6BD3C22D-9FBE-48EC-814B-378ABD44FDD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EB150C-30A9-418C-9925-4D4C307945D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0C18B444-6565-4A75-8F3A-C77E62E6D868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Začetek</a:t>
          </a:r>
          <a:b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m1 / </a:t>
          </a:r>
          <a:r>
            <a:rPr kumimoji="0" lang="sl-SI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Verdana" pitchFamily="34" charset="0"/>
            </a:rPr>
            <a:t>68</a:t>
          </a:r>
          <a:endParaRPr kumimoji="0" lang="en-US" b="1" i="0" u="none" strike="noStrike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Verdana" pitchFamily="34" charset="0"/>
          </a:endParaRPr>
        </a:p>
      </dgm:t>
    </dgm:pt>
    <dgm:pt modelId="{C7D4249C-D721-4689-9DFC-AB26821AEEB2}" type="parTrans" cxnId="{9C737DF5-17FF-4A92-B77F-CDD930A8151A}">
      <dgm:prSet/>
      <dgm:spPr/>
      <dgm:t>
        <a:bodyPr/>
        <a:lstStyle/>
        <a:p>
          <a:endParaRPr lang="sl-SI"/>
        </a:p>
      </dgm:t>
    </dgm:pt>
    <dgm:pt modelId="{AB0BF27A-B09D-45A2-B436-13BEF549199A}" type="sibTrans" cxnId="{9C737DF5-17FF-4A92-B77F-CDD930A8151A}">
      <dgm:prSet/>
      <dgm:spPr/>
      <dgm:t>
        <a:bodyPr/>
        <a:lstStyle/>
        <a:p>
          <a:endParaRPr lang="sl-SI"/>
        </a:p>
      </dgm:t>
    </dgm:pt>
    <dgm:pt modelId="{E42F5AFE-53EB-4C96-AE11-77C7276F77A3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2 / m12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89</a:t>
          </a:r>
          <a:endParaRPr kumimoji="0" lang="en-US" sz="7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935CA3D4-8F23-45B2-9BFF-E3733916B21C}" type="parTrans" cxnId="{C8F2587E-4EE4-4AB5-8CBE-2BF89FAA57B8}">
      <dgm:prSet/>
      <dgm:spPr/>
      <dgm:t>
        <a:bodyPr/>
        <a:lstStyle/>
        <a:p>
          <a:endParaRPr lang="sl-SI"/>
        </a:p>
      </dgm:t>
    </dgm:pt>
    <dgm:pt modelId="{43C42E0B-E416-437A-B5DD-597F441B67E8}" type="sibTrans" cxnId="{C8F2587E-4EE4-4AB5-8CBE-2BF89FAA57B8}">
      <dgm:prSet/>
      <dgm:spPr/>
      <dgm:t>
        <a:bodyPr/>
        <a:lstStyle/>
        <a:p>
          <a:endParaRPr lang="sl-SI"/>
        </a:p>
      </dgm:t>
    </dgm:pt>
    <dgm:pt modelId="{D69FF2DD-0245-4F37-8AF6-6780369927CF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3 / m13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90</a:t>
          </a:r>
          <a:endParaRPr kumimoji="0" lang="en-US" sz="11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19BAC50D-30F7-4399-B65B-536E9B64A310}" type="parTrans" cxnId="{A55AB65F-0898-4F03-9ACA-57A09EC89C43}">
      <dgm:prSet/>
      <dgm:spPr/>
      <dgm:t>
        <a:bodyPr/>
        <a:lstStyle/>
        <a:p>
          <a:endParaRPr lang="sl-SI"/>
        </a:p>
      </dgm:t>
    </dgm:pt>
    <dgm:pt modelId="{CBC75AB8-5134-4C9B-9345-E8091458C99A}" type="sibTrans" cxnId="{A55AB65F-0898-4F03-9ACA-57A09EC89C43}">
      <dgm:prSet/>
      <dgm:spPr/>
      <dgm:t>
        <a:bodyPr/>
        <a:lstStyle/>
        <a:p>
          <a:endParaRPr lang="sl-SI"/>
        </a:p>
      </dgm:t>
    </dgm:pt>
    <dgm:pt modelId="{02DADB04-AF52-411C-A628-D33756CF38CC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4 / m14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Verdana" pitchFamily="34" charset="0"/>
            </a:rPr>
            <a:t>72</a:t>
          </a:r>
          <a:endParaRPr kumimoji="0" lang="en-US" sz="1600" b="1" i="0" u="none" strike="noStrike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Verdana" pitchFamily="34" charset="0"/>
          </a:endParaRPr>
        </a:p>
      </dgm:t>
    </dgm:pt>
    <dgm:pt modelId="{40431393-2247-472A-8BFB-BBDA3E8F282C}" type="parTrans" cxnId="{C5638E4B-CEE1-4201-8358-FAA09D916F4E}">
      <dgm:prSet/>
      <dgm:spPr/>
      <dgm:t>
        <a:bodyPr/>
        <a:lstStyle/>
        <a:p>
          <a:endParaRPr lang="sl-SI"/>
        </a:p>
      </dgm:t>
    </dgm:pt>
    <dgm:pt modelId="{CBBEF9F3-6F86-495C-B140-38A4FDF68686}" type="sibTrans" cxnId="{C5638E4B-CEE1-4201-8358-FAA09D916F4E}">
      <dgm:prSet/>
      <dgm:spPr/>
      <dgm:t>
        <a:bodyPr/>
        <a:lstStyle/>
        <a:p>
          <a:endParaRPr lang="sl-SI"/>
        </a:p>
      </dgm:t>
    </dgm:pt>
    <dgm:pt modelId="{90807F07-F7C4-4043-8D11-25AC9B091421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2 /in seveda tudi 1 – 4/ </a:t>
          </a:r>
          <a:b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 / m142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102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7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7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9FA28935-B0B3-4BF6-9BD6-DE8B64D27704}" type="parTrans" cxnId="{759EE8B9-A51D-4EE2-97DA-E30A3A0B11AB}">
      <dgm:prSet/>
      <dgm:spPr/>
      <dgm:t>
        <a:bodyPr/>
        <a:lstStyle/>
        <a:p>
          <a:endParaRPr lang="sl-SI"/>
        </a:p>
      </dgm:t>
    </dgm:pt>
    <dgm:pt modelId="{8E5258DF-14B8-4B8C-9F36-756B7082EBF6}" type="sibTrans" cxnId="{759EE8B9-A51D-4EE2-97DA-E30A3A0B11AB}">
      <dgm:prSet/>
      <dgm:spPr/>
      <dgm:t>
        <a:bodyPr/>
        <a:lstStyle/>
        <a:p>
          <a:endParaRPr lang="sl-SI"/>
        </a:p>
      </dgm:t>
    </dgm:pt>
    <dgm:pt modelId="{6E9BBFA3-F73F-455E-890B-4937F00C5FF4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3 / m143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77</a:t>
          </a:r>
          <a:endParaRPr kumimoji="0" lang="en-US" sz="11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1BED2198-7A3F-49C5-837A-38516731CCAC}" type="parTrans" cxnId="{2B80FA2D-5B58-44B8-92F5-7843E92FECC2}">
      <dgm:prSet/>
      <dgm:spPr/>
      <dgm:t>
        <a:bodyPr/>
        <a:lstStyle/>
        <a:p>
          <a:endParaRPr lang="sl-SI"/>
        </a:p>
      </dgm:t>
    </dgm:pt>
    <dgm:pt modelId="{82527333-7ECD-4AAC-9A11-F0F8455D76CF}" type="sibTrans" cxnId="{2B80FA2D-5B58-44B8-92F5-7843E92FECC2}">
      <dgm:prSet/>
      <dgm:spPr/>
      <dgm:t>
        <a:bodyPr/>
        <a:lstStyle/>
        <a:p>
          <a:endParaRPr lang="sl-SI"/>
        </a:p>
      </dgm:t>
    </dgm:pt>
    <dgm:pt modelId="{18660C9B-38FD-4775-BB82-9418C60D8752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5 / m145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Verdana" pitchFamily="34" charset="0"/>
            </a:rPr>
            <a:t>72</a:t>
          </a:r>
          <a:endParaRPr kumimoji="0" lang="en-US" sz="7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55C58443-FF70-4A43-B20E-EC1B8B2FD515}" type="parTrans" cxnId="{49A18315-0A87-4A4D-8784-ED1503DA2FCB}">
      <dgm:prSet/>
      <dgm:spPr/>
      <dgm:t>
        <a:bodyPr/>
        <a:lstStyle/>
        <a:p>
          <a:endParaRPr lang="sl-SI"/>
        </a:p>
      </dgm:t>
    </dgm:pt>
    <dgm:pt modelId="{4A4BDB6B-5EFA-42FF-8651-834FB4509EBB}" type="sibTrans" cxnId="{49A18315-0A87-4A4D-8784-ED1503DA2FCB}">
      <dgm:prSet/>
      <dgm:spPr/>
      <dgm:t>
        <a:bodyPr/>
        <a:lstStyle/>
        <a:p>
          <a:endParaRPr lang="sl-SI"/>
        </a:p>
      </dgm:t>
    </dgm:pt>
    <dgm:pt modelId="{BB48D78F-EA99-4204-9093-42421DA1B92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potjo</a:t>
          </a:r>
          <a:b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4 - 5 – 2 / m1452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83</a:t>
          </a:r>
          <a:endParaRPr kumimoji="0" 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55B1B307-357A-4EC0-A9FC-3D212CC43D0E}" type="parTrans" cxnId="{0CFEB5E4-357C-4FC1-A580-ACD3FA798475}">
      <dgm:prSet/>
      <dgm:spPr/>
      <dgm:t>
        <a:bodyPr/>
        <a:lstStyle/>
        <a:p>
          <a:endParaRPr lang="sl-SI"/>
        </a:p>
      </dgm:t>
    </dgm:pt>
    <dgm:pt modelId="{FD2A8696-6C23-4C74-B75C-91D31BA04C35}" type="sibTrans" cxnId="{0CFEB5E4-357C-4FC1-A580-ACD3FA798475}">
      <dgm:prSet/>
      <dgm:spPr/>
      <dgm:t>
        <a:bodyPr/>
        <a:lstStyle/>
        <a:p>
          <a:endParaRPr lang="sl-SI"/>
        </a:p>
      </dgm:t>
    </dgm:pt>
    <dgm:pt modelId="{31B503EB-C010-4688-8281-0619A6BABB7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3 / m1453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80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D8A4B568-DCCD-4805-B07A-8B4156DBFE5B}" type="parTrans" cxnId="{7F0B7A4D-2CBA-45B7-87B7-3A774A8534AC}">
      <dgm:prSet/>
      <dgm:spPr/>
      <dgm:t>
        <a:bodyPr/>
        <a:lstStyle/>
        <a:p>
          <a:endParaRPr lang="sl-SI"/>
        </a:p>
      </dgm:t>
    </dgm:pt>
    <dgm:pt modelId="{BAEA9351-40AB-4BCF-BB7A-BCC84A1B6D51}" type="sibTrans" cxnId="{7F0B7A4D-2CBA-45B7-87B7-3A774A8534AC}">
      <dgm:prSet/>
      <dgm:spPr/>
      <dgm:t>
        <a:bodyPr/>
        <a:lstStyle/>
        <a:p>
          <a:endParaRPr lang="sl-SI"/>
        </a:p>
      </dgm:t>
    </dgm:pt>
    <dgm:pt modelId="{14EE3EB5-43F9-4F66-8857-0CE0C2D58165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5 / m15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sz="11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7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2D649FC5-B307-41F1-82F2-C830C2599508}" type="parTrans" cxnId="{7CB71BC9-EBA1-4ED3-8913-9DDA879961A2}">
      <dgm:prSet/>
      <dgm:spPr/>
      <dgm:t>
        <a:bodyPr/>
        <a:lstStyle/>
        <a:p>
          <a:endParaRPr lang="sl-SI"/>
        </a:p>
      </dgm:t>
    </dgm:pt>
    <dgm:pt modelId="{FE6D0E77-C9C6-48A1-A3B9-C9D2E67180A4}" type="sibTrans" cxnId="{7CB71BC9-EBA1-4ED3-8913-9DDA879961A2}">
      <dgm:prSet/>
      <dgm:spPr/>
      <dgm:t>
        <a:bodyPr/>
        <a:lstStyle/>
        <a:p>
          <a:endParaRPr lang="sl-SI"/>
        </a:p>
      </dgm:t>
    </dgm:pt>
    <dgm:pt modelId="{28F0D441-82D0-400A-8D8F-1430297F5D26}" type="pres">
      <dgm:prSet presAssocID="{06EB150C-30A9-418C-9925-4D4C307945D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EBD0158-5054-4720-87F2-8BD90A6999B1}" type="pres">
      <dgm:prSet presAssocID="{0C18B444-6565-4A75-8F3A-C77E62E6D868}" presName="hierRoot1" presStyleCnt="0">
        <dgm:presLayoutVars>
          <dgm:hierBranch/>
        </dgm:presLayoutVars>
      </dgm:prSet>
      <dgm:spPr/>
    </dgm:pt>
    <dgm:pt modelId="{A75EEB43-ED1C-4592-942C-182251D84F75}" type="pres">
      <dgm:prSet presAssocID="{0C18B444-6565-4A75-8F3A-C77E62E6D868}" presName="rootComposite1" presStyleCnt="0"/>
      <dgm:spPr/>
    </dgm:pt>
    <dgm:pt modelId="{38BBBE65-5B26-4083-AE50-6950F0030EFA}" type="pres">
      <dgm:prSet presAssocID="{0C18B444-6565-4A75-8F3A-C77E62E6D868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6D63950B-98D6-4E5C-A055-6A2438580236}" type="pres">
      <dgm:prSet presAssocID="{0C18B444-6565-4A75-8F3A-C77E62E6D868}" presName="rootConnector1" presStyleLbl="node1" presStyleIdx="0" presStyleCnt="0"/>
      <dgm:spPr/>
      <dgm:t>
        <a:bodyPr/>
        <a:lstStyle/>
        <a:p>
          <a:endParaRPr lang="sl-SI"/>
        </a:p>
      </dgm:t>
    </dgm:pt>
    <dgm:pt modelId="{4A5BC7A4-D01B-488F-9FC7-1670D205EC77}" type="pres">
      <dgm:prSet presAssocID="{0C18B444-6565-4A75-8F3A-C77E62E6D868}" presName="hierChild2" presStyleCnt="0"/>
      <dgm:spPr/>
    </dgm:pt>
    <dgm:pt modelId="{D18CEA8A-A770-45B8-BA59-818D4EBF709F}" type="pres">
      <dgm:prSet presAssocID="{935CA3D4-8F23-45B2-9BFF-E3733916B21C}" presName="Name35" presStyleLbl="parChTrans1D2" presStyleIdx="0" presStyleCnt="4"/>
      <dgm:spPr/>
      <dgm:t>
        <a:bodyPr/>
        <a:lstStyle/>
        <a:p>
          <a:endParaRPr lang="sl-SI"/>
        </a:p>
      </dgm:t>
    </dgm:pt>
    <dgm:pt modelId="{565BF666-AD16-4C71-8CDB-14714B5A36B0}" type="pres">
      <dgm:prSet presAssocID="{E42F5AFE-53EB-4C96-AE11-77C7276F77A3}" presName="hierRoot2" presStyleCnt="0">
        <dgm:presLayoutVars>
          <dgm:hierBranch/>
        </dgm:presLayoutVars>
      </dgm:prSet>
      <dgm:spPr/>
    </dgm:pt>
    <dgm:pt modelId="{9ABC50DA-2AAF-4068-A1B7-B9E5D53FB95B}" type="pres">
      <dgm:prSet presAssocID="{E42F5AFE-53EB-4C96-AE11-77C7276F77A3}" presName="rootComposite" presStyleCnt="0"/>
      <dgm:spPr/>
    </dgm:pt>
    <dgm:pt modelId="{42544DB9-EEF1-4B2E-A599-E2831732D8CB}" type="pres">
      <dgm:prSet presAssocID="{E42F5AFE-53EB-4C96-AE11-77C7276F77A3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C57F3135-2AB7-45EA-BD25-15E667019E09}" type="pres">
      <dgm:prSet presAssocID="{E42F5AFE-53EB-4C96-AE11-77C7276F77A3}" presName="rootConnector" presStyleLbl="node2" presStyleIdx="0" presStyleCnt="4"/>
      <dgm:spPr/>
      <dgm:t>
        <a:bodyPr/>
        <a:lstStyle/>
        <a:p>
          <a:endParaRPr lang="sl-SI"/>
        </a:p>
      </dgm:t>
    </dgm:pt>
    <dgm:pt modelId="{8790B3A2-1189-4DC2-9183-86EE59156430}" type="pres">
      <dgm:prSet presAssocID="{E42F5AFE-53EB-4C96-AE11-77C7276F77A3}" presName="hierChild4" presStyleCnt="0"/>
      <dgm:spPr/>
    </dgm:pt>
    <dgm:pt modelId="{3B404E92-7EC3-445C-8B03-F9054F2F4AC9}" type="pres">
      <dgm:prSet presAssocID="{E42F5AFE-53EB-4C96-AE11-77C7276F77A3}" presName="hierChild5" presStyleCnt="0"/>
      <dgm:spPr/>
    </dgm:pt>
    <dgm:pt modelId="{A41AC795-7F2A-4F10-B482-29A36E36BB40}" type="pres">
      <dgm:prSet presAssocID="{19BAC50D-30F7-4399-B65B-536E9B64A310}" presName="Name35" presStyleLbl="parChTrans1D2" presStyleIdx="1" presStyleCnt="4"/>
      <dgm:spPr/>
      <dgm:t>
        <a:bodyPr/>
        <a:lstStyle/>
        <a:p>
          <a:endParaRPr lang="sl-SI"/>
        </a:p>
      </dgm:t>
    </dgm:pt>
    <dgm:pt modelId="{215413F9-0A4D-4072-B12B-D98C8B3C92AE}" type="pres">
      <dgm:prSet presAssocID="{D69FF2DD-0245-4F37-8AF6-6780369927CF}" presName="hierRoot2" presStyleCnt="0">
        <dgm:presLayoutVars>
          <dgm:hierBranch/>
        </dgm:presLayoutVars>
      </dgm:prSet>
      <dgm:spPr/>
    </dgm:pt>
    <dgm:pt modelId="{6B2ABCDA-D51B-4E09-A6A5-4B150F343010}" type="pres">
      <dgm:prSet presAssocID="{D69FF2DD-0245-4F37-8AF6-6780369927CF}" presName="rootComposite" presStyleCnt="0"/>
      <dgm:spPr/>
    </dgm:pt>
    <dgm:pt modelId="{2CD78F2A-61F2-4FC0-86EF-C14451BB902A}" type="pres">
      <dgm:prSet presAssocID="{D69FF2DD-0245-4F37-8AF6-6780369927CF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E31E6913-5AF5-4708-9541-1DF7D5881798}" type="pres">
      <dgm:prSet presAssocID="{D69FF2DD-0245-4F37-8AF6-6780369927CF}" presName="rootConnector" presStyleLbl="node2" presStyleIdx="1" presStyleCnt="4"/>
      <dgm:spPr/>
      <dgm:t>
        <a:bodyPr/>
        <a:lstStyle/>
        <a:p>
          <a:endParaRPr lang="sl-SI"/>
        </a:p>
      </dgm:t>
    </dgm:pt>
    <dgm:pt modelId="{EE32F761-F853-46DD-839F-5305322704CC}" type="pres">
      <dgm:prSet presAssocID="{D69FF2DD-0245-4F37-8AF6-6780369927CF}" presName="hierChild4" presStyleCnt="0"/>
      <dgm:spPr/>
    </dgm:pt>
    <dgm:pt modelId="{F844B50D-2233-47DC-9A6E-F2BD227EBD9D}" type="pres">
      <dgm:prSet presAssocID="{D69FF2DD-0245-4F37-8AF6-6780369927CF}" presName="hierChild5" presStyleCnt="0"/>
      <dgm:spPr/>
    </dgm:pt>
    <dgm:pt modelId="{958CF804-DF28-421C-A516-CF67A2832DC4}" type="pres">
      <dgm:prSet presAssocID="{40431393-2247-472A-8BFB-BBDA3E8F282C}" presName="Name35" presStyleLbl="parChTrans1D2" presStyleIdx="2" presStyleCnt="4"/>
      <dgm:spPr/>
      <dgm:t>
        <a:bodyPr/>
        <a:lstStyle/>
        <a:p>
          <a:endParaRPr lang="sl-SI"/>
        </a:p>
      </dgm:t>
    </dgm:pt>
    <dgm:pt modelId="{9441ACDA-35FC-49D3-940B-0B0D13F211BC}" type="pres">
      <dgm:prSet presAssocID="{02DADB04-AF52-411C-A628-D33756CF38CC}" presName="hierRoot2" presStyleCnt="0">
        <dgm:presLayoutVars>
          <dgm:hierBranch/>
        </dgm:presLayoutVars>
      </dgm:prSet>
      <dgm:spPr/>
    </dgm:pt>
    <dgm:pt modelId="{9169377E-07F3-44BA-8142-BF56B78FCAD6}" type="pres">
      <dgm:prSet presAssocID="{02DADB04-AF52-411C-A628-D33756CF38CC}" presName="rootComposite" presStyleCnt="0"/>
      <dgm:spPr/>
    </dgm:pt>
    <dgm:pt modelId="{64CDDDE7-7D99-40C2-AFDD-E630B0770836}" type="pres">
      <dgm:prSet presAssocID="{02DADB04-AF52-411C-A628-D33756CF38CC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728B39BA-D7C7-4B72-94A0-E4511D4FF1BC}" type="pres">
      <dgm:prSet presAssocID="{02DADB04-AF52-411C-A628-D33756CF38CC}" presName="rootConnector" presStyleLbl="node2" presStyleIdx="2" presStyleCnt="4"/>
      <dgm:spPr/>
      <dgm:t>
        <a:bodyPr/>
        <a:lstStyle/>
        <a:p>
          <a:endParaRPr lang="sl-SI"/>
        </a:p>
      </dgm:t>
    </dgm:pt>
    <dgm:pt modelId="{5E75F4A3-A5A4-477E-83FF-E0CD252F3FA7}" type="pres">
      <dgm:prSet presAssocID="{02DADB04-AF52-411C-A628-D33756CF38CC}" presName="hierChild4" presStyleCnt="0"/>
      <dgm:spPr/>
    </dgm:pt>
    <dgm:pt modelId="{E6544285-3015-4C96-9013-B289BC40092B}" type="pres">
      <dgm:prSet presAssocID="{9FA28935-B0B3-4BF6-9BD6-DE8B64D27704}" presName="Name35" presStyleLbl="parChTrans1D3" presStyleIdx="0" presStyleCnt="3"/>
      <dgm:spPr/>
      <dgm:t>
        <a:bodyPr/>
        <a:lstStyle/>
        <a:p>
          <a:endParaRPr lang="sl-SI"/>
        </a:p>
      </dgm:t>
    </dgm:pt>
    <dgm:pt modelId="{B5A7D3D2-F9F7-490B-8CDA-338AE38275DB}" type="pres">
      <dgm:prSet presAssocID="{90807F07-F7C4-4043-8D11-25AC9B091421}" presName="hierRoot2" presStyleCnt="0">
        <dgm:presLayoutVars>
          <dgm:hierBranch val="r"/>
        </dgm:presLayoutVars>
      </dgm:prSet>
      <dgm:spPr/>
    </dgm:pt>
    <dgm:pt modelId="{C0F0A2C2-65C3-40DD-8AFF-BEFE42DA31F9}" type="pres">
      <dgm:prSet presAssocID="{90807F07-F7C4-4043-8D11-25AC9B091421}" presName="rootComposite" presStyleCnt="0"/>
      <dgm:spPr/>
    </dgm:pt>
    <dgm:pt modelId="{9F346693-EEBA-41D2-A93C-8A6926AC8FE9}" type="pres">
      <dgm:prSet presAssocID="{90807F07-F7C4-4043-8D11-25AC9B091421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72BF8261-B143-4F3C-AFC1-B86433DE2493}" type="pres">
      <dgm:prSet presAssocID="{90807F07-F7C4-4043-8D11-25AC9B091421}" presName="rootConnector" presStyleLbl="node3" presStyleIdx="0" presStyleCnt="3"/>
      <dgm:spPr/>
      <dgm:t>
        <a:bodyPr/>
        <a:lstStyle/>
        <a:p>
          <a:endParaRPr lang="sl-SI"/>
        </a:p>
      </dgm:t>
    </dgm:pt>
    <dgm:pt modelId="{A5A62BB5-F997-4AD3-8B5D-94D1D04A612F}" type="pres">
      <dgm:prSet presAssocID="{90807F07-F7C4-4043-8D11-25AC9B091421}" presName="hierChild4" presStyleCnt="0"/>
      <dgm:spPr/>
    </dgm:pt>
    <dgm:pt modelId="{6069885E-B582-49C3-AEC5-05D2FAD9F37A}" type="pres">
      <dgm:prSet presAssocID="{90807F07-F7C4-4043-8D11-25AC9B091421}" presName="hierChild5" presStyleCnt="0"/>
      <dgm:spPr/>
    </dgm:pt>
    <dgm:pt modelId="{A8C30DA0-D115-4B4B-A2D7-B3769219902F}" type="pres">
      <dgm:prSet presAssocID="{1BED2198-7A3F-49C5-837A-38516731CCAC}" presName="Name35" presStyleLbl="parChTrans1D3" presStyleIdx="1" presStyleCnt="3"/>
      <dgm:spPr/>
      <dgm:t>
        <a:bodyPr/>
        <a:lstStyle/>
        <a:p>
          <a:endParaRPr lang="sl-SI"/>
        </a:p>
      </dgm:t>
    </dgm:pt>
    <dgm:pt modelId="{D143DB33-74D5-4C5B-A3A0-5212DD317612}" type="pres">
      <dgm:prSet presAssocID="{6E9BBFA3-F73F-455E-890B-4937F00C5FF4}" presName="hierRoot2" presStyleCnt="0">
        <dgm:presLayoutVars>
          <dgm:hierBranch val="r"/>
        </dgm:presLayoutVars>
      </dgm:prSet>
      <dgm:spPr/>
    </dgm:pt>
    <dgm:pt modelId="{1EF6C578-0CE8-4850-BA46-02D42D36441E}" type="pres">
      <dgm:prSet presAssocID="{6E9BBFA3-F73F-455E-890B-4937F00C5FF4}" presName="rootComposite" presStyleCnt="0"/>
      <dgm:spPr/>
    </dgm:pt>
    <dgm:pt modelId="{006AC2C3-756F-4F58-A00D-7DB9470EB606}" type="pres">
      <dgm:prSet presAssocID="{6E9BBFA3-F73F-455E-890B-4937F00C5FF4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94075168-58EB-48A1-9D56-97F53D89009B}" type="pres">
      <dgm:prSet presAssocID="{6E9BBFA3-F73F-455E-890B-4937F00C5FF4}" presName="rootConnector" presStyleLbl="node3" presStyleIdx="1" presStyleCnt="3"/>
      <dgm:spPr/>
      <dgm:t>
        <a:bodyPr/>
        <a:lstStyle/>
        <a:p>
          <a:endParaRPr lang="sl-SI"/>
        </a:p>
      </dgm:t>
    </dgm:pt>
    <dgm:pt modelId="{C643268E-DE6D-4172-9C16-9B1125E1F5AE}" type="pres">
      <dgm:prSet presAssocID="{6E9BBFA3-F73F-455E-890B-4937F00C5FF4}" presName="hierChild4" presStyleCnt="0"/>
      <dgm:spPr/>
    </dgm:pt>
    <dgm:pt modelId="{20CD0E9A-B1AD-49D4-8EEC-4D61A496B790}" type="pres">
      <dgm:prSet presAssocID="{6E9BBFA3-F73F-455E-890B-4937F00C5FF4}" presName="hierChild5" presStyleCnt="0"/>
      <dgm:spPr/>
    </dgm:pt>
    <dgm:pt modelId="{619625AD-7858-44FF-8E8B-05FA928A179E}" type="pres">
      <dgm:prSet presAssocID="{55C58443-FF70-4A43-B20E-EC1B8B2FD515}" presName="Name35" presStyleLbl="parChTrans1D3" presStyleIdx="2" presStyleCnt="3"/>
      <dgm:spPr/>
      <dgm:t>
        <a:bodyPr/>
        <a:lstStyle/>
        <a:p>
          <a:endParaRPr lang="sl-SI"/>
        </a:p>
      </dgm:t>
    </dgm:pt>
    <dgm:pt modelId="{D5467540-B958-41DE-9038-917AC3170CC1}" type="pres">
      <dgm:prSet presAssocID="{18660C9B-38FD-4775-BB82-9418C60D8752}" presName="hierRoot2" presStyleCnt="0">
        <dgm:presLayoutVars>
          <dgm:hierBranch/>
        </dgm:presLayoutVars>
      </dgm:prSet>
      <dgm:spPr/>
    </dgm:pt>
    <dgm:pt modelId="{FA870081-5EB6-4D3C-B86A-8728C28930EB}" type="pres">
      <dgm:prSet presAssocID="{18660C9B-38FD-4775-BB82-9418C60D8752}" presName="rootComposite" presStyleCnt="0"/>
      <dgm:spPr/>
    </dgm:pt>
    <dgm:pt modelId="{D720A2C6-39E9-41FE-B0A1-A71DA656D661}" type="pres">
      <dgm:prSet presAssocID="{18660C9B-38FD-4775-BB82-9418C60D8752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4A63225E-BCEC-44A7-AA3E-F58929C00002}" type="pres">
      <dgm:prSet presAssocID="{18660C9B-38FD-4775-BB82-9418C60D8752}" presName="rootConnector" presStyleLbl="node3" presStyleIdx="2" presStyleCnt="3"/>
      <dgm:spPr/>
      <dgm:t>
        <a:bodyPr/>
        <a:lstStyle/>
        <a:p>
          <a:endParaRPr lang="sl-SI"/>
        </a:p>
      </dgm:t>
    </dgm:pt>
    <dgm:pt modelId="{8309F646-363D-4108-96A8-CA23ADF4F924}" type="pres">
      <dgm:prSet presAssocID="{18660C9B-38FD-4775-BB82-9418C60D8752}" presName="hierChild4" presStyleCnt="0"/>
      <dgm:spPr/>
    </dgm:pt>
    <dgm:pt modelId="{D0D50F57-4445-473E-91C9-40447797614A}" type="pres">
      <dgm:prSet presAssocID="{55B1B307-357A-4EC0-A9FC-3D212CC43D0E}" presName="Name35" presStyleLbl="parChTrans1D4" presStyleIdx="0" presStyleCnt="2"/>
      <dgm:spPr/>
      <dgm:t>
        <a:bodyPr/>
        <a:lstStyle/>
        <a:p>
          <a:endParaRPr lang="sl-SI"/>
        </a:p>
      </dgm:t>
    </dgm:pt>
    <dgm:pt modelId="{F6F482A0-88FC-4F8A-A9DA-17E30271F6DB}" type="pres">
      <dgm:prSet presAssocID="{BB48D78F-EA99-4204-9093-42421DA1B920}" presName="hierRoot2" presStyleCnt="0">
        <dgm:presLayoutVars>
          <dgm:hierBranch val="r"/>
        </dgm:presLayoutVars>
      </dgm:prSet>
      <dgm:spPr/>
    </dgm:pt>
    <dgm:pt modelId="{5128D872-9413-47AD-A97D-3E71A5CEB583}" type="pres">
      <dgm:prSet presAssocID="{BB48D78F-EA99-4204-9093-42421DA1B920}" presName="rootComposite" presStyleCnt="0"/>
      <dgm:spPr/>
    </dgm:pt>
    <dgm:pt modelId="{ACD9B7BE-4737-4EB1-BBE9-A147383F4FE7}" type="pres">
      <dgm:prSet presAssocID="{BB48D78F-EA99-4204-9093-42421DA1B920}" presName="rootText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E3FB6B2A-FA6B-4F3B-98AF-85ECA8DE78CB}" type="pres">
      <dgm:prSet presAssocID="{BB48D78F-EA99-4204-9093-42421DA1B920}" presName="rootConnector" presStyleLbl="node4" presStyleIdx="0" presStyleCnt="2"/>
      <dgm:spPr/>
      <dgm:t>
        <a:bodyPr/>
        <a:lstStyle/>
        <a:p>
          <a:endParaRPr lang="sl-SI"/>
        </a:p>
      </dgm:t>
    </dgm:pt>
    <dgm:pt modelId="{94C2C6AA-89CF-419F-910F-34CE8F2EC0BF}" type="pres">
      <dgm:prSet presAssocID="{BB48D78F-EA99-4204-9093-42421DA1B920}" presName="hierChild4" presStyleCnt="0"/>
      <dgm:spPr/>
    </dgm:pt>
    <dgm:pt modelId="{6FB71C21-E906-4BBA-86F1-DF90B6F01A1C}" type="pres">
      <dgm:prSet presAssocID="{BB48D78F-EA99-4204-9093-42421DA1B920}" presName="hierChild5" presStyleCnt="0"/>
      <dgm:spPr/>
    </dgm:pt>
    <dgm:pt modelId="{C10E4950-391D-4DF8-87C6-B67A96D8615E}" type="pres">
      <dgm:prSet presAssocID="{D8A4B568-DCCD-4805-B07A-8B4156DBFE5B}" presName="Name35" presStyleLbl="parChTrans1D4" presStyleIdx="1" presStyleCnt="2"/>
      <dgm:spPr/>
      <dgm:t>
        <a:bodyPr/>
        <a:lstStyle/>
        <a:p>
          <a:endParaRPr lang="sl-SI"/>
        </a:p>
      </dgm:t>
    </dgm:pt>
    <dgm:pt modelId="{D552BFAC-6367-47E7-B763-F2CA75EDA8E8}" type="pres">
      <dgm:prSet presAssocID="{31B503EB-C010-4688-8281-0619A6BABB76}" presName="hierRoot2" presStyleCnt="0">
        <dgm:presLayoutVars>
          <dgm:hierBranch val="r"/>
        </dgm:presLayoutVars>
      </dgm:prSet>
      <dgm:spPr/>
    </dgm:pt>
    <dgm:pt modelId="{1B9FE277-B3FD-4763-8172-A4884CD5B86A}" type="pres">
      <dgm:prSet presAssocID="{31B503EB-C010-4688-8281-0619A6BABB76}" presName="rootComposite" presStyleCnt="0"/>
      <dgm:spPr/>
    </dgm:pt>
    <dgm:pt modelId="{F7430E1B-086B-4BA9-A7A1-B6D145ED72B6}" type="pres">
      <dgm:prSet presAssocID="{31B503EB-C010-4688-8281-0619A6BABB76}" presName="rootText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BA5347BC-879D-42F6-9289-CAA629F1523B}" type="pres">
      <dgm:prSet presAssocID="{31B503EB-C010-4688-8281-0619A6BABB76}" presName="rootConnector" presStyleLbl="node4" presStyleIdx="1" presStyleCnt="2"/>
      <dgm:spPr/>
      <dgm:t>
        <a:bodyPr/>
        <a:lstStyle/>
        <a:p>
          <a:endParaRPr lang="sl-SI"/>
        </a:p>
      </dgm:t>
    </dgm:pt>
    <dgm:pt modelId="{DDCD7BC1-422E-48E0-810E-93E28A215F7B}" type="pres">
      <dgm:prSet presAssocID="{31B503EB-C010-4688-8281-0619A6BABB76}" presName="hierChild4" presStyleCnt="0"/>
      <dgm:spPr/>
    </dgm:pt>
    <dgm:pt modelId="{6CE7A36A-E74B-44ED-8D42-21F4BD12477D}" type="pres">
      <dgm:prSet presAssocID="{31B503EB-C010-4688-8281-0619A6BABB76}" presName="hierChild5" presStyleCnt="0"/>
      <dgm:spPr/>
    </dgm:pt>
    <dgm:pt modelId="{056DB73D-E7DD-414B-9741-E7B6AEFC824D}" type="pres">
      <dgm:prSet presAssocID="{18660C9B-38FD-4775-BB82-9418C60D8752}" presName="hierChild5" presStyleCnt="0"/>
      <dgm:spPr/>
    </dgm:pt>
    <dgm:pt modelId="{73458395-7607-40AE-9C52-0126BA4F227E}" type="pres">
      <dgm:prSet presAssocID="{02DADB04-AF52-411C-A628-D33756CF38CC}" presName="hierChild5" presStyleCnt="0"/>
      <dgm:spPr/>
    </dgm:pt>
    <dgm:pt modelId="{26EB1FF5-69DF-42C8-97C4-043D879CDD32}" type="pres">
      <dgm:prSet presAssocID="{2D649FC5-B307-41F1-82F2-C830C2599508}" presName="Name35" presStyleLbl="parChTrans1D2" presStyleIdx="3" presStyleCnt="4"/>
      <dgm:spPr/>
      <dgm:t>
        <a:bodyPr/>
        <a:lstStyle/>
        <a:p>
          <a:endParaRPr lang="sl-SI"/>
        </a:p>
      </dgm:t>
    </dgm:pt>
    <dgm:pt modelId="{EFBE4D16-A052-4B6B-A02E-18E356DE3989}" type="pres">
      <dgm:prSet presAssocID="{14EE3EB5-43F9-4F66-8857-0CE0C2D58165}" presName="hierRoot2" presStyleCnt="0">
        <dgm:presLayoutVars>
          <dgm:hierBranch/>
        </dgm:presLayoutVars>
      </dgm:prSet>
      <dgm:spPr/>
    </dgm:pt>
    <dgm:pt modelId="{EA71C82D-908B-4299-A864-72E9F0A676DC}" type="pres">
      <dgm:prSet presAssocID="{14EE3EB5-43F9-4F66-8857-0CE0C2D58165}" presName="rootComposite" presStyleCnt="0"/>
      <dgm:spPr/>
    </dgm:pt>
    <dgm:pt modelId="{55045ADA-1D6C-4242-AD75-14551D40EA0C}" type="pres">
      <dgm:prSet presAssocID="{14EE3EB5-43F9-4F66-8857-0CE0C2D58165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6B60FB61-000E-46C9-878B-0353DE0DFF06}" type="pres">
      <dgm:prSet presAssocID="{14EE3EB5-43F9-4F66-8857-0CE0C2D58165}" presName="rootConnector" presStyleLbl="node2" presStyleIdx="3" presStyleCnt="4"/>
      <dgm:spPr/>
      <dgm:t>
        <a:bodyPr/>
        <a:lstStyle/>
        <a:p>
          <a:endParaRPr lang="sl-SI"/>
        </a:p>
      </dgm:t>
    </dgm:pt>
    <dgm:pt modelId="{A76C1F4D-1864-4B63-A513-A7495B0BB6CD}" type="pres">
      <dgm:prSet presAssocID="{14EE3EB5-43F9-4F66-8857-0CE0C2D58165}" presName="hierChild4" presStyleCnt="0"/>
      <dgm:spPr/>
    </dgm:pt>
    <dgm:pt modelId="{82FCF197-F0A8-4E37-9848-EC12B1FA8E3D}" type="pres">
      <dgm:prSet presAssocID="{14EE3EB5-43F9-4F66-8857-0CE0C2D58165}" presName="hierChild5" presStyleCnt="0"/>
      <dgm:spPr/>
    </dgm:pt>
    <dgm:pt modelId="{6BB7671C-03F4-499B-98B8-049C42099225}" type="pres">
      <dgm:prSet presAssocID="{0C18B444-6565-4A75-8F3A-C77E62E6D868}" presName="hierChild3" presStyleCnt="0"/>
      <dgm:spPr/>
    </dgm:pt>
  </dgm:ptLst>
  <dgm:cxnLst>
    <dgm:cxn modelId="{E6ADE300-3B99-438F-B042-28360F22E25C}" type="presOf" srcId="{31B503EB-C010-4688-8281-0619A6BABB76}" destId="{F7430E1B-086B-4BA9-A7A1-B6D145ED72B6}" srcOrd="0" destOrd="0" presId="urn:microsoft.com/office/officeart/2005/8/layout/orgChart1"/>
    <dgm:cxn modelId="{B3DD7028-1970-4E89-9C4C-B0C493490AE7}" type="presOf" srcId="{6E9BBFA3-F73F-455E-890B-4937F00C5FF4}" destId="{94075168-58EB-48A1-9D56-97F53D89009B}" srcOrd="1" destOrd="0" presId="urn:microsoft.com/office/officeart/2005/8/layout/orgChart1"/>
    <dgm:cxn modelId="{6CE62A56-6CFC-45F2-85BA-7BE91F635E22}" type="presOf" srcId="{14EE3EB5-43F9-4F66-8857-0CE0C2D58165}" destId="{6B60FB61-000E-46C9-878B-0353DE0DFF06}" srcOrd="1" destOrd="0" presId="urn:microsoft.com/office/officeart/2005/8/layout/orgChart1"/>
    <dgm:cxn modelId="{9C737DF5-17FF-4A92-B77F-CDD930A8151A}" srcId="{06EB150C-30A9-418C-9925-4D4C307945DB}" destId="{0C18B444-6565-4A75-8F3A-C77E62E6D868}" srcOrd="0" destOrd="0" parTransId="{C7D4249C-D721-4689-9DFC-AB26821AEEB2}" sibTransId="{AB0BF27A-B09D-45A2-B436-13BEF549199A}"/>
    <dgm:cxn modelId="{6648CF2E-8F3D-428B-93D3-762C9C4BBE6D}" type="presOf" srcId="{19BAC50D-30F7-4399-B65B-536E9B64A310}" destId="{A41AC795-7F2A-4F10-B482-29A36E36BB40}" srcOrd="0" destOrd="0" presId="urn:microsoft.com/office/officeart/2005/8/layout/orgChart1"/>
    <dgm:cxn modelId="{7F0B7A4D-2CBA-45B7-87B7-3A774A8534AC}" srcId="{18660C9B-38FD-4775-BB82-9418C60D8752}" destId="{31B503EB-C010-4688-8281-0619A6BABB76}" srcOrd="1" destOrd="0" parTransId="{D8A4B568-DCCD-4805-B07A-8B4156DBFE5B}" sibTransId="{BAEA9351-40AB-4BCF-BB7A-BCC84A1B6D51}"/>
    <dgm:cxn modelId="{BEDC6DB5-C085-4516-8E0E-A1CA3AF7B318}" type="presOf" srcId="{E42F5AFE-53EB-4C96-AE11-77C7276F77A3}" destId="{C57F3135-2AB7-45EA-BD25-15E667019E09}" srcOrd="1" destOrd="0" presId="urn:microsoft.com/office/officeart/2005/8/layout/orgChart1"/>
    <dgm:cxn modelId="{F7377CFF-DCCF-4287-A821-4164648D2C0C}" type="presOf" srcId="{0C18B444-6565-4A75-8F3A-C77E62E6D868}" destId="{38BBBE65-5B26-4083-AE50-6950F0030EFA}" srcOrd="0" destOrd="0" presId="urn:microsoft.com/office/officeart/2005/8/layout/orgChart1"/>
    <dgm:cxn modelId="{9B33CF96-499D-4996-8E2F-9029E7C0F34B}" type="presOf" srcId="{D69FF2DD-0245-4F37-8AF6-6780369927CF}" destId="{2CD78F2A-61F2-4FC0-86EF-C14451BB902A}" srcOrd="0" destOrd="0" presId="urn:microsoft.com/office/officeart/2005/8/layout/orgChart1"/>
    <dgm:cxn modelId="{E7202DB5-006D-48EC-B20F-95A20B49B03B}" type="presOf" srcId="{31B503EB-C010-4688-8281-0619A6BABB76}" destId="{BA5347BC-879D-42F6-9289-CAA629F1523B}" srcOrd="1" destOrd="0" presId="urn:microsoft.com/office/officeart/2005/8/layout/orgChart1"/>
    <dgm:cxn modelId="{F19DBCBB-51FA-449D-983C-4EAD65DC729A}" type="presOf" srcId="{02DADB04-AF52-411C-A628-D33756CF38CC}" destId="{64CDDDE7-7D99-40C2-AFDD-E630B0770836}" srcOrd="0" destOrd="0" presId="urn:microsoft.com/office/officeart/2005/8/layout/orgChart1"/>
    <dgm:cxn modelId="{9E1FAC4B-B0AD-4F6F-9340-8D49B1FD5C0F}" type="presOf" srcId="{02DADB04-AF52-411C-A628-D33756CF38CC}" destId="{728B39BA-D7C7-4B72-94A0-E4511D4FF1BC}" srcOrd="1" destOrd="0" presId="urn:microsoft.com/office/officeart/2005/8/layout/orgChart1"/>
    <dgm:cxn modelId="{3913642B-3F68-430A-B31B-1C1ABCAB68F9}" type="presOf" srcId="{BB48D78F-EA99-4204-9093-42421DA1B920}" destId="{ACD9B7BE-4737-4EB1-BBE9-A147383F4FE7}" srcOrd="0" destOrd="0" presId="urn:microsoft.com/office/officeart/2005/8/layout/orgChart1"/>
    <dgm:cxn modelId="{759EE8B9-A51D-4EE2-97DA-E30A3A0B11AB}" srcId="{02DADB04-AF52-411C-A628-D33756CF38CC}" destId="{90807F07-F7C4-4043-8D11-25AC9B091421}" srcOrd="0" destOrd="0" parTransId="{9FA28935-B0B3-4BF6-9BD6-DE8B64D27704}" sibTransId="{8E5258DF-14B8-4B8C-9F36-756B7082EBF6}"/>
    <dgm:cxn modelId="{C8F2587E-4EE4-4AB5-8CBE-2BF89FAA57B8}" srcId="{0C18B444-6565-4A75-8F3A-C77E62E6D868}" destId="{E42F5AFE-53EB-4C96-AE11-77C7276F77A3}" srcOrd="0" destOrd="0" parTransId="{935CA3D4-8F23-45B2-9BFF-E3733916B21C}" sibTransId="{43C42E0B-E416-437A-B5DD-597F441B67E8}"/>
    <dgm:cxn modelId="{E0709F7C-0667-4044-B28E-657D0936A23B}" type="presOf" srcId="{90807F07-F7C4-4043-8D11-25AC9B091421}" destId="{9F346693-EEBA-41D2-A93C-8A6926AC8FE9}" srcOrd="0" destOrd="0" presId="urn:microsoft.com/office/officeart/2005/8/layout/orgChart1"/>
    <dgm:cxn modelId="{BDF7C6F2-3EE8-4756-A35D-6A4B7C1E2C49}" type="presOf" srcId="{2D649FC5-B307-41F1-82F2-C830C2599508}" destId="{26EB1FF5-69DF-42C8-97C4-043D879CDD32}" srcOrd="0" destOrd="0" presId="urn:microsoft.com/office/officeart/2005/8/layout/orgChart1"/>
    <dgm:cxn modelId="{19B5DC29-EDFB-4CAF-9260-314DF1F61BD8}" type="presOf" srcId="{1BED2198-7A3F-49C5-837A-38516731CCAC}" destId="{A8C30DA0-D115-4B4B-A2D7-B3769219902F}" srcOrd="0" destOrd="0" presId="urn:microsoft.com/office/officeart/2005/8/layout/orgChart1"/>
    <dgm:cxn modelId="{0CFEB5E4-357C-4FC1-A580-ACD3FA798475}" srcId="{18660C9B-38FD-4775-BB82-9418C60D8752}" destId="{BB48D78F-EA99-4204-9093-42421DA1B920}" srcOrd="0" destOrd="0" parTransId="{55B1B307-357A-4EC0-A9FC-3D212CC43D0E}" sibTransId="{FD2A8696-6C23-4C74-B75C-91D31BA04C35}"/>
    <dgm:cxn modelId="{7419D569-2EAB-4BF9-B16E-E7854836A580}" type="presOf" srcId="{18660C9B-38FD-4775-BB82-9418C60D8752}" destId="{4A63225E-BCEC-44A7-AA3E-F58929C00002}" srcOrd="1" destOrd="0" presId="urn:microsoft.com/office/officeart/2005/8/layout/orgChart1"/>
    <dgm:cxn modelId="{12FBC76F-D9D8-4669-9FF9-09E0F817CA77}" type="presOf" srcId="{E42F5AFE-53EB-4C96-AE11-77C7276F77A3}" destId="{42544DB9-EEF1-4B2E-A599-E2831732D8CB}" srcOrd="0" destOrd="0" presId="urn:microsoft.com/office/officeart/2005/8/layout/orgChart1"/>
    <dgm:cxn modelId="{17422DCC-3ACF-442B-94ED-8A7BA74CE577}" type="presOf" srcId="{9FA28935-B0B3-4BF6-9BD6-DE8B64D27704}" destId="{E6544285-3015-4C96-9013-B289BC40092B}" srcOrd="0" destOrd="0" presId="urn:microsoft.com/office/officeart/2005/8/layout/orgChart1"/>
    <dgm:cxn modelId="{B0F2DD83-6630-46BA-918C-65DF50E5E4E2}" type="presOf" srcId="{55B1B307-357A-4EC0-A9FC-3D212CC43D0E}" destId="{D0D50F57-4445-473E-91C9-40447797614A}" srcOrd="0" destOrd="0" presId="urn:microsoft.com/office/officeart/2005/8/layout/orgChart1"/>
    <dgm:cxn modelId="{C5638E4B-CEE1-4201-8358-FAA09D916F4E}" srcId="{0C18B444-6565-4A75-8F3A-C77E62E6D868}" destId="{02DADB04-AF52-411C-A628-D33756CF38CC}" srcOrd="2" destOrd="0" parTransId="{40431393-2247-472A-8BFB-BBDA3E8F282C}" sibTransId="{CBBEF9F3-6F86-495C-B140-38A4FDF68686}"/>
    <dgm:cxn modelId="{5F01AD1B-B981-4EE9-879E-20F68E2C7A14}" type="presOf" srcId="{18660C9B-38FD-4775-BB82-9418C60D8752}" destId="{D720A2C6-39E9-41FE-B0A1-A71DA656D661}" srcOrd="0" destOrd="0" presId="urn:microsoft.com/office/officeart/2005/8/layout/orgChart1"/>
    <dgm:cxn modelId="{29FD62A6-FB0C-45AF-A104-3240C222C0F1}" type="presOf" srcId="{D69FF2DD-0245-4F37-8AF6-6780369927CF}" destId="{E31E6913-5AF5-4708-9541-1DF7D5881798}" srcOrd="1" destOrd="0" presId="urn:microsoft.com/office/officeart/2005/8/layout/orgChart1"/>
    <dgm:cxn modelId="{2B80FA2D-5B58-44B8-92F5-7843E92FECC2}" srcId="{02DADB04-AF52-411C-A628-D33756CF38CC}" destId="{6E9BBFA3-F73F-455E-890B-4937F00C5FF4}" srcOrd="1" destOrd="0" parTransId="{1BED2198-7A3F-49C5-837A-38516731CCAC}" sibTransId="{82527333-7ECD-4AAC-9A11-F0F8455D76CF}"/>
    <dgm:cxn modelId="{37A342B4-0B1D-4E8B-BDDE-695F27D1C332}" type="presOf" srcId="{BB48D78F-EA99-4204-9093-42421DA1B920}" destId="{E3FB6B2A-FA6B-4F3B-98AF-85ECA8DE78CB}" srcOrd="1" destOrd="0" presId="urn:microsoft.com/office/officeart/2005/8/layout/orgChart1"/>
    <dgm:cxn modelId="{A801A790-C68C-4BD3-8109-13E945EDC1BB}" type="presOf" srcId="{06EB150C-30A9-418C-9925-4D4C307945DB}" destId="{28F0D441-82D0-400A-8D8F-1430297F5D26}" srcOrd="0" destOrd="0" presId="urn:microsoft.com/office/officeart/2005/8/layout/orgChart1"/>
    <dgm:cxn modelId="{F7C62458-11BB-46D8-ABF2-6285ACFF6D2D}" type="presOf" srcId="{55C58443-FF70-4A43-B20E-EC1B8B2FD515}" destId="{619625AD-7858-44FF-8E8B-05FA928A179E}" srcOrd="0" destOrd="0" presId="urn:microsoft.com/office/officeart/2005/8/layout/orgChart1"/>
    <dgm:cxn modelId="{59037D06-A091-40CD-AB14-3E82A8FAC1DD}" type="presOf" srcId="{90807F07-F7C4-4043-8D11-25AC9B091421}" destId="{72BF8261-B143-4F3C-AFC1-B86433DE2493}" srcOrd="1" destOrd="0" presId="urn:microsoft.com/office/officeart/2005/8/layout/orgChart1"/>
    <dgm:cxn modelId="{12ED64A1-AC1A-4433-8FDC-17CD6BA08D96}" type="presOf" srcId="{6E9BBFA3-F73F-455E-890B-4937F00C5FF4}" destId="{006AC2C3-756F-4F58-A00D-7DB9470EB606}" srcOrd="0" destOrd="0" presId="urn:microsoft.com/office/officeart/2005/8/layout/orgChart1"/>
    <dgm:cxn modelId="{B09FC91F-E84F-45FD-A2B2-381750C02D8B}" type="presOf" srcId="{40431393-2247-472A-8BFB-BBDA3E8F282C}" destId="{958CF804-DF28-421C-A516-CF67A2832DC4}" srcOrd="0" destOrd="0" presId="urn:microsoft.com/office/officeart/2005/8/layout/orgChart1"/>
    <dgm:cxn modelId="{A55AB65F-0898-4F03-9ACA-57A09EC89C43}" srcId="{0C18B444-6565-4A75-8F3A-C77E62E6D868}" destId="{D69FF2DD-0245-4F37-8AF6-6780369927CF}" srcOrd="1" destOrd="0" parTransId="{19BAC50D-30F7-4399-B65B-536E9B64A310}" sibTransId="{CBC75AB8-5134-4C9B-9345-E8091458C99A}"/>
    <dgm:cxn modelId="{9841EB1E-1603-4426-87ED-EAE6787931E6}" type="presOf" srcId="{935CA3D4-8F23-45B2-9BFF-E3733916B21C}" destId="{D18CEA8A-A770-45B8-BA59-818D4EBF709F}" srcOrd="0" destOrd="0" presId="urn:microsoft.com/office/officeart/2005/8/layout/orgChart1"/>
    <dgm:cxn modelId="{49A18315-0A87-4A4D-8784-ED1503DA2FCB}" srcId="{02DADB04-AF52-411C-A628-D33756CF38CC}" destId="{18660C9B-38FD-4775-BB82-9418C60D8752}" srcOrd="2" destOrd="0" parTransId="{55C58443-FF70-4A43-B20E-EC1B8B2FD515}" sibTransId="{4A4BDB6B-5EFA-42FF-8651-834FB4509EBB}"/>
    <dgm:cxn modelId="{DF6AC4A3-E97E-402B-AC85-0269945A9D38}" type="presOf" srcId="{0C18B444-6565-4A75-8F3A-C77E62E6D868}" destId="{6D63950B-98D6-4E5C-A055-6A2438580236}" srcOrd="1" destOrd="0" presId="urn:microsoft.com/office/officeart/2005/8/layout/orgChart1"/>
    <dgm:cxn modelId="{5C7D13A6-30C1-4930-BEEC-D6826D63D812}" type="presOf" srcId="{14EE3EB5-43F9-4F66-8857-0CE0C2D58165}" destId="{55045ADA-1D6C-4242-AD75-14551D40EA0C}" srcOrd="0" destOrd="0" presId="urn:microsoft.com/office/officeart/2005/8/layout/orgChart1"/>
    <dgm:cxn modelId="{EC02D265-4AF1-45E9-BA3A-6938EEB1B4BB}" type="presOf" srcId="{D8A4B568-DCCD-4805-B07A-8B4156DBFE5B}" destId="{C10E4950-391D-4DF8-87C6-B67A96D8615E}" srcOrd="0" destOrd="0" presId="urn:microsoft.com/office/officeart/2005/8/layout/orgChart1"/>
    <dgm:cxn modelId="{7CB71BC9-EBA1-4ED3-8913-9DDA879961A2}" srcId="{0C18B444-6565-4A75-8F3A-C77E62E6D868}" destId="{14EE3EB5-43F9-4F66-8857-0CE0C2D58165}" srcOrd="3" destOrd="0" parTransId="{2D649FC5-B307-41F1-82F2-C830C2599508}" sibTransId="{FE6D0E77-C9C6-48A1-A3B9-C9D2E67180A4}"/>
    <dgm:cxn modelId="{F125E4B7-A85C-474A-8CF4-C21AEA423761}" type="presParOf" srcId="{28F0D441-82D0-400A-8D8F-1430297F5D26}" destId="{BEBD0158-5054-4720-87F2-8BD90A6999B1}" srcOrd="0" destOrd="0" presId="urn:microsoft.com/office/officeart/2005/8/layout/orgChart1"/>
    <dgm:cxn modelId="{173535B5-E581-45A9-8F1F-D538611EDFE1}" type="presParOf" srcId="{BEBD0158-5054-4720-87F2-8BD90A6999B1}" destId="{A75EEB43-ED1C-4592-942C-182251D84F75}" srcOrd="0" destOrd="0" presId="urn:microsoft.com/office/officeart/2005/8/layout/orgChart1"/>
    <dgm:cxn modelId="{3D30E821-DFEC-40FA-B28B-4D496AD732F2}" type="presParOf" srcId="{A75EEB43-ED1C-4592-942C-182251D84F75}" destId="{38BBBE65-5B26-4083-AE50-6950F0030EFA}" srcOrd="0" destOrd="0" presId="urn:microsoft.com/office/officeart/2005/8/layout/orgChart1"/>
    <dgm:cxn modelId="{0E62F85E-7232-476A-8A20-1AACAD1F3D14}" type="presParOf" srcId="{A75EEB43-ED1C-4592-942C-182251D84F75}" destId="{6D63950B-98D6-4E5C-A055-6A2438580236}" srcOrd="1" destOrd="0" presId="urn:microsoft.com/office/officeart/2005/8/layout/orgChart1"/>
    <dgm:cxn modelId="{BECE8CCA-BA36-4A08-9AE5-739BC01DAEB3}" type="presParOf" srcId="{BEBD0158-5054-4720-87F2-8BD90A6999B1}" destId="{4A5BC7A4-D01B-488F-9FC7-1670D205EC77}" srcOrd="1" destOrd="0" presId="urn:microsoft.com/office/officeart/2005/8/layout/orgChart1"/>
    <dgm:cxn modelId="{0CEEDEEB-5807-4D82-B82B-3CBB5ABB9ECD}" type="presParOf" srcId="{4A5BC7A4-D01B-488F-9FC7-1670D205EC77}" destId="{D18CEA8A-A770-45B8-BA59-818D4EBF709F}" srcOrd="0" destOrd="0" presId="urn:microsoft.com/office/officeart/2005/8/layout/orgChart1"/>
    <dgm:cxn modelId="{7462B49F-945A-411E-AB03-0856FFE2C011}" type="presParOf" srcId="{4A5BC7A4-D01B-488F-9FC7-1670D205EC77}" destId="{565BF666-AD16-4C71-8CDB-14714B5A36B0}" srcOrd="1" destOrd="0" presId="urn:microsoft.com/office/officeart/2005/8/layout/orgChart1"/>
    <dgm:cxn modelId="{E9618E12-B9BE-4A96-A8E1-009366F9E497}" type="presParOf" srcId="{565BF666-AD16-4C71-8CDB-14714B5A36B0}" destId="{9ABC50DA-2AAF-4068-A1B7-B9E5D53FB95B}" srcOrd="0" destOrd="0" presId="urn:microsoft.com/office/officeart/2005/8/layout/orgChart1"/>
    <dgm:cxn modelId="{9D547419-1448-47A1-9E0D-D1D289E2D3C6}" type="presParOf" srcId="{9ABC50DA-2AAF-4068-A1B7-B9E5D53FB95B}" destId="{42544DB9-EEF1-4B2E-A599-E2831732D8CB}" srcOrd="0" destOrd="0" presId="urn:microsoft.com/office/officeart/2005/8/layout/orgChart1"/>
    <dgm:cxn modelId="{865F9567-98FA-477B-99F4-9E43A2CCCC2E}" type="presParOf" srcId="{9ABC50DA-2AAF-4068-A1B7-B9E5D53FB95B}" destId="{C57F3135-2AB7-45EA-BD25-15E667019E09}" srcOrd="1" destOrd="0" presId="urn:microsoft.com/office/officeart/2005/8/layout/orgChart1"/>
    <dgm:cxn modelId="{9AE9C58E-092E-4AEF-A176-3707D45414ED}" type="presParOf" srcId="{565BF666-AD16-4C71-8CDB-14714B5A36B0}" destId="{8790B3A2-1189-4DC2-9183-86EE59156430}" srcOrd="1" destOrd="0" presId="urn:microsoft.com/office/officeart/2005/8/layout/orgChart1"/>
    <dgm:cxn modelId="{BFB28E09-0C0D-4A25-9193-3A54E0A10475}" type="presParOf" srcId="{565BF666-AD16-4C71-8CDB-14714B5A36B0}" destId="{3B404E92-7EC3-445C-8B03-F9054F2F4AC9}" srcOrd="2" destOrd="0" presId="urn:microsoft.com/office/officeart/2005/8/layout/orgChart1"/>
    <dgm:cxn modelId="{7EA4E1DC-63C0-4C8C-A9DF-27D7BE737260}" type="presParOf" srcId="{4A5BC7A4-D01B-488F-9FC7-1670D205EC77}" destId="{A41AC795-7F2A-4F10-B482-29A36E36BB40}" srcOrd="2" destOrd="0" presId="urn:microsoft.com/office/officeart/2005/8/layout/orgChart1"/>
    <dgm:cxn modelId="{039971BC-55DD-4D2C-B4ED-FD88266FDEC5}" type="presParOf" srcId="{4A5BC7A4-D01B-488F-9FC7-1670D205EC77}" destId="{215413F9-0A4D-4072-B12B-D98C8B3C92AE}" srcOrd="3" destOrd="0" presId="urn:microsoft.com/office/officeart/2005/8/layout/orgChart1"/>
    <dgm:cxn modelId="{A09CEA8A-472A-4EE3-811A-6E5A5CE34043}" type="presParOf" srcId="{215413F9-0A4D-4072-B12B-D98C8B3C92AE}" destId="{6B2ABCDA-D51B-4E09-A6A5-4B150F343010}" srcOrd="0" destOrd="0" presId="urn:microsoft.com/office/officeart/2005/8/layout/orgChart1"/>
    <dgm:cxn modelId="{88B908B0-24E6-4566-A313-26E041FE3341}" type="presParOf" srcId="{6B2ABCDA-D51B-4E09-A6A5-4B150F343010}" destId="{2CD78F2A-61F2-4FC0-86EF-C14451BB902A}" srcOrd="0" destOrd="0" presId="urn:microsoft.com/office/officeart/2005/8/layout/orgChart1"/>
    <dgm:cxn modelId="{2292D51D-277F-4D4C-89B9-E91807F4DA25}" type="presParOf" srcId="{6B2ABCDA-D51B-4E09-A6A5-4B150F343010}" destId="{E31E6913-5AF5-4708-9541-1DF7D5881798}" srcOrd="1" destOrd="0" presId="urn:microsoft.com/office/officeart/2005/8/layout/orgChart1"/>
    <dgm:cxn modelId="{6014362A-662F-4C7E-B1F6-BA721C47AEA3}" type="presParOf" srcId="{215413F9-0A4D-4072-B12B-D98C8B3C92AE}" destId="{EE32F761-F853-46DD-839F-5305322704CC}" srcOrd="1" destOrd="0" presId="urn:microsoft.com/office/officeart/2005/8/layout/orgChart1"/>
    <dgm:cxn modelId="{CCF7E9D4-3326-4AB2-85EF-F8F15E91C4D3}" type="presParOf" srcId="{215413F9-0A4D-4072-B12B-D98C8B3C92AE}" destId="{F844B50D-2233-47DC-9A6E-F2BD227EBD9D}" srcOrd="2" destOrd="0" presId="urn:microsoft.com/office/officeart/2005/8/layout/orgChart1"/>
    <dgm:cxn modelId="{A9962065-E8ED-44DD-BA4C-AFA0101E8A47}" type="presParOf" srcId="{4A5BC7A4-D01B-488F-9FC7-1670D205EC77}" destId="{958CF804-DF28-421C-A516-CF67A2832DC4}" srcOrd="4" destOrd="0" presId="urn:microsoft.com/office/officeart/2005/8/layout/orgChart1"/>
    <dgm:cxn modelId="{6D9869A4-0A2F-4B49-8621-4BDC6AEBBF60}" type="presParOf" srcId="{4A5BC7A4-D01B-488F-9FC7-1670D205EC77}" destId="{9441ACDA-35FC-49D3-940B-0B0D13F211BC}" srcOrd="5" destOrd="0" presId="urn:microsoft.com/office/officeart/2005/8/layout/orgChart1"/>
    <dgm:cxn modelId="{220A4EB7-6325-44E7-8037-E357B9ED0114}" type="presParOf" srcId="{9441ACDA-35FC-49D3-940B-0B0D13F211BC}" destId="{9169377E-07F3-44BA-8142-BF56B78FCAD6}" srcOrd="0" destOrd="0" presId="urn:microsoft.com/office/officeart/2005/8/layout/orgChart1"/>
    <dgm:cxn modelId="{7C5F2495-33E7-43F3-8589-C0CE72357EA8}" type="presParOf" srcId="{9169377E-07F3-44BA-8142-BF56B78FCAD6}" destId="{64CDDDE7-7D99-40C2-AFDD-E630B0770836}" srcOrd="0" destOrd="0" presId="urn:microsoft.com/office/officeart/2005/8/layout/orgChart1"/>
    <dgm:cxn modelId="{E6C59ED0-D2CE-4DD5-8681-70AC69D07C6F}" type="presParOf" srcId="{9169377E-07F3-44BA-8142-BF56B78FCAD6}" destId="{728B39BA-D7C7-4B72-94A0-E4511D4FF1BC}" srcOrd="1" destOrd="0" presId="urn:microsoft.com/office/officeart/2005/8/layout/orgChart1"/>
    <dgm:cxn modelId="{9D1A6718-CA56-48CC-B7F1-3C3D535F773E}" type="presParOf" srcId="{9441ACDA-35FC-49D3-940B-0B0D13F211BC}" destId="{5E75F4A3-A5A4-477E-83FF-E0CD252F3FA7}" srcOrd="1" destOrd="0" presId="urn:microsoft.com/office/officeart/2005/8/layout/orgChart1"/>
    <dgm:cxn modelId="{BDD45F0E-4FAB-494B-B499-4D2573BC032C}" type="presParOf" srcId="{5E75F4A3-A5A4-477E-83FF-E0CD252F3FA7}" destId="{E6544285-3015-4C96-9013-B289BC40092B}" srcOrd="0" destOrd="0" presId="urn:microsoft.com/office/officeart/2005/8/layout/orgChart1"/>
    <dgm:cxn modelId="{9112A8B2-E1F3-428C-AA47-6E777D87E5E4}" type="presParOf" srcId="{5E75F4A3-A5A4-477E-83FF-E0CD252F3FA7}" destId="{B5A7D3D2-F9F7-490B-8CDA-338AE38275DB}" srcOrd="1" destOrd="0" presId="urn:microsoft.com/office/officeart/2005/8/layout/orgChart1"/>
    <dgm:cxn modelId="{EF4CFEE4-096A-4426-8603-135B42095DD2}" type="presParOf" srcId="{B5A7D3D2-F9F7-490B-8CDA-338AE38275DB}" destId="{C0F0A2C2-65C3-40DD-8AFF-BEFE42DA31F9}" srcOrd="0" destOrd="0" presId="urn:microsoft.com/office/officeart/2005/8/layout/orgChart1"/>
    <dgm:cxn modelId="{60D9899B-6DC4-4685-B39A-1F7ACADA4EB5}" type="presParOf" srcId="{C0F0A2C2-65C3-40DD-8AFF-BEFE42DA31F9}" destId="{9F346693-EEBA-41D2-A93C-8A6926AC8FE9}" srcOrd="0" destOrd="0" presId="urn:microsoft.com/office/officeart/2005/8/layout/orgChart1"/>
    <dgm:cxn modelId="{C44A2614-E789-4308-B8B7-0FB71C106303}" type="presParOf" srcId="{C0F0A2C2-65C3-40DD-8AFF-BEFE42DA31F9}" destId="{72BF8261-B143-4F3C-AFC1-B86433DE2493}" srcOrd="1" destOrd="0" presId="urn:microsoft.com/office/officeart/2005/8/layout/orgChart1"/>
    <dgm:cxn modelId="{1476C4F9-F7E2-43EB-AB59-D7B477DEEDE3}" type="presParOf" srcId="{B5A7D3D2-F9F7-490B-8CDA-338AE38275DB}" destId="{A5A62BB5-F997-4AD3-8B5D-94D1D04A612F}" srcOrd="1" destOrd="0" presId="urn:microsoft.com/office/officeart/2005/8/layout/orgChart1"/>
    <dgm:cxn modelId="{48C8113B-0421-4D53-A367-4A596552FB75}" type="presParOf" srcId="{B5A7D3D2-F9F7-490B-8CDA-338AE38275DB}" destId="{6069885E-B582-49C3-AEC5-05D2FAD9F37A}" srcOrd="2" destOrd="0" presId="urn:microsoft.com/office/officeart/2005/8/layout/orgChart1"/>
    <dgm:cxn modelId="{F63FABC9-AD70-4B3A-9759-6FFC4EBF3069}" type="presParOf" srcId="{5E75F4A3-A5A4-477E-83FF-E0CD252F3FA7}" destId="{A8C30DA0-D115-4B4B-A2D7-B3769219902F}" srcOrd="2" destOrd="0" presId="urn:microsoft.com/office/officeart/2005/8/layout/orgChart1"/>
    <dgm:cxn modelId="{82EC452E-3685-4315-A664-342FFCE19958}" type="presParOf" srcId="{5E75F4A3-A5A4-477E-83FF-E0CD252F3FA7}" destId="{D143DB33-74D5-4C5B-A3A0-5212DD317612}" srcOrd="3" destOrd="0" presId="urn:microsoft.com/office/officeart/2005/8/layout/orgChart1"/>
    <dgm:cxn modelId="{45956231-041B-4488-AEAF-8308A4F23889}" type="presParOf" srcId="{D143DB33-74D5-4C5B-A3A0-5212DD317612}" destId="{1EF6C578-0CE8-4850-BA46-02D42D36441E}" srcOrd="0" destOrd="0" presId="urn:microsoft.com/office/officeart/2005/8/layout/orgChart1"/>
    <dgm:cxn modelId="{B70D62E6-2021-41AD-B47F-51CE827A325B}" type="presParOf" srcId="{1EF6C578-0CE8-4850-BA46-02D42D36441E}" destId="{006AC2C3-756F-4F58-A00D-7DB9470EB606}" srcOrd="0" destOrd="0" presId="urn:microsoft.com/office/officeart/2005/8/layout/orgChart1"/>
    <dgm:cxn modelId="{D0B68ECB-98AF-4A30-AFF4-212C01F54B52}" type="presParOf" srcId="{1EF6C578-0CE8-4850-BA46-02D42D36441E}" destId="{94075168-58EB-48A1-9D56-97F53D89009B}" srcOrd="1" destOrd="0" presId="urn:microsoft.com/office/officeart/2005/8/layout/orgChart1"/>
    <dgm:cxn modelId="{2BC899C8-08DD-49EA-BC9B-B243C96AAA75}" type="presParOf" srcId="{D143DB33-74D5-4C5B-A3A0-5212DD317612}" destId="{C643268E-DE6D-4172-9C16-9B1125E1F5AE}" srcOrd="1" destOrd="0" presId="urn:microsoft.com/office/officeart/2005/8/layout/orgChart1"/>
    <dgm:cxn modelId="{3AE7CB06-95B0-4CBF-8D7C-6377A1FF0BF1}" type="presParOf" srcId="{D143DB33-74D5-4C5B-A3A0-5212DD317612}" destId="{20CD0E9A-B1AD-49D4-8EEC-4D61A496B790}" srcOrd="2" destOrd="0" presId="urn:microsoft.com/office/officeart/2005/8/layout/orgChart1"/>
    <dgm:cxn modelId="{B1144AA4-0E69-493D-9E11-1E0D49ED0733}" type="presParOf" srcId="{5E75F4A3-A5A4-477E-83FF-E0CD252F3FA7}" destId="{619625AD-7858-44FF-8E8B-05FA928A179E}" srcOrd="4" destOrd="0" presId="urn:microsoft.com/office/officeart/2005/8/layout/orgChart1"/>
    <dgm:cxn modelId="{2328F6A4-0BB9-41B0-BD41-1D3DD962DC93}" type="presParOf" srcId="{5E75F4A3-A5A4-477E-83FF-E0CD252F3FA7}" destId="{D5467540-B958-41DE-9038-917AC3170CC1}" srcOrd="5" destOrd="0" presId="urn:microsoft.com/office/officeart/2005/8/layout/orgChart1"/>
    <dgm:cxn modelId="{15694CA7-0678-4BBE-87D9-A88346142D5A}" type="presParOf" srcId="{D5467540-B958-41DE-9038-917AC3170CC1}" destId="{FA870081-5EB6-4D3C-B86A-8728C28930EB}" srcOrd="0" destOrd="0" presId="urn:microsoft.com/office/officeart/2005/8/layout/orgChart1"/>
    <dgm:cxn modelId="{F79186A7-B22C-4F7F-8EB8-D380FC4AA01E}" type="presParOf" srcId="{FA870081-5EB6-4D3C-B86A-8728C28930EB}" destId="{D720A2C6-39E9-41FE-B0A1-A71DA656D661}" srcOrd="0" destOrd="0" presId="urn:microsoft.com/office/officeart/2005/8/layout/orgChart1"/>
    <dgm:cxn modelId="{7616009B-C807-4C3D-B75F-8AD2602DCDE4}" type="presParOf" srcId="{FA870081-5EB6-4D3C-B86A-8728C28930EB}" destId="{4A63225E-BCEC-44A7-AA3E-F58929C00002}" srcOrd="1" destOrd="0" presId="urn:microsoft.com/office/officeart/2005/8/layout/orgChart1"/>
    <dgm:cxn modelId="{05E39DD0-D523-42C4-9C18-7E8F913A4DD3}" type="presParOf" srcId="{D5467540-B958-41DE-9038-917AC3170CC1}" destId="{8309F646-363D-4108-96A8-CA23ADF4F924}" srcOrd="1" destOrd="0" presId="urn:microsoft.com/office/officeart/2005/8/layout/orgChart1"/>
    <dgm:cxn modelId="{FB678118-02BB-43B2-A890-CA888BD7EEB3}" type="presParOf" srcId="{8309F646-363D-4108-96A8-CA23ADF4F924}" destId="{D0D50F57-4445-473E-91C9-40447797614A}" srcOrd="0" destOrd="0" presId="urn:microsoft.com/office/officeart/2005/8/layout/orgChart1"/>
    <dgm:cxn modelId="{205E01DE-2B33-4202-8F36-6A9867D46436}" type="presParOf" srcId="{8309F646-363D-4108-96A8-CA23ADF4F924}" destId="{F6F482A0-88FC-4F8A-A9DA-17E30271F6DB}" srcOrd="1" destOrd="0" presId="urn:microsoft.com/office/officeart/2005/8/layout/orgChart1"/>
    <dgm:cxn modelId="{0427074E-2DD3-40DA-84E8-F940592B4CD5}" type="presParOf" srcId="{F6F482A0-88FC-4F8A-A9DA-17E30271F6DB}" destId="{5128D872-9413-47AD-A97D-3E71A5CEB583}" srcOrd="0" destOrd="0" presId="urn:microsoft.com/office/officeart/2005/8/layout/orgChart1"/>
    <dgm:cxn modelId="{B58632D9-A6F4-4C2D-899B-A821B343E713}" type="presParOf" srcId="{5128D872-9413-47AD-A97D-3E71A5CEB583}" destId="{ACD9B7BE-4737-4EB1-BBE9-A147383F4FE7}" srcOrd="0" destOrd="0" presId="urn:microsoft.com/office/officeart/2005/8/layout/orgChart1"/>
    <dgm:cxn modelId="{BD9BE953-2144-4721-B40C-A91C322BC2B8}" type="presParOf" srcId="{5128D872-9413-47AD-A97D-3E71A5CEB583}" destId="{E3FB6B2A-FA6B-4F3B-98AF-85ECA8DE78CB}" srcOrd="1" destOrd="0" presId="urn:microsoft.com/office/officeart/2005/8/layout/orgChart1"/>
    <dgm:cxn modelId="{9FF0761F-C6CA-4F89-BA2F-A11947D0789F}" type="presParOf" srcId="{F6F482A0-88FC-4F8A-A9DA-17E30271F6DB}" destId="{94C2C6AA-89CF-419F-910F-34CE8F2EC0BF}" srcOrd="1" destOrd="0" presId="urn:microsoft.com/office/officeart/2005/8/layout/orgChart1"/>
    <dgm:cxn modelId="{318376BE-DE08-4CC7-BCDC-E18EC0D701CE}" type="presParOf" srcId="{F6F482A0-88FC-4F8A-A9DA-17E30271F6DB}" destId="{6FB71C21-E906-4BBA-86F1-DF90B6F01A1C}" srcOrd="2" destOrd="0" presId="urn:microsoft.com/office/officeart/2005/8/layout/orgChart1"/>
    <dgm:cxn modelId="{B7CAA3D6-5446-4438-9C81-F0640799AD04}" type="presParOf" srcId="{8309F646-363D-4108-96A8-CA23ADF4F924}" destId="{C10E4950-391D-4DF8-87C6-B67A96D8615E}" srcOrd="2" destOrd="0" presId="urn:microsoft.com/office/officeart/2005/8/layout/orgChart1"/>
    <dgm:cxn modelId="{6FBB580B-4C83-400C-AAD7-5CED70C340D7}" type="presParOf" srcId="{8309F646-363D-4108-96A8-CA23ADF4F924}" destId="{D552BFAC-6367-47E7-B763-F2CA75EDA8E8}" srcOrd="3" destOrd="0" presId="urn:microsoft.com/office/officeart/2005/8/layout/orgChart1"/>
    <dgm:cxn modelId="{6CDE9D28-2FE3-4104-8FA0-9ADC599C67EC}" type="presParOf" srcId="{D552BFAC-6367-47E7-B763-F2CA75EDA8E8}" destId="{1B9FE277-B3FD-4763-8172-A4884CD5B86A}" srcOrd="0" destOrd="0" presId="urn:microsoft.com/office/officeart/2005/8/layout/orgChart1"/>
    <dgm:cxn modelId="{EA942046-A6D4-4BCF-823E-92DD56BD5339}" type="presParOf" srcId="{1B9FE277-B3FD-4763-8172-A4884CD5B86A}" destId="{F7430E1B-086B-4BA9-A7A1-B6D145ED72B6}" srcOrd="0" destOrd="0" presId="urn:microsoft.com/office/officeart/2005/8/layout/orgChart1"/>
    <dgm:cxn modelId="{83B6DBB7-D17C-41BF-843B-3086376424A8}" type="presParOf" srcId="{1B9FE277-B3FD-4763-8172-A4884CD5B86A}" destId="{BA5347BC-879D-42F6-9289-CAA629F1523B}" srcOrd="1" destOrd="0" presId="urn:microsoft.com/office/officeart/2005/8/layout/orgChart1"/>
    <dgm:cxn modelId="{3D7858D4-CC69-4EE0-B56A-1E7B715DAD53}" type="presParOf" srcId="{D552BFAC-6367-47E7-B763-F2CA75EDA8E8}" destId="{DDCD7BC1-422E-48E0-810E-93E28A215F7B}" srcOrd="1" destOrd="0" presId="urn:microsoft.com/office/officeart/2005/8/layout/orgChart1"/>
    <dgm:cxn modelId="{6E3DF764-186B-4F6C-B206-3255931C65A2}" type="presParOf" srcId="{D552BFAC-6367-47E7-B763-F2CA75EDA8E8}" destId="{6CE7A36A-E74B-44ED-8D42-21F4BD12477D}" srcOrd="2" destOrd="0" presId="urn:microsoft.com/office/officeart/2005/8/layout/orgChart1"/>
    <dgm:cxn modelId="{45C4A5E7-0892-4616-ABAB-FA0089E72224}" type="presParOf" srcId="{D5467540-B958-41DE-9038-917AC3170CC1}" destId="{056DB73D-E7DD-414B-9741-E7B6AEFC824D}" srcOrd="2" destOrd="0" presId="urn:microsoft.com/office/officeart/2005/8/layout/orgChart1"/>
    <dgm:cxn modelId="{EFE3BE66-F8DC-4B8F-AD2C-4B314223E20A}" type="presParOf" srcId="{9441ACDA-35FC-49D3-940B-0B0D13F211BC}" destId="{73458395-7607-40AE-9C52-0126BA4F227E}" srcOrd="2" destOrd="0" presId="urn:microsoft.com/office/officeart/2005/8/layout/orgChart1"/>
    <dgm:cxn modelId="{2D8BE154-4F8E-435F-B251-6B2ADE0EE022}" type="presParOf" srcId="{4A5BC7A4-D01B-488F-9FC7-1670D205EC77}" destId="{26EB1FF5-69DF-42C8-97C4-043D879CDD32}" srcOrd="6" destOrd="0" presId="urn:microsoft.com/office/officeart/2005/8/layout/orgChart1"/>
    <dgm:cxn modelId="{71556172-D7D5-428E-B47F-221B6C0D40C2}" type="presParOf" srcId="{4A5BC7A4-D01B-488F-9FC7-1670D205EC77}" destId="{EFBE4D16-A052-4B6B-A02E-18E356DE3989}" srcOrd="7" destOrd="0" presId="urn:microsoft.com/office/officeart/2005/8/layout/orgChart1"/>
    <dgm:cxn modelId="{857AE5A3-FF87-48B4-8480-B100A535DB80}" type="presParOf" srcId="{EFBE4D16-A052-4B6B-A02E-18E356DE3989}" destId="{EA71C82D-908B-4299-A864-72E9F0A676DC}" srcOrd="0" destOrd="0" presId="urn:microsoft.com/office/officeart/2005/8/layout/orgChart1"/>
    <dgm:cxn modelId="{7BD16463-F610-403C-818B-6B25E8F2BC0D}" type="presParOf" srcId="{EA71C82D-908B-4299-A864-72E9F0A676DC}" destId="{55045ADA-1D6C-4242-AD75-14551D40EA0C}" srcOrd="0" destOrd="0" presId="urn:microsoft.com/office/officeart/2005/8/layout/orgChart1"/>
    <dgm:cxn modelId="{E79BE104-DC25-4BC9-83D1-AF6949B44A6C}" type="presParOf" srcId="{EA71C82D-908B-4299-A864-72E9F0A676DC}" destId="{6B60FB61-000E-46C9-878B-0353DE0DFF06}" srcOrd="1" destOrd="0" presId="urn:microsoft.com/office/officeart/2005/8/layout/orgChart1"/>
    <dgm:cxn modelId="{14B30BA9-2DE1-4B14-8660-C851D2C9658E}" type="presParOf" srcId="{EFBE4D16-A052-4B6B-A02E-18E356DE3989}" destId="{A76C1F4D-1864-4B63-A513-A7495B0BB6CD}" srcOrd="1" destOrd="0" presId="urn:microsoft.com/office/officeart/2005/8/layout/orgChart1"/>
    <dgm:cxn modelId="{1CA3B2D9-3E1F-4AD4-B155-D55E2FCE1F8E}" type="presParOf" srcId="{EFBE4D16-A052-4B6B-A02E-18E356DE3989}" destId="{82FCF197-F0A8-4E37-9848-EC12B1FA8E3D}" srcOrd="2" destOrd="0" presId="urn:microsoft.com/office/officeart/2005/8/layout/orgChart1"/>
    <dgm:cxn modelId="{3B5817A4-229B-4098-A173-4FC3FAB13053}" type="presParOf" srcId="{BEBD0158-5054-4720-87F2-8BD90A6999B1}" destId="{6BB7671C-03F4-499B-98B8-049C4209922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DD9634C-E965-46DF-9F61-6549302C190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57212246-1BAA-44C0-9B6A-AB3B86CB2FDD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Začetek</a:t>
          </a:r>
          <a:b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m1 / 68</a:t>
          </a:r>
          <a:endParaRPr kumimoji="0" 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CD0A82DE-384F-4EE4-A05B-DF9262FF6617}" type="parTrans" cxnId="{D16F49FF-F6B1-4C28-9F8C-2F055F0649A9}">
      <dgm:prSet/>
      <dgm:spPr/>
      <dgm:t>
        <a:bodyPr/>
        <a:lstStyle/>
        <a:p>
          <a:endParaRPr lang="sl-SI"/>
        </a:p>
      </dgm:t>
    </dgm:pt>
    <dgm:pt modelId="{345D24E0-CD0F-4E63-9EC7-D78F4993994B}" type="sibTrans" cxnId="{D16F49FF-F6B1-4C28-9F8C-2F055F0649A9}">
      <dgm:prSet/>
      <dgm:spPr/>
      <dgm:t>
        <a:bodyPr/>
        <a:lstStyle/>
        <a:p>
          <a:endParaRPr lang="sl-SI"/>
        </a:p>
      </dgm:t>
    </dgm:pt>
    <dgm:pt modelId="{95EE16DF-A5E1-4D62-A9CF-09096694DF0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2 / m12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89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F2394E6F-0A3E-4C15-B985-4F1E6327D55A}" type="parTrans" cxnId="{F1D08E23-99BA-4CB4-B9CF-C19CFFF18151}">
      <dgm:prSet/>
      <dgm:spPr/>
      <dgm:t>
        <a:bodyPr/>
        <a:lstStyle/>
        <a:p>
          <a:endParaRPr lang="sl-SI"/>
        </a:p>
      </dgm:t>
    </dgm:pt>
    <dgm:pt modelId="{77D6ED40-F1EC-460C-9938-6302FE6D621E}" type="sibTrans" cxnId="{F1D08E23-99BA-4CB4-B9CF-C19CFFF18151}">
      <dgm:prSet/>
      <dgm:spPr/>
      <dgm:t>
        <a:bodyPr/>
        <a:lstStyle/>
        <a:p>
          <a:endParaRPr lang="sl-SI"/>
        </a:p>
      </dgm:t>
    </dgm:pt>
    <dgm:pt modelId="{67562E5D-8409-459D-9044-FA5598B02E7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3 / m13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90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22730988-923E-451C-93D9-87C2D41B1B38}" type="parTrans" cxnId="{100B3940-AE02-4B20-BEA8-40D588F718A1}">
      <dgm:prSet/>
      <dgm:spPr/>
      <dgm:t>
        <a:bodyPr/>
        <a:lstStyle/>
        <a:p>
          <a:endParaRPr lang="sl-SI"/>
        </a:p>
      </dgm:t>
    </dgm:pt>
    <dgm:pt modelId="{4DB2C1B7-02E2-4FC0-8897-ACA8981033A8}" type="sibTrans" cxnId="{100B3940-AE02-4B20-BEA8-40D588F718A1}">
      <dgm:prSet/>
      <dgm:spPr/>
      <dgm:t>
        <a:bodyPr/>
        <a:lstStyle/>
        <a:p>
          <a:endParaRPr lang="sl-SI"/>
        </a:p>
      </dgm:t>
    </dgm:pt>
    <dgm:pt modelId="{AE551A06-C2BD-41D8-ABF1-8455AA1CF03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4 / m14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68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B0BB80E3-EB8A-44F7-97A0-3C64468AFBC5}" type="parTrans" cxnId="{87733AD8-646C-4BC9-A288-9C908E0ECD53}">
      <dgm:prSet/>
      <dgm:spPr/>
      <dgm:t>
        <a:bodyPr/>
        <a:lstStyle/>
        <a:p>
          <a:endParaRPr lang="sl-SI"/>
        </a:p>
      </dgm:t>
    </dgm:pt>
    <dgm:pt modelId="{F6FA4D5A-5E61-46F3-A7ED-9BA4281F5E1D}" type="sibTrans" cxnId="{87733AD8-646C-4BC9-A288-9C908E0ECD53}">
      <dgm:prSet/>
      <dgm:spPr/>
      <dgm:t>
        <a:bodyPr/>
        <a:lstStyle/>
        <a:p>
          <a:endParaRPr lang="sl-SI"/>
        </a:p>
      </dgm:t>
    </dgm:pt>
    <dgm:pt modelId="{76ACFDA9-5E5B-43CB-BC02-E4D0BB6474C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2 / m142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102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0A714C04-322C-4CF7-B1CD-F40A708A6D0E}" type="parTrans" cxnId="{99B7FF7E-4127-4300-BAB5-BB4FF941A0D6}">
      <dgm:prSet/>
      <dgm:spPr/>
      <dgm:t>
        <a:bodyPr/>
        <a:lstStyle/>
        <a:p>
          <a:endParaRPr lang="sl-SI"/>
        </a:p>
      </dgm:t>
    </dgm:pt>
    <dgm:pt modelId="{F5981471-1C07-46B8-9398-2F9EA1A3D840}" type="sibTrans" cxnId="{99B7FF7E-4127-4300-BAB5-BB4FF941A0D6}">
      <dgm:prSet/>
      <dgm:spPr/>
      <dgm:t>
        <a:bodyPr/>
        <a:lstStyle/>
        <a:p>
          <a:endParaRPr lang="sl-SI"/>
        </a:p>
      </dgm:t>
    </dgm:pt>
    <dgm:pt modelId="{F26CBDDC-8C2B-4C6E-8040-37069AB2C51A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3 / m143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77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88EFA09C-5CE3-493C-A7CD-4FC40D8B3492}" type="parTrans" cxnId="{A5754BAD-6D57-4FF5-8165-E22B41F1B1FC}">
      <dgm:prSet/>
      <dgm:spPr/>
      <dgm:t>
        <a:bodyPr/>
        <a:lstStyle/>
        <a:p>
          <a:endParaRPr lang="sl-SI"/>
        </a:p>
      </dgm:t>
    </dgm:pt>
    <dgm:pt modelId="{6DCE72F8-9E0F-439F-91E3-6ADD0381E9CC}" type="sibTrans" cxnId="{A5754BAD-6D57-4FF5-8165-E22B41F1B1FC}">
      <dgm:prSet/>
      <dgm:spPr/>
      <dgm:t>
        <a:bodyPr/>
        <a:lstStyle/>
        <a:p>
          <a:endParaRPr lang="sl-SI"/>
        </a:p>
      </dgm:t>
    </dgm:pt>
    <dgm:pt modelId="{DED75945-FA35-46FE-B058-888A5BA766CA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5 / m145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68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44A016D8-FC8C-4AD3-98CB-49AA934B76F7}" type="parTrans" cxnId="{FDE6105C-5853-4F59-932C-B2D6267BD53C}">
      <dgm:prSet/>
      <dgm:spPr/>
      <dgm:t>
        <a:bodyPr/>
        <a:lstStyle/>
        <a:p>
          <a:endParaRPr lang="sl-SI"/>
        </a:p>
      </dgm:t>
    </dgm:pt>
    <dgm:pt modelId="{F0BE54FC-4E8A-4F57-88F6-BDCA54D929C3}" type="sibTrans" cxnId="{FDE6105C-5853-4F59-932C-B2D6267BD53C}">
      <dgm:prSet/>
      <dgm:spPr/>
      <dgm:t>
        <a:bodyPr/>
        <a:lstStyle/>
        <a:p>
          <a:endParaRPr lang="sl-SI"/>
        </a:p>
      </dgm:t>
    </dgm:pt>
    <dgm:pt modelId="{C0B84FE4-655E-4092-BED3-FAD04C81BE5D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2 / m1452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83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8A5EF1AA-F710-41E4-A894-00CAB8065B6A}" type="parTrans" cxnId="{5A5E65B4-602D-4B13-AAAA-225B8F314E24}">
      <dgm:prSet/>
      <dgm:spPr/>
      <dgm:t>
        <a:bodyPr/>
        <a:lstStyle/>
        <a:p>
          <a:endParaRPr lang="sl-SI"/>
        </a:p>
      </dgm:t>
    </dgm:pt>
    <dgm:pt modelId="{6C8FAB5E-C92F-4552-B142-14F2C41BCEFA}" type="sibTrans" cxnId="{5A5E65B4-602D-4B13-AAAA-225B8F314E24}">
      <dgm:prSet/>
      <dgm:spPr/>
      <dgm:t>
        <a:bodyPr/>
        <a:lstStyle/>
        <a:p>
          <a:endParaRPr lang="sl-SI"/>
        </a:p>
      </dgm:t>
    </dgm:pt>
    <dgm:pt modelId="{C1AC4EE2-5694-4CF8-8CCC-EAC50F9E48A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3 / m1453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80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41097278-A731-449B-A683-CC71BE2253F0}" type="parTrans" cxnId="{EB5566C5-98C7-45FA-8F49-C5B992BDE99F}">
      <dgm:prSet/>
      <dgm:spPr/>
      <dgm:t>
        <a:bodyPr/>
        <a:lstStyle/>
        <a:p>
          <a:endParaRPr lang="sl-SI"/>
        </a:p>
      </dgm:t>
    </dgm:pt>
    <dgm:pt modelId="{C86D4F46-B58F-4813-9C17-2DF87B9F4AC2}" type="sibTrans" cxnId="{EB5566C5-98C7-45FA-8F49-C5B992BDE99F}">
      <dgm:prSet/>
      <dgm:spPr/>
      <dgm:t>
        <a:bodyPr/>
        <a:lstStyle/>
        <a:p>
          <a:endParaRPr lang="sl-SI"/>
        </a:p>
      </dgm:t>
    </dgm:pt>
    <dgm:pt modelId="{65516FCF-9494-4E2D-BA7D-3A92085A9FC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5 / m15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11276DAA-A8DC-4D37-A291-00AA00BD056C}" type="parTrans" cxnId="{2B0BB56F-56C8-4E35-8557-46AAAD16FD8C}">
      <dgm:prSet/>
      <dgm:spPr/>
      <dgm:t>
        <a:bodyPr/>
        <a:lstStyle/>
        <a:p>
          <a:endParaRPr lang="sl-SI"/>
        </a:p>
      </dgm:t>
    </dgm:pt>
    <dgm:pt modelId="{A0DD15BA-72C8-4ADD-AF23-56165F711440}" type="sibTrans" cxnId="{2B0BB56F-56C8-4E35-8557-46AAAD16FD8C}">
      <dgm:prSet/>
      <dgm:spPr/>
      <dgm:t>
        <a:bodyPr/>
        <a:lstStyle/>
        <a:p>
          <a:endParaRPr lang="sl-SI"/>
        </a:p>
      </dgm:t>
    </dgm:pt>
    <dgm:pt modelId="{AB98550D-9C78-4DC6-9F5C-F7CC6FCF4F4F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2 / m152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85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63628A4A-41C5-4AE6-807E-7C5E7B1A304F}" type="parTrans" cxnId="{94E7E91A-77E3-4BB5-B20E-3BF452517E61}">
      <dgm:prSet/>
      <dgm:spPr/>
      <dgm:t>
        <a:bodyPr/>
        <a:lstStyle/>
        <a:p>
          <a:endParaRPr lang="sl-SI"/>
        </a:p>
      </dgm:t>
    </dgm:pt>
    <dgm:pt modelId="{983437FE-3937-4A32-8215-ACF73FB19242}" type="sibTrans" cxnId="{94E7E91A-77E3-4BB5-B20E-3BF452517E61}">
      <dgm:prSet/>
      <dgm:spPr/>
      <dgm:t>
        <a:bodyPr/>
        <a:lstStyle/>
        <a:p>
          <a:endParaRPr lang="sl-SI"/>
        </a:p>
      </dgm:t>
    </dgm:pt>
    <dgm:pt modelId="{F2E20BE8-FF47-4BAD-BAE4-36CBC2CF4AEA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3 / m153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97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0EBD89FA-0280-4D5C-A988-259192739735}" type="parTrans" cxnId="{F2F0A647-EE3C-4E62-B6B8-56A989BEFDEB}">
      <dgm:prSet/>
      <dgm:spPr/>
      <dgm:t>
        <a:bodyPr/>
        <a:lstStyle/>
        <a:p>
          <a:endParaRPr lang="sl-SI"/>
        </a:p>
      </dgm:t>
    </dgm:pt>
    <dgm:pt modelId="{52E6BEF8-EAA9-4390-8099-DB76F958C157}" type="sibTrans" cxnId="{F2F0A647-EE3C-4E62-B6B8-56A989BEFDEB}">
      <dgm:prSet/>
      <dgm:spPr/>
      <dgm:t>
        <a:bodyPr/>
        <a:lstStyle/>
        <a:p>
          <a:endParaRPr lang="sl-SI"/>
        </a:p>
      </dgm:t>
    </dgm:pt>
    <dgm:pt modelId="{FBA5949A-2DFE-48BE-AD14-B0EFF56925D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4 / m154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B496C745-47EB-485C-B0B6-DAF92C5A26C1}" type="parTrans" cxnId="{1EBEEF1F-3496-463D-9C8E-418C701B7955}">
      <dgm:prSet/>
      <dgm:spPr/>
      <dgm:t>
        <a:bodyPr/>
        <a:lstStyle/>
        <a:p>
          <a:endParaRPr lang="sl-SI"/>
        </a:p>
      </dgm:t>
    </dgm:pt>
    <dgm:pt modelId="{DEA884A4-19AF-42D4-B9C1-87D695CB9C97}" type="sibTrans" cxnId="{1EBEEF1F-3496-463D-9C8E-418C701B7955}">
      <dgm:prSet/>
      <dgm:spPr/>
      <dgm:t>
        <a:bodyPr/>
        <a:lstStyle/>
        <a:p>
          <a:endParaRPr lang="sl-SI"/>
        </a:p>
      </dgm:t>
    </dgm:pt>
    <dgm:pt modelId="{FB3CC34E-60BF-48F0-BEB3-6EBF4D4141A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2 / m1542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100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18B01A1F-11DA-48AE-9A3D-BD9AFC9166B6}" type="parTrans" cxnId="{64C4DBE8-ACB1-4400-966E-0928378A5B4B}">
      <dgm:prSet/>
      <dgm:spPr/>
      <dgm:t>
        <a:bodyPr/>
        <a:lstStyle/>
        <a:p>
          <a:endParaRPr lang="sl-SI"/>
        </a:p>
      </dgm:t>
    </dgm:pt>
    <dgm:pt modelId="{47B63EA6-0661-4AE2-B1DE-C7E953EEAC16}" type="sibTrans" cxnId="{64C4DBE8-ACB1-4400-966E-0928378A5B4B}">
      <dgm:prSet/>
      <dgm:spPr/>
      <dgm:t>
        <a:bodyPr/>
        <a:lstStyle/>
        <a:p>
          <a:endParaRPr lang="sl-SI"/>
        </a:p>
      </dgm:t>
    </dgm:pt>
    <dgm:pt modelId="{8EDA4004-D041-4B7A-9995-F8D528EED73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3 / m1543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9A1260CB-2937-4324-8119-0A266F30F8B1}" type="parTrans" cxnId="{A0F8CAB3-76A6-4A2C-952D-31DDA15AD24D}">
      <dgm:prSet/>
      <dgm:spPr/>
      <dgm:t>
        <a:bodyPr/>
        <a:lstStyle/>
        <a:p>
          <a:endParaRPr lang="sl-SI"/>
        </a:p>
      </dgm:t>
    </dgm:pt>
    <dgm:pt modelId="{75F665F3-CBA3-41DA-B469-789A63B50D79}" type="sibTrans" cxnId="{A0F8CAB3-76A6-4A2C-952D-31DDA15AD24D}">
      <dgm:prSet/>
      <dgm:spPr/>
      <dgm:t>
        <a:bodyPr/>
        <a:lstStyle/>
        <a:p>
          <a:endParaRPr lang="sl-SI"/>
        </a:p>
      </dgm:t>
    </dgm:pt>
    <dgm:pt modelId="{EBABE439-F198-47F8-AC25-37D24FD86F63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Povezava 3 -2 in 2 – 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1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Verdana" pitchFamily="34" charset="0"/>
            </a:rPr>
            <a:t>76</a:t>
          </a:r>
          <a:endParaRPr kumimoji="0" lang="en-US" sz="500" b="0" i="0" u="none" strike="noStrike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Verdana" pitchFamily="34" charset="0"/>
          </a:endParaRPr>
        </a:p>
      </dgm:t>
    </dgm:pt>
    <dgm:pt modelId="{D2A0CC3D-5E86-43C3-B6EE-A13C6D624B9F}" type="parTrans" cxnId="{EE1CD18D-DB71-4E65-9D88-D8E647EE25A5}">
      <dgm:prSet/>
      <dgm:spPr/>
      <dgm:t>
        <a:bodyPr/>
        <a:lstStyle/>
        <a:p>
          <a:endParaRPr lang="sl-SI"/>
        </a:p>
      </dgm:t>
    </dgm:pt>
    <dgm:pt modelId="{74212F91-B322-4842-83BE-69EAA0999FEF}" type="sibTrans" cxnId="{EE1CD18D-DB71-4E65-9D88-D8E647EE25A5}">
      <dgm:prSet/>
      <dgm:spPr/>
      <dgm:t>
        <a:bodyPr/>
        <a:lstStyle/>
        <a:p>
          <a:endParaRPr lang="sl-SI"/>
        </a:p>
      </dgm:t>
    </dgm:pt>
    <dgm:pt modelId="{4E02B96C-8827-4163-AEB0-3E9A740CAA08}" type="pres">
      <dgm:prSet presAssocID="{ADD9634C-E965-46DF-9F61-6549302C190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97DA688-BDE2-4C24-90D2-0F855479C647}" type="pres">
      <dgm:prSet presAssocID="{57212246-1BAA-44C0-9B6A-AB3B86CB2FDD}" presName="hierRoot1" presStyleCnt="0">
        <dgm:presLayoutVars>
          <dgm:hierBranch/>
        </dgm:presLayoutVars>
      </dgm:prSet>
      <dgm:spPr/>
    </dgm:pt>
    <dgm:pt modelId="{FE54E694-E784-42DC-866D-B7096B87315E}" type="pres">
      <dgm:prSet presAssocID="{57212246-1BAA-44C0-9B6A-AB3B86CB2FDD}" presName="rootComposite1" presStyleCnt="0"/>
      <dgm:spPr/>
    </dgm:pt>
    <dgm:pt modelId="{80AA1ECC-EDC9-490A-A031-571696AE34FE}" type="pres">
      <dgm:prSet presAssocID="{57212246-1BAA-44C0-9B6A-AB3B86CB2FDD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B1A666B8-AC3F-4975-AAB0-DD97CC2F04FC}" type="pres">
      <dgm:prSet presAssocID="{57212246-1BAA-44C0-9B6A-AB3B86CB2FDD}" presName="rootConnector1" presStyleLbl="node1" presStyleIdx="0" presStyleCnt="0"/>
      <dgm:spPr/>
      <dgm:t>
        <a:bodyPr/>
        <a:lstStyle/>
        <a:p>
          <a:endParaRPr lang="sl-SI"/>
        </a:p>
      </dgm:t>
    </dgm:pt>
    <dgm:pt modelId="{AD019649-D61F-4F4B-9F5F-83DBB2EA2BEE}" type="pres">
      <dgm:prSet presAssocID="{57212246-1BAA-44C0-9B6A-AB3B86CB2FDD}" presName="hierChild2" presStyleCnt="0"/>
      <dgm:spPr/>
    </dgm:pt>
    <dgm:pt modelId="{9EB282E0-9C92-446F-8071-01C8720045A1}" type="pres">
      <dgm:prSet presAssocID="{F2394E6F-0A3E-4C15-B985-4F1E6327D55A}" presName="Name35" presStyleLbl="parChTrans1D2" presStyleIdx="0" presStyleCnt="4"/>
      <dgm:spPr/>
      <dgm:t>
        <a:bodyPr/>
        <a:lstStyle/>
        <a:p>
          <a:endParaRPr lang="sl-SI"/>
        </a:p>
      </dgm:t>
    </dgm:pt>
    <dgm:pt modelId="{DB37DB7A-7F01-4048-9D25-543231F731B6}" type="pres">
      <dgm:prSet presAssocID="{95EE16DF-A5E1-4D62-A9CF-09096694DF01}" presName="hierRoot2" presStyleCnt="0">
        <dgm:presLayoutVars>
          <dgm:hierBranch/>
        </dgm:presLayoutVars>
      </dgm:prSet>
      <dgm:spPr/>
    </dgm:pt>
    <dgm:pt modelId="{6CF95D5D-2E64-474B-B671-A7C3689EF727}" type="pres">
      <dgm:prSet presAssocID="{95EE16DF-A5E1-4D62-A9CF-09096694DF01}" presName="rootComposite" presStyleCnt="0"/>
      <dgm:spPr/>
    </dgm:pt>
    <dgm:pt modelId="{9E2AD23B-4F01-4F05-83A5-981FCB49F1C6}" type="pres">
      <dgm:prSet presAssocID="{95EE16DF-A5E1-4D62-A9CF-09096694DF01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A9851DB5-A201-42BF-8231-7A191B8DE491}" type="pres">
      <dgm:prSet presAssocID="{95EE16DF-A5E1-4D62-A9CF-09096694DF01}" presName="rootConnector" presStyleLbl="node2" presStyleIdx="0" presStyleCnt="4"/>
      <dgm:spPr/>
      <dgm:t>
        <a:bodyPr/>
        <a:lstStyle/>
        <a:p>
          <a:endParaRPr lang="sl-SI"/>
        </a:p>
      </dgm:t>
    </dgm:pt>
    <dgm:pt modelId="{11B6BA24-E767-473E-82A3-8C6F48ACA411}" type="pres">
      <dgm:prSet presAssocID="{95EE16DF-A5E1-4D62-A9CF-09096694DF01}" presName="hierChild4" presStyleCnt="0"/>
      <dgm:spPr/>
    </dgm:pt>
    <dgm:pt modelId="{83F67CBE-C2A6-427D-BDA1-664FB6275965}" type="pres">
      <dgm:prSet presAssocID="{95EE16DF-A5E1-4D62-A9CF-09096694DF01}" presName="hierChild5" presStyleCnt="0"/>
      <dgm:spPr/>
    </dgm:pt>
    <dgm:pt modelId="{14DE4786-AE4D-4BD8-B9B2-43717E8F8E56}" type="pres">
      <dgm:prSet presAssocID="{22730988-923E-451C-93D9-87C2D41B1B38}" presName="Name35" presStyleLbl="parChTrans1D2" presStyleIdx="1" presStyleCnt="4"/>
      <dgm:spPr/>
      <dgm:t>
        <a:bodyPr/>
        <a:lstStyle/>
        <a:p>
          <a:endParaRPr lang="sl-SI"/>
        </a:p>
      </dgm:t>
    </dgm:pt>
    <dgm:pt modelId="{5003FA4D-1E4A-42E3-AE71-7242F33BD523}" type="pres">
      <dgm:prSet presAssocID="{67562E5D-8409-459D-9044-FA5598B02E70}" presName="hierRoot2" presStyleCnt="0">
        <dgm:presLayoutVars>
          <dgm:hierBranch/>
        </dgm:presLayoutVars>
      </dgm:prSet>
      <dgm:spPr/>
    </dgm:pt>
    <dgm:pt modelId="{0DF73B49-70D6-421D-AB56-FCA5DA0173F2}" type="pres">
      <dgm:prSet presAssocID="{67562E5D-8409-459D-9044-FA5598B02E70}" presName="rootComposite" presStyleCnt="0"/>
      <dgm:spPr/>
    </dgm:pt>
    <dgm:pt modelId="{166C5C12-4994-4728-BBF6-388EE9E818DF}" type="pres">
      <dgm:prSet presAssocID="{67562E5D-8409-459D-9044-FA5598B02E70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FFFB5CA4-0ACC-4EBB-9A6A-40F6AE6BB5AC}" type="pres">
      <dgm:prSet presAssocID="{67562E5D-8409-459D-9044-FA5598B02E70}" presName="rootConnector" presStyleLbl="node2" presStyleIdx="1" presStyleCnt="4"/>
      <dgm:spPr/>
      <dgm:t>
        <a:bodyPr/>
        <a:lstStyle/>
        <a:p>
          <a:endParaRPr lang="sl-SI"/>
        </a:p>
      </dgm:t>
    </dgm:pt>
    <dgm:pt modelId="{50145ACB-AE06-449A-9CA2-C6B85B59E872}" type="pres">
      <dgm:prSet presAssocID="{67562E5D-8409-459D-9044-FA5598B02E70}" presName="hierChild4" presStyleCnt="0"/>
      <dgm:spPr/>
    </dgm:pt>
    <dgm:pt modelId="{87AFD327-DCF0-41B3-AD49-BA68261BE548}" type="pres">
      <dgm:prSet presAssocID="{67562E5D-8409-459D-9044-FA5598B02E70}" presName="hierChild5" presStyleCnt="0"/>
      <dgm:spPr/>
    </dgm:pt>
    <dgm:pt modelId="{2B24E2A1-44B8-40F2-92F3-2FE87D2737A3}" type="pres">
      <dgm:prSet presAssocID="{B0BB80E3-EB8A-44F7-97A0-3C64468AFBC5}" presName="Name35" presStyleLbl="parChTrans1D2" presStyleIdx="2" presStyleCnt="4"/>
      <dgm:spPr/>
      <dgm:t>
        <a:bodyPr/>
        <a:lstStyle/>
        <a:p>
          <a:endParaRPr lang="sl-SI"/>
        </a:p>
      </dgm:t>
    </dgm:pt>
    <dgm:pt modelId="{F8714213-2BDA-4A21-AAE2-D86D1A9080AF}" type="pres">
      <dgm:prSet presAssocID="{AE551A06-C2BD-41D8-ABF1-8455AA1CF036}" presName="hierRoot2" presStyleCnt="0">
        <dgm:presLayoutVars>
          <dgm:hierBranch/>
        </dgm:presLayoutVars>
      </dgm:prSet>
      <dgm:spPr/>
    </dgm:pt>
    <dgm:pt modelId="{711DEECB-1A0D-4F9B-8A5C-9289616F17E1}" type="pres">
      <dgm:prSet presAssocID="{AE551A06-C2BD-41D8-ABF1-8455AA1CF036}" presName="rootComposite" presStyleCnt="0"/>
      <dgm:spPr/>
    </dgm:pt>
    <dgm:pt modelId="{2C682BC1-CA81-472D-8EAB-EA032928C1FE}" type="pres">
      <dgm:prSet presAssocID="{AE551A06-C2BD-41D8-ABF1-8455AA1CF036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F4F35194-6C03-451A-B4E1-DAC8DDCF1C85}" type="pres">
      <dgm:prSet presAssocID="{AE551A06-C2BD-41D8-ABF1-8455AA1CF036}" presName="rootConnector" presStyleLbl="node2" presStyleIdx="2" presStyleCnt="4"/>
      <dgm:spPr/>
      <dgm:t>
        <a:bodyPr/>
        <a:lstStyle/>
        <a:p>
          <a:endParaRPr lang="sl-SI"/>
        </a:p>
      </dgm:t>
    </dgm:pt>
    <dgm:pt modelId="{3D1A1531-FB12-4F2A-B544-57FC3A722DD5}" type="pres">
      <dgm:prSet presAssocID="{AE551A06-C2BD-41D8-ABF1-8455AA1CF036}" presName="hierChild4" presStyleCnt="0"/>
      <dgm:spPr/>
    </dgm:pt>
    <dgm:pt modelId="{F77263C0-77CC-42C2-960E-32614D219834}" type="pres">
      <dgm:prSet presAssocID="{0A714C04-322C-4CF7-B1CD-F40A708A6D0E}" presName="Name35" presStyleLbl="parChTrans1D3" presStyleIdx="0" presStyleCnt="6"/>
      <dgm:spPr/>
      <dgm:t>
        <a:bodyPr/>
        <a:lstStyle/>
        <a:p>
          <a:endParaRPr lang="sl-SI"/>
        </a:p>
      </dgm:t>
    </dgm:pt>
    <dgm:pt modelId="{BC0F4460-89D9-4D6C-A3DC-CC1C39EF60F8}" type="pres">
      <dgm:prSet presAssocID="{76ACFDA9-5E5B-43CB-BC02-E4D0BB6474C3}" presName="hierRoot2" presStyleCnt="0">
        <dgm:presLayoutVars>
          <dgm:hierBranch val="r"/>
        </dgm:presLayoutVars>
      </dgm:prSet>
      <dgm:spPr/>
    </dgm:pt>
    <dgm:pt modelId="{ACFB1815-154E-486C-AF56-06E145EC37CD}" type="pres">
      <dgm:prSet presAssocID="{76ACFDA9-5E5B-43CB-BC02-E4D0BB6474C3}" presName="rootComposite" presStyleCnt="0"/>
      <dgm:spPr/>
    </dgm:pt>
    <dgm:pt modelId="{7E342C5A-3340-41BC-8B45-7ACAA9A89ABC}" type="pres">
      <dgm:prSet presAssocID="{76ACFDA9-5E5B-43CB-BC02-E4D0BB6474C3}" presName="rootText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6FAC6805-BA89-4ECB-BFC1-D610014DAD7C}" type="pres">
      <dgm:prSet presAssocID="{76ACFDA9-5E5B-43CB-BC02-E4D0BB6474C3}" presName="rootConnector" presStyleLbl="node3" presStyleIdx="0" presStyleCnt="6"/>
      <dgm:spPr/>
      <dgm:t>
        <a:bodyPr/>
        <a:lstStyle/>
        <a:p>
          <a:endParaRPr lang="sl-SI"/>
        </a:p>
      </dgm:t>
    </dgm:pt>
    <dgm:pt modelId="{2C51A82A-348B-45C8-82F9-811B4BB190A7}" type="pres">
      <dgm:prSet presAssocID="{76ACFDA9-5E5B-43CB-BC02-E4D0BB6474C3}" presName="hierChild4" presStyleCnt="0"/>
      <dgm:spPr/>
    </dgm:pt>
    <dgm:pt modelId="{D08569DD-B5F7-4B3E-965A-6788B14C0E2D}" type="pres">
      <dgm:prSet presAssocID="{76ACFDA9-5E5B-43CB-BC02-E4D0BB6474C3}" presName="hierChild5" presStyleCnt="0"/>
      <dgm:spPr/>
    </dgm:pt>
    <dgm:pt modelId="{BB2B47F2-68B8-48AC-8CEA-8BADA29B6426}" type="pres">
      <dgm:prSet presAssocID="{88EFA09C-5CE3-493C-A7CD-4FC40D8B3492}" presName="Name35" presStyleLbl="parChTrans1D3" presStyleIdx="1" presStyleCnt="6"/>
      <dgm:spPr/>
      <dgm:t>
        <a:bodyPr/>
        <a:lstStyle/>
        <a:p>
          <a:endParaRPr lang="sl-SI"/>
        </a:p>
      </dgm:t>
    </dgm:pt>
    <dgm:pt modelId="{F4186405-145F-4D7D-B60F-B4169D576582}" type="pres">
      <dgm:prSet presAssocID="{F26CBDDC-8C2B-4C6E-8040-37069AB2C51A}" presName="hierRoot2" presStyleCnt="0">
        <dgm:presLayoutVars>
          <dgm:hierBranch val="r"/>
        </dgm:presLayoutVars>
      </dgm:prSet>
      <dgm:spPr/>
    </dgm:pt>
    <dgm:pt modelId="{E182CFBC-D3CE-44D1-AA1A-DB2903B5D9D3}" type="pres">
      <dgm:prSet presAssocID="{F26CBDDC-8C2B-4C6E-8040-37069AB2C51A}" presName="rootComposite" presStyleCnt="0"/>
      <dgm:spPr/>
    </dgm:pt>
    <dgm:pt modelId="{C8170A6F-7D45-4F58-BAD1-40129DCF1D7C}" type="pres">
      <dgm:prSet presAssocID="{F26CBDDC-8C2B-4C6E-8040-37069AB2C51A}" presName="rootText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4CD2F806-ABC3-4AD4-82D4-F08055B1477D}" type="pres">
      <dgm:prSet presAssocID="{F26CBDDC-8C2B-4C6E-8040-37069AB2C51A}" presName="rootConnector" presStyleLbl="node3" presStyleIdx="1" presStyleCnt="6"/>
      <dgm:spPr/>
      <dgm:t>
        <a:bodyPr/>
        <a:lstStyle/>
        <a:p>
          <a:endParaRPr lang="sl-SI"/>
        </a:p>
      </dgm:t>
    </dgm:pt>
    <dgm:pt modelId="{029631A3-E691-433C-B7E8-67553479FAE1}" type="pres">
      <dgm:prSet presAssocID="{F26CBDDC-8C2B-4C6E-8040-37069AB2C51A}" presName="hierChild4" presStyleCnt="0"/>
      <dgm:spPr/>
    </dgm:pt>
    <dgm:pt modelId="{04C5E2BC-FFE0-4A93-B1BC-AB5B2AC161E1}" type="pres">
      <dgm:prSet presAssocID="{F26CBDDC-8C2B-4C6E-8040-37069AB2C51A}" presName="hierChild5" presStyleCnt="0"/>
      <dgm:spPr/>
    </dgm:pt>
    <dgm:pt modelId="{8930EE88-9E99-46FF-8016-506A3E1CB58D}" type="pres">
      <dgm:prSet presAssocID="{44A016D8-FC8C-4AD3-98CB-49AA934B76F7}" presName="Name35" presStyleLbl="parChTrans1D3" presStyleIdx="2" presStyleCnt="6"/>
      <dgm:spPr/>
      <dgm:t>
        <a:bodyPr/>
        <a:lstStyle/>
        <a:p>
          <a:endParaRPr lang="sl-SI"/>
        </a:p>
      </dgm:t>
    </dgm:pt>
    <dgm:pt modelId="{FD65E2E0-82EA-4FC7-81F4-E2359C14237E}" type="pres">
      <dgm:prSet presAssocID="{DED75945-FA35-46FE-B058-888A5BA766CA}" presName="hierRoot2" presStyleCnt="0">
        <dgm:presLayoutVars>
          <dgm:hierBranch/>
        </dgm:presLayoutVars>
      </dgm:prSet>
      <dgm:spPr/>
    </dgm:pt>
    <dgm:pt modelId="{0CE5D1A1-9451-4442-905F-6D8DFDF89912}" type="pres">
      <dgm:prSet presAssocID="{DED75945-FA35-46FE-B058-888A5BA766CA}" presName="rootComposite" presStyleCnt="0"/>
      <dgm:spPr/>
    </dgm:pt>
    <dgm:pt modelId="{C3718361-D500-4259-BF76-85937436EAC8}" type="pres">
      <dgm:prSet presAssocID="{DED75945-FA35-46FE-B058-888A5BA766CA}" presName="rootText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2B5068B0-DE73-46BF-99B4-427B92586C4B}" type="pres">
      <dgm:prSet presAssocID="{DED75945-FA35-46FE-B058-888A5BA766CA}" presName="rootConnector" presStyleLbl="node3" presStyleIdx="2" presStyleCnt="6"/>
      <dgm:spPr/>
      <dgm:t>
        <a:bodyPr/>
        <a:lstStyle/>
        <a:p>
          <a:endParaRPr lang="sl-SI"/>
        </a:p>
      </dgm:t>
    </dgm:pt>
    <dgm:pt modelId="{54313666-5272-4EC9-9D78-A9E271735AA1}" type="pres">
      <dgm:prSet presAssocID="{DED75945-FA35-46FE-B058-888A5BA766CA}" presName="hierChild4" presStyleCnt="0"/>
      <dgm:spPr/>
    </dgm:pt>
    <dgm:pt modelId="{82109A92-902C-407C-B49E-EF36141A9B15}" type="pres">
      <dgm:prSet presAssocID="{8A5EF1AA-F710-41E4-A894-00CAB8065B6A}" presName="Name35" presStyleLbl="parChTrans1D4" presStyleIdx="0" presStyleCnt="5"/>
      <dgm:spPr/>
      <dgm:t>
        <a:bodyPr/>
        <a:lstStyle/>
        <a:p>
          <a:endParaRPr lang="sl-SI"/>
        </a:p>
      </dgm:t>
    </dgm:pt>
    <dgm:pt modelId="{6207A73E-4916-4AC0-B5D0-B566EACEEF72}" type="pres">
      <dgm:prSet presAssocID="{C0B84FE4-655E-4092-BED3-FAD04C81BE5D}" presName="hierRoot2" presStyleCnt="0">
        <dgm:presLayoutVars>
          <dgm:hierBranch val="r"/>
        </dgm:presLayoutVars>
      </dgm:prSet>
      <dgm:spPr/>
    </dgm:pt>
    <dgm:pt modelId="{A42EB53C-A5F0-4609-B757-85CADF7BCACF}" type="pres">
      <dgm:prSet presAssocID="{C0B84FE4-655E-4092-BED3-FAD04C81BE5D}" presName="rootComposite" presStyleCnt="0"/>
      <dgm:spPr/>
    </dgm:pt>
    <dgm:pt modelId="{33BD4224-34B5-4FEB-840E-7BC9E186D603}" type="pres">
      <dgm:prSet presAssocID="{C0B84FE4-655E-4092-BED3-FAD04C81BE5D}" presName="rootText" presStyleLbl="node4" presStyleIdx="0" presStyleCnt="5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65F92647-1E9C-40FA-BE8D-FB3CE164AC85}" type="pres">
      <dgm:prSet presAssocID="{C0B84FE4-655E-4092-BED3-FAD04C81BE5D}" presName="rootConnector" presStyleLbl="node4" presStyleIdx="0" presStyleCnt="5"/>
      <dgm:spPr/>
      <dgm:t>
        <a:bodyPr/>
        <a:lstStyle/>
        <a:p>
          <a:endParaRPr lang="sl-SI"/>
        </a:p>
      </dgm:t>
    </dgm:pt>
    <dgm:pt modelId="{8E459866-A07C-4D48-848B-B267021EFB80}" type="pres">
      <dgm:prSet presAssocID="{C0B84FE4-655E-4092-BED3-FAD04C81BE5D}" presName="hierChild4" presStyleCnt="0"/>
      <dgm:spPr/>
    </dgm:pt>
    <dgm:pt modelId="{0BBF5038-B26E-42B2-B072-8F7D5DA68ECF}" type="pres">
      <dgm:prSet presAssocID="{C0B84FE4-655E-4092-BED3-FAD04C81BE5D}" presName="hierChild5" presStyleCnt="0"/>
      <dgm:spPr/>
    </dgm:pt>
    <dgm:pt modelId="{FAECDF82-145F-46B8-A814-621EAF3DBB09}" type="pres">
      <dgm:prSet presAssocID="{41097278-A731-449B-A683-CC71BE2253F0}" presName="Name35" presStyleLbl="parChTrans1D4" presStyleIdx="1" presStyleCnt="5"/>
      <dgm:spPr/>
      <dgm:t>
        <a:bodyPr/>
        <a:lstStyle/>
        <a:p>
          <a:endParaRPr lang="sl-SI"/>
        </a:p>
      </dgm:t>
    </dgm:pt>
    <dgm:pt modelId="{EA72B824-6B48-4040-AD9C-0EA43196CF62}" type="pres">
      <dgm:prSet presAssocID="{C1AC4EE2-5694-4CF8-8CCC-EAC50F9E48AC}" presName="hierRoot2" presStyleCnt="0">
        <dgm:presLayoutVars>
          <dgm:hierBranch val="r"/>
        </dgm:presLayoutVars>
      </dgm:prSet>
      <dgm:spPr/>
    </dgm:pt>
    <dgm:pt modelId="{FAE2BACC-37E7-4C26-96A4-DB5C0887730C}" type="pres">
      <dgm:prSet presAssocID="{C1AC4EE2-5694-4CF8-8CCC-EAC50F9E48AC}" presName="rootComposite" presStyleCnt="0"/>
      <dgm:spPr/>
    </dgm:pt>
    <dgm:pt modelId="{BC6FD644-2500-45AA-8117-56EA1FEE1F38}" type="pres">
      <dgm:prSet presAssocID="{C1AC4EE2-5694-4CF8-8CCC-EAC50F9E48AC}" presName="rootText" presStyleLbl="node4" presStyleIdx="1" presStyleCnt="5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551A4BE9-361A-46C4-8A0E-8CB50A80320F}" type="pres">
      <dgm:prSet presAssocID="{C1AC4EE2-5694-4CF8-8CCC-EAC50F9E48AC}" presName="rootConnector" presStyleLbl="node4" presStyleIdx="1" presStyleCnt="5"/>
      <dgm:spPr/>
      <dgm:t>
        <a:bodyPr/>
        <a:lstStyle/>
        <a:p>
          <a:endParaRPr lang="sl-SI"/>
        </a:p>
      </dgm:t>
    </dgm:pt>
    <dgm:pt modelId="{54E35A08-180E-4AA3-92B1-384B2B06465D}" type="pres">
      <dgm:prSet presAssocID="{C1AC4EE2-5694-4CF8-8CCC-EAC50F9E48AC}" presName="hierChild4" presStyleCnt="0"/>
      <dgm:spPr/>
    </dgm:pt>
    <dgm:pt modelId="{1F67B114-9EE8-47C7-8F2A-EBD2367EE698}" type="pres">
      <dgm:prSet presAssocID="{C1AC4EE2-5694-4CF8-8CCC-EAC50F9E48AC}" presName="hierChild5" presStyleCnt="0"/>
      <dgm:spPr/>
    </dgm:pt>
    <dgm:pt modelId="{1F5E07C8-6C70-4CB8-8B0C-AFF5328A3825}" type="pres">
      <dgm:prSet presAssocID="{DED75945-FA35-46FE-B058-888A5BA766CA}" presName="hierChild5" presStyleCnt="0"/>
      <dgm:spPr/>
    </dgm:pt>
    <dgm:pt modelId="{DEB9A00D-EBE3-4C94-B7C3-5FADCB6E01BD}" type="pres">
      <dgm:prSet presAssocID="{AE551A06-C2BD-41D8-ABF1-8455AA1CF036}" presName="hierChild5" presStyleCnt="0"/>
      <dgm:spPr/>
    </dgm:pt>
    <dgm:pt modelId="{4F4BD73B-B53B-4729-A83E-297DC0DEBD8B}" type="pres">
      <dgm:prSet presAssocID="{11276DAA-A8DC-4D37-A291-00AA00BD056C}" presName="Name35" presStyleLbl="parChTrans1D2" presStyleIdx="3" presStyleCnt="4"/>
      <dgm:spPr/>
      <dgm:t>
        <a:bodyPr/>
        <a:lstStyle/>
        <a:p>
          <a:endParaRPr lang="sl-SI"/>
        </a:p>
      </dgm:t>
    </dgm:pt>
    <dgm:pt modelId="{C470A096-8088-4DD2-AF4B-AB03B9D5E40F}" type="pres">
      <dgm:prSet presAssocID="{65516FCF-9494-4E2D-BA7D-3A92085A9FC3}" presName="hierRoot2" presStyleCnt="0">
        <dgm:presLayoutVars>
          <dgm:hierBranch/>
        </dgm:presLayoutVars>
      </dgm:prSet>
      <dgm:spPr/>
    </dgm:pt>
    <dgm:pt modelId="{0AC0B4FA-EA14-40D1-ABA2-A77ABE796D0C}" type="pres">
      <dgm:prSet presAssocID="{65516FCF-9494-4E2D-BA7D-3A92085A9FC3}" presName="rootComposite" presStyleCnt="0"/>
      <dgm:spPr/>
    </dgm:pt>
    <dgm:pt modelId="{4F508AC2-A0C7-4868-A761-254604886128}" type="pres">
      <dgm:prSet presAssocID="{65516FCF-9494-4E2D-BA7D-3A92085A9FC3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123E2534-9375-4107-A962-652B7BFC037D}" type="pres">
      <dgm:prSet presAssocID="{65516FCF-9494-4E2D-BA7D-3A92085A9FC3}" presName="rootConnector" presStyleLbl="node2" presStyleIdx="3" presStyleCnt="4"/>
      <dgm:spPr/>
      <dgm:t>
        <a:bodyPr/>
        <a:lstStyle/>
        <a:p>
          <a:endParaRPr lang="sl-SI"/>
        </a:p>
      </dgm:t>
    </dgm:pt>
    <dgm:pt modelId="{00A94F20-17C3-47E4-901D-3CAFDBE71EDD}" type="pres">
      <dgm:prSet presAssocID="{65516FCF-9494-4E2D-BA7D-3A92085A9FC3}" presName="hierChild4" presStyleCnt="0"/>
      <dgm:spPr/>
    </dgm:pt>
    <dgm:pt modelId="{2A3665E8-C8A9-4021-81DA-00C69223727C}" type="pres">
      <dgm:prSet presAssocID="{63628A4A-41C5-4AE6-807E-7C5E7B1A304F}" presName="Name35" presStyleLbl="parChTrans1D3" presStyleIdx="3" presStyleCnt="6"/>
      <dgm:spPr/>
      <dgm:t>
        <a:bodyPr/>
        <a:lstStyle/>
        <a:p>
          <a:endParaRPr lang="sl-SI"/>
        </a:p>
      </dgm:t>
    </dgm:pt>
    <dgm:pt modelId="{6B1BF51D-E692-4F84-BCB4-B2DF1F2C5945}" type="pres">
      <dgm:prSet presAssocID="{AB98550D-9C78-4DC6-9F5C-F7CC6FCF4F4F}" presName="hierRoot2" presStyleCnt="0">
        <dgm:presLayoutVars>
          <dgm:hierBranch val="r"/>
        </dgm:presLayoutVars>
      </dgm:prSet>
      <dgm:spPr/>
    </dgm:pt>
    <dgm:pt modelId="{D4C00A63-553B-482F-9398-53A6590689A6}" type="pres">
      <dgm:prSet presAssocID="{AB98550D-9C78-4DC6-9F5C-F7CC6FCF4F4F}" presName="rootComposite" presStyleCnt="0"/>
      <dgm:spPr/>
    </dgm:pt>
    <dgm:pt modelId="{4FEA5B50-CA9C-41DB-B0CF-88AFE6D3F1DD}" type="pres">
      <dgm:prSet presAssocID="{AB98550D-9C78-4DC6-9F5C-F7CC6FCF4F4F}" presName="rootText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2A3224F2-C5E1-48AD-8344-B8DA3272DB1B}" type="pres">
      <dgm:prSet presAssocID="{AB98550D-9C78-4DC6-9F5C-F7CC6FCF4F4F}" presName="rootConnector" presStyleLbl="node3" presStyleIdx="3" presStyleCnt="6"/>
      <dgm:spPr/>
      <dgm:t>
        <a:bodyPr/>
        <a:lstStyle/>
        <a:p>
          <a:endParaRPr lang="sl-SI"/>
        </a:p>
      </dgm:t>
    </dgm:pt>
    <dgm:pt modelId="{988EDCA0-D394-43B5-9AC5-7C9322A5BF8D}" type="pres">
      <dgm:prSet presAssocID="{AB98550D-9C78-4DC6-9F5C-F7CC6FCF4F4F}" presName="hierChild4" presStyleCnt="0"/>
      <dgm:spPr/>
    </dgm:pt>
    <dgm:pt modelId="{CC1D8EB0-DF74-4A1F-A444-F0157F982692}" type="pres">
      <dgm:prSet presAssocID="{AB98550D-9C78-4DC6-9F5C-F7CC6FCF4F4F}" presName="hierChild5" presStyleCnt="0"/>
      <dgm:spPr/>
    </dgm:pt>
    <dgm:pt modelId="{524FBAB4-D3B2-477E-B0D4-269ED33C3BC0}" type="pres">
      <dgm:prSet presAssocID="{0EBD89FA-0280-4D5C-A988-259192739735}" presName="Name35" presStyleLbl="parChTrans1D3" presStyleIdx="4" presStyleCnt="6"/>
      <dgm:spPr/>
      <dgm:t>
        <a:bodyPr/>
        <a:lstStyle/>
        <a:p>
          <a:endParaRPr lang="sl-SI"/>
        </a:p>
      </dgm:t>
    </dgm:pt>
    <dgm:pt modelId="{F1FC0D4B-F50A-4814-BF49-A52C95E19940}" type="pres">
      <dgm:prSet presAssocID="{F2E20BE8-FF47-4BAD-BAE4-36CBC2CF4AEA}" presName="hierRoot2" presStyleCnt="0">
        <dgm:presLayoutVars>
          <dgm:hierBranch val="r"/>
        </dgm:presLayoutVars>
      </dgm:prSet>
      <dgm:spPr/>
    </dgm:pt>
    <dgm:pt modelId="{DD91A171-BFBA-44CC-9852-560859ADE6D9}" type="pres">
      <dgm:prSet presAssocID="{F2E20BE8-FF47-4BAD-BAE4-36CBC2CF4AEA}" presName="rootComposite" presStyleCnt="0"/>
      <dgm:spPr/>
    </dgm:pt>
    <dgm:pt modelId="{04DAAAAD-7ABD-4ACE-B893-3A1DEEEACEB9}" type="pres">
      <dgm:prSet presAssocID="{F2E20BE8-FF47-4BAD-BAE4-36CBC2CF4AEA}" presName="rootText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E7912105-1051-44D7-9738-F453DAE3FB69}" type="pres">
      <dgm:prSet presAssocID="{F2E20BE8-FF47-4BAD-BAE4-36CBC2CF4AEA}" presName="rootConnector" presStyleLbl="node3" presStyleIdx="4" presStyleCnt="6"/>
      <dgm:spPr/>
      <dgm:t>
        <a:bodyPr/>
        <a:lstStyle/>
        <a:p>
          <a:endParaRPr lang="sl-SI"/>
        </a:p>
      </dgm:t>
    </dgm:pt>
    <dgm:pt modelId="{C58633D3-D986-4BE2-94BB-701D0238AC41}" type="pres">
      <dgm:prSet presAssocID="{F2E20BE8-FF47-4BAD-BAE4-36CBC2CF4AEA}" presName="hierChild4" presStyleCnt="0"/>
      <dgm:spPr/>
    </dgm:pt>
    <dgm:pt modelId="{7B040A6B-184A-4AAE-B997-34C6F828A513}" type="pres">
      <dgm:prSet presAssocID="{F2E20BE8-FF47-4BAD-BAE4-36CBC2CF4AEA}" presName="hierChild5" presStyleCnt="0"/>
      <dgm:spPr/>
    </dgm:pt>
    <dgm:pt modelId="{D357F03D-C6A4-4471-A3D6-B9F8966544F6}" type="pres">
      <dgm:prSet presAssocID="{B496C745-47EB-485C-B0B6-DAF92C5A26C1}" presName="Name35" presStyleLbl="parChTrans1D3" presStyleIdx="5" presStyleCnt="6"/>
      <dgm:spPr/>
      <dgm:t>
        <a:bodyPr/>
        <a:lstStyle/>
        <a:p>
          <a:endParaRPr lang="sl-SI"/>
        </a:p>
      </dgm:t>
    </dgm:pt>
    <dgm:pt modelId="{D0A8FA95-1697-46A5-9187-320729A55635}" type="pres">
      <dgm:prSet presAssocID="{FBA5949A-2DFE-48BE-AD14-B0EFF56925D3}" presName="hierRoot2" presStyleCnt="0">
        <dgm:presLayoutVars>
          <dgm:hierBranch/>
        </dgm:presLayoutVars>
      </dgm:prSet>
      <dgm:spPr/>
    </dgm:pt>
    <dgm:pt modelId="{099FFD43-CA55-42B6-8ED2-37BA3431025B}" type="pres">
      <dgm:prSet presAssocID="{FBA5949A-2DFE-48BE-AD14-B0EFF56925D3}" presName="rootComposite" presStyleCnt="0"/>
      <dgm:spPr/>
    </dgm:pt>
    <dgm:pt modelId="{778AF9E9-3C7E-456D-BC4D-5E5EF7418DD9}" type="pres">
      <dgm:prSet presAssocID="{FBA5949A-2DFE-48BE-AD14-B0EFF56925D3}" presName="rootText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59C58177-01C6-4BFD-93A5-B5DE6DCF7861}" type="pres">
      <dgm:prSet presAssocID="{FBA5949A-2DFE-48BE-AD14-B0EFF56925D3}" presName="rootConnector" presStyleLbl="node3" presStyleIdx="5" presStyleCnt="6"/>
      <dgm:spPr/>
      <dgm:t>
        <a:bodyPr/>
        <a:lstStyle/>
        <a:p>
          <a:endParaRPr lang="sl-SI"/>
        </a:p>
      </dgm:t>
    </dgm:pt>
    <dgm:pt modelId="{72155E1E-8EF8-450F-95C8-722D5624E9D2}" type="pres">
      <dgm:prSet presAssocID="{FBA5949A-2DFE-48BE-AD14-B0EFF56925D3}" presName="hierChild4" presStyleCnt="0"/>
      <dgm:spPr/>
    </dgm:pt>
    <dgm:pt modelId="{1DF6EA5D-1891-499D-B8E4-6EEDE0463547}" type="pres">
      <dgm:prSet presAssocID="{18B01A1F-11DA-48AE-9A3D-BD9AFC9166B6}" presName="Name35" presStyleLbl="parChTrans1D4" presStyleIdx="2" presStyleCnt="5"/>
      <dgm:spPr/>
      <dgm:t>
        <a:bodyPr/>
        <a:lstStyle/>
        <a:p>
          <a:endParaRPr lang="sl-SI"/>
        </a:p>
      </dgm:t>
    </dgm:pt>
    <dgm:pt modelId="{C387F15C-B892-4709-97C9-8DC3DEFE337F}" type="pres">
      <dgm:prSet presAssocID="{FB3CC34E-60BF-48F0-BEB3-6EBF4D4141AC}" presName="hierRoot2" presStyleCnt="0">
        <dgm:presLayoutVars>
          <dgm:hierBranch val="r"/>
        </dgm:presLayoutVars>
      </dgm:prSet>
      <dgm:spPr/>
    </dgm:pt>
    <dgm:pt modelId="{07DC54A7-2116-4B61-B788-C6508EAC1352}" type="pres">
      <dgm:prSet presAssocID="{FB3CC34E-60BF-48F0-BEB3-6EBF4D4141AC}" presName="rootComposite" presStyleCnt="0"/>
      <dgm:spPr/>
    </dgm:pt>
    <dgm:pt modelId="{1F2C3B39-E31F-4699-A9C3-075E78FE782D}" type="pres">
      <dgm:prSet presAssocID="{FB3CC34E-60BF-48F0-BEB3-6EBF4D4141AC}" presName="rootText" presStyleLbl="node4" presStyleIdx="2" presStyleCnt="5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78BC1771-4310-4E19-9DD4-31875A02D885}" type="pres">
      <dgm:prSet presAssocID="{FB3CC34E-60BF-48F0-BEB3-6EBF4D4141AC}" presName="rootConnector" presStyleLbl="node4" presStyleIdx="2" presStyleCnt="5"/>
      <dgm:spPr/>
      <dgm:t>
        <a:bodyPr/>
        <a:lstStyle/>
        <a:p>
          <a:endParaRPr lang="sl-SI"/>
        </a:p>
      </dgm:t>
    </dgm:pt>
    <dgm:pt modelId="{A5A4F073-4460-4AF1-B77C-B6E5BED91801}" type="pres">
      <dgm:prSet presAssocID="{FB3CC34E-60BF-48F0-BEB3-6EBF4D4141AC}" presName="hierChild4" presStyleCnt="0"/>
      <dgm:spPr/>
    </dgm:pt>
    <dgm:pt modelId="{1B9C5506-C9F3-4A1C-9F14-27456E0E05F3}" type="pres">
      <dgm:prSet presAssocID="{FB3CC34E-60BF-48F0-BEB3-6EBF4D4141AC}" presName="hierChild5" presStyleCnt="0"/>
      <dgm:spPr/>
    </dgm:pt>
    <dgm:pt modelId="{D2A35D8B-624B-41D8-9875-BCF2F9274311}" type="pres">
      <dgm:prSet presAssocID="{9A1260CB-2937-4324-8119-0A266F30F8B1}" presName="Name35" presStyleLbl="parChTrans1D4" presStyleIdx="3" presStyleCnt="5"/>
      <dgm:spPr/>
      <dgm:t>
        <a:bodyPr/>
        <a:lstStyle/>
        <a:p>
          <a:endParaRPr lang="sl-SI"/>
        </a:p>
      </dgm:t>
    </dgm:pt>
    <dgm:pt modelId="{5F282194-4774-461A-B477-6A799E2C21BA}" type="pres">
      <dgm:prSet presAssocID="{8EDA4004-D041-4B7A-9995-F8D528EED731}" presName="hierRoot2" presStyleCnt="0">
        <dgm:presLayoutVars>
          <dgm:hierBranch/>
        </dgm:presLayoutVars>
      </dgm:prSet>
      <dgm:spPr/>
    </dgm:pt>
    <dgm:pt modelId="{FBC3A0BF-7C59-459F-8933-06BAB467F708}" type="pres">
      <dgm:prSet presAssocID="{8EDA4004-D041-4B7A-9995-F8D528EED731}" presName="rootComposite" presStyleCnt="0"/>
      <dgm:spPr/>
    </dgm:pt>
    <dgm:pt modelId="{70D12491-9CFD-42D7-A241-995E2A214673}" type="pres">
      <dgm:prSet presAssocID="{8EDA4004-D041-4B7A-9995-F8D528EED731}" presName="rootText" presStyleLbl="node4" presStyleIdx="3" presStyleCnt="5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9472CB01-D75A-42AD-98E1-1473B44E6036}" type="pres">
      <dgm:prSet presAssocID="{8EDA4004-D041-4B7A-9995-F8D528EED731}" presName="rootConnector" presStyleLbl="node4" presStyleIdx="3" presStyleCnt="5"/>
      <dgm:spPr/>
      <dgm:t>
        <a:bodyPr/>
        <a:lstStyle/>
        <a:p>
          <a:endParaRPr lang="sl-SI"/>
        </a:p>
      </dgm:t>
    </dgm:pt>
    <dgm:pt modelId="{13C67B0B-F691-4C69-B498-4603E669E26D}" type="pres">
      <dgm:prSet presAssocID="{8EDA4004-D041-4B7A-9995-F8D528EED731}" presName="hierChild4" presStyleCnt="0"/>
      <dgm:spPr/>
    </dgm:pt>
    <dgm:pt modelId="{C1FC4C0B-2A02-4BF6-9F4D-AE09F1FE0DC1}" type="pres">
      <dgm:prSet presAssocID="{D2A0CC3D-5E86-43C3-B6EE-A13C6D624B9F}" presName="Name35" presStyleLbl="parChTrans1D4" presStyleIdx="4" presStyleCnt="5"/>
      <dgm:spPr/>
      <dgm:t>
        <a:bodyPr/>
        <a:lstStyle/>
        <a:p>
          <a:endParaRPr lang="sl-SI"/>
        </a:p>
      </dgm:t>
    </dgm:pt>
    <dgm:pt modelId="{162C09CA-3EA5-4975-A3EE-CF910A15F158}" type="pres">
      <dgm:prSet presAssocID="{EBABE439-F198-47F8-AC25-37D24FD86F63}" presName="hierRoot2" presStyleCnt="0">
        <dgm:presLayoutVars>
          <dgm:hierBranch val="r"/>
        </dgm:presLayoutVars>
      </dgm:prSet>
      <dgm:spPr/>
    </dgm:pt>
    <dgm:pt modelId="{7EFD43B8-C5BA-4CA9-B6F8-F1DF3736723D}" type="pres">
      <dgm:prSet presAssocID="{EBABE439-F198-47F8-AC25-37D24FD86F63}" presName="rootComposite" presStyleCnt="0"/>
      <dgm:spPr/>
    </dgm:pt>
    <dgm:pt modelId="{4C1C3E74-0681-4B79-B847-F2B636DFF463}" type="pres">
      <dgm:prSet presAssocID="{EBABE439-F198-47F8-AC25-37D24FD86F63}" presName="rootText" presStyleLbl="node4" presStyleIdx="4" presStyleCnt="5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E3FE3389-09F8-4933-9B40-1DD3DB5D6668}" type="pres">
      <dgm:prSet presAssocID="{EBABE439-F198-47F8-AC25-37D24FD86F63}" presName="rootConnector" presStyleLbl="node4" presStyleIdx="4" presStyleCnt="5"/>
      <dgm:spPr/>
      <dgm:t>
        <a:bodyPr/>
        <a:lstStyle/>
        <a:p>
          <a:endParaRPr lang="sl-SI"/>
        </a:p>
      </dgm:t>
    </dgm:pt>
    <dgm:pt modelId="{9624BFD0-6DB6-4C00-BC6E-44EA8757E1C7}" type="pres">
      <dgm:prSet presAssocID="{EBABE439-F198-47F8-AC25-37D24FD86F63}" presName="hierChild4" presStyleCnt="0"/>
      <dgm:spPr/>
    </dgm:pt>
    <dgm:pt modelId="{B50AA667-3F3F-4DFC-9782-B366E783705B}" type="pres">
      <dgm:prSet presAssocID="{EBABE439-F198-47F8-AC25-37D24FD86F63}" presName="hierChild5" presStyleCnt="0"/>
      <dgm:spPr/>
    </dgm:pt>
    <dgm:pt modelId="{7F4CACE7-66CF-4EEB-8A97-9E0539290693}" type="pres">
      <dgm:prSet presAssocID="{8EDA4004-D041-4B7A-9995-F8D528EED731}" presName="hierChild5" presStyleCnt="0"/>
      <dgm:spPr/>
    </dgm:pt>
    <dgm:pt modelId="{A4F20E3B-F8BA-4DAB-B838-6802539264F8}" type="pres">
      <dgm:prSet presAssocID="{FBA5949A-2DFE-48BE-AD14-B0EFF56925D3}" presName="hierChild5" presStyleCnt="0"/>
      <dgm:spPr/>
    </dgm:pt>
    <dgm:pt modelId="{73C4C65C-FA73-4019-882C-9A3DEB238209}" type="pres">
      <dgm:prSet presAssocID="{65516FCF-9494-4E2D-BA7D-3A92085A9FC3}" presName="hierChild5" presStyleCnt="0"/>
      <dgm:spPr/>
    </dgm:pt>
    <dgm:pt modelId="{6A715140-0DBE-4968-A4FC-7D3AD81C421D}" type="pres">
      <dgm:prSet presAssocID="{57212246-1BAA-44C0-9B6A-AB3B86CB2FDD}" presName="hierChild3" presStyleCnt="0"/>
      <dgm:spPr/>
    </dgm:pt>
  </dgm:ptLst>
  <dgm:cxnLst>
    <dgm:cxn modelId="{F63A470B-337C-4ED9-A19C-5C89F1AF95DD}" type="presOf" srcId="{41097278-A731-449B-A683-CC71BE2253F0}" destId="{FAECDF82-145F-46B8-A814-621EAF3DBB09}" srcOrd="0" destOrd="0" presId="urn:microsoft.com/office/officeart/2005/8/layout/orgChart1"/>
    <dgm:cxn modelId="{6384A720-D8C4-4401-A451-664A5A089830}" type="presOf" srcId="{FBA5949A-2DFE-48BE-AD14-B0EFF56925D3}" destId="{59C58177-01C6-4BFD-93A5-B5DE6DCF7861}" srcOrd="1" destOrd="0" presId="urn:microsoft.com/office/officeart/2005/8/layout/orgChart1"/>
    <dgm:cxn modelId="{8B9118E4-13AA-46EF-B43A-FCE6958D4585}" type="presOf" srcId="{88EFA09C-5CE3-493C-A7CD-4FC40D8B3492}" destId="{BB2B47F2-68B8-48AC-8CEA-8BADA29B6426}" srcOrd="0" destOrd="0" presId="urn:microsoft.com/office/officeart/2005/8/layout/orgChart1"/>
    <dgm:cxn modelId="{FDE6105C-5853-4F59-932C-B2D6267BD53C}" srcId="{AE551A06-C2BD-41D8-ABF1-8455AA1CF036}" destId="{DED75945-FA35-46FE-B058-888A5BA766CA}" srcOrd="2" destOrd="0" parTransId="{44A016D8-FC8C-4AD3-98CB-49AA934B76F7}" sibTransId="{F0BE54FC-4E8A-4F57-88F6-BDCA54D929C3}"/>
    <dgm:cxn modelId="{A8BA1454-FEDB-4C46-BF07-22F4EDBF74EE}" type="presOf" srcId="{57212246-1BAA-44C0-9B6A-AB3B86CB2FDD}" destId="{80AA1ECC-EDC9-490A-A031-571696AE34FE}" srcOrd="0" destOrd="0" presId="urn:microsoft.com/office/officeart/2005/8/layout/orgChart1"/>
    <dgm:cxn modelId="{99B7FF7E-4127-4300-BAB5-BB4FF941A0D6}" srcId="{AE551A06-C2BD-41D8-ABF1-8455AA1CF036}" destId="{76ACFDA9-5E5B-43CB-BC02-E4D0BB6474C3}" srcOrd="0" destOrd="0" parTransId="{0A714C04-322C-4CF7-B1CD-F40A708A6D0E}" sibTransId="{F5981471-1C07-46B8-9398-2F9EA1A3D840}"/>
    <dgm:cxn modelId="{EE1CD18D-DB71-4E65-9D88-D8E647EE25A5}" srcId="{8EDA4004-D041-4B7A-9995-F8D528EED731}" destId="{EBABE439-F198-47F8-AC25-37D24FD86F63}" srcOrd="0" destOrd="0" parTransId="{D2A0CC3D-5E86-43C3-B6EE-A13C6D624B9F}" sibTransId="{74212F91-B322-4842-83BE-69EAA0999FEF}"/>
    <dgm:cxn modelId="{FACF27E1-2193-4BF5-82F0-DD2C977F383B}" type="presOf" srcId="{C1AC4EE2-5694-4CF8-8CCC-EAC50F9E48AC}" destId="{BC6FD644-2500-45AA-8117-56EA1FEE1F38}" srcOrd="0" destOrd="0" presId="urn:microsoft.com/office/officeart/2005/8/layout/orgChart1"/>
    <dgm:cxn modelId="{29C337D4-DE62-4A8B-80DF-D0C0773E241F}" type="presOf" srcId="{DED75945-FA35-46FE-B058-888A5BA766CA}" destId="{C3718361-D500-4259-BF76-85937436EAC8}" srcOrd="0" destOrd="0" presId="urn:microsoft.com/office/officeart/2005/8/layout/orgChart1"/>
    <dgm:cxn modelId="{BE1F8EDE-12E5-4520-993A-A16A5459FCFD}" type="presOf" srcId="{ADD9634C-E965-46DF-9F61-6549302C190A}" destId="{4E02B96C-8827-4163-AEB0-3E9A740CAA08}" srcOrd="0" destOrd="0" presId="urn:microsoft.com/office/officeart/2005/8/layout/orgChart1"/>
    <dgm:cxn modelId="{CC05E4A4-434F-4F6B-BD4E-BF64201BC9B3}" type="presOf" srcId="{AE551A06-C2BD-41D8-ABF1-8455AA1CF036}" destId="{F4F35194-6C03-451A-B4E1-DAC8DDCF1C85}" srcOrd="1" destOrd="0" presId="urn:microsoft.com/office/officeart/2005/8/layout/orgChart1"/>
    <dgm:cxn modelId="{A0F8CAB3-76A6-4A2C-952D-31DDA15AD24D}" srcId="{FBA5949A-2DFE-48BE-AD14-B0EFF56925D3}" destId="{8EDA4004-D041-4B7A-9995-F8D528EED731}" srcOrd="1" destOrd="0" parTransId="{9A1260CB-2937-4324-8119-0A266F30F8B1}" sibTransId="{75F665F3-CBA3-41DA-B469-789A63B50D79}"/>
    <dgm:cxn modelId="{8196091E-CFA8-4BAF-9236-33492379B93B}" type="presOf" srcId="{B496C745-47EB-485C-B0B6-DAF92C5A26C1}" destId="{D357F03D-C6A4-4471-A3D6-B9F8966544F6}" srcOrd="0" destOrd="0" presId="urn:microsoft.com/office/officeart/2005/8/layout/orgChart1"/>
    <dgm:cxn modelId="{10ABD52E-7280-4383-9FF4-8A3D78DB73CD}" type="presOf" srcId="{AE551A06-C2BD-41D8-ABF1-8455AA1CF036}" destId="{2C682BC1-CA81-472D-8EAB-EA032928C1FE}" srcOrd="0" destOrd="0" presId="urn:microsoft.com/office/officeart/2005/8/layout/orgChart1"/>
    <dgm:cxn modelId="{908A5D14-FC43-44D9-97A5-165ECB8D66E6}" type="presOf" srcId="{8EDA4004-D041-4B7A-9995-F8D528EED731}" destId="{9472CB01-D75A-42AD-98E1-1473B44E6036}" srcOrd="1" destOrd="0" presId="urn:microsoft.com/office/officeart/2005/8/layout/orgChart1"/>
    <dgm:cxn modelId="{64C4DBE8-ACB1-4400-966E-0928378A5B4B}" srcId="{FBA5949A-2DFE-48BE-AD14-B0EFF56925D3}" destId="{FB3CC34E-60BF-48F0-BEB3-6EBF4D4141AC}" srcOrd="0" destOrd="0" parTransId="{18B01A1F-11DA-48AE-9A3D-BD9AFC9166B6}" sibTransId="{47B63EA6-0661-4AE2-B1DE-C7E953EEAC16}"/>
    <dgm:cxn modelId="{BF111B81-D542-4931-808E-0A517E0899F3}" type="presOf" srcId="{76ACFDA9-5E5B-43CB-BC02-E4D0BB6474C3}" destId="{6FAC6805-BA89-4ECB-BFC1-D610014DAD7C}" srcOrd="1" destOrd="0" presId="urn:microsoft.com/office/officeart/2005/8/layout/orgChart1"/>
    <dgm:cxn modelId="{8084613B-D9FC-486E-9D40-FBAE78707C92}" type="presOf" srcId="{AB98550D-9C78-4DC6-9F5C-F7CC6FCF4F4F}" destId="{2A3224F2-C5E1-48AD-8344-B8DA3272DB1B}" srcOrd="1" destOrd="0" presId="urn:microsoft.com/office/officeart/2005/8/layout/orgChart1"/>
    <dgm:cxn modelId="{EB5566C5-98C7-45FA-8F49-C5B992BDE99F}" srcId="{DED75945-FA35-46FE-B058-888A5BA766CA}" destId="{C1AC4EE2-5694-4CF8-8CCC-EAC50F9E48AC}" srcOrd="1" destOrd="0" parTransId="{41097278-A731-449B-A683-CC71BE2253F0}" sibTransId="{C86D4F46-B58F-4813-9C17-2DF87B9F4AC2}"/>
    <dgm:cxn modelId="{5A90FF96-BCB2-4D3F-BE60-02FD3E2166BB}" type="presOf" srcId="{44A016D8-FC8C-4AD3-98CB-49AA934B76F7}" destId="{8930EE88-9E99-46FF-8016-506A3E1CB58D}" srcOrd="0" destOrd="0" presId="urn:microsoft.com/office/officeart/2005/8/layout/orgChart1"/>
    <dgm:cxn modelId="{24D5B4D9-D956-4EEA-B20E-F48770458A46}" type="presOf" srcId="{FBA5949A-2DFE-48BE-AD14-B0EFF56925D3}" destId="{778AF9E9-3C7E-456D-BC4D-5E5EF7418DD9}" srcOrd="0" destOrd="0" presId="urn:microsoft.com/office/officeart/2005/8/layout/orgChart1"/>
    <dgm:cxn modelId="{20659B21-2EE9-427B-A4BE-D3706BC6D832}" type="presOf" srcId="{C0B84FE4-655E-4092-BED3-FAD04C81BE5D}" destId="{33BD4224-34B5-4FEB-840E-7BC9E186D603}" srcOrd="0" destOrd="0" presId="urn:microsoft.com/office/officeart/2005/8/layout/orgChart1"/>
    <dgm:cxn modelId="{98CF71C0-BED1-4B38-AD71-C8EA3C99E496}" type="presOf" srcId="{FB3CC34E-60BF-48F0-BEB3-6EBF4D4141AC}" destId="{78BC1771-4310-4E19-9DD4-31875A02D885}" srcOrd="1" destOrd="0" presId="urn:microsoft.com/office/officeart/2005/8/layout/orgChart1"/>
    <dgm:cxn modelId="{5A5E65B4-602D-4B13-AAAA-225B8F314E24}" srcId="{DED75945-FA35-46FE-B058-888A5BA766CA}" destId="{C0B84FE4-655E-4092-BED3-FAD04C81BE5D}" srcOrd="0" destOrd="0" parTransId="{8A5EF1AA-F710-41E4-A894-00CAB8065B6A}" sibTransId="{6C8FAB5E-C92F-4552-B142-14F2C41BCEFA}"/>
    <dgm:cxn modelId="{043ACC31-44C4-48D5-9B60-A34F896B76A0}" type="presOf" srcId="{DED75945-FA35-46FE-B058-888A5BA766CA}" destId="{2B5068B0-DE73-46BF-99B4-427B92586C4B}" srcOrd="1" destOrd="0" presId="urn:microsoft.com/office/officeart/2005/8/layout/orgChart1"/>
    <dgm:cxn modelId="{B45CA2BC-67D9-4C16-85A8-FB45CD9436AD}" type="presOf" srcId="{B0BB80E3-EB8A-44F7-97A0-3C64468AFBC5}" destId="{2B24E2A1-44B8-40F2-92F3-2FE87D2737A3}" srcOrd="0" destOrd="0" presId="urn:microsoft.com/office/officeart/2005/8/layout/orgChart1"/>
    <dgm:cxn modelId="{8D5B5874-8766-44E6-B151-AD72C5599906}" type="presOf" srcId="{F2E20BE8-FF47-4BAD-BAE4-36CBC2CF4AEA}" destId="{E7912105-1051-44D7-9738-F453DAE3FB69}" srcOrd="1" destOrd="0" presId="urn:microsoft.com/office/officeart/2005/8/layout/orgChart1"/>
    <dgm:cxn modelId="{D8DF5C5B-D7DF-4F3D-99A0-4311239FF4E5}" type="presOf" srcId="{65516FCF-9494-4E2D-BA7D-3A92085A9FC3}" destId="{4F508AC2-A0C7-4868-A761-254604886128}" srcOrd="0" destOrd="0" presId="urn:microsoft.com/office/officeart/2005/8/layout/orgChart1"/>
    <dgm:cxn modelId="{DA52E3A8-500D-46E7-B3D4-851C9A23C040}" type="presOf" srcId="{FB3CC34E-60BF-48F0-BEB3-6EBF4D4141AC}" destId="{1F2C3B39-E31F-4699-A9C3-075E78FE782D}" srcOrd="0" destOrd="0" presId="urn:microsoft.com/office/officeart/2005/8/layout/orgChart1"/>
    <dgm:cxn modelId="{316CD04E-2EBB-464E-BA7F-3E969EBF9852}" type="presOf" srcId="{8A5EF1AA-F710-41E4-A894-00CAB8065B6A}" destId="{82109A92-902C-407C-B49E-EF36141A9B15}" srcOrd="0" destOrd="0" presId="urn:microsoft.com/office/officeart/2005/8/layout/orgChart1"/>
    <dgm:cxn modelId="{DC27DE46-C8DA-47EB-A9E8-A20E51EA9C5D}" type="presOf" srcId="{67562E5D-8409-459D-9044-FA5598B02E70}" destId="{166C5C12-4994-4728-BBF6-388EE9E818DF}" srcOrd="0" destOrd="0" presId="urn:microsoft.com/office/officeart/2005/8/layout/orgChart1"/>
    <dgm:cxn modelId="{49E64368-5AAA-43E3-97A6-609F668EAD2A}" type="presOf" srcId="{63628A4A-41C5-4AE6-807E-7C5E7B1A304F}" destId="{2A3665E8-C8A9-4021-81DA-00C69223727C}" srcOrd="0" destOrd="0" presId="urn:microsoft.com/office/officeart/2005/8/layout/orgChart1"/>
    <dgm:cxn modelId="{94E7E91A-77E3-4BB5-B20E-3BF452517E61}" srcId="{65516FCF-9494-4E2D-BA7D-3A92085A9FC3}" destId="{AB98550D-9C78-4DC6-9F5C-F7CC6FCF4F4F}" srcOrd="0" destOrd="0" parTransId="{63628A4A-41C5-4AE6-807E-7C5E7B1A304F}" sibTransId="{983437FE-3937-4A32-8215-ACF73FB19242}"/>
    <dgm:cxn modelId="{6F268DDF-8B59-4D84-B643-12AA95036179}" type="presOf" srcId="{0EBD89FA-0280-4D5C-A988-259192739735}" destId="{524FBAB4-D3B2-477E-B0D4-269ED33C3BC0}" srcOrd="0" destOrd="0" presId="urn:microsoft.com/office/officeart/2005/8/layout/orgChart1"/>
    <dgm:cxn modelId="{7EB5C992-91BA-4DB4-B3AF-26D0FB16251C}" type="presOf" srcId="{9A1260CB-2937-4324-8119-0A266F30F8B1}" destId="{D2A35D8B-624B-41D8-9875-BCF2F9274311}" srcOrd="0" destOrd="0" presId="urn:microsoft.com/office/officeart/2005/8/layout/orgChart1"/>
    <dgm:cxn modelId="{1EBEEF1F-3496-463D-9C8E-418C701B7955}" srcId="{65516FCF-9494-4E2D-BA7D-3A92085A9FC3}" destId="{FBA5949A-2DFE-48BE-AD14-B0EFF56925D3}" srcOrd="2" destOrd="0" parTransId="{B496C745-47EB-485C-B0B6-DAF92C5A26C1}" sibTransId="{DEA884A4-19AF-42D4-B9C1-87D695CB9C97}"/>
    <dgm:cxn modelId="{87733AD8-646C-4BC9-A288-9C908E0ECD53}" srcId="{57212246-1BAA-44C0-9B6A-AB3B86CB2FDD}" destId="{AE551A06-C2BD-41D8-ABF1-8455AA1CF036}" srcOrd="2" destOrd="0" parTransId="{B0BB80E3-EB8A-44F7-97A0-3C64468AFBC5}" sibTransId="{F6FA4D5A-5E61-46F3-A7ED-9BA4281F5E1D}"/>
    <dgm:cxn modelId="{B98BA5A9-423F-456D-B04E-E36FAEF0F610}" type="presOf" srcId="{0A714C04-322C-4CF7-B1CD-F40A708A6D0E}" destId="{F77263C0-77CC-42C2-960E-32614D219834}" srcOrd="0" destOrd="0" presId="urn:microsoft.com/office/officeart/2005/8/layout/orgChart1"/>
    <dgm:cxn modelId="{100B3940-AE02-4B20-BEA8-40D588F718A1}" srcId="{57212246-1BAA-44C0-9B6A-AB3B86CB2FDD}" destId="{67562E5D-8409-459D-9044-FA5598B02E70}" srcOrd="1" destOrd="0" parTransId="{22730988-923E-451C-93D9-87C2D41B1B38}" sibTransId="{4DB2C1B7-02E2-4FC0-8897-ACA8981033A8}"/>
    <dgm:cxn modelId="{E42C8FB7-02FC-45BE-A2B9-2007386B7412}" type="presOf" srcId="{95EE16DF-A5E1-4D62-A9CF-09096694DF01}" destId="{9E2AD23B-4F01-4F05-83A5-981FCB49F1C6}" srcOrd="0" destOrd="0" presId="urn:microsoft.com/office/officeart/2005/8/layout/orgChart1"/>
    <dgm:cxn modelId="{F1D08E23-99BA-4CB4-B9CF-C19CFFF18151}" srcId="{57212246-1BAA-44C0-9B6A-AB3B86CB2FDD}" destId="{95EE16DF-A5E1-4D62-A9CF-09096694DF01}" srcOrd="0" destOrd="0" parTransId="{F2394E6F-0A3E-4C15-B985-4F1E6327D55A}" sibTransId="{77D6ED40-F1EC-460C-9938-6302FE6D621E}"/>
    <dgm:cxn modelId="{2B99806E-A9A0-4951-BDD1-642BBB28CCAF}" type="presOf" srcId="{22730988-923E-451C-93D9-87C2D41B1B38}" destId="{14DE4786-AE4D-4BD8-B9B2-43717E8F8E56}" srcOrd="0" destOrd="0" presId="urn:microsoft.com/office/officeart/2005/8/layout/orgChart1"/>
    <dgm:cxn modelId="{59D3DEC5-FD02-4CA9-9671-DAD070AAC718}" type="presOf" srcId="{67562E5D-8409-459D-9044-FA5598B02E70}" destId="{FFFB5CA4-0ACC-4EBB-9A6A-40F6AE6BB5AC}" srcOrd="1" destOrd="0" presId="urn:microsoft.com/office/officeart/2005/8/layout/orgChart1"/>
    <dgm:cxn modelId="{142F5EED-A9A2-40B8-A540-CF25654186B6}" type="presOf" srcId="{F26CBDDC-8C2B-4C6E-8040-37069AB2C51A}" destId="{C8170A6F-7D45-4F58-BAD1-40129DCF1D7C}" srcOrd="0" destOrd="0" presId="urn:microsoft.com/office/officeart/2005/8/layout/orgChart1"/>
    <dgm:cxn modelId="{23F747FF-A92E-4997-B637-83258C19F12C}" type="presOf" srcId="{11276DAA-A8DC-4D37-A291-00AA00BD056C}" destId="{4F4BD73B-B53B-4729-A83E-297DC0DEBD8B}" srcOrd="0" destOrd="0" presId="urn:microsoft.com/office/officeart/2005/8/layout/orgChart1"/>
    <dgm:cxn modelId="{6B30DF8B-A4A0-4104-8EDE-BAAC1853A4D2}" type="presOf" srcId="{F26CBDDC-8C2B-4C6E-8040-37069AB2C51A}" destId="{4CD2F806-ABC3-4AD4-82D4-F08055B1477D}" srcOrd="1" destOrd="0" presId="urn:microsoft.com/office/officeart/2005/8/layout/orgChart1"/>
    <dgm:cxn modelId="{D1C426F7-6C36-41C5-8633-620C1A3D7DDE}" type="presOf" srcId="{D2A0CC3D-5E86-43C3-B6EE-A13C6D624B9F}" destId="{C1FC4C0B-2A02-4BF6-9F4D-AE09F1FE0DC1}" srcOrd="0" destOrd="0" presId="urn:microsoft.com/office/officeart/2005/8/layout/orgChart1"/>
    <dgm:cxn modelId="{D12B4B45-96E8-490A-8332-A86B33A7FEA0}" type="presOf" srcId="{95EE16DF-A5E1-4D62-A9CF-09096694DF01}" destId="{A9851DB5-A201-42BF-8231-7A191B8DE491}" srcOrd="1" destOrd="0" presId="urn:microsoft.com/office/officeart/2005/8/layout/orgChart1"/>
    <dgm:cxn modelId="{2B0BB56F-56C8-4E35-8557-46AAAD16FD8C}" srcId="{57212246-1BAA-44C0-9B6A-AB3B86CB2FDD}" destId="{65516FCF-9494-4E2D-BA7D-3A92085A9FC3}" srcOrd="3" destOrd="0" parTransId="{11276DAA-A8DC-4D37-A291-00AA00BD056C}" sibTransId="{A0DD15BA-72C8-4ADD-AF23-56165F711440}"/>
    <dgm:cxn modelId="{9F65DB76-1DBD-407F-A2B4-6AF01F336398}" type="presOf" srcId="{65516FCF-9494-4E2D-BA7D-3A92085A9FC3}" destId="{123E2534-9375-4107-A962-652B7BFC037D}" srcOrd="1" destOrd="0" presId="urn:microsoft.com/office/officeart/2005/8/layout/orgChart1"/>
    <dgm:cxn modelId="{F2F0A647-EE3C-4E62-B6B8-56A989BEFDEB}" srcId="{65516FCF-9494-4E2D-BA7D-3A92085A9FC3}" destId="{F2E20BE8-FF47-4BAD-BAE4-36CBC2CF4AEA}" srcOrd="1" destOrd="0" parTransId="{0EBD89FA-0280-4D5C-A988-259192739735}" sibTransId="{52E6BEF8-EAA9-4390-8099-DB76F958C157}"/>
    <dgm:cxn modelId="{C287CF82-FCF5-486C-A272-EDBD519EFD03}" type="presOf" srcId="{C1AC4EE2-5694-4CF8-8CCC-EAC50F9E48AC}" destId="{551A4BE9-361A-46C4-8A0E-8CB50A80320F}" srcOrd="1" destOrd="0" presId="urn:microsoft.com/office/officeart/2005/8/layout/orgChart1"/>
    <dgm:cxn modelId="{D16F49FF-F6B1-4C28-9F8C-2F055F0649A9}" srcId="{ADD9634C-E965-46DF-9F61-6549302C190A}" destId="{57212246-1BAA-44C0-9B6A-AB3B86CB2FDD}" srcOrd="0" destOrd="0" parTransId="{CD0A82DE-384F-4EE4-A05B-DF9262FF6617}" sibTransId="{345D24E0-CD0F-4E63-9EC7-D78F4993994B}"/>
    <dgm:cxn modelId="{740FD688-06DB-43EF-9210-46ABFC008BE5}" type="presOf" srcId="{76ACFDA9-5E5B-43CB-BC02-E4D0BB6474C3}" destId="{7E342C5A-3340-41BC-8B45-7ACAA9A89ABC}" srcOrd="0" destOrd="0" presId="urn:microsoft.com/office/officeart/2005/8/layout/orgChart1"/>
    <dgm:cxn modelId="{0068FDDA-C94E-4ED8-B192-4CB2F65A0B63}" type="presOf" srcId="{F2394E6F-0A3E-4C15-B985-4F1E6327D55A}" destId="{9EB282E0-9C92-446F-8071-01C8720045A1}" srcOrd="0" destOrd="0" presId="urn:microsoft.com/office/officeart/2005/8/layout/orgChart1"/>
    <dgm:cxn modelId="{DEE85274-0FEB-4EF9-9F13-A25F9EB982B8}" type="presOf" srcId="{EBABE439-F198-47F8-AC25-37D24FD86F63}" destId="{4C1C3E74-0681-4B79-B847-F2B636DFF463}" srcOrd="0" destOrd="0" presId="urn:microsoft.com/office/officeart/2005/8/layout/orgChart1"/>
    <dgm:cxn modelId="{FFB55E77-F2BE-433F-9CC5-8F0F9C9C0A8F}" type="presOf" srcId="{EBABE439-F198-47F8-AC25-37D24FD86F63}" destId="{E3FE3389-09F8-4933-9B40-1DD3DB5D6668}" srcOrd="1" destOrd="0" presId="urn:microsoft.com/office/officeart/2005/8/layout/orgChart1"/>
    <dgm:cxn modelId="{C119B17E-C249-4037-B76C-29A2CC06DEC4}" type="presOf" srcId="{F2E20BE8-FF47-4BAD-BAE4-36CBC2CF4AEA}" destId="{04DAAAAD-7ABD-4ACE-B893-3A1DEEEACEB9}" srcOrd="0" destOrd="0" presId="urn:microsoft.com/office/officeart/2005/8/layout/orgChart1"/>
    <dgm:cxn modelId="{A5754BAD-6D57-4FF5-8165-E22B41F1B1FC}" srcId="{AE551A06-C2BD-41D8-ABF1-8455AA1CF036}" destId="{F26CBDDC-8C2B-4C6E-8040-37069AB2C51A}" srcOrd="1" destOrd="0" parTransId="{88EFA09C-5CE3-493C-A7CD-4FC40D8B3492}" sibTransId="{6DCE72F8-9E0F-439F-91E3-6ADD0381E9CC}"/>
    <dgm:cxn modelId="{E2A7FCE2-7BC6-4852-818D-7991F09D39CF}" type="presOf" srcId="{57212246-1BAA-44C0-9B6A-AB3B86CB2FDD}" destId="{B1A666B8-AC3F-4975-AAB0-DD97CC2F04FC}" srcOrd="1" destOrd="0" presId="urn:microsoft.com/office/officeart/2005/8/layout/orgChart1"/>
    <dgm:cxn modelId="{33D2FE82-127A-46B2-9138-1706B41D735F}" type="presOf" srcId="{8EDA4004-D041-4B7A-9995-F8D528EED731}" destId="{70D12491-9CFD-42D7-A241-995E2A214673}" srcOrd="0" destOrd="0" presId="urn:microsoft.com/office/officeart/2005/8/layout/orgChart1"/>
    <dgm:cxn modelId="{06B9BDA0-A6D6-4BBA-A861-6FC1725D83FF}" type="presOf" srcId="{AB98550D-9C78-4DC6-9F5C-F7CC6FCF4F4F}" destId="{4FEA5B50-CA9C-41DB-B0CF-88AFE6D3F1DD}" srcOrd="0" destOrd="0" presId="urn:microsoft.com/office/officeart/2005/8/layout/orgChart1"/>
    <dgm:cxn modelId="{12346F86-385B-48D4-8EB2-6CEA29A0ED2B}" type="presOf" srcId="{C0B84FE4-655E-4092-BED3-FAD04C81BE5D}" destId="{65F92647-1E9C-40FA-BE8D-FB3CE164AC85}" srcOrd="1" destOrd="0" presId="urn:microsoft.com/office/officeart/2005/8/layout/orgChart1"/>
    <dgm:cxn modelId="{30574F47-AD20-450D-8881-2F7A49F1F3BC}" type="presOf" srcId="{18B01A1F-11DA-48AE-9A3D-BD9AFC9166B6}" destId="{1DF6EA5D-1891-499D-B8E4-6EEDE0463547}" srcOrd="0" destOrd="0" presId="urn:microsoft.com/office/officeart/2005/8/layout/orgChart1"/>
    <dgm:cxn modelId="{E7552A0A-5738-4EA0-BA5A-513F987F4C17}" type="presParOf" srcId="{4E02B96C-8827-4163-AEB0-3E9A740CAA08}" destId="{397DA688-BDE2-4C24-90D2-0F855479C647}" srcOrd="0" destOrd="0" presId="urn:microsoft.com/office/officeart/2005/8/layout/orgChart1"/>
    <dgm:cxn modelId="{C197771C-741D-44BA-A428-271C90F3C499}" type="presParOf" srcId="{397DA688-BDE2-4C24-90D2-0F855479C647}" destId="{FE54E694-E784-42DC-866D-B7096B87315E}" srcOrd="0" destOrd="0" presId="urn:microsoft.com/office/officeart/2005/8/layout/orgChart1"/>
    <dgm:cxn modelId="{DA5E7206-F6FF-404F-B801-9AF484AC646B}" type="presParOf" srcId="{FE54E694-E784-42DC-866D-B7096B87315E}" destId="{80AA1ECC-EDC9-490A-A031-571696AE34FE}" srcOrd="0" destOrd="0" presId="urn:microsoft.com/office/officeart/2005/8/layout/orgChart1"/>
    <dgm:cxn modelId="{B936E48A-8211-43EF-BE30-D1A151F88179}" type="presParOf" srcId="{FE54E694-E784-42DC-866D-B7096B87315E}" destId="{B1A666B8-AC3F-4975-AAB0-DD97CC2F04FC}" srcOrd="1" destOrd="0" presId="urn:microsoft.com/office/officeart/2005/8/layout/orgChart1"/>
    <dgm:cxn modelId="{C8EEA54D-96F9-49B8-8D62-8F1104BACD7D}" type="presParOf" srcId="{397DA688-BDE2-4C24-90D2-0F855479C647}" destId="{AD019649-D61F-4F4B-9F5F-83DBB2EA2BEE}" srcOrd="1" destOrd="0" presId="urn:microsoft.com/office/officeart/2005/8/layout/orgChart1"/>
    <dgm:cxn modelId="{A4EA6969-D31D-4A99-9FBE-AC731927D511}" type="presParOf" srcId="{AD019649-D61F-4F4B-9F5F-83DBB2EA2BEE}" destId="{9EB282E0-9C92-446F-8071-01C8720045A1}" srcOrd="0" destOrd="0" presId="urn:microsoft.com/office/officeart/2005/8/layout/orgChart1"/>
    <dgm:cxn modelId="{7E2AE0D3-57FC-4DA1-9AA8-1439AB19D649}" type="presParOf" srcId="{AD019649-D61F-4F4B-9F5F-83DBB2EA2BEE}" destId="{DB37DB7A-7F01-4048-9D25-543231F731B6}" srcOrd="1" destOrd="0" presId="urn:microsoft.com/office/officeart/2005/8/layout/orgChart1"/>
    <dgm:cxn modelId="{967B9F5A-3BB0-428F-8FC5-090C6EE0BAE1}" type="presParOf" srcId="{DB37DB7A-7F01-4048-9D25-543231F731B6}" destId="{6CF95D5D-2E64-474B-B671-A7C3689EF727}" srcOrd="0" destOrd="0" presId="urn:microsoft.com/office/officeart/2005/8/layout/orgChart1"/>
    <dgm:cxn modelId="{7590F692-DE50-40F3-B313-9403D745CC88}" type="presParOf" srcId="{6CF95D5D-2E64-474B-B671-A7C3689EF727}" destId="{9E2AD23B-4F01-4F05-83A5-981FCB49F1C6}" srcOrd="0" destOrd="0" presId="urn:microsoft.com/office/officeart/2005/8/layout/orgChart1"/>
    <dgm:cxn modelId="{12AE8F9B-BBA4-412D-9BE7-5F24036159BD}" type="presParOf" srcId="{6CF95D5D-2E64-474B-B671-A7C3689EF727}" destId="{A9851DB5-A201-42BF-8231-7A191B8DE491}" srcOrd="1" destOrd="0" presId="urn:microsoft.com/office/officeart/2005/8/layout/orgChart1"/>
    <dgm:cxn modelId="{D830B274-C55A-422C-8F71-8991245B1583}" type="presParOf" srcId="{DB37DB7A-7F01-4048-9D25-543231F731B6}" destId="{11B6BA24-E767-473E-82A3-8C6F48ACA411}" srcOrd="1" destOrd="0" presId="urn:microsoft.com/office/officeart/2005/8/layout/orgChart1"/>
    <dgm:cxn modelId="{A31D5272-E212-4221-98AE-C878219244EA}" type="presParOf" srcId="{DB37DB7A-7F01-4048-9D25-543231F731B6}" destId="{83F67CBE-C2A6-427D-BDA1-664FB6275965}" srcOrd="2" destOrd="0" presId="urn:microsoft.com/office/officeart/2005/8/layout/orgChart1"/>
    <dgm:cxn modelId="{7152DB75-D4CB-48F2-A2BD-7C5C9CFBED14}" type="presParOf" srcId="{AD019649-D61F-4F4B-9F5F-83DBB2EA2BEE}" destId="{14DE4786-AE4D-4BD8-B9B2-43717E8F8E56}" srcOrd="2" destOrd="0" presId="urn:microsoft.com/office/officeart/2005/8/layout/orgChart1"/>
    <dgm:cxn modelId="{25F4B1D7-99FB-4164-905F-41A6434167AA}" type="presParOf" srcId="{AD019649-D61F-4F4B-9F5F-83DBB2EA2BEE}" destId="{5003FA4D-1E4A-42E3-AE71-7242F33BD523}" srcOrd="3" destOrd="0" presId="urn:microsoft.com/office/officeart/2005/8/layout/orgChart1"/>
    <dgm:cxn modelId="{944934B4-DE8B-4CBA-8C2F-55877F5FB6E1}" type="presParOf" srcId="{5003FA4D-1E4A-42E3-AE71-7242F33BD523}" destId="{0DF73B49-70D6-421D-AB56-FCA5DA0173F2}" srcOrd="0" destOrd="0" presId="urn:microsoft.com/office/officeart/2005/8/layout/orgChart1"/>
    <dgm:cxn modelId="{33A6E8A2-3008-43F4-876F-B66A2AB043EF}" type="presParOf" srcId="{0DF73B49-70D6-421D-AB56-FCA5DA0173F2}" destId="{166C5C12-4994-4728-BBF6-388EE9E818DF}" srcOrd="0" destOrd="0" presId="urn:microsoft.com/office/officeart/2005/8/layout/orgChart1"/>
    <dgm:cxn modelId="{95BD030F-F667-475A-B1B2-241C9A6726DA}" type="presParOf" srcId="{0DF73B49-70D6-421D-AB56-FCA5DA0173F2}" destId="{FFFB5CA4-0ACC-4EBB-9A6A-40F6AE6BB5AC}" srcOrd="1" destOrd="0" presId="urn:microsoft.com/office/officeart/2005/8/layout/orgChart1"/>
    <dgm:cxn modelId="{AAD44DDE-6E8A-425D-B00D-2A89975EED46}" type="presParOf" srcId="{5003FA4D-1E4A-42E3-AE71-7242F33BD523}" destId="{50145ACB-AE06-449A-9CA2-C6B85B59E872}" srcOrd="1" destOrd="0" presId="urn:microsoft.com/office/officeart/2005/8/layout/orgChart1"/>
    <dgm:cxn modelId="{E008AB43-E5C9-4CE7-9149-FDED7932470D}" type="presParOf" srcId="{5003FA4D-1E4A-42E3-AE71-7242F33BD523}" destId="{87AFD327-DCF0-41B3-AD49-BA68261BE548}" srcOrd="2" destOrd="0" presId="urn:microsoft.com/office/officeart/2005/8/layout/orgChart1"/>
    <dgm:cxn modelId="{6C2AC33D-88E8-4024-AF18-7BB4394077C1}" type="presParOf" srcId="{AD019649-D61F-4F4B-9F5F-83DBB2EA2BEE}" destId="{2B24E2A1-44B8-40F2-92F3-2FE87D2737A3}" srcOrd="4" destOrd="0" presId="urn:microsoft.com/office/officeart/2005/8/layout/orgChart1"/>
    <dgm:cxn modelId="{8FE0961A-9711-43EA-BFCC-251AB71753BE}" type="presParOf" srcId="{AD019649-D61F-4F4B-9F5F-83DBB2EA2BEE}" destId="{F8714213-2BDA-4A21-AAE2-D86D1A9080AF}" srcOrd="5" destOrd="0" presId="urn:microsoft.com/office/officeart/2005/8/layout/orgChart1"/>
    <dgm:cxn modelId="{5837BEC3-7423-49CB-AED1-5C2DE1301BF0}" type="presParOf" srcId="{F8714213-2BDA-4A21-AAE2-D86D1A9080AF}" destId="{711DEECB-1A0D-4F9B-8A5C-9289616F17E1}" srcOrd="0" destOrd="0" presId="urn:microsoft.com/office/officeart/2005/8/layout/orgChart1"/>
    <dgm:cxn modelId="{59333768-0EB7-48EE-8875-9647BABD8EF5}" type="presParOf" srcId="{711DEECB-1A0D-4F9B-8A5C-9289616F17E1}" destId="{2C682BC1-CA81-472D-8EAB-EA032928C1FE}" srcOrd="0" destOrd="0" presId="urn:microsoft.com/office/officeart/2005/8/layout/orgChart1"/>
    <dgm:cxn modelId="{745BEE86-DFF8-4B41-9D39-BAD518215E3F}" type="presParOf" srcId="{711DEECB-1A0D-4F9B-8A5C-9289616F17E1}" destId="{F4F35194-6C03-451A-B4E1-DAC8DDCF1C85}" srcOrd="1" destOrd="0" presId="urn:microsoft.com/office/officeart/2005/8/layout/orgChart1"/>
    <dgm:cxn modelId="{6A43D06F-DBBA-4F6E-B707-E2B013E3379D}" type="presParOf" srcId="{F8714213-2BDA-4A21-AAE2-D86D1A9080AF}" destId="{3D1A1531-FB12-4F2A-B544-57FC3A722DD5}" srcOrd="1" destOrd="0" presId="urn:microsoft.com/office/officeart/2005/8/layout/orgChart1"/>
    <dgm:cxn modelId="{125E0C87-2CA8-40BF-A03F-1DCEC85727FC}" type="presParOf" srcId="{3D1A1531-FB12-4F2A-B544-57FC3A722DD5}" destId="{F77263C0-77CC-42C2-960E-32614D219834}" srcOrd="0" destOrd="0" presId="urn:microsoft.com/office/officeart/2005/8/layout/orgChart1"/>
    <dgm:cxn modelId="{1BF6A593-090F-4F20-A6AE-E0DA84B2CAE6}" type="presParOf" srcId="{3D1A1531-FB12-4F2A-B544-57FC3A722DD5}" destId="{BC0F4460-89D9-4D6C-A3DC-CC1C39EF60F8}" srcOrd="1" destOrd="0" presId="urn:microsoft.com/office/officeart/2005/8/layout/orgChart1"/>
    <dgm:cxn modelId="{463286D3-236E-466B-9C21-9DE3DB01485C}" type="presParOf" srcId="{BC0F4460-89D9-4D6C-A3DC-CC1C39EF60F8}" destId="{ACFB1815-154E-486C-AF56-06E145EC37CD}" srcOrd="0" destOrd="0" presId="urn:microsoft.com/office/officeart/2005/8/layout/orgChart1"/>
    <dgm:cxn modelId="{B4EBF27D-E257-42A3-9A78-702CCF385E0E}" type="presParOf" srcId="{ACFB1815-154E-486C-AF56-06E145EC37CD}" destId="{7E342C5A-3340-41BC-8B45-7ACAA9A89ABC}" srcOrd="0" destOrd="0" presId="urn:microsoft.com/office/officeart/2005/8/layout/orgChart1"/>
    <dgm:cxn modelId="{DBF4E58B-ED43-4000-AAAA-9D0A524BAD86}" type="presParOf" srcId="{ACFB1815-154E-486C-AF56-06E145EC37CD}" destId="{6FAC6805-BA89-4ECB-BFC1-D610014DAD7C}" srcOrd="1" destOrd="0" presId="urn:microsoft.com/office/officeart/2005/8/layout/orgChart1"/>
    <dgm:cxn modelId="{943048B9-C4B6-4126-931E-A63C9E5D4436}" type="presParOf" srcId="{BC0F4460-89D9-4D6C-A3DC-CC1C39EF60F8}" destId="{2C51A82A-348B-45C8-82F9-811B4BB190A7}" srcOrd="1" destOrd="0" presId="urn:microsoft.com/office/officeart/2005/8/layout/orgChart1"/>
    <dgm:cxn modelId="{89621820-A610-4336-A9DA-A3C139107D01}" type="presParOf" srcId="{BC0F4460-89D9-4D6C-A3DC-CC1C39EF60F8}" destId="{D08569DD-B5F7-4B3E-965A-6788B14C0E2D}" srcOrd="2" destOrd="0" presId="urn:microsoft.com/office/officeart/2005/8/layout/orgChart1"/>
    <dgm:cxn modelId="{1EA30F31-C363-42E8-A522-1E3013AF4B46}" type="presParOf" srcId="{3D1A1531-FB12-4F2A-B544-57FC3A722DD5}" destId="{BB2B47F2-68B8-48AC-8CEA-8BADA29B6426}" srcOrd="2" destOrd="0" presId="urn:microsoft.com/office/officeart/2005/8/layout/orgChart1"/>
    <dgm:cxn modelId="{9811B350-97AD-422C-916A-815639DF0385}" type="presParOf" srcId="{3D1A1531-FB12-4F2A-B544-57FC3A722DD5}" destId="{F4186405-145F-4D7D-B60F-B4169D576582}" srcOrd="3" destOrd="0" presId="urn:microsoft.com/office/officeart/2005/8/layout/orgChart1"/>
    <dgm:cxn modelId="{B5481FFA-A557-4949-B742-C66FE8EAAF6B}" type="presParOf" srcId="{F4186405-145F-4D7D-B60F-B4169D576582}" destId="{E182CFBC-D3CE-44D1-AA1A-DB2903B5D9D3}" srcOrd="0" destOrd="0" presId="urn:microsoft.com/office/officeart/2005/8/layout/orgChart1"/>
    <dgm:cxn modelId="{C527396E-8912-4F6F-A751-22FECC794240}" type="presParOf" srcId="{E182CFBC-D3CE-44D1-AA1A-DB2903B5D9D3}" destId="{C8170A6F-7D45-4F58-BAD1-40129DCF1D7C}" srcOrd="0" destOrd="0" presId="urn:microsoft.com/office/officeart/2005/8/layout/orgChart1"/>
    <dgm:cxn modelId="{25FF7DEB-C6BA-48C9-824C-A2C63A01C0B4}" type="presParOf" srcId="{E182CFBC-D3CE-44D1-AA1A-DB2903B5D9D3}" destId="{4CD2F806-ABC3-4AD4-82D4-F08055B1477D}" srcOrd="1" destOrd="0" presId="urn:microsoft.com/office/officeart/2005/8/layout/orgChart1"/>
    <dgm:cxn modelId="{8066ED63-9620-4631-897E-B44F8C7239B7}" type="presParOf" srcId="{F4186405-145F-4D7D-B60F-B4169D576582}" destId="{029631A3-E691-433C-B7E8-67553479FAE1}" srcOrd="1" destOrd="0" presId="urn:microsoft.com/office/officeart/2005/8/layout/orgChart1"/>
    <dgm:cxn modelId="{C24C4178-BF78-4379-BF36-075378013DE9}" type="presParOf" srcId="{F4186405-145F-4D7D-B60F-B4169D576582}" destId="{04C5E2BC-FFE0-4A93-B1BC-AB5B2AC161E1}" srcOrd="2" destOrd="0" presId="urn:microsoft.com/office/officeart/2005/8/layout/orgChart1"/>
    <dgm:cxn modelId="{AE4CF4DF-9CCA-4E06-9D2C-0B41AA9C838C}" type="presParOf" srcId="{3D1A1531-FB12-4F2A-B544-57FC3A722DD5}" destId="{8930EE88-9E99-46FF-8016-506A3E1CB58D}" srcOrd="4" destOrd="0" presId="urn:microsoft.com/office/officeart/2005/8/layout/orgChart1"/>
    <dgm:cxn modelId="{509CD82D-5C71-4233-A719-8C0F776DA1F3}" type="presParOf" srcId="{3D1A1531-FB12-4F2A-B544-57FC3A722DD5}" destId="{FD65E2E0-82EA-4FC7-81F4-E2359C14237E}" srcOrd="5" destOrd="0" presId="urn:microsoft.com/office/officeart/2005/8/layout/orgChart1"/>
    <dgm:cxn modelId="{691A3882-4964-42BC-A95D-E5110158335B}" type="presParOf" srcId="{FD65E2E0-82EA-4FC7-81F4-E2359C14237E}" destId="{0CE5D1A1-9451-4442-905F-6D8DFDF89912}" srcOrd="0" destOrd="0" presId="urn:microsoft.com/office/officeart/2005/8/layout/orgChart1"/>
    <dgm:cxn modelId="{EBCECAF1-97A6-4836-B562-C02147B99100}" type="presParOf" srcId="{0CE5D1A1-9451-4442-905F-6D8DFDF89912}" destId="{C3718361-D500-4259-BF76-85937436EAC8}" srcOrd="0" destOrd="0" presId="urn:microsoft.com/office/officeart/2005/8/layout/orgChart1"/>
    <dgm:cxn modelId="{99DD5C33-30EC-4CE8-82F2-E9BD34BDFAB3}" type="presParOf" srcId="{0CE5D1A1-9451-4442-905F-6D8DFDF89912}" destId="{2B5068B0-DE73-46BF-99B4-427B92586C4B}" srcOrd="1" destOrd="0" presId="urn:microsoft.com/office/officeart/2005/8/layout/orgChart1"/>
    <dgm:cxn modelId="{EACF554F-8AB0-4A7A-A288-E68C726E25AB}" type="presParOf" srcId="{FD65E2E0-82EA-4FC7-81F4-E2359C14237E}" destId="{54313666-5272-4EC9-9D78-A9E271735AA1}" srcOrd="1" destOrd="0" presId="urn:microsoft.com/office/officeart/2005/8/layout/orgChart1"/>
    <dgm:cxn modelId="{5E95DB55-8CE4-438C-9E15-05E7BE4B2200}" type="presParOf" srcId="{54313666-5272-4EC9-9D78-A9E271735AA1}" destId="{82109A92-902C-407C-B49E-EF36141A9B15}" srcOrd="0" destOrd="0" presId="urn:microsoft.com/office/officeart/2005/8/layout/orgChart1"/>
    <dgm:cxn modelId="{065D0428-5B34-4D51-9F4E-0AC94D7ACE33}" type="presParOf" srcId="{54313666-5272-4EC9-9D78-A9E271735AA1}" destId="{6207A73E-4916-4AC0-B5D0-B566EACEEF72}" srcOrd="1" destOrd="0" presId="urn:microsoft.com/office/officeart/2005/8/layout/orgChart1"/>
    <dgm:cxn modelId="{E3D5E645-D443-4F30-89A8-C46EC84B76D0}" type="presParOf" srcId="{6207A73E-4916-4AC0-B5D0-B566EACEEF72}" destId="{A42EB53C-A5F0-4609-B757-85CADF7BCACF}" srcOrd="0" destOrd="0" presId="urn:microsoft.com/office/officeart/2005/8/layout/orgChart1"/>
    <dgm:cxn modelId="{5CCB6AE4-0039-4E02-9773-6CDD2F4F1BF9}" type="presParOf" srcId="{A42EB53C-A5F0-4609-B757-85CADF7BCACF}" destId="{33BD4224-34B5-4FEB-840E-7BC9E186D603}" srcOrd="0" destOrd="0" presId="urn:microsoft.com/office/officeart/2005/8/layout/orgChart1"/>
    <dgm:cxn modelId="{1766F9F9-7716-4DAF-A1D8-FD3721F4C2AE}" type="presParOf" srcId="{A42EB53C-A5F0-4609-B757-85CADF7BCACF}" destId="{65F92647-1E9C-40FA-BE8D-FB3CE164AC85}" srcOrd="1" destOrd="0" presId="urn:microsoft.com/office/officeart/2005/8/layout/orgChart1"/>
    <dgm:cxn modelId="{6123C44A-062E-49BC-8558-A6A5BF32409D}" type="presParOf" srcId="{6207A73E-4916-4AC0-B5D0-B566EACEEF72}" destId="{8E459866-A07C-4D48-848B-B267021EFB80}" srcOrd="1" destOrd="0" presId="urn:microsoft.com/office/officeart/2005/8/layout/orgChart1"/>
    <dgm:cxn modelId="{83AACEC1-92C3-433A-AA80-A28EA600A188}" type="presParOf" srcId="{6207A73E-4916-4AC0-B5D0-B566EACEEF72}" destId="{0BBF5038-B26E-42B2-B072-8F7D5DA68ECF}" srcOrd="2" destOrd="0" presId="urn:microsoft.com/office/officeart/2005/8/layout/orgChart1"/>
    <dgm:cxn modelId="{8A79C0BB-A574-4FD5-93B6-484C7805873B}" type="presParOf" srcId="{54313666-5272-4EC9-9D78-A9E271735AA1}" destId="{FAECDF82-145F-46B8-A814-621EAF3DBB09}" srcOrd="2" destOrd="0" presId="urn:microsoft.com/office/officeart/2005/8/layout/orgChart1"/>
    <dgm:cxn modelId="{9B94FD20-42FF-4E4F-8638-3EB7BB0BC0C4}" type="presParOf" srcId="{54313666-5272-4EC9-9D78-A9E271735AA1}" destId="{EA72B824-6B48-4040-AD9C-0EA43196CF62}" srcOrd="3" destOrd="0" presId="urn:microsoft.com/office/officeart/2005/8/layout/orgChart1"/>
    <dgm:cxn modelId="{CB187215-5071-408F-A39B-D81472461424}" type="presParOf" srcId="{EA72B824-6B48-4040-AD9C-0EA43196CF62}" destId="{FAE2BACC-37E7-4C26-96A4-DB5C0887730C}" srcOrd="0" destOrd="0" presId="urn:microsoft.com/office/officeart/2005/8/layout/orgChart1"/>
    <dgm:cxn modelId="{3A710CBD-61F3-42CF-BAA4-988356BDA66B}" type="presParOf" srcId="{FAE2BACC-37E7-4C26-96A4-DB5C0887730C}" destId="{BC6FD644-2500-45AA-8117-56EA1FEE1F38}" srcOrd="0" destOrd="0" presId="urn:microsoft.com/office/officeart/2005/8/layout/orgChart1"/>
    <dgm:cxn modelId="{A910CB8B-9CFE-4592-8D1D-C9CDE72E085E}" type="presParOf" srcId="{FAE2BACC-37E7-4C26-96A4-DB5C0887730C}" destId="{551A4BE9-361A-46C4-8A0E-8CB50A80320F}" srcOrd="1" destOrd="0" presId="urn:microsoft.com/office/officeart/2005/8/layout/orgChart1"/>
    <dgm:cxn modelId="{CDE72D98-4C32-4F51-8F76-9FBB29806710}" type="presParOf" srcId="{EA72B824-6B48-4040-AD9C-0EA43196CF62}" destId="{54E35A08-180E-4AA3-92B1-384B2B06465D}" srcOrd="1" destOrd="0" presId="urn:microsoft.com/office/officeart/2005/8/layout/orgChart1"/>
    <dgm:cxn modelId="{BC9F3E93-43BD-42EB-A3D1-05398D5B4F01}" type="presParOf" srcId="{EA72B824-6B48-4040-AD9C-0EA43196CF62}" destId="{1F67B114-9EE8-47C7-8F2A-EBD2367EE698}" srcOrd="2" destOrd="0" presId="urn:microsoft.com/office/officeart/2005/8/layout/orgChart1"/>
    <dgm:cxn modelId="{52816E5E-CAA7-447D-8923-A42F53B49552}" type="presParOf" srcId="{FD65E2E0-82EA-4FC7-81F4-E2359C14237E}" destId="{1F5E07C8-6C70-4CB8-8B0C-AFF5328A3825}" srcOrd="2" destOrd="0" presId="urn:microsoft.com/office/officeart/2005/8/layout/orgChart1"/>
    <dgm:cxn modelId="{263EE57E-F08B-47BB-9F8B-BB22E6F50C8D}" type="presParOf" srcId="{F8714213-2BDA-4A21-AAE2-D86D1A9080AF}" destId="{DEB9A00D-EBE3-4C94-B7C3-5FADCB6E01BD}" srcOrd="2" destOrd="0" presId="urn:microsoft.com/office/officeart/2005/8/layout/orgChart1"/>
    <dgm:cxn modelId="{CAD8ECEB-8C8B-43E8-AF8F-A8A712DCE802}" type="presParOf" srcId="{AD019649-D61F-4F4B-9F5F-83DBB2EA2BEE}" destId="{4F4BD73B-B53B-4729-A83E-297DC0DEBD8B}" srcOrd="6" destOrd="0" presId="urn:microsoft.com/office/officeart/2005/8/layout/orgChart1"/>
    <dgm:cxn modelId="{7ED048B3-2EC8-4959-9436-C64F6D3678BF}" type="presParOf" srcId="{AD019649-D61F-4F4B-9F5F-83DBB2EA2BEE}" destId="{C470A096-8088-4DD2-AF4B-AB03B9D5E40F}" srcOrd="7" destOrd="0" presId="urn:microsoft.com/office/officeart/2005/8/layout/orgChart1"/>
    <dgm:cxn modelId="{8E179816-29AF-4D24-A945-59F97A1CC73E}" type="presParOf" srcId="{C470A096-8088-4DD2-AF4B-AB03B9D5E40F}" destId="{0AC0B4FA-EA14-40D1-ABA2-A77ABE796D0C}" srcOrd="0" destOrd="0" presId="urn:microsoft.com/office/officeart/2005/8/layout/orgChart1"/>
    <dgm:cxn modelId="{2AAA6F9A-EF3B-413D-A292-2349B6E029FB}" type="presParOf" srcId="{0AC0B4FA-EA14-40D1-ABA2-A77ABE796D0C}" destId="{4F508AC2-A0C7-4868-A761-254604886128}" srcOrd="0" destOrd="0" presId="urn:microsoft.com/office/officeart/2005/8/layout/orgChart1"/>
    <dgm:cxn modelId="{39332D4A-DB61-4524-9ECD-40A6FE1F0671}" type="presParOf" srcId="{0AC0B4FA-EA14-40D1-ABA2-A77ABE796D0C}" destId="{123E2534-9375-4107-A962-652B7BFC037D}" srcOrd="1" destOrd="0" presId="urn:microsoft.com/office/officeart/2005/8/layout/orgChart1"/>
    <dgm:cxn modelId="{36F09032-0134-4E2A-966D-80906D1B0C56}" type="presParOf" srcId="{C470A096-8088-4DD2-AF4B-AB03B9D5E40F}" destId="{00A94F20-17C3-47E4-901D-3CAFDBE71EDD}" srcOrd="1" destOrd="0" presId="urn:microsoft.com/office/officeart/2005/8/layout/orgChart1"/>
    <dgm:cxn modelId="{80FC68EE-3C51-4CD0-BAAD-FAC1A3D6BB28}" type="presParOf" srcId="{00A94F20-17C3-47E4-901D-3CAFDBE71EDD}" destId="{2A3665E8-C8A9-4021-81DA-00C69223727C}" srcOrd="0" destOrd="0" presId="urn:microsoft.com/office/officeart/2005/8/layout/orgChart1"/>
    <dgm:cxn modelId="{68405147-05E1-4DC5-862B-BB28FBC655A0}" type="presParOf" srcId="{00A94F20-17C3-47E4-901D-3CAFDBE71EDD}" destId="{6B1BF51D-E692-4F84-BCB4-B2DF1F2C5945}" srcOrd="1" destOrd="0" presId="urn:microsoft.com/office/officeart/2005/8/layout/orgChart1"/>
    <dgm:cxn modelId="{E75049AF-3B75-42E6-A4A7-BB15FEFD6B06}" type="presParOf" srcId="{6B1BF51D-E692-4F84-BCB4-B2DF1F2C5945}" destId="{D4C00A63-553B-482F-9398-53A6590689A6}" srcOrd="0" destOrd="0" presId="urn:microsoft.com/office/officeart/2005/8/layout/orgChart1"/>
    <dgm:cxn modelId="{E320CA14-3C01-4F7C-875A-32578BB6F751}" type="presParOf" srcId="{D4C00A63-553B-482F-9398-53A6590689A6}" destId="{4FEA5B50-CA9C-41DB-B0CF-88AFE6D3F1DD}" srcOrd="0" destOrd="0" presId="urn:microsoft.com/office/officeart/2005/8/layout/orgChart1"/>
    <dgm:cxn modelId="{BB669C8E-8380-4173-A421-571162E3B715}" type="presParOf" srcId="{D4C00A63-553B-482F-9398-53A6590689A6}" destId="{2A3224F2-C5E1-48AD-8344-B8DA3272DB1B}" srcOrd="1" destOrd="0" presId="urn:microsoft.com/office/officeart/2005/8/layout/orgChart1"/>
    <dgm:cxn modelId="{E7D13C93-E0B7-4B43-AC82-70D2FA4207EA}" type="presParOf" srcId="{6B1BF51D-E692-4F84-BCB4-B2DF1F2C5945}" destId="{988EDCA0-D394-43B5-9AC5-7C9322A5BF8D}" srcOrd="1" destOrd="0" presId="urn:microsoft.com/office/officeart/2005/8/layout/orgChart1"/>
    <dgm:cxn modelId="{0F84E6CB-5FC2-4DDE-87B3-528C76AECC37}" type="presParOf" srcId="{6B1BF51D-E692-4F84-BCB4-B2DF1F2C5945}" destId="{CC1D8EB0-DF74-4A1F-A444-F0157F982692}" srcOrd="2" destOrd="0" presId="urn:microsoft.com/office/officeart/2005/8/layout/orgChart1"/>
    <dgm:cxn modelId="{87B6BD7E-71F8-4D35-A6D8-5FCE0094BBE4}" type="presParOf" srcId="{00A94F20-17C3-47E4-901D-3CAFDBE71EDD}" destId="{524FBAB4-D3B2-477E-B0D4-269ED33C3BC0}" srcOrd="2" destOrd="0" presId="urn:microsoft.com/office/officeart/2005/8/layout/orgChart1"/>
    <dgm:cxn modelId="{649F2217-FD66-47AD-9E4C-432883B0BCA1}" type="presParOf" srcId="{00A94F20-17C3-47E4-901D-3CAFDBE71EDD}" destId="{F1FC0D4B-F50A-4814-BF49-A52C95E19940}" srcOrd="3" destOrd="0" presId="urn:microsoft.com/office/officeart/2005/8/layout/orgChart1"/>
    <dgm:cxn modelId="{1CD79737-076C-42DF-B90C-148921B8A460}" type="presParOf" srcId="{F1FC0D4B-F50A-4814-BF49-A52C95E19940}" destId="{DD91A171-BFBA-44CC-9852-560859ADE6D9}" srcOrd="0" destOrd="0" presId="urn:microsoft.com/office/officeart/2005/8/layout/orgChart1"/>
    <dgm:cxn modelId="{06522A20-A19E-4325-ABFB-4784CBEAAA2A}" type="presParOf" srcId="{DD91A171-BFBA-44CC-9852-560859ADE6D9}" destId="{04DAAAAD-7ABD-4ACE-B893-3A1DEEEACEB9}" srcOrd="0" destOrd="0" presId="urn:microsoft.com/office/officeart/2005/8/layout/orgChart1"/>
    <dgm:cxn modelId="{0A92A099-58D6-4C24-AA0D-8E3580660D21}" type="presParOf" srcId="{DD91A171-BFBA-44CC-9852-560859ADE6D9}" destId="{E7912105-1051-44D7-9738-F453DAE3FB69}" srcOrd="1" destOrd="0" presId="urn:microsoft.com/office/officeart/2005/8/layout/orgChart1"/>
    <dgm:cxn modelId="{1057C80C-BBF4-44F7-9B36-5E4FCAD5CA89}" type="presParOf" srcId="{F1FC0D4B-F50A-4814-BF49-A52C95E19940}" destId="{C58633D3-D986-4BE2-94BB-701D0238AC41}" srcOrd="1" destOrd="0" presId="urn:microsoft.com/office/officeart/2005/8/layout/orgChart1"/>
    <dgm:cxn modelId="{69533364-2199-4317-9FD8-7CA3D70DAD8F}" type="presParOf" srcId="{F1FC0D4B-F50A-4814-BF49-A52C95E19940}" destId="{7B040A6B-184A-4AAE-B997-34C6F828A513}" srcOrd="2" destOrd="0" presId="urn:microsoft.com/office/officeart/2005/8/layout/orgChart1"/>
    <dgm:cxn modelId="{67F21DD7-BEC0-4114-8444-BB3C87ACC474}" type="presParOf" srcId="{00A94F20-17C3-47E4-901D-3CAFDBE71EDD}" destId="{D357F03D-C6A4-4471-A3D6-B9F8966544F6}" srcOrd="4" destOrd="0" presId="urn:microsoft.com/office/officeart/2005/8/layout/orgChart1"/>
    <dgm:cxn modelId="{9391D3DA-DA84-45BF-A60A-05E41B6775F5}" type="presParOf" srcId="{00A94F20-17C3-47E4-901D-3CAFDBE71EDD}" destId="{D0A8FA95-1697-46A5-9187-320729A55635}" srcOrd="5" destOrd="0" presId="urn:microsoft.com/office/officeart/2005/8/layout/orgChart1"/>
    <dgm:cxn modelId="{BD7EE536-74B4-4A56-8A37-53A6B60A846B}" type="presParOf" srcId="{D0A8FA95-1697-46A5-9187-320729A55635}" destId="{099FFD43-CA55-42B6-8ED2-37BA3431025B}" srcOrd="0" destOrd="0" presId="urn:microsoft.com/office/officeart/2005/8/layout/orgChart1"/>
    <dgm:cxn modelId="{F42F5EBF-2326-4A57-B48B-91AA4DC9ED16}" type="presParOf" srcId="{099FFD43-CA55-42B6-8ED2-37BA3431025B}" destId="{778AF9E9-3C7E-456D-BC4D-5E5EF7418DD9}" srcOrd="0" destOrd="0" presId="urn:microsoft.com/office/officeart/2005/8/layout/orgChart1"/>
    <dgm:cxn modelId="{A687D8F7-29FD-43CE-AE4A-CF8B04E23139}" type="presParOf" srcId="{099FFD43-CA55-42B6-8ED2-37BA3431025B}" destId="{59C58177-01C6-4BFD-93A5-B5DE6DCF7861}" srcOrd="1" destOrd="0" presId="urn:microsoft.com/office/officeart/2005/8/layout/orgChart1"/>
    <dgm:cxn modelId="{B98DD720-9629-467E-9857-6A2317334C94}" type="presParOf" srcId="{D0A8FA95-1697-46A5-9187-320729A55635}" destId="{72155E1E-8EF8-450F-95C8-722D5624E9D2}" srcOrd="1" destOrd="0" presId="urn:microsoft.com/office/officeart/2005/8/layout/orgChart1"/>
    <dgm:cxn modelId="{A7ACC351-94ED-4B12-ADEA-225622091652}" type="presParOf" srcId="{72155E1E-8EF8-450F-95C8-722D5624E9D2}" destId="{1DF6EA5D-1891-499D-B8E4-6EEDE0463547}" srcOrd="0" destOrd="0" presId="urn:microsoft.com/office/officeart/2005/8/layout/orgChart1"/>
    <dgm:cxn modelId="{D5488174-53A3-4B49-BA12-ADEFD694ED2B}" type="presParOf" srcId="{72155E1E-8EF8-450F-95C8-722D5624E9D2}" destId="{C387F15C-B892-4709-97C9-8DC3DEFE337F}" srcOrd="1" destOrd="0" presId="urn:microsoft.com/office/officeart/2005/8/layout/orgChart1"/>
    <dgm:cxn modelId="{7307E70A-DBFB-4CB1-A85C-0165DB252A13}" type="presParOf" srcId="{C387F15C-B892-4709-97C9-8DC3DEFE337F}" destId="{07DC54A7-2116-4B61-B788-C6508EAC1352}" srcOrd="0" destOrd="0" presId="urn:microsoft.com/office/officeart/2005/8/layout/orgChart1"/>
    <dgm:cxn modelId="{B45CDC82-4D54-4B05-B793-48C1B8B930FA}" type="presParOf" srcId="{07DC54A7-2116-4B61-B788-C6508EAC1352}" destId="{1F2C3B39-E31F-4699-A9C3-075E78FE782D}" srcOrd="0" destOrd="0" presId="urn:microsoft.com/office/officeart/2005/8/layout/orgChart1"/>
    <dgm:cxn modelId="{7C5FA20D-31A1-4712-B219-6CE11DE1C887}" type="presParOf" srcId="{07DC54A7-2116-4B61-B788-C6508EAC1352}" destId="{78BC1771-4310-4E19-9DD4-31875A02D885}" srcOrd="1" destOrd="0" presId="urn:microsoft.com/office/officeart/2005/8/layout/orgChart1"/>
    <dgm:cxn modelId="{28E20F2C-E3A0-4990-80E7-81637288AB62}" type="presParOf" srcId="{C387F15C-B892-4709-97C9-8DC3DEFE337F}" destId="{A5A4F073-4460-4AF1-B77C-B6E5BED91801}" srcOrd="1" destOrd="0" presId="urn:microsoft.com/office/officeart/2005/8/layout/orgChart1"/>
    <dgm:cxn modelId="{031ADBD1-B0C8-4A58-ADB5-C88C14C01611}" type="presParOf" srcId="{C387F15C-B892-4709-97C9-8DC3DEFE337F}" destId="{1B9C5506-C9F3-4A1C-9F14-27456E0E05F3}" srcOrd="2" destOrd="0" presId="urn:microsoft.com/office/officeart/2005/8/layout/orgChart1"/>
    <dgm:cxn modelId="{63F11A4D-6727-4BE3-986A-8F32BAB7390C}" type="presParOf" srcId="{72155E1E-8EF8-450F-95C8-722D5624E9D2}" destId="{D2A35D8B-624B-41D8-9875-BCF2F9274311}" srcOrd="2" destOrd="0" presId="urn:microsoft.com/office/officeart/2005/8/layout/orgChart1"/>
    <dgm:cxn modelId="{ACB7EDF2-ACC7-4858-9F7A-A1CCE78C8F74}" type="presParOf" srcId="{72155E1E-8EF8-450F-95C8-722D5624E9D2}" destId="{5F282194-4774-461A-B477-6A799E2C21BA}" srcOrd="3" destOrd="0" presId="urn:microsoft.com/office/officeart/2005/8/layout/orgChart1"/>
    <dgm:cxn modelId="{4292F0ED-C982-40DF-8CDC-B9ED557659FC}" type="presParOf" srcId="{5F282194-4774-461A-B477-6A799E2C21BA}" destId="{FBC3A0BF-7C59-459F-8933-06BAB467F708}" srcOrd="0" destOrd="0" presId="urn:microsoft.com/office/officeart/2005/8/layout/orgChart1"/>
    <dgm:cxn modelId="{AA686AA0-00A7-4A17-A380-7553666975B6}" type="presParOf" srcId="{FBC3A0BF-7C59-459F-8933-06BAB467F708}" destId="{70D12491-9CFD-42D7-A241-995E2A214673}" srcOrd="0" destOrd="0" presId="urn:microsoft.com/office/officeart/2005/8/layout/orgChart1"/>
    <dgm:cxn modelId="{0D3F4B8D-C1A4-479B-83D4-C22B3B772447}" type="presParOf" srcId="{FBC3A0BF-7C59-459F-8933-06BAB467F708}" destId="{9472CB01-D75A-42AD-98E1-1473B44E6036}" srcOrd="1" destOrd="0" presId="urn:microsoft.com/office/officeart/2005/8/layout/orgChart1"/>
    <dgm:cxn modelId="{171D215F-5CE7-44A1-B7C9-B3460E182AF1}" type="presParOf" srcId="{5F282194-4774-461A-B477-6A799E2C21BA}" destId="{13C67B0B-F691-4C69-B498-4603E669E26D}" srcOrd="1" destOrd="0" presId="urn:microsoft.com/office/officeart/2005/8/layout/orgChart1"/>
    <dgm:cxn modelId="{16D03F00-90C0-45AC-ACA6-FD29C5EF2F57}" type="presParOf" srcId="{13C67B0B-F691-4C69-B498-4603E669E26D}" destId="{C1FC4C0B-2A02-4BF6-9F4D-AE09F1FE0DC1}" srcOrd="0" destOrd="0" presId="urn:microsoft.com/office/officeart/2005/8/layout/orgChart1"/>
    <dgm:cxn modelId="{6035A6E2-E091-4EBE-8382-AC557A948FE3}" type="presParOf" srcId="{13C67B0B-F691-4C69-B498-4603E669E26D}" destId="{162C09CA-3EA5-4975-A3EE-CF910A15F158}" srcOrd="1" destOrd="0" presId="urn:microsoft.com/office/officeart/2005/8/layout/orgChart1"/>
    <dgm:cxn modelId="{D3C52E07-09DE-4834-98A4-9F3F901CFC0B}" type="presParOf" srcId="{162C09CA-3EA5-4975-A3EE-CF910A15F158}" destId="{7EFD43B8-C5BA-4CA9-B6F8-F1DF3736723D}" srcOrd="0" destOrd="0" presId="urn:microsoft.com/office/officeart/2005/8/layout/orgChart1"/>
    <dgm:cxn modelId="{708D4168-7C7B-4093-879B-A61A667DEA3C}" type="presParOf" srcId="{7EFD43B8-C5BA-4CA9-B6F8-F1DF3736723D}" destId="{4C1C3E74-0681-4B79-B847-F2B636DFF463}" srcOrd="0" destOrd="0" presId="urn:microsoft.com/office/officeart/2005/8/layout/orgChart1"/>
    <dgm:cxn modelId="{7976CACB-E536-4507-94BA-4EF3EF247ED8}" type="presParOf" srcId="{7EFD43B8-C5BA-4CA9-B6F8-F1DF3736723D}" destId="{E3FE3389-09F8-4933-9B40-1DD3DB5D6668}" srcOrd="1" destOrd="0" presId="urn:microsoft.com/office/officeart/2005/8/layout/orgChart1"/>
    <dgm:cxn modelId="{C41D5CE2-EC37-46B8-973F-96D3E1D9E4B5}" type="presParOf" srcId="{162C09CA-3EA5-4975-A3EE-CF910A15F158}" destId="{9624BFD0-6DB6-4C00-BC6E-44EA8757E1C7}" srcOrd="1" destOrd="0" presId="urn:microsoft.com/office/officeart/2005/8/layout/orgChart1"/>
    <dgm:cxn modelId="{21FDA5B7-26B2-4170-B682-36553314B0A8}" type="presParOf" srcId="{162C09CA-3EA5-4975-A3EE-CF910A15F158}" destId="{B50AA667-3F3F-4DFC-9782-B366E783705B}" srcOrd="2" destOrd="0" presId="urn:microsoft.com/office/officeart/2005/8/layout/orgChart1"/>
    <dgm:cxn modelId="{D7809CD0-69DE-465B-A663-DF5D29CF8E62}" type="presParOf" srcId="{5F282194-4774-461A-B477-6A799E2C21BA}" destId="{7F4CACE7-66CF-4EEB-8A97-9E0539290693}" srcOrd="2" destOrd="0" presId="urn:microsoft.com/office/officeart/2005/8/layout/orgChart1"/>
    <dgm:cxn modelId="{AB68E086-128F-4127-9191-C30AE2695C02}" type="presParOf" srcId="{D0A8FA95-1697-46A5-9187-320729A55635}" destId="{A4F20E3B-F8BA-4DAB-B838-6802539264F8}" srcOrd="2" destOrd="0" presId="urn:microsoft.com/office/officeart/2005/8/layout/orgChart1"/>
    <dgm:cxn modelId="{7B4F5658-EBE3-4F50-B483-D68B3354029A}" type="presParOf" srcId="{C470A096-8088-4DD2-AF4B-AB03B9D5E40F}" destId="{73C4C65C-FA73-4019-882C-9A3DEB238209}" srcOrd="2" destOrd="0" presId="urn:microsoft.com/office/officeart/2005/8/layout/orgChart1"/>
    <dgm:cxn modelId="{43C502E8-43A7-461A-ADB8-50DC038482B0}" type="presParOf" srcId="{397DA688-BDE2-4C24-90D2-0F855479C647}" destId="{6A715140-0DBE-4968-A4FC-7D3AD81C421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8F2D1DA-6662-4242-928D-CAE5867F412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BEC78645-FBEA-4E75-B47A-929D2D54DE6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Začetek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m1 / 68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43B879E4-342E-4DE3-9048-4075BCDCA887}" type="parTrans" cxnId="{7570F360-47FE-44BB-A15A-79C801536CFC}">
      <dgm:prSet/>
      <dgm:spPr/>
    </dgm:pt>
    <dgm:pt modelId="{30877954-5DD0-48A4-B1F3-E0AB7ECDF462}" type="sibTrans" cxnId="{7570F360-47FE-44BB-A15A-79C801536CFC}">
      <dgm:prSet/>
      <dgm:spPr/>
    </dgm:pt>
    <dgm:pt modelId="{310E2836-27A3-42D4-AFF8-EAFD9886F14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2 / m12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89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02B16778-55E8-4A7D-98D4-B42B6F52D289}" type="parTrans" cxnId="{1362A853-4A73-4CAD-B9E1-1FED954D7B1C}">
      <dgm:prSet/>
      <dgm:spPr/>
    </dgm:pt>
    <dgm:pt modelId="{88C2A9F5-FCDB-420D-9378-5AD5A34370B3}" type="sibTrans" cxnId="{1362A853-4A73-4CAD-B9E1-1FED954D7B1C}">
      <dgm:prSet/>
      <dgm:spPr/>
    </dgm:pt>
    <dgm:pt modelId="{AB7B2074-FC65-4BFD-AA44-D28D3822EEFD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3 / m13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90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942EFFD4-1F2C-4195-A0A6-90382FE868FF}" type="parTrans" cxnId="{4BB38D29-B936-43F3-9F53-6C8BC8A5EE6D}">
      <dgm:prSet/>
      <dgm:spPr/>
    </dgm:pt>
    <dgm:pt modelId="{5845E749-D437-4B6F-A57F-E757F96BC8FF}" type="sibTrans" cxnId="{4BB38D29-B936-43F3-9F53-6C8BC8A5EE6D}">
      <dgm:prSet/>
      <dgm:spPr/>
    </dgm:pt>
    <dgm:pt modelId="{B602DBF9-C577-442E-9F03-FAFA00E9802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4 / m14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68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E0A7DE83-A6A0-412A-8432-6CE658947B9C}" type="parTrans" cxnId="{A3E49312-B72A-4F7E-BA95-E43072681805}">
      <dgm:prSet/>
      <dgm:spPr/>
    </dgm:pt>
    <dgm:pt modelId="{FEE5BB8D-9471-46D2-BFF5-10FB6D89A1F5}" type="sibTrans" cxnId="{A3E49312-B72A-4F7E-BA95-E43072681805}">
      <dgm:prSet/>
      <dgm:spPr/>
    </dgm:pt>
    <dgm:pt modelId="{E3F76E3A-7660-4E8E-BE0A-722F3556CCB2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2 / m142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102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6B39CFB3-BE40-4EA2-A138-A2CF070D8267}" type="parTrans" cxnId="{6B64017F-B2EA-439D-A0B5-17FB6CE3DE32}">
      <dgm:prSet/>
      <dgm:spPr/>
    </dgm:pt>
    <dgm:pt modelId="{A137C270-A8AA-40E0-B720-F88D91424ED7}" type="sibTrans" cxnId="{6B64017F-B2EA-439D-A0B5-17FB6CE3DE32}">
      <dgm:prSet/>
      <dgm:spPr/>
    </dgm:pt>
    <dgm:pt modelId="{66D80689-968A-4642-AE9D-0600F53CEC6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3 / m143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77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76160679-86A2-4E87-85C3-E7FC9BE40864}" type="parTrans" cxnId="{71951B4B-F193-4728-97FF-310EA53C61B2}">
      <dgm:prSet/>
      <dgm:spPr/>
    </dgm:pt>
    <dgm:pt modelId="{68606A0B-A217-449A-A40E-17F853B5C330}" type="sibTrans" cxnId="{71951B4B-F193-4728-97FF-310EA53C61B2}">
      <dgm:prSet/>
      <dgm:spPr/>
    </dgm:pt>
    <dgm:pt modelId="{80ED07C0-2782-4AEE-BFF8-18A45C46705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5 / m145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68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2BBEDAF0-3E53-4685-9E40-8643143B3A25}" type="parTrans" cxnId="{4F15057F-B4CC-4729-8A79-76B12BF85691}">
      <dgm:prSet/>
      <dgm:spPr/>
    </dgm:pt>
    <dgm:pt modelId="{173E44EF-26A1-48BE-B1E6-38468F7DF90F}" type="sibTrans" cxnId="{4F15057F-B4CC-4729-8A79-76B12BF85691}">
      <dgm:prSet/>
      <dgm:spPr/>
    </dgm:pt>
    <dgm:pt modelId="{BB7DFE11-CB09-4367-A68E-0949023B2EC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2 / m1452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83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DF748FA4-D7C6-4A13-92BF-0C90ED8DA965}" type="parTrans" cxnId="{4B8DB327-2917-4DEF-8B82-047F2DFE84B0}">
      <dgm:prSet/>
      <dgm:spPr/>
    </dgm:pt>
    <dgm:pt modelId="{A50672DA-6A27-417A-A5BC-447EA0FF655A}" type="sibTrans" cxnId="{4B8DB327-2917-4DEF-8B82-047F2DFE84B0}">
      <dgm:prSet/>
      <dgm:spPr/>
    </dgm:pt>
    <dgm:pt modelId="{300AF19C-5AB2-4493-84E6-308310ED963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3 / m1453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80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8FB8A3BC-B15F-461F-84CD-76D3F2CEFE2B}" type="parTrans" cxnId="{F93F6A36-3BC3-448E-8B3F-FEDB02260034}">
      <dgm:prSet/>
      <dgm:spPr/>
    </dgm:pt>
    <dgm:pt modelId="{A104A897-6EF6-4A3F-8DB5-B4EDA417427C}" type="sibTrans" cxnId="{F93F6A36-3BC3-448E-8B3F-FEDB02260034}">
      <dgm:prSet/>
      <dgm:spPr/>
    </dgm:pt>
    <dgm:pt modelId="{8EF7791F-E146-4B8A-8ECD-C063316A809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5 / m15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50CE1A14-2893-41C2-88B5-8891EC1168D0}" type="parTrans" cxnId="{29577CB1-88DC-4EEF-9962-0293D325484D}">
      <dgm:prSet/>
      <dgm:spPr/>
    </dgm:pt>
    <dgm:pt modelId="{36183962-356D-4DD3-A17E-F61AA85616D0}" type="sibTrans" cxnId="{29577CB1-88DC-4EEF-9962-0293D325484D}">
      <dgm:prSet/>
      <dgm:spPr/>
    </dgm:pt>
    <dgm:pt modelId="{60E45567-84E1-43EF-B722-F540165E3F39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2 / m152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85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F7421387-51B1-47E7-8796-FD48CF77A990}" type="parTrans" cxnId="{0C8F8963-48E6-408F-A4C5-EA17FF07CA15}">
      <dgm:prSet/>
      <dgm:spPr/>
    </dgm:pt>
    <dgm:pt modelId="{F4B89A5A-0705-49E2-B24A-CCB5301840B7}" type="sibTrans" cxnId="{0C8F8963-48E6-408F-A4C5-EA17FF07CA15}">
      <dgm:prSet/>
      <dgm:spPr/>
    </dgm:pt>
    <dgm:pt modelId="{FAFEB4E0-7011-47A9-8578-4DAB1095C38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3 / m153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97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AD7B03F4-35D9-49BE-BB82-A1AD8F76DB57}" type="parTrans" cxnId="{32F84E67-5DF5-45A6-B9BA-028809671E32}">
      <dgm:prSet/>
      <dgm:spPr/>
    </dgm:pt>
    <dgm:pt modelId="{0A69560D-3B54-4D35-93B8-75020119FC90}" type="sibTrans" cxnId="{32F84E67-5DF5-45A6-B9BA-028809671E32}">
      <dgm:prSet/>
      <dgm:spPr/>
    </dgm:pt>
    <dgm:pt modelId="{A92EAEA6-343A-4520-9135-26090F500FB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4 / m154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4D2E89AC-570D-4267-9886-D7D77F2C7EBB}" type="parTrans" cxnId="{A1280C48-6B64-4D7E-8912-CD562D026CAE}">
      <dgm:prSet/>
      <dgm:spPr/>
    </dgm:pt>
    <dgm:pt modelId="{539FF7BB-4CD4-4C0A-9180-5AFAADC0DCEC}" type="sibTrans" cxnId="{A1280C48-6B64-4D7E-8912-CD562D026CAE}">
      <dgm:prSet/>
      <dgm:spPr/>
    </dgm:pt>
    <dgm:pt modelId="{5D649225-EF75-4ABB-A246-449A944BBD89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2 / m1542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100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4D2065D4-E349-4965-AB9D-FA9CF725B9A1}" type="parTrans" cxnId="{0A5F1BB7-6915-498F-BE51-9F515F0C447C}">
      <dgm:prSet/>
      <dgm:spPr/>
    </dgm:pt>
    <dgm:pt modelId="{07CCF2F3-5A15-4D16-9FC4-A7334B4B5DA3}" type="sibTrans" cxnId="{0A5F1BB7-6915-498F-BE51-9F515F0C447C}">
      <dgm:prSet/>
      <dgm:spPr/>
    </dgm:pt>
    <dgm:pt modelId="{43040842-173E-40AA-ABF5-107E07B1808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3 / m1543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6AF500F0-0E39-4859-B9B7-CB424B8F635C}" type="parTrans" cxnId="{054E0679-9214-40D7-970E-FDC344752498}">
      <dgm:prSet/>
      <dgm:spPr/>
    </dgm:pt>
    <dgm:pt modelId="{727270BB-5A5E-497E-A05D-4C04C5DE2040}" type="sibTrans" cxnId="{054E0679-9214-40D7-970E-FDC344752498}">
      <dgm:prSet/>
      <dgm:spPr/>
    </dgm:pt>
    <dgm:pt modelId="{21D49AC3-AAFC-4554-A62C-252487C431C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Povezava 3 -2 in 2 - 1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B370F5CE-72B4-4590-9DBC-65DE7354592E}" type="parTrans" cxnId="{DA3BA6CA-95BD-4010-A7AA-7D6DF2891062}">
      <dgm:prSet/>
      <dgm:spPr/>
    </dgm:pt>
    <dgm:pt modelId="{881A5C37-6EF9-484E-AA77-13E1E4F80CC0}" type="sibTrans" cxnId="{DA3BA6CA-95BD-4010-A7AA-7D6DF2891062}">
      <dgm:prSet/>
      <dgm:spPr/>
    </dgm:pt>
    <dgm:pt modelId="{A3A0485C-E717-49BC-B3C2-E6CDEF038CBC}" type="pres">
      <dgm:prSet presAssocID="{78F2D1DA-6662-4242-928D-CAE5867F412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7778A84-65F5-4916-ACF2-3011F186584F}" type="pres">
      <dgm:prSet presAssocID="{BEC78645-FBEA-4E75-B47A-929D2D54DE61}" presName="hierRoot1" presStyleCnt="0">
        <dgm:presLayoutVars>
          <dgm:hierBranch/>
        </dgm:presLayoutVars>
      </dgm:prSet>
      <dgm:spPr/>
    </dgm:pt>
    <dgm:pt modelId="{E89F8F35-1EC6-4C2F-8402-528EC287C777}" type="pres">
      <dgm:prSet presAssocID="{BEC78645-FBEA-4E75-B47A-929D2D54DE61}" presName="rootComposite1" presStyleCnt="0"/>
      <dgm:spPr/>
    </dgm:pt>
    <dgm:pt modelId="{D475106E-9094-4810-9936-5EF37D44D05A}" type="pres">
      <dgm:prSet presAssocID="{BEC78645-FBEA-4E75-B47A-929D2D54DE61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C3CB88E0-4196-464A-88A0-3F3569234193}" type="pres">
      <dgm:prSet presAssocID="{BEC78645-FBEA-4E75-B47A-929D2D54DE61}" presName="rootConnector1" presStyleLbl="node1" presStyleIdx="0" presStyleCnt="0"/>
      <dgm:spPr/>
      <dgm:t>
        <a:bodyPr/>
        <a:lstStyle/>
        <a:p>
          <a:endParaRPr lang="sl-SI"/>
        </a:p>
      </dgm:t>
    </dgm:pt>
    <dgm:pt modelId="{93938AEE-9243-456B-B4BB-8315251521F7}" type="pres">
      <dgm:prSet presAssocID="{BEC78645-FBEA-4E75-B47A-929D2D54DE61}" presName="hierChild2" presStyleCnt="0"/>
      <dgm:spPr/>
    </dgm:pt>
    <dgm:pt modelId="{6BEA6EF0-5F7D-4D92-976E-E1B2701229C9}" type="pres">
      <dgm:prSet presAssocID="{02B16778-55E8-4A7D-98D4-B42B6F52D289}" presName="Name35" presStyleLbl="parChTrans1D2" presStyleIdx="0" presStyleCnt="4"/>
      <dgm:spPr/>
    </dgm:pt>
    <dgm:pt modelId="{68484653-55DA-490F-AB3B-629B3E3F5B72}" type="pres">
      <dgm:prSet presAssocID="{310E2836-27A3-42D4-AFF8-EAFD9886F14B}" presName="hierRoot2" presStyleCnt="0">
        <dgm:presLayoutVars>
          <dgm:hierBranch/>
        </dgm:presLayoutVars>
      </dgm:prSet>
      <dgm:spPr/>
    </dgm:pt>
    <dgm:pt modelId="{07DB573F-7D49-4AC6-9335-B7DB55E28C58}" type="pres">
      <dgm:prSet presAssocID="{310E2836-27A3-42D4-AFF8-EAFD9886F14B}" presName="rootComposite" presStyleCnt="0"/>
      <dgm:spPr/>
    </dgm:pt>
    <dgm:pt modelId="{71B4B740-CDA3-4314-A62C-E4036D4CD0AF}" type="pres">
      <dgm:prSet presAssocID="{310E2836-27A3-42D4-AFF8-EAFD9886F14B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EA24440A-8422-49A3-816C-2187320279C5}" type="pres">
      <dgm:prSet presAssocID="{310E2836-27A3-42D4-AFF8-EAFD9886F14B}" presName="rootConnector" presStyleLbl="node2" presStyleIdx="0" presStyleCnt="4"/>
      <dgm:spPr/>
      <dgm:t>
        <a:bodyPr/>
        <a:lstStyle/>
        <a:p>
          <a:endParaRPr lang="sl-SI"/>
        </a:p>
      </dgm:t>
    </dgm:pt>
    <dgm:pt modelId="{B7092A82-38F0-47C7-93F6-9EBBAE18491E}" type="pres">
      <dgm:prSet presAssocID="{310E2836-27A3-42D4-AFF8-EAFD9886F14B}" presName="hierChild4" presStyleCnt="0"/>
      <dgm:spPr/>
    </dgm:pt>
    <dgm:pt modelId="{CD9CF89C-79A7-48E6-B653-2C7CB661FDF4}" type="pres">
      <dgm:prSet presAssocID="{310E2836-27A3-42D4-AFF8-EAFD9886F14B}" presName="hierChild5" presStyleCnt="0"/>
      <dgm:spPr/>
    </dgm:pt>
    <dgm:pt modelId="{153A5E70-09C7-49D7-A115-BD9BA8D1F759}" type="pres">
      <dgm:prSet presAssocID="{942EFFD4-1F2C-4195-A0A6-90382FE868FF}" presName="Name35" presStyleLbl="parChTrans1D2" presStyleIdx="1" presStyleCnt="4"/>
      <dgm:spPr/>
    </dgm:pt>
    <dgm:pt modelId="{4FE02C4C-A5A8-4E0B-BBEC-86CEBB7B55FA}" type="pres">
      <dgm:prSet presAssocID="{AB7B2074-FC65-4BFD-AA44-D28D3822EEFD}" presName="hierRoot2" presStyleCnt="0">
        <dgm:presLayoutVars>
          <dgm:hierBranch/>
        </dgm:presLayoutVars>
      </dgm:prSet>
      <dgm:spPr/>
    </dgm:pt>
    <dgm:pt modelId="{7D88C8BF-7599-4089-AF83-2C970FD239FE}" type="pres">
      <dgm:prSet presAssocID="{AB7B2074-FC65-4BFD-AA44-D28D3822EEFD}" presName="rootComposite" presStyleCnt="0"/>
      <dgm:spPr/>
    </dgm:pt>
    <dgm:pt modelId="{0F92EDD3-ACD2-4720-BB06-5FB6DE77D0EF}" type="pres">
      <dgm:prSet presAssocID="{AB7B2074-FC65-4BFD-AA44-D28D3822EEFD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97E7D6E7-2B2B-4B1A-A44A-8D32C3F1EE61}" type="pres">
      <dgm:prSet presAssocID="{AB7B2074-FC65-4BFD-AA44-D28D3822EEFD}" presName="rootConnector" presStyleLbl="node2" presStyleIdx="1" presStyleCnt="4"/>
      <dgm:spPr/>
      <dgm:t>
        <a:bodyPr/>
        <a:lstStyle/>
        <a:p>
          <a:endParaRPr lang="sl-SI"/>
        </a:p>
      </dgm:t>
    </dgm:pt>
    <dgm:pt modelId="{3FAA1124-AFBF-4836-B06D-6E6583CB0BA0}" type="pres">
      <dgm:prSet presAssocID="{AB7B2074-FC65-4BFD-AA44-D28D3822EEFD}" presName="hierChild4" presStyleCnt="0"/>
      <dgm:spPr/>
    </dgm:pt>
    <dgm:pt modelId="{F666DB0A-E0C9-4426-8A32-A29E4632EE6B}" type="pres">
      <dgm:prSet presAssocID="{AB7B2074-FC65-4BFD-AA44-D28D3822EEFD}" presName="hierChild5" presStyleCnt="0"/>
      <dgm:spPr/>
    </dgm:pt>
    <dgm:pt modelId="{20D9FED4-C10B-4F97-AA7D-721049C05563}" type="pres">
      <dgm:prSet presAssocID="{E0A7DE83-A6A0-412A-8432-6CE658947B9C}" presName="Name35" presStyleLbl="parChTrans1D2" presStyleIdx="2" presStyleCnt="4"/>
      <dgm:spPr/>
    </dgm:pt>
    <dgm:pt modelId="{37FD6F97-D945-4240-ACFE-C1746AA08A6A}" type="pres">
      <dgm:prSet presAssocID="{B602DBF9-C577-442E-9F03-FAFA00E9802C}" presName="hierRoot2" presStyleCnt="0">
        <dgm:presLayoutVars>
          <dgm:hierBranch/>
        </dgm:presLayoutVars>
      </dgm:prSet>
      <dgm:spPr/>
    </dgm:pt>
    <dgm:pt modelId="{A39BB97C-C153-447F-9C24-BB569F40BD75}" type="pres">
      <dgm:prSet presAssocID="{B602DBF9-C577-442E-9F03-FAFA00E9802C}" presName="rootComposite" presStyleCnt="0"/>
      <dgm:spPr/>
    </dgm:pt>
    <dgm:pt modelId="{1014ED14-F9FA-481B-8EC6-E90A287158D0}" type="pres">
      <dgm:prSet presAssocID="{B602DBF9-C577-442E-9F03-FAFA00E9802C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29DF5225-3C2F-4CC4-B953-82D2A5EF67DF}" type="pres">
      <dgm:prSet presAssocID="{B602DBF9-C577-442E-9F03-FAFA00E9802C}" presName="rootConnector" presStyleLbl="node2" presStyleIdx="2" presStyleCnt="4"/>
      <dgm:spPr/>
      <dgm:t>
        <a:bodyPr/>
        <a:lstStyle/>
        <a:p>
          <a:endParaRPr lang="sl-SI"/>
        </a:p>
      </dgm:t>
    </dgm:pt>
    <dgm:pt modelId="{9C0B5941-DF9E-403B-8AEF-1DFDA73C782A}" type="pres">
      <dgm:prSet presAssocID="{B602DBF9-C577-442E-9F03-FAFA00E9802C}" presName="hierChild4" presStyleCnt="0"/>
      <dgm:spPr/>
    </dgm:pt>
    <dgm:pt modelId="{F73611D4-A6E8-4E54-AA01-CCA7B3EC209E}" type="pres">
      <dgm:prSet presAssocID="{6B39CFB3-BE40-4EA2-A138-A2CF070D8267}" presName="Name35" presStyleLbl="parChTrans1D3" presStyleIdx="0" presStyleCnt="6"/>
      <dgm:spPr/>
    </dgm:pt>
    <dgm:pt modelId="{1A509EE6-6CCF-41B5-AA71-20547921FC94}" type="pres">
      <dgm:prSet presAssocID="{E3F76E3A-7660-4E8E-BE0A-722F3556CCB2}" presName="hierRoot2" presStyleCnt="0">
        <dgm:presLayoutVars>
          <dgm:hierBranch val="r"/>
        </dgm:presLayoutVars>
      </dgm:prSet>
      <dgm:spPr/>
    </dgm:pt>
    <dgm:pt modelId="{F418AE38-E047-48CC-BB55-2238D3FE8B54}" type="pres">
      <dgm:prSet presAssocID="{E3F76E3A-7660-4E8E-BE0A-722F3556CCB2}" presName="rootComposite" presStyleCnt="0"/>
      <dgm:spPr/>
    </dgm:pt>
    <dgm:pt modelId="{CE6230F0-6FE1-4A26-83AD-2FB222DC2EB8}" type="pres">
      <dgm:prSet presAssocID="{E3F76E3A-7660-4E8E-BE0A-722F3556CCB2}" presName="rootText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03DC578E-6EDC-4124-9DFA-1D6765BCC009}" type="pres">
      <dgm:prSet presAssocID="{E3F76E3A-7660-4E8E-BE0A-722F3556CCB2}" presName="rootConnector" presStyleLbl="node3" presStyleIdx="0" presStyleCnt="6"/>
      <dgm:spPr/>
      <dgm:t>
        <a:bodyPr/>
        <a:lstStyle/>
        <a:p>
          <a:endParaRPr lang="sl-SI"/>
        </a:p>
      </dgm:t>
    </dgm:pt>
    <dgm:pt modelId="{0EDE96CC-2A93-429E-9508-FE8049DA6BBF}" type="pres">
      <dgm:prSet presAssocID="{E3F76E3A-7660-4E8E-BE0A-722F3556CCB2}" presName="hierChild4" presStyleCnt="0"/>
      <dgm:spPr/>
    </dgm:pt>
    <dgm:pt modelId="{55355C8B-F27F-4CC3-AA65-AFD3A2B79219}" type="pres">
      <dgm:prSet presAssocID="{E3F76E3A-7660-4E8E-BE0A-722F3556CCB2}" presName="hierChild5" presStyleCnt="0"/>
      <dgm:spPr/>
    </dgm:pt>
    <dgm:pt modelId="{3D75B187-6A31-40A7-80D3-1F028391B6E4}" type="pres">
      <dgm:prSet presAssocID="{76160679-86A2-4E87-85C3-E7FC9BE40864}" presName="Name35" presStyleLbl="parChTrans1D3" presStyleIdx="1" presStyleCnt="6"/>
      <dgm:spPr/>
    </dgm:pt>
    <dgm:pt modelId="{05999536-EEA3-4307-A9CE-8C75F96E7D13}" type="pres">
      <dgm:prSet presAssocID="{66D80689-968A-4642-AE9D-0600F53CEC61}" presName="hierRoot2" presStyleCnt="0">
        <dgm:presLayoutVars>
          <dgm:hierBranch val="r"/>
        </dgm:presLayoutVars>
      </dgm:prSet>
      <dgm:spPr/>
    </dgm:pt>
    <dgm:pt modelId="{47BC5C60-04C0-49F5-A500-69C7A73DFCA7}" type="pres">
      <dgm:prSet presAssocID="{66D80689-968A-4642-AE9D-0600F53CEC61}" presName="rootComposite" presStyleCnt="0"/>
      <dgm:spPr/>
    </dgm:pt>
    <dgm:pt modelId="{05A2CD5E-4EB6-4832-9C76-5896138E0EA6}" type="pres">
      <dgm:prSet presAssocID="{66D80689-968A-4642-AE9D-0600F53CEC61}" presName="rootText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32C7D1EB-2CF9-44D6-8743-7CD63282435F}" type="pres">
      <dgm:prSet presAssocID="{66D80689-968A-4642-AE9D-0600F53CEC61}" presName="rootConnector" presStyleLbl="node3" presStyleIdx="1" presStyleCnt="6"/>
      <dgm:spPr/>
      <dgm:t>
        <a:bodyPr/>
        <a:lstStyle/>
        <a:p>
          <a:endParaRPr lang="sl-SI"/>
        </a:p>
      </dgm:t>
    </dgm:pt>
    <dgm:pt modelId="{4E8C495B-E4F1-45AD-AF38-E40A41E56173}" type="pres">
      <dgm:prSet presAssocID="{66D80689-968A-4642-AE9D-0600F53CEC61}" presName="hierChild4" presStyleCnt="0"/>
      <dgm:spPr/>
    </dgm:pt>
    <dgm:pt modelId="{0912F6BA-92FF-4A29-A796-DEE6C73BCBFE}" type="pres">
      <dgm:prSet presAssocID="{66D80689-968A-4642-AE9D-0600F53CEC61}" presName="hierChild5" presStyleCnt="0"/>
      <dgm:spPr/>
    </dgm:pt>
    <dgm:pt modelId="{A7728508-F85B-4A76-96FE-12FE5D401AC2}" type="pres">
      <dgm:prSet presAssocID="{2BBEDAF0-3E53-4685-9E40-8643143B3A25}" presName="Name35" presStyleLbl="parChTrans1D3" presStyleIdx="2" presStyleCnt="6"/>
      <dgm:spPr/>
    </dgm:pt>
    <dgm:pt modelId="{2530A61A-662C-4C50-8731-6FF2836D6B65}" type="pres">
      <dgm:prSet presAssocID="{80ED07C0-2782-4AEE-BFF8-18A45C467054}" presName="hierRoot2" presStyleCnt="0">
        <dgm:presLayoutVars>
          <dgm:hierBranch/>
        </dgm:presLayoutVars>
      </dgm:prSet>
      <dgm:spPr/>
    </dgm:pt>
    <dgm:pt modelId="{2A35BF53-FE54-47BF-BCCB-A49E122CECAF}" type="pres">
      <dgm:prSet presAssocID="{80ED07C0-2782-4AEE-BFF8-18A45C467054}" presName="rootComposite" presStyleCnt="0"/>
      <dgm:spPr/>
    </dgm:pt>
    <dgm:pt modelId="{925E038F-0AA5-446F-B0CF-909B93DD3488}" type="pres">
      <dgm:prSet presAssocID="{80ED07C0-2782-4AEE-BFF8-18A45C467054}" presName="rootText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5D1D763C-10D2-4280-8FF6-6CF88E4A773F}" type="pres">
      <dgm:prSet presAssocID="{80ED07C0-2782-4AEE-BFF8-18A45C467054}" presName="rootConnector" presStyleLbl="node3" presStyleIdx="2" presStyleCnt="6"/>
      <dgm:spPr/>
      <dgm:t>
        <a:bodyPr/>
        <a:lstStyle/>
        <a:p>
          <a:endParaRPr lang="sl-SI"/>
        </a:p>
      </dgm:t>
    </dgm:pt>
    <dgm:pt modelId="{AAA0B2C7-F7E1-4FF5-ABEC-EA4F7A464F15}" type="pres">
      <dgm:prSet presAssocID="{80ED07C0-2782-4AEE-BFF8-18A45C467054}" presName="hierChild4" presStyleCnt="0"/>
      <dgm:spPr/>
    </dgm:pt>
    <dgm:pt modelId="{844E25D4-B346-4806-BB3C-C5D7F3816024}" type="pres">
      <dgm:prSet presAssocID="{DF748FA4-D7C6-4A13-92BF-0C90ED8DA965}" presName="Name35" presStyleLbl="parChTrans1D4" presStyleIdx="0" presStyleCnt="5"/>
      <dgm:spPr/>
    </dgm:pt>
    <dgm:pt modelId="{9F113E96-4FF0-45B6-B43F-057174112411}" type="pres">
      <dgm:prSet presAssocID="{BB7DFE11-CB09-4367-A68E-0949023B2ECE}" presName="hierRoot2" presStyleCnt="0">
        <dgm:presLayoutVars>
          <dgm:hierBranch val="r"/>
        </dgm:presLayoutVars>
      </dgm:prSet>
      <dgm:spPr/>
    </dgm:pt>
    <dgm:pt modelId="{762005EF-6AA4-4499-987A-0A67DB6BF5B9}" type="pres">
      <dgm:prSet presAssocID="{BB7DFE11-CB09-4367-A68E-0949023B2ECE}" presName="rootComposite" presStyleCnt="0"/>
      <dgm:spPr/>
    </dgm:pt>
    <dgm:pt modelId="{43BB4643-E341-4FD0-91A8-FEF1FAA066FA}" type="pres">
      <dgm:prSet presAssocID="{BB7DFE11-CB09-4367-A68E-0949023B2ECE}" presName="rootText" presStyleLbl="node4" presStyleIdx="0" presStyleCnt="5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2C51F819-856D-4C5F-AF51-F8B8B19E4E52}" type="pres">
      <dgm:prSet presAssocID="{BB7DFE11-CB09-4367-A68E-0949023B2ECE}" presName="rootConnector" presStyleLbl="node4" presStyleIdx="0" presStyleCnt="5"/>
      <dgm:spPr/>
      <dgm:t>
        <a:bodyPr/>
        <a:lstStyle/>
        <a:p>
          <a:endParaRPr lang="sl-SI"/>
        </a:p>
      </dgm:t>
    </dgm:pt>
    <dgm:pt modelId="{80F64055-F455-4785-8950-F7D0292F9ABA}" type="pres">
      <dgm:prSet presAssocID="{BB7DFE11-CB09-4367-A68E-0949023B2ECE}" presName="hierChild4" presStyleCnt="0"/>
      <dgm:spPr/>
    </dgm:pt>
    <dgm:pt modelId="{C439B037-7F60-4774-8567-D484546CC16A}" type="pres">
      <dgm:prSet presAssocID="{BB7DFE11-CB09-4367-A68E-0949023B2ECE}" presName="hierChild5" presStyleCnt="0"/>
      <dgm:spPr/>
    </dgm:pt>
    <dgm:pt modelId="{A13268B2-F4E4-488A-80E4-7E9F24658952}" type="pres">
      <dgm:prSet presAssocID="{8FB8A3BC-B15F-461F-84CD-76D3F2CEFE2B}" presName="Name35" presStyleLbl="parChTrans1D4" presStyleIdx="1" presStyleCnt="5"/>
      <dgm:spPr/>
    </dgm:pt>
    <dgm:pt modelId="{1675E1BA-D677-4B61-BE69-14067C40B4B0}" type="pres">
      <dgm:prSet presAssocID="{300AF19C-5AB2-4493-84E6-308310ED9638}" presName="hierRoot2" presStyleCnt="0">
        <dgm:presLayoutVars>
          <dgm:hierBranch val="r"/>
        </dgm:presLayoutVars>
      </dgm:prSet>
      <dgm:spPr/>
    </dgm:pt>
    <dgm:pt modelId="{3CBB1A10-1A3D-4429-AD4A-BAA9DB9668A3}" type="pres">
      <dgm:prSet presAssocID="{300AF19C-5AB2-4493-84E6-308310ED9638}" presName="rootComposite" presStyleCnt="0"/>
      <dgm:spPr/>
    </dgm:pt>
    <dgm:pt modelId="{E0C46D80-42A3-4F4B-A12F-280AB2995E1B}" type="pres">
      <dgm:prSet presAssocID="{300AF19C-5AB2-4493-84E6-308310ED9638}" presName="rootText" presStyleLbl="node4" presStyleIdx="1" presStyleCnt="5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6B308E79-4C3E-4026-A1F3-4E666EB61C26}" type="pres">
      <dgm:prSet presAssocID="{300AF19C-5AB2-4493-84E6-308310ED9638}" presName="rootConnector" presStyleLbl="node4" presStyleIdx="1" presStyleCnt="5"/>
      <dgm:spPr/>
      <dgm:t>
        <a:bodyPr/>
        <a:lstStyle/>
        <a:p>
          <a:endParaRPr lang="sl-SI"/>
        </a:p>
      </dgm:t>
    </dgm:pt>
    <dgm:pt modelId="{7AB06D2F-F9C0-4638-B343-2FBC910E7EAD}" type="pres">
      <dgm:prSet presAssocID="{300AF19C-5AB2-4493-84E6-308310ED9638}" presName="hierChild4" presStyleCnt="0"/>
      <dgm:spPr/>
    </dgm:pt>
    <dgm:pt modelId="{7A62C1F8-A6E2-4538-87E9-887CC005D6E8}" type="pres">
      <dgm:prSet presAssocID="{300AF19C-5AB2-4493-84E6-308310ED9638}" presName="hierChild5" presStyleCnt="0"/>
      <dgm:spPr/>
    </dgm:pt>
    <dgm:pt modelId="{56783DCD-200F-4563-9188-5F5F9D5C5999}" type="pres">
      <dgm:prSet presAssocID="{80ED07C0-2782-4AEE-BFF8-18A45C467054}" presName="hierChild5" presStyleCnt="0"/>
      <dgm:spPr/>
    </dgm:pt>
    <dgm:pt modelId="{E504258E-5C92-4185-B567-E072BE231674}" type="pres">
      <dgm:prSet presAssocID="{B602DBF9-C577-442E-9F03-FAFA00E9802C}" presName="hierChild5" presStyleCnt="0"/>
      <dgm:spPr/>
    </dgm:pt>
    <dgm:pt modelId="{472888F3-1AD9-49E3-A346-0FB138FEB684}" type="pres">
      <dgm:prSet presAssocID="{50CE1A14-2893-41C2-88B5-8891EC1168D0}" presName="Name35" presStyleLbl="parChTrans1D2" presStyleIdx="3" presStyleCnt="4"/>
      <dgm:spPr/>
    </dgm:pt>
    <dgm:pt modelId="{06EABD25-2191-4CB2-86ED-90B2E3727655}" type="pres">
      <dgm:prSet presAssocID="{8EF7791F-E146-4B8A-8ECD-C063316A8090}" presName="hierRoot2" presStyleCnt="0">
        <dgm:presLayoutVars>
          <dgm:hierBranch/>
        </dgm:presLayoutVars>
      </dgm:prSet>
      <dgm:spPr/>
    </dgm:pt>
    <dgm:pt modelId="{B949772F-7FF2-4720-BF3E-6FEAB267BB8C}" type="pres">
      <dgm:prSet presAssocID="{8EF7791F-E146-4B8A-8ECD-C063316A8090}" presName="rootComposite" presStyleCnt="0"/>
      <dgm:spPr/>
    </dgm:pt>
    <dgm:pt modelId="{E8245EC2-B474-48D2-A180-7D884FB11718}" type="pres">
      <dgm:prSet presAssocID="{8EF7791F-E146-4B8A-8ECD-C063316A8090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98000A76-42F7-41E8-A9D5-8111107F4AB9}" type="pres">
      <dgm:prSet presAssocID="{8EF7791F-E146-4B8A-8ECD-C063316A8090}" presName="rootConnector" presStyleLbl="node2" presStyleIdx="3" presStyleCnt="4"/>
      <dgm:spPr/>
      <dgm:t>
        <a:bodyPr/>
        <a:lstStyle/>
        <a:p>
          <a:endParaRPr lang="sl-SI"/>
        </a:p>
      </dgm:t>
    </dgm:pt>
    <dgm:pt modelId="{96A5E4AF-0CDE-4288-9A94-DD29A81DC036}" type="pres">
      <dgm:prSet presAssocID="{8EF7791F-E146-4B8A-8ECD-C063316A8090}" presName="hierChild4" presStyleCnt="0"/>
      <dgm:spPr/>
    </dgm:pt>
    <dgm:pt modelId="{6B804340-CE67-4ADF-A63F-6562870F1D38}" type="pres">
      <dgm:prSet presAssocID="{F7421387-51B1-47E7-8796-FD48CF77A990}" presName="Name35" presStyleLbl="parChTrans1D3" presStyleIdx="3" presStyleCnt="6"/>
      <dgm:spPr/>
    </dgm:pt>
    <dgm:pt modelId="{EBE51410-8E5D-401E-B0D8-53D5B0C6A9FA}" type="pres">
      <dgm:prSet presAssocID="{60E45567-84E1-43EF-B722-F540165E3F39}" presName="hierRoot2" presStyleCnt="0">
        <dgm:presLayoutVars>
          <dgm:hierBranch val="r"/>
        </dgm:presLayoutVars>
      </dgm:prSet>
      <dgm:spPr/>
    </dgm:pt>
    <dgm:pt modelId="{098F378F-F70C-4499-A917-4F31D270CB78}" type="pres">
      <dgm:prSet presAssocID="{60E45567-84E1-43EF-B722-F540165E3F39}" presName="rootComposite" presStyleCnt="0"/>
      <dgm:spPr/>
    </dgm:pt>
    <dgm:pt modelId="{19A8D5FE-06FE-4694-8602-6DC985D4AB9C}" type="pres">
      <dgm:prSet presAssocID="{60E45567-84E1-43EF-B722-F540165E3F39}" presName="rootText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A1D1AA27-02E7-481F-BBA7-2219499920D5}" type="pres">
      <dgm:prSet presAssocID="{60E45567-84E1-43EF-B722-F540165E3F39}" presName="rootConnector" presStyleLbl="node3" presStyleIdx="3" presStyleCnt="6"/>
      <dgm:spPr/>
      <dgm:t>
        <a:bodyPr/>
        <a:lstStyle/>
        <a:p>
          <a:endParaRPr lang="sl-SI"/>
        </a:p>
      </dgm:t>
    </dgm:pt>
    <dgm:pt modelId="{047ED8AE-135B-46CD-B880-40AC610AD8F9}" type="pres">
      <dgm:prSet presAssocID="{60E45567-84E1-43EF-B722-F540165E3F39}" presName="hierChild4" presStyleCnt="0"/>
      <dgm:spPr/>
    </dgm:pt>
    <dgm:pt modelId="{43EC52C3-74AB-498D-A845-84B6722707E0}" type="pres">
      <dgm:prSet presAssocID="{60E45567-84E1-43EF-B722-F540165E3F39}" presName="hierChild5" presStyleCnt="0"/>
      <dgm:spPr/>
    </dgm:pt>
    <dgm:pt modelId="{B1737C10-AF6A-4C92-B029-BAD0DA4CD580}" type="pres">
      <dgm:prSet presAssocID="{AD7B03F4-35D9-49BE-BB82-A1AD8F76DB57}" presName="Name35" presStyleLbl="parChTrans1D3" presStyleIdx="4" presStyleCnt="6"/>
      <dgm:spPr/>
    </dgm:pt>
    <dgm:pt modelId="{456DE18A-A503-4EA8-8300-8809975C191D}" type="pres">
      <dgm:prSet presAssocID="{FAFEB4E0-7011-47A9-8578-4DAB1095C38B}" presName="hierRoot2" presStyleCnt="0">
        <dgm:presLayoutVars>
          <dgm:hierBranch val="r"/>
        </dgm:presLayoutVars>
      </dgm:prSet>
      <dgm:spPr/>
    </dgm:pt>
    <dgm:pt modelId="{EB179093-4B5F-4D36-B0F4-285E78770244}" type="pres">
      <dgm:prSet presAssocID="{FAFEB4E0-7011-47A9-8578-4DAB1095C38B}" presName="rootComposite" presStyleCnt="0"/>
      <dgm:spPr/>
    </dgm:pt>
    <dgm:pt modelId="{E9B6C214-48B9-481A-89EF-B46266FF0756}" type="pres">
      <dgm:prSet presAssocID="{FAFEB4E0-7011-47A9-8578-4DAB1095C38B}" presName="rootText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1240DFF1-7008-4ED4-AE0B-0D99B96FC123}" type="pres">
      <dgm:prSet presAssocID="{FAFEB4E0-7011-47A9-8578-4DAB1095C38B}" presName="rootConnector" presStyleLbl="node3" presStyleIdx="4" presStyleCnt="6"/>
      <dgm:spPr/>
      <dgm:t>
        <a:bodyPr/>
        <a:lstStyle/>
        <a:p>
          <a:endParaRPr lang="sl-SI"/>
        </a:p>
      </dgm:t>
    </dgm:pt>
    <dgm:pt modelId="{33DA07F8-3129-4380-B224-2210496501E2}" type="pres">
      <dgm:prSet presAssocID="{FAFEB4E0-7011-47A9-8578-4DAB1095C38B}" presName="hierChild4" presStyleCnt="0"/>
      <dgm:spPr/>
    </dgm:pt>
    <dgm:pt modelId="{29108BC4-135D-40C3-94F7-8B854806D1C9}" type="pres">
      <dgm:prSet presAssocID="{FAFEB4E0-7011-47A9-8578-4DAB1095C38B}" presName="hierChild5" presStyleCnt="0"/>
      <dgm:spPr/>
    </dgm:pt>
    <dgm:pt modelId="{80C78D1C-D67F-41BC-B4B6-4A8D13D54D10}" type="pres">
      <dgm:prSet presAssocID="{4D2E89AC-570D-4267-9886-D7D77F2C7EBB}" presName="Name35" presStyleLbl="parChTrans1D3" presStyleIdx="5" presStyleCnt="6"/>
      <dgm:spPr/>
    </dgm:pt>
    <dgm:pt modelId="{77411C0B-9937-45E5-8405-BDEB5DD4658E}" type="pres">
      <dgm:prSet presAssocID="{A92EAEA6-343A-4520-9135-26090F500FB4}" presName="hierRoot2" presStyleCnt="0">
        <dgm:presLayoutVars>
          <dgm:hierBranch/>
        </dgm:presLayoutVars>
      </dgm:prSet>
      <dgm:spPr/>
    </dgm:pt>
    <dgm:pt modelId="{94D48756-E1F8-41A8-9D53-A13075858D20}" type="pres">
      <dgm:prSet presAssocID="{A92EAEA6-343A-4520-9135-26090F500FB4}" presName="rootComposite" presStyleCnt="0"/>
      <dgm:spPr/>
    </dgm:pt>
    <dgm:pt modelId="{5F31198D-DEEF-4C5B-BD12-57AF41BADF21}" type="pres">
      <dgm:prSet presAssocID="{A92EAEA6-343A-4520-9135-26090F500FB4}" presName="rootText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5BB0092C-C214-486B-BD7A-8F8EDDEA0C4F}" type="pres">
      <dgm:prSet presAssocID="{A92EAEA6-343A-4520-9135-26090F500FB4}" presName="rootConnector" presStyleLbl="node3" presStyleIdx="5" presStyleCnt="6"/>
      <dgm:spPr/>
      <dgm:t>
        <a:bodyPr/>
        <a:lstStyle/>
        <a:p>
          <a:endParaRPr lang="sl-SI"/>
        </a:p>
      </dgm:t>
    </dgm:pt>
    <dgm:pt modelId="{E4A2CC23-9473-4814-8B86-B6CE7F24B054}" type="pres">
      <dgm:prSet presAssocID="{A92EAEA6-343A-4520-9135-26090F500FB4}" presName="hierChild4" presStyleCnt="0"/>
      <dgm:spPr/>
    </dgm:pt>
    <dgm:pt modelId="{B4D8B7FF-41C7-46CD-8D3D-21747B3B9D2F}" type="pres">
      <dgm:prSet presAssocID="{4D2065D4-E349-4965-AB9D-FA9CF725B9A1}" presName="Name35" presStyleLbl="parChTrans1D4" presStyleIdx="2" presStyleCnt="5"/>
      <dgm:spPr/>
    </dgm:pt>
    <dgm:pt modelId="{E83D884F-64A6-48F3-B1CA-1F4EA3DF750A}" type="pres">
      <dgm:prSet presAssocID="{5D649225-EF75-4ABB-A246-449A944BBD89}" presName="hierRoot2" presStyleCnt="0">
        <dgm:presLayoutVars>
          <dgm:hierBranch val="r"/>
        </dgm:presLayoutVars>
      </dgm:prSet>
      <dgm:spPr/>
    </dgm:pt>
    <dgm:pt modelId="{2071EBC0-3F64-4616-9FE3-F435552C22B5}" type="pres">
      <dgm:prSet presAssocID="{5D649225-EF75-4ABB-A246-449A944BBD89}" presName="rootComposite" presStyleCnt="0"/>
      <dgm:spPr/>
    </dgm:pt>
    <dgm:pt modelId="{BA555458-83E0-40F6-ACBE-0302A124EDBA}" type="pres">
      <dgm:prSet presAssocID="{5D649225-EF75-4ABB-A246-449A944BBD89}" presName="rootText" presStyleLbl="node4" presStyleIdx="2" presStyleCnt="5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4F53974B-F090-4A3E-AF8F-6A11CA67CC5B}" type="pres">
      <dgm:prSet presAssocID="{5D649225-EF75-4ABB-A246-449A944BBD89}" presName="rootConnector" presStyleLbl="node4" presStyleIdx="2" presStyleCnt="5"/>
      <dgm:spPr/>
      <dgm:t>
        <a:bodyPr/>
        <a:lstStyle/>
        <a:p>
          <a:endParaRPr lang="sl-SI"/>
        </a:p>
      </dgm:t>
    </dgm:pt>
    <dgm:pt modelId="{720C27FC-73AE-4C68-9E07-54C046488F93}" type="pres">
      <dgm:prSet presAssocID="{5D649225-EF75-4ABB-A246-449A944BBD89}" presName="hierChild4" presStyleCnt="0"/>
      <dgm:spPr/>
    </dgm:pt>
    <dgm:pt modelId="{1DB8B8C5-E3BB-4B66-BB75-EB6E80DE2525}" type="pres">
      <dgm:prSet presAssocID="{5D649225-EF75-4ABB-A246-449A944BBD89}" presName="hierChild5" presStyleCnt="0"/>
      <dgm:spPr/>
    </dgm:pt>
    <dgm:pt modelId="{2F0F9233-8322-4EE1-9E37-964BCD06BBCA}" type="pres">
      <dgm:prSet presAssocID="{6AF500F0-0E39-4859-B9B7-CB424B8F635C}" presName="Name35" presStyleLbl="parChTrans1D4" presStyleIdx="3" presStyleCnt="5"/>
      <dgm:spPr/>
    </dgm:pt>
    <dgm:pt modelId="{A816DF5E-8DE7-46E8-A3D2-AF42A31F7E77}" type="pres">
      <dgm:prSet presAssocID="{43040842-173E-40AA-ABF5-107E07B18087}" presName="hierRoot2" presStyleCnt="0">
        <dgm:presLayoutVars>
          <dgm:hierBranch/>
        </dgm:presLayoutVars>
      </dgm:prSet>
      <dgm:spPr/>
    </dgm:pt>
    <dgm:pt modelId="{4BB10899-29FA-41C0-9372-EDBAF0F0A561}" type="pres">
      <dgm:prSet presAssocID="{43040842-173E-40AA-ABF5-107E07B18087}" presName="rootComposite" presStyleCnt="0"/>
      <dgm:spPr/>
    </dgm:pt>
    <dgm:pt modelId="{CF82B2E5-2EBC-43D5-8257-A61603102E47}" type="pres">
      <dgm:prSet presAssocID="{43040842-173E-40AA-ABF5-107E07B18087}" presName="rootText" presStyleLbl="node4" presStyleIdx="3" presStyleCnt="5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433B093C-1AFA-4A45-9187-B38BADDD1294}" type="pres">
      <dgm:prSet presAssocID="{43040842-173E-40AA-ABF5-107E07B18087}" presName="rootConnector" presStyleLbl="node4" presStyleIdx="3" presStyleCnt="5"/>
      <dgm:spPr/>
      <dgm:t>
        <a:bodyPr/>
        <a:lstStyle/>
        <a:p>
          <a:endParaRPr lang="sl-SI"/>
        </a:p>
      </dgm:t>
    </dgm:pt>
    <dgm:pt modelId="{87DF0CDE-1D2B-4F11-BDDC-7C3126C2DB68}" type="pres">
      <dgm:prSet presAssocID="{43040842-173E-40AA-ABF5-107E07B18087}" presName="hierChild4" presStyleCnt="0"/>
      <dgm:spPr/>
    </dgm:pt>
    <dgm:pt modelId="{D4233BBF-E84D-413A-96C8-A19A34CD0B9F}" type="pres">
      <dgm:prSet presAssocID="{B370F5CE-72B4-4590-9DBC-65DE7354592E}" presName="Name35" presStyleLbl="parChTrans1D4" presStyleIdx="4" presStyleCnt="5"/>
      <dgm:spPr/>
    </dgm:pt>
    <dgm:pt modelId="{95AFBFF9-16A0-4822-9F3B-931B4508374E}" type="pres">
      <dgm:prSet presAssocID="{21D49AC3-AAFC-4554-A62C-252487C431CB}" presName="hierRoot2" presStyleCnt="0">
        <dgm:presLayoutVars>
          <dgm:hierBranch val="r"/>
        </dgm:presLayoutVars>
      </dgm:prSet>
      <dgm:spPr/>
    </dgm:pt>
    <dgm:pt modelId="{9DAC5F2E-CE0C-4600-9252-E6531D601640}" type="pres">
      <dgm:prSet presAssocID="{21D49AC3-AAFC-4554-A62C-252487C431CB}" presName="rootComposite" presStyleCnt="0"/>
      <dgm:spPr/>
    </dgm:pt>
    <dgm:pt modelId="{66F06C62-B586-4426-9597-976EE10C4F2F}" type="pres">
      <dgm:prSet presAssocID="{21D49AC3-AAFC-4554-A62C-252487C431CB}" presName="rootText" presStyleLbl="node4" presStyleIdx="4" presStyleCnt="5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5268B64B-E3FB-4A50-BC75-DF78EBA0A97D}" type="pres">
      <dgm:prSet presAssocID="{21D49AC3-AAFC-4554-A62C-252487C431CB}" presName="rootConnector" presStyleLbl="node4" presStyleIdx="4" presStyleCnt="5"/>
      <dgm:spPr/>
      <dgm:t>
        <a:bodyPr/>
        <a:lstStyle/>
        <a:p>
          <a:endParaRPr lang="sl-SI"/>
        </a:p>
      </dgm:t>
    </dgm:pt>
    <dgm:pt modelId="{32F33116-6B6A-4593-88DD-B8F4828EF2A7}" type="pres">
      <dgm:prSet presAssocID="{21D49AC3-AAFC-4554-A62C-252487C431CB}" presName="hierChild4" presStyleCnt="0"/>
      <dgm:spPr/>
    </dgm:pt>
    <dgm:pt modelId="{76B00F7D-417D-4301-A86C-FD4083303881}" type="pres">
      <dgm:prSet presAssocID="{21D49AC3-AAFC-4554-A62C-252487C431CB}" presName="hierChild5" presStyleCnt="0"/>
      <dgm:spPr/>
    </dgm:pt>
    <dgm:pt modelId="{5BDF34C8-3BA5-41C3-93C5-9856EFF43F91}" type="pres">
      <dgm:prSet presAssocID="{43040842-173E-40AA-ABF5-107E07B18087}" presName="hierChild5" presStyleCnt="0"/>
      <dgm:spPr/>
    </dgm:pt>
    <dgm:pt modelId="{CB12C2D5-A79B-44D7-B189-8AEA9B43BA66}" type="pres">
      <dgm:prSet presAssocID="{A92EAEA6-343A-4520-9135-26090F500FB4}" presName="hierChild5" presStyleCnt="0"/>
      <dgm:spPr/>
    </dgm:pt>
    <dgm:pt modelId="{38338D29-0ED5-4C6A-B5BD-6E4BDC5DDEBE}" type="pres">
      <dgm:prSet presAssocID="{8EF7791F-E146-4B8A-8ECD-C063316A8090}" presName="hierChild5" presStyleCnt="0"/>
      <dgm:spPr/>
    </dgm:pt>
    <dgm:pt modelId="{6BD3C22D-9FBE-48EC-814B-378ABD44FDD2}" type="pres">
      <dgm:prSet presAssocID="{BEC78645-FBEA-4E75-B47A-929D2D54DE61}" presName="hierChild3" presStyleCnt="0"/>
      <dgm:spPr/>
    </dgm:pt>
  </dgm:ptLst>
  <dgm:cxnLst>
    <dgm:cxn modelId="{B521D148-A0A1-408A-916E-C00DC304188F}" type="presOf" srcId="{66D80689-968A-4642-AE9D-0600F53CEC61}" destId="{05A2CD5E-4EB6-4832-9C76-5896138E0EA6}" srcOrd="0" destOrd="0" presId="urn:microsoft.com/office/officeart/2005/8/layout/orgChart1"/>
    <dgm:cxn modelId="{66F86D38-AA44-495C-830A-C233AF2ACFEF}" type="presOf" srcId="{F7421387-51B1-47E7-8796-FD48CF77A990}" destId="{6B804340-CE67-4ADF-A63F-6562870F1D38}" srcOrd="0" destOrd="0" presId="urn:microsoft.com/office/officeart/2005/8/layout/orgChart1"/>
    <dgm:cxn modelId="{F5BDD985-5D5A-4108-B9D3-BF86AD0975C9}" type="presOf" srcId="{5D649225-EF75-4ABB-A246-449A944BBD89}" destId="{4F53974B-F090-4A3E-AF8F-6A11CA67CC5B}" srcOrd="1" destOrd="0" presId="urn:microsoft.com/office/officeart/2005/8/layout/orgChart1"/>
    <dgm:cxn modelId="{51C01DAE-6B86-4D15-B47B-C2AB65531EE0}" type="presOf" srcId="{BEC78645-FBEA-4E75-B47A-929D2D54DE61}" destId="{C3CB88E0-4196-464A-88A0-3F3569234193}" srcOrd="1" destOrd="0" presId="urn:microsoft.com/office/officeart/2005/8/layout/orgChart1"/>
    <dgm:cxn modelId="{21D0654C-7C32-4177-8BCD-355F8E730CE1}" type="presOf" srcId="{E3F76E3A-7660-4E8E-BE0A-722F3556CCB2}" destId="{CE6230F0-6FE1-4A26-83AD-2FB222DC2EB8}" srcOrd="0" destOrd="0" presId="urn:microsoft.com/office/officeart/2005/8/layout/orgChart1"/>
    <dgm:cxn modelId="{BF9F3C88-F192-4022-9AEA-B7CEEAC78FAA}" type="presOf" srcId="{B602DBF9-C577-442E-9F03-FAFA00E9802C}" destId="{29DF5225-3C2F-4CC4-B953-82D2A5EF67DF}" srcOrd="1" destOrd="0" presId="urn:microsoft.com/office/officeart/2005/8/layout/orgChart1"/>
    <dgm:cxn modelId="{054E0679-9214-40D7-970E-FDC344752498}" srcId="{A92EAEA6-343A-4520-9135-26090F500FB4}" destId="{43040842-173E-40AA-ABF5-107E07B18087}" srcOrd="1" destOrd="0" parTransId="{6AF500F0-0E39-4859-B9B7-CB424B8F635C}" sibTransId="{727270BB-5A5E-497E-A05D-4C04C5DE2040}"/>
    <dgm:cxn modelId="{5C0EB172-9892-49EC-8D4F-A8752022B068}" type="presOf" srcId="{21D49AC3-AAFC-4554-A62C-252487C431CB}" destId="{66F06C62-B586-4426-9597-976EE10C4F2F}" srcOrd="0" destOrd="0" presId="urn:microsoft.com/office/officeart/2005/8/layout/orgChart1"/>
    <dgm:cxn modelId="{A3E49312-B72A-4F7E-BA95-E43072681805}" srcId="{BEC78645-FBEA-4E75-B47A-929D2D54DE61}" destId="{B602DBF9-C577-442E-9F03-FAFA00E9802C}" srcOrd="2" destOrd="0" parTransId="{E0A7DE83-A6A0-412A-8432-6CE658947B9C}" sibTransId="{FEE5BB8D-9471-46D2-BFF5-10FB6D89A1F5}"/>
    <dgm:cxn modelId="{4E5DD656-C605-40C1-B17B-ED810739E093}" type="presOf" srcId="{43040842-173E-40AA-ABF5-107E07B18087}" destId="{CF82B2E5-2EBC-43D5-8257-A61603102E47}" srcOrd="0" destOrd="0" presId="urn:microsoft.com/office/officeart/2005/8/layout/orgChart1"/>
    <dgm:cxn modelId="{575C33E7-0B42-4E5C-8F25-35462D75DCDD}" type="presOf" srcId="{6AF500F0-0E39-4859-B9B7-CB424B8F635C}" destId="{2F0F9233-8322-4EE1-9E37-964BCD06BBCA}" srcOrd="0" destOrd="0" presId="urn:microsoft.com/office/officeart/2005/8/layout/orgChart1"/>
    <dgm:cxn modelId="{411E5528-E423-4CB9-84F1-CA3E59EAED21}" type="presOf" srcId="{A92EAEA6-343A-4520-9135-26090F500FB4}" destId="{5BB0092C-C214-486B-BD7A-8F8EDDEA0C4F}" srcOrd="1" destOrd="0" presId="urn:microsoft.com/office/officeart/2005/8/layout/orgChart1"/>
    <dgm:cxn modelId="{7570F360-47FE-44BB-A15A-79C801536CFC}" srcId="{78F2D1DA-6662-4242-928D-CAE5867F4125}" destId="{BEC78645-FBEA-4E75-B47A-929D2D54DE61}" srcOrd="0" destOrd="0" parTransId="{43B879E4-342E-4DE3-9048-4075BCDCA887}" sibTransId="{30877954-5DD0-48A4-B1F3-E0AB7ECDF462}"/>
    <dgm:cxn modelId="{32D7B779-D19D-40DA-84DD-4D0CA8A1017A}" type="presOf" srcId="{60E45567-84E1-43EF-B722-F540165E3F39}" destId="{A1D1AA27-02E7-481F-BBA7-2219499920D5}" srcOrd="1" destOrd="0" presId="urn:microsoft.com/office/officeart/2005/8/layout/orgChart1"/>
    <dgm:cxn modelId="{71951B4B-F193-4728-97FF-310EA53C61B2}" srcId="{B602DBF9-C577-442E-9F03-FAFA00E9802C}" destId="{66D80689-968A-4642-AE9D-0600F53CEC61}" srcOrd="1" destOrd="0" parTransId="{76160679-86A2-4E87-85C3-E7FC9BE40864}" sibTransId="{68606A0B-A217-449A-A40E-17F853B5C330}"/>
    <dgm:cxn modelId="{9AFF963B-3CCC-4E7E-8565-23473F75885F}" type="presOf" srcId="{AD7B03F4-35D9-49BE-BB82-A1AD8F76DB57}" destId="{B1737C10-AF6A-4C92-B029-BAD0DA4CD580}" srcOrd="0" destOrd="0" presId="urn:microsoft.com/office/officeart/2005/8/layout/orgChart1"/>
    <dgm:cxn modelId="{ACC226E1-2231-487C-A077-731EF028FE83}" type="presOf" srcId="{310E2836-27A3-42D4-AFF8-EAFD9886F14B}" destId="{EA24440A-8422-49A3-816C-2187320279C5}" srcOrd="1" destOrd="0" presId="urn:microsoft.com/office/officeart/2005/8/layout/orgChart1"/>
    <dgm:cxn modelId="{29577CB1-88DC-4EEF-9962-0293D325484D}" srcId="{BEC78645-FBEA-4E75-B47A-929D2D54DE61}" destId="{8EF7791F-E146-4B8A-8ECD-C063316A8090}" srcOrd="3" destOrd="0" parTransId="{50CE1A14-2893-41C2-88B5-8891EC1168D0}" sibTransId="{36183962-356D-4DD3-A17E-F61AA85616D0}"/>
    <dgm:cxn modelId="{4DE4C098-D7F0-478D-BBBB-37CCE282DE94}" type="presOf" srcId="{43040842-173E-40AA-ABF5-107E07B18087}" destId="{433B093C-1AFA-4A45-9187-B38BADDD1294}" srcOrd="1" destOrd="0" presId="urn:microsoft.com/office/officeart/2005/8/layout/orgChart1"/>
    <dgm:cxn modelId="{0A5F1BB7-6915-498F-BE51-9F515F0C447C}" srcId="{A92EAEA6-343A-4520-9135-26090F500FB4}" destId="{5D649225-EF75-4ABB-A246-449A944BBD89}" srcOrd="0" destOrd="0" parTransId="{4D2065D4-E349-4965-AB9D-FA9CF725B9A1}" sibTransId="{07CCF2F3-5A15-4D16-9FC4-A7334B4B5DA3}"/>
    <dgm:cxn modelId="{294B4C7D-9878-4506-A99D-FCFF3F40E1DB}" type="presOf" srcId="{80ED07C0-2782-4AEE-BFF8-18A45C467054}" destId="{925E038F-0AA5-446F-B0CF-909B93DD3488}" srcOrd="0" destOrd="0" presId="urn:microsoft.com/office/officeart/2005/8/layout/orgChart1"/>
    <dgm:cxn modelId="{C2C4700F-A297-4286-95AF-106363800E5D}" type="presOf" srcId="{DF748FA4-D7C6-4A13-92BF-0C90ED8DA965}" destId="{844E25D4-B346-4806-BB3C-C5D7F3816024}" srcOrd="0" destOrd="0" presId="urn:microsoft.com/office/officeart/2005/8/layout/orgChart1"/>
    <dgm:cxn modelId="{6B64017F-B2EA-439D-A0B5-17FB6CE3DE32}" srcId="{B602DBF9-C577-442E-9F03-FAFA00E9802C}" destId="{E3F76E3A-7660-4E8E-BE0A-722F3556CCB2}" srcOrd="0" destOrd="0" parTransId="{6B39CFB3-BE40-4EA2-A138-A2CF070D8267}" sibTransId="{A137C270-A8AA-40E0-B720-F88D91424ED7}"/>
    <dgm:cxn modelId="{3EF0CE5F-1D3B-475D-9F9B-419F939E2EB3}" type="presOf" srcId="{6B39CFB3-BE40-4EA2-A138-A2CF070D8267}" destId="{F73611D4-A6E8-4E54-AA01-CCA7B3EC209E}" srcOrd="0" destOrd="0" presId="urn:microsoft.com/office/officeart/2005/8/layout/orgChart1"/>
    <dgm:cxn modelId="{50986184-6A68-42E9-A87D-8EB399E7AABE}" type="presOf" srcId="{4D2065D4-E349-4965-AB9D-FA9CF725B9A1}" destId="{B4D8B7FF-41C7-46CD-8D3D-21747B3B9D2F}" srcOrd="0" destOrd="0" presId="urn:microsoft.com/office/officeart/2005/8/layout/orgChart1"/>
    <dgm:cxn modelId="{2E0EDF0A-1A52-4FFE-94FF-CFDB95AB1C47}" type="presOf" srcId="{76160679-86A2-4E87-85C3-E7FC9BE40864}" destId="{3D75B187-6A31-40A7-80D3-1F028391B6E4}" srcOrd="0" destOrd="0" presId="urn:microsoft.com/office/officeart/2005/8/layout/orgChart1"/>
    <dgm:cxn modelId="{9B3637D4-1968-4FBC-9FD8-9E68F862E317}" type="presOf" srcId="{BB7DFE11-CB09-4367-A68E-0949023B2ECE}" destId="{43BB4643-E341-4FD0-91A8-FEF1FAA066FA}" srcOrd="0" destOrd="0" presId="urn:microsoft.com/office/officeart/2005/8/layout/orgChart1"/>
    <dgm:cxn modelId="{40555422-CF1E-4D66-93B5-9AABEAF199DC}" type="presOf" srcId="{300AF19C-5AB2-4493-84E6-308310ED9638}" destId="{E0C46D80-42A3-4F4B-A12F-280AB2995E1B}" srcOrd="0" destOrd="0" presId="urn:microsoft.com/office/officeart/2005/8/layout/orgChart1"/>
    <dgm:cxn modelId="{DEACEBC1-FAD2-4EB1-9906-C71EF28B3A79}" type="presOf" srcId="{300AF19C-5AB2-4493-84E6-308310ED9638}" destId="{6B308E79-4C3E-4026-A1F3-4E666EB61C26}" srcOrd="1" destOrd="0" presId="urn:microsoft.com/office/officeart/2005/8/layout/orgChart1"/>
    <dgm:cxn modelId="{B9EE95D1-1BFF-4434-85EC-05F8EFDF81FC}" type="presOf" srcId="{5D649225-EF75-4ABB-A246-449A944BBD89}" destId="{BA555458-83E0-40F6-ACBE-0302A124EDBA}" srcOrd="0" destOrd="0" presId="urn:microsoft.com/office/officeart/2005/8/layout/orgChart1"/>
    <dgm:cxn modelId="{E074D0EA-B24F-4F46-9974-76DD79C4CF8F}" type="presOf" srcId="{BB7DFE11-CB09-4367-A68E-0949023B2ECE}" destId="{2C51F819-856D-4C5F-AF51-F8B8B19E4E52}" srcOrd="1" destOrd="0" presId="urn:microsoft.com/office/officeart/2005/8/layout/orgChart1"/>
    <dgm:cxn modelId="{81CD8CDC-CB87-4895-8368-6A92C628D625}" type="presOf" srcId="{E3F76E3A-7660-4E8E-BE0A-722F3556CCB2}" destId="{03DC578E-6EDC-4124-9DFA-1D6765BCC009}" srcOrd="1" destOrd="0" presId="urn:microsoft.com/office/officeart/2005/8/layout/orgChart1"/>
    <dgm:cxn modelId="{D6F8A7EE-2522-4292-B835-50CF415EA75A}" type="presOf" srcId="{60E45567-84E1-43EF-B722-F540165E3F39}" destId="{19A8D5FE-06FE-4694-8602-6DC985D4AB9C}" srcOrd="0" destOrd="0" presId="urn:microsoft.com/office/officeart/2005/8/layout/orgChart1"/>
    <dgm:cxn modelId="{6AB9D0FC-EECE-4F58-8709-78E617A3AB94}" type="presOf" srcId="{8EF7791F-E146-4B8A-8ECD-C063316A8090}" destId="{E8245EC2-B474-48D2-A180-7D884FB11718}" srcOrd="0" destOrd="0" presId="urn:microsoft.com/office/officeart/2005/8/layout/orgChart1"/>
    <dgm:cxn modelId="{A8F0BF88-E053-425B-8334-9DBD972CCAB9}" type="presOf" srcId="{B370F5CE-72B4-4590-9DBC-65DE7354592E}" destId="{D4233BBF-E84D-413A-96C8-A19A34CD0B9F}" srcOrd="0" destOrd="0" presId="urn:microsoft.com/office/officeart/2005/8/layout/orgChart1"/>
    <dgm:cxn modelId="{517B8935-857B-41BD-B562-AD845B636ED5}" type="presOf" srcId="{AB7B2074-FC65-4BFD-AA44-D28D3822EEFD}" destId="{97E7D6E7-2B2B-4B1A-A44A-8D32C3F1EE61}" srcOrd="1" destOrd="0" presId="urn:microsoft.com/office/officeart/2005/8/layout/orgChart1"/>
    <dgm:cxn modelId="{976F8F3F-244C-48C0-8836-C154E785DB1C}" type="presOf" srcId="{310E2836-27A3-42D4-AFF8-EAFD9886F14B}" destId="{71B4B740-CDA3-4314-A62C-E4036D4CD0AF}" srcOrd="0" destOrd="0" presId="urn:microsoft.com/office/officeart/2005/8/layout/orgChart1"/>
    <dgm:cxn modelId="{0E82BCA6-91F7-461A-85DD-F22C27BF21E4}" type="presOf" srcId="{FAFEB4E0-7011-47A9-8578-4DAB1095C38B}" destId="{E9B6C214-48B9-481A-89EF-B46266FF0756}" srcOrd="0" destOrd="0" presId="urn:microsoft.com/office/officeart/2005/8/layout/orgChart1"/>
    <dgm:cxn modelId="{F93F6A36-3BC3-448E-8B3F-FEDB02260034}" srcId="{80ED07C0-2782-4AEE-BFF8-18A45C467054}" destId="{300AF19C-5AB2-4493-84E6-308310ED9638}" srcOrd="1" destOrd="0" parTransId="{8FB8A3BC-B15F-461F-84CD-76D3F2CEFE2B}" sibTransId="{A104A897-6EF6-4A3F-8DB5-B4EDA417427C}"/>
    <dgm:cxn modelId="{7F4D7322-7AD4-473E-80F3-4890C1F498E6}" type="presOf" srcId="{50CE1A14-2893-41C2-88B5-8891EC1168D0}" destId="{472888F3-1AD9-49E3-A346-0FB138FEB684}" srcOrd="0" destOrd="0" presId="urn:microsoft.com/office/officeart/2005/8/layout/orgChart1"/>
    <dgm:cxn modelId="{5885A61B-BB65-40B0-AB38-1C0E57831B5C}" type="presOf" srcId="{A92EAEA6-343A-4520-9135-26090F500FB4}" destId="{5F31198D-DEEF-4C5B-BD12-57AF41BADF21}" srcOrd="0" destOrd="0" presId="urn:microsoft.com/office/officeart/2005/8/layout/orgChart1"/>
    <dgm:cxn modelId="{7FFA0E48-B6C1-477B-888D-B9FA30E777BE}" type="presOf" srcId="{80ED07C0-2782-4AEE-BFF8-18A45C467054}" destId="{5D1D763C-10D2-4280-8FF6-6CF88E4A773F}" srcOrd="1" destOrd="0" presId="urn:microsoft.com/office/officeart/2005/8/layout/orgChart1"/>
    <dgm:cxn modelId="{4BB38D29-B936-43F3-9F53-6C8BC8A5EE6D}" srcId="{BEC78645-FBEA-4E75-B47A-929D2D54DE61}" destId="{AB7B2074-FC65-4BFD-AA44-D28D3822EEFD}" srcOrd="1" destOrd="0" parTransId="{942EFFD4-1F2C-4195-A0A6-90382FE868FF}" sibTransId="{5845E749-D437-4B6F-A57F-E757F96BC8FF}"/>
    <dgm:cxn modelId="{3BA6E0BB-E2C8-4A59-BB6C-A026CEBA9FCA}" type="presOf" srcId="{FAFEB4E0-7011-47A9-8578-4DAB1095C38B}" destId="{1240DFF1-7008-4ED4-AE0B-0D99B96FC123}" srcOrd="1" destOrd="0" presId="urn:microsoft.com/office/officeart/2005/8/layout/orgChart1"/>
    <dgm:cxn modelId="{046651CE-FEFB-4874-9EE7-5058EA2FCB12}" type="presOf" srcId="{8EF7791F-E146-4B8A-8ECD-C063316A8090}" destId="{98000A76-42F7-41E8-A9D5-8111107F4AB9}" srcOrd="1" destOrd="0" presId="urn:microsoft.com/office/officeart/2005/8/layout/orgChart1"/>
    <dgm:cxn modelId="{E8BFCFCA-89FE-4136-9EAF-6A040CD115E3}" type="presOf" srcId="{21D49AC3-AAFC-4554-A62C-252487C431CB}" destId="{5268B64B-E3FB-4A50-BC75-DF78EBA0A97D}" srcOrd="1" destOrd="0" presId="urn:microsoft.com/office/officeart/2005/8/layout/orgChart1"/>
    <dgm:cxn modelId="{4B8DB327-2917-4DEF-8B82-047F2DFE84B0}" srcId="{80ED07C0-2782-4AEE-BFF8-18A45C467054}" destId="{BB7DFE11-CB09-4367-A68E-0949023B2ECE}" srcOrd="0" destOrd="0" parTransId="{DF748FA4-D7C6-4A13-92BF-0C90ED8DA965}" sibTransId="{A50672DA-6A27-417A-A5BC-447EA0FF655A}"/>
    <dgm:cxn modelId="{098989DD-2FE2-464A-B8A1-3449D35CE7A8}" type="presOf" srcId="{2BBEDAF0-3E53-4685-9E40-8643143B3A25}" destId="{A7728508-F85B-4A76-96FE-12FE5D401AC2}" srcOrd="0" destOrd="0" presId="urn:microsoft.com/office/officeart/2005/8/layout/orgChart1"/>
    <dgm:cxn modelId="{A0BCF17A-6CFF-485A-8D94-0421980B65BD}" type="presOf" srcId="{E0A7DE83-A6A0-412A-8432-6CE658947B9C}" destId="{20D9FED4-C10B-4F97-AA7D-721049C05563}" srcOrd="0" destOrd="0" presId="urn:microsoft.com/office/officeart/2005/8/layout/orgChart1"/>
    <dgm:cxn modelId="{1362A853-4A73-4CAD-B9E1-1FED954D7B1C}" srcId="{BEC78645-FBEA-4E75-B47A-929D2D54DE61}" destId="{310E2836-27A3-42D4-AFF8-EAFD9886F14B}" srcOrd="0" destOrd="0" parTransId="{02B16778-55E8-4A7D-98D4-B42B6F52D289}" sibTransId="{88C2A9F5-FCDB-420D-9378-5AD5A34370B3}"/>
    <dgm:cxn modelId="{32F84E67-5DF5-45A6-B9BA-028809671E32}" srcId="{8EF7791F-E146-4B8A-8ECD-C063316A8090}" destId="{FAFEB4E0-7011-47A9-8578-4DAB1095C38B}" srcOrd="1" destOrd="0" parTransId="{AD7B03F4-35D9-49BE-BB82-A1AD8F76DB57}" sibTransId="{0A69560D-3B54-4D35-93B8-75020119FC90}"/>
    <dgm:cxn modelId="{67DE396E-9E02-4081-83ED-A446518F3637}" type="presOf" srcId="{78F2D1DA-6662-4242-928D-CAE5867F4125}" destId="{A3A0485C-E717-49BC-B3C2-E6CDEF038CBC}" srcOrd="0" destOrd="0" presId="urn:microsoft.com/office/officeart/2005/8/layout/orgChart1"/>
    <dgm:cxn modelId="{862594B1-3009-4847-ACF0-8D68DC04CC2B}" type="presOf" srcId="{942EFFD4-1F2C-4195-A0A6-90382FE868FF}" destId="{153A5E70-09C7-49D7-A115-BD9BA8D1F759}" srcOrd="0" destOrd="0" presId="urn:microsoft.com/office/officeart/2005/8/layout/orgChart1"/>
    <dgm:cxn modelId="{DA3BA6CA-95BD-4010-A7AA-7D6DF2891062}" srcId="{43040842-173E-40AA-ABF5-107E07B18087}" destId="{21D49AC3-AAFC-4554-A62C-252487C431CB}" srcOrd="0" destOrd="0" parTransId="{B370F5CE-72B4-4590-9DBC-65DE7354592E}" sibTransId="{881A5C37-6EF9-484E-AA77-13E1E4F80CC0}"/>
    <dgm:cxn modelId="{D34B54DD-174F-4337-BF20-F6A4B808DE81}" type="presOf" srcId="{8FB8A3BC-B15F-461F-84CD-76D3F2CEFE2B}" destId="{A13268B2-F4E4-488A-80E4-7E9F24658952}" srcOrd="0" destOrd="0" presId="urn:microsoft.com/office/officeart/2005/8/layout/orgChart1"/>
    <dgm:cxn modelId="{F9A22701-FB70-44B0-8780-EAE829BA1A17}" type="presOf" srcId="{4D2E89AC-570D-4267-9886-D7D77F2C7EBB}" destId="{80C78D1C-D67F-41BC-B4B6-4A8D13D54D10}" srcOrd="0" destOrd="0" presId="urn:microsoft.com/office/officeart/2005/8/layout/orgChart1"/>
    <dgm:cxn modelId="{21503FBD-FE37-4F37-9F07-2E96A4FA700F}" type="presOf" srcId="{BEC78645-FBEA-4E75-B47A-929D2D54DE61}" destId="{D475106E-9094-4810-9936-5EF37D44D05A}" srcOrd="0" destOrd="0" presId="urn:microsoft.com/office/officeart/2005/8/layout/orgChart1"/>
    <dgm:cxn modelId="{0C8F8963-48E6-408F-A4C5-EA17FF07CA15}" srcId="{8EF7791F-E146-4B8A-8ECD-C063316A8090}" destId="{60E45567-84E1-43EF-B722-F540165E3F39}" srcOrd="0" destOrd="0" parTransId="{F7421387-51B1-47E7-8796-FD48CF77A990}" sibTransId="{F4B89A5A-0705-49E2-B24A-CCB5301840B7}"/>
    <dgm:cxn modelId="{4F15057F-B4CC-4729-8A79-76B12BF85691}" srcId="{B602DBF9-C577-442E-9F03-FAFA00E9802C}" destId="{80ED07C0-2782-4AEE-BFF8-18A45C467054}" srcOrd="2" destOrd="0" parTransId="{2BBEDAF0-3E53-4685-9E40-8643143B3A25}" sibTransId="{173E44EF-26A1-48BE-B1E6-38468F7DF90F}"/>
    <dgm:cxn modelId="{65D34867-52FB-4B59-9B6D-6F1C0D417F46}" type="presOf" srcId="{AB7B2074-FC65-4BFD-AA44-D28D3822EEFD}" destId="{0F92EDD3-ACD2-4720-BB06-5FB6DE77D0EF}" srcOrd="0" destOrd="0" presId="urn:microsoft.com/office/officeart/2005/8/layout/orgChart1"/>
    <dgm:cxn modelId="{F75E9446-9921-4428-A06D-6424829B87EF}" type="presOf" srcId="{B602DBF9-C577-442E-9F03-FAFA00E9802C}" destId="{1014ED14-F9FA-481B-8EC6-E90A287158D0}" srcOrd="0" destOrd="0" presId="urn:microsoft.com/office/officeart/2005/8/layout/orgChart1"/>
    <dgm:cxn modelId="{77724781-656C-4607-AEFA-16D21B74B6C6}" type="presOf" srcId="{02B16778-55E8-4A7D-98D4-B42B6F52D289}" destId="{6BEA6EF0-5F7D-4D92-976E-E1B2701229C9}" srcOrd="0" destOrd="0" presId="urn:microsoft.com/office/officeart/2005/8/layout/orgChart1"/>
    <dgm:cxn modelId="{A1280C48-6B64-4D7E-8912-CD562D026CAE}" srcId="{8EF7791F-E146-4B8A-8ECD-C063316A8090}" destId="{A92EAEA6-343A-4520-9135-26090F500FB4}" srcOrd="2" destOrd="0" parTransId="{4D2E89AC-570D-4267-9886-D7D77F2C7EBB}" sibTransId="{539FF7BB-4CD4-4C0A-9180-5AFAADC0DCEC}"/>
    <dgm:cxn modelId="{532053AE-1BCE-4F9C-BE0F-67A4D82FC1B0}" type="presOf" srcId="{66D80689-968A-4642-AE9D-0600F53CEC61}" destId="{32C7D1EB-2CF9-44D6-8743-7CD63282435F}" srcOrd="1" destOrd="0" presId="urn:microsoft.com/office/officeart/2005/8/layout/orgChart1"/>
    <dgm:cxn modelId="{A369757A-0199-47EE-8AF3-C4106AE8D98A}" type="presParOf" srcId="{A3A0485C-E717-49BC-B3C2-E6CDEF038CBC}" destId="{B7778A84-65F5-4916-ACF2-3011F186584F}" srcOrd="0" destOrd="0" presId="urn:microsoft.com/office/officeart/2005/8/layout/orgChart1"/>
    <dgm:cxn modelId="{EA4CE88C-5C05-4DB8-AAA7-CC15DB3BA550}" type="presParOf" srcId="{B7778A84-65F5-4916-ACF2-3011F186584F}" destId="{E89F8F35-1EC6-4C2F-8402-528EC287C777}" srcOrd="0" destOrd="0" presId="urn:microsoft.com/office/officeart/2005/8/layout/orgChart1"/>
    <dgm:cxn modelId="{6F8C2B99-C8BA-45E9-B6ED-568A8AC033C3}" type="presParOf" srcId="{E89F8F35-1EC6-4C2F-8402-528EC287C777}" destId="{D475106E-9094-4810-9936-5EF37D44D05A}" srcOrd="0" destOrd="0" presId="urn:microsoft.com/office/officeart/2005/8/layout/orgChart1"/>
    <dgm:cxn modelId="{79A955DC-17D8-421E-A261-33700CDECC62}" type="presParOf" srcId="{E89F8F35-1EC6-4C2F-8402-528EC287C777}" destId="{C3CB88E0-4196-464A-88A0-3F3569234193}" srcOrd="1" destOrd="0" presId="urn:microsoft.com/office/officeart/2005/8/layout/orgChart1"/>
    <dgm:cxn modelId="{C331467C-9915-4822-BE2F-BBE3563A183F}" type="presParOf" srcId="{B7778A84-65F5-4916-ACF2-3011F186584F}" destId="{93938AEE-9243-456B-B4BB-8315251521F7}" srcOrd="1" destOrd="0" presId="urn:microsoft.com/office/officeart/2005/8/layout/orgChart1"/>
    <dgm:cxn modelId="{20C83B98-22AD-4F60-901F-C8DC44A2B369}" type="presParOf" srcId="{93938AEE-9243-456B-B4BB-8315251521F7}" destId="{6BEA6EF0-5F7D-4D92-976E-E1B2701229C9}" srcOrd="0" destOrd="0" presId="urn:microsoft.com/office/officeart/2005/8/layout/orgChart1"/>
    <dgm:cxn modelId="{1BBBBF1E-E3E8-492C-8FA7-A96FEAC53D10}" type="presParOf" srcId="{93938AEE-9243-456B-B4BB-8315251521F7}" destId="{68484653-55DA-490F-AB3B-629B3E3F5B72}" srcOrd="1" destOrd="0" presId="urn:microsoft.com/office/officeart/2005/8/layout/orgChart1"/>
    <dgm:cxn modelId="{93452BF4-1DDA-400E-83C4-9B1EECCF6505}" type="presParOf" srcId="{68484653-55DA-490F-AB3B-629B3E3F5B72}" destId="{07DB573F-7D49-4AC6-9335-B7DB55E28C58}" srcOrd="0" destOrd="0" presId="urn:microsoft.com/office/officeart/2005/8/layout/orgChart1"/>
    <dgm:cxn modelId="{B7D7E756-088B-444A-8A1B-EAEAD91C5BBA}" type="presParOf" srcId="{07DB573F-7D49-4AC6-9335-B7DB55E28C58}" destId="{71B4B740-CDA3-4314-A62C-E4036D4CD0AF}" srcOrd="0" destOrd="0" presId="urn:microsoft.com/office/officeart/2005/8/layout/orgChart1"/>
    <dgm:cxn modelId="{F5C67F1C-B0DD-4635-9111-F420978C683A}" type="presParOf" srcId="{07DB573F-7D49-4AC6-9335-B7DB55E28C58}" destId="{EA24440A-8422-49A3-816C-2187320279C5}" srcOrd="1" destOrd="0" presId="urn:microsoft.com/office/officeart/2005/8/layout/orgChart1"/>
    <dgm:cxn modelId="{6730372A-B4BC-446D-8E5F-49CA8C7DE826}" type="presParOf" srcId="{68484653-55DA-490F-AB3B-629B3E3F5B72}" destId="{B7092A82-38F0-47C7-93F6-9EBBAE18491E}" srcOrd="1" destOrd="0" presId="urn:microsoft.com/office/officeart/2005/8/layout/orgChart1"/>
    <dgm:cxn modelId="{0098F4B5-2455-4227-B98B-B946796DFD71}" type="presParOf" srcId="{68484653-55DA-490F-AB3B-629B3E3F5B72}" destId="{CD9CF89C-79A7-48E6-B653-2C7CB661FDF4}" srcOrd="2" destOrd="0" presId="urn:microsoft.com/office/officeart/2005/8/layout/orgChart1"/>
    <dgm:cxn modelId="{5B072368-1F95-4F7E-972C-8EE1D04560BB}" type="presParOf" srcId="{93938AEE-9243-456B-B4BB-8315251521F7}" destId="{153A5E70-09C7-49D7-A115-BD9BA8D1F759}" srcOrd="2" destOrd="0" presId="urn:microsoft.com/office/officeart/2005/8/layout/orgChart1"/>
    <dgm:cxn modelId="{55F67DB9-7436-43C4-9A46-707EF625293D}" type="presParOf" srcId="{93938AEE-9243-456B-B4BB-8315251521F7}" destId="{4FE02C4C-A5A8-4E0B-BBEC-86CEBB7B55FA}" srcOrd="3" destOrd="0" presId="urn:microsoft.com/office/officeart/2005/8/layout/orgChart1"/>
    <dgm:cxn modelId="{96C92742-7CEF-48CE-A1B8-CD1D1668BCBA}" type="presParOf" srcId="{4FE02C4C-A5A8-4E0B-BBEC-86CEBB7B55FA}" destId="{7D88C8BF-7599-4089-AF83-2C970FD239FE}" srcOrd="0" destOrd="0" presId="urn:microsoft.com/office/officeart/2005/8/layout/orgChart1"/>
    <dgm:cxn modelId="{4499785D-04CC-486B-80B8-09D58E95FDA2}" type="presParOf" srcId="{7D88C8BF-7599-4089-AF83-2C970FD239FE}" destId="{0F92EDD3-ACD2-4720-BB06-5FB6DE77D0EF}" srcOrd="0" destOrd="0" presId="urn:microsoft.com/office/officeart/2005/8/layout/orgChart1"/>
    <dgm:cxn modelId="{D6099C37-0249-4732-A4A6-6AF17B33B7E1}" type="presParOf" srcId="{7D88C8BF-7599-4089-AF83-2C970FD239FE}" destId="{97E7D6E7-2B2B-4B1A-A44A-8D32C3F1EE61}" srcOrd="1" destOrd="0" presId="urn:microsoft.com/office/officeart/2005/8/layout/orgChart1"/>
    <dgm:cxn modelId="{A426A25F-A64F-4C88-904C-DD5DDF83E29A}" type="presParOf" srcId="{4FE02C4C-A5A8-4E0B-BBEC-86CEBB7B55FA}" destId="{3FAA1124-AFBF-4836-B06D-6E6583CB0BA0}" srcOrd="1" destOrd="0" presId="urn:microsoft.com/office/officeart/2005/8/layout/orgChart1"/>
    <dgm:cxn modelId="{577A5716-D9A0-47B9-9E6A-8888F40D6420}" type="presParOf" srcId="{4FE02C4C-A5A8-4E0B-BBEC-86CEBB7B55FA}" destId="{F666DB0A-E0C9-4426-8A32-A29E4632EE6B}" srcOrd="2" destOrd="0" presId="urn:microsoft.com/office/officeart/2005/8/layout/orgChart1"/>
    <dgm:cxn modelId="{FF7CF1D1-7199-43E0-A2D3-5865C0ECE8C4}" type="presParOf" srcId="{93938AEE-9243-456B-B4BB-8315251521F7}" destId="{20D9FED4-C10B-4F97-AA7D-721049C05563}" srcOrd="4" destOrd="0" presId="urn:microsoft.com/office/officeart/2005/8/layout/orgChart1"/>
    <dgm:cxn modelId="{1E41F128-F82E-4376-B0B8-A37F4BC6F261}" type="presParOf" srcId="{93938AEE-9243-456B-B4BB-8315251521F7}" destId="{37FD6F97-D945-4240-ACFE-C1746AA08A6A}" srcOrd="5" destOrd="0" presId="urn:microsoft.com/office/officeart/2005/8/layout/orgChart1"/>
    <dgm:cxn modelId="{5E6EF6FB-A261-4AE7-B7F2-C3CCEC6020B0}" type="presParOf" srcId="{37FD6F97-D945-4240-ACFE-C1746AA08A6A}" destId="{A39BB97C-C153-447F-9C24-BB569F40BD75}" srcOrd="0" destOrd="0" presId="urn:microsoft.com/office/officeart/2005/8/layout/orgChart1"/>
    <dgm:cxn modelId="{37747376-65E4-4ABF-9044-C91416A1EF4A}" type="presParOf" srcId="{A39BB97C-C153-447F-9C24-BB569F40BD75}" destId="{1014ED14-F9FA-481B-8EC6-E90A287158D0}" srcOrd="0" destOrd="0" presId="urn:microsoft.com/office/officeart/2005/8/layout/orgChart1"/>
    <dgm:cxn modelId="{8658F7BE-CC11-4F40-A99E-3D0772D1C7D0}" type="presParOf" srcId="{A39BB97C-C153-447F-9C24-BB569F40BD75}" destId="{29DF5225-3C2F-4CC4-B953-82D2A5EF67DF}" srcOrd="1" destOrd="0" presId="urn:microsoft.com/office/officeart/2005/8/layout/orgChart1"/>
    <dgm:cxn modelId="{1FF7155E-0635-4446-9529-561467FE1EF9}" type="presParOf" srcId="{37FD6F97-D945-4240-ACFE-C1746AA08A6A}" destId="{9C0B5941-DF9E-403B-8AEF-1DFDA73C782A}" srcOrd="1" destOrd="0" presId="urn:microsoft.com/office/officeart/2005/8/layout/orgChart1"/>
    <dgm:cxn modelId="{6E2252A2-D9CD-44F6-BB31-958DD16C5056}" type="presParOf" srcId="{9C0B5941-DF9E-403B-8AEF-1DFDA73C782A}" destId="{F73611D4-A6E8-4E54-AA01-CCA7B3EC209E}" srcOrd="0" destOrd="0" presId="urn:microsoft.com/office/officeart/2005/8/layout/orgChart1"/>
    <dgm:cxn modelId="{36FDCA4C-694E-4D55-8E0D-F3BAC0DBF97F}" type="presParOf" srcId="{9C0B5941-DF9E-403B-8AEF-1DFDA73C782A}" destId="{1A509EE6-6CCF-41B5-AA71-20547921FC94}" srcOrd="1" destOrd="0" presId="urn:microsoft.com/office/officeart/2005/8/layout/orgChart1"/>
    <dgm:cxn modelId="{26322717-64E2-43EF-90AA-6258141257DD}" type="presParOf" srcId="{1A509EE6-6CCF-41B5-AA71-20547921FC94}" destId="{F418AE38-E047-48CC-BB55-2238D3FE8B54}" srcOrd="0" destOrd="0" presId="urn:microsoft.com/office/officeart/2005/8/layout/orgChart1"/>
    <dgm:cxn modelId="{05BD54E6-94C6-462F-A1DB-4124AEC4CE02}" type="presParOf" srcId="{F418AE38-E047-48CC-BB55-2238D3FE8B54}" destId="{CE6230F0-6FE1-4A26-83AD-2FB222DC2EB8}" srcOrd="0" destOrd="0" presId="urn:microsoft.com/office/officeart/2005/8/layout/orgChart1"/>
    <dgm:cxn modelId="{9C9CA19A-9D7D-49A7-888C-8B53961E10D0}" type="presParOf" srcId="{F418AE38-E047-48CC-BB55-2238D3FE8B54}" destId="{03DC578E-6EDC-4124-9DFA-1D6765BCC009}" srcOrd="1" destOrd="0" presId="urn:microsoft.com/office/officeart/2005/8/layout/orgChart1"/>
    <dgm:cxn modelId="{8BA74B6F-7FD4-4D62-BDDA-FF97A10DC298}" type="presParOf" srcId="{1A509EE6-6CCF-41B5-AA71-20547921FC94}" destId="{0EDE96CC-2A93-429E-9508-FE8049DA6BBF}" srcOrd="1" destOrd="0" presId="urn:microsoft.com/office/officeart/2005/8/layout/orgChart1"/>
    <dgm:cxn modelId="{69E079F2-6392-4FD5-9F52-4D8E8D2753AC}" type="presParOf" srcId="{1A509EE6-6CCF-41B5-AA71-20547921FC94}" destId="{55355C8B-F27F-4CC3-AA65-AFD3A2B79219}" srcOrd="2" destOrd="0" presId="urn:microsoft.com/office/officeart/2005/8/layout/orgChart1"/>
    <dgm:cxn modelId="{A4A04FBF-15CA-4C38-AAE4-1303CBDFF290}" type="presParOf" srcId="{9C0B5941-DF9E-403B-8AEF-1DFDA73C782A}" destId="{3D75B187-6A31-40A7-80D3-1F028391B6E4}" srcOrd="2" destOrd="0" presId="urn:microsoft.com/office/officeart/2005/8/layout/orgChart1"/>
    <dgm:cxn modelId="{2B8201E8-9C0C-4705-B912-1A78EB8D7BA1}" type="presParOf" srcId="{9C0B5941-DF9E-403B-8AEF-1DFDA73C782A}" destId="{05999536-EEA3-4307-A9CE-8C75F96E7D13}" srcOrd="3" destOrd="0" presId="urn:microsoft.com/office/officeart/2005/8/layout/orgChart1"/>
    <dgm:cxn modelId="{19BFA4CC-E7AD-45F8-8B8C-440AC6442EBB}" type="presParOf" srcId="{05999536-EEA3-4307-A9CE-8C75F96E7D13}" destId="{47BC5C60-04C0-49F5-A500-69C7A73DFCA7}" srcOrd="0" destOrd="0" presId="urn:microsoft.com/office/officeart/2005/8/layout/orgChart1"/>
    <dgm:cxn modelId="{5D9C6A2B-68FF-496A-B8E1-D5477063017F}" type="presParOf" srcId="{47BC5C60-04C0-49F5-A500-69C7A73DFCA7}" destId="{05A2CD5E-4EB6-4832-9C76-5896138E0EA6}" srcOrd="0" destOrd="0" presId="urn:microsoft.com/office/officeart/2005/8/layout/orgChart1"/>
    <dgm:cxn modelId="{5CA31880-F677-4F48-BF51-E0F3224E499F}" type="presParOf" srcId="{47BC5C60-04C0-49F5-A500-69C7A73DFCA7}" destId="{32C7D1EB-2CF9-44D6-8743-7CD63282435F}" srcOrd="1" destOrd="0" presId="urn:microsoft.com/office/officeart/2005/8/layout/orgChart1"/>
    <dgm:cxn modelId="{C6C7FC66-70BC-4C19-99E7-B066ED9F7DDE}" type="presParOf" srcId="{05999536-EEA3-4307-A9CE-8C75F96E7D13}" destId="{4E8C495B-E4F1-45AD-AF38-E40A41E56173}" srcOrd="1" destOrd="0" presId="urn:microsoft.com/office/officeart/2005/8/layout/orgChart1"/>
    <dgm:cxn modelId="{A0AB98E3-EEEF-4E0F-ADD8-51A97A9B8B03}" type="presParOf" srcId="{05999536-EEA3-4307-A9CE-8C75F96E7D13}" destId="{0912F6BA-92FF-4A29-A796-DEE6C73BCBFE}" srcOrd="2" destOrd="0" presId="urn:microsoft.com/office/officeart/2005/8/layout/orgChart1"/>
    <dgm:cxn modelId="{8E9AC09E-EBBC-4207-8EF6-4EC59C0B0F32}" type="presParOf" srcId="{9C0B5941-DF9E-403B-8AEF-1DFDA73C782A}" destId="{A7728508-F85B-4A76-96FE-12FE5D401AC2}" srcOrd="4" destOrd="0" presId="urn:microsoft.com/office/officeart/2005/8/layout/orgChart1"/>
    <dgm:cxn modelId="{1D5E91AB-ED09-4C25-8A8A-B222FCF50AB1}" type="presParOf" srcId="{9C0B5941-DF9E-403B-8AEF-1DFDA73C782A}" destId="{2530A61A-662C-4C50-8731-6FF2836D6B65}" srcOrd="5" destOrd="0" presId="urn:microsoft.com/office/officeart/2005/8/layout/orgChart1"/>
    <dgm:cxn modelId="{3CF2DD84-E9E8-4B7E-A133-68F54C30CA0A}" type="presParOf" srcId="{2530A61A-662C-4C50-8731-6FF2836D6B65}" destId="{2A35BF53-FE54-47BF-BCCB-A49E122CECAF}" srcOrd="0" destOrd="0" presId="urn:microsoft.com/office/officeart/2005/8/layout/orgChart1"/>
    <dgm:cxn modelId="{5ACAFF14-CE31-42BF-8303-AC19BD5267EB}" type="presParOf" srcId="{2A35BF53-FE54-47BF-BCCB-A49E122CECAF}" destId="{925E038F-0AA5-446F-B0CF-909B93DD3488}" srcOrd="0" destOrd="0" presId="urn:microsoft.com/office/officeart/2005/8/layout/orgChart1"/>
    <dgm:cxn modelId="{5CEDA279-5E82-413A-921D-6213DE33BD26}" type="presParOf" srcId="{2A35BF53-FE54-47BF-BCCB-A49E122CECAF}" destId="{5D1D763C-10D2-4280-8FF6-6CF88E4A773F}" srcOrd="1" destOrd="0" presId="urn:microsoft.com/office/officeart/2005/8/layout/orgChart1"/>
    <dgm:cxn modelId="{330D0A8A-F3FC-4490-BA11-981629B3358C}" type="presParOf" srcId="{2530A61A-662C-4C50-8731-6FF2836D6B65}" destId="{AAA0B2C7-F7E1-4FF5-ABEC-EA4F7A464F15}" srcOrd="1" destOrd="0" presId="urn:microsoft.com/office/officeart/2005/8/layout/orgChart1"/>
    <dgm:cxn modelId="{57E52256-DB33-4E41-8029-52BA026FCD4B}" type="presParOf" srcId="{AAA0B2C7-F7E1-4FF5-ABEC-EA4F7A464F15}" destId="{844E25D4-B346-4806-BB3C-C5D7F3816024}" srcOrd="0" destOrd="0" presId="urn:microsoft.com/office/officeart/2005/8/layout/orgChart1"/>
    <dgm:cxn modelId="{A997E42B-548D-468F-8DE7-FCFE3A4BD535}" type="presParOf" srcId="{AAA0B2C7-F7E1-4FF5-ABEC-EA4F7A464F15}" destId="{9F113E96-4FF0-45B6-B43F-057174112411}" srcOrd="1" destOrd="0" presId="urn:microsoft.com/office/officeart/2005/8/layout/orgChart1"/>
    <dgm:cxn modelId="{DFB9DFCA-D932-41E5-9412-8F76D6CA168B}" type="presParOf" srcId="{9F113E96-4FF0-45B6-B43F-057174112411}" destId="{762005EF-6AA4-4499-987A-0A67DB6BF5B9}" srcOrd="0" destOrd="0" presId="urn:microsoft.com/office/officeart/2005/8/layout/orgChart1"/>
    <dgm:cxn modelId="{3CD251ED-C9B6-4A20-883F-8E18EB35D4FA}" type="presParOf" srcId="{762005EF-6AA4-4499-987A-0A67DB6BF5B9}" destId="{43BB4643-E341-4FD0-91A8-FEF1FAA066FA}" srcOrd="0" destOrd="0" presId="urn:microsoft.com/office/officeart/2005/8/layout/orgChart1"/>
    <dgm:cxn modelId="{31400990-0F9E-4F16-B718-BDEAB38DAB5D}" type="presParOf" srcId="{762005EF-6AA4-4499-987A-0A67DB6BF5B9}" destId="{2C51F819-856D-4C5F-AF51-F8B8B19E4E52}" srcOrd="1" destOrd="0" presId="urn:microsoft.com/office/officeart/2005/8/layout/orgChart1"/>
    <dgm:cxn modelId="{9D929A1F-6D7D-4FF0-949C-C4734CAE6465}" type="presParOf" srcId="{9F113E96-4FF0-45B6-B43F-057174112411}" destId="{80F64055-F455-4785-8950-F7D0292F9ABA}" srcOrd="1" destOrd="0" presId="urn:microsoft.com/office/officeart/2005/8/layout/orgChart1"/>
    <dgm:cxn modelId="{EB604D14-10A0-4C8F-AA89-4AC93330E3B2}" type="presParOf" srcId="{9F113E96-4FF0-45B6-B43F-057174112411}" destId="{C439B037-7F60-4774-8567-D484546CC16A}" srcOrd="2" destOrd="0" presId="urn:microsoft.com/office/officeart/2005/8/layout/orgChart1"/>
    <dgm:cxn modelId="{8C0995F9-CBD6-4530-9119-F83D6DB4D6FA}" type="presParOf" srcId="{AAA0B2C7-F7E1-4FF5-ABEC-EA4F7A464F15}" destId="{A13268B2-F4E4-488A-80E4-7E9F24658952}" srcOrd="2" destOrd="0" presId="urn:microsoft.com/office/officeart/2005/8/layout/orgChart1"/>
    <dgm:cxn modelId="{0E86AB65-8A3C-42E9-986F-4FCD3B947E40}" type="presParOf" srcId="{AAA0B2C7-F7E1-4FF5-ABEC-EA4F7A464F15}" destId="{1675E1BA-D677-4B61-BE69-14067C40B4B0}" srcOrd="3" destOrd="0" presId="urn:microsoft.com/office/officeart/2005/8/layout/orgChart1"/>
    <dgm:cxn modelId="{85B7A549-A6F6-4038-9C93-59542BD0A3EF}" type="presParOf" srcId="{1675E1BA-D677-4B61-BE69-14067C40B4B0}" destId="{3CBB1A10-1A3D-4429-AD4A-BAA9DB9668A3}" srcOrd="0" destOrd="0" presId="urn:microsoft.com/office/officeart/2005/8/layout/orgChart1"/>
    <dgm:cxn modelId="{096A7839-AB00-434E-8708-C68389966F65}" type="presParOf" srcId="{3CBB1A10-1A3D-4429-AD4A-BAA9DB9668A3}" destId="{E0C46D80-42A3-4F4B-A12F-280AB2995E1B}" srcOrd="0" destOrd="0" presId="urn:microsoft.com/office/officeart/2005/8/layout/orgChart1"/>
    <dgm:cxn modelId="{2EB2FC0F-C522-4369-8939-2B153E0E02A1}" type="presParOf" srcId="{3CBB1A10-1A3D-4429-AD4A-BAA9DB9668A3}" destId="{6B308E79-4C3E-4026-A1F3-4E666EB61C26}" srcOrd="1" destOrd="0" presId="urn:microsoft.com/office/officeart/2005/8/layout/orgChart1"/>
    <dgm:cxn modelId="{9265888F-7EA7-4A9D-82C6-47ADF182BA71}" type="presParOf" srcId="{1675E1BA-D677-4B61-BE69-14067C40B4B0}" destId="{7AB06D2F-F9C0-4638-B343-2FBC910E7EAD}" srcOrd="1" destOrd="0" presId="urn:microsoft.com/office/officeart/2005/8/layout/orgChart1"/>
    <dgm:cxn modelId="{DF8A695A-F5BF-4851-9D2C-E51DF37BAEBE}" type="presParOf" srcId="{1675E1BA-D677-4B61-BE69-14067C40B4B0}" destId="{7A62C1F8-A6E2-4538-87E9-887CC005D6E8}" srcOrd="2" destOrd="0" presId="urn:microsoft.com/office/officeart/2005/8/layout/orgChart1"/>
    <dgm:cxn modelId="{50FB4757-6E41-4580-B5BE-647A19D9B49C}" type="presParOf" srcId="{2530A61A-662C-4C50-8731-6FF2836D6B65}" destId="{56783DCD-200F-4563-9188-5F5F9D5C5999}" srcOrd="2" destOrd="0" presId="urn:microsoft.com/office/officeart/2005/8/layout/orgChart1"/>
    <dgm:cxn modelId="{1917FA53-43D3-4111-A2F5-67562F15B00E}" type="presParOf" srcId="{37FD6F97-D945-4240-ACFE-C1746AA08A6A}" destId="{E504258E-5C92-4185-B567-E072BE231674}" srcOrd="2" destOrd="0" presId="urn:microsoft.com/office/officeart/2005/8/layout/orgChart1"/>
    <dgm:cxn modelId="{61CB1F00-249D-4F7E-A67A-8BAAA601577E}" type="presParOf" srcId="{93938AEE-9243-456B-B4BB-8315251521F7}" destId="{472888F3-1AD9-49E3-A346-0FB138FEB684}" srcOrd="6" destOrd="0" presId="urn:microsoft.com/office/officeart/2005/8/layout/orgChart1"/>
    <dgm:cxn modelId="{53581169-7106-43AB-8547-F6BC2EA16713}" type="presParOf" srcId="{93938AEE-9243-456B-B4BB-8315251521F7}" destId="{06EABD25-2191-4CB2-86ED-90B2E3727655}" srcOrd="7" destOrd="0" presId="urn:microsoft.com/office/officeart/2005/8/layout/orgChart1"/>
    <dgm:cxn modelId="{D45EFC58-4B06-4197-9B46-12ACB8A19D5A}" type="presParOf" srcId="{06EABD25-2191-4CB2-86ED-90B2E3727655}" destId="{B949772F-7FF2-4720-BF3E-6FEAB267BB8C}" srcOrd="0" destOrd="0" presId="urn:microsoft.com/office/officeart/2005/8/layout/orgChart1"/>
    <dgm:cxn modelId="{ECAA0D1A-EF0A-4454-9E8A-08AC7BDADB6C}" type="presParOf" srcId="{B949772F-7FF2-4720-BF3E-6FEAB267BB8C}" destId="{E8245EC2-B474-48D2-A180-7D884FB11718}" srcOrd="0" destOrd="0" presId="urn:microsoft.com/office/officeart/2005/8/layout/orgChart1"/>
    <dgm:cxn modelId="{20C88109-40B9-420A-831A-73448749C38D}" type="presParOf" srcId="{B949772F-7FF2-4720-BF3E-6FEAB267BB8C}" destId="{98000A76-42F7-41E8-A9D5-8111107F4AB9}" srcOrd="1" destOrd="0" presId="urn:microsoft.com/office/officeart/2005/8/layout/orgChart1"/>
    <dgm:cxn modelId="{E9D452FB-39CE-408E-9C1B-F6B8933B422E}" type="presParOf" srcId="{06EABD25-2191-4CB2-86ED-90B2E3727655}" destId="{96A5E4AF-0CDE-4288-9A94-DD29A81DC036}" srcOrd="1" destOrd="0" presId="urn:microsoft.com/office/officeart/2005/8/layout/orgChart1"/>
    <dgm:cxn modelId="{7AC1BD92-DE0E-4182-AEAC-69B1F49AE627}" type="presParOf" srcId="{96A5E4AF-0CDE-4288-9A94-DD29A81DC036}" destId="{6B804340-CE67-4ADF-A63F-6562870F1D38}" srcOrd="0" destOrd="0" presId="urn:microsoft.com/office/officeart/2005/8/layout/orgChart1"/>
    <dgm:cxn modelId="{83E410B8-BCFD-4A66-AE83-20861D23A2F7}" type="presParOf" srcId="{96A5E4AF-0CDE-4288-9A94-DD29A81DC036}" destId="{EBE51410-8E5D-401E-B0D8-53D5B0C6A9FA}" srcOrd="1" destOrd="0" presId="urn:microsoft.com/office/officeart/2005/8/layout/orgChart1"/>
    <dgm:cxn modelId="{C17C79C0-B251-4E61-9AD4-22AB7778F578}" type="presParOf" srcId="{EBE51410-8E5D-401E-B0D8-53D5B0C6A9FA}" destId="{098F378F-F70C-4499-A917-4F31D270CB78}" srcOrd="0" destOrd="0" presId="urn:microsoft.com/office/officeart/2005/8/layout/orgChart1"/>
    <dgm:cxn modelId="{736A69F7-DFDF-4E8F-A840-7EE484D65191}" type="presParOf" srcId="{098F378F-F70C-4499-A917-4F31D270CB78}" destId="{19A8D5FE-06FE-4694-8602-6DC985D4AB9C}" srcOrd="0" destOrd="0" presId="urn:microsoft.com/office/officeart/2005/8/layout/orgChart1"/>
    <dgm:cxn modelId="{60AAF14D-B381-4574-B21A-3E7B479B1A54}" type="presParOf" srcId="{098F378F-F70C-4499-A917-4F31D270CB78}" destId="{A1D1AA27-02E7-481F-BBA7-2219499920D5}" srcOrd="1" destOrd="0" presId="urn:microsoft.com/office/officeart/2005/8/layout/orgChart1"/>
    <dgm:cxn modelId="{3B223A8D-1814-48EB-96A3-BB21160F4DBE}" type="presParOf" srcId="{EBE51410-8E5D-401E-B0D8-53D5B0C6A9FA}" destId="{047ED8AE-135B-46CD-B880-40AC610AD8F9}" srcOrd="1" destOrd="0" presId="urn:microsoft.com/office/officeart/2005/8/layout/orgChart1"/>
    <dgm:cxn modelId="{836E39CF-E3C3-4379-A7FF-B0042CFF6547}" type="presParOf" srcId="{EBE51410-8E5D-401E-B0D8-53D5B0C6A9FA}" destId="{43EC52C3-74AB-498D-A845-84B6722707E0}" srcOrd="2" destOrd="0" presId="urn:microsoft.com/office/officeart/2005/8/layout/orgChart1"/>
    <dgm:cxn modelId="{D44E141A-67D1-4DD3-A09A-B8760966C70B}" type="presParOf" srcId="{96A5E4AF-0CDE-4288-9A94-DD29A81DC036}" destId="{B1737C10-AF6A-4C92-B029-BAD0DA4CD580}" srcOrd="2" destOrd="0" presId="urn:microsoft.com/office/officeart/2005/8/layout/orgChart1"/>
    <dgm:cxn modelId="{D25FF8DE-AE7F-492B-A543-FA7FDEE0521C}" type="presParOf" srcId="{96A5E4AF-0CDE-4288-9A94-DD29A81DC036}" destId="{456DE18A-A503-4EA8-8300-8809975C191D}" srcOrd="3" destOrd="0" presId="urn:microsoft.com/office/officeart/2005/8/layout/orgChart1"/>
    <dgm:cxn modelId="{1D354F92-1AE1-4DA2-93CA-2879AA7016BD}" type="presParOf" srcId="{456DE18A-A503-4EA8-8300-8809975C191D}" destId="{EB179093-4B5F-4D36-B0F4-285E78770244}" srcOrd="0" destOrd="0" presId="urn:microsoft.com/office/officeart/2005/8/layout/orgChart1"/>
    <dgm:cxn modelId="{8BF6B5C4-2BA3-439F-ACF0-FB8A596550A4}" type="presParOf" srcId="{EB179093-4B5F-4D36-B0F4-285E78770244}" destId="{E9B6C214-48B9-481A-89EF-B46266FF0756}" srcOrd="0" destOrd="0" presId="urn:microsoft.com/office/officeart/2005/8/layout/orgChart1"/>
    <dgm:cxn modelId="{B2447BC2-3AAB-48E6-923E-A269021AC0DB}" type="presParOf" srcId="{EB179093-4B5F-4D36-B0F4-285E78770244}" destId="{1240DFF1-7008-4ED4-AE0B-0D99B96FC123}" srcOrd="1" destOrd="0" presId="urn:microsoft.com/office/officeart/2005/8/layout/orgChart1"/>
    <dgm:cxn modelId="{B6248B77-D4E8-4A3D-9B36-408DCB2DBFCA}" type="presParOf" srcId="{456DE18A-A503-4EA8-8300-8809975C191D}" destId="{33DA07F8-3129-4380-B224-2210496501E2}" srcOrd="1" destOrd="0" presId="urn:microsoft.com/office/officeart/2005/8/layout/orgChart1"/>
    <dgm:cxn modelId="{81B9DCB7-14DD-4A02-B9FD-7A3CCA9287BB}" type="presParOf" srcId="{456DE18A-A503-4EA8-8300-8809975C191D}" destId="{29108BC4-135D-40C3-94F7-8B854806D1C9}" srcOrd="2" destOrd="0" presId="urn:microsoft.com/office/officeart/2005/8/layout/orgChart1"/>
    <dgm:cxn modelId="{E9E61731-AFAE-415A-8898-578E9A9D1571}" type="presParOf" srcId="{96A5E4AF-0CDE-4288-9A94-DD29A81DC036}" destId="{80C78D1C-D67F-41BC-B4B6-4A8D13D54D10}" srcOrd="4" destOrd="0" presId="urn:microsoft.com/office/officeart/2005/8/layout/orgChart1"/>
    <dgm:cxn modelId="{3FD7CE05-ADDA-4530-94CD-F3D8055D9128}" type="presParOf" srcId="{96A5E4AF-0CDE-4288-9A94-DD29A81DC036}" destId="{77411C0B-9937-45E5-8405-BDEB5DD4658E}" srcOrd="5" destOrd="0" presId="urn:microsoft.com/office/officeart/2005/8/layout/orgChart1"/>
    <dgm:cxn modelId="{865D1AE7-E30A-49DD-BC88-0E3647CB9A5E}" type="presParOf" srcId="{77411C0B-9937-45E5-8405-BDEB5DD4658E}" destId="{94D48756-E1F8-41A8-9D53-A13075858D20}" srcOrd="0" destOrd="0" presId="urn:microsoft.com/office/officeart/2005/8/layout/orgChart1"/>
    <dgm:cxn modelId="{62917CAB-AC70-48A1-BD8B-CAFB752F27E3}" type="presParOf" srcId="{94D48756-E1F8-41A8-9D53-A13075858D20}" destId="{5F31198D-DEEF-4C5B-BD12-57AF41BADF21}" srcOrd="0" destOrd="0" presId="urn:microsoft.com/office/officeart/2005/8/layout/orgChart1"/>
    <dgm:cxn modelId="{85E9F9B8-872F-485C-BB72-D41E18CC5E73}" type="presParOf" srcId="{94D48756-E1F8-41A8-9D53-A13075858D20}" destId="{5BB0092C-C214-486B-BD7A-8F8EDDEA0C4F}" srcOrd="1" destOrd="0" presId="urn:microsoft.com/office/officeart/2005/8/layout/orgChart1"/>
    <dgm:cxn modelId="{790456DD-ADFA-40E4-944B-5F899CEE6A2C}" type="presParOf" srcId="{77411C0B-9937-45E5-8405-BDEB5DD4658E}" destId="{E4A2CC23-9473-4814-8B86-B6CE7F24B054}" srcOrd="1" destOrd="0" presId="urn:microsoft.com/office/officeart/2005/8/layout/orgChart1"/>
    <dgm:cxn modelId="{762757D6-E7D3-4B94-8181-1DB67D87608D}" type="presParOf" srcId="{E4A2CC23-9473-4814-8B86-B6CE7F24B054}" destId="{B4D8B7FF-41C7-46CD-8D3D-21747B3B9D2F}" srcOrd="0" destOrd="0" presId="urn:microsoft.com/office/officeart/2005/8/layout/orgChart1"/>
    <dgm:cxn modelId="{236A29B6-10BA-49CE-9684-96A2959AB27A}" type="presParOf" srcId="{E4A2CC23-9473-4814-8B86-B6CE7F24B054}" destId="{E83D884F-64A6-48F3-B1CA-1F4EA3DF750A}" srcOrd="1" destOrd="0" presId="urn:microsoft.com/office/officeart/2005/8/layout/orgChart1"/>
    <dgm:cxn modelId="{918B5E86-457F-4974-AFED-092531B4BE6C}" type="presParOf" srcId="{E83D884F-64A6-48F3-B1CA-1F4EA3DF750A}" destId="{2071EBC0-3F64-4616-9FE3-F435552C22B5}" srcOrd="0" destOrd="0" presId="urn:microsoft.com/office/officeart/2005/8/layout/orgChart1"/>
    <dgm:cxn modelId="{6083FD65-92F7-4B7F-852B-455DEFCFE58F}" type="presParOf" srcId="{2071EBC0-3F64-4616-9FE3-F435552C22B5}" destId="{BA555458-83E0-40F6-ACBE-0302A124EDBA}" srcOrd="0" destOrd="0" presId="urn:microsoft.com/office/officeart/2005/8/layout/orgChart1"/>
    <dgm:cxn modelId="{0AE36466-19F0-43C4-A9AC-A5C6B09A564E}" type="presParOf" srcId="{2071EBC0-3F64-4616-9FE3-F435552C22B5}" destId="{4F53974B-F090-4A3E-AF8F-6A11CA67CC5B}" srcOrd="1" destOrd="0" presId="urn:microsoft.com/office/officeart/2005/8/layout/orgChart1"/>
    <dgm:cxn modelId="{02FAE563-78E2-47F3-950C-CAC16D346CA5}" type="presParOf" srcId="{E83D884F-64A6-48F3-B1CA-1F4EA3DF750A}" destId="{720C27FC-73AE-4C68-9E07-54C046488F93}" srcOrd="1" destOrd="0" presId="urn:microsoft.com/office/officeart/2005/8/layout/orgChart1"/>
    <dgm:cxn modelId="{C2AF3AB2-554E-4557-BCD0-0B838DA64B2A}" type="presParOf" srcId="{E83D884F-64A6-48F3-B1CA-1F4EA3DF750A}" destId="{1DB8B8C5-E3BB-4B66-BB75-EB6E80DE2525}" srcOrd="2" destOrd="0" presId="urn:microsoft.com/office/officeart/2005/8/layout/orgChart1"/>
    <dgm:cxn modelId="{AA7B44C4-FA71-48F3-BD55-FCA45ECE4EB8}" type="presParOf" srcId="{E4A2CC23-9473-4814-8B86-B6CE7F24B054}" destId="{2F0F9233-8322-4EE1-9E37-964BCD06BBCA}" srcOrd="2" destOrd="0" presId="urn:microsoft.com/office/officeart/2005/8/layout/orgChart1"/>
    <dgm:cxn modelId="{9E2E80C8-870C-47BD-954B-BC7F08FE1375}" type="presParOf" srcId="{E4A2CC23-9473-4814-8B86-B6CE7F24B054}" destId="{A816DF5E-8DE7-46E8-A3D2-AF42A31F7E77}" srcOrd="3" destOrd="0" presId="urn:microsoft.com/office/officeart/2005/8/layout/orgChart1"/>
    <dgm:cxn modelId="{F9A6F5BD-A7EB-4726-B368-9A4CD0A6A031}" type="presParOf" srcId="{A816DF5E-8DE7-46E8-A3D2-AF42A31F7E77}" destId="{4BB10899-29FA-41C0-9372-EDBAF0F0A561}" srcOrd="0" destOrd="0" presId="urn:microsoft.com/office/officeart/2005/8/layout/orgChart1"/>
    <dgm:cxn modelId="{3F4D3AB5-CE86-4C22-983A-D66B61AC3F8A}" type="presParOf" srcId="{4BB10899-29FA-41C0-9372-EDBAF0F0A561}" destId="{CF82B2E5-2EBC-43D5-8257-A61603102E47}" srcOrd="0" destOrd="0" presId="urn:microsoft.com/office/officeart/2005/8/layout/orgChart1"/>
    <dgm:cxn modelId="{B16F13CD-9B51-4623-92D2-9960C3DAA429}" type="presParOf" srcId="{4BB10899-29FA-41C0-9372-EDBAF0F0A561}" destId="{433B093C-1AFA-4A45-9187-B38BADDD1294}" srcOrd="1" destOrd="0" presId="urn:microsoft.com/office/officeart/2005/8/layout/orgChart1"/>
    <dgm:cxn modelId="{0161C74F-375C-4503-9A74-F18EDC7E0A71}" type="presParOf" srcId="{A816DF5E-8DE7-46E8-A3D2-AF42A31F7E77}" destId="{87DF0CDE-1D2B-4F11-BDDC-7C3126C2DB68}" srcOrd="1" destOrd="0" presId="urn:microsoft.com/office/officeart/2005/8/layout/orgChart1"/>
    <dgm:cxn modelId="{C701C934-BBA5-4374-B5AE-56F4D8F11F3D}" type="presParOf" srcId="{87DF0CDE-1D2B-4F11-BDDC-7C3126C2DB68}" destId="{D4233BBF-E84D-413A-96C8-A19A34CD0B9F}" srcOrd="0" destOrd="0" presId="urn:microsoft.com/office/officeart/2005/8/layout/orgChart1"/>
    <dgm:cxn modelId="{FB34B857-DE27-4FED-BA48-02DDCB35915A}" type="presParOf" srcId="{87DF0CDE-1D2B-4F11-BDDC-7C3126C2DB68}" destId="{95AFBFF9-16A0-4822-9F3B-931B4508374E}" srcOrd="1" destOrd="0" presId="urn:microsoft.com/office/officeart/2005/8/layout/orgChart1"/>
    <dgm:cxn modelId="{9E1BA991-0CA2-4D7E-9B38-88621C37E392}" type="presParOf" srcId="{95AFBFF9-16A0-4822-9F3B-931B4508374E}" destId="{9DAC5F2E-CE0C-4600-9252-E6531D601640}" srcOrd="0" destOrd="0" presId="urn:microsoft.com/office/officeart/2005/8/layout/orgChart1"/>
    <dgm:cxn modelId="{4AECC459-37CA-4E41-A575-78E9E8F9AFC0}" type="presParOf" srcId="{9DAC5F2E-CE0C-4600-9252-E6531D601640}" destId="{66F06C62-B586-4426-9597-976EE10C4F2F}" srcOrd="0" destOrd="0" presId="urn:microsoft.com/office/officeart/2005/8/layout/orgChart1"/>
    <dgm:cxn modelId="{6181C51E-FE0C-48AA-B6B1-F177CAAF8420}" type="presParOf" srcId="{9DAC5F2E-CE0C-4600-9252-E6531D601640}" destId="{5268B64B-E3FB-4A50-BC75-DF78EBA0A97D}" srcOrd="1" destOrd="0" presId="urn:microsoft.com/office/officeart/2005/8/layout/orgChart1"/>
    <dgm:cxn modelId="{148EE698-8F23-471B-81E5-572ED49600F6}" type="presParOf" srcId="{95AFBFF9-16A0-4822-9F3B-931B4508374E}" destId="{32F33116-6B6A-4593-88DD-B8F4828EF2A7}" srcOrd="1" destOrd="0" presId="urn:microsoft.com/office/officeart/2005/8/layout/orgChart1"/>
    <dgm:cxn modelId="{6D78D7B8-43C1-4317-917C-80C6A8EB1726}" type="presParOf" srcId="{95AFBFF9-16A0-4822-9F3B-931B4508374E}" destId="{76B00F7D-417D-4301-A86C-FD4083303881}" srcOrd="2" destOrd="0" presId="urn:microsoft.com/office/officeart/2005/8/layout/orgChart1"/>
    <dgm:cxn modelId="{020B6E9E-DD53-43D1-8C97-8BF6AF15ED5F}" type="presParOf" srcId="{A816DF5E-8DE7-46E8-A3D2-AF42A31F7E77}" destId="{5BDF34C8-3BA5-41C3-93C5-9856EFF43F91}" srcOrd="2" destOrd="0" presId="urn:microsoft.com/office/officeart/2005/8/layout/orgChart1"/>
    <dgm:cxn modelId="{D37893F1-B54A-4D39-A602-AE357902A857}" type="presParOf" srcId="{77411C0B-9937-45E5-8405-BDEB5DD4658E}" destId="{CB12C2D5-A79B-44D7-B189-8AEA9B43BA66}" srcOrd="2" destOrd="0" presId="urn:microsoft.com/office/officeart/2005/8/layout/orgChart1"/>
    <dgm:cxn modelId="{8625BB7C-3962-42EA-8E90-3297ACDD308E}" type="presParOf" srcId="{06EABD25-2191-4CB2-86ED-90B2E3727655}" destId="{38338D29-0ED5-4C6A-B5BD-6E4BDC5DDEBE}" srcOrd="2" destOrd="0" presId="urn:microsoft.com/office/officeart/2005/8/layout/orgChart1"/>
    <dgm:cxn modelId="{FCFAD87B-0045-4989-BFE5-9BD1E7A29F86}" type="presParOf" srcId="{B7778A84-65F5-4916-ACF2-3011F186584F}" destId="{6BD3C22D-9FBE-48EC-814B-378ABD44FDD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6DCC741-747C-482D-AE25-84E4323372B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ECBA31B7-C0C9-48B5-BC83-9F281635109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4AB90C33-E4EF-4FC9-A582-BB98B6075F59}" type="parTrans" cxnId="{14C97AC5-8A54-44E3-AAF1-359685829A58}">
      <dgm:prSet/>
      <dgm:spPr/>
    </dgm:pt>
    <dgm:pt modelId="{42F70942-4831-43F4-8FDF-1213210A2501}" type="sibTrans" cxnId="{14C97AC5-8A54-44E3-AAF1-359685829A58}">
      <dgm:prSet/>
      <dgm:spPr/>
    </dgm:pt>
    <dgm:pt modelId="{1854A4D0-E1ED-40DA-9B5B-6E84D801BC5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?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E5886154-579F-450C-9FDC-0BD900EEEC1F}" type="parTrans" cxnId="{596BD7C2-DE9A-4BD6-BB22-C2E8F6CBFA14}">
      <dgm:prSet/>
      <dgm:spPr/>
    </dgm:pt>
    <dgm:pt modelId="{EB5EDAF0-799C-47AA-8461-2EEFE5DAF62C}" type="sibTrans" cxnId="{596BD7C2-DE9A-4BD6-BB22-C2E8F6CBFA14}">
      <dgm:prSet/>
      <dgm:spPr/>
    </dgm:pt>
    <dgm:pt modelId="{0F98BBEC-AD6D-47BF-AE38-2610A276F3D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ED3A8103-B68D-4119-8F21-A0FBE8301A49}" type="parTrans" cxnId="{1703B93B-8288-44EF-B06E-DF0EAC3C5AD6}">
      <dgm:prSet/>
      <dgm:spPr/>
    </dgm:pt>
    <dgm:pt modelId="{03E932CF-4D40-47EC-9656-D8203F446C74}" type="sibTrans" cxnId="{1703B93B-8288-44EF-B06E-DF0EAC3C5AD6}">
      <dgm:prSet/>
      <dgm:spPr/>
    </dgm:pt>
    <dgm:pt modelId="{69443DF1-3F21-40E6-81BC-7791BE8C53D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BB08E482-C143-4991-B669-13BD26A5C278}" type="parTrans" cxnId="{721AC769-385B-45E8-95A7-61EF3AAA5F16}">
      <dgm:prSet/>
      <dgm:spPr/>
    </dgm:pt>
    <dgm:pt modelId="{79B0EE78-E170-47DF-8B37-6081D48C862C}" type="sibTrans" cxnId="{721AC769-385B-45E8-95A7-61EF3AAA5F16}">
      <dgm:prSet/>
      <dgm:spPr/>
    </dgm:pt>
    <dgm:pt modelId="{73E504D8-BB3C-436C-8FB9-59DDE160513A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E5F16A08-EB88-4875-B16D-889A67183E7F}" type="parTrans" cxnId="{CDDED18C-BB2E-4DB0-97E5-35275C5DBDBB}">
      <dgm:prSet/>
      <dgm:spPr/>
    </dgm:pt>
    <dgm:pt modelId="{E25F7038-E246-454F-B24A-D1B0023E8CD0}" type="sibTrans" cxnId="{CDDED18C-BB2E-4DB0-97E5-35275C5DBDBB}">
      <dgm:prSet/>
      <dgm:spPr/>
    </dgm:pt>
    <dgm:pt modelId="{56EB3712-8A8B-46DD-BD2F-6209C80A1D5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3BE66AE4-40A7-4BB2-8B3E-3EACCC248832}" type="parTrans" cxnId="{5F9468B8-F220-4BA3-9797-30533BA377C1}">
      <dgm:prSet/>
      <dgm:spPr/>
    </dgm:pt>
    <dgm:pt modelId="{D006DB11-19DB-4F39-A2C6-4A457F316768}" type="sibTrans" cxnId="{5F9468B8-F220-4BA3-9797-30533BA377C1}">
      <dgm:prSet/>
      <dgm:spPr/>
    </dgm:pt>
    <dgm:pt modelId="{471D820C-27DF-4D91-8D30-26D388F0492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2B49884E-FB9C-4588-9D79-AA3C0D7D9D60}" type="parTrans" cxnId="{B9B64246-FEAF-4AF2-B9C4-1C9779FAB641}">
      <dgm:prSet/>
      <dgm:spPr/>
    </dgm:pt>
    <dgm:pt modelId="{F87FF7F1-9975-4154-B614-261D6964C111}" type="sibTrans" cxnId="{B9B64246-FEAF-4AF2-B9C4-1C9779FAB641}">
      <dgm:prSet/>
      <dgm:spPr/>
    </dgm:pt>
    <dgm:pt modelId="{FF6524B2-5CBF-4264-983B-52C6B389D55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?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94A5CE11-B5D0-4280-80E6-D95B706FE0BF}" type="parTrans" cxnId="{285D50D6-FEC8-48D7-91F8-1B0D5534C06B}">
      <dgm:prSet/>
      <dgm:spPr/>
    </dgm:pt>
    <dgm:pt modelId="{B7E7A6D3-B1CA-431D-9999-D14B2DFC1A67}" type="sibTrans" cxnId="{285D50D6-FEC8-48D7-91F8-1B0D5534C06B}">
      <dgm:prSet/>
      <dgm:spPr/>
    </dgm:pt>
    <dgm:pt modelId="{70892675-BA1F-4008-9A94-5C3A57FE33A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AB43E95D-B184-48D1-AB9B-F8B8DFC862AE}" type="parTrans" cxnId="{B7888E6D-7821-4E35-90A1-A6A0786E0EFE}">
      <dgm:prSet/>
      <dgm:spPr/>
    </dgm:pt>
    <dgm:pt modelId="{5F0B90B4-C6C9-4E22-B6EC-D0126E87247A}" type="sibTrans" cxnId="{B7888E6D-7821-4E35-90A1-A6A0786E0EFE}">
      <dgm:prSet/>
      <dgm:spPr/>
    </dgm:pt>
    <dgm:pt modelId="{C51DC507-D2FD-4F14-B12F-85CCB436E8DA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2FC1C57A-1719-4399-ACCC-1702EF95B579}" type="parTrans" cxnId="{E0304716-FB48-4C48-B5CD-9F059433C510}">
      <dgm:prSet/>
      <dgm:spPr/>
    </dgm:pt>
    <dgm:pt modelId="{209BE5F8-8256-4B6D-B0E8-1748A5FA0F78}" type="sibTrans" cxnId="{E0304716-FB48-4C48-B5CD-9F059433C510}">
      <dgm:prSet/>
      <dgm:spPr/>
    </dgm:pt>
    <dgm:pt modelId="{CC18F3C0-119D-4224-8AE8-280E2B7AB6D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689CC01A-DE64-4F1E-A3ED-578C8E186E78}" type="parTrans" cxnId="{B7B7EBDC-3B4C-4B79-B3C4-8CE30E066793}">
      <dgm:prSet/>
      <dgm:spPr/>
    </dgm:pt>
    <dgm:pt modelId="{0099DC2A-1585-47A7-B689-5F74439BF4E7}" type="sibTrans" cxnId="{B7B7EBDC-3B4C-4B79-B3C4-8CE30E066793}">
      <dgm:prSet/>
      <dgm:spPr/>
    </dgm:pt>
    <dgm:pt modelId="{9BF94BFE-F484-4FE6-9B09-8BA3963E42B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2972663E-0C57-4265-A33F-4524315BE2FF}" type="parTrans" cxnId="{84FE94FE-DD17-48B1-8B75-5AA75BAA6B2E}">
      <dgm:prSet/>
      <dgm:spPr/>
    </dgm:pt>
    <dgm:pt modelId="{4EE4634B-9512-4B98-BE87-87D93A100980}" type="sibTrans" cxnId="{84FE94FE-DD17-48B1-8B75-5AA75BAA6B2E}">
      <dgm:prSet/>
      <dgm:spPr/>
    </dgm:pt>
    <dgm:pt modelId="{4FB24E16-F09F-4560-8EE6-2CFB84C4ED1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E2E6EC11-8F40-46B2-B454-56864FCC08C4}" type="parTrans" cxnId="{BE6E93B9-7823-4119-B60C-A80173E47141}">
      <dgm:prSet/>
      <dgm:spPr/>
    </dgm:pt>
    <dgm:pt modelId="{C87636B0-9387-45DC-86EB-9CB67B895863}" type="sibTrans" cxnId="{BE6E93B9-7823-4119-B60C-A80173E47141}">
      <dgm:prSet/>
      <dgm:spPr/>
    </dgm:pt>
    <dgm:pt modelId="{91970FD7-17FE-4692-81BB-2BE17727E23D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D5B259E5-E552-4307-81EA-FB9481454F7E}" type="parTrans" cxnId="{CBB3BB85-CA65-4EB8-B062-F0FBCF533D65}">
      <dgm:prSet/>
      <dgm:spPr/>
    </dgm:pt>
    <dgm:pt modelId="{DADF24F3-067A-416E-9127-ECDE5F548938}" type="sibTrans" cxnId="{CBB3BB85-CA65-4EB8-B062-F0FBCF533D65}">
      <dgm:prSet/>
      <dgm:spPr/>
    </dgm:pt>
    <dgm:pt modelId="{ABD892F3-6DDD-4A04-A844-DE723DA1FC79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AD83D968-93EB-47CA-9DCA-2E49A78F00B2}" type="parTrans" cxnId="{1A69FBE6-ECBB-4FB6-967F-BA5D5993F64C}">
      <dgm:prSet/>
      <dgm:spPr/>
    </dgm:pt>
    <dgm:pt modelId="{EC78E61C-9B80-4B27-BC80-03BE453E2F7C}" type="sibTrans" cxnId="{1A69FBE6-ECBB-4FB6-967F-BA5D5993F64C}">
      <dgm:prSet/>
      <dgm:spPr/>
    </dgm:pt>
    <dgm:pt modelId="{6A0B7B91-56D2-439F-8BBD-70120F7DB2F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C5795A4D-BDC1-4B58-B19C-75D4A12B3034}" type="parTrans" cxnId="{735B96C5-6EDA-45A3-BE1B-485DB144FF55}">
      <dgm:prSet/>
      <dgm:spPr/>
    </dgm:pt>
    <dgm:pt modelId="{DD695B0E-3297-4E7E-9E17-D9310395F1D5}" type="sibTrans" cxnId="{735B96C5-6EDA-45A3-BE1B-485DB144FF55}">
      <dgm:prSet/>
      <dgm:spPr/>
    </dgm:pt>
    <dgm:pt modelId="{CB20EF57-38F3-4DA8-8DE6-815436F09047}" type="pres">
      <dgm:prSet presAssocID="{26DCC741-747C-482D-AE25-84E4323372B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454BEB3-F761-44DD-8CF3-3EB00BCEE4A1}" type="pres">
      <dgm:prSet presAssocID="{ECBA31B7-C0C9-48B5-BC83-9F281635109B}" presName="hierRoot1" presStyleCnt="0">
        <dgm:presLayoutVars>
          <dgm:hierBranch/>
        </dgm:presLayoutVars>
      </dgm:prSet>
      <dgm:spPr/>
    </dgm:pt>
    <dgm:pt modelId="{53E8CF0E-5E59-4FB2-9360-2AFDF858ACF0}" type="pres">
      <dgm:prSet presAssocID="{ECBA31B7-C0C9-48B5-BC83-9F281635109B}" presName="rootComposite1" presStyleCnt="0"/>
      <dgm:spPr/>
    </dgm:pt>
    <dgm:pt modelId="{C32BE290-4982-4DC1-9129-67CD5B18CF29}" type="pres">
      <dgm:prSet presAssocID="{ECBA31B7-C0C9-48B5-BC83-9F281635109B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F4B3BB12-B620-4D9E-9113-8F3F8BA1A002}" type="pres">
      <dgm:prSet presAssocID="{ECBA31B7-C0C9-48B5-BC83-9F281635109B}" presName="rootConnector1" presStyleLbl="node1" presStyleIdx="0" presStyleCnt="0"/>
      <dgm:spPr/>
      <dgm:t>
        <a:bodyPr/>
        <a:lstStyle/>
        <a:p>
          <a:endParaRPr lang="sl-SI"/>
        </a:p>
      </dgm:t>
    </dgm:pt>
    <dgm:pt modelId="{F7DC9C64-3005-4040-93F3-DF53BC802CA1}" type="pres">
      <dgm:prSet presAssocID="{ECBA31B7-C0C9-48B5-BC83-9F281635109B}" presName="hierChild2" presStyleCnt="0"/>
      <dgm:spPr/>
    </dgm:pt>
    <dgm:pt modelId="{1C82D664-23DC-4A8F-B4D6-E53279CE6124}" type="pres">
      <dgm:prSet presAssocID="{E5886154-579F-450C-9FDC-0BD900EEEC1F}" presName="Name35" presStyleLbl="parChTrans1D2" presStyleIdx="0" presStyleCnt="3"/>
      <dgm:spPr/>
    </dgm:pt>
    <dgm:pt modelId="{05EA5EE5-7F88-48E0-8953-1C4F1D2BB39E}" type="pres">
      <dgm:prSet presAssocID="{1854A4D0-E1ED-40DA-9B5B-6E84D801BC5E}" presName="hierRoot2" presStyleCnt="0">
        <dgm:presLayoutVars>
          <dgm:hierBranch/>
        </dgm:presLayoutVars>
      </dgm:prSet>
      <dgm:spPr/>
    </dgm:pt>
    <dgm:pt modelId="{B4C64B3A-BFD7-49DE-85AE-EB339F5E1718}" type="pres">
      <dgm:prSet presAssocID="{1854A4D0-E1ED-40DA-9B5B-6E84D801BC5E}" presName="rootComposite" presStyleCnt="0"/>
      <dgm:spPr/>
    </dgm:pt>
    <dgm:pt modelId="{40C05EFF-6B6E-4BCB-8390-DD48BF11F6DD}" type="pres">
      <dgm:prSet presAssocID="{1854A4D0-E1ED-40DA-9B5B-6E84D801BC5E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D1037311-1246-475E-9DFD-2D49E52AC27A}" type="pres">
      <dgm:prSet presAssocID="{1854A4D0-E1ED-40DA-9B5B-6E84D801BC5E}" presName="rootConnector" presStyleLbl="node2" presStyleIdx="0" presStyleCnt="3"/>
      <dgm:spPr/>
      <dgm:t>
        <a:bodyPr/>
        <a:lstStyle/>
        <a:p>
          <a:endParaRPr lang="sl-SI"/>
        </a:p>
      </dgm:t>
    </dgm:pt>
    <dgm:pt modelId="{0AB1F537-FA3F-4F04-BCF9-6996BE3541E9}" type="pres">
      <dgm:prSet presAssocID="{1854A4D0-E1ED-40DA-9B5B-6E84D801BC5E}" presName="hierChild4" presStyleCnt="0"/>
      <dgm:spPr/>
    </dgm:pt>
    <dgm:pt modelId="{2995EDF3-A036-47A3-B646-14710849DF68}" type="pres">
      <dgm:prSet presAssocID="{ED3A8103-B68D-4119-8F21-A0FBE8301A49}" presName="Name35" presStyleLbl="parChTrans1D3" presStyleIdx="0" presStyleCnt="6"/>
      <dgm:spPr/>
    </dgm:pt>
    <dgm:pt modelId="{96B8644D-AC32-4EF1-BA4E-C0FE0B6E0CDA}" type="pres">
      <dgm:prSet presAssocID="{0F98BBEC-AD6D-47BF-AE38-2610A276F3D7}" presName="hierRoot2" presStyleCnt="0">
        <dgm:presLayoutVars>
          <dgm:hierBranch/>
        </dgm:presLayoutVars>
      </dgm:prSet>
      <dgm:spPr/>
    </dgm:pt>
    <dgm:pt modelId="{B78DF8E7-874C-4E61-9CBB-677ABA3D67FE}" type="pres">
      <dgm:prSet presAssocID="{0F98BBEC-AD6D-47BF-AE38-2610A276F3D7}" presName="rootComposite" presStyleCnt="0"/>
      <dgm:spPr/>
    </dgm:pt>
    <dgm:pt modelId="{FA0F6673-B5E6-4949-9A3C-8EAFC74FA288}" type="pres">
      <dgm:prSet presAssocID="{0F98BBEC-AD6D-47BF-AE38-2610A276F3D7}" presName="rootText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8336B662-F621-4F3E-9BE1-7CEF166C3662}" type="pres">
      <dgm:prSet presAssocID="{0F98BBEC-AD6D-47BF-AE38-2610A276F3D7}" presName="rootConnector" presStyleLbl="node3" presStyleIdx="0" presStyleCnt="6"/>
      <dgm:spPr/>
      <dgm:t>
        <a:bodyPr/>
        <a:lstStyle/>
        <a:p>
          <a:endParaRPr lang="sl-SI"/>
        </a:p>
      </dgm:t>
    </dgm:pt>
    <dgm:pt modelId="{C57C4A24-566C-4320-A861-294DD7592E9C}" type="pres">
      <dgm:prSet presAssocID="{0F98BBEC-AD6D-47BF-AE38-2610A276F3D7}" presName="hierChild4" presStyleCnt="0"/>
      <dgm:spPr/>
    </dgm:pt>
    <dgm:pt modelId="{F577F3BD-F8E3-4FA0-A0E4-915636C1D033}" type="pres">
      <dgm:prSet presAssocID="{BB08E482-C143-4991-B669-13BD26A5C278}" presName="Name35" presStyleLbl="parChTrans1D4" presStyleIdx="0" presStyleCnt="6"/>
      <dgm:spPr/>
    </dgm:pt>
    <dgm:pt modelId="{AC91E226-3BE2-4BA6-A23F-25C0EA9A16A9}" type="pres">
      <dgm:prSet presAssocID="{69443DF1-3F21-40E6-81BC-7791BE8C53D8}" presName="hierRoot2" presStyleCnt="0">
        <dgm:presLayoutVars>
          <dgm:hierBranch val="r"/>
        </dgm:presLayoutVars>
      </dgm:prSet>
      <dgm:spPr/>
    </dgm:pt>
    <dgm:pt modelId="{37294383-9CE8-472D-A078-48CCB974B960}" type="pres">
      <dgm:prSet presAssocID="{69443DF1-3F21-40E6-81BC-7791BE8C53D8}" presName="rootComposite" presStyleCnt="0"/>
      <dgm:spPr/>
    </dgm:pt>
    <dgm:pt modelId="{04F8E48D-4634-44BE-9E0F-C7C0A860C596}" type="pres">
      <dgm:prSet presAssocID="{69443DF1-3F21-40E6-81BC-7791BE8C53D8}" presName="rootText" presStyleLbl="node4" presStyleIdx="0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62166E1C-893C-495D-A231-B3B309B977D6}" type="pres">
      <dgm:prSet presAssocID="{69443DF1-3F21-40E6-81BC-7791BE8C53D8}" presName="rootConnector" presStyleLbl="node4" presStyleIdx="0" presStyleCnt="6"/>
      <dgm:spPr/>
      <dgm:t>
        <a:bodyPr/>
        <a:lstStyle/>
        <a:p>
          <a:endParaRPr lang="sl-SI"/>
        </a:p>
      </dgm:t>
    </dgm:pt>
    <dgm:pt modelId="{3CAB49B7-34F1-4520-937E-E5D89593A191}" type="pres">
      <dgm:prSet presAssocID="{69443DF1-3F21-40E6-81BC-7791BE8C53D8}" presName="hierChild4" presStyleCnt="0"/>
      <dgm:spPr/>
    </dgm:pt>
    <dgm:pt modelId="{99789391-7A10-45CD-A244-7562CF210093}" type="pres">
      <dgm:prSet presAssocID="{69443DF1-3F21-40E6-81BC-7791BE8C53D8}" presName="hierChild5" presStyleCnt="0"/>
      <dgm:spPr/>
    </dgm:pt>
    <dgm:pt modelId="{3BB997D9-8AC7-488C-B849-56FD3A2CA37B}" type="pres">
      <dgm:prSet presAssocID="{0F98BBEC-AD6D-47BF-AE38-2610A276F3D7}" presName="hierChild5" presStyleCnt="0"/>
      <dgm:spPr/>
    </dgm:pt>
    <dgm:pt modelId="{B0315FC4-BDD7-4DC2-85CA-2751D0E517F7}" type="pres">
      <dgm:prSet presAssocID="{E5F16A08-EB88-4875-B16D-889A67183E7F}" presName="Name35" presStyleLbl="parChTrans1D3" presStyleIdx="1" presStyleCnt="6"/>
      <dgm:spPr/>
    </dgm:pt>
    <dgm:pt modelId="{70E6E810-D5D0-489B-81E8-EAE86A696FC9}" type="pres">
      <dgm:prSet presAssocID="{73E504D8-BB3C-436C-8FB9-59DDE160513A}" presName="hierRoot2" presStyleCnt="0">
        <dgm:presLayoutVars>
          <dgm:hierBranch/>
        </dgm:presLayoutVars>
      </dgm:prSet>
      <dgm:spPr/>
    </dgm:pt>
    <dgm:pt modelId="{E9E2CB77-F326-4917-B32F-21E011E8709A}" type="pres">
      <dgm:prSet presAssocID="{73E504D8-BB3C-436C-8FB9-59DDE160513A}" presName="rootComposite" presStyleCnt="0"/>
      <dgm:spPr/>
    </dgm:pt>
    <dgm:pt modelId="{CBE8D4C6-4BF7-464B-A810-43113BC85C45}" type="pres">
      <dgm:prSet presAssocID="{73E504D8-BB3C-436C-8FB9-59DDE160513A}" presName="rootText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E629304A-C902-4696-A882-BEFF807BDC62}" type="pres">
      <dgm:prSet presAssocID="{73E504D8-BB3C-436C-8FB9-59DDE160513A}" presName="rootConnector" presStyleLbl="node3" presStyleIdx="1" presStyleCnt="6"/>
      <dgm:spPr/>
      <dgm:t>
        <a:bodyPr/>
        <a:lstStyle/>
        <a:p>
          <a:endParaRPr lang="sl-SI"/>
        </a:p>
      </dgm:t>
    </dgm:pt>
    <dgm:pt modelId="{BF813D1D-613E-47B1-BE34-561CAEE77A59}" type="pres">
      <dgm:prSet presAssocID="{73E504D8-BB3C-436C-8FB9-59DDE160513A}" presName="hierChild4" presStyleCnt="0"/>
      <dgm:spPr/>
    </dgm:pt>
    <dgm:pt modelId="{BD2A9C8A-8C8D-423A-ACD0-232ED1506F94}" type="pres">
      <dgm:prSet presAssocID="{3BE66AE4-40A7-4BB2-8B3E-3EACCC248832}" presName="Name35" presStyleLbl="parChTrans1D4" presStyleIdx="1" presStyleCnt="6"/>
      <dgm:spPr/>
    </dgm:pt>
    <dgm:pt modelId="{5C1822C0-7F24-4F85-9270-294B2103CE5E}" type="pres">
      <dgm:prSet presAssocID="{56EB3712-8A8B-46DD-BD2F-6209C80A1D55}" presName="hierRoot2" presStyleCnt="0">
        <dgm:presLayoutVars>
          <dgm:hierBranch val="r"/>
        </dgm:presLayoutVars>
      </dgm:prSet>
      <dgm:spPr/>
    </dgm:pt>
    <dgm:pt modelId="{57D3D2B2-B344-4F3C-B10D-EDEE8312315C}" type="pres">
      <dgm:prSet presAssocID="{56EB3712-8A8B-46DD-BD2F-6209C80A1D55}" presName="rootComposite" presStyleCnt="0"/>
      <dgm:spPr/>
    </dgm:pt>
    <dgm:pt modelId="{C5064887-5BFF-4534-90A3-ADA119944733}" type="pres">
      <dgm:prSet presAssocID="{56EB3712-8A8B-46DD-BD2F-6209C80A1D55}" presName="rootText" presStyleLbl="node4" presStyleIdx="1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15C8E14E-2A21-4FC1-80A2-339A15A5C34D}" type="pres">
      <dgm:prSet presAssocID="{56EB3712-8A8B-46DD-BD2F-6209C80A1D55}" presName="rootConnector" presStyleLbl="node4" presStyleIdx="1" presStyleCnt="6"/>
      <dgm:spPr/>
      <dgm:t>
        <a:bodyPr/>
        <a:lstStyle/>
        <a:p>
          <a:endParaRPr lang="sl-SI"/>
        </a:p>
      </dgm:t>
    </dgm:pt>
    <dgm:pt modelId="{A96D1C7A-FF3F-4F6E-8F88-3AFDC547BBB8}" type="pres">
      <dgm:prSet presAssocID="{56EB3712-8A8B-46DD-BD2F-6209C80A1D55}" presName="hierChild4" presStyleCnt="0"/>
      <dgm:spPr/>
    </dgm:pt>
    <dgm:pt modelId="{15FCBD48-63E7-41A5-AFAC-5B21AE780890}" type="pres">
      <dgm:prSet presAssocID="{56EB3712-8A8B-46DD-BD2F-6209C80A1D55}" presName="hierChild5" presStyleCnt="0"/>
      <dgm:spPr/>
    </dgm:pt>
    <dgm:pt modelId="{B4141FA7-17DF-46BE-95D1-ABDE180614E8}" type="pres">
      <dgm:prSet presAssocID="{73E504D8-BB3C-436C-8FB9-59DDE160513A}" presName="hierChild5" presStyleCnt="0"/>
      <dgm:spPr/>
    </dgm:pt>
    <dgm:pt modelId="{939A81B2-EE89-40F2-8370-C26F50ABBEDD}" type="pres">
      <dgm:prSet presAssocID="{1854A4D0-E1ED-40DA-9B5B-6E84D801BC5E}" presName="hierChild5" presStyleCnt="0"/>
      <dgm:spPr/>
    </dgm:pt>
    <dgm:pt modelId="{1D945767-1313-47B5-99CE-95B332904080}" type="pres">
      <dgm:prSet presAssocID="{2B49884E-FB9C-4588-9D79-AA3C0D7D9D60}" presName="Name35" presStyleLbl="parChTrans1D2" presStyleIdx="1" presStyleCnt="3"/>
      <dgm:spPr/>
    </dgm:pt>
    <dgm:pt modelId="{12C1388F-AD57-4DE4-B191-4ED17898FB2E}" type="pres">
      <dgm:prSet presAssocID="{471D820C-27DF-4D91-8D30-26D388F04921}" presName="hierRoot2" presStyleCnt="0">
        <dgm:presLayoutVars>
          <dgm:hierBranch/>
        </dgm:presLayoutVars>
      </dgm:prSet>
      <dgm:spPr/>
    </dgm:pt>
    <dgm:pt modelId="{FFB77543-DA6A-43DD-B2AB-AAA69BC0531B}" type="pres">
      <dgm:prSet presAssocID="{471D820C-27DF-4D91-8D30-26D388F04921}" presName="rootComposite" presStyleCnt="0"/>
      <dgm:spPr/>
    </dgm:pt>
    <dgm:pt modelId="{E17233EE-EDCB-4B51-826C-3D9FF876F4D5}" type="pres">
      <dgm:prSet presAssocID="{471D820C-27DF-4D91-8D30-26D388F04921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CCA92407-90B2-40EB-A35F-941FBBC6267D}" type="pres">
      <dgm:prSet presAssocID="{471D820C-27DF-4D91-8D30-26D388F04921}" presName="rootConnector" presStyleLbl="node2" presStyleIdx="1" presStyleCnt="3"/>
      <dgm:spPr/>
      <dgm:t>
        <a:bodyPr/>
        <a:lstStyle/>
        <a:p>
          <a:endParaRPr lang="sl-SI"/>
        </a:p>
      </dgm:t>
    </dgm:pt>
    <dgm:pt modelId="{105C925A-187C-4C76-9FC8-C9604B6095DA}" type="pres">
      <dgm:prSet presAssocID="{471D820C-27DF-4D91-8D30-26D388F04921}" presName="hierChild4" presStyleCnt="0"/>
      <dgm:spPr/>
    </dgm:pt>
    <dgm:pt modelId="{F9B9622F-336E-43F5-A166-265143380F5E}" type="pres">
      <dgm:prSet presAssocID="{94A5CE11-B5D0-4280-80E6-D95B706FE0BF}" presName="Name35" presStyleLbl="parChTrans1D3" presStyleIdx="2" presStyleCnt="6"/>
      <dgm:spPr/>
    </dgm:pt>
    <dgm:pt modelId="{45C2F481-247F-4444-A69A-2EFA2F9551AF}" type="pres">
      <dgm:prSet presAssocID="{FF6524B2-5CBF-4264-983B-52C6B389D554}" presName="hierRoot2" presStyleCnt="0">
        <dgm:presLayoutVars>
          <dgm:hierBranch/>
        </dgm:presLayoutVars>
      </dgm:prSet>
      <dgm:spPr/>
    </dgm:pt>
    <dgm:pt modelId="{14FEE5B5-1741-4B02-972A-07758AD75429}" type="pres">
      <dgm:prSet presAssocID="{FF6524B2-5CBF-4264-983B-52C6B389D554}" presName="rootComposite" presStyleCnt="0"/>
      <dgm:spPr/>
    </dgm:pt>
    <dgm:pt modelId="{26971C5F-068A-40ED-A6BA-6884D5B80034}" type="pres">
      <dgm:prSet presAssocID="{FF6524B2-5CBF-4264-983B-52C6B389D554}" presName="rootText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7618BF6E-616E-4B7C-BA5B-487E85545293}" type="pres">
      <dgm:prSet presAssocID="{FF6524B2-5CBF-4264-983B-52C6B389D554}" presName="rootConnector" presStyleLbl="node3" presStyleIdx="2" presStyleCnt="6"/>
      <dgm:spPr/>
      <dgm:t>
        <a:bodyPr/>
        <a:lstStyle/>
        <a:p>
          <a:endParaRPr lang="sl-SI"/>
        </a:p>
      </dgm:t>
    </dgm:pt>
    <dgm:pt modelId="{A1DB2CD9-1DFB-4421-BE39-C74A429DDFAC}" type="pres">
      <dgm:prSet presAssocID="{FF6524B2-5CBF-4264-983B-52C6B389D554}" presName="hierChild4" presStyleCnt="0"/>
      <dgm:spPr/>
    </dgm:pt>
    <dgm:pt modelId="{7DE6BC2A-473E-4C1D-B653-E37B52E336A6}" type="pres">
      <dgm:prSet presAssocID="{AB43E95D-B184-48D1-AB9B-F8B8DFC862AE}" presName="Name35" presStyleLbl="parChTrans1D4" presStyleIdx="2" presStyleCnt="6"/>
      <dgm:spPr/>
    </dgm:pt>
    <dgm:pt modelId="{F42C225A-786E-4C4D-ACFF-C6F083338E2F}" type="pres">
      <dgm:prSet presAssocID="{70892675-BA1F-4008-9A94-5C3A57FE33A8}" presName="hierRoot2" presStyleCnt="0">
        <dgm:presLayoutVars>
          <dgm:hierBranch val="r"/>
        </dgm:presLayoutVars>
      </dgm:prSet>
      <dgm:spPr/>
    </dgm:pt>
    <dgm:pt modelId="{E1F0D6DE-48A2-4A98-9599-4C5CB477B494}" type="pres">
      <dgm:prSet presAssocID="{70892675-BA1F-4008-9A94-5C3A57FE33A8}" presName="rootComposite" presStyleCnt="0"/>
      <dgm:spPr/>
    </dgm:pt>
    <dgm:pt modelId="{20866C52-3339-46C8-8894-1522D4AA0F59}" type="pres">
      <dgm:prSet presAssocID="{70892675-BA1F-4008-9A94-5C3A57FE33A8}" presName="rootText" presStyleLbl="node4" presStyleIdx="2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61300A90-1AC7-485B-B0E4-E1BC293129A6}" type="pres">
      <dgm:prSet presAssocID="{70892675-BA1F-4008-9A94-5C3A57FE33A8}" presName="rootConnector" presStyleLbl="node4" presStyleIdx="2" presStyleCnt="6"/>
      <dgm:spPr/>
      <dgm:t>
        <a:bodyPr/>
        <a:lstStyle/>
        <a:p>
          <a:endParaRPr lang="sl-SI"/>
        </a:p>
      </dgm:t>
    </dgm:pt>
    <dgm:pt modelId="{2998D40D-2E62-4A24-A32A-B5DF2171637C}" type="pres">
      <dgm:prSet presAssocID="{70892675-BA1F-4008-9A94-5C3A57FE33A8}" presName="hierChild4" presStyleCnt="0"/>
      <dgm:spPr/>
    </dgm:pt>
    <dgm:pt modelId="{2F05C6C4-2EEC-4DE1-B013-43C2AE7564CB}" type="pres">
      <dgm:prSet presAssocID="{70892675-BA1F-4008-9A94-5C3A57FE33A8}" presName="hierChild5" presStyleCnt="0"/>
      <dgm:spPr/>
    </dgm:pt>
    <dgm:pt modelId="{008659DC-9187-4502-BAB0-39C605C24A8B}" type="pres">
      <dgm:prSet presAssocID="{FF6524B2-5CBF-4264-983B-52C6B389D554}" presName="hierChild5" presStyleCnt="0"/>
      <dgm:spPr/>
    </dgm:pt>
    <dgm:pt modelId="{7187C32C-85E2-4458-AB91-EABE28755FD3}" type="pres">
      <dgm:prSet presAssocID="{2FC1C57A-1719-4399-ACCC-1702EF95B579}" presName="Name35" presStyleLbl="parChTrans1D3" presStyleIdx="3" presStyleCnt="6"/>
      <dgm:spPr/>
    </dgm:pt>
    <dgm:pt modelId="{80E1D0FB-CF59-445C-8666-3C3A00C82510}" type="pres">
      <dgm:prSet presAssocID="{C51DC507-D2FD-4F14-B12F-85CCB436E8DA}" presName="hierRoot2" presStyleCnt="0">
        <dgm:presLayoutVars>
          <dgm:hierBranch/>
        </dgm:presLayoutVars>
      </dgm:prSet>
      <dgm:spPr/>
    </dgm:pt>
    <dgm:pt modelId="{A92F03E3-386C-48E2-8F8F-799C31BE09C1}" type="pres">
      <dgm:prSet presAssocID="{C51DC507-D2FD-4F14-B12F-85CCB436E8DA}" presName="rootComposite" presStyleCnt="0"/>
      <dgm:spPr/>
    </dgm:pt>
    <dgm:pt modelId="{BBFAC547-3D44-40EB-AD69-A03282933B70}" type="pres">
      <dgm:prSet presAssocID="{C51DC507-D2FD-4F14-B12F-85CCB436E8DA}" presName="rootText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3295E962-8764-4B9C-8149-05770443E728}" type="pres">
      <dgm:prSet presAssocID="{C51DC507-D2FD-4F14-B12F-85CCB436E8DA}" presName="rootConnector" presStyleLbl="node3" presStyleIdx="3" presStyleCnt="6"/>
      <dgm:spPr/>
      <dgm:t>
        <a:bodyPr/>
        <a:lstStyle/>
        <a:p>
          <a:endParaRPr lang="sl-SI"/>
        </a:p>
      </dgm:t>
    </dgm:pt>
    <dgm:pt modelId="{5AFB927A-E011-4BCE-B3AD-87B8488D2650}" type="pres">
      <dgm:prSet presAssocID="{C51DC507-D2FD-4F14-B12F-85CCB436E8DA}" presName="hierChild4" presStyleCnt="0"/>
      <dgm:spPr/>
    </dgm:pt>
    <dgm:pt modelId="{368B8A1B-8134-4636-B043-D1274FA0A818}" type="pres">
      <dgm:prSet presAssocID="{689CC01A-DE64-4F1E-A3ED-578C8E186E78}" presName="Name35" presStyleLbl="parChTrans1D4" presStyleIdx="3" presStyleCnt="6"/>
      <dgm:spPr/>
    </dgm:pt>
    <dgm:pt modelId="{78B0340B-DA7A-4128-A346-86905B4E0952}" type="pres">
      <dgm:prSet presAssocID="{CC18F3C0-119D-4224-8AE8-280E2B7AB6D1}" presName="hierRoot2" presStyleCnt="0">
        <dgm:presLayoutVars>
          <dgm:hierBranch val="r"/>
        </dgm:presLayoutVars>
      </dgm:prSet>
      <dgm:spPr/>
    </dgm:pt>
    <dgm:pt modelId="{733D2FC8-5047-4951-8008-A8F8F845FEE7}" type="pres">
      <dgm:prSet presAssocID="{CC18F3C0-119D-4224-8AE8-280E2B7AB6D1}" presName="rootComposite" presStyleCnt="0"/>
      <dgm:spPr/>
    </dgm:pt>
    <dgm:pt modelId="{86C786E7-01BA-4457-9101-32FA9B6C10C8}" type="pres">
      <dgm:prSet presAssocID="{CC18F3C0-119D-4224-8AE8-280E2B7AB6D1}" presName="rootText" presStyleLbl="node4" presStyleIdx="3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04686EA2-A287-40AF-A061-CE2AD1BC94F5}" type="pres">
      <dgm:prSet presAssocID="{CC18F3C0-119D-4224-8AE8-280E2B7AB6D1}" presName="rootConnector" presStyleLbl="node4" presStyleIdx="3" presStyleCnt="6"/>
      <dgm:spPr/>
      <dgm:t>
        <a:bodyPr/>
        <a:lstStyle/>
        <a:p>
          <a:endParaRPr lang="sl-SI"/>
        </a:p>
      </dgm:t>
    </dgm:pt>
    <dgm:pt modelId="{C5EA94C8-4B24-4FB1-8BFC-4AE193830ADE}" type="pres">
      <dgm:prSet presAssocID="{CC18F3C0-119D-4224-8AE8-280E2B7AB6D1}" presName="hierChild4" presStyleCnt="0"/>
      <dgm:spPr/>
    </dgm:pt>
    <dgm:pt modelId="{A803AA74-6268-49C1-B59B-3465DBC1A6F9}" type="pres">
      <dgm:prSet presAssocID="{CC18F3C0-119D-4224-8AE8-280E2B7AB6D1}" presName="hierChild5" presStyleCnt="0"/>
      <dgm:spPr/>
    </dgm:pt>
    <dgm:pt modelId="{381DB603-2953-46D5-A3F4-1AE61BB70046}" type="pres">
      <dgm:prSet presAssocID="{C51DC507-D2FD-4F14-B12F-85CCB436E8DA}" presName="hierChild5" presStyleCnt="0"/>
      <dgm:spPr/>
    </dgm:pt>
    <dgm:pt modelId="{54C6D266-134A-4FCE-B052-703BD4CB0EB1}" type="pres">
      <dgm:prSet presAssocID="{471D820C-27DF-4D91-8D30-26D388F04921}" presName="hierChild5" presStyleCnt="0"/>
      <dgm:spPr/>
    </dgm:pt>
    <dgm:pt modelId="{9BDB7387-B14D-4FB5-ABB0-9C4726BB9074}" type="pres">
      <dgm:prSet presAssocID="{2972663E-0C57-4265-A33F-4524315BE2FF}" presName="Name35" presStyleLbl="parChTrans1D2" presStyleIdx="2" presStyleCnt="3"/>
      <dgm:spPr/>
    </dgm:pt>
    <dgm:pt modelId="{3C3690C7-CFC2-456B-B239-7D805EC34F3A}" type="pres">
      <dgm:prSet presAssocID="{9BF94BFE-F484-4FE6-9B09-8BA3963E42B8}" presName="hierRoot2" presStyleCnt="0">
        <dgm:presLayoutVars>
          <dgm:hierBranch/>
        </dgm:presLayoutVars>
      </dgm:prSet>
      <dgm:spPr/>
    </dgm:pt>
    <dgm:pt modelId="{533A1D3A-1C08-49D1-8751-2254832A9868}" type="pres">
      <dgm:prSet presAssocID="{9BF94BFE-F484-4FE6-9B09-8BA3963E42B8}" presName="rootComposite" presStyleCnt="0"/>
      <dgm:spPr/>
    </dgm:pt>
    <dgm:pt modelId="{21DF82CC-6A00-4342-B60E-BC328CE14509}" type="pres">
      <dgm:prSet presAssocID="{9BF94BFE-F484-4FE6-9B09-8BA3963E42B8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60D9854C-C7A6-489E-8D75-7EDC191D73EC}" type="pres">
      <dgm:prSet presAssocID="{9BF94BFE-F484-4FE6-9B09-8BA3963E42B8}" presName="rootConnector" presStyleLbl="node2" presStyleIdx="2" presStyleCnt="3"/>
      <dgm:spPr/>
      <dgm:t>
        <a:bodyPr/>
        <a:lstStyle/>
        <a:p>
          <a:endParaRPr lang="sl-SI"/>
        </a:p>
      </dgm:t>
    </dgm:pt>
    <dgm:pt modelId="{E238D46F-FB15-4CCD-885D-9DA10B795D57}" type="pres">
      <dgm:prSet presAssocID="{9BF94BFE-F484-4FE6-9B09-8BA3963E42B8}" presName="hierChild4" presStyleCnt="0"/>
      <dgm:spPr/>
    </dgm:pt>
    <dgm:pt modelId="{452A0217-3306-4CF8-A848-E500A9F13A1D}" type="pres">
      <dgm:prSet presAssocID="{E2E6EC11-8F40-46B2-B454-56864FCC08C4}" presName="Name35" presStyleLbl="parChTrans1D3" presStyleIdx="4" presStyleCnt="6"/>
      <dgm:spPr/>
    </dgm:pt>
    <dgm:pt modelId="{49DA83AA-C782-4060-BD0A-334ED55E88FE}" type="pres">
      <dgm:prSet presAssocID="{4FB24E16-F09F-4560-8EE6-2CFB84C4ED13}" presName="hierRoot2" presStyleCnt="0">
        <dgm:presLayoutVars>
          <dgm:hierBranch/>
        </dgm:presLayoutVars>
      </dgm:prSet>
      <dgm:spPr/>
    </dgm:pt>
    <dgm:pt modelId="{3B2FA88C-91FD-4E7C-A717-8F3FECD4F07E}" type="pres">
      <dgm:prSet presAssocID="{4FB24E16-F09F-4560-8EE6-2CFB84C4ED13}" presName="rootComposite" presStyleCnt="0"/>
      <dgm:spPr/>
    </dgm:pt>
    <dgm:pt modelId="{391A5661-1A8D-4C0F-9A0D-4126994CE4DA}" type="pres">
      <dgm:prSet presAssocID="{4FB24E16-F09F-4560-8EE6-2CFB84C4ED13}" presName="rootText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6626E74A-08F0-40BC-B2C2-321B5C1D9EE6}" type="pres">
      <dgm:prSet presAssocID="{4FB24E16-F09F-4560-8EE6-2CFB84C4ED13}" presName="rootConnector" presStyleLbl="node3" presStyleIdx="4" presStyleCnt="6"/>
      <dgm:spPr/>
      <dgm:t>
        <a:bodyPr/>
        <a:lstStyle/>
        <a:p>
          <a:endParaRPr lang="sl-SI"/>
        </a:p>
      </dgm:t>
    </dgm:pt>
    <dgm:pt modelId="{A076078F-4182-4817-80A7-8C76FEA30C74}" type="pres">
      <dgm:prSet presAssocID="{4FB24E16-F09F-4560-8EE6-2CFB84C4ED13}" presName="hierChild4" presStyleCnt="0"/>
      <dgm:spPr/>
    </dgm:pt>
    <dgm:pt modelId="{FCF58D0B-0159-4D9F-A223-4B795C8D713A}" type="pres">
      <dgm:prSet presAssocID="{D5B259E5-E552-4307-81EA-FB9481454F7E}" presName="Name35" presStyleLbl="parChTrans1D4" presStyleIdx="4" presStyleCnt="6"/>
      <dgm:spPr/>
    </dgm:pt>
    <dgm:pt modelId="{F1CE653D-C88B-496E-95E5-6454E1A40BD3}" type="pres">
      <dgm:prSet presAssocID="{91970FD7-17FE-4692-81BB-2BE17727E23D}" presName="hierRoot2" presStyleCnt="0">
        <dgm:presLayoutVars>
          <dgm:hierBranch val="r"/>
        </dgm:presLayoutVars>
      </dgm:prSet>
      <dgm:spPr/>
    </dgm:pt>
    <dgm:pt modelId="{C855A5FE-B990-41A4-B395-53CA4E9BAE60}" type="pres">
      <dgm:prSet presAssocID="{91970FD7-17FE-4692-81BB-2BE17727E23D}" presName="rootComposite" presStyleCnt="0"/>
      <dgm:spPr/>
    </dgm:pt>
    <dgm:pt modelId="{C310B01D-8649-40DF-A87D-A098A4D14D48}" type="pres">
      <dgm:prSet presAssocID="{91970FD7-17FE-4692-81BB-2BE17727E23D}" presName="rootText" presStyleLbl="node4" presStyleIdx="4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EF03A045-A735-4FB7-85D0-38732AACD6C7}" type="pres">
      <dgm:prSet presAssocID="{91970FD7-17FE-4692-81BB-2BE17727E23D}" presName="rootConnector" presStyleLbl="node4" presStyleIdx="4" presStyleCnt="6"/>
      <dgm:spPr/>
      <dgm:t>
        <a:bodyPr/>
        <a:lstStyle/>
        <a:p>
          <a:endParaRPr lang="sl-SI"/>
        </a:p>
      </dgm:t>
    </dgm:pt>
    <dgm:pt modelId="{A9CD06C1-65DA-44D8-8822-C940A9476AB3}" type="pres">
      <dgm:prSet presAssocID="{91970FD7-17FE-4692-81BB-2BE17727E23D}" presName="hierChild4" presStyleCnt="0"/>
      <dgm:spPr/>
    </dgm:pt>
    <dgm:pt modelId="{A6417F67-F0FA-4FC5-ADC4-33449D75F0EA}" type="pres">
      <dgm:prSet presAssocID="{91970FD7-17FE-4692-81BB-2BE17727E23D}" presName="hierChild5" presStyleCnt="0"/>
      <dgm:spPr/>
    </dgm:pt>
    <dgm:pt modelId="{968474F7-65A8-45B6-87C5-A05E619A8011}" type="pres">
      <dgm:prSet presAssocID="{4FB24E16-F09F-4560-8EE6-2CFB84C4ED13}" presName="hierChild5" presStyleCnt="0"/>
      <dgm:spPr/>
    </dgm:pt>
    <dgm:pt modelId="{39FC4825-0F24-450D-A16E-4805C2FBAF2A}" type="pres">
      <dgm:prSet presAssocID="{AD83D968-93EB-47CA-9DCA-2E49A78F00B2}" presName="Name35" presStyleLbl="parChTrans1D3" presStyleIdx="5" presStyleCnt="6"/>
      <dgm:spPr/>
    </dgm:pt>
    <dgm:pt modelId="{287CD777-EE7C-4988-BEAE-71C3015214FE}" type="pres">
      <dgm:prSet presAssocID="{ABD892F3-6DDD-4A04-A844-DE723DA1FC79}" presName="hierRoot2" presStyleCnt="0">
        <dgm:presLayoutVars>
          <dgm:hierBranch/>
        </dgm:presLayoutVars>
      </dgm:prSet>
      <dgm:spPr/>
    </dgm:pt>
    <dgm:pt modelId="{A21034AE-4B9B-4E74-A9E5-8C32AD2584A2}" type="pres">
      <dgm:prSet presAssocID="{ABD892F3-6DDD-4A04-A844-DE723DA1FC79}" presName="rootComposite" presStyleCnt="0"/>
      <dgm:spPr/>
    </dgm:pt>
    <dgm:pt modelId="{D62DC19A-6247-4E74-A9B4-2A6F7DBC8262}" type="pres">
      <dgm:prSet presAssocID="{ABD892F3-6DDD-4A04-A844-DE723DA1FC79}" presName="rootText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20ADD171-282F-43B5-9F94-DC02A93DE6EC}" type="pres">
      <dgm:prSet presAssocID="{ABD892F3-6DDD-4A04-A844-DE723DA1FC79}" presName="rootConnector" presStyleLbl="node3" presStyleIdx="5" presStyleCnt="6"/>
      <dgm:spPr/>
      <dgm:t>
        <a:bodyPr/>
        <a:lstStyle/>
        <a:p>
          <a:endParaRPr lang="sl-SI"/>
        </a:p>
      </dgm:t>
    </dgm:pt>
    <dgm:pt modelId="{C5C89FFD-FAFB-498C-B6A1-EBE8D566EEC3}" type="pres">
      <dgm:prSet presAssocID="{ABD892F3-6DDD-4A04-A844-DE723DA1FC79}" presName="hierChild4" presStyleCnt="0"/>
      <dgm:spPr/>
    </dgm:pt>
    <dgm:pt modelId="{9866F69E-C253-4BC0-A471-50B0A35693B7}" type="pres">
      <dgm:prSet presAssocID="{C5795A4D-BDC1-4B58-B19C-75D4A12B3034}" presName="Name35" presStyleLbl="parChTrans1D4" presStyleIdx="5" presStyleCnt="6"/>
      <dgm:spPr/>
    </dgm:pt>
    <dgm:pt modelId="{432902D0-721E-440A-B945-3E583EB00022}" type="pres">
      <dgm:prSet presAssocID="{6A0B7B91-56D2-439F-8BBD-70120F7DB2FB}" presName="hierRoot2" presStyleCnt="0">
        <dgm:presLayoutVars>
          <dgm:hierBranch val="r"/>
        </dgm:presLayoutVars>
      </dgm:prSet>
      <dgm:spPr/>
    </dgm:pt>
    <dgm:pt modelId="{3D3211B1-816E-4D33-B316-B968DA356733}" type="pres">
      <dgm:prSet presAssocID="{6A0B7B91-56D2-439F-8BBD-70120F7DB2FB}" presName="rootComposite" presStyleCnt="0"/>
      <dgm:spPr/>
    </dgm:pt>
    <dgm:pt modelId="{8198B782-8531-4A10-9A61-E52A7CCCBA3D}" type="pres">
      <dgm:prSet presAssocID="{6A0B7B91-56D2-439F-8BBD-70120F7DB2FB}" presName="rootText" presStyleLbl="node4" presStyleIdx="5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CBF9363F-C878-4D65-BE41-A80E4D30C34A}" type="pres">
      <dgm:prSet presAssocID="{6A0B7B91-56D2-439F-8BBD-70120F7DB2FB}" presName="rootConnector" presStyleLbl="node4" presStyleIdx="5" presStyleCnt="6"/>
      <dgm:spPr/>
      <dgm:t>
        <a:bodyPr/>
        <a:lstStyle/>
        <a:p>
          <a:endParaRPr lang="sl-SI"/>
        </a:p>
      </dgm:t>
    </dgm:pt>
    <dgm:pt modelId="{836EDDA9-2C71-42C8-8B78-258F329A11FC}" type="pres">
      <dgm:prSet presAssocID="{6A0B7B91-56D2-439F-8BBD-70120F7DB2FB}" presName="hierChild4" presStyleCnt="0"/>
      <dgm:spPr/>
    </dgm:pt>
    <dgm:pt modelId="{C8BD791D-B88E-4E83-B977-69CE78B989D4}" type="pres">
      <dgm:prSet presAssocID="{6A0B7B91-56D2-439F-8BBD-70120F7DB2FB}" presName="hierChild5" presStyleCnt="0"/>
      <dgm:spPr/>
    </dgm:pt>
    <dgm:pt modelId="{09F9F3CB-6F15-4B59-AFAC-48FB348E556E}" type="pres">
      <dgm:prSet presAssocID="{ABD892F3-6DDD-4A04-A844-DE723DA1FC79}" presName="hierChild5" presStyleCnt="0"/>
      <dgm:spPr/>
    </dgm:pt>
    <dgm:pt modelId="{69C19DAA-4FFD-4927-8DAB-2F1A82A371AF}" type="pres">
      <dgm:prSet presAssocID="{9BF94BFE-F484-4FE6-9B09-8BA3963E42B8}" presName="hierChild5" presStyleCnt="0"/>
      <dgm:spPr/>
    </dgm:pt>
    <dgm:pt modelId="{49E6CFE3-E091-4861-8603-E58EA75E9F43}" type="pres">
      <dgm:prSet presAssocID="{ECBA31B7-C0C9-48B5-BC83-9F281635109B}" presName="hierChild3" presStyleCnt="0"/>
      <dgm:spPr/>
    </dgm:pt>
  </dgm:ptLst>
  <dgm:cxnLst>
    <dgm:cxn modelId="{735B96C5-6EDA-45A3-BE1B-485DB144FF55}" srcId="{ABD892F3-6DDD-4A04-A844-DE723DA1FC79}" destId="{6A0B7B91-56D2-439F-8BBD-70120F7DB2FB}" srcOrd="0" destOrd="0" parTransId="{C5795A4D-BDC1-4B58-B19C-75D4A12B3034}" sibTransId="{DD695B0E-3297-4E7E-9E17-D9310395F1D5}"/>
    <dgm:cxn modelId="{2F4CB78F-63ED-4017-BEAB-40666ED59791}" type="presOf" srcId="{6A0B7B91-56D2-439F-8BBD-70120F7DB2FB}" destId="{8198B782-8531-4A10-9A61-E52A7CCCBA3D}" srcOrd="0" destOrd="0" presId="urn:microsoft.com/office/officeart/2005/8/layout/orgChart1"/>
    <dgm:cxn modelId="{2AF1308A-D87D-4659-AC9A-775B54D0B154}" type="presOf" srcId="{9BF94BFE-F484-4FE6-9B09-8BA3963E42B8}" destId="{21DF82CC-6A00-4342-B60E-BC328CE14509}" srcOrd="0" destOrd="0" presId="urn:microsoft.com/office/officeart/2005/8/layout/orgChart1"/>
    <dgm:cxn modelId="{BCD79EED-713A-4B52-AA3F-C73F21B0EA6B}" type="presOf" srcId="{3BE66AE4-40A7-4BB2-8B3E-3EACCC248832}" destId="{BD2A9C8A-8C8D-423A-ACD0-232ED1506F94}" srcOrd="0" destOrd="0" presId="urn:microsoft.com/office/officeart/2005/8/layout/orgChart1"/>
    <dgm:cxn modelId="{285D50D6-FEC8-48D7-91F8-1B0D5534C06B}" srcId="{471D820C-27DF-4D91-8D30-26D388F04921}" destId="{FF6524B2-5CBF-4264-983B-52C6B389D554}" srcOrd="0" destOrd="0" parTransId="{94A5CE11-B5D0-4280-80E6-D95B706FE0BF}" sibTransId="{B7E7A6D3-B1CA-431D-9999-D14B2DFC1A67}"/>
    <dgm:cxn modelId="{B9B64246-FEAF-4AF2-B9C4-1C9779FAB641}" srcId="{ECBA31B7-C0C9-48B5-BC83-9F281635109B}" destId="{471D820C-27DF-4D91-8D30-26D388F04921}" srcOrd="1" destOrd="0" parTransId="{2B49884E-FB9C-4588-9D79-AA3C0D7D9D60}" sibTransId="{F87FF7F1-9975-4154-B614-261D6964C111}"/>
    <dgm:cxn modelId="{BE3A4670-9BB2-40E5-AE2F-A416CAF6110E}" type="presOf" srcId="{E5F16A08-EB88-4875-B16D-889A67183E7F}" destId="{B0315FC4-BDD7-4DC2-85CA-2751D0E517F7}" srcOrd="0" destOrd="0" presId="urn:microsoft.com/office/officeart/2005/8/layout/orgChart1"/>
    <dgm:cxn modelId="{A8581138-A239-43CB-AAFA-F2EAF941E2AB}" type="presOf" srcId="{ECBA31B7-C0C9-48B5-BC83-9F281635109B}" destId="{F4B3BB12-B620-4D9E-9113-8F3F8BA1A002}" srcOrd="1" destOrd="0" presId="urn:microsoft.com/office/officeart/2005/8/layout/orgChart1"/>
    <dgm:cxn modelId="{50462212-C318-4CD4-9650-4C19EA85C720}" type="presOf" srcId="{9BF94BFE-F484-4FE6-9B09-8BA3963E42B8}" destId="{60D9854C-C7A6-489E-8D75-7EDC191D73EC}" srcOrd="1" destOrd="0" presId="urn:microsoft.com/office/officeart/2005/8/layout/orgChart1"/>
    <dgm:cxn modelId="{088035E2-E1F6-4469-A7F5-629FFEEF53C5}" type="presOf" srcId="{AB43E95D-B184-48D1-AB9B-F8B8DFC862AE}" destId="{7DE6BC2A-473E-4C1D-B653-E37B52E336A6}" srcOrd="0" destOrd="0" presId="urn:microsoft.com/office/officeart/2005/8/layout/orgChart1"/>
    <dgm:cxn modelId="{A366A075-CE93-477E-B221-FBBAF4964B79}" type="presOf" srcId="{94A5CE11-B5D0-4280-80E6-D95B706FE0BF}" destId="{F9B9622F-336E-43F5-A166-265143380F5E}" srcOrd="0" destOrd="0" presId="urn:microsoft.com/office/officeart/2005/8/layout/orgChart1"/>
    <dgm:cxn modelId="{E0304716-FB48-4C48-B5CD-9F059433C510}" srcId="{471D820C-27DF-4D91-8D30-26D388F04921}" destId="{C51DC507-D2FD-4F14-B12F-85CCB436E8DA}" srcOrd="1" destOrd="0" parTransId="{2FC1C57A-1719-4399-ACCC-1702EF95B579}" sibTransId="{209BE5F8-8256-4B6D-B0E8-1748A5FA0F78}"/>
    <dgm:cxn modelId="{AE545086-71B3-40BB-B8C9-67D30A1F2D09}" type="presOf" srcId="{E2E6EC11-8F40-46B2-B454-56864FCC08C4}" destId="{452A0217-3306-4CF8-A848-E500A9F13A1D}" srcOrd="0" destOrd="0" presId="urn:microsoft.com/office/officeart/2005/8/layout/orgChart1"/>
    <dgm:cxn modelId="{E2149B2C-E097-498B-A3D8-0109F94FB733}" type="presOf" srcId="{91970FD7-17FE-4692-81BB-2BE17727E23D}" destId="{C310B01D-8649-40DF-A87D-A098A4D14D48}" srcOrd="0" destOrd="0" presId="urn:microsoft.com/office/officeart/2005/8/layout/orgChart1"/>
    <dgm:cxn modelId="{7897F626-D78A-4B23-A8A4-D30B319B693C}" type="presOf" srcId="{C51DC507-D2FD-4F14-B12F-85CCB436E8DA}" destId="{BBFAC547-3D44-40EB-AD69-A03282933B70}" srcOrd="0" destOrd="0" presId="urn:microsoft.com/office/officeart/2005/8/layout/orgChart1"/>
    <dgm:cxn modelId="{721AC769-385B-45E8-95A7-61EF3AAA5F16}" srcId="{0F98BBEC-AD6D-47BF-AE38-2610A276F3D7}" destId="{69443DF1-3F21-40E6-81BC-7791BE8C53D8}" srcOrd="0" destOrd="0" parTransId="{BB08E482-C143-4991-B669-13BD26A5C278}" sibTransId="{79B0EE78-E170-47DF-8B37-6081D48C862C}"/>
    <dgm:cxn modelId="{75C857C5-74BE-4A0C-99B2-0C680C54A7AA}" type="presOf" srcId="{26DCC741-747C-482D-AE25-84E4323372B0}" destId="{CB20EF57-38F3-4DA8-8DE6-815436F09047}" srcOrd="0" destOrd="0" presId="urn:microsoft.com/office/officeart/2005/8/layout/orgChart1"/>
    <dgm:cxn modelId="{B7B7EBDC-3B4C-4B79-B3C4-8CE30E066793}" srcId="{C51DC507-D2FD-4F14-B12F-85CCB436E8DA}" destId="{CC18F3C0-119D-4224-8AE8-280E2B7AB6D1}" srcOrd="0" destOrd="0" parTransId="{689CC01A-DE64-4F1E-A3ED-578C8E186E78}" sibTransId="{0099DC2A-1585-47A7-B689-5F74439BF4E7}"/>
    <dgm:cxn modelId="{8054DF8B-3514-4F90-86B4-91A1FAF591D7}" type="presOf" srcId="{471D820C-27DF-4D91-8D30-26D388F04921}" destId="{E17233EE-EDCB-4B51-826C-3D9FF876F4D5}" srcOrd="0" destOrd="0" presId="urn:microsoft.com/office/officeart/2005/8/layout/orgChart1"/>
    <dgm:cxn modelId="{CBB3BB85-CA65-4EB8-B062-F0FBCF533D65}" srcId="{4FB24E16-F09F-4560-8EE6-2CFB84C4ED13}" destId="{91970FD7-17FE-4692-81BB-2BE17727E23D}" srcOrd="0" destOrd="0" parTransId="{D5B259E5-E552-4307-81EA-FB9481454F7E}" sibTransId="{DADF24F3-067A-416E-9127-ECDE5F548938}"/>
    <dgm:cxn modelId="{5AB0B631-8DD8-4FA1-BC63-F55D4A39D10D}" type="presOf" srcId="{FF6524B2-5CBF-4264-983B-52C6B389D554}" destId="{26971C5F-068A-40ED-A6BA-6884D5B80034}" srcOrd="0" destOrd="0" presId="urn:microsoft.com/office/officeart/2005/8/layout/orgChart1"/>
    <dgm:cxn modelId="{C3362C5B-42C0-4211-BADA-832B23EF3D4D}" type="presOf" srcId="{1854A4D0-E1ED-40DA-9B5B-6E84D801BC5E}" destId="{40C05EFF-6B6E-4BCB-8390-DD48BF11F6DD}" srcOrd="0" destOrd="0" presId="urn:microsoft.com/office/officeart/2005/8/layout/orgChart1"/>
    <dgm:cxn modelId="{5D69C7DF-D106-4E26-A28E-723BEAD274E9}" type="presOf" srcId="{56EB3712-8A8B-46DD-BD2F-6209C80A1D55}" destId="{15C8E14E-2A21-4FC1-80A2-339A15A5C34D}" srcOrd="1" destOrd="0" presId="urn:microsoft.com/office/officeart/2005/8/layout/orgChart1"/>
    <dgm:cxn modelId="{76365DCF-4696-4A7B-B93C-BD975013ECA5}" type="presOf" srcId="{56EB3712-8A8B-46DD-BD2F-6209C80A1D55}" destId="{C5064887-5BFF-4534-90A3-ADA119944733}" srcOrd="0" destOrd="0" presId="urn:microsoft.com/office/officeart/2005/8/layout/orgChart1"/>
    <dgm:cxn modelId="{5F9468B8-F220-4BA3-9797-30533BA377C1}" srcId="{73E504D8-BB3C-436C-8FB9-59DDE160513A}" destId="{56EB3712-8A8B-46DD-BD2F-6209C80A1D55}" srcOrd="0" destOrd="0" parTransId="{3BE66AE4-40A7-4BB2-8B3E-3EACCC248832}" sibTransId="{D006DB11-19DB-4F39-A2C6-4A457F316768}"/>
    <dgm:cxn modelId="{D9334DCE-26F8-41AF-98AB-538BF95ADA96}" type="presOf" srcId="{BB08E482-C143-4991-B669-13BD26A5C278}" destId="{F577F3BD-F8E3-4FA0-A0E4-915636C1D033}" srcOrd="0" destOrd="0" presId="urn:microsoft.com/office/officeart/2005/8/layout/orgChart1"/>
    <dgm:cxn modelId="{55F0DF6E-FC4E-4BCE-BFE2-B2430296428D}" type="presOf" srcId="{69443DF1-3F21-40E6-81BC-7791BE8C53D8}" destId="{04F8E48D-4634-44BE-9E0F-C7C0A860C596}" srcOrd="0" destOrd="0" presId="urn:microsoft.com/office/officeart/2005/8/layout/orgChart1"/>
    <dgm:cxn modelId="{BB6EA9AF-A5D8-4A90-BE39-EA0F6FB90DC8}" type="presOf" srcId="{C51DC507-D2FD-4F14-B12F-85CCB436E8DA}" destId="{3295E962-8764-4B9C-8149-05770443E728}" srcOrd="1" destOrd="0" presId="urn:microsoft.com/office/officeart/2005/8/layout/orgChart1"/>
    <dgm:cxn modelId="{7AFDBF28-E8EB-4033-B847-DCCD9A98E021}" type="presOf" srcId="{ABD892F3-6DDD-4A04-A844-DE723DA1FC79}" destId="{20ADD171-282F-43B5-9F94-DC02A93DE6EC}" srcOrd="1" destOrd="0" presId="urn:microsoft.com/office/officeart/2005/8/layout/orgChart1"/>
    <dgm:cxn modelId="{B7888E6D-7821-4E35-90A1-A6A0786E0EFE}" srcId="{FF6524B2-5CBF-4264-983B-52C6B389D554}" destId="{70892675-BA1F-4008-9A94-5C3A57FE33A8}" srcOrd="0" destOrd="0" parTransId="{AB43E95D-B184-48D1-AB9B-F8B8DFC862AE}" sibTransId="{5F0B90B4-C6C9-4E22-B6EC-D0126E87247A}"/>
    <dgm:cxn modelId="{1D7F2FDA-0AF9-4977-A1A5-1F8032475306}" type="presOf" srcId="{AD83D968-93EB-47CA-9DCA-2E49A78F00B2}" destId="{39FC4825-0F24-450D-A16E-4805C2FBAF2A}" srcOrd="0" destOrd="0" presId="urn:microsoft.com/office/officeart/2005/8/layout/orgChart1"/>
    <dgm:cxn modelId="{14C97AC5-8A54-44E3-AAF1-359685829A58}" srcId="{26DCC741-747C-482D-AE25-84E4323372B0}" destId="{ECBA31B7-C0C9-48B5-BC83-9F281635109B}" srcOrd="0" destOrd="0" parTransId="{4AB90C33-E4EF-4FC9-A582-BB98B6075F59}" sibTransId="{42F70942-4831-43F4-8FDF-1213210A2501}"/>
    <dgm:cxn modelId="{84FE94FE-DD17-48B1-8B75-5AA75BAA6B2E}" srcId="{ECBA31B7-C0C9-48B5-BC83-9F281635109B}" destId="{9BF94BFE-F484-4FE6-9B09-8BA3963E42B8}" srcOrd="2" destOrd="0" parTransId="{2972663E-0C57-4265-A33F-4524315BE2FF}" sibTransId="{4EE4634B-9512-4B98-BE87-87D93A100980}"/>
    <dgm:cxn modelId="{1022DFF2-6B6D-4592-AABE-C89D6091CBB6}" type="presOf" srcId="{0F98BBEC-AD6D-47BF-AE38-2610A276F3D7}" destId="{FA0F6673-B5E6-4949-9A3C-8EAFC74FA288}" srcOrd="0" destOrd="0" presId="urn:microsoft.com/office/officeart/2005/8/layout/orgChart1"/>
    <dgm:cxn modelId="{8C7CFE14-6D4D-4549-85E8-09BF6B5B9FBA}" type="presOf" srcId="{2FC1C57A-1719-4399-ACCC-1702EF95B579}" destId="{7187C32C-85E2-4458-AB91-EABE28755FD3}" srcOrd="0" destOrd="0" presId="urn:microsoft.com/office/officeart/2005/8/layout/orgChart1"/>
    <dgm:cxn modelId="{24FD3843-73DB-4451-A029-87727B99503A}" type="presOf" srcId="{CC18F3C0-119D-4224-8AE8-280E2B7AB6D1}" destId="{04686EA2-A287-40AF-A061-CE2AD1BC94F5}" srcOrd="1" destOrd="0" presId="urn:microsoft.com/office/officeart/2005/8/layout/orgChart1"/>
    <dgm:cxn modelId="{AEC4EF7A-C4FB-4439-895A-07B99C79EC90}" type="presOf" srcId="{70892675-BA1F-4008-9A94-5C3A57FE33A8}" destId="{20866C52-3339-46C8-8894-1522D4AA0F59}" srcOrd="0" destOrd="0" presId="urn:microsoft.com/office/officeart/2005/8/layout/orgChart1"/>
    <dgm:cxn modelId="{F1A46347-194E-4E63-9021-64D13F3321E9}" type="presOf" srcId="{91970FD7-17FE-4692-81BB-2BE17727E23D}" destId="{EF03A045-A735-4FB7-85D0-38732AACD6C7}" srcOrd="1" destOrd="0" presId="urn:microsoft.com/office/officeart/2005/8/layout/orgChart1"/>
    <dgm:cxn modelId="{4902BE84-A7FC-4089-8F49-59A64A3F4180}" type="presOf" srcId="{4FB24E16-F09F-4560-8EE6-2CFB84C4ED13}" destId="{391A5661-1A8D-4C0F-9A0D-4126994CE4DA}" srcOrd="0" destOrd="0" presId="urn:microsoft.com/office/officeart/2005/8/layout/orgChart1"/>
    <dgm:cxn modelId="{E039C09D-A8EC-46C8-9E91-A0D2B0E3861F}" type="presOf" srcId="{1854A4D0-E1ED-40DA-9B5B-6E84D801BC5E}" destId="{D1037311-1246-475E-9DFD-2D49E52AC27A}" srcOrd="1" destOrd="0" presId="urn:microsoft.com/office/officeart/2005/8/layout/orgChart1"/>
    <dgm:cxn modelId="{15BA38BA-5874-4C86-84A1-E6CC74D97B73}" type="presOf" srcId="{CC18F3C0-119D-4224-8AE8-280E2B7AB6D1}" destId="{86C786E7-01BA-4457-9101-32FA9B6C10C8}" srcOrd="0" destOrd="0" presId="urn:microsoft.com/office/officeart/2005/8/layout/orgChart1"/>
    <dgm:cxn modelId="{30C497BC-C08B-4E5B-BB65-F53A74A7D430}" type="presOf" srcId="{2B49884E-FB9C-4588-9D79-AA3C0D7D9D60}" destId="{1D945767-1313-47B5-99CE-95B332904080}" srcOrd="0" destOrd="0" presId="urn:microsoft.com/office/officeart/2005/8/layout/orgChart1"/>
    <dgm:cxn modelId="{D4EC5B5B-E9B2-4B91-AF44-EF74D1EDD1A3}" type="presOf" srcId="{ECBA31B7-C0C9-48B5-BC83-9F281635109B}" destId="{C32BE290-4982-4DC1-9129-67CD5B18CF29}" srcOrd="0" destOrd="0" presId="urn:microsoft.com/office/officeart/2005/8/layout/orgChart1"/>
    <dgm:cxn modelId="{5204841C-DA57-4CDC-856B-1A9263BD0B13}" type="presOf" srcId="{C5795A4D-BDC1-4B58-B19C-75D4A12B3034}" destId="{9866F69E-C253-4BC0-A471-50B0A35693B7}" srcOrd="0" destOrd="0" presId="urn:microsoft.com/office/officeart/2005/8/layout/orgChart1"/>
    <dgm:cxn modelId="{F6388889-702B-4FBF-8243-58376C23BCCC}" type="presOf" srcId="{6A0B7B91-56D2-439F-8BBD-70120F7DB2FB}" destId="{CBF9363F-C878-4D65-BE41-A80E4D30C34A}" srcOrd="1" destOrd="0" presId="urn:microsoft.com/office/officeart/2005/8/layout/orgChart1"/>
    <dgm:cxn modelId="{EA3B7588-6FEA-409B-8984-5036E74FF557}" type="presOf" srcId="{0F98BBEC-AD6D-47BF-AE38-2610A276F3D7}" destId="{8336B662-F621-4F3E-9BE1-7CEF166C3662}" srcOrd="1" destOrd="0" presId="urn:microsoft.com/office/officeart/2005/8/layout/orgChart1"/>
    <dgm:cxn modelId="{BE6E93B9-7823-4119-B60C-A80173E47141}" srcId="{9BF94BFE-F484-4FE6-9B09-8BA3963E42B8}" destId="{4FB24E16-F09F-4560-8EE6-2CFB84C4ED13}" srcOrd="0" destOrd="0" parTransId="{E2E6EC11-8F40-46B2-B454-56864FCC08C4}" sibTransId="{C87636B0-9387-45DC-86EB-9CB67B895863}"/>
    <dgm:cxn modelId="{659D9741-73C0-4028-A64C-EF6BA64B2948}" type="presOf" srcId="{FF6524B2-5CBF-4264-983B-52C6B389D554}" destId="{7618BF6E-616E-4B7C-BA5B-487E85545293}" srcOrd="1" destOrd="0" presId="urn:microsoft.com/office/officeart/2005/8/layout/orgChart1"/>
    <dgm:cxn modelId="{E9FE4C82-477C-47ED-BD82-DD2AB14C8F07}" type="presOf" srcId="{E5886154-579F-450C-9FDC-0BD900EEEC1F}" destId="{1C82D664-23DC-4A8F-B4D6-E53279CE6124}" srcOrd="0" destOrd="0" presId="urn:microsoft.com/office/officeart/2005/8/layout/orgChart1"/>
    <dgm:cxn modelId="{83D4CEE1-3980-4F2B-BA31-4A1F1CF5F389}" type="presOf" srcId="{471D820C-27DF-4D91-8D30-26D388F04921}" destId="{CCA92407-90B2-40EB-A35F-941FBBC6267D}" srcOrd="1" destOrd="0" presId="urn:microsoft.com/office/officeart/2005/8/layout/orgChart1"/>
    <dgm:cxn modelId="{787AB16E-3D6D-4A46-B700-110913EDBF14}" type="presOf" srcId="{D5B259E5-E552-4307-81EA-FB9481454F7E}" destId="{FCF58D0B-0159-4D9F-A223-4B795C8D713A}" srcOrd="0" destOrd="0" presId="urn:microsoft.com/office/officeart/2005/8/layout/orgChart1"/>
    <dgm:cxn modelId="{596BD7C2-DE9A-4BD6-BB22-C2E8F6CBFA14}" srcId="{ECBA31B7-C0C9-48B5-BC83-9F281635109B}" destId="{1854A4D0-E1ED-40DA-9B5B-6E84D801BC5E}" srcOrd="0" destOrd="0" parTransId="{E5886154-579F-450C-9FDC-0BD900EEEC1F}" sibTransId="{EB5EDAF0-799C-47AA-8461-2EEFE5DAF62C}"/>
    <dgm:cxn modelId="{1703B93B-8288-44EF-B06E-DF0EAC3C5AD6}" srcId="{1854A4D0-E1ED-40DA-9B5B-6E84D801BC5E}" destId="{0F98BBEC-AD6D-47BF-AE38-2610A276F3D7}" srcOrd="0" destOrd="0" parTransId="{ED3A8103-B68D-4119-8F21-A0FBE8301A49}" sibTransId="{03E932CF-4D40-47EC-9656-D8203F446C74}"/>
    <dgm:cxn modelId="{9B8765D8-A7A5-4BB7-AEB2-F8A3AF5E78F0}" type="presOf" srcId="{2972663E-0C57-4265-A33F-4524315BE2FF}" destId="{9BDB7387-B14D-4FB5-ABB0-9C4726BB9074}" srcOrd="0" destOrd="0" presId="urn:microsoft.com/office/officeart/2005/8/layout/orgChart1"/>
    <dgm:cxn modelId="{D7F04930-F219-4BCB-AD93-B5C260E489BC}" type="presOf" srcId="{69443DF1-3F21-40E6-81BC-7791BE8C53D8}" destId="{62166E1C-893C-495D-A231-B3B309B977D6}" srcOrd="1" destOrd="0" presId="urn:microsoft.com/office/officeart/2005/8/layout/orgChart1"/>
    <dgm:cxn modelId="{67C25A65-8EC1-4EEF-992C-051A8F37BB0B}" type="presOf" srcId="{73E504D8-BB3C-436C-8FB9-59DDE160513A}" destId="{E629304A-C902-4696-A882-BEFF807BDC62}" srcOrd="1" destOrd="0" presId="urn:microsoft.com/office/officeart/2005/8/layout/orgChart1"/>
    <dgm:cxn modelId="{59CD2BB8-047E-4FCB-BD84-C27F18B16083}" type="presOf" srcId="{689CC01A-DE64-4F1E-A3ED-578C8E186E78}" destId="{368B8A1B-8134-4636-B043-D1274FA0A818}" srcOrd="0" destOrd="0" presId="urn:microsoft.com/office/officeart/2005/8/layout/orgChart1"/>
    <dgm:cxn modelId="{AAC29D4D-539C-4143-87A0-BFD02C5AEE78}" type="presOf" srcId="{70892675-BA1F-4008-9A94-5C3A57FE33A8}" destId="{61300A90-1AC7-485B-B0E4-E1BC293129A6}" srcOrd="1" destOrd="0" presId="urn:microsoft.com/office/officeart/2005/8/layout/orgChart1"/>
    <dgm:cxn modelId="{F7CE9987-1DD7-4BC1-94DB-58B0BCD66B08}" type="presOf" srcId="{ED3A8103-B68D-4119-8F21-A0FBE8301A49}" destId="{2995EDF3-A036-47A3-B646-14710849DF68}" srcOrd="0" destOrd="0" presId="urn:microsoft.com/office/officeart/2005/8/layout/orgChart1"/>
    <dgm:cxn modelId="{1A69FBE6-ECBB-4FB6-967F-BA5D5993F64C}" srcId="{9BF94BFE-F484-4FE6-9B09-8BA3963E42B8}" destId="{ABD892F3-6DDD-4A04-A844-DE723DA1FC79}" srcOrd="1" destOrd="0" parTransId="{AD83D968-93EB-47CA-9DCA-2E49A78F00B2}" sibTransId="{EC78E61C-9B80-4B27-BC80-03BE453E2F7C}"/>
    <dgm:cxn modelId="{FBC687A5-057A-40CC-97FE-3C239412D68C}" type="presOf" srcId="{4FB24E16-F09F-4560-8EE6-2CFB84C4ED13}" destId="{6626E74A-08F0-40BC-B2C2-321B5C1D9EE6}" srcOrd="1" destOrd="0" presId="urn:microsoft.com/office/officeart/2005/8/layout/orgChart1"/>
    <dgm:cxn modelId="{CDDED18C-BB2E-4DB0-97E5-35275C5DBDBB}" srcId="{1854A4D0-E1ED-40DA-9B5B-6E84D801BC5E}" destId="{73E504D8-BB3C-436C-8FB9-59DDE160513A}" srcOrd="1" destOrd="0" parTransId="{E5F16A08-EB88-4875-B16D-889A67183E7F}" sibTransId="{E25F7038-E246-454F-B24A-D1B0023E8CD0}"/>
    <dgm:cxn modelId="{5D855C93-4DF1-4D79-AB59-21CD9535E038}" type="presOf" srcId="{73E504D8-BB3C-436C-8FB9-59DDE160513A}" destId="{CBE8D4C6-4BF7-464B-A810-43113BC85C45}" srcOrd="0" destOrd="0" presId="urn:microsoft.com/office/officeart/2005/8/layout/orgChart1"/>
    <dgm:cxn modelId="{5D75F0D2-124A-4CDC-911D-239B287DFC42}" type="presOf" srcId="{ABD892F3-6DDD-4A04-A844-DE723DA1FC79}" destId="{D62DC19A-6247-4E74-A9B4-2A6F7DBC8262}" srcOrd="0" destOrd="0" presId="urn:microsoft.com/office/officeart/2005/8/layout/orgChart1"/>
    <dgm:cxn modelId="{83A011BB-6F32-42D8-B2E0-E8C7E14B1366}" type="presParOf" srcId="{CB20EF57-38F3-4DA8-8DE6-815436F09047}" destId="{7454BEB3-F761-44DD-8CF3-3EB00BCEE4A1}" srcOrd="0" destOrd="0" presId="urn:microsoft.com/office/officeart/2005/8/layout/orgChart1"/>
    <dgm:cxn modelId="{33D9971C-367E-48D7-830A-A721B42C5E3C}" type="presParOf" srcId="{7454BEB3-F761-44DD-8CF3-3EB00BCEE4A1}" destId="{53E8CF0E-5E59-4FB2-9360-2AFDF858ACF0}" srcOrd="0" destOrd="0" presId="urn:microsoft.com/office/officeart/2005/8/layout/orgChart1"/>
    <dgm:cxn modelId="{8EC9371E-21EE-47B8-91F0-3E0826530FEE}" type="presParOf" srcId="{53E8CF0E-5E59-4FB2-9360-2AFDF858ACF0}" destId="{C32BE290-4982-4DC1-9129-67CD5B18CF29}" srcOrd="0" destOrd="0" presId="urn:microsoft.com/office/officeart/2005/8/layout/orgChart1"/>
    <dgm:cxn modelId="{B3D02AE8-0BAC-40C7-8FF7-8C19897E225B}" type="presParOf" srcId="{53E8CF0E-5E59-4FB2-9360-2AFDF858ACF0}" destId="{F4B3BB12-B620-4D9E-9113-8F3F8BA1A002}" srcOrd="1" destOrd="0" presId="urn:microsoft.com/office/officeart/2005/8/layout/orgChart1"/>
    <dgm:cxn modelId="{C9F692F9-4B50-4245-8BCA-82F7E81968E7}" type="presParOf" srcId="{7454BEB3-F761-44DD-8CF3-3EB00BCEE4A1}" destId="{F7DC9C64-3005-4040-93F3-DF53BC802CA1}" srcOrd="1" destOrd="0" presId="urn:microsoft.com/office/officeart/2005/8/layout/orgChart1"/>
    <dgm:cxn modelId="{94B2D57E-143C-4E75-AE4B-C4A39B4AD5BE}" type="presParOf" srcId="{F7DC9C64-3005-4040-93F3-DF53BC802CA1}" destId="{1C82D664-23DC-4A8F-B4D6-E53279CE6124}" srcOrd="0" destOrd="0" presId="urn:microsoft.com/office/officeart/2005/8/layout/orgChart1"/>
    <dgm:cxn modelId="{6AEE403A-75A1-4178-989A-5631CC7E6A32}" type="presParOf" srcId="{F7DC9C64-3005-4040-93F3-DF53BC802CA1}" destId="{05EA5EE5-7F88-48E0-8953-1C4F1D2BB39E}" srcOrd="1" destOrd="0" presId="urn:microsoft.com/office/officeart/2005/8/layout/orgChart1"/>
    <dgm:cxn modelId="{A3240F52-BD90-4AFF-A8FB-4B36C3A3755D}" type="presParOf" srcId="{05EA5EE5-7F88-48E0-8953-1C4F1D2BB39E}" destId="{B4C64B3A-BFD7-49DE-85AE-EB339F5E1718}" srcOrd="0" destOrd="0" presId="urn:microsoft.com/office/officeart/2005/8/layout/orgChart1"/>
    <dgm:cxn modelId="{D47C2791-DE20-4977-AEFD-A2F50A61EE3E}" type="presParOf" srcId="{B4C64B3A-BFD7-49DE-85AE-EB339F5E1718}" destId="{40C05EFF-6B6E-4BCB-8390-DD48BF11F6DD}" srcOrd="0" destOrd="0" presId="urn:microsoft.com/office/officeart/2005/8/layout/orgChart1"/>
    <dgm:cxn modelId="{B072BD24-005F-4F23-B0F4-D5AA7035D060}" type="presParOf" srcId="{B4C64B3A-BFD7-49DE-85AE-EB339F5E1718}" destId="{D1037311-1246-475E-9DFD-2D49E52AC27A}" srcOrd="1" destOrd="0" presId="urn:microsoft.com/office/officeart/2005/8/layout/orgChart1"/>
    <dgm:cxn modelId="{830ED76F-82A4-4EEA-B679-90155837D2E6}" type="presParOf" srcId="{05EA5EE5-7F88-48E0-8953-1C4F1D2BB39E}" destId="{0AB1F537-FA3F-4F04-BCF9-6996BE3541E9}" srcOrd="1" destOrd="0" presId="urn:microsoft.com/office/officeart/2005/8/layout/orgChart1"/>
    <dgm:cxn modelId="{B8F27735-9644-454D-8841-13DD989DA85E}" type="presParOf" srcId="{0AB1F537-FA3F-4F04-BCF9-6996BE3541E9}" destId="{2995EDF3-A036-47A3-B646-14710849DF68}" srcOrd="0" destOrd="0" presId="urn:microsoft.com/office/officeart/2005/8/layout/orgChart1"/>
    <dgm:cxn modelId="{6F5704BC-8CFF-4323-849A-56195833AB04}" type="presParOf" srcId="{0AB1F537-FA3F-4F04-BCF9-6996BE3541E9}" destId="{96B8644D-AC32-4EF1-BA4E-C0FE0B6E0CDA}" srcOrd="1" destOrd="0" presId="urn:microsoft.com/office/officeart/2005/8/layout/orgChart1"/>
    <dgm:cxn modelId="{241BB260-72E5-4B6D-BA31-7F0B2561E7B2}" type="presParOf" srcId="{96B8644D-AC32-4EF1-BA4E-C0FE0B6E0CDA}" destId="{B78DF8E7-874C-4E61-9CBB-677ABA3D67FE}" srcOrd="0" destOrd="0" presId="urn:microsoft.com/office/officeart/2005/8/layout/orgChart1"/>
    <dgm:cxn modelId="{703332C6-BD28-4064-BACF-D63E7B993774}" type="presParOf" srcId="{B78DF8E7-874C-4E61-9CBB-677ABA3D67FE}" destId="{FA0F6673-B5E6-4949-9A3C-8EAFC74FA288}" srcOrd="0" destOrd="0" presId="urn:microsoft.com/office/officeart/2005/8/layout/orgChart1"/>
    <dgm:cxn modelId="{4F3A7BC2-F86C-47C7-B2ED-75B1C7582782}" type="presParOf" srcId="{B78DF8E7-874C-4E61-9CBB-677ABA3D67FE}" destId="{8336B662-F621-4F3E-9BE1-7CEF166C3662}" srcOrd="1" destOrd="0" presId="urn:microsoft.com/office/officeart/2005/8/layout/orgChart1"/>
    <dgm:cxn modelId="{506E66F0-24B2-4295-84CB-F849521A87D3}" type="presParOf" srcId="{96B8644D-AC32-4EF1-BA4E-C0FE0B6E0CDA}" destId="{C57C4A24-566C-4320-A861-294DD7592E9C}" srcOrd="1" destOrd="0" presId="urn:microsoft.com/office/officeart/2005/8/layout/orgChart1"/>
    <dgm:cxn modelId="{43C5510A-FC45-4953-A3DC-B141E2B72BAA}" type="presParOf" srcId="{C57C4A24-566C-4320-A861-294DD7592E9C}" destId="{F577F3BD-F8E3-4FA0-A0E4-915636C1D033}" srcOrd="0" destOrd="0" presId="urn:microsoft.com/office/officeart/2005/8/layout/orgChart1"/>
    <dgm:cxn modelId="{F9CE621D-9079-47E5-AA61-A209133C48DE}" type="presParOf" srcId="{C57C4A24-566C-4320-A861-294DD7592E9C}" destId="{AC91E226-3BE2-4BA6-A23F-25C0EA9A16A9}" srcOrd="1" destOrd="0" presId="urn:microsoft.com/office/officeart/2005/8/layout/orgChart1"/>
    <dgm:cxn modelId="{CB12C079-0401-4EDD-AE04-E4F54CAADC3C}" type="presParOf" srcId="{AC91E226-3BE2-4BA6-A23F-25C0EA9A16A9}" destId="{37294383-9CE8-472D-A078-48CCB974B960}" srcOrd="0" destOrd="0" presId="urn:microsoft.com/office/officeart/2005/8/layout/orgChart1"/>
    <dgm:cxn modelId="{9320152C-CF79-4821-8539-B7ADAFDB00D6}" type="presParOf" srcId="{37294383-9CE8-472D-A078-48CCB974B960}" destId="{04F8E48D-4634-44BE-9E0F-C7C0A860C596}" srcOrd="0" destOrd="0" presId="urn:microsoft.com/office/officeart/2005/8/layout/orgChart1"/>
    <dgm:cxn modelId="{6B7AC3FC-4D64-4F24-A056-F864F3F2BFC3}" type="presParOf" srcId="{37294383-9CE8-472D-A078-48CCB974B960}" destId="{62166E1C-893C-495D-A231-B3B309B977D6}" srcOrd="1" destOrd="0" presId="urn:microsoft.com/office/officeart/2005/8/layout/orgChart1"/>
    <dgm:cxn modelId="{8179AA42-895C-4404-AA5D-F17537C17A6D}" type="presParOf" srcId="{AC91E226-3BE2-4BA6-A23F-25C0EA9A16A9}" destId="{3CAB49B7-34F1-4520-937E-E5D89593A191}" srcOrd="1" destOrd="0" presId="urn:microsoft.com/office/officeart/2005/8/layout/orgChart1"/>
    <dgm:cxn modelId="{CBF186AC-4BE5-46CE-B370-229FD0DFE6B3}" type="presParOf" srcId="{AC91E226-3BE2-4BA6-A23F-25C0EA9A16A9}" destId="{99789391-7A10-45CD-A244-7562CF210093}" srcOrd="2" destOrd="0" presId="urn:microsoft.com/office/officeart/2005/8/layout/orgChart1"/>
    <dgm:cxn modelId="{4921D8DB-7D55-4A13-A242-54D38666FD0E}" type="presParOf" srcId="{96B8644D-AC32-4EF1-BA4E-C0FE0B6E0CDA}" destId="{3BB997D9-8AC7-488C-B849-56FD3A2CA37B}" srcOrd="2" destOrd="0" presId="urn:microsoft.com/office/officeart/2005/8/layout/orgChart1"/>
    <dgm:cxn modelId="{3349ED9E-337A-4D07-821E-A5900A2EBBA5}" type="presParOf" srcId="{0AB1F537-FA3F-4F04-BCF9-6996BE3541E9}" destId="{B0315FC4-BDD7-4DC2-85CA-2751D0E517F7}" srcOrd="2" destOrd="0" presId="urn:microsoft.com/office/officeart/2005/8/layout/orgChart1"/>
    <dgm:cxn modelId="{4C03EC4A-2BC7-411A-AB7B-541C10DA35B5}" type="presParOf" srcId="{0AB1F537-FA3F-4F04-BCF9-6996BE3541E9}" destId="{70E6E810-D5D0-489B-81E8-EAE86A696FC9}" srcOrd="3" destOrd="0" presId="urn:microsoft.com/office/officeart/2005/8/layout/orgChart1"/>
    <dgm:cxn modelId="{A0FCD836-60CC-458A-BDD2-71F1F33EFE85}" type="presParOf" srcId="{70E6E810-D5D0-489B-81E8-EAE86A696FC9}" destId="{E9E2CB77-F326-4917-B32F-21E011E8709A}" srcOrd="0" destOrd="0" presId="urn:microsoft.com/office/officeart/2005/8/layout/orgChart1"/>
    <dgm:cxn modelId="{86D742A7-5293-4287-BABC-904B99E61F9C}" type="presParOf" srcId="{E9E2CB77-F326-4917-B32F-21E011E8709A}" destId="{CBE8D4C6-4BF7-464B-A810-43113BC85C45}" srcOrd="0" destOrd="0" presId="urn:microsoft.com/office/officeart/2005/8/layout/orgChart1"/>
    <dgm:cxn modelId="{C027810D-6208-4276-A240-1C90DC6676D7}" type="presParOf" srcId="{E9E2CB77-F326-4917-B32F-21E011E8709A}" destId="{E629304A-C902-4696-A882-BEFF807BDC62}" srcOrd="1" destOrd="0" presId="urn:microsoft.com/office/officeart/2005/8/layout/orgChart1"/>
    <dgm:cxn modelId="{150E4568-BFC1-46C0-89B6-0252596D2994}" type="presParOf" srcId="{70E6E810-D5D0-489B-81E8-EAE86A696FC9}" destId="{BF813D1D-613E-47B1-BE34-561CAEE77A59}" srcOrd="1" destOrd="0" presId="urn:microsoft.com/office/officeart/2005/8/layout/orgChart1"/>
    <dgm:cxn modelId="{C24CBED9-B817-48EA-9C80-F5D7FA5C4F6F}" type="presParOf" srcId="{BF813D1D-613E-47B1-BE34-561CAEE77A59}" destId="{BD2A9C8A-8C8D-423A-ACD0-232ED1506F94}" srcOrd="0" destOrd="0" presId="urn:microsoft.com/office/officeart/2005/8/layout/orgChart1"/>
    <dgm:cxn modelId="{CBA091D5-8D0F-4B08-8B3D-DFF9F35CD847}" type="presParOf" srcId="{BF813D1D-613E-47B1-BE34-561CAEE77A59}" destId="{5C1822C0-7F24-4F85-9270-294B2103CE5E}" srcOrd="1" destOrd="0" presId="urn:microsoft.com/office/officeart/2005/8/layout/orgChart1"/>
    <dgm:cxn modelId="{5D2BD2D8-83D1-40E2-BD64-3AC9FA8D8BB1}" type="presParOf" srcId="{5C1822C0-7F24-4F85-9270-294B2103CE5E}" destId="{57D3D2B2-B344-4F3C-B10D-EDEE8312315C}" srcOrd="0" destOrd="0" presId="urn:microsoft.com/office/officeart/2005/8/layout/orgChart1"/>
    <dgm:cxn modelId="{710551FF-B4F7-4453-8531-0ED03D4642D4}" type="presParOf" srcId="{57D3D2B2-B344-4F3C-B10D-EDEE8312315C}" destId="{C5064887-5BFF-4534-90A3-ADA119944733}" srcOrd="0" destOrd="0" presId="urn:microsoft.com/office/officeart/2005/8/layout/orgChart1"/>
    <dgm:cxn modelId="{9A307883-045C-42B5-9161-D21B709F9EC5}" type="presParOf" srcId="{57D3D2B2-B344-4F3C-B10D-EDEE8312315C}" destId="{15C8E14E-2A21-4FC1-80A2-339A15A5C34D}" srcOrd="1" destOrd="0" presId="urn:microsoft.com/office/officeart/2005/8/layout/orgChart1"/>
    <dgm:cxn modelId="{FB5FA1D5-5061-45D8-81FE-1BCC9BEE7D07}" type="presParOf" srcId="{5C1822C0-7F24-4F85-9270-294B2103CE5E}" destId="{A96D1C7A-FF3F-4F6E-8F88-3AFDC547BBB8}" srcOrd="1" destOrd="0" presId="urn:microsoft.com/office/officeart/2005/8/layout/orgChart1"/>
    <dgm:cxn modelId="{880A3DCA-46B5-4AE7-B1BF-DC1D9BE78F6D}" type="presParOf" srcId="{5C1822C0-7F24-4F85-9270-294B2103CE5E}" destId="{15FCBD48-63E7-41A5-AFAC-5B21AE780890}" srcOrd="2" destOrd="0" presId="urn:microsoft.com/office/officeart/2005/8/layout/orgChart1"/>
    <dgm:cxn modelId="{6961F787-87C4-43C1-9A5F-5E3160B36DA3}" type="presParOf" srcId="{70E6E810-D5D0-489B-81E8-EAE86A696FC9}" destId="{B4141FA7-17DF-46BE-95D1-ABDE180614E8}" srcOrd="2" destOrd="0" presId="urn:microsoft.com/office/officeart/2005/8/layout/orgChart1"/>
    <dgm:cxn modelId="{EB29467E-465C-44D3-9EE1-F8C525272845}" type="presParOf" srcId="{05EA5EE5-7F88-48E0-8953-1C4F1D2BB39E}" destId="{939A81B2-EE89-40F2-8370-C26F50ABBEDD}" srcOrd="2" destOrd="0" presId="urn:microsoft.com/office/officeart/2005/8/layout/orgChart1"/>
    <dgm:cxn modelId="{68035A92-EB8A-45A4-8D7D-B4D66B109F14}" type="presParOf" srcId="{F7DC9C64-3005-4040-93F3-DF53BC802CA1}" destId="{1D945767-1313-47B5-99CE-95B332904080}" srcOrd="2" destOrd="0" presId="urn:microsoft.com/office/officeart/2005/8/layout/orgChart1"/>
    <dgm:cxn modelId="{EC13B7D2-389E-4F54-9A01-D015ECD32A99}" type="presParOf" srcId="{F7DC9C64-3005-4040-93F3-DF53BC802CA1}" destId="{12C1388F-AD57-4DE4-B191-4ED17898FB2E}" srcOrd="3" destOrd="0" presId="urn:microsoft.com/office/officeart/2005/8/layout/orgChart1"/>
    <dgm:cxn modelId="{341B3EF5-23E2-48BF-BAD0-7245E56B47C9}" type="presParOf" srcId="{12C1388F-AD57-4DE4-B191-4ED17898FB2E}" destId="{FFB77543-DA6A-43DD-B2AB-AAA69BC0531B}" srcOrd="0" destOrd="0" presId="urn:microsoft.com/office/officeart/2005/8/layout/orgChart1"/>
    <dgm:cxn modelId="{6038BB91-CBEC-4D47-8F9D-7DF03A3F00B6}" type="presParOf" srcId="{FFB77543-DA6A-43DD-B2AB-AAA69BC0531B}" destId="{E17233EE-EDCB-4B51-826C-3D9FF876F4D5}" srcOrd="0" destOrd="0" presId="urn:microsoft.com/office/officeart/2005/8/layout/orgChart1"/>
    <dgm:cxn modelId="{AE5B2914-D433-45B8-AF0F-A90DE8B59AEB}" type="presParOf" srcId="{FFB77543-DA6A-43DD-B2AB-AAA69BC0531B}" destId="{CCA92407-90B2-40EB-A35F-941FBBC6267D}" srcOrd="1" destOrd="0" presId="urn:microsoft.com/office/officeart/2005/8/layout/orgChart1"/>
    <dgm:cxn modelId="{042DB414-3B19-400C-A432-8D1A8106FE84}" type="presParOf" srcId="{12C1388F-AD57-4DE4-B191-4ED17898FB2E}" destId="{105C925A-187C-4C76-9FC8-C9604B6095DA}" srcOrd="1" destOrd="0" presId="urn:microsoft.com/office/officeart/2005/8/layout/orgChart1"/>
    <dgm:cxn modelId="{511F3C61-0695-483C-A080-1795719607B8}" type="presParOf" srcId="{105C925A-187C-4C76-9FC8-C9604B6095DA}" destId="{F9B9622F-336E-43F5-A166-265143380F5E}" srcOrd="0" destOrd="0" presId="urn:microsoft.com/office/officeart/2005/8/layout/orgChart1"/>
    <dgm:cxn modelId="{E79722CA-B27F-43A9-A759-0835BDBFB466}" type="presParOf" srcId="{105C925A-187C-4C76-9FC8-C9604B6095DA}" destId="{45C2F481-247F-4444-A69A-2EFA2F9551AF}" srcOrd="1" destOrd="0" presId="urn:microsoft.com/office/officeart/2005/8/layout/orgChart1"/>
    <dgm:cxn modelId="{ED684FE6-6F5F-493A-BF3B-7A8F9E56232D}" type="presParOf" srcId="{45C2F481-247F-4444-A69A-2EFA2F9551AF}" destId="{14FEE5B5-1741-4B02-972A-07758AD75429}" srcOrd="0" destOrd="0" presId="urn:microsoft.com/office/officeart/2005/8/layout/orgChart1"/>
    <dgm:cxn modelId="{3CEC24B0-9B94-4247-BD05-58E30FD1F3C4}" type="presParOf" srcId="{14FEE5B5-1741-4B02-972A-07758AD75429}" destId="{26971C5F-068A-40ED-A6BA-6884D5B80034}" srcOrd="0" destOrd="0" presId="urn:microsoft.com/office/officeart/2005/8/layout/orgChart1"/>
    <dgm:cxn modelId="{029F475E-86DD-49BC-8E60-DC3473A85713}" type="presParOf" srcId="{14FEE5B5-1741-4B02-972A-07758AD75429}" destId="{7618BF6E-616E-4B7C-BA5B-487E85545293}" srcOrd="1" destOrd="0" presId="urn:microsoft.com/office/officeart/2005/8/layout/orgChart1"/>
    <dgm:cxn modelId="{62216FF3-7E32-4486-8F93-A4D1DDB9117F}" type="presParOf" srcId="{45C2F481-247F-4444-A69A-2EFA2F9551AF}" destId="{A1DB2CD9-1DFB-4421-BE39-C74A429DDFAC}" srcOrd="1" destOrd="0" presId="urn:microsoft.com/office/officeart/2005/8/layout/orgChart1"/>
    <dgm:cxn modelId="{7757B4AA-D2FD-4F31-B119-A2389ABEDAA7}" type="presParOf" srcId="{A1DB2CD9-1DFB-4421-BE39-C74A429DDFAC}" destId="{7DE6BC2A-473E-4C1D-B653-E37B52E336A6}" srcOrd="0" destOrd="0" presId="urn:microsoft.com/office/officeart/2005/8/layout/orgChart1"/>
    <dgm:cxn modelId="{99CD972B-34CE-441D-98F2-CD889103427C}" type="presParOf" srcId="{A1DB2CD9-1DFB-4421-BE39-C74A429DDFAC}" destId="{F42C225A-786E-4C4D-ACFF-C6F083338E2F}" srcOrd="1" destOrd="0" presId="urn:microsoft.com/office/officeart/2005/8/layout/orgChart1"/>
    <dgm:cxn modelId="{933B8C2F-BCDB-4D32-A350-D948AAD7195A}" type="presParOf" srcId="{F42C225A-786E-4C4D-ACFF-C6F083338E2F}" destId="{E1F0D6DE-48A2-4A98-9599-4C5CB477B494}" srcOrd="0" destOrd="0" presId="urn:microsoft.com/office/officeart/2005/8/layout/orgChart1"/>
    <dgm:cxn modelId="{0441E9D7-5905-40C6-962D-709C264FBB28}" type="presParOf" srcId="{E1F0D6DE-48A2-4A98-9599-4C5CB477B494}" destId="{20866C52-3339-46C8-8894-1522D4AA0F59}" srcOrd="0" destOrd="0" presId="urn:microsoft.com/office/officeart/2005/8/layout/orgChart1"/>
    <dgm:cxn modelId="{2D2C4F88-01D1-41C0-9588-84F6433AD607}" type="presParOf" srcId="{E1F0D6DE-48A2-4A98-9599-4C5CB477B494}" destId="{61300A90-1AC7-485B-B0E4-E1BC293129A6}" srcOrd="1" destOrd="0" presId="urn:microsoft.com/office/officeart/2005/8/layout/orgChart1"/>
    <dgm:cxn modelId="{555DFAE1-3B78-45DE-8729-F491C8AE003F}" type="presParOf" srcId="{F42C225A-786E-4C4D-ACFF-C6F083338E2F}" destId="{2998D40D-2E62-4A24-A32A-B5DF2171637C}" srcOrd="1" destOrd="0" presId="urn:microsoft.com/office/officeart/2005/8/layout/orgChart1"/>
    <dgm:cxn modelId="{38E31E63-2B9B-4EA3-9AB4-843EF57A6DE2}" type="presParOf" srcId="{F42C225A-786E-4C4D-ACFF-C6F083338E2F}" destId="{2F05C6C4-2EEC-4DE1-B013-43C2AE7564CB}" srcOrd="2" destOrd="0" presId="urn:microsoft.com/office/officeart/2005/8/layout/orgChart1"/>
    <dgm:cxn modelId="{D844E4C3-CFFB-4244-BA34-A4395EDFB66E}" type="presParOf" srcId="{45C2F481-247F-4444-A69A-2EFA2F9551AF}" destId="{008659DC-9187-4502-BAB0-39C605C24A8B}" srcOrd="2" destOrd="0" presId="urn:microsoft.com/office/officeart/2005/8/layout/orgChart1"/>
    <dgm:cxn modelId="{69CE2C4B-3C37-4A6A-BA50-EE7B7A858DE7}" type="presParOf" srcId="{105C925A-187C-4C76-9FC8-C9604B6095DA}" destId="{7187C32C-85E2-4458-AB91-EABE28755FD3}" srcOrd="2" destOrd="0" presId="urn:microsoft.com/office/officeart/2005/8/layout/orgChart1"/>
    <dgm:cxn modelId="{23554392-54B7-4341-9C16-B32F5BB3F72A}" type="presParOf" srcId="{105C925A-187C-4C76-9FC8-C9604B6095DA}" destId="{80E1D0FB-CF59-445C-8666-3C3A00C82510}" srcOrd="3" destOrd="0" presId="urn:microsoft.com/office/officeart/2005/8/layout/orgChart1"/>
    <dgm:cxn modelId="{B7AA60EE-DEBE-427C-84CE-D4482112E127}" type="presParOf" srcId="{80E1D0FB-CF59-445C-8666-3C3A00C82510}" destId="{A92F03E3-386C-48E2-8F8F-799C31BE09C1}" srcOrd="0" destOrd="0" presId="urn:microsoft.com/office/officeart/2005/8/layout/orgChart1"/>
    <dgm:cxn modelId="{4566B0C7-772E-4196-BC56-E19FEC431279}" type="presParOf" srcId="{A92F03E3-386C-48E2-8F8F-799C31BE09C1}" destId="{BBFAC547-3D44-40EB-AD69-A03282933B70}" srcOrd="0" destOrd="0" presId="urn:microsoft.com/office/officeart/2005/8/layout/orgChart1"/>
    <dgm:cxn modelId="{2153BA05-B8AB-4DFF-A9D3-8BD2E5BA60D9}" type="presParOf" srcId="{A92F03E3-386C-48E2-8F8F-799C31BE09C1}" destId="{3295E962-8764-4B9C-8149-05770443E728}" srcOrd="1" destOrd="0" presId="urn:microsoft.com/office/officeart/2005/8/layout/orgChart1"/>
    <dgm:cxn modelId="{7EC542E0-EBA9-4E99-98C0-C9F3460C597E}" type="presParOf" srcId="{80E1D0FB-CF59-445C-8666-3C3A00C82510}" destId="{5AFB927A-E011-4BCE-B3AD-87B8488D2650}" srcOrd="1" destOrd="0" presId="urn:microsoft.com/office/officeart/2005/8/layout/orgChart1"/>
    <dgm:cxn modelId="{6CEFA999-3848-4B27-A2A6-19DB01482C59}" type="presParOf" srcId="{5AFB927A-E011-4BCE-B3AD-87B8488D2650}" destId="{368B8A1B-8134-4636-B043-D1274FA0A818}" srcOrd="0" destOrd="0" presId="urn:microsoft.com/office/officeart/2005/8/layout/orgChart1"/>
    <dgm:cxn modelId="{DFF4503D-89C1-4A50-AC89-CA5313A4E1B7}" type="presParOf" srcId="{5AFB927A-E011-4BCE-B3AD-87B8488D2650}" destId="{78B0340B-DA7A-4128-A346-86905B4E0952}" srcOrd="1" destOrd="0" presId="urn:microsoft.com/office/officeart/2005/8/layout/orgChart1"/>
    <dgm:cxn modelId="{98C0EACC-0C22-42F2-BC0E-F22509388B25}" type="presParOf" srcId="{78B0340B-DA7A-4128-A346-86905B4E0952}" destId="{733D2FC8-5047-4951-8008-A8F8F845FEE7}" srcOrd="0" destOrd="0" presId="urn:microsoft.com/office/officeart/2005/8/layout/orgChart1"/>
    <dgm:cxn modelId="{E281AF02-93D3-41F1-8924-4C68C0F3CEB9}" type="presParOf" srcId="{733D2FC8-5047-4951-8008-A8F8F845FEE7}" destId="{86C786E7-01BA-4457-9101-32FA9B6C10C8}" srcOrd="0" destOrd="0" presId="urn:microsoft.com/office/officeart/2005/8/layout/orgChart1"/>
    <dgm:cxn modelId="{1276FB76-7793-4C9A-82D9-63088DC02A86}" type="presParOf" srcId="{733D2FC8-5047-4951-8008-A8F8F845FEE7}" destId="{04686EA2-A287-40AF-A061-CE2AD1BC94F5}" srcOrd="1" destOrd="0" presId="urn:microsoft.com/office/officeart/2005/8/layout/orgChart1"/>
    <dgm:cxn modelId="{F5ED39DE-CFFA-4698-A18D-367D49695C9C}" type="presParOf" srcId="{78B0340B-DA7A-4128-A346-86905B4E0952}" destId="{C5EA94C8-4B24-4FB1-8BFC-4AE193830ADE}" srcOrd="1" destOrd="0" presId="urn:microsoft.com/office/officeart/2005/8/layout/orgChart1"/>
    <dgm:cxn modelId="{323CEBD2-BD95-4486-90BC-0A2653464722}" type="presParOf" srcId="{78B0340B-DA7A-4128-A346-86905B4E0952}" destId="{A803AA74-6268-49C1-B59B-3465DBC1A6F9}" srcOrd="2" destOrd="0" presId="urn:microsoft.com/office/officeart/2005/8/layout/orgChart1"/>
    <dgm:cxn modelId="{C95F3ECF-5869-4930-870F-01C4AFC83518}" type="presParOf" srcId="{80E1D0FB-CF59-445C-8666-3C3A00C82510}" destId="{381DB603-2953-46D5-A3F4-1AE61BB70046}" srcOrd="2" destOrd="0" presId="urn:microsoft.com/office/officeart/2005/8/layout/orgChart1"/>
    <dgm:cxn modelId="{AE722C01-09B6-4192-BFFF-3A801978BA6C}" type="presParOf" srcId="{12C1388F-AD57-4DE4-B191-4ED17898FB2E}" destId="{54C6D266-134A-4FCE-B052-703BD4CB0EB1}" srcOrd="2" destOrd="0" presId="urn:microsoft.com/office/officeart/2005/8/layout/orgChart1"/>
    <dgm:cxn modelId="{26337B42-F676-48E5-9684-53E01D8361EA}" type="presParOf" srcId="{F7DC9C64-3005-4040-93F3-DF53BC802CA1}" destId="{9BDB7387-B14D-4FB5-ABB0-9C4726BB9074}" srcOrd="4" destOrd="0" presId="urn:microsoft.com/office/officeart/2005/8/layout/orgChart1"/>
    <dgm:cxn modelId="{BA5ABC1C-49B9-4D8E-8185-82A08EFEF012}" type="presParOf" srcId="{F7DC9C64-3005-4040-93F3-DF53BC802CA1}" destId="{3C3690C7-CFC2-456B-B239-7D805EC34F3A}" srcOrd="5" destOrd="0" presId="urn:microsoft.com/office/officeart/2005/8/layout/orgChart1"/>
    <dgm:cxn modelId="{3897CD26-817E-4634-9F2C-F34BCD80631E}" type="presParOf" srcId="{3C3690C7-CFC2-456B-B239-7D805EC34F3A}" destId="{533A1D3A-1C08-49D1-8751-2254832A9868}" srcOrd="0" destOrd="0" presId="urn:microsoft.com/office/officeart/2005/8/layout/orgChart1"/>
    <dgm:cxn modelId="{A6968D10-7C01-4064-BB03-500F7446B8FC}" type="presParOf" srcId="{533A1D3A-1C08-49D1-8751-2254832A9868}" destId="{21DF82CC-6A00-4342-B60E-BC328CE14509}" srcOrd="0" destOrd="0" presId="urn:microsoft.com/office/officeart/2005/8/layout/orgChart1"/>
    <dgm:cxn modelId="{9C27CFB8-1E97-41B0-8914-E78E1A691F45}" type="presParOf" srcId="{533A1D3A-1C08-49D1-8751-2254832A9868}" destId="{60D9854C-C7A6-489E-8D75-7EDC191D73EC}" srcOrd="1" destOrd="0" presId="urn:microsoft.com/office/officeart/2005/8/layout/orgChart1"/>
    <dgm:cxn modelId="{A331BFBD-F453-44DC-830F-743ED09E763A}" type="presParOf" srcId="{3C3690C7-CFC2-456B-B239-7D805EC34F3A}" destId="{E238D46F-FB15-4CCD-885D-9DA10B795D57}" srcOrd="1" destOrd="0" presId="urn:microsoft.com/office/officeart/2005/8/layout/orgChart1"/>
    <dgm:cxn modelId="{35C8F85D-E783-400A-B275-E51E5A4749A4}" type="presParOf" srcId="{E238D46F-FB15-4CCD-885D-9DA10B795D57}" destId="{452A0217-3306-4CF8-A848-E500A9F13A1D}" srcOrd="0" destOrd="0" presId="urn:microsoft.com/office/officeart/2005/8/layout/orgChart1"/>
    <dgm:cxn modelId="{4D2BB97D-FF6D-4B83-8CD5-2D07244176DD}" type="presParOf" srcId="{E238D46F-FB15-4CCD-885D-9DA10B795D57}" destId="{49DA83AA-C782-4060-BD0A-334ED55E88FE}" srcOrd="1" destOrd="0" presId="urn:microsoft.com/office/officeart/2005/8/layout/orgChart1"/>
    <dgm:cxn modelId="{B6A5BC7D-80FA-407E-B519-ABF8601ED2CA}" type="presParOf" srcId="{49DA83AA-C782-4060-BD0A-334ED55E88FE}" destId="{3B2FA88C-91FD-4E7C-A717-8F3FECD4F07E}" srcOrd="0" destOrd="0" presId="urn:microsoft.com/office/officeart/2005/8/layout/orgChart1"/>
    <dgm:cxn modelId="{E7F771BE-57E6-454A-B2CA-670687835EB5}" type="presParOf" srcId="{3B2FA88C-91FD-4E7C-A717-8F3FECD4F07E}" destId="{391A5661-1A8D-4C0F-9A0D-4126994CE4DA}" srcOrd="0" destOrd="0" presId="urn:microsoft.com/office/officeart/2005/8/layout/orgChart1"/>
    <dgm:cxn modelId="{A31381C5-34EC-41C1-8674-065A2F2B606B}" type="presParOf" srcId="{3B2FA88C-91FD-4E7C-A717-8F3FECD4F07E}" destId="{6626E74A-08F0-40BC-B2C2-321B5C1D9EE6}" srcOrd="1" destOrd="0" presId="urn:microsoft.com/office/officeart/2005/8/layout/orgChart1"/>
    <dgm:cxn modelId="{FA9C4B27-0EED-4221-859F-9DA471991506}" type="presParOf" srcId="{49DA83AA-C782-4060-BD0A-334ED55E88FE}" destId="{A076078F-4182-4817-80A7-8C76FEA30C74}" srcOrd="1" destOrd="0" presId="urn:microsoft.com/office/officeart/2005/8/layout/orgChart1"/>
    <dgm:cxn modelId="{FFB2369C-831F-41FF-A92B-A579F636CB9F}" type="presParOf" srcId="{A076078F-4182-4817-80A7-8C76FEA30C74}" destId="{FCF58D0B-0159-4D9F-A223-4B795C8D713A}" srcOrd="0" destOrd="0" presId="urn:microsoft.com/office/officeart/2005/8/layout/orgChart1"/>
    <dgm:cxn modelId="{92C7F9E3-F24E-4D3E-A64E-93A01267592A}" type="presParOf" srcId="{A076078F-4182-4817-80A7-8C76FEA30C74}" destId="{F1CE653D-C88B-496E-95E5-6454E1A40BD3}" srcOrd="1" destOrd="0" presId="urn:microsoft.com/office/officeart/2005/8/layout/orgChart1"/>
    <dgm:cxn modelId="{A7CEC960-855E-4534-B55F-EE868C126D64}" type="presParOf" srcId="{F1CE653D-C88B-496E-95E5-6454E1A40BD3}" destId="{C855A5FE-B990-41A4-B395-53CA4E9BAE60}" srcOrd="0" destOrd="0" presId="urn:microsoft.com/office/officeart/2005/8/layout/orgChart1"/>
    <dgm:cxn modelId="{F80BD370-BF1B-4A91-B5AC-1DF5604B0579}" type="presParOf" srcId="{C855A5FE-B990-41A4-B395-53CA4E9BAE60}" destId="{C310B01D-8649-40DF-A87D-A098A4D14D48}" srcOrd="0" destOrd="0" presId="urn:microsoft.com/office/officeart/2005/8/layout/orgChart1"/>
    <dgm:cxn modelId="{CFA997AF-E06E-4E01-BA34-1452DC802041}" type="presParOf" srcId="{C855A5FE-B990-41A4-B395-53CA4E9BAE60}" destId="{EF03A045-A735-4FB7-85D0-38732AACD6C7}" srcOrd="1" destOrd="0" presId="urn:microsoft.com/office/officeart/2005/8/layout/orgChart1"/>
    <dgm:cxn modelId="{B1A24AEF-0CD6-4E10-81A3-1271F74E6499}" type="presParOf" srcId="{F1CE653D-C88B-496E-95E5-6454E1A40BD3}" destId="{A9CD06C1-65DA-44D8-8822-C940A9476AB3}" srcOrd="1" destOrd="0" presId="urn:microsoft.com/office/officeart/2005/8/layout/orgChart1"/>
    <dgm:cxn modelId="{9D2C5A77-E2ED-49B0-82B8-4D244CB89B90}" type="presParOf" srcId="{F1CE653D-C88B-496E-95E5-6454E1A40BD3}" destId="{A6417F67-F0FA-4FC5-ADC4-33449D75F0EA}" srcOrd="2" destOrd="0" presId="urn:microsoft.com/office/officeart/2005/8/layout/orgChart1"/>
    <dgm:cxn modelId="{3AB322FD-BAAE-407A-BEFB-1FE105D7B32D}" type="presParOf" srcId="{49DA83AA-C782-4060-BD0A-334ED55E88FE}" destId="{968474F7-65A8-45B6-87C5-A05E619A8011}" srcOrd="2" destOrd="0" presId="urn:microsoft.com/office/officeart/2005/8/layout/orgChart1"/>
    <dgm:cxn modelId="{29A5DD94-E1B6-467C-8A1C-10654983ED4C}" type="presParOf" srcId="{E238D46F-FB15-4CCD-885D-9DA10B795D57}" destId="{39FC4825-0F24-450D-A16E-4805C2FBAF2A}" srcOrd="2" destOrd="0" presId="urn:microsoft.com/office/officeart/2005/8/layout/orgChart1"/>
    <dgm:cxn modelId="{280BBF4C-5310-4BBA-AF7D-9B4D787809B6}" type="presParOf" srcId="{E238D46F-FB15-4CCD-885D-9DA10B795D57}" destId="{287CD777-EE7C-4988-BEAE-71C3015214FE}" srcOrd="3" destOrd="0" presId="urn:microsoft.com/office/officeart/2005/8/layout/orgChart1"/>
    <dgm:cxn modelId="{6DE28DBD-AD2F-4634-9C20-7FE84B809F58}" type="presParOf" srcId="{287CD777-EE7C-4988-BEAE-71C3015214FE}" destId="{A21034AE-4B9B-4E74-A9E5-8C32AD2584A2}" srcOrd="0" destOrd="0" presId="urn:microsoft.com/office/officeart/2005/8/layout/orgChart1"/>
    <dgm:cxn modelId="{838689EB-85FC-432B-9CAE-D012284C49EB}" type="presParOf" srcId="{A21034AE-4B9B-4E74-A9E5-8C32AD2584A2}" destId="{D62DC19A-6247-4E74-A9B4-2A6F7DBC8262}" srcOrd="0" destOrd="0" presId="urn:microsoft.com/office/officeart/2005/8/layout/orgChart1"/>
    <dgm:cxn modelId="{30AEBAF2-1675-482D-A9ED-5083FE3F060A}" type="presParOf" srcId="{A21034AE-4B9B-4E74-A9E5-8C32AD2584A2}" destId="{20ADD171-282F-43B5-9F94-DC02A93DE6EC}" srcOrd="1" destOrd="0" presId="urn:microsoft.com/office/officeart/2005/8/layout/orgChart1"/>
    <dgm:cxn modelId="{66B9C5E8-F7E0-4111-801E-86720998664D}" type="presParOf" srcId="{287CD777-EE7C-4988-BEAE-71C3015214FE}" destId="{C5C89FFD-FAFB-498C-B6A1-EBE8D566EEC3}" srcOrd="1" destOrd="0" presId="urn:microsoft.com/office/officeart/2005/8/layout/orgChart1"/>
    <dgm:cxn modelId="{A26B46BC-A8E7-4775-90F2-542EB73EC88F}" type="presParOf" srcId="{C5C89FFD-FAFB-498C-B6A1-EBE8D566EEC3}" destId="{9866F69E-C253-4BC0-A471-50B0A35693B7}" srcOrd="0" destOrd="0" presId="urn:microsoft.com/office/officeart/2005/8/layout/orgChart1"/>
    <dgm:cxn modelId="{8E34604B-75C6-424F-ACC3-7CE6E6AB17BE}" type="presParOf" srcId="{C5C89FFD-FAFB-498C-B6A1-EBE8D566EEC3}" destId="{432902D0-721E-440A-B945-3E583EB00022}" srcOrd="1" destOrd="0" presId="urn:microsoft.com/office/officeart/2005/8/layout/orgChart1"/>
    <dgm:cxn modelId="{EC6D691C-B53F-4E2F-BCF0-9AE1FF1AC6F3}" type="presParOf" srcId="{432902D0-721E-440A-B945-3E583EB00022}" destId="{3D3211B1-816E-4D33-B316-B968DA356733}" srcOrd="0" destOrd="0" presId="urn:microsoft.com/office/officeart/2005/8/layout/orgChart1"/>
    <dgm:cxn modelId="{B72E774E-4D7F-4FA7-92D7-4D33DE729D88}" type="presParOf" srcId="{3D3211B1-816E-4D33-B316-B968DA356733}" destId="{8198B782-8531-4A10-9A61-E52A7CCCBA3D}" srcOrd="0" destOrd="0" presId="urn:microsoft.com/office/officeart/2005/8/layout/orgChart1"/>
    <dgm:cxn modelId="{E5CA14C8-8D10-41BF-A7FC-362D8656FC8C}" type="presParOf" srcId="{3D3211B1-816E-4D33-B316-B968DA356733}" destId="{CBF9363F-C878-4D65-BE41-A80E4D30C34A}" srcOrd="1" destOrd="0" presId="urn:microsoft.com/office/officeart/2005/8/layout/orgChart1"/>
    <dgm:cxn modelId="{F4D85FBF-BB24-4E53-8621-DFC04DD4B185}" type="presParOf" srcId="{432902D0-721E-440A-B945-3E583EB00022}" destId="{836EDDA9-2C71-42C8-8B78-258F329A11FC}" srcOrd="1" destOrd="0" presId="urn:microsoft.com/office/officeart/2005/8/layout/orgChart1"/>
    <dgm:cxn modelId="{670602C7-3266-4EB4-B0A8-F22A68329607}" type="presParOf" srcId="{432902D0-721E-440A-B945-3E583EB00022}" destId="{C8BD791D-B88E-4E83-B977-69CE78B989D4}" srcOrd="2" destOrd="0" presId="urn:microsoft.com/office/officeart/2005/8/layout/orgChart1"/>
    <dgm:cxn modelId="{047F3050-52F8-4366-A609-7CDC9AD4783C}" type="presParOf" srcId="{287CD777-EE7C-4988-BEAE-71C3015214FE}" destId="{09F9F3CB-6F15-4B59-AFAC-48FB348E556E}" srcOrd="2" destOrd="0" presId="urn:microsoft.com/office/officeart/2005/8/layout/orgChart1"/>
    <dgm:cxn modelId="{6C5FB62C-559E-497E-A07F-592652AA7EB1}" type="presParOf" srcId="{3C3690C7-CFC2-456B-B239-7D805EC34F3A}" destId="{69C19DAA-4FFD-4927-8DAB-2F1A82A371AF}" srcOrd="2" destOrd="0" presId="urn:microsoft.com/office/officeart/2005/8/layout/orgChart1"/>
    <dgm:cxn modelId="{66E3CDE6-380B-4B77-B47D-D0101DF0E8CA}" type="presParOf" srcId="{7454BEB3-F761-44DD-8CF3-3EB00BCEE4A1}" destId="{49E6CFE3-E091-4861-8603-E58EA75E9F4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4206D29-4CCD-4599-85BA-EAA075BFD96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11CEC77C-A7BF-418E-ABD0-4E90CC58E0B2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0CF93CD7-9CC3-4BAC-B5DA-B4AF2FB07EFB}" type="parTrans" cxnId="{CF3BCB8A-1166-42B4-8AEF-24481E8A1001}">
      <dgm:prSet/>
      <dgm:spPr/>
    </dgm:pt>
    <dgm:pt modelId="{C8F9A74B-C03F-48D7-B89E-C28900B282E6}" type="sibTrans" cxnId="{CF3BCB8A-1166-42B4-8AEF-24481E8A1001}">
      <dgm:prSet/>
      <dgm:spPr/>
    </dgm:pt>
    <dgm:pt modelId="{E299786B-A7EC-4E5E-83D5-B8DB6F89561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x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51AEB19E-9C5C-4762-8A76-6140474BA8FB}" type="parTrans" cxnId="{627D1824-CDC4-455A-AA1C-EB40BDE6A81D}">
      <dgm:prSet/>
      <dgm:spPr/>
    </dgm:pt>
    <dgm:pt modelId="{A2BE98FF-6057-4235-A65C-09672E50A662}" type="sibTrans" cxnId="{627D1824-CDC4-455A-AA1C-EB40BDE6A81D}">
      <dgm:prSet/>
      <dgm:spPr/>
    </dgm:pt>
    <dgm:pt modelId="{16DAA967-1A1E-4E8A-80AD-97271C209F7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FBECC7C0-0984-488D-B093-FC6AC1B0E8D5}" type="parTrans" cxnId="{51739422-E56D-47B1-850A-879A1B2D8720}">
      <dgm:prSet/>
      <dgm:spPr/>
    </dgm:pt>
    <dgm:pt modelId="{AAD08B52-0D29-480D-9345-E5ED8ABE9504}" type="sibTrans" cxnId="{51739422-E56D-47B1-850A-879A1B2D8720}">
      <dgm:prSet/>
      <dgm:spPr/>
    </dgm:pt>
    <dgm:pt modelId="{9CA4AB5B-B70F-4248-B917-C7E6E73B60AD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57BE0E5D-91DB-4D25-AEB7-316075BD195E}" type="parTrans" cxnId="{7855FA6D-4116-4080-B75E-1B4171F2A2EB}">
      <dgm:prSet/>
      <dgm:spPr/>
    </dgm:pt>
    <dgm:pt modelId="{86F86103-DAB4-44EE-A092-C3040557F2A9}" type="sibTrans" cxnId="{7855FA6D-4116-4080-B75E-1B4171F2A2EB}">
      <dgm:prSet/>
      <dgm:spPr/>
    </dgm:pt>
    <dgm:pt modelId="{30FCE7E7-57F3-4DF3-AA3F-0F33023B611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09BEDDCC-93DE-4873-9D77-0BAC9E11EB3E}" type="parTrans" cxnId="{C5A88A6B-1C46-4834-A69A-97400FD61C63}">
      <dgm:prSet/>
      <dgm:spPr/>
    </dgm:pt>
    <dgm:pt modelId="{93798B9B-BE28-4877-91DA-B20F2329E32C}" type="sibTrans" cxnId="{C5A88A6B-1C46-4834-A69A-97400FD61C63}">
      <dgm:prSet/>
      <dgm:spPr/>
    </dgm:pt>
    <dgm:pt modelId="{CAEB268A-9805-48CC-BC76-567CE900352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095856C3-8071-4167-BFA9-EC50429B4338}" type="parTrans" cxnId="{876888BA-8FB9-43A9-AC80-39DAD78EB776}">
      <dgm:prSet/>
      <dgm:spPr/>
    </dgm:pt>
    <dgm:pt modelId="{983076ED-A2A6-4CE8-9BB2-76AB8F7FB723}" type="sibTrans" cxnId="{876888BA-8FB9-43A9-AC80-39DAD78EB776}">
      <dgm:prSet/>
      <dgm:spPr/>
    </dgm:pt>
    <dgm:pt modelId="{75500011-6ADA-4FBF-B164-5DEF540210F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y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C312FFCF-C0D9-4798-B8AA-CA4C70FDB702}" type="parTrans" cxnId="{E85C94EC-56AB-479A-A619-E4A8DDCF3798}">
      <dgm:prSet/>
      <dgm:spPr/>
    </dgm:pt>
    <dgm:pt modelId="{746BABA1-436D-4318-9EF5-A1A7C1C4B21F}" type="sibTrans" cxnId="{E85C94EC-56AB-479A-A619-E4A8DDCF3798}">
      <dgm:prSet/>
      <dgm:spPr/>
    </dgm:pt>
    <dgm:pt modelId="{07D5A05D-7965-438D-B6A7-836A06FBCF3A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AFA5C93F-CD1B-442E-AE9A-6B62FD73B3E5}" type="parTrans" cxnId="{048A9C40-7B23-41CC-A7DA-07921BCC1EDB}">
      <dgm:prSet/>
      <dgm:spPr/>
    </dgm:pt>
    <dgm:pt modelId="{7012D34E-6134-4108-A0E9-C7A2CA6D65B5}" type="sibTrans" cxnId="{048A9C40-7B23-41CC-A7DA-07921BCC1EDB}">
      <dgm:prSet/>
      <dgm:spPr/>
    </dgm:pt>
    <dgm:pt modelId="{795A2920-534B-435A-8679-691F1327DC8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D5C85C33-23D9-49EC-9A91-84AA27985945}" type="parTrans" cxnId="{6E30D7A2-7C15-4A09-97C4-C9B7FD83A991}">
      <dgm:prSet/>
      <dgm:spPr/>
    </dgm:pt>
    <dgm:pt modelId="{A7BBB781-E2BC-4AB2-9451-0F2F55A0F2BD}" type="sibTrans" cxnId="{6E30D7A2-7C15-4A09-97C4-C9B7FD83A991}">
      <dgm:prSet/>
      <dgm:spPr/>
    </dgm:pt>
    <dgm:pt modelId="{08989459-A45D-444A-BAE2-E29184CAF48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BD7548BA-04AC-448F-B66F-F6F0FF9D349E}" type="parTrans" cxnId="{EBF24414-36C0-4994-A410-8BF97CEE238F}">
      <dgm:prSet/>
      <dgm:spPr/>
    </dgm:pt>
    <dgm:pt modelId="{47FDAF52-1FE5-4C8C-BC55-9CEFBFFC949E}" type="sibTrans" cxnId="{EBF24414-36C0-4994-A410-8BF97CEE238F}">
      <dgm:prSet/>
      <dgm:spPr/>
    </dgm:pt>
    <dgm:pt modelId="{F3BB0D97-E7F8-49FB-970F-1B5802B474A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514F79BA-01A4-4365-BD04-EE4540C4CCC1}" type="parTrans" cxnId="{B13ADAB9-653A-401D-8048-DF821B546FB1}">
      <dgm:prSet/>
      <dgm:spPr/>
    </dgm:pt>
    <dgm:pt modelId="{AB6DD2D3-DFDB-41CF-84F3-C5547A1A6C37}" type="sibTrans" cxnId="{B13ADAB9-653A-401D-8048-DF821B546FB1}">
      <dgm:prSet/>
      <dgm:spPr/>
    </dgm:pt>
    <dgm:pt modelId="{4E68DC7A-A095-4577-AA09-62995D81786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z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0561D9A4-07AD-4064-864E-8E7799A5ADB2}" type="parTrans" cxnId="{5E7E79FB-8DF1-4E39-B5C2-31C6E1215E46}">
      <dgm:prSet/>
      <dgm:spPr/>
    </dgm:pt>
    <dgm:pt modelId="{695A67CE-B96E-4BF9-A99E-2D93485C3817}" type="sibTrans" cxnId="{5E7E79FB-8DF1-4E39-B5C2-31C6E1215E46}">
      <dgm:prSet/>
      <dgm:spPr/>
    </dgm:pt>
    <dgm:pt modelId="{9F040DF3-F5C4-47B6-9030-C5176D7EEFB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63C0A06A-CAD6-44C3-BC56-08DDE1AFF74D}" type="parTrans" cxnId="{49A2AFAB-02FF-447C-9BA3-E109DEE2195D}">
      <dgm:prSet/>
      <dgm:spPr/>
    </dgm:pt>
    <dgm:pt modelId="{0CEE813B-AE9A-4633-962B-5E3624D483DC}" type="sibTrans" cxnId="{49A2AFAB-02FF-447C-9BA3-E109DEE2195D}">
      <dgm:prSet/>
      <dgm:spPr/>
    </dgm:pt>
    <dgm:pt modelId="{B3A7CEBA-59B0-4703-983D-37790A2436D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0518E314-031C-4046-8F3F-B6B842BD0B77}" type="parTrans" cxnId="{16D0B434-C280-43F4-B60E-6E856061030B}">
      <dgm:prSet/>
      <dgm:spPr/>
    </dgm:pt>
    <dgm:pt modelId="{0F110304-3E92-4184-92D3-CDAA18CB0980}" type="sibTrans" cxnId="{16D0B434-C280-43F4-B60E-6E856061030B}">
      <dgm:prSet/>
      <dgm:spPr/>
    </dgm:pt>
    <dgm:pt modelId="{FBC907C4-413E-4769-B722-061A355B6E6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4A9ECA6B-A641-458C-8A5C-FDA856029106}" type="parTrans" cxnId="{F0DE940B-34DB-4943-91B9-519C80FC753E}">
      <dgm:prSet/>
      <dgm:spPr/>
    </dgm:pt>
    <dgm:pt modelId="{CA591D89-2853-42BF-A906-61C05CCC395F}" type="sibTrans" cxnId="{F0DE940B-34DB-4943-91B9-519C80FC753E}">
      <dgm:prSet/>
      <dgm:spPr/>
    </dgm:pt>
    <dgm:pt modelId="{6005163C-A216-4C30-9F1A-6526FFA877D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3676B702-0CB4-4323-96C2-5BD203B5ADBC}" type="parTrans" cxnId="{479E8B75-D575-4446-807D-5425566CD3DF}">
      <dgm:prSet/>
      <dgm:spPr/>
    </dgm:pt>
    <dgm:pt modelId="{7EA7A7D0-2E3F-400E-8FA9-482773296E33}" type="sibTrans" cxnId="{479E8B75-D575-4446-807D-5425566CD3DF}">
      <dgm:prSet/>
      <dgm:spPr/>
    </dgm:pt>
    <dgm:pt modelId="{A1FAF7F5-F42F-4532-97B7-50AA3F6CDED3}" type="pres">
      <dgm:prSet presAssocID="{C4206D29-4CCD-4599-85BA-EAA075BFD96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F63FFD4-C3BE-490C-B4D5-FDC2C47F4210}" type="pres">
      <dgm:prSet presAssocID="{11CEC77C-A7BF-418E-ABD0-4E90CC58E0B2}" presName="hierRoot1" presStyleCnt="0">
        <dgm:presLayoutVars>
          <dgm:hierBranch/>
        </dgm:presLayoutVars>
      </dgm:prSet>
      <dgm:spPr/>
    </dgm:pt>
    <dgm:pt modelId="{DD14B5ED-616D-49C4-8B8B-FFF5A5B8511A}" type="pres">
      <dgm:prSet presAssocID="{11CEC77C-A7BF-418E-ABD0-4E90CC58E0B2}" presName="rootComposite1" presStyleCnt="0"/>
      <dgm:spPr/>
    </dgm:pt>
    <dgm:pt modelId="{A8736E8F-28F8-4C91-95E4-FA7A7CD8EAB7}" type="pres">
      <dgm:prSet presAssocID="{11CEC77C-A7BF-418E-ABD0-4E90CC58E0B2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B31E8426-39B8-4DF6-A61D-39FEF6FE9F02}" type="pres">
      <dgm:prSet presAssocID="{11CEC77C-A7BF-418E-ABD0-4E90CC58E0B2}" presName="rootConnector1" presStyleLbl="node1" presStyleIdx="0" presStyleCnt="0"/>
      <dgm:spPr/>
      <dgm:t>
        <a:bodyPr/>
        <a:lstStyle/>
        <a:p>
          <a:endParaRPr lang="sl-SI"/>
        </a:p>
      </dgm:t>
    </dgm:pt>
    <dgm:pt modelId="{4ED1C731-1F19-43A4-8E19-4DD350783390}" type="pres">
      <dgm:prSet presAssocID="{11CEC77C-A7BF-418E-ABD0-4E90CC58E0B2}" presName="hierChild2" presStyleCnt="0"/>
      <dgm:spPr/>
    </dgm:pt>
    <dgm:pt modelId="{87716CA8-ABF5-4349-A164-CAFDFFB7B271}" type="pres">
      <dgm:prSet presAssocID="{51AEB19E-9C5C-4762-8A76-6140474BA8FB}" presName="Name35" presStyleLbl="parChTrans1D2" presStyleIdx="0" presStyleCnt="3"/>
      <dgm:spPr/>
    </dgm:pt>
    <dgm:pt modelId="{596CAC36-F489-4923-BD37-190C4DC4216E}" type="pres">
      <dgm:prSet presAssocID="{E299786B-A7EC-4E5E-83D5-B8DB6F89561C}" presName="hierRoot2" presStyleCnt="0">
        <dgm:presLayoutVars>
          <dgm:hierBranch/>
        </dgm:presLayoutVars>
      </dgm:prSet>
      <dgm:spPr/>
    </dgm:pt>
    <dgm:pt modelId="{A26B4F60-AF5B-427C-AC86-C21679E1E91F}" type="pres">
      <dgm:prSet presAssocID="{E299786B-A7EC-4E5E-83D5-B8DB6F89561C}" presName="rootComposite" presStyleCnt="0"/>
      <dgm:spPr/>
    </dgm:pt>
    <dgm:pt modelId="{367ACFF5-B396-4050-9A6C-8B07332822EB}" type="pres">
      <dgm:prSet presAssocID="{E299786B-A7EC-4E5E-83D5-B8DB6F89561C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D3767DD0-B697-41F4-829E-D1A39F43353C}" type="pres">
      <dgm:prSet presAssocID="{E299786B-A7EC-4E5E-83D5-B8DB6F89561C}" presName="rootConnector" presStyleLbl="node2" presStyleIdx="0" presStyleCnt="3"/>
      <dgm:spPr/>
      <dgm:t>
        <a:bodyPr/>
        <a:lstStyle/>
        <a:p>
          <a:endParaRPr lang="sl-SI"/>
        </a:p>
      </dgm:t>
    </dgm:pt>
    <dgm:pt modelId="{8F5F757F-B889-45C7-A411-035BF3D71BF2}" type="pres">
      <dgm:prSet presAssocID="{E299786B-A7EC-4E5E-83D5-B8DB6F89561C}" presName="hierChild4" presStyleCnt="0"/>
      <dgm:spPr/>
    </dgm:pt>
    <dgm:pt modelId="{C38083B0-FFAD-45FF-BB2B-C02B4A3C3D44}" type="pres">
      <dgm:prSet presAssocID="{FBECC7C0-0984-488D-B093-FC6AC1B0E8D5}" presName="Name35" presStyleLbl="parChTrans1D3" presStyleIdx="0" presStyleCnt="6"/>
      <dgm:spPr/>
    </dgm:pt>
    <dgm:pt modelId="{31C7E758-E7A1-4CE5-83C5-6AFD97DA95C3}" type="pres">
      <dgm:prSet presAssocID="{16DAA967-1A1E-4E8A-80AD-97271C209F7B}" presName="hierRoot2" presStyleCnt="0">
        <dgm:presLayoutVars>
          <dgm:hierBranch/>
        </dgm:presLayoutVars>
      </dgm:prSet>
      <dgm:spPr/>
    </dgm:pt>
    <dgm:pt modelId="{24E95475-48AD-49F3-BD86-D9AECAACDE74}" type="pres">
      <dgm:prSet presAssocID="{16DAA967-1A1E-4E8A-80AD-97271C209F7B}" presName="rootComposite" presStyleCnt="0"/>
      <dgm:spPr/>
    </dgm:pt>
    <dgm:pt modelId="{8797D5E8-97B4-451C-91C9-A8E747BE0A2D}" type="pres">
      <dgm:prSet presAssocID="{16DAA967-1A1E-4E8A-80AD-97271C209F7B}" presName="rootText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C77EDCD8-F049-404E-AE65-C91176BE175F}" type="pres">
      <dgm:prSet presAssocID="{16DAA967-1A1E-4E8A-80AD-97271C209F7B}" presName="rootConnector" presStyleLbl="node3" presStyleIdx="0" presStyleCnt="6"/>
      <dgm:spPr/>
      <dgm:t>
        <a:bodyPr/>
        <a:lstStyle/>
        <a:p>
          <a:endParaRPr lang="sl-SI"/>
        </a:p>
      </dgm:t>
    </dgm:pt>
    <dgm:pt modelId="{8CC52727-99EA-4408-AF8D-CD07F702C67A}" type="pres">
      <dgm:prSet presAssocID="{16DAA967-1A1E-4E8A-80AD-97271C209F7B}" presName="hierChild4" presStyleCnt="0"/>
      <dgm:spPr/>
    </dgm:pt>
    <dgm:pt modelId="{83EF25F1-2BE1-449F-9BEB-63CE2445DA66}" type="pres">
      <dgm:prSet presAssocID="{57BE0E5D-91DB-4D25-AEB7-316075BD195E}" presName="Name35" presStyleLbl="parChTrans1D4" presStyleIdx="0" presStyleCnt="6"/>
      <dgm:spPr/>
    </dgm:pt>
    <dgm:pt modelId="{E306B257-731E-4E82-80AE-D32712BC5A4D}" type="pres">
      <dgm:prSet presAssocID="{9CA4AB5B-B70F-4248-B917-C7E6E73B60AD}" presName="hierRoot2" presStyleCnt="0">
        <dgm:presLayoutVars>
          <dgm:hierBranch val="r"/>
        </dgm:presLayoutVars>
      </dgm:prSet>
      <dgm:spPr/>
    </dgm:pt>
    <dgm:pt modelId="{D6271FBE-BD2D-45CA-B0EC-3E2F69AE51EA}" type="pres">
      <dgm:prSet presAssocID="{9CA4AB5B-B70F-4248-B917-C7E6E73B60AD}" presName="rootComposite" presStyleCnt="0"/>
      <dgm:spPr/>
    </dgm:pt>
    <dgm:pt modelId="{C4481695-2388-4926-842E-81D6841D8984}" type="pres">
      <dgm:prSet presAssocID="{9CA4AB5B-B70F-4248-B917-C7E6E73B60AD}" presName="rootText" presStyleLbl="node4" presStyleIdx="0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CED550BC-6D94-4CA1-9FFC-8233C306BFDE}" type="pres">
      <dgm:prSet presAssocID="{9CA4AB5B-B70F-4248-B917-C7E6E73B60AD}" presName="rootConnector" presStyleLbl="node4" presStyleIdx="0" presStyleCnt="6"/>
      <dgm:spPr/>
      <dgm:t>
        <a:bodyPr/>
        <a:lstStyle/>
        <a:p>
          <a:endParaRPr lang="sl-SI"/>
        </a:p>
      </dgm:t>
    </dgm:pt>
    <dgm:pt modelId="{AD28C190-A6E3-4DFA-8549-BE71B93EA924}" type="pres">
      <dgm:prSet presAssocID="{9CA4AB5B-B70F-4248-B917-C7E6E73B60AD}" presName="hierChild4" presStyleCnt="0"/>
      <dgm:spPr/>
    </dgm:pt>
    <dgm:pt modelId="{8F833330-B3A8-4616-8073-EC1A598596BB}" type="pres">
      <dgm:prSet presAssocID="{9CA4AB5B-B70F-4248-B917-C7E6E73B60AD}" presName="hierChild5" presStyleCnt="0"/>
      <dgm:spPr/>
    </dgm:pt>
    <dgm:pt modelId="{1AF4B2C2-D5D1-4C7D-B9FE-C806AD803A6B}" type="pres">
      <dgm:prSet presAssocID="{16DAA967-1A1E-4E8A-80AD-97271C209F7B}" presName="hierChild5" presStyleCnt="0"/>
      <dgm:spPr/>
    </dgm:pt>
    <dgm:pt modelId="{51661E44-121C-48EE-A334-8F54421870B6}" type="pres">
      <dgm:prSet presAssocID="{09BEDDCC-93DE-4873-9D77-0BAC9E11EB3E}" presName="Name35" presStyleLbl="parChTrans1D3" presStyleIdx="1" presStyleCnt="6"/>
      <dgm:spPr/>
    </dgm:pt>
    <dgm:pt modelId="{9A07A154-D299-4C89-96A3-87FAC1E916D3}" type="pres">
      <dgm:prSet presAssocID="{30FCE7E7-57F3-4DF3-AA3F-0F33023B6115}" presName="hierRoot2" presStyleCnt="0">
        <dgm:presLayoutVars>
          <dgm:hierBranch/>
        </dgm:presLayoutVars>
      </dgm:prSet>
      <dgm:spPr/>
    </dgm:pt>
    <dgm:pt modelId="{337E3307-3C16-4AB8-94FA-6EEC1BE1A53D}" type="pres">
      <dgm:prSet presAssocID="{30FCE7E7-57F3-4DF3-AA3F-0F33023B6115}" presName="rootComposite" presStyleCnt="0"/>
      <dgm:spPr/>
    </dgm:pt>
    <dgm:pt modelId="{6C1D6E1C-7E29-4262-BF2A-418DE0207956}" type="pres">
      <dgm:prSet presAssocID="{30FCE7E7-57F3-4DF3-AA3F-0F33023B6115}" presName="rootText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C353D710-A128-4F91-BD3D-85C3AFE6DF86}" type="pres">
      <dgm:prSet presAssocID="{30FCE7E7-57F3-4DF3-AA3F-0F33023B6115}" presName="rootConnector" presStyleLbl="node3" presStyleIdx="1" presStyleCnt="6"/>
      <dgm:spPr/>
      <dgm:t>
        <a:bodyPr/>
        <a:lstStyle/>
        <a:p>
          <a:endParaRPr lang="sl-SI"/>
        </a:p>
      </dgm:t>
    </dgm:pt>
    <dgm:pt modelId="{ED64B4D1-2B06-4827-9807-D6C963CC6446}" type="pres">
      <dgm:prSet presAssocID="{30FCE7E7-57F3-4DF3-AA3F-0F33023B6115}" presName="hierChild4" presStyleCnt="0"/>
      <dgm:spPr/>
    </dgm:pt>
    <dgm:pt modelId="{0D04E910-FB58-44DC-897B-A5E616073145}" type="pres">
      <dgm:prSet presAssocID="{095856C3-8071-4167-BFA9-EC50429B4338}" presName="Name35" presStyleLbl="parChTrans1D4" presStyleIdx="1" presStyleCnt="6"/>
      <dgm:spPr/>
    </dgm:pt>
    <dgm:pt modelId="{E203646A-0BCA-429E-BD66-77DEFF7EE6AD}" type="pres">
      <dgm:prSet presAssocID="{CAEB268A-9805-48CC-BC76-567CE900352B}" presName="hierRoot2" presStyleCnt="0">
        <dgm:presLayoutVars>
          <dgm:hierBranch val="r"/>
        </dgm:presLayoutVars>
      </dgm:prSet>
      <dgm:spPr/>
    </dgm:pt>
    <dgm:pt modelId="{F74A8E6E-5ADF-4B0E-8476-666F6956EEF7}" type="pres">
      <dgm:prSet presAssocID="{CAEB268A-9805-48CC-BC76-567CE900352B}" presName="rootComposite" presStyleCnt="0"/>
      <dgm:spPr/>
    </dgm:pt>
    <dgm:pt modelId="{060477CD-8EFB-42F4-B97F-3A5FA1E5B9A1}" type="pres">
      <dgm:prSet presAssocID="{CAEB268A-9805-48CC-BC76-567CE900352B}" presName="rootText" presStyleLbl="node4" presStyleIdx="1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0847D142-3FCA-4A36-B848-AD94E20A683F}" type="pres">
      <dgm:prSet presAssocID="{CAEB268A-9805-48CC-BC76-567CE900352B}" presName="rootConnector" presStyleLbl="node4" presStyleIdx="1" presStyleCnt="6"/>
      <dgm:spPr/>
      <dgm:t>
        <a:bodyPr/>
        <a:lstStyle/>
        <a:p>
          <a:endParaRPr lang="sl-SI"/>
        </a:p>
      </dgm:t>
    </dgm:pt>
    <dgm:pt modelId="{BC42C3B7-B227-4101-AB29-B2B4E4413E3F}" type="pres">
      <dgm:prSet presAssocID="{CAEB268A-9805-48CC-BC76-567CE900352B}" presName="hierChild4" presStyleCnt="0"/>
      <dgm:spPr/>
    </dgm:pt>
    <dgm:pt modelId="{6948A6A6-131A-4BB7-BFBE-F51C082EEBEE}" type="pres">
      <dgm:prSet presAssocID="{CAEB268A-9805-48CC-BC76-567CE900352B}" presName="hierChild5" presStyleCnt="0"/>
      <dgm:spPr/>
    </dgm:pt>
    <dgm:pt modelId="{EB1B620C-F0CE-4185-9212-8C6509991676}" type="pres">
      <dgm:prSet presAssocID="{30FCE7E7-57F3-4DF3-AA3F-0F33023B6115}" presName="hierChild5" presStyleCnt="0"/>
      <dgm:spPr/>
    </dgm:pt>
    <dgm:pt modelId="{B8C82925-4F48-43A3-A1D2-0D25CA4F6E1D}" type="pres">
      <dgm:prSet presAssocID="{E299786B-A7EC-4E5E-83D5-B8DB6F89561C}" presName="hierChild5" presStyleCnt="0"/>
      <dgm:spPr/>
    </dgm:pt>
    <dgm:pt modelId="{4C4D6A5B-5007-49F3-BB7E-85026A2FD617}" type="pres">
      <dgm:prSet presAssocID="{C312FFCF-C0D9-4798-B8AA-CA4C70FDB702}" presName="Name35" presStyleLbl="parChTrans1D2" presStyleIdx="1" presStyleCnt="3"/>
      <dgm:spPr/>
    </dgm:pt>
    <dgm:pt modelId="{CD8EE44B-89F1-47EC-938F-F8287949096A}" type="pres">
      <dgm:prSet presAssocID="{75500011-6ADA-4FBF-B164-5DEF540210F3}" presName="hierRoot2" presStyleCnt="0">
        <dgm:presLayoutVars>
          <dgm:hierBranch/>
        </dgm:presLayoutVars>
      </dgm:prSet>
      <dgm:spPr/>
    </dgm:pt>
    <dgm:pt modelId="{A614B5AA-5B70-438B-A10B-9DEA4C26D98A}" type="pres">
      <dgm:prSet presAssocID="{75500011-6ADA-4FBF-B164-5DEF540210F3}" presName="rootComposite" presStyleCnt="0"/>
      <dgm:spPr/>
    </dgm:pt>
    <dgm:pt modelId="{107EF301-7307-4ADA-9DDD-86D4A905B61D}" type="pres">
      <dgm:prSet presAssocID="{75500011-6ADA-4FBF-B164-5DEF540210F3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4DCC9855-433F-4DC9-B08B-33AECDAF9B23}" type="pres">
      <dgm:prSet presAssocID="{75500011-6ADA-4FBF-B164-5DEF540210F3}" presName="rootConnector" presStyleLbl="node2" presStyleIdx="1" presStyleCnt="3"/>
      <dgm:spPr/>
      <dgm:t>
        <a:bodyPr/>
        <a:lstStyle/>
        <a:p>
          <a:endParaRPr lang="sl-SI"/>
        </a:p>
      </dgm:t>
    </dgm:pt>
    <dgm:pt modelId="{F74F3FDC-459C-4A0C-A7C3-6DA6DC0C75A6}" type="pres">
      <dgm:prSet presAssocID="{75500011-6ADA-4FBF-B164-5DEF540210F3}" presName="hierChild4" presStyleCnt="0"/>
      <dgm:spPr/>
    </dgm:pt>
    <dgm:pt modelId="{66360091-C1A4-4997-B22D-F5EA4DE3063E}" type="pres">
      <dgm:prSet presAssocID="{AFA5C93F-CD1B-442E-AE9A-6B62FD73B3E5}" presName="Name35" presStyleLbl="parChTrans1D3" presStyleIdx="2" presStyleCnt="6"/>
      <dgm:spPr/>
    </dgm:pt>
    <dgm:pt modelId="{BD8537C5-38EF-4E6E-AD5E-0F5681390C5A}" type="pres">
      <dgm:prSet presAssocID="{07D5A05D-7965-438D-B6A7-836A06FBCF3A}" presName="hierRoot2" presStyleCnt="0">
        <dgm:presLayoutVars>
          <dgm:hierBranch/>
        </dgm:presLayoutVars>
      </dgm:prSet>
      <dgm:spPr/>
    </dgm:pt>
    <dgm:pt modelId="{77884AEA-A289-4AF4-9C0C-CA1647445C7C}" type="pres">
      <dgm:prSet presAssocID="{07D5A05D-7965-438D-B6A7-836A06FBCF3A}" presName="rootComposite" presStyleCnt="0"/>
      <dgm:spPr/>
    </dgm:pt>
    <dgm:pt modelId="{4C02B6C2-2B61-46D2-87FA-BE28E972B5A7}" type="pres">
      <dgm:prSet presAssocID="{07D5A05D-7965-438D-B6A7-836A06FBCF3A}" presName="rootText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86567AF8-C499-4BA6-9848-142C95CFE0AB}" type="pres">
      <dgm:prSet presAssocID="{07D5A05D-7965-438D-B6A7-836A06FBCF3A}" presName="rootConnector" presStyleLbl="node3" presStyleIdx="2" presStyleCnt="6"/>
      <dgm:spPr/>
      <dgm:t>
        <a:bodyPr/>
        <a:lstStyle/>
        <a:p>
          <a:endParaRPr lang="sl-SI"/>
        </a:p>
      </dgm:t>
    </dgm:pt>
    <dgm:pt modelId="{4822046A-5BD8-422E-8FF4-7375750E23A4}" type="pres">
      <dgm:prSet presAssocID="{07D5A05D-7965-438D-B6A7-836A06FBCF3A}" presName="hierChild4" presStyleCnt="0"/>
      <dgm:spPr/>
    </dgm:pt>
    <dgm:pt modelId="{2EA5654D-A8BE-4EC1-B33D-729C0FCFEE17}" type="pres">
      <dgm:prSet presAssocID="{D5C85C33-23D9-49EC-9A91-84AA27985945}" presName="Name35" presStyleLbl="parChTrans1D4" presStyleIdx="2" presStyleCnt="6"/>
      <dgm:spPr/>
    </dgm:pt>
    <dgm:pt modelId="{5D9287D3-4979-4F51-8D1F-7F7FF5D9AB9C}" type="pres">
      <dgm:prSet presAssocID="{795A2920-534B-435A-8679-691F1327DC8B}" presName="hierRoot2" presStyleCnt="0">
        <dgm:presLayoutVars>
          <dgm:hierBranch val="r"/>
        </dgm:presLayoutVars>
      </dgm:prSet>
      <dgm:spPr/>
    </dgm:pt>
    <dgm:pt modelId="{9556AF6D-B4E6-4DC2-B5A6-B9A03A913EA4}" type="pres">
      <dgm:prSet presAssocID="{795A2920-534B-435A-8679-691F1327DC8B}" presName="rootComposite" presStyleCnt="0"/>
      <dgm:spPr/>
    </dgm:pt>
    <dgm:pt modelId="{B7C7588B-BF85-47F2-B48F-201AA61AA98F}" type="pres">
      <dgm:prSet presAssocID="{795A2920-534B-435A-8679-691F1327DC8B}" presName="rootText" presStyleLbl="node4" presStyleIdx="2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7D418B28-9396-48E7-82D4-48A93843C246}" type="pres">
      <dgm:prSet presAssocID="{795A2920-534B-435A-8679-691F1327DC8B}" presName="rootConnector" presStyleLbl="node4" presStyleIdx="2" presStyleCnt="6"/>
      <dgm:spPr/>
      <dgm:t>
        <a:bodyPr/>
        <a:lstStyle/>
        <a:p>
          <a:endParaRPr lang="sl-SI"/>
        </a:p>
      </dgm:t>
    </dgm:pt>
    <dgm:pt modelId="{240DB775-F85D-4CB5-91FC-551167B0084F}" type="pres">
      <dgm:prSet presAssocID="{795A2920-534B-435A-8679-691F1327DC8B}" presName="hierChild4" presStyleCnt="0"/>
      <dgm:spPr/>
    </dgm:pt>
    <dgm:pt modelId="{9C4895DE-2E61-45DF-ACD0-7AEA62E355DE}" type="pres">
      <dgm:prSet presAssocID="{795A2920-534B-435A-8679-691F1327DC8B}" presName="hierChild5" presStyleCnt="0"/>
      <dgm:spPr/>
    </dgm:pt>
    <dgm:pt modelId="{BFC66C98-1244-4CFB-BDA1-B8743FF62DEF}" type="pres">
      <dgm:prSet presAssocID="{07D5A05D-7965-438D-B6A7-836A06FBCF3A}" presName="hierChild5" presStyleCnt="0"/>
      <dgm:spPr/>
    </dgm:pt>
    <dgm:pt modelId="{D17E9A40-272F-4899-9B45-72FBE75609D1}" type="pres">
      <dgm:prSet presAssocID="{BD7548BA-04AC-448F-B66F-F6F0FF9D349E}" presName="Name35" presStyleLbl="parChTrans1D3" presStyleIdx="3" presStyleCnt="6"/>
      <dgm:spPr/>
    </dgm:pt>
    <dgm:pt modelId="{B097ACF8-B0EA-4C7C-BCDB-2542869C0721}" type="pres">
      <dgm:prSet presAssocID="{08989459-A45D-444A-BAE2-E29184CAF48E}" presName="hierRoot2" presStyleCnt="0">
        <dgm:presLayoutVars>
          <dgm:hierBranch/>
        </dgm:presLayoutVars>
      </dgm:prSet>
      <dgm:spPr/>
    </dgm:pt>
    <dgm:pt modelId="{9AAD876A-E8D6-4D7B-8B2E-B7007603D208}" type="pres">
      <dgm:prSet presAssocID="{08989459-A45D-444A-BAE2-E29184CAF48E}" presName="rootComposite" presStyleCnt="0"/>
      <dgm:spPr/>
    </dgm:pt>
    <dgm:pt modelId="{D5B77AEB-1CAB-4421-8A38-3B3F72DE0860}" type="pres">
      <dgm:prSet presAssocID="{08989459-A45D-444A-BAE2-E29184CAF48E}" presName="rootText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DB8E2C57-5B00-4212-9E89-FDDDA5EA7EAF}" type="pres">
      <dgm:prSet presAssocID="{08989459-A45D-444A-BAE2-E29184CAF48E}" presName="rootConnector" presStyleLbl="node3" presStyleIdx="3" presStyleCnt="6"/>
      <dgm:spPr/>
      <dgm:t>
        <a:bodyPr/>
        <a:lstStyle/>
        <a:p>
          <a:endParaRPr lang="sl-SI"/>
        </a:p>
      </dgm:t>
    </dgm:pt>
    <dgm:pt modelId="{862CAE50-2B62-477A-BDC8-79A8E67AA0CD}" type="pres">
      <dgm:prSet presAssocID="{08989459-A45D-444A-BAE2-E29184CAF48E}" presName="hierChild4" presStyleCnt="0"/>
      <dgm:spPr/>
    </dgm:pt>
    <dgm:pt modelId="{18DBBA86-F7C7-49AD-B650-D1207C51E947}" type="pres">
      <dgm:prSet presAssocID="{514F79BA-01A4-4365-BD04-EE4540C4CCC1}" presName="Name35" presStyleLbl="parChTrans1D4" presStyleIdx="3" presStyleCnt="6"/>
      <dgm:spPr/>
    </dgm:pt>
    <dgm:pt modelId="{B8929FE5-EB97-4B49-B648-9F8FEC108572}" type="pres">
      <dgm:prSet presAssocID="{F3BB0D97-E7F8-49FB-970F-1B5802B474A3}" presName="hierRoot2" presStyleCnt="0">
        <dgm:presLayoutVars>
          <dgm:hierBranch val="r"/>
        </dgm:presLayoutVars>
      </dgm:prSet>
      <dgm:spPr/>
    </dgm:pt>
    <dgm:pt modelId="{E262E515-EA21-4294-8AD4-830BCFDAF589}" type="pres">
      <dgm:prSet presAssocID="{F3BB0D97-E7F8-49FB-970F-1B5802B474A3}" presName="rootComposite" presStyleCnt="0"/>
      <dgm:spPr/>
    </dgm:pt>
    <dgm:pt modelId="{F3CBE925-04BA-42EE-836B-F6DA86C23795}" type="pres">
      <dgm:prSet presAssocID="{F3BB0D97-E7F8-49FB-970F-1B5802B474A3}" presName="rootText" presStyleLbl="node4" presStyleIdx="3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DB9C1858-A0B4-4CF8-A429-8D322C6BFDFA}" type="pres">
      <dgm:prSet presAssocID="{F3BB0D97-E7F8-49FB-970F-1B5802B474A3}" presName="rootConnector" presStyleLbl="node4" presStyleIdx="3" presStyleCnt="6"/>
      <dgm:spPr/>
      <dgm:t>
        <a:bodyPr/>
        <a:lstStyle/>
        <a:p>
          <a:endParaRPr lang="sl-SI"/>
        </a:p>
      </dgm:t>
    </dgm:pt>
    <dgm:pt modelId="{D51DADF1-CF73-41ED-B1FE-0D66254268F9}" type="pres">
      <dgm:prSet presAssocID="{F3BB0D97-E7F8-49FB-970F-1B5802B474A3}" presName="hierChild4" presStyleCnt="0"/>
      <dgm:spPr/>
    </dgm:pt>
    <dgm:pt modelId="{5663C2D3-0706-4E4D-8161-5A226823E4EF}" type="pres">
      <dgm:prSet presAssocID="{F3BB0D97-E7F8-49FB-970F-1B5802B474A3}" presName="hierChild5" presStyleCnt="0"/>
      <dgm:spPr/>
    </dgm:pt>
    <dgm:pt modelId="{C2399952-0C8B-4EAB-81DB-F920A213F5F6}" type="pres">
      <dgm:prSet presAssocID="{08989459-A45D-444A-BAE2-E29184CAF48E}" presName="hierChild5" presStyleCnt="0"/>
      <dgm:spPr/>
    </dgm:pt>
    <dgm:pt modelId="{64EB16F8-64C1-432F-89D7-CE73845BAA0D}" type="pres">
      <dgm:prSet presAssocID="{75500011-6ADA-4FBF-B164-5DEF540210F3}" presName="hierChild5" presStyleCnt="0"/>
      <dgm:spPr/>
    </dgm:pt>
    <dgm:pt modelId="{3889EE05-1E26-4277-8B08-790BA9601005}" type="pres">
      <dgm:prSet presAssocID="{0561D9A4-07AD-4064-864E-8E7799A5ADB2}" presName="Name35" presStyleLbl="parChTrans1D2" presStyleIdx="2" presStyleCnt="3"/>
      <dgm:spPr/>
    </dgm:pt>
    <dgm:pt modelId="{06C90E4F-4EC2-48F5-92A6-882DC9E99F3C}" type="pres">
      <dgm:prSet presAssocID="{4E68DC7A-A095-4577-AA09-62995D81786B}" presName="hierRoot2" presStyleCnt="0">
        <dgm:presLayoutVars>
          <dgm:hierBranch/>
        </dgm:presLayoutVars>
      </dgm:prSet>
      <dgm:spPr/>
    </dgm:pt>
    <dgm:pt modelId="{7108FE7B-8AF7-4EE0-9D48-82B6D1574FEE}" type="pres">
      <dgm:prSet presAssocID="{4E68DC7A-A095-4577-AA09-62995D81786B}" presName="rootComposite" presStyleCnt="0"/>
      <dgm:spPr/>
    </dgm:pt>
    <dgm:pt modelId="{4A7AD4A9-75BD-459F-BEBF-FAB0FA33B39B}" type="pres">
      <dgm:prSet presAssocID="{4E68DC7A-A095-4577-AA09-62995D81786B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AB402715-B2F0-48F5-835E-491B41A1B05D}" type="pres">
      <dgm:prSet presAssocID="{4E68DC7A-A095-4577-AA09-62995D81786B}" presName="rootConnector" presStyleLbl="node2" presStyleIdx="2" presStyleCnt="3"/>
      <dgm:spPr/>
      <dgm:t>
        <a:bodyPr/>
        <a:lstStyle/>
        <a:p>
          <a:endParaRPr lang="sl-SI"/>
        </a:p>
      </dgm:t>
    </dgm:pt>
    <dgm:pt modelId="{2F9E67A8-2B38-4356-8349-7F9D5AA25879}" type="pres">
      <dgm:prSet presAssocID="{4E68DC7A-A095-4577-AA09-62995D81786B}" presName="hierChild4" presStyleCnt="0"/>
      <dgm:spPr/>
    </dgm:pt>
    <dgm:pt modelId="{9763E672-C82C-4F24-A86A-A70286B1DF7B}" type="pres">
      <dgm:prSet presAssocID="{63C0A06A-CAD6-44C3-BC56-08DDE1AFF74D}" presName="Name35" presStyleLbl="parChTrans1D3" presStyleIdx="4" presStyleCnt="6"/>
      <dgm:spPr/>
    </dgm:pt>
    <dgm:pt modelId="{8E46B365-72FE-4B37-9608-21A6E0C2E050}" type="pres">
      <dgm:prSet presAssocID="{9F040DF3-F5C4-47B6-9030-C5176D7EEFB6}" presName="hierRoot2" presStyleCnt="0">
        <dgm:presLayoutVars>
          <dgm:hierBranch/>
        </dgm:presLayoutVars>
      </dgm:prSet>
      <dgm:spPr/>
    </dgm:pt>
    <dgm:pt modelId="{F3647AB5-7CB3-41C7-9F9B-3021D142A28F}" type="pres">
      <dgm:prSet presAssocID="{9F040DF3-F5C4-47B6-9030-C5176D7EEFB6}" presName="rootComposite" presStyleCnt="0"/>
      <dgm:spPr/>
    </dgm:pt>
    <dgm:pt modelId="{69892720-F4E9-4E1F-9DAC-A37C109298A5}" type="pres">
      <dgm:prSet presAssocID="{9F040DF3-F5C4-47B6-9030-C5176D7EEFB6}" presName="rootText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3EBB3357-8619-4970-A574-0E7991402C1A}" type="pres">
      <dgm:prSet presAssocID="{9F040DF3-F5C4-47B6-9030-C5176D7EEFB6}" presName="rootConnector" presStyleLbl="node3" presStyleIdx="4" presStyleCnt="6"/>
      <dgm:spPr/>
      <dgm:t>
        <a:bodyPr/>
        <a:lstStyle/>
        <a:p>
          <a:endParaRPr lang="sl-SI"/>
        </a:p>
      </dgm:t>
    </dgm:pt>
    <dgm:pt modelId="{59101780-0133-46BE-BA6B-C0972CDFEA60}" type="pres">
      <dgm:prSet presAssocID="{9F040DF3-F5C4-47B6-9030-C5176D7EEFB6}" presName="hierChild4" presStyleCnt="0"/>
      <dgm:spPr/>
    </dgm:pt>
    <dgm:pt modelId="{4C02CF8F-D45C-42A1-A7B4-7862367B2AE6}" type="pres">
      <dgm:prSet presAssocID="{0518E314-031C-4046-8F3F-B6B842BD0B77}" presName="Name35" presStyleLbl="parChTrans1D4" presStyleIdx="4" presStyleCnt="6"/>
      <dgm:spPr/>
    </dgm:pt>
    <dgm:pt modelId="{0705F180-88BF-4D1A-9FAA-1C18629B238F}" type="pres">
      <dgm:prSet presAssocID="{B3A7CEBA-59B0-4703-983D-37790A2436D0}" presName="hierRoot2" presStyleCnt="0">
        <dgm:presLayoutVars>
          <dgm:hierBranch val="r"/>
        </dgm:presLayoutVars>
      </dgm:prSet>
      <dgm:spPr/>
    </dgm:pt>
    <dgm:pt modelId="{906D9600-0B5A-4A46-9224-37AA13AB67B8}" type="pres">
      <dgm:prSet presAssocID="{B3A7CEBA-59B0-4703-983D-37790A2436D0}" presName="rootComposite" presStyleCnt="0"/>
      <dgm:spPr/>
    </dgm:pt>
    <dgm:pt modelId="{F61B2D74-D561-4D51-90A8-997AD723A38A}" type="pres">
      <dgm:prSet presAssocID="{B3A7CEBA-59B0-4703-983D-37790A2436D0}" presName="rootText" presStyleLbl="node4" presStyleIdx="4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73AECA88-D54B-48C4-97E2-1E360727DEA1}" type="pres">
      <dgm:prSet presAssocID="{B3A7CEBA-59B0-4703-983D-37790A2436D0}" presName="rootConnector" presStyleLbl="node4" presStyleIdx="4" presStyleCnt="6"/>
      <dgm:spPr/>
      <dgm:t>
        <a:bodyPr/>
        <a:lstStyle/>
        <a:p>
          <a:endParaRPr lang="sl-SI"/>
        </a:p>
      </dgm:t>
    </dgm:pt>
    <dgm:pt modelId="{995DF92D-1E44-4EFC-B7FA-8B53F23B86A1}" type="pres">
      <dgm:prSet presAssocID="{B3A7CEBA-59B0-4703-983D-37790A2436D0}" presName="hierChild4" presStyleCnt="0"/>
      <dgm:spPr/>
    </dgm:pt>
    <dgm:pt modelId="{2A17D4D7-0ADF-469C-BECC-DA9F12D23007}" type="pres">
      <dgm:prSet presAssocID="{B3A7CEBA-59B0-4703-983D-37790A2436D0}" presName="hierChild5" presStyleCnt="0"/>
      <dgm:spPr/>
    </dgm:pt>
    <dgm:pt modelId="{13B8BD53-740D-4875-A2A4-4565023ECDF6}" type="pres">
      <dgm:prSet presAssocID="{9F040DF3-F5C4-47B6-9030-C5176D7EEFB6}" presName="hierChild5" presStyleCnt="0"/>
      <dgm:spPr/>
    </dgm:pt>
    <dgm:pt modelId="{870BF509-6C79-4D73-94BA-0BF4F1801C70}" type="pres">
      <dgm:prSet presAssocID="{4A9ECA6B-A641-458C-8A5C-FDA856029106}" presName="Name35" presStyleLbl="parChTrans1D3" presStyleIdx="5" presStyleCnt="6"/>
      <dgm:spPr/>
    </dgm:pt>
    <dgm:pt modelId="{84FCEEFA-0A0C-4D3A-8ECB-AFD5479C40E3}" type="pres">
      <dgm:prSet presAssocID="{FBC907C4-413E-4769-B722-061A355B6E68}" presName="hierRoot2" presStyleCnt="0">
        <dgm:presLayoutVars>
          <dgm:hierBranch/>
        </dgm:presLayoutVars>
      </dgm:prSet>
      <dgm:spPr/>
    </dgm:pt>
    <dgm:pt modelId="{FD709DCE-6BC3-4E19-AE02-02B2274F20B4}" type="pres">
      <dgm:prSet presAssocID="{FBC907C4-413E-4769-B722-061A355B6E68}" presName="rootComposite" presStyleCnt="0"/>
      <dgm:spPr/>
    </dgm:pt>
    <dgm:pt modelId="{A16F7AF6-A892-42B9-AECC-063D9C3D0F0A}" type="pres">
      <dgm:prSet presAssocID="{FBC907C4-413E-4769-B722-061A355B6E68}" presName="rootText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55D997A1-CBBD-4738-A69C-B10D17BCE8B3}" type="pres">
      <dgm:prSet presAssocID="{FBC907C4-413E-4769-B722-061A355B6E68}" presName="rootConnector" presStyleLbl="node3" presStyleIdx="5" presStyleCnt="6"/>
      <dgm:spPr/>
      <dgm:t>
        <a:bodyPr/>
        <a:lstStyle/>
        <a:p>
          <a:endParaRPr lang="sl-SI"/>
        </a:p>
      </dgm:t>
    </dgm:pt>
    <dgm:pt modelId="{7304325D-D854-49CA-9D6D-90DAF1CAD97A}" type="pres">
      <dgm:prSet presAssocID="{FBC907C4-413E-4769-B722-061A355B6E68}" presName="hierChild4" presStyleCnt="0"/>
      <dgm:spPr/>
    </dgm:pt>
    <dgm:pt modelId="{5A38A64D-4CFE-44BA-BFDD-919AAEFF06DA}" type="pres">
      <dgm:prSet presAssocID="{3676B702-0CB4-4323-96C2-5BD203B5ADBC}" presName="Name35" presStyleLbl="parChTrans1D4" presStyleIdx="5" presStyleCnt="6"/>
      <dgm:spPr/>
    </dgm:pt>
    <dgm:pt modelId="{B750C923-D2D6-44B1-A0E6-716E2F1F1461}" type="pres">
      <dgm:prSet presAssocID="{6005163C-A216-4C30-9F1A-6526FFA877D0}" presName="hierRoot2" presStyleCnt="0">
        <dgm:presLayoutVars>
          <dgm:hierBranch val="r"/>
        </dgm:presLayoutVars>
      </dgm:prSet>
      <dgm:spPr/>
    </dgm:pt>
    <dgm:pt modelId="{A7FD1F84-E748-44B4-A8FA-7203B517EB58}" type="pres">
      <dgm:prSet presAssocID="{6005163C-A216-4C30-9F1A-6526FFA877D0}" presName="rootComposite" presStyleCnt="0"/>
      <dgm:spPr/>
    </dgm:pt>
    <dgm:pt modelId="{AF746FC3-0FB4-4108-9761-024F9B9FF24E}" type="pres">
      <dgm:prSet presAssocID="{6005163C-A216-4C30-9F1A-6526FFA877D0}" presName="rootText" presStyleLbl="node4" presStyleIdx="5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238842DC-766C-440E-BD7F-AD5212F9C47B}" type="pres">
      <dgm:prSet presAssocID="{6005163C-A216-4C30-9F1A-6526FFA877D0}" presName="rootConnector" presStyleLbl="node4" presStyleIdx="5" presStyleCnt="6"/>
      <dgm:spPr/>
      <dgm:t>
        <a:bodyPr/>
        <a:lstStyle/>
        <a:p>
          <a:endParaRPr lang="sl-SI"/>
        </a:p>
      </dgm:t>
    </dgm:pt>
    <dgm:pt modelId="{6D298B56-0D4C-4460-AFBF-B14BA969739B}" type="pres">
      <dgm:prSet presAssocID="{6005163C-A216-4C30-9F1A-6526FFA877D0}" presName="hierChild4" presStyleCnt="0"/>
      <dgm:spPr/>
    </dgm:pt>
    <dgm:pt modelId="{C6475E21-E30C-445A-8407-6708AFBF652A}" type="pres">
      <dgm:prSet presAssocID="{6005163C-A216-4C30-9F1A-6526FFA877D0}" presName="hierChild5" presStyleCnt="0"/>
      <dgm:spPr/>
    </dgm:pt>
    <dgm:pt modelId="{20498EA2-4455-4968-ADF7-9A2FCC030C12}" type="pres">
      <dgm:prSet presAssocID="{FBC907C4-413E-4769-B722-061A355B6E68}" presName="hierChild5" presStyleCnt="0"/>
      <dgm:spPr/>
    </dgm:pt>
    <dgm:pt modelId="{A4B1F56B-F438-4FB6-AF3B-3CF5BB506E42}" type="pres">
      <dgm:prSet presAssocID="{4E68DC7A-A095-4577-AA09-62995D81786B}" presName="hierChild5" presStyleCnt="0"/>
      <dgm:spPr/>
    </dgm:pt>
    <dgm:pt modelId="{B0C5A6B2-5F4F-4FF1-A13E-988F90DAE112}" type="pres">
      <dgm:prSet presAssocID="{11CEC77C-A7BF-418E-ABD0-4E90CC58E0B2}" presName="hierChild3" presStyleCnt="0"/>
      <dgm:spPr/>
    </dgm:pt>
  </dgm:ptLst>
  <dgm:cxnLst>
    <dgm:cxn modelId="{FA1D0123-D7CF-4B92-836B-A49BEA416BDE}" type="presOf" srcId="{E299786B-A7EC-4E5E-83D5-B8DB6F89561C}" destId="{D3767DD0-B697-41F4-829E-D1A39F43353C}" srcOrd="1" destOrd="0" presId="urn:microsoft.com/office/officeart/2005/8/layout/orgChart1"/>
    <dgm:cxn modelId="{5E82C9FC-D8D5-4A04-8501-A3BEEE4F49C0}" type="presOf" srcId="{6005163C-A216-4C30-9F1A-6526FFA877D0}" destId="{238842DC-766C-440E-BD7F-AD5212F9C47B}" srcOrd="1" destOrd="0" presId="urn:microsoft.com/office/officeart/2005/8/layout/orgChart1"/>
    <dgm:cxn modelId="{92BB8254-FC4A-40ED-B51A-5B264DD5E6E6}" type="presOf" srcId="{11CEC77C-A7BF-418E-ABD0-4E90CC58E0B2}" destId="{B31E8426-39B8-4DF6-A61D-39FEF6FE9F02}" srcOrd="1" destOrd="0" presId="urn:microsoft.com/office/officeart/2005/8/layout/orgChart1"/>
    <dgm:cxn modelId="{627D1824-CDC4-455A-AA1C-EB40BDE6A81D}" srcId="{11CEC77C-A7BF-418E-ABD0-4E90CC58E0B2}" destId="{E299786B-A7EC-4E5E-83D5-B8DB6F89561C}" srcOrd="0" destOrd="0" parTransId="{51AEB19E-9C5C-4762-8A76-6140474BA8FB}" sibTransId="{A2BE98FF-6057-4235-A65C-09672E50A662}"/>
    <dgm:cxn modelId="{BFBE557C-FA72-49C6-9B5F-C26C66CE6C72}" type="presOf" srcId="{095856C3-8071-4167-BFA9-EC50429B4338}" destId="{0D04E910-FB58-44DC-897B-A5E616073145}" srcOrd="0" destOrd="0" presId="urn:microsoft.com/office/officeart/2005/8/layout/orgChart1"/>
    <dgm:cxn modelId="{DEFA209A-9FC5-47FA-81A2-9DCE59AD6669}" type="presOf" srcId="{9F040DF3-F5C4-47B6-9030-C5176D7EEFB6}" destId="{69892720-F4E9-4E1F-9DAC-A37C109298A5}" srcOrd="0" destOrd="0" presId="urn:microsoft.com/office/officeart/2005/8/layout/orgChart1"/>
    <dgm:cxn modelId="{BF93810C-8B30-42C9-AC55-6837780F31B3}" type="presOf" srcId="{0561D9A4-07AD-4064-864E-8E7799A5ADB2}" destId="{3889EE05-1E26-4277-8B08-790BA9601005}" srcOrd="0" destOrd="0" presId="urn:microsoft.com/office/officeart/2005/8/layout/orgChart1"/>
    <dgm:cxn modelId="{61206C19-5B51-408E-884B-8BBAD03CE445}" type="presOf" srcId="{4E68DC7A-A095-4577-AA09-62995D81786B}" destId="{AB402715-B2F0-48F5-835E-491B41A1B05D}" srcOrd="1" destOrd="0" presId="urn:microsoft.com/office/officeart/2005/8/layout/orgChart1"/>
    <dgm:cxn modelId="{C794627E-D51A-40AE-8260-9E587A51E0BB}" type="presOf" srcId="{75500011-6ADA-4FBF-B164-5DEF540210F3}" destId="{4DCC9855-433F-4DC9-B08B-33AECDAF9B23}" srcOrd="1" destOrd="0" presId="urn:microsoft.com/office/officeart/2005/8/layout/orgChart1"/>
    <dgm:cxn modelId="{28EC8DA9-ECDB-4DCF-8468-CB6A714CE263}" type="presOf" srcId="{11CEC77C-A7BF-418E-ABD0-4E90CC58E0B2}" destId="{A8736E8F-28F8-4C91-95E4-FA7A7CD8EAB7}" srcOrd="0" destOrd="0" presId="urn:microsoft.com/office/officeart/2005/8/layout/orgChart1"/>
    <dgm:cxn modelId="{9957DFE8-5F14-45AA-BF20-C625BB92F740}" type="presOf" srcId="{F3BB0D97-E7F8-49FB-970F-1B5802B474A3}" destId="{DB9C1858-A0B4-4CF8-A429-8D322C6BFDFA}" srcOrd="1" destOrd="0" presId="urn:microsoft.com/office/officeart/2005/8/layout/orgChart1"/>
    <dgm:cxn modelId="{13DD0C4B-7037-4D3C-9BAB-3C2FC3E700D9}" type="presOf" srcId="{3676B702-0CB4-4323-96C2-5BD203B5ADBC}" destId="{5A38A64D-4CFE-44BA-BFDD-919AAEFF06DA}" srcOrd="0" destOrd="0" presId="urn:microsoft.com/office/officeart/2005/8/layout/orgChart1"/>
    <dgm:cxn modelId="{F3199A47-4853-4A35-83EA-5B8A2792596F}" type="presOf" srcId="{D5C85C33-23D9-49EC-9A91-84AA27985945}" destId="{2EA5654D-A8BE-4EC1-B33D-729C0FCFEE17}" srcOrd="0" destOrd="0" presId="urn:microsoft.com/office/officeart/2005/8/layout/orgChart1"/>
    <dgm:cxn modelId="{8842A4D1-549A-42AE-830D-7F7CA51317FF}" type="presOf" srcId="{63C0A06A-CAD6-44C3-BC56-08DDE1AFF74D}" destId="{9763E672-C82C-4F24-A86A-A70286B1DF7B}" srcOrd="0" destOrd="0" presId="urn:microsoft.com/office/officeart/2005/8/layout/orgChart1"/>
    <dgm:cxn modelId="{D8F9F27B-DC27-4E27-BEE7-4AD9DCE618AF}" type="presOf" srcId="{08989459-A45D-444A-BAE2-E29184CAF48E}" destId="{DB8E2C57-5B00-4212-9E89-FDDDA5EA7EAF}" srcOrd="1" destOrd="0" presId="urn:microsoft.com/office/officeart/2005/8/layout/orgChart1"/>
    <dgm:cxn modelId="{6A7E44A8-1327-4E98-8B7A-9CDEA992FE2B}" type="presOf" srcId="{C312FFCF-C0D9-4798-B8AA-CA4C70FDB702}" destId="{4C4D6A5B-5007-49F3-BB7E-85026A2FD617}" srcOrd="0" destOrd="0" presId="urn:microsoft.com/office/officeart/2005/8/layout/orgChart1"/>
    <dgm:cxn modelId="{4C170591-DDD5-4AC9-B4C2-38D94BE9B127}" type="presOf" srcId="{07D5A05D-7965-438D-B6A7-836A06FBCF3A}" destId="{4C02B6C2-2B61-46D2-87FA-BE28E972B5A7}" srcOrd="0" destOrd="0" presId="urn:microsoft.com/office/officeart/2005/8/layout/orgChart1"/>
    <dgm:cxn modelId="{B13ADAB9-653A-401D-8048-DF821B546FB1}" srcId="{08989459-A45D-444A-BAE2-E29184CAF48E}" destId="{F3BB0D97-E7F8-49FB-970F-1B5802B474A3}" srcOrd="0" destOrd="0" parTransId="{514F79BA-01A4-4365-BD04-EE4540C4CCC1}" sibTransId="{AB6DD2D3-DFDB-41CF-84F3-C5547A1A6C37}"/>
    <dgm:cxn modelId="{CF3BCB8A-1166-42B4-8AEF-24481E8A1001}" srcId="{C4206D29-4CCD-4599-85BA-EAA075BFD968}" destId="{11CEC77C-A7BF-418E-ABD0-4E90CC58E0B2}" srcOrd="0" destOrd="0" parTransId="{0CF93CD7-9CC3-4BAC-B5DA-B4AF2FB07EFB}" sibTransId="{C8F9A74B-C03F-48D7-B89E-C28900B282E6}"/>
    <dgm:cxn modelId="{C5A88A6B-1C46-4834-A69A-97400FD61C63}" srcId="{E299786B-A7EC-4E5E-83D5-B8DB6F89561C}" destId="{30FCE7E7-57F3-4DF3-AA3F-0F33023B6115}" srcOrd="1" destOrd="0" parTransId="{09BEDDCC-93DE-4873-9D77-0BAC9E11EB3E}" sibTransId="{93798B9B-BE28-4877-91DA-B20F2329E32C}"/>
    <dgm:cxn modelId="{DCB435D7-AC62-40AF-9BE8-B58D2DB50ED8}" type="presOf" srcId="{4A9ECA6B-A641-458C-8A5C-FDA856029106}" destId="{870BF509-6C79-4D73-94BA-0BF4F1801C70}" srcOrd="0" destOrd="0" presId="urn:microsoft.com/office/officeart/2005/8/layout/orgChart1"/>
    <dgm:cxn modelId="{D13F043B-ABBC-47EA-A23A-6298BE34D1C7}" type="presOf" srcId="{B3A7CEBA-59B0-4703-983D-37790A2436D0}" destId="{F61B2D74-D561-4D51-90A8-997AD723A38A}" srcOrd="0" destOrd="0" presId="urn:microsoft.com/office/officeart/2005/8/layout/orgChart1"/>
    <dgm:cxn modelId="{FABCB0FE-015C-4A11-9A6E-ED1D2799E32C}" type="presOf" srcId="{FBC907C4-413E-4769-B722-061A355B6E68}" destId="{55D997A1-CBBD-4738-A69C-B10D17BCE8B3}" srcOrd="1" destOrd="0" presId="urn:microsoft.com/office/officeart/2005/8/layout/orgChart1"/>
    <dgm:cxn modelId="{504E24DC-AD73-4640-85FB-1018A75059B3}" type="presOf" srcId="{E299786B-A7EC-4E5E-83D5-B8DB6F89561C}" destId="{367ACFF5-B396-4050-9A6C-8B07332822EB}" srcOrd="0" destOrd="0" presId="urn:microsoft.com/office/officeart/2005/8/layout/orgChart1"/>
    <dgm:cxn modelId="{876888BA-8FB9-43A9-AC80-39DAD78EB776}" srcId="{30FCE7E7-57F3-4DF3-AA3F-0F33023B6115}" destId="{CAEB268A-9805-48CC-BC76-567CE900352B}" srcOrd="0" destOrd="0" parTransId="{095856C3-8071-4167-BFA9-EC50429B4338}" sibTransId="{983076ED-A2A6-4CE8-9BB2-76AB8F7FB723}"/>
    <dgm:cxn modelId="{39450A4B-D234-4690-AF27-DECD8ECD0412}" type="presOf" srcId="{4E68DC7A-A095-4577-AA09-62995D81786B}" destId="{4A7AD4A9-75BD-459F-BEBF-FAB0FA33B39B}" srcOrd="0" destOrd="0" presId="urn:microsoft.com/office/officeart/2005/8/layout/orgChart1"/>
    <dgm:cxn modelId="{6F745112-1230-4AC4-AC42-756AF038148A}" type="presOf" srcId="{30FCE7E7-57F3-4DF3-AA3F-0F33023B6115}" destId="{6C1D6E1C-7E29-4262-BF2A-418DE0207956}" srcOrd="0" destOrd="0" presId="urn:microsoft.com/office/officeart/2005/8/layout/orgChart1"/>
    <dgm:cxn modelId="{E169F603-EA8C-459F-9E2D-BFE377157CAC}" type="presOf" srcId="{6005163C-A216-4C30-9F1A-6526FFA877D0}" destId="{AF746FC3-0FB4-4108-9761-024F9B9FF24E}" srcOrd="0" destOrd="0" presId="urn:microsoft.com/office/officeart/2005/8/layout/orgChart1"/>
    <dgm:cxn modelId="{479E8B75-D575-4446-807D-5425566CD3DF}" srcId="{FBC907C4-413E-4769-B722-061A355B6E68}" destId="{6005163C-A216-4C30-9F1A-6526FFA877D0}" srcOrd="0" destOrd="0" parTransId="{3676B702-0CB4-4323-96C2-5BD203B5ADBC}" sibTransId="{7EA7A7D0-2E3F-400E-8FA9-482773296E33}"/>
    <dgm:cxn modelId="{BFB76078-DB1F-407A-8F67-28C857DEBF03}" type="presOf" srcId="{AFA5C93F-CD1B-442E-AE9A-6B62FD73B3E5}" destId="{66360091-C1A4-4997-B22D-F5EA4DE3063E}" srcOrd="0" destOrd="0" presId="urn:microsoft.com/office/officeart/2005/8/layout/orgChart1"/>
    <dgm:cxn modelId="{2362DF92-ED0F-4D44-9A7E-4D0F4715B387}" type="presOf" srcId="{0518E314-031C-4046-8F3F-B6B842BD0B77}" destId="{4C02CF8F-D45C-42A1-A7B4-7862367B2AE6}" srcOrd="0" destOrd="0" presId="urn:microsoft.com/office/officeart/2005/8/layout/orgChart1"/>
    <dgm:cxn modelId="{30FE28D9-D0A4-4037-BCED-37B4D121E8E1}" type="presOf" srcId="{51AEB19E-9C5C-4762-8A76-6140474BA8FB}" destId="{87716CA8-ABF5-4349-A164-CAFDFFB7B271}" srcOrd="0" destOrd="0" presId="urn:microsoft.com/office/officeart/2005/8/layout/orgChart1"/>
    <dgm:cxn modelId="{12201AA4-7834-4AB0-90B7-24D427B97404}" type="presOf" srcId="{B3A7CEBA-59B0-4703-983D-37790A2436D0}" destId="{73AECA88-D54B-48C4-97E2-1E360727DEA1}" srcOrd="1" destOrd="0" presId="urn:microsoft.com/office/officeart/2005/8/layout/orgChart1"/>
    <dgm:cxn modelId="{E85C94EC-56AB-479A-A619-E4A8DDCF3798}" srcId="{11CEC77C-A7BF-418E-ABD0-4E90CC58E0B2}" destId="{75500011-6ADA-4FBF-B164-5DEF540210F3}" srcOrd="1" destOrd="0" parTransId="{C312FFCF-C0D9-4798-B8AA-CA4C70FDB702}" sibTransId="{746BABA1-436D-4318-9EF5-A1A7C1C4B21F}"/>
    <dgm:cxn modelId="{1C3B1CF1-F85B-4AE8-B3A5-FD8B6A1A0669}" type="presOf" srcId="{07D5A05D-7965-438D-B6A7-836A06FBCF3A}" destId="{86567AF8-C499-4BA6-9848-142C95CFE0AB}" srcOrd="1" destOrd="0" presId="urn:microsoft.com/office/officeart/2005/8/layout/orgChart1"/>
    <dgm:cxn modelId="{D33FD29F-AEEC-4933-AE1E-36654FFBA32E}" type="presOf" srcId="{08989459-A45D-444A-BAE2-E29184CAF48E}" destId="{D5B77AEB-1CAB-4421-8A38-3B3F72DE0860}" srcOrd="0" destOrd="0" presId="urn:microsoft.com/office/officeart/2005/8/layout/orgChart1"/>
    <dgm:cxn modelId="{EF955F71-FFEC-4783-A39B-2A6D7FB4B6DA}" type="presOf" srcId="{795A2920-534B-435A-8679-691F1327DC8B}" destId="{B7C7588B-BF85-47F2-B48F-201AA61AA98F}" srcOrd="0" destOrd="0" presId="urn:microsoft.com/office/officeart/2005/8/layout/orgChart1"/>
    <dgm:cxn modelId="{ADCF5CB1-6E5F-4CDC-9B26-EA3A87E19118}" type="presOf" srcId="{BD7548BA-04AC-448F-B66F-F6F0FF9D349E}" destId="{D17E9A40-272F-4899-9B45-72FBE75609D1}" srcOrd="0" destOrd="0" presId="urn:microsoft.com/office/officeart/2005/8/layout/orgChart1"/>
    <dgm:cxn modelId="{FE23A662-3403-41D8-9F75-44E93BC81F53}" type="presOf" srcId="{CAEB268A-9805-48CC-BC76-567CE900352B}" destId="{060477CD-8EFB-42F4-B97F-3A5FA1E5B9A1}" srcOrd="0" destOrd="0" presId="urn:microsoft.com/office/officeart/2005/8/layout/orgChart1"/>
    <dgm:cxn modelId="{F0DE940B-34DB-4943-91B9-519C80FC753E}" srcId="{4E68DC7A-A095-4577-AA09-62995D81786B}" destId="{FBC907C4-413E-4769-B722-061A355B6E68}" srcOrd="1" destOrd="0" parTransId="{4A9ECA6B-A641-458C-8A5C-FDA856029106}" sibTransId="{CA591D89-2853-42BF-A906-61C05CCC395F}"/>
    <dgm:cxn modelId="{5E7E79FB-8DF1-4E39-B5C2-31C6E1215E46}" srcId="{11CEC77C-A7BF-418E-ABD0-4E90CC58E0B2}" destId="{4E68DC7A-A095-4577-AA09-62995D81786B}" srcOrd="2" destOrd="0" parTransId="{0561D9A4-07AD-4064-864E-8E7799A5ADB2}" sibTransId="{695A67CE-B96E-4BF9-A99E-2D93485C3817}"/>
    <dgm:cxn modelId="{65EDD024-7737-47EB-8977-29F421AA0549}" type="presOf" srcId="{9F040DF3-F5C4-47B6-9030-C5176D7EEFB6}" destId="{3EBB3357-8619-4970-A574-0E7991402C1A}" srcOrd="1" destOrd="0" presId="urn:microsoft.com/office/officeart/2005/8/layout/orgChart1"/>
    <dgm:cxn modelId="{6E30D7A2-7C15-4A09-97C4-C9B7FD83A991}" srcId="{07D5A05D-7965-438D-B6A7-836A06FBCF3A}" destId="{795A2920-534B-435A-8679-691F1327DC8B}" srcOrd="0" destOrd="0" parTransId="{D5C85C33-23D9-49EC-9A91-84AA27985945}" sibTransId="{A7BBB781-E2BC-4AB2-9451-0F2F55A0F2BD}"/>
    <dgm:cxn modelId="{BA12A0B3-9951-4C5B-A278-9D2B37D543F9}" type="presOf" srcId="{9CA4AB5B-B70F-4248-B917-C7E6E73B60AD}" destId="{CED550BC-6D94-4CA1-9FFC-8233C306BFDE}" srcOrd="1" destOrd="0" presId="urn:microsoft.com/office/officeart/2005/8/layout/orgChart1"/>
    <dgm:cxn modelId="{12B4B7CA-A300-4EEA-8B33-925FA5073D83}" type="presOf" srcId="{30FCE7E7-57F3-4DF3-AA3F-0F33023B6115}" destId="{C353D710-A128-4F91-BD3D-85C3AFE6DF86}" srcOrd="1" destOrd="0" presId="urn:microsoft.com/office/officeart/2005/8/layout/orgChart1"/>
    <dgm:cxn modelId="{EBF24414-36C0-4994-A410-8BF97CEE238F}" srcId="{75500011-6ADA-4FBF-B164-5DEF540210F3}" destId="{08989459-A45D-444A-BAE2-E29184CAF48E}" srcOrd="1" destOrd="0" parTransId="{BD7548BA-04AC-448F-B66F-F6F0FF9D349E}" sibTransId="{47FDAF52-1FE5-4C8C-BC55-9CEFBFFC949E}"/>
    <dgm:cxn modelId="{93DB969A-08DA-4793-B873-350C359EE6E3}" type="presOf" srcId="{F3BB0D97-E7F8-49FB-970F-1B5802B474A3}" destId="{F3CBE925-04BA-42EE-836B-F6DA86C23795}" srcOrd="0" destOrd="0" presId="urn:microsoft.com/office/officeart/2005/8/layout/orgChart1"/>
    <dgm:cxn modelId="{8CD7E82B-427F-4C40-A5FD-64A685BC3311}" type="presOf" srcId="{C4206D29-4CCD-4599-85BA-EAA075BFD968}" destId="{A1FAF7F5-F42F-4532-97B7-50AA3F6CDED3}" srcOrd="0" destOrd="0" presId="urn:microsoft.com/office/officeart/2005/8/layout/orgChart1"/>
    <dgm:cxn modelId="{68D80E0F-1A77-4BEC-A964-CDE9F7C91492}" type="presOf" srcId="{FBC907C4-413E-4769-B722-061A355B6E68}" destId="{A16F7AF6-A892-42B9-AECC-063D9C3D0F0A}" srcOrd="0" destOrd="0" presId="urn:microsoft.com/office/officeart/2005/8/layout/orgChart1"/>
    <dgm:cxn modelId="{20117BA4-34EE-4536-A453-EF4E67BADE95}" type="presOf" srcId="{795A2920-534B-435A-8679-691F1327DC8B}" destId="{7D418B28-9396-48E7-82D4-48A93843C246}" srcOrd="1" destOrd="0" presId="urn:microsoft.com/office/officeart/2005/8/layout/orgChart1"/>
    <dgm:cxn modelId="{3F79F197-AAC1-45FB-8E9C-5A47F6D06A41}" type="presOf" srcId="{9CA4AB5B-B70F-4248-B917-C7E6E73B60AD}" destId="{C4481695-2388-4926-842E-81D6841D8984}" srcOrd="0" destOrd="0" presId="urn:microsoft.com/office/officeart/2005/8/layout/orgChart1"/>
    <dgm:cxn modelId="{019147F6-3646-4488-8433-DB4E28D62AB5}" type="presOf" srcId="{57BE0E5D-91DB-4D25-AEB7-316075BD195E}" destId="{83EF25F1-2BE1-449F-9BEB-63CE2445DA66}" srcOrd="0" destOrd="0" presId="urn:microsoft.com/office/officeart/2005/8/layout/orgChart1"/>
    <dgm:cxn modelId="{E4DEF068-72D7-4504-BC60-A01E8EE6FB48}" type="presOf" srcId="{514F79BA-01A4-4365-BD04-EE4540C4CCC1}" destId="{18DBBA86-F7C7-49AD-B650-D1207C51E947}" srcOrd="0" destOrd="0" presId="urn:microsoft.com/office/officeart/2005/8/layout/orgChart1"/>
    <dgm:cxn modelId="{7855FA6D-4116-4080-B75E-1B4171F2A2EB}" srcId="{16DAA967-1A1E-4E8A-80AD-97271C209F7B}" destId="{9CA4AB5B-B70F-4248-B917-C7E6E73B60AD}" srcOrd="0" destOrd="0" parTransId="{57BE0E5D-91DB-4D25-AEB7-316075BD195E}" sibTransId="{86F86103-DAB4-44EE-A092-C3040557F2A9}"/>
    <dgm:cxn modelId="{D859ED38-7961-4C78-A505-F56C2E0B6E6E}" type="presOf" srcId="{CAEB268A-9805-48CC-BC76-567CE900352B}" destId="{0847D142-3FCA-4A36-B848-AD94E20A683F}" srcOrd="1" destOrd="0" presId="urn:microsoft.com/office/officeart/2005/8/layout/orgChart1"/>
    <dgm:cxn modelId="{048A9C40-7B23-41CC-A7DA-07921BCC1EDB}" srcId="{75500011-6ADA-4FBF-B164-5DEF540210F3}" destId="{07D5A05D-7965-438D-B6A7-836A06FBCF3A}" srcOrd="0" destOrd="0" parTransId="{AFA5C93F-CD1B-442E-AE9A-6B62FD73B3E5}" sibTransId="{7012D34E-6134-4108-A0E9-C7A2CA6D65B5}"/>
    <dgm:cxn modelId="{8E0F0DF1-67B8-46F3-B8C3-7A644B50F74B}" type="presOf" srcId="{75500011-6ADA-4FBF-B164-5DEF540210F3}" destId="{107EF301-7307-4ADA-9DDD-86D4A905B61D}" srcOrd="0" destOrd="0" presId="urn:microsoft.com/office/officeart/2005/8/layout/orgChart1"/>
    <dgm:cxn modelId="{41B3B512-5DB9-428B-BD86-E53434DF09C0}" type="presOf" srcId="{16DAA967-1A1E-4E8A-80AD-97271C209F7B}" destId="{C77EDCD8-F049-404E-AE65-C91176BE175F}" srcOrd="1" destOrd="0" presId="urn:microsoft.com/office/officeart/2005/8/layout/orgChart1"/>
    <dgm:cxn modelId="{49A2AFAB-02FF-447C-9BA3-E109DEE2195D}" srcId="{4E68DC7A-A095-4577-AA09-62995D81786B}" destId="{9F040DF3-F5C4-47B6-9030-C5176D7EEFB6}" srcOrd="0" destOrd="0" parTransId="{63C0A06A-CAD6-44C3-BC56-08DDE1AFF74D}" sibTransId="{0CEE813B-AE9A-4633-962B-5E3624D483DC}"/>
    <dgm:cxn modelId="{104BA69C-9C73-4EFA-8548-FFA3B4974F77}" type="presOf" srcId="{09BEDDCC-93DE-4873-9D77-0BAC9E11EB3E}" destId="{51661E44-121C-48EE-A334-8F54421870B6}" srcOrd="0" destOrd="0" presId="urn:microsoft.com/office/officeart/2005/8/layout/orgChart1"/>
    <dgm:cxn modelId="{24D4A68C-7790-4694-BB72-AD7B0937C9E7}" type="presOf" srcId="{FBECC7C0-0984-488D-B093-FC6AC1B0E8D5}" destId="{C38083B0-FFAD-45FF-BB2B-C02B4A3C3D44}" srcOrd="0" destOrd="0" presId="urn:microsoft.com/office/officeart/2005/8/layout/orgChart1"/>
    <dgm:cxn modelId="{16D0B434-C280-43F4-B60E-6E856061030B}" srcId="{9F040DF3-F5C4-47B6-9030-C5176D7EEFB6}" destId="{B3A7CEBA-59B0-4703-983D-37790A2436D0}" srcOrd="0" destOrd="0" parTransId="{0518E314-031C-4046-8F3F-B6B842BD0B77}" sibTransId="{0F110304-3E92-4184-92D3-CDAA18CB0980}"/>
    <dgm:cxn modelId="{4ECC860C-44E2-46F6-B973-B780437D86CB}" type="presOf" srcId="{16DAA967-1A1E-4E8A-80AD-97271C209F7B}" destId="{8797D5E8-97B4-451C-91C9-A8E747BE0A2D}" srcOrd="0" destOrd="0" presId="urn:microsoft.com/office/officeart/2005/8/layout/orgChart1"/>
    <dgm:cxn modelId="{51739422-E56D-47B1-850A-879A1B2D8720}" srcId="{E299786B-A7EC-4E5E-83D5-B8DB6F89561C}" destId="{16DAA967-1A1E-4E8A-80AD-97271C209F7B}" srcOrd="0" destOrd="0" parTransId="{FBECC7C0-0984-488D-B093-FC6AC1B0E8D5}" sibTransId="{AAD08B52-0D29-480D-9345-E5ED8ABE9504}"/>
    <dgm:cxn modelId="{1A3533C2-AB97-46F4-A24F-BB4BE6F4BA9A}" type="presParOf" srcId="{A1FAF7F5-F42F-4532-97B7-50AA3F6CDED3}" destId="{FF63FFD4-C3BE-490C-B4D5-FDC2C47F4210}" srcOrd="0" destOrd="0" presId="urn:microsoft.com/office/officeart/2005/8/layout/orgChart1"/>
    <dgm:cxn modelId="{0E3D94BA-B410-4064-BC4C-C6A392A53572}" type="presParOf" srcId="{FF63FFD4-C3BE-490C-B4D5-FDC2C47F4210}" destId="{DD14B5ED-616D-49C4-8B8B-FFF5A5B8511A}" srcOrd="0" destOrd="0" presId="urn:microsoft.com/office/officeart/2005/8/layout/orgChart1"/>
    <dgm:cxn modelId="{1FDBCD86-EEEC-4DFD-B597-889A9EE8C319}" type="presParOf" srcId="{DD14B5ED-616D-49C4-8B8B-FFF5A5B8511A}" destId="{A8736E8F-28F8-4C91-95E4-FA7A7CD8EAB7}" srcOrd="0" destOrd="0" presId="urn:microsoft.com/office/officeart/2005/8/layout/orgChart1"/>
    <dgm:cxn modelId="{0C696C51-3426-4F1C-AE7F-B489C30D5E71}" type="presParOf" srcId="{DD14B5ED-616D-49C4-8B8B-FFF5A5B8511A}" destId="{B31E8426-39B8-4DF6-A61D-39FEF6FE9F02}" srcOrd="1" destOrd="0" presId="urn:microsoft.com/office/officeart/2005/8/layout/orgChart1"/>
    <dgm:cxn modelId="{2561574C-C69A-4C61-ACB7-0FCA31173C55}" type="presParOf" srcId="{FF63FFD4-C3BE-490C-B4D5-FDC2C47F4210}" destId="{4ED1C731-1F19-43A4-8E19-4DD350783390}" srcOrd="1" destOrd="0" presId="urn:microsoft.com/office/officeart/2005/8/layout/orgChart1"/>
    <dgm:cxn modelId="{41929EA9-5CAA-487F-8D55-7BEF8779812A}" type="presParOf" srcId="{4ED1C731-1F19-43A4-8E19-4DD350783390}" destId="{87716CA8-ABF5-4349-A164-CAFDFFB7B271}" srcOrd="0" destOrd="0" presId="urn:microsoft.com/office/officeart/2005/8/layout/orgChart1"/>
    <dgm:cxn modelId="{A1382BE5-3D2A-438A-8E62-948C1D950AA2}" type="presParOf" srcId="{4ED1C731-1F19-43A4-8E19-4DD350783390}" destId="{596CAC36-F489-4923-BD37-190C4DC4216E}" srcOrd="1" destOrd="0" presId="urn:microsoft.com/office/officeart/2005/8/layout/orgChart1"/>
    <dgm:cxn modelId="{948CBFA4-706C-4DD0-937E-B84FF6A9A3B9}" type="presParOf" srcId="{596CAC36-F489-4923-BD37-190C4DC4216E}" destId="{A26B4F60-AF5B-427C-AC86-C21679E1E91F}" srcOrd="0" destOrd="0" presId="urn:microsoft.com/office/officeart/2005/8/layout/orgChart1"/>
    <dgm:cxn modelId="{3A684AEC-BA5B-41FE-A657-593926032D9B}" type="presParOf" srcId="{A26B4F60-AF5B-427C-AC86-C21679E1E91F}" destId="{367ACFF5-B396-4050-9A6C-8B07332822EB}" srcOrd="0" destOrd="0" presId="urn:microsoft.com/office/officeart/2005/8/layout/orgChart1"/>
    <dgm:cxn modelId="{2893687E-F5B2-405C-BFFA-A5ED912E7DF5}" type="presParOf" srcId="{A26B4F60-AF5B-427C-AC86-C21679E1E91F}" destId="{D3767DD0-B697-41F4-829E-D1A39F43353C}" srcOrd="1" destOrd="0" presId="urn:microsoft.com/office/officeart/2005/8/layout/orgChart1"/>
    <dgm:cxn modelId="{6CCE7F40-99A7-4BDD-84FE-949E877FB66A}" type="presParOf" srcId="{596CAC36-F489-4923-BD37-190C4DC4216E}" destId="{8F5F757F-B889-45C7-A411-035BF3D71BF2}" srcOrd="1" destOrd="0" presId="urn:microsoft.com/office/officeart/2005/8/layout/orgChart1"/>
    <dgm:cxn modelId="{E579B148-B1C4-4B3C-A055-EBACCEDE0AF4}" type="presParOf" srcId="{8F5F757F-B889-45C7-A411-035BF3D71BF2}" destId="{C38083B0-FFAD-45FF-BB2B-C02B4A3C3D44}" srcOrd="0" destOrd="0" presId="urn:microsoft.com/office/officeart/2005/8/layout/orgChart1"/>
    <dgm:cxn modelId="{239A33E1-010B-4992-AB9A-82B21CBE5D1E}" type="presParOf" srcId="{8F5F757F-B889-45C7-A411-035BF3D71BF2}" destId="{31C7E758-E7A1-4CE5-83C5-6AFD97DA95C3}" srcOrd="1" destOrd="0" presId="urn:microsoft.com/office/officeart/2005/8/layout/orgChart1"/>
    <dgm:cxn modelId="{C5D8FF06-2614-4A39-B227-9F99542CEF86}" type="presParOf" srcId="{31C7E758-E7A1-4CE5-83C5-6AFD97DA95C3}" destId="{24E95475-48AD-49F3-BD86-D9AECAACDE74}" srcOrd="0" destOrd="0" presId="urn:microsoft.com/office/officeart/2005/8/layout/orgChart1"/>
    <dgm:cxn modelId="{2429B306-9578-4A3A-BEB9-9FA85AB805E3}" type="presParOf" srcId="{24E95475-48AD-49F3-BD86-D9AECAACDE74}" destId="{8797D5E8-97B4-451C-91C9-A8E747BE0A2D}" srcOrd="0" destOrd="0" presId="urn:microsoft.com/office/officeart/2005/8/layout/orgChart1"/>
    <dgm:cxn modelId="{DD8156CD-5406-4B5F-8864-27465DC42D53}" type="presParOf" srcId="{24E95475-48AD-49F3-BD86-D9AECAACDE74}" destId="{C77EDCD8-F049-404E-AE65-C91176BE175F}" srcOrd="1" destOrd="0" presId="urn:microsoft.com/office/officeart/2005/8/layout/orgChart1"/>
    <dgm:cxn modelId="{1A52C464-ECE2-4891-A934-BE048C2EDF6E}" type="presParOf" srcId="{31C7E758-E7A1-4CE5-83C5-6AFD97DA95C3}" destId="{8CC52727-99EA-4408-AF8D-CD07F702C67A}" srcOrd="1" destOrd="0" presId="urn:microsoft.com/office/officeart/2005/8/layout/orgChart1"/>
    <dgm:cxn modelId="{DD27DDEF-FF04-40FA-9166-596DA5FDE922}" type="presParOf" srcId="{8CC52727-99EA-4408-AF8D-CD07F702C67A}" destId="{83EF25F1-2BE1-449F-9BEB-63CE2445DA66}" srcOrd="0" destOrd="0" presId="urn:microsoft.com/office/officeart/2005/8/layout/orgChart1"/>
    <dgm:cxn modelId="{8922B3AE-4377-44CD-B4D7-B02710AC1DA6}" type="presParOf" srcId="{8CC52727-99EA-4408-AF8D-CD07F702C67A}" destId="{E306B257-731E-4E82-80AE-D32712BC5A4D}" srcOrd="1" destOrd="0" presId="urn:microsoft.com/office/officeart/2005/8/layout/orgChart1"/>
    <dgm:cxn modelId="{62EBC635-407A-41D6-89FA-D2F0E0150ECE}" type="presParOf" srcId="{E306B257-731E-4E82-80AE-D32712BC5A4D}" destId="{D6271FBE-BD2D-45CA-B0EC-3E2F69AE51EA}" srcOrd="0" destOrd="0" presId="urn:microsoft.com/office/officeart/2005/8/layout/orgChart1"/>
    <dgm:cxn modelId="{8D954073-9D39-49A4-8FE5-0B15A475095B}" type="presParOf" srcId="{D6271FBE-BD2D-45CA-B0EC-3E2F69AE51EA}" destId="{C4481695-2388-4926-842E-81D6841D8984}" srcOrd="0" destOrd="0" presId="urn:microsoft.com/office/officeart/2005/8/layout/orgChart1"/>
    <dgm:cxn modelId="{7076533F-585B-42D2-95A3-64F9CDF429DC}" type="presParOf" srcId="{D6271FBE-BD2D-45CA-B0EC-3E2F69AE51EA}" destId="{CED550BC-6D94-4CA1-9FFC-8233C306BFDE}" srcOrd="1" destOrd="0" presId="urn:microsoft.com/office/officeart/2005/8/layout/orgChart1"/>
    <dgm:cxn modelId="{CD5A4B59-BB72-46C4-BE38-D1A9E62B320B}" type="presParOf" srcId="{E306B257-731E-4E82-80AE-D32712BC5A4D}" destId="{AD28C190-A6E3-4DFA-8549-BE71B93EA924}" srcOrd="1" destOrd="0" presId="urn:microsoft.com/office/officeart/2005/8/layout/orgChart1"/>
    <dgm:cxn modelId="{6FBBFABF-C129-4D4C-92D2-3054D5AC73C0}" type="presParOf" srcId="{E306B257-731E-4E82-80AE-D32712BC5A4D}" destId="{8F833330-B3A8-4616-8073-EC1A598596BB}" srcOrd="2" destOrd="0" presId="urn:microsoft.com/office/officeart/2005/8/layout/orgChart1"/>
    <dgm:cxn modelId="{826069B7-2B2E-41D1-BEE5-6C99E582DAC7}" type="presParOf" srcId="{31C7E758-E7A1-4CE5-83C5-6AFD97DA95C3}" destId="{1AF4B2C2-D5D1-4C7D-B9FE-C806AD803A6B}" srcOrd="2" destOrd="0" presId="urn:microsoft.com/office/officeart/2005/8/layout/orgChart1"/>
    <dgm:cxn modelId="{C5ACD84D-938D-4590-884B-866BA983F5B7}" type="presParOf" srcId="{8F5F757F-B889-45C7-A411-035BF3D71BF2}" destId="{51661E44-121C-48EE-A334-8F54421870B6}" srcOrd="2" destOrd="0" presId="urn:microsoft.com/office/officeart/2005/8/layout/orgChart1"/>
    <dgm:cxn modelId="{5D2F5D14-D60A-4017-B123-DA4294B9778F}" type="presParOf" srcId="{8F5F757F-B889-45C7-A411-035BF3D71BF2}" destId="{9A07A154-D299-4C89-96A3-87FAC1E916D3}" srcOrd="3" destOrd="0" presId="urn:microsoft.com/office/officeart/2005/8/layout/orgChart1"/>
    <dgm:cxn modelId="{DD2E9E2D-63B6-484F-BFA4-C29D1AECDE81}" type="presParOf" srcId="{9A07A154-D299-4C89-96A3-87FAC1E916D3}" destId="{337E3307-3C16-4AB8-94FA-6EEC1BE1A53D}" srcOrd="0" destOrd="0" presId="urn:microsoft.com/office/officeart/2005/8/layout/orgChart1"/>
    <dgm:cxn modelId="{78E31989-12F9-4BC5-AE2B-36C3A245E7AC}" type="presParOf" srcId="{337E3307-3C16-4AB8-94FA-6EEC1BE1A53D}" destId="{6C1D6E1C-7E29-4262-BF2A-418DE0207956}" srcOrd="0" destOrd="0" presId="urn:microsoft.com/office/officeart/2005/8/layout/orgChart1"/>
    <dgm:cxn modelId="{B5481762-6747-44F6-82EB-363AAF0A438A}" type="presParOf" srcId="{337E3307-3C16-4AB8-94FA-6EEC1BE1A53D}" destId="{C353D710-A128-4F91-BD3D-85C3AFE6DF86}" srcOrd="1" destOrd="0" presId="urn:microsoft.com/office/officeart/2005/8/layout/orgChart1"/>
    <dgm:cxn modelId="{D79C5EC6-8342-4280-BA65-AED105B1828A}" type="presParOf" srcId="{9A07A154-D299-4C89-96A3-87FAC1E916D3}" destId="{ED64B4D1-2B06-4827-9807-D6C963CC6446}" srcOrd="1" destOrd="0" presId="urn:microsoft.com/office/officeart/2005/8/layout/orgChart1"/>
    <dgm:cxn modelId="{53228076-C674-4438-B517-BB85194409F8}" type="presParOf" srcId="{ED64B4D1-2B06-4827-9807-D6C963CC6446}" destId="{0D04E910-FB58-44DC-897B-A5E616073145}" srcOrd="0" destOrd="0" presId="urn:microsoft.com/office/officeart/2005/8/layout/orgChart1"/>
    <dgm:cxn modelId="{2129D082-67BE-448C-84F5-6397D6D6D0CD}" type="presParOf" srcId="{ED64B4D1-2B06-4827-9807-D6C963CC6446}" destId="{E203646A-0BCA-429E-BD66-77DEFF7EE6AD}" srcOrd="1" destOrd="0" presId="urn:microsoft.com/office/officeart/2005/8/layout/orgChart1"/>
    <dgm:cxn modelId="{474E59BB-FC4F-4B89-AB4D-19AA9BE3FBBA}" type="presParOf" srcId="{E203646A-0BCA-429E-BD66-77DEFF7EE6AD}" destId="{F74A8E6E-5ADF-4B0E-8476-666F6956EEF7}" srcOrd="0" destOrd="0" presId="urn:microsoft.com/office/officeart/2005/8/layout/orgChart1"/>
    <dgm:cxn modelId="{BAFD05D4-6143-4EA1-AE07-DBE990F264B8}" type="presParOf" srcId="{F74A8E6E-5ADF-4B0E-8476-666F6956EEF7}" destId="{060477CD-8EFB-42F4-B97F-3A5FA1E5B9A1}" srcOrd="0" destOrd="0" presId="urn:microsoft.com/office/officeart/2005/8/layout/orgChart1"/>
    <dgm:cxn modelId="{B04F717C-16D1-4DC5-A081-9BEED358A3C9}" type="presParOf" srcId="{F74A8E6E-5ADF-4B0E-8476-666F6956EEF7}" destId="{0847D142-3FCA-4A36-B848-AD94E20A683F}" srcOrd="1" destOrd="0" presId="urn:microsoft.com/office/officeart/2005/8/layout/orgChart1"/>
    <dgm:cxn modelId="{50097BEF-0283-4F90-A7F6-51F1F5A88F44}" type="presParOf" srcId="{E203646A-0BCA-429E-BD66-77DEFF7EE6AD}" destId="{BC42C3B7-B227-4101-AB29-B2B4E4413E3F}" srcOrd="1" destOrd="0" presId="urn:microsoft.com/office/officeart/2005/8/layout/orgChart1"/>
    <dgm:cxn modelId="{038DC47A-B881-4D5E-9549-7C54841F92B4}" type="presParOf" srcId="{E203646A-0BCA-429E-BD66-77DEFF7EE6AD}" destId="{6948A6A6-131A-4BB7-BFBE-F51C082EEBEE}" srcOrd="2" destOrd="0" presId="urn:microsoft.com/office/officeart/2005/8/layout/orgChart1"/>
    <dgm:cxn modelId="{7DAA9219-2064-41CA-8CAE-54F8AF095C28}" type="presParOf" srcId="{9A07A154-D299-4C89-96A3-87FAC1E916D3}" destId="{EB1B620C-F0CE-4185-9212-8C6509991676}" srcOrd="2" destOrd="0" presId="urn:microsoft.com/office/officeart/2005/8/layout/orgChart1"/>
    <dgm:cxn modelId="{064028F2-DBAC-4276-A997-2A854A391B37}" type="presParOf" srcId="{596CAC36-F489-4923-BD37-190C4DC4216E}" destId="{B8C82925-4F48-43A3-A1D2-0D25CA4F6E1D}" srcOrd="2" destOrd="0" presId="urn:microsoft.com/office/officeart/2005/8/layout/orgChart1"/>
    <dgm:cxn modelId="{54222143-42F2-4660-9ECF-BC5EA4E33274}" type="presParOf" srcId="{4ED1C731-1F19-43A4-8E19-4DD350783390}" destId="{4C4D6A5B-5007-49F3-BB7E-85026A2FD617}" srcOrd="2" destOrd="0" presId="urn:microsoft.com/office/officeart/2005/8/layout/orgChart1"/>
    <dgm:cxn modelId="{77FA62CA-01C9-499B-A56C-38C041C9EBD6}" type="presParOf" srcId="{4ED1C731-1F19-43A4-8E19-4DD350783390}" destId="{CD8EE44B-89F1-47EC-938F-F8287949096A}" srcOrd="3" destOrd="0" presId="urn:microsoft.com/office/officeart/2005/8/layout/orgChart1"/>
    <dgm:cxn modelId="{E60E8802-FA66-44E9-9FCB-5778E89357F7}" type="presParOf" srcId="{CD8EE44B-89F1-47EC-938F-F8287949096A}" destId="{A614B5AA-5B70-438B-A10B-9DEA4C26D98A}" srcOrd="0" destOrd="0" presId="urn:microsoft.com/office/officeart/2005/8/layout/orgChart1"/>
    <dgm:cxn modelId="{7377505E-189A-4DDB-A59C-9E932BDCEF88}" type="presParOf" srcId="{A614B5AA-5B70-438B-A10B-9DEA4C26D98A}" destId="{107EF301-7307-4ADA-9DDD-86D4A905B61D}" srcOrd="0" destOrd="0" presId="urn:microsoft.com/office/officeart/2005/8/layout/orgChart1"/>
    <dgm:cxn modelId="{E969F628-6EFF-49D8-916E-846BC587935F}" type="presParOf" srcId="{A614B5AA-5B70-438B-A10B-9DEA4C26D98A}" destId="{4DCC9855-433F-4DC9-B08B-33AECDAF9B23}" srcOrd="1" destOrd="0" presId="urn:microsoft.com/office/officeart/2005/8/layout/orgChart1"/>
    <dgm:cxn modelId="{B7DB689E-DE01-4EA7-B700-2CCF2684D154}" type="presParOf" srcId="{CD8EE44B-89F1-47EC-938F-F8287949096A}" destId="{F74F3FDC-459C-4A0C-A7C3-6DA6DC0C75A6}" srcOrd="1" destOrd="0" presId="urn:microsoft.com/office/officeart/2005/8/layout/orgChart1"/>
    <dgm:cxn modelId="{6253DF59-BDDB-4D3E-9BFF-D8F284715CB4}" type="presParOf" srcId="{F74F3FDC-459C-4A0C-A7C3-6DA6DC0C75A6}" destId="{66360091-C1A4-4997-B22D-F5EA4DE3063E}" srcOrd="0" destOrd="0" presId="urn:microsoft.com/office/officeart/2005/8/layout/orgChart1"/>
    <dgm:cxn modelId="{9D8E999E-7076-491A-93DA-E9EB3E996DC1}" type="presParOf" srcId="{F74F3FDC-459C-4A0C-A7C3-6DA6DC0C75A6}" destId="{BD8537C5-38EF-4E6E-AD5E-0F5681390C5A}" srcOrd="1" destOrd="0" presId="urn:microsoft.com/office/officeart/2005/8/layout/orgChart1"/>
    <dgm:cxn modelId="{662901B2-C38A-43F4-AEC6-76BC16D9C2E6}" type="presParOf" srcId="{BD8537C5-38EF-4E6E-AD5E-0F5681390C5A}" destId="{77884AEA-A289-4AF4-9C0C-CA1647445C7C}" srcOrd="0" destOrd="0" presId="urn:microsoft.com/office/officeart/2005/8/layout/orgChart1"/>
    <dgm:cxn modelId="{30B7EC3E-1653-4879-87AD-D1ECBCC39E57}" type="presParOf" srcId="{77884AEA-A289-4AF4-9C0C-CA1647445C7C}" destId="{4C02B6C2-2B61-46D2-87FA-BE28E972B5A7}" srcOrd="0" destOrd="0" presId="urn:microsoft.com/office/officeart/2005/8/layout/orgChart1"/>
    <dgm:cxn modelId="{74D0B3FB-82C7-4A11-9CB7-8EF30EE604B4}" type="presParOf" srcId="{77884AEA-A289-4AF4-9C0C-CA1647445C7C}" destId="{86567AF8-C499-4BA6-9848-142C95CFE0AB}" srcOrd="1" destOrd="0" presId="urn:microsoft.com/office/officeart/2005/8/layout/orgChart1"/>
    <dgm:cxn modelId="{48D656F6-F04E-484B-BCB4-7A07B68B718D}" type="presParOf" srcId="{BD8537C5-38EF-4E6E-AD5E-0F5681390C5A}" destId="{4822046A-5BD8-422E-8FF4-7375750E23A4}" srcOrd="1" destOrd="0" presId="urn:microsoft.com/office/officeart/2005/8/layout/orgChart1"/>
    <dgm:cxn modelId="{216E958C-879E-46A5-9902-CB0D88201477}" type="presParOf" srcId="{4822046A-5BD8-422E-8FF4-7375750E23A4}" destId="{2EA5654D-A8BE-4EC1-B33D-729C0FCFEE17}" srcOrd="0" destOrd="0" presId="urn:microsoft.com/office/officeart/2005/8/layout/orgChart1"/>
    <dgm:cxn modelId="{13208792-1FE4-4607-9F6F-AD9FF60D18A1}" type="presParOf" srcId="{4822046A-5BD8-422E-8FF4-7375750E23A4}" destId="{5D9287D3-4979-4F51-8D1F-7F7FF5D9AB9C}" srcOrd="1" destOrd="0" presId="urn:microsoft.com/office/officeart/2005/8/layout/orgChart1"/>
    <dgm:cxn modelId="{58E5359E-6BBF-48AD-BE3E-829A6424A531}" type="presParOf" srcId="{5D9287D3-4979-4F51-8D1F-7F7FF5D9AB9C}" destId="{9556AF6D-B4E6-4DC2-B5A6-B9A03A913EA4}" srcOrd="0" destOrd="0" presId="urn:microsoft.com/office/officeart/2005/8/layout/orgChart1"/>
    <dgm:cxn modelId="{0FD4A76C-A365-4CB3-88C5-4D9BFB9C9507}" type="presParOf" srcId="{9556AF6D-B4E6-4DC2-B5A6-B9A03A913EA4}" destId="{B7C7588B-BF85-47F2-B48F-201AA61AA98F}" srcOrd="0" destOrd="0" presId="urn:microsoft.com/office/officeart/2005/8/layout/orgChart1"/>
    <dgm:cxn modelId="{7068197B-3815-438D-9ACB-0CBDAD6DE52D}" type="presParOf" srcId="{9556AF6D-B4E6-4DC2-B5A6-B9A03A913EA4}" destId="{7D418B28-9396-48E7-82D4-48A93843C246}" srcOrd="1" destOrd="0" presId="urn:microsoft.com/office/officeart/2005/8/layout/orgChart1"/>
    <dgm:cxn modelId="{C6F2D584-EE47-499D-BF96-70E1A985DE03}" type="presParOf" srcId="{5D9287D3-4979-4F51-8D1F-7F7FF5D9AB9C}" destId="{240DB775-F85D-4CB5-91FC-551167B0084F}" srcOrd="1" destOrd="0" presId="urn:microsoft.com/office/officeart/2005/8/layout/orgChart1"/>
    <dgm:cxn modelId="{C3A217CE-E376-4C22-901D-5D8EFD50726E}" type="presParOf" srcId="{5D9287D3-4979-4F51-8D1F-7F7FF5D9AB9C}" destId="{9C4895DE-2E61-45DF-ACD0-7AEA62E355DE}" srcOrd="2" destOrd="0" presId="urn:microsoft.com/office/officeart/2005/8/layout/orgChart1"/>
    <dgm:cxn modelId="{5F76CA76-726A-4421-81A5-BF0BA6F3A280}" type="presParOf" srcId="{BD8537C5-38EF-4E6E-AD5E-0F5681390C5A}" destId="{BFC66C98-1244-4CFB-BDA1-B8743FF62DEF}" srcOrd="2" destOrd="0" presId="urn:microsoft.com/office/officeart/2005/8/layout/orgChart1"/>
    <dgm:cxn modelId="{88F7023A-A2CD-4BD2-B72E-4990BFFF59FE}" type="presParOf" srcId="{F74F3FDC-459C-4A0C-A7C3-6DA6DC0C75A6}" destId="{D17E9A40-272F-4899-9B45-72FBE75609D1}" srcOrd="2" destOrd="0" presId="urn:microsoft.com/office/officeart/2005/8/layout/orgChart1"/>
    <dgm:cxn modelId="{2DFF9FF6-FAE3-4218-AE07-90E5CA5C53B8}" type="presParOf" srcId="{F74F3FDC-459C-4A0C-A7C3-6DA6DC0C75A6}" destId="{B097ACF8-B0EA-4C7C-BCDB-2542869C0721}" srcOrd="3" destOrd="0" presId="urn:microsoft.com/office/officeart/2005/8/layout/orgChart1"/>
    <dgm:cxn modelId="{013C81B2-032E-469E-AD46-FE6C42A1CCC5}" type="presParOf" srcId="{B097ACF8-B0EA-4C7C-BCDB-2542869C0721}" destId="{9AAD876A-E8D6-4D7B-8B2E-B7007603D208}" srcOrd="0" destOrd="0" presId="urn:microsoft.com/office/officeart/2005/8/layout/orgChart1"/>
    <dgm:cxn modelId="{8F998EBB-666A-4D4C-B593-46A0299FC479}" type="presParOf" srcId="{9AAD876A-E8D6-4D7B-8B2E-B7007603D208}" destId="{D5B77AEB-1CAB-4421-8A38-3B3F72DE0860}" srcOrd="0" destOrd="0" presId="urn:microsoft.com/office/officeart/2005/8/layout/orgChart1"/>
    <dgm:cxn modelId="{170C9509-AEB0-48E5-9C9D-09BE20CA6119}" type="presParOf" srcId="{9AAD876A-E8D6-4D7B-8B2E-B7007603D208}" destId="{DB8E2C57-5B00-4212-9E89-FDDDA5EA7EAF}" srcOrd="1" destOrd="0" presId="urn:microsoft.com/office/officeart/2005/8/layout/orgChart1"/>
    <dgm:cxn modelId="{CBE83DEC-CBA9-4463-81C9-E84CD5A1CFB6}" type="presParOf" srcId="{B097ACF8-B0EA-4C7C-BCDB-2542869C0721}" destId="{862CAE50-2B62-477A-BDC8-79A8E67AA0CD}" srcOrd="1" destOrd="0" presId="urn:microsoft.com/office/officeart/2005/8/layout/orgChart1"/>
    <dgm:cxn modelId="{42F7423B-C74F-43B7-A59B-88B0F329DAB8}" type="presParOf" srcId="{862CAE50-2B62-477A-BDC8-79A8E67AA0CD}" destId="{18DBBA86-F7C7-49AD-B650-D1207C51E947}" srcOrd="0" destOrd="0" presId="urn:microsoft.com/office/officeart/2005/8/layout/orgChart1"/>
    <dgm:cxn modelId="{6214CA80-ED08-4DF8-A28F-B4CFCDE1E4C3}" type="presParOf" srcId="{862CAE50-2B62-477A-BDC8-79A8E67AA0CD}" destId="{B8929FE5-EB97-4B49-B648-9F8FEC108572}" srcOrd="1" destOrd="0" presId="urn:microsoft.com/office/officeart/2005/8/layout/orgChart1"/>
    <dgm:cxn modelId="{1753A211-1F8C-40E9-9FF5-2F696853458C}" type="presParOf" srcId="{B8929FE5-EB97-4B49-B648-9F8FEC108572}" destId="{E262E515-EA21-4294-8AD4-830BCFDAF589}" srcOrd="0" destOrd="0" presId="urn:microsoft.com/office/officeart/2005/8/layout/orgChart1"/>
    <dgm:cxn modelId="{B1D0AC0F-E795-462B-BF34-3E5E78DAE944}" type="presParOf" srcId="{E262E515-EA21-4294-8AD4-830BCFDAF589}" destId="{F3CBE925-04BA-42EE-836B-F6DA86C23795}" srcOrd="0" destOrd="0" presId="urn:microsoft.com/office/officeart/2005/8/layout/orgChart1"/>
    <dgm:cxn modelId="{C4022C70-0E99-40DA-BEC4-615D37103FDC}" type="presParOf" srcId="{E262E515-EA21-4294-8AD4-830BCFDAF589}" destId="{DB9C1858-A0B4-4CF8-A429-8D322C6BFDFA}" srcOrd="1" destOrd="0" presId="urn:microsoft.com/office/officeart/2005/8/layout/orgChart1"/>
    <dgm:cxn modelId="{497749C1-CFA2-426E-B234-2508F186D298}" type="presParOf" srcId="{B8929FE5-EB97-4B49-B648-9F8FEC108572}" destId="{D51DADF1-CF73-41ED-B1FE-0D66254268F9}" srcOrd="1" destOrd="0" presId="urn:microsoft.com/office/officeart/2005/8/layout/orgChart1"/>
    <dgm:cxn modelId="{F48CA2CB-F30D-4526-B4FC-A5006EFFBAB1}" type="presParOf" srcId="{B8929FE5-EB97-4B49-B648-9F8FEC108572}" destId="{5663C2D3-0706-4E4D-8161-5A226823E4EF}" srcOrd="2" destOrd="0" presId="urn:microsoft.com/office/officeart/2005/8/layout/orgChart1"/>
    <dgm:cxn modelId="{FCB5432F-F2EF-4BA6-A016-B41FCFA0426D}" type="presParOf" srcId="{B097ACF8-B0EA-4C7C-BCDB-2542869C0721}" destId="{C2399952-0C8B-4EAB-81DB-F920A213F5F6}" srcOrd="2" destOrd="0" presId="urn:microsoft.com/office/officeart/2005/8/layout/orgChart1"/>
    <dgm:cxn modelId="{12E0E217-1317-4B9E-8201-5D0CFFA15945}" type="presParOf" srcId="{CD8EE44B-89F1-47EC-938F-F8287949096A}" destId="{64EB16F8-64C1-432F-89D7-CE73845BAA0D}" srcOrd="2" destOrd="0" presId="urn:microsoft.com/office/officeart/2005/8/layout/orgChart1"/>
    <dgm:cxn modelId="{8293C271-B7F0-4277-B618-38BF9746F6EB}" type="presParOf" srcId="{4ED1C731-1F19-43A4-8E19-4DD350783390}" destId="{3889EE05-1E26-4277-8B08-790BA9601005}" srcOrd="4" destOrd="0" presId="urn:microsoft.com/office/officeart/2005/8/layout/orgChart1"/>
    <dgm:cxn modelId="{DE90F50C-F82D-42F9-B877-A0828B60E44C}" type="presParOf" srcId="{4ED1C731-1F19-43A4-8E19-4DD350783390}" destId="{06C90E4F-4EC2-48F5-92A6-882DC9E99F3C}" srcOrd="5" destOrd="0" presId="urn:microsoft.com/office/officeart/2005/8/layout/orgChart1"/>
    <dgm:cxn modelId="{E61B91D9-3238-4AEA-BFD4-D2001E173551}" type="presParOf" srcId="{06C90E4F-4EC2-48F5-92A6-882DC9E99F3C}" destId="{7108FE7B-8AF7-4EE0-9D48-82B6D1574FEE}" srcOrd="0" destOrd="0" presId="urn:microsoft.com/office/officeart/2005/8/layout/orgChart1"/>
    <dgm:cxn modelId="{AF40A06C-4153-4861-8B16-2E4D6D98BF5F}" type="presParOf" srcId="{7108FE7B-8AF7-4EE0-9D48-82B6D1574FEE}" destId="{4A7AD4A9-75BD-459F-BEBF-FAB0FA33B39B}" srcOrd="0" destOrd="0" presId="urn:microsoft.com/office/officeart/2005/8/layout/orgChart1"/>
    <dgm:cxn modelId="{7A528770-F1A6-43C0-83B4-2F1D8CC4A062}" type="presParOf" srcId="{7108FE7B-8AF7-4EE0-9D48-82B6D1574FEE}" destId="{AB402715-B2F0-48F5-835E-491B41A1B05D}" srcOrd="1" destOrd="0" presId="urn:microsoft.com/office/officeart/2005/8/layout/orgChart1"/>
    <dgm:cxn modelId="{F0456AB5-5ADD-4C87-A152-8D4854DD87A0}" type="presParOf" srcId="{06C90E4F-4EC2-48F5-92A6-882DC9E99F3C}" destId="{2F9E67A8-2B38-4356-8349-7F9D5AA25879}" srcOrd="1" destOrd="0" presId="urn:microsoft.com/office/officeart/2005/8/layout/orgChart1"/>
    <dgm:cxn modelId="{DBF2DE1C-8F68-4299-A9E1-33C394BFC06E}" type="presParOf" srcId="{2F9E67A8-2B38-4356-8349-7F9D5AA25879}" destId="{9763E672-C82C-4F24-A86A-A70286B1DF7B}" srcOrd="0" destOrd="0" presId="urn:microsoft.com/office/officeart/2005/8/layout/orgChart1"/>
    <dgm:cxn modelId="{DF6E5D7D-7277-4953-B49D-B534E9C6DAF3}" type="presParOf" srcId="{2F9E67A8-2B38-4356-8349-7F9D5AA25879}" destId="{8E46B365-72FE-4B37-9608-21A6E0C2E050}" srcOrd="1" destOrd="0" presId="urn:microsoft.com/office/officeart/2005/8/layout/orgChart1"/>
    <dgm:cxn modelId="{D31FF677-F11A-47ED-8DD8-5F8BC522506B}" type="presParOf" srcId="{8E46B365-72FE-4B37-9608-21A6E0C2E050}" destId="{F3647AB5-7CB3-41C7-9F9B-3021D142A28F}" srcOrd="0" destOrd="0" presId="urn:microsoft.com/office/officeart/2005/8/layout/orgChart1"/>
    <dgm:cxn modelId="{D41A0F26-7C61-461E-80A9-2DD4DCD188C1}" type="presParOf" srcId="{F3647AB5-7CB3-41C7-9F9B-3021D142A28F}" destId="{69892720-F4E9-4E1F-9DAC-A37C109298A5}" srcOrd="0" destOrd="0" presId="urn:microsoft.com/office/officeart/2005/8/layout/orgChart1"/>
    <dgm:cxn modelId="{1A93E1B8-82F7-4938-813F-D379D0294E8D}" type="presParOf" srcId="{F3647AB5-7CB3-41C7-9F9B-3021D142A28F}" destId="{3EBB3357-8619-4970-A574-0E7991402C1A}" srcOrd="1" destOrd="0" presId="urn:microsoft.com/office/officeart/2005/8/layout/orgChart1"/>
    <dgm:cxn modelId="{72CE0173-8287-4079-87E4-DBAC3E867075}" type="presParOf" srcId="{8E46B365-72FE-4B37-9608-21A6E0C2E050}" destId="{59101780-0133-46BE-BA6B-C0972CDFEA60}" srcOrd="1" destOrd="0" presId="urn:microsoft.com/office/officeart/2005/8/layout/orgChart1"/>
    <dgm:cxn modelId="{D09B6671-5F54-46AD-9E06-D308CDF54C81}" type="presParOf" srcId="{59101780-0133-46BE-BA6B-C0972CDFEA60}" destId="{4C02CF8F-D45C-42A1-A7B4-7862367B2AE6}" srcOrd="0" destOrd="0" presId="urn:microsoft.com/office/officeart/2005/8/layout/orgChart1"/>
    <dgm:cxn modelId="{6018D08D-4CDE-4C18-A799-0F36D19547B9}" type="presParOf" srcId="{59101780-0133-46BE-BA6B-C0972CDFEA60}" destId="{0705F180-88BF-4D1A-9FAA-1C18629B238F}" srcOrd="1" destOrd="0" presId="urn:microsoft.com/office/officeart/2005/8/layout/orgChart1"/>
    <dgm:cxn modelId="{FC8ACE8E-DF0A-4E08-BFB3-CF515291B3B1}" type="presParOf" srcId="{0705F180-88BF-4D1A-9FAA-1C18629B238F}" destId="{906D9600-0B5A-4A46-9224-37AA13AB67B8}" srcOrd="0" destOrd="0" presId="urn:microsoft.com/office/officeart/2005/8/layout/orgChart1"/>
    <dgm:cxn modelId="{9AE70BFB-9E5B-4319-92FB-BA5C0F3313B8}" type="presParOf" srcId="{906D9600-0B5A-4A46-9224-37AA13AB67B8}" destId="{F61B2D74-D561-4D51-90A8-997AD723A38A}" srcOrd="0" destOrd="0" presId="urn:microsoft.com/office/officeart/2005/8/layout/orgChart1"/>
    <dgm:cxn modelId="{9B6287DD-0F4B-4F99-AC34-65DA38289093}" type="presParOf" srcId="{906D9600-0B5A-4A46-9224-37AA13AB67B8}" destId="{73AECA88-D54B-48C4-97E2-1E360727DEA1}" srcOrd="1" destOrd="0" presId="urn:microsoft.com/office/officeart/2005/8/layout/orgChart1"/>
    <dgm:cxn modelId="{965EF93A-3E67-48A9-A5AC-A925FD04B258}" type="presParOf" srcId="{0705F180-88BF-4D1A-9FAA-1C18629B238F}" destId="{995DF92D-1E44-4EFC-B7FA-8B53F23B86A1}" srcOrd="1" destOrd="0" presId="urn:microsoft.com/office/officeart/2005/8/layout/orgChart1"/>
    <dgm:cxn modelId="{80BEDDF8-B410-4F5E-BEEF-BBF6357E999F}" type="presParOf" srcId="{0705F180-88BF-4D1A-9FAA-1C18629B238F}" destId="{2A17D4D7-0ADF-469C-BECC-DA9F12D23007}" srcOrd="2" destOrd="0" presId="urn:microsoft.com/office/officeart/2005/8/layout/orgChart1"/>
    <dgm:cxn modelId="{8BD7A4CD-EA3B-4752-BC82-9616F30B1AEE}" type="presParOf" srcId="{8E46B365-72FE-4B37-9608-21A6E0C2E050}" destId="{13B8BD53-740D-4875-A2A4-4565023ECDF6}" srcOrd="2" destOrd="0" presId="urn:microsoft.com/office/officeart/2005/8/layout/orgChart1"/>
    <dgm:cxn modelId="{2113C3E6-0D79-4F75-890B-91648E1CE822}" type="presParOf" srcId="{2F9E67A8-2B38-4356-8349-7F9D5AA25879}" destId="{870BF509-6C79-4D73-94BA-0BF4F1801C70}" srcOrd="2" destOrd="0" presId="urn:microsoft.com/office/officeart/2005/8/layout/orgChart1"/>
    <dgm:cxn modelId="{C28273D3-6EF3-48F8-95D0-CDA90E61F258}" type="presParOf" srcId="{2F9E67A8-2B38-4356-8349-7F9D5AA25879}" destId="{84FCEEFA-0A0C-4D3A-8ECB-AFD5479C40E3}" srcOrd="3" destOrd="0" presId="urn:microsoft.com/office/officeart/2005/8/layout/orgChart1"/>
    <dgm:cxn modelId="{33DA3E8E-11FD-4074-B914-CF126BE0610B}" type="presParOf" srcId="{84FCEEFA-0A0C-4D3A-8ECB-AFD5479C40E3}" destId="{FD709DCE-6BC3-4E19-AE02-02B2274F20B4}" srcOrd="0" destOrd="0" presId="urn:microsoft.com/office/officeart/2005/8/layout/orgChart1"/>
    <dgm:cxn modelId="{31C8B759-F401-48C8-ACB5-BBBBA1EE06D7}" type="presParOf" srcId="{FD709DCE-6BC3-4E19-AE02-02B2274F20B4}" destId="{A16F7AF6-A892-42B9-AECC-063D9C3D0F0A}" srcOrd="0" destOrd="0" presId="urn:microsoft.com/office/officeart/2005/8/layout/orgChart1"/>
    <dgm:cxn modelId="{F0EABE12-E3DF-4E7B-B49B-CA5AB63D1C46}" type="presParOf" srcId="{FD709DCE-6BC3-4E19-AE02-02B2274F20B4}" destId="{55D997A1-CBBD-4738-A69C-B10D17BCE8B3}" srcOrd="1" destOrd="0" presId="urn:microsoft.com/office/officeart/2005/8/layout/orgChart1"/>
    <dgm:cxn modelId="{DCE83931-36B0-4D25-A7EE-EC004BA7E29E}" type="presParOf" srcId="{84FCEEFA-0A0C-4D3A-8ECB-AFD5479C40E3}" destId="{7304325D-D854-49CA-9D6D-90DAF1CAD97A}" srcOrd="1" destOrd="0" presId="urn:microsoft.com/office/officeart/2005/8/layout/orgChart1"/>
    <dgm:cxn modelId="{0A7C296D-FF92-44C0-B9DB-BEA55F64786A}" type="presParOf" srcId="{7304325D-D854-49CA-9D6D-90DAF1CAD97A}" destId="{5A38A64D-4CFE-44BA-BFDD-919AAEFF06DA}" srcOrd="0" destOrd="0" presId="urn:microsoft.com/office/officeart/2005/8/layout/orgChart1"/>
    <dgm:cxn modelId="{C9F4375F-1A64-45A5-A53F-3B29EE3355D9}" type="presParOf" srcId="{7304325D-D854-49CA-9D6D-90DAF1CAD97A}" destId="{B750C923-D2D6-44B1-A0E6-716E2F1F1461}" srcOrd="1" destOrd="0" presId="urn:microsoft.com/office/officeart/2005/8/layout/orgChart1"/>
    <dgm:cxn modelId="{B9094506-F3F7-49DC-94A7-F3A792135825}" type="presParOf" srcId="{B750C923-D2D6-44B1-A0E6-716E2F1F1461}" destId="{A7FD1F84-E748-44B4-A8FA-7203B517EB58}" srcOrd="0" destOrd="0" presId="urn:microsoft.com/office/officeart/2005/8/layout/orgChart1"/>
    <dgm:cxn modelId="{30ED460E-3EF2-41E5-AEF7-56CE211E71E8}" type="presParOf" srcId="{A7FD1F84-E748-44B4-A8FA-7203B517EB58}" destId="{AF746FC3-0FB4-4108-9761-024F9B9FF24E}" srcOrd="0" destOrd="0" presId="urn:microsoft.com/office/officeart/2005/8/layout/orgChart1"/>
    <dgm:cxn modelId="{0CF208C8-70A6-41D2-9C6D-C2B20C8D1718}" type="presParOf" srcId="{A7FD1F84-E748-44B4-A8FA-7203B517EB58}" destId="{238842DC-766C-440E-BD7F-AD5212F9C47B}" srcOrd="1" destOrd="0" presId="urn:microsoft.com/office/officeart/2005/8/layout/orgChart1"/>
    <dgm:cxn modelId="{7B9980E1-1784-4B1A-852D-53B9E9A630FA}" type="presParOf" srcId="{B750C923-D2D6-44B1-A0E6-716E2F1F1461}" destId="{6D298B56-0D4C-4460-AFBF-B14BA969739B}" srcOrd="1" destOrd="0" presId="urn:microsoft.com/office/officeart/2005/8/layout/orgChart1"/>
    <dgm:cxn modelId="{D93BC1F0-A7B5-4DD2-8B59-D78B29FC351C}" type="presParOf" srcId="{B750C923-D2D6-44B1-A0E6-716E2F1F1461}" destId="{C6475E21-E30C-445A-8407-6708AFBF652A}" srcOrd="2" destOrd="0" presId="urn:microsoft.com/office/officeart/2005/8/layout/orgChart1"/>
    <dgm:cxn modelId="{0C54B61D-90F0-42A2-8CDE-B217561261BE}" type="presParOf" srcId="{84FCEEFA-0A0C-4D3A-8ECB-AFD5479C40E3}" destId="{20498EA2-4455-4968-ADF7-9A2FCC030C12}" srcOrd="2" destOrd="0" presId="urn:microsoft.com/office/officeart/2005/8/layout/orgChart1"/>
    <dgm:cxn modelId="{BA2610E5-2C7A-41C6-85AC-9C1F2C722FD0}" type="presParOf" srcId="{06C90E4F-4EC2-48F5-92A6-882DC9E99F3C}" destId="{A4B1F56B-F438-4FB6-AF3B-3CF5BB506E42}" srcOrd="2" destOrd="0" presId="urn:microsoft.com/office/officeart/2005/8/layout/orgChart1"/>
    <dgm:cxn modelId="{ECBE5F72-AB03-4AAB-A7BE-2C38C4839350}" type="presParOf" srcId="{FF63FFD4-C3BE-490C-B4D5-FDC2C47F4210}" destId="{B0C5A6B2-5F4F-4FF1-A13E-988F90DAE11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B94722C-D083-4ADD-B12B-26C598DC87D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444596BF-60A3-40FE-8B19-05FB1B0EAE3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F6143A33-80A8-4049-B34E-3597F0E03725}" type="parTrans" cxnId="{95E47F9E-F289-4962-A115-416190D84181}">
      <dgm:prSet/>
      <dgm:spPr/>
    </dgm:pt>
    <dgm:pt modelId="{A1F16248-4907-4F9E-8DE6-20E48D493493}" type="sibTrans" cxnId="{95E47F9E-F289-4962-A115-416190D84181}">
      <dgm:prSet/>
      <dgm:spPr/>
    </dgm:pt>
    <dgm:pt modelId="{4A54ADB8-4372-450B-B944-890F8AD16BB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43D6FD0C-C0C9-43F9-AF8C-9487D826803E}" type="parTrans" cxnId="{DB05EE3B-61EF-4768-B396-4958B9700788}">
      <dgm:prSet/>
      <dgm:spPr/>
    </dgm:pt>
    <dgm:pt modelId="{6F1CE6FD-843E-4832-94DC-9C0BFF548F8B}" type="sibTrans" cxnId="{DB05EE3B-61EF-4768-B396-4958B9700788}">
      <dgm:prSet/>
      <dgm:spPr/>
    </dgm:pt>
    <dgm:pt modelId="{E12514C1-59FF-4208-BDC2-658E93DA14BF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33B92771-D857-4B92-B682-F2F7781DD024}" type="parTrans" cxnId="{67599D1C-4750-4C63-99EE-5A918D2D8AF1}">
      <dgm:prSet/>
      <dgm:spPr/>
    </dgm:pt>
    <dgm:pt modelId="{78AC2C78-2556-40BF-B005-FF1F58D56154}" type="sibTrans" cxnId="{67599D1C-4750-4C63-99EE-5A918D2D8AF1}">
      <dgm:prSet/>
      <dgm:spPr/>
    </dgm:pt>
    <dgm:pt modelId="{5641DA3B-90F0-4136-9CA9-86EAE2D3BCFA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39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41CC342B-3472-4CB1-8868-EAE62E2E6584}" type="parTrans" cxnId="{F6889066-C49C-4FE4-B04D-9E57CE5368A7}">
      <dgm:prSet/>
      <dgm:spPr/>
    </dgm:pt>
    <dgm:pt modelId="{D4A3DEB3-BB06-4539-A79E-8198EC95C900}" type="sibTrans" cxnId="{F6889066-C49C-4FE4-B04D-9E57CE5368A7}">
      <dgm:prSet/>
      <dgm:spPr/>
    </dgm:pt>
    <dgm:pt modelId="{2C4805E6-7C93-4EA0-82A2-E5AC4F522D5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3B73A30A-DBBA-4362-845F-BDEB0B1BEE86}" type="parTrans" cxnId="{C33B099F-0F74-49D9-925B-6E4E7BE3E2DA}">
      <dgm:prSet/>
      <dgm:spPr/>
    </dgm:pt>
    <dgm:pt modelId="{4DED56EB-8E5E-43C5-8D41-E5F707FB534A}" type="sibTrans" cxnId="{C33B099F-0F74-49D9-925B-6E4E7BE3E2DA}">
      <dgm:prSet/>
      <dgm:spPr/>
    </dgm:pt>
    <dgm:pt modelId="{6EFA61F8-A374-464A-92C8-4CE40F16ECEF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35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CDD8DB4F-9636-438A-9773-668DC7B081DE}" type="parTrans" cxnId="{B74FAEF5-63E0-40EB-95F1-5EEA927FE4CE}">
      <dgm:prSet/>
      <dgm:spPr/>
    </dgm:pt>
    <dgm:pt modelId="{2F04700C-4641-43D1-B0C3-FF440F634149}" type="sibTrans" cxnId="{B74FAEF5-63E0-40EB-95F1-5EEA927FE4CE}">
      <dgm:prSet/>
      <dgm:spPr/>
    </dgm:pt>
    <dgm:pt modelId="{F0B16F53-87C3-4A18-91C9-CD82BBDE3432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79F24F9F-E22D-4CEA-8B73-7B82E82A6D78}" type="parTrans" cxnId="{8D671149-A20D-4662-B404-B0A43680966E}">
      <dgm:prSet/>
      <dgm:spPr/>
    </dgm:pt>
    <dgm:pt modelId="{E7EC050D-88F4-47BA-BBD0-B9E3AB0D6120}" type="sibTrans" cxnId="{8D671149-A20D-4662-B404-B0A43680966E}">
      <dgm:prSet/>
      <dgm:spPr/>
    </dgm:pt>
    <dgm:pt modelId="{F84A6A26-96AB-4AE6-B50E-DD9C6A85B4E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F2380329-6EE4-4946-86BF-3CED861B6844}" type="parTrans" cxnId="{1915456D-B5E9-41CA-8F3E-D352967515F7}">
      <dgm:prSet/>
      <dgm:spPr/>
    </dgm:pt>
    <dgm:pt modelId="{8E59E866-F69E-4642-B9BD-1BC0BBEEAA2B}" type="sibTrans" cxnId="{1915456D-B5E9-41CA-8F3E-D352967515F7}">
      <dgm:prSet/>
      <dgm:spPr/>
    </dgm:pt>
    <dgm:pt modelId="{6E408988-BFAD-4A32-8627-0E88686E8532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46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CACB07C3-25FA-4BCE-9D24-76990DB7CF9C}" type="parTrans" cxnId="{8E187DF2-857E-4AC5-8422-10A4B9D6DFB3}">
      <dgm:prSet/>
      <dgm:spPr/>
    </dgm:pt>
    <dgm:pt modelId="{781DB4C6-6AFC-4AEE-8492-F1C650F4071A}" type="sibTrans" cxnId="{8E187DF2-857E-4AC5-8422-10A4B9D6DFB3}">
      <dgm:prSet/>
      <dgm:spPr/>
    </dgm:pt>
    <dgm:pt modelId="{7B43DF91-5982-4696-B93A-87DAD2207E8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070BDEAB-D7CA-4056-B148-209C42894765}" type="parTrans" cxnId="{BBB1741A-684E-4AE7-B756-1192574B2037}">
      <dgm:prSet/>
      <dgm:spPr/>
    </dgm:pt>
    <dgm:pt modelId="{806F3F80-D632-49C4-8607-7965CF7BA8EE}" type="sibTrans" cxnId="{BBB1741A-684E-4AE7-B756-1192574B2037}">
      <dgm:prSet/>
      <dgm:spPr/>
    </dgm:pt>
    <dgm:pt modelId="{1C6C5A0E-4004-4991-939E-72C3C86B3FA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40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1B495040-3560-4805-9BAE-CEFDE48AD41B}" type="parTrans" cxnId="{1D0FC804-A768-4EF5-803A-63623F778186}">
      <dgm:prSet/>
      <dgm:spPr/>
    </dgm:pt>
    <dgm:pt modelId="{745C177B-9CC5-430E-96B7-533EAF146B47}" type="sibTrans" cxnId="{1D0FC804-A768-4EF5-803A-63623F778186}">
      <dgm:prSet/>
      <dgm:spPr/>
    </dgm:pt>
    <dgm:pt modelId="{76904B3E-F54A-4D10-851C-9EBAEF9675E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0D288540-F9B6-47C6-BEFE-B3795FBF8C40}" type="parTrans" cxnId="{ED0265DF-DD65-4FC3-A57A-AE935C62CE6C}">
      <dgm:prSet/>
      <dgm:spPr/>
    </dgm:pt>
    <dgm:pt modelId="{B9A1E5BF-0B3D-4175-BBB1-7D17E199EA8E}" type="sibTrans" cxnId="{ED0265DF-DD65-4FC3-A57A-AE935C62CE6C}">
      <dgm:prSet/>
      <dgm:spPr/>
    </dgm:pt>
    <dgm:pt modelId="{77DE8D34-5755-4ED6-979B-5A4FD7835D8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0EA6E844-1EC3-470B-AF7B-ADEAB23BC6C1}" type="parTrans" cxnId="{4C590E1D-3420-4273-820A-B3B10F6F0C20}">
      <dgm:prSet/>
      <dgm:spPr/>
    </dgm:pt>
    <dgm:pt modelId="{E43AA54A-858A-476E-BD88-2742B032BFE4}" type="sibTrans" cxnId="{4C590E1D-3420-4273-820A-B3B10F6F0C20}">
      <dgm:prSet/>
      <dgm:spPr/>
    </dgm:pt>
    <dgm:pt modelId="{A9FAFFB1-F0F1-4E16-8DE8-B5AA5452337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43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17696BEF-62A3-42D0-8FBC-53928AABD53C}" type="parTrans" cxnId="{38223874-23A8-4C7F-BA8F-7A67B5D05126}">
      <dgm:prSet/>
      <dgm:spPr/>
    </dgm:pt>
    <dgm:pt modelId="{07768F78-8722-4354-99F5-7F107DC36EBC}" type="sibTrans" cxnId="{38223874-23A8-4C7F-BA8F-7A67B5D05126}">
      <dgm:prSet/>
      <dgm:spPr/>
    </dgm:pt>
    <dgm:pt modelId="{BFA75128-5D68-47EF-AE5A-2B39A26E43E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9F1290DB-9A44-42C4-81C4-F72B77FAA5A7}" type="parTrans" cxnId="{415DF673-9A2E-400C-B732-5FBF15998C35}">
      <dgm:prSet/>
      <dgm:spPr/>
    </dgm:pt>
    <dgm:pt modelId="{00B694CD-D637-41A8-A0B4-B1BB99D6159C}" type="sibTrans" cxnId="{415DF673-9A2E-400C-B732-5FBF15998C35}">
      <dgm:prSet/>
      <dgm:spPr/>
    </dgm:pt>
    <dgm:pt modelId="{001A396A-FD82-46B6-839D-F7E5B281FB8D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47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5DDC86CC-A914-4226-92F7-27DB69D35A25}" type="parTrans" cxnId="{0CFBD222-6FF7-418A-99E5-8F133BC68EFC}">
      <dgm:prSet/>
      <dgm:spPr/>
    </dgm:pt>
    <dgm:pt modelId="{BF8B32EE-CC7B-480B-B413-ADA5450B42E7}" type="sibTrans" cxnId="{0CFBD222-6FF7-418A-99E5-8F133BC68EFC}">
      <dgm:prSet/>
      <dgm:spPr/>
    </dgm:pt>
    <dgm:pt modelId="{0102AFD8-E5D1-48CE-BB07-217BB7857E21}" type="pres">
      <dgm:prSet presAssocID="{6B94722C-D083-4ADD-B12B-26C598DC87D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F94B70E-79B3-4668-9857-55D5297ED301}" type="pres">
      <dgm:prSet presAssocID="{444596BF-60A3-40FE-8B19-05FB1B0EAE35}" presName="hierRoot1" presStyleCnt="0">
        <dgm:presLayoutVars>
          <dgm:hierBranch/>
        </dgm:presLayoutVars>
      </dgm:prSet>
      <dgm:spPr/>
    </dgm:pt>
    <dgm:pt modelId="{8532CD57-B832-4093-A4D2-FE3DA97127BE}" type="pres">
      <dgm:prSet presAssocID="{444596BF-60A3-40FE-8B19-05FB1B0EAE35}" presName="rootComposite1" presStyleCnt="0"/>
      <dgm:spPr/>
    </dgm:pt>
    <dgm:pt modelId="{D9DADCCE-2624-4D84-B8E9-228AAC541E65}" type="pres">
      <dgm:prSet presAssocID="{444596BF-60A3-40FE-8B19-05FB1B0EAE35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E8C7E087-3669-4D7F-93B4-0B1B77B7A962}" type="pres">
      <dgm:prSet presAssocID="{444596BF-60A3-40FE-8B19-05FB1B0EAE35}" presName="rootConnector1" presStyleLbl="node1" presStyleIdx="0" presStyleCnt="0"/>
      <dgm:spPr/>
      <dgm:t>
        <a:bodyPr/>
        <a:lstStyle/>
        <a:p>
          <a:endParaRPr lang="sl-SI"/>
        </a:p>
      </dgm:t>
    </dgm:pt>
    <dgm:pt modelId="{C1CBD0C1-8492-4AD4-8F91-CC115DD78D5B}" type="pres">
      <dgm:prSet presAssocID="{444596BF-60A3-40FE-8B19-05FB1B0EAE35}" presName="hierChild2" presStyleCnt="0"/>
      <dgm:spPr/>
    </dgm:pt>
    <dgm:pt modelId="{5C3454CC-A534-43E2-94C1-171E7036D16B}" type="pres">
      <dgm:prSet presAssocID="{43D6FD0C-C0C9-43F9-AF8C-9487D826803E}" presName="Name35" presStyleLbl="parChTrans1D2" presStyleIdx="0" presStyleCnt="3"/>
      <dgm:spPr/>
    </dgm:pt>
    <dgm:pt modelId="{06847A40-91E9-4447-941D-0939B8833FF4}" type="pres">
      <dgm:prSet presAssocID="{4A54ADB8-4372-450B-B944-890F8AD16BB5}" presName="hierRoot2" presStyleCnt="0">
        <dgm:presLayoutVars>
          <dgm:hierBranch/>
        </dgm:presLayoutVars>
      </dgm:prSet>
      <dgm:spPr/>
    </dgm:pt>
    <dgm:pt modelId="{68DEBE82-0485-4DE5-896A-70FD20262BB7}" type="pres">
      <dgm:prSet presAssocID="{4A54ADB8-4372-450B-B944-890F8AD16BB5}" presName="rootComposite" presStyleCnt="0"/>
      <dgm:spPr/>
    </dgm:pt>
    <dgm:pt modelId="{5D1F7183-5D6C-4BB3-B33C-9C504E9B6D25}" type="pres">
      <dgm:prSet presAssocID="{4A54ADB8-4372-450B-B944-890F8AD16BB5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CA96D1B2-A2D5-4519-995E-6A38F0E87690}" type="pres">
      <dgm:prSet presAssocID="{4A54ADB8-4372-450B-B944-890F8AD16BB5}" presName="rootConnector" presStyleLbl="node2" presStyleIdx="0" presStyleCnt="3"/>
      <dgm:spPr/>
      <dgm:t>
        <a:bodyPr/>
        <a:lstStyle/>
        <a:p>
          <a:endParaRPr lang="sl-SI"/>
        </a:p>
      </dgm:t>
    </dgm:pt>
    <dgm:pt modelId="{FEEA569E-3C7B-4ACF-819C-1463BAD6A33E}" type="pres">
      <dgm:prSet presAssocID="{4A54ADB8-4372-450B-B944-890F8AD16BB5}" presName="hierChild4" presStyleCnt="0"/>
      <dgm:spPr/>
    </dgm:pt>
    <dgm:pt modelId="{066AC4C8-521F-4C56-9CFA-7B97E7E995E2}" type="pres">
      <dgm:prSet presAssocID="{33B92771-D857-4B92-B682-F2F7781DD024}" presName="Name35" presStyleLbl="parChTrans1D3" presStyleIdx="0" presStyleCnt="6"/>
      <dgm:spPr/>
    </dgm:pt>
    <dgm:pt modelId="{F381D3E6-E77B-44EB-B535-521D11DCFA58}" type="pres">
      <dgm:prSet presAssocID="{E12514C1-59FF-4208-BDC2-658E93DA14BF}" presName="hierRoot2" presStyleCnt="0">
        <dgm:presLayoutVars>
          <dgm:hierBranch/>
        </dgm:presLayoutVars>
      </dgm:prSet>
      <dgm:spPr/>
    </dgm:pt>
    <dgm:pt modelId="{39317986-2DA6-4892-8294-6D5DD3335FF3}" type="pres">
      <dgm:prSet presAssocID="{E12514C1-59FF-4208-BDC2-658E93DA14BF}" presName="rootComposite" presStyleCnt="0"/>
      <dgm:spPr/>
    </dgm:pt>
    <dgm:pt modelId="{65608F19-8784-499F-8479-59C1D4332C76}" type="pres">
      <dgm:prSet presAssocID="{E12514C1-59FF-4208-BDC2-658E93DA14BF}" presName="rootText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0D41E325-6AF2-4428-87DD-E11301FC7BC6}" type="pres">
      <dgm:prSet presAssocID="{E12514C1-59FF-4208-BDC2-658E93DA14BF}" presName="rootConnector" presStyleLbl="node3" presStyleIdx="0" presStyleCnt="6"/>
      <dgm:spPr/>
      <dgm:t>
        <a:bodyPr/>
        <a:lstStyle/>
        <a:p>
          <a:endParaRPr lang="sl-SI"/>
        </a:p>
      </dgm:t>
    </dgm:pt>
    <dgm:pt modelId="{079BEBCE-D07A-4CFA-8D12-A3E27A115C06}" type="pres">
      <dgm:prSet presAssocID="{E12514C1-59FF-4208-BDC2-658E93DA14BF}" presName="hierChild4" presStyleCnt="0"/>
      <dgm:spPr/>
    </dgm:pt>
    <dgm:pt modelId="{A9BACB8B-B3A7-4C01-BD99-639A199BA4E1}" type="pres">
      <dgm:prSet presAssocID="{41CC342B-3472-4CB1-8868-EAE62E2E6584}" presName="Name35" presStyleLbl="parChTrans1D4" presStyleIdx="0" presStyleCnt="6"/>
      <dgm:spPr/>
    </dgm:pt>
    <dgm:pt modelId="{A06F33D8-4D87-48D3-BDE4-8B304F4B70D7}" type="pres">
      <dgm:prSet presAssocID="{5641DA3B-90F0-4136-9CA9-86EAE2D3BCFA}" presName="hierRoot2" presStyleCnt="0">
        <dgm:presLayoutVars>
          <dgm:hierBranch val="r"/>
        </dgm:presLayoutVars>
      </dgm:prSet>
      <dgm:spPr/>
    </dgm:pt>
    <dgm:pt modelId="{2CCA5CB5-1C6D-4CCA-A231-E667921998E8}" type="pres">
      <dgm:prSet presAssocID="{5641DA3B-90F0-4136-9CA9-86EAE2D3BCFA}" presName="rootComposite" presStyleCnt="0"/>
      <dgm:spPr/>
    </dgm:pt>
    <dgm:pt modelId="{9E8C3575-2264-4528-BD71-6CA6A9F3E727}" type="pres">
      <dgm:prSet presAssocID="{5641DA3B-90F0-4136-9CA9-86EAE2D3BCFA}" presName="rootText" presStyleLbl="node4" presStyleIdx="0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177F07EC-C808-48F8-8EE3-4D856C12A21D}" type="pres">
      <dgm:prSet presAssocID="{5641DA3B-90F0-4136-9CA9-86EAE2D3BCFA}" presName="rootConnector" presStyleLbl="node4" presStyleIdx="0" presStyleCnt="6"/>
      <dgm:spPr/>
      <dgm:t>
        <a:bodyPr/>
        <a:lstStyle/>
        <a:p>
          <a:endParaRPr lang="sl-SI"/>
        </a:p>
      </dgm:t>
    </dgm:pt>
    <dgm:pt modelId="{A0F5CFDC-EE24-43D9-91EE-15ECDE1FE13E}" type="pres">
      <dgm:prSet presAssocID="{5641DA3B-90F0-4136-9CA9-86EAE2D3BCFA}" presName="hierChild4" presStyleCnt="0"/>
      <dgm:spPr/>
    </dgm:pt>
    <dgm:pt modelId="{BFE2C303-99D1-4311-8C78-46275A5A8902}" type="pres">
      <dgm:prSet presAssocID="{5641DA3B-90F0-4136-9CA9-86EAE2D3BCFA}" presName="hierChild5" presStyleCnt="0"/>
      <dgm:spPr/>
    </dgm:pt>
    <dgm:pt modelId="{B7228B73-946E-4D81-9DB8-ADC3722DEB47}" type="pres">
      <dgm:prSet presAssocID="{E12514C1-59FF-4208-BDC2-658E93DA14BF}" presName="hierChild5" presStyleCnt="0"/>
      <dgm:spPr/>
    </dgm:pt>
    <dgm:pt modelId="{A46E5740-0F20-4FC7-AF93-42C6F1F372F8}" type="pres">
      <dgm:prSet presAssocID="{3B73A30A-DBBA-4362-845F-BDEB0B1BEE86}" presName="Name35" presStyleLbl="parChTrans1D3" presStyleIdx="1" presStyleCnt="6"/>
      <dgm:spPr/>
    </dgm:pt>
    <dgm:pt modelId="{E3AAABEF-86D1-44B1-BD79-6E9081406BD2}" type="pres">
      <dgm:prSet presAssocID="{2C4805E6-7C93-4EA0-82A2-E5AC4F522D5E}" presName="hierRoot2" presStyleCnt="0">
        <dgm:presLayoutVars>
          <dgm:hierBranch/>
        </dgm:presLayoutVars>
      </dgm:prSet>
      <dgm:spPr/>
    </dgm:pt>
    <dgm:pt modelId="{1A40E0CD-E2BA-4B28-A96A-686E379FF00E}" type="pres">
      <dgm:prSet presAssocID="{2C4805E6-7C93-4EA0-82A2-E5AC4F522D5E}" presName="rootComposite" presStyleCnt="0"/>
      <dgm:spPr/>
    </dgm:pt>
    <dgm:pt modelId="{0C09D9C2-DA00-436D-B4D4-6EF4E51BF8E2}" type="pres">
      <dgm:prSet presAssocID="{2C4805E6-7C93-4EA0-82A2-E5AC4F522D5E}" presName="rootText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914404AE-5DB7-4C00-B68E-D21CE3E0AA40}" type="pres">
      <dgm:prSet presAssocID="{2C4805E6-7C93-4EA0-82A2-E5AC4F522D5E}" presName="rootConnector" presStyleLbl="node3" presStyleIdx="1" presStyleCnt="6"/>
      <dgm:spPr/>
      <dgm:t>
        <a:bodyPr/>
        <a:lstStyle/>
        <a:p>
          <a:endParaRPr lang="sl-SI"/>
        </a:p>
      </dgm:t>
    </dgm:pt>
    <dgm:pt modelId="{F71EC948-C952-40CE-A83C-3A2B66BBFC5E}" type="pres">
      <dgm:prSet presAssocID="{2C4805E6-7C93-4EA0-82A2-E5AC4F522D5E}" presName="hierChild4" presStyleCnt="0"/>
      <dgm:spPr/>
    </dgm:pt>
    <dgm:pt modelId="{4FAFAB6D-8004-42ED-AEE7-ADECE0D88954}" type="pres">
      <dgm:prSet presAssocID="{CDD8DB4F-9636-438A-9773-668DC7B081DE}" presName="Name35" presStyleLbl="parChTrans1D4" presStyleIdx="1" presStyleCnt="6"/>
      <dgm:spPr/>
    </dgm:pt>
    <dgm:pt modelId="{DB0AC8F5-DBA6-4030-AE0A-A47E6810B071}" type="pres">
      <dgm:prSet presAssocID="{6EFA61F8-A374-464A-92C8-4CE40F16ECEF}" presName="hierRoot2" presStyleCnt="0">
        <dgm:presLayoutVars>
          <dgm:hierBranch val="r"/>
        </dgm:presLayoutVars>
      </dgm:prSet>
      <dgm:spPr/>
    </dgm:pt>
    <dgm:pt modelId="{358076FD-7F9B-4587-951D-5BB7FEF2D252}" type="pres">
      <dgm:prSet presAssocID="{6EFA61F8-A374-464A-92C8-4CE40F16ECEF}" presName="rootComposite" presStyleCnt="0"/>
      <dgm:spPr/>
    </dgm:pt>
    <dgm:pt modelId="{AA1A2EF7-5126-47AA-AE27-A1482638DD01}" type="pres">
      <dgm:prSet presAssocID="{6EFA61F8-A374-464A-92C8-4CE40F16ECEF}" presName="rootText" presStyleLbl="node4" presStyleIdx="1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6712BCD7-3200-4B11-9E65-C84D32987466}" type="pres">
      <dgm:prSet presAssocID="{6EFA61F8-A374-464A-92C8-4CE40F16ECEF}" presName="rootConnector" presStyleLbl="node4" presStyleIdx="1" presStyleCnt="6"/>
      <dgm:spPr/>
      <dgm:t>
        <a:bodyPr/>
        <a:lstStyle/>
        <a:p>
          <a:endParaRPr lang="sl-SI"/>
        </a:p>
      </dgm:t>
    </dgm:pt>
    <dgm:pt modelId="{D4C249B7-309E-41D4-B749-73766FA11EEA}" type="pres">
      <dgm:prSet presAssocID="{6EFA61F8-A374-464A-92C8-4CE40F16ECEF}" presName="hierChild4" presStyleCnt="0"/>
      <dgm:spPr/>
    </dgm:pt>
    <dgm:pt modelId="{B0620457-7744-441B-94B9-13BFC83D3E1A}" type="pres">
      <dgm:prSet presAssocID="{6EFA61F8-A374-464A-92C8-4CE40F16ECEF}" presName="hierChild5" presStyleCnt="0"/>
      <dgm:spPr/>
    </dgm:pt>
    <dgm:pt modelId="{433BBB10-4BF6-4949-8A8C-68D707B1DCEB}" type="pres">
      <dgm:prSet presAssocID="{2C4805E6-7C93-4EA0-82A2-E5AC4F522D5E}" presName="hierChild5" presStyleCnt="0"/>
      <dgm:spPr/>
    </dgm:pt>
    <dgm:pt modelId="{BFE217F2-31B8-4963-A174-469D130565CD}" type="pres">
      <dgm:prSet presAssocID="{4A54ADB8-4372-450B-B944-890F8AD16BB5}" presName="hierChild5" presStyleCnt="0"/>
      <dgm:spPr/>
    </dgm:pt>
    <dgm:pt modelId="{DD161F37-4D9D-4DC1-B74E-C2F98E12D609}" type="pres">
      <dgm:prSet presAssocID="{79F24F9F-E22D-4CEA-8B73-7B82E82A6D78}" presName="Name35" presStyleLbl="parChTrans1D2" presStyleIdx="1" presStyleCnt="3"/>
      <dgm:spPr/>
    </dgm:pt>
    <dgm:pt modelId="{8EBDFAEE-FE5C-4D0E-A696-D0E822DB034F}" type="pres">
      <dgm:prSet presAssocID="{F0B16F53-87C3-4A18-91C9-CD82BBDE3432}" presName="hierRoot2" presStyleCnt="0">
        <dgm:presLayoutVars>
          <dgm:hierBranch/>
        </dgm:presLayoutVars>
      </dgm:prSet>
      <dgm:spPr/>
    </dgm:pt>
    <dgm:pt modelId="{424183CF-E6CA-41DC-820A-CCD259F2847A}" type="pres">
      <dgm:prSet presAssocID="{F0B16F53-87C3-4A18-91C9-CD82BBDE3432}" presName="rootComposite" presStyleCnt="0"/>
      <dgm:spPr/>
    </dgm:pt>
    <dgm:pt modelId="{78505F59-625D-4B24-8A52-1CA52B446A7F}" type="pres">
      <dgm:prSet presAssocID="{F0B16F53-87C3-4A18-91C9-CD82BBDE3432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38A1E3F4-CD84-4DE6-B7F6-8DBBA4B8DAEE}" type="pres">
      <dgm:prSet presAssocID="{F0B16F53-87C3-4A18-91C9-CD82BBDE3432}" presName="rootConnector" presStyleLbl="node2" presStyleIdx="1" presStyleCnt="3"/>
      <dgm:spPr/>
      <dgm:t>
        <a:bodyPr/>
        <a:lstStyle/>
        <a:p>
          <a:endParaRPr lang="sl-SI"/>
        </a:p>
      </dgm:t>
    </dgm:pt>
    <dgm:pt modelId="{A5418A73-0173-41C5-BCF2-5714828BF592}" type="pres">
      <dgm:prSet presAssocID="{F0B16F53-87C3-4A18-91C9-CD82BBDE3432}" presName="hierChild4" presStyleCnt="0"/>
      <dgm:spPr/>
    </dgm:pt>
    <dgm:pt modelId="{AB0BB76D-BCE9-43F5-99DF-BAAB2EF97410}" type="pres">
      <dgm:prSet presAssocID="{F2380329-6EE4-4946-86BF-3CED861B6844}" presName="Name35" presStyleLbl="parChTrans1D3" presStyleIdx="2" presStyleCnt="6"/>
      <dgm:spPr/>
    </dgm:pt>
    <dgm:pt modelId="{BBE8D967-1A88-425D-8D53-EEE166D00083}" type="pres">
      <dgm:prSet presAssocID="{F84A6A26-96AB-4AE6-B50E-DD9C6A85B4E3}" presName="hierRoot2" presStyleCnt="0">
        <dgm:presLayoutVars>
          <dgm:hierBranch/>
        </dgm:presLayoutVars>
      </dgm:prSet>
      <dgm:spPr/>
    </dgm:pt>
    <dgm:pt modelId="{55DE6769-95E7-47B3-9584-7D12ACD06B79}" type="pres">
      <dgm:prSet presAssocID="{F84A6A26-96AB-4AE6-B50E-DD9C6A85B4E3}" presName="rootComposite" presStyleCnt="0"/>
      <dgm:spPr/>
    </dgm:pt>
    <dgm:pt modelId="{AA82E30A-F65C-4B4E-9D1C-C5A7640F50C1}" type="pres">
      <dgm:prSet presAssocID="{F84A6A26-96AB-4AE6-B50E-DD9C6A85B4E3}" presName="rootText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A8E3FDC5-F849-437A-9D3F-362D253FCD55}" type="pres">
      <dgm:prSet presAssocID="{F84A6A26-96AB-4AE6-B50E-DD9C6A85B4E3}" presName="rootConnector" presStyleLbl="node3" presStyleIdx="2" presStyleCnt="6"/>
      <dgm:spPr/>
      <dgm:t>
        <a:bodyPr/>
        <a:lstStyle/>
        <a:p>
          <a:endParaRPr lang="sl-SI"/>
        </a:p>
      </dgm:t>
    </dgm:pt>
    <dgm:pt modelId="{2771BD0F-1B45-4381-A606-092C3E0CD12D}" type="pres">
      <dgm:prSet presAssocID="{F84A6A26-96AB-4AE6-B50E-DD9C6A85B4E3}" presName="hierChild4" presStyleCnt="0"/>
      <dgm:spPr/>
    </dgm:pt>
    <dgm:pt modelId="{3F646A05-7CA8-467C-BF9C-BBB9F2C86A15}" type="pres">
      <dgm:prSet presAssocID="{CACB07C3-25FA-4BCE-9D24-76990DB7CF9C}" presName="Name35" presStyleLbl="parChTrans1D4" presStyleIdx="2" presStyleCnt="6"/>
      <dgm:spPr/>
    </dgm:pt>
    <dgm:pt modelId="{AAD3FBD4-E4C3-4FEA-B86C-583E8A2EDB0B}" type="pres">
      <dgm:prSet presAssocID="{6E408988-BFAD-4A32-8627-0E88686E8532}" presName="hierRoot2" presStyleCnt="0">
        <dgm:presLayoutVars>
          <dgm:hierBranch val="r"/>
        </dgm:presLayoutVars>
      </dgm:prSet>
      <dgm:spPr/>
    </dgm:pt>
    <dgm:pt modelId="{9D507A5B-9F6E-43E2-B969-B78B9976667C}" type="pres">
      <dgm:prSet presAssocID="{6E408988-BFAD-4A32-8627-0E88686E8532}" presName="rootComposite" presStyleCnt="0"/>
      <dgm:spPr/>
    </dgm:pt>
    <dgm:pt modelId="{5A5E4E6C-D5E6-42D9-B075-83BE353FF784}" type="pres">
      <dgm:prSet presAssocID="{6E408988-BFAD-4A32-8627-0E88686E8532}" presName="rootText" presStyleLbl="node4" presStyleIdx="2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4709DF91-469D-4820-AE89-CEC2D97B37D5}" type="pres">
      <dgm:prSet presAssocID="{6E408988-BFAD-4A32-8627-0E88686E8532}" presName="rootConnector" presStyleLbl="node4" presStyleIdx="2" presStyleCnt="6"/>
      <dgm:spPr/>
      <dgm:t>
        <a:bodyPr/>
        <a:lstStyle/>
        <a:p>
          <a:endParaRPr lang="sl-SI"/>
        </a:p>
      </dgm:t>
    </dgm:pt>
    <dgm:pt modelId="{19740DB9-9D35-4E98-BD0A-F0E12500C4C0}" type="pres">
      <dgm:prSet presAssocID="{6E408988-BFAD-4A32-8627-0E88686E8532}" presName="hierChild4" presStyleCnt="0"/>
      <dgm:spPr/>
    </dgm:pt>
    <dgm:pt modelId="{0C7DDBB0-E0D3-44FD-97F9-4B818D451693}" type="pres">
      <dgm:prSet presAssocID="{6E408988-BFAD-4A32-8627-0E88686E8532}" presName="hierChild5" presStyleCnt="0"/>
      <dgm:spPr/>
    </dgm:pt>
    <dgm:pt modelId="{4E4F7F00-C5A8-4423-9A73-63881B462BB9}" type="pres">
      <dgm:prSet presAssocID="{F84A6A26-96AB-4AE6-B50E-DD9C6A85B4E3}" presName="hierChild5" presStyleCnt="0"/>
      <dgm:spPr/>
    </dgm:pt>
    <dgm:pt modelId="{9A10DA5B-3301-4D7B-9FD8-A3FAB4182CC6}" type="pres">
      <dgm:prSet presAssocID="{070BDEAB-D7CA-4056-B148-209C42894765}" presName="Name35" presStyleLbl="parChTrans1D3" presStyleIdx="3" presStyleCnt="6"/>
      <dgm:spPr/>
    </dgm:pt>
    <dgm:pt modelId="{87E3737E-CA03-467F-9E4B-1835F701DB01}" type="pres">
      <dgm:prSet presAssocID="{7B43DF91-5982-4696-B93A-87DAD2207E88}" presName="hierRoot2" presStyleCnt="0">
        <dgm:presLayoutVars>
          <dgm:hierBranch/>
        </dgm:presLayoutVars>
      </dgm:prSet>
      <dgm:spPr/>
    </dgm:pt>
    <dgm:pt modelId="{20C34133-AFE9-44F3-802A-3698B044EEF9}" type="pres">
      <dgm:prSet presAssocID="{7B43DF91-5982-4696-B93A-87DAD2207E88}" presName="rootComposite" presStyleCnt="0"/>
      <dgm:spPr/>
    </dgm:pt>
    <dgm:pt modelId="{C8480B1A-14FE-4FFF-A54C-853218C535E3}" type="pres">
      <dgm:prSet presAssocID="{7B43DF91-5982-4696-B93A-87DAD2207E88}" presName="rootText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27123BF9-B614-4DDB-BE63-CFEB663FE571}" type="pres">
      <dgm:prSet presAssocID="{7B43DF91-5982-4696-B93A-87DAD2207E88}" presName="rootConnector" presStyleLbl="node3" presStyleIdx="3" presStyleCnt="6"/>
      <dgm:spPr/>
      <dgm:t>
        <a:bodyPr/>
        <a:lstStyle/>
        <a:p>
          <a:endParaRPr lang="sl-SI"/>
        </a:p>
      </dgm:t>
    </dgm:pt>
    <dgm:pt modelId="{9AC79AC2-56C3-4FB9-80BF-52A9EA8039EC}" type="pres">
      <dgm:prSet presAssocID="{7B43DF91-5982-4696-B93A-87DAD2207E88}" presName="hierChild4" presStyleCnt="0"/>
      <dgm:spPr/>
    </dgm:pt>
    <dgm:pt modelId="{461E730E-4D99-49EC-85C5-CEA45DF15A3F}" type="pres">
      <dgm:prSet presAssocID="{1B495040-3560-4805-9BAE-CEFDE48AD41B}" presName="Name35" presStyleLbl="parChTrans1D4" presStyleIdx="3" presStyleCnt="6"/>
      <dgm:spPr/>
    </dgm:pt>
    <dgm:pt modelId="{053AAE7C-7768-4936-A8F4-598A45BBDE4D}" type="pres">
      <dgm:prSet presAssocID="{1C6C5A0E-4004-4991-939E-72C3C86B3FA1}" presName="hierRoot2" presStyleCnt="0">
        <dgm:presLayoutVars>
          <dgm:hierBranch val="r"/>
        </dgm:presLayoutVars>
      </dgm:prSet>
      <dgm:spPr/>
    </dgm:pt>
    <dgm:pt modelId="{ECD37BF1-28C9-4D20-836E-0B859FBAA317}" type="pres">
      <dgm:prSet presAssocID="{1C6C5A0E-4004-4991-939E-72C3C86B3FA1}" presName="rootComposite" presStyleCnt="0"/>
      <dgm:spPr/>
    </dgm:pt>
    <dgm:pt modelId="{1C08E39E-0CDB-432B-8CEE-8433A06DE73E}" type="pres">
      <dgm:prSet presAssocID="{1C6C5A0E-4004-4991-939E-72C3C86B3FA1}" presName="rootText" presStyleLbl="node4" presStyleIdx="3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9E8E4F65-2571-4281-82F6-24AD82E21C11}" type="pres">
      <dgm:prSet presAssocID="{1C6C5A0E-4004-4991-939E-72C3C86B3FA1}" presName="rootConnector" presStyleLbl="node4" presStyleIdx="3" presStyleCnt="6"/>
      <dgm:spPr/>
      <dgm:t>
        <a:bodyPr/>
        <a:lstStyle/>
        <a:p>
          <a:endParaRPr lang="sl-SI"/>
        </a:p>
      </dgm:t>
    </dgm:pt>
    <dgm:pt modelId="{777799CD-646C-42B9-89B4-CE1D33244621}" type="pres">
      <dgm:prSet presAssocID="{1C6C5A0E-4004-4991-939E-72C3C86B3FA1}" presName="hierChild4" presStyleCnt="0"/>
      <dgm:spPr/>
    </dgm:pt>
    <dgm:pt modelId="{6211BD50-8D27-499C-A9DB-9A7CD32B7BF1}" type="pres">
      <dgm:prSet presAssocID="{1C6C5A0E-4004-4991-939E-72C3C86B3FA1}" presName="hierChild5" presStyleCnt="0"/>
      <dgm:spPr/>
    </dgm:pt>
    <dgm:pt modelId="{A3D5E232-D3E7-4C1A-A676-DE5A615BB272}" type="pres">
      <dgm:prSet presAssocID="{7B43DF91-5982-4696-B93A-87DAD2207E88}" presName="hierChild5" presStyleCnt="0"/>
      <dgm:spPr/>
    </dgm:pt>
    <dgm:pt modelId="{B8A007A3-C103-4B0B-B19B-FED73D289502}" type="pres">
      <dgm:prSet presAssocID="{F0B16F53-87C3-4A18-91C9-CD82BBDE3432}" presName="hierChild5" presStyleCnt="0"/>
      <dgm:spPr/>
    </dgm:pt>
    <dgm:pt modelId="{C5370DE0-5A88-43F6-B6F2-000D52B13561}" type="pres">
      <dgm:prSet presAssocID="{0D288540-F9B6-47C6-BEFE-B3795FBF8C40}" presName="Name35" presStyleLbl="parChTrans1D2" presStyleIdx="2" presStyleCnt="3"/>
      <dgm:spPr/>
    </dgm:pt>
    <dgm:pt modelId="{355CC6B9-FE43-443B-9088-5383E8D504C4}" type="pres">
      <dgm:prSet presAssocID="{76904B3E-F54A-4D10-851C-9EBAEF9675EE}" presName="hierRoot2" presStyleCnt="0">
        <dgm:presLayoutVars>
          <dgm:hierBranch/>
        </dgm:presLayoutVars>
      </dgm:prSet>
      <dgm:spPr/>
    </dgm:pt>
    <dgm:pt modelId="{AFA6AB58-3548-471F-B617-2C8A38AD6681}" type="pres">
      <dgm:prSet presAssocID="{76904B3E-F54A-4D10-851C-9EBAEF9675EE}" presName="rootComposite" presStyleCnt="0"/>
      <dgm:spPr/>
    </dgm:pt>
    <dgm:pt modelId="{C9DED6C3-4642-4FF8-99F7-5F071CEBA5EF}" type="pres">
      <dgm:prSet presAssocID="{76904B3E-F54A-4D10-851C-9EBAEF9675EE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5437B22A-A80B-4580-BF26-7EC6AA2C12D0}" type="pres">
      <dgm:prSet presAssocID="{76904B3E-F54A-4D10-851C-9EBAEF9675EE}" presName="rootConnector" presStyleLbl="node2" presStyleIdx="2" presStyleCnt="3"/>
      <dgm:spPr/>
      <dgm:t>
        <a:bodyPr/>
        <a:lstStyle/>
        <a:p>
          <a:endParaRPr lang="sl-SI"/>
        </a:p>
      </dgm:t>
    </dgm:pt>
    <dgm:pt modelId="{59E5A092-16AF-41E3-BC2D-E57593A909AC}" type="pres">
      <dgm:prSet presAssocID="{76904B3E-F54A-4D10-851C-9EBAEF9675EE}" presName="hierChild4" presStyleCnt="0"/>
      <dgm:spPr/>
    </dgm:pt>
    <dgm:pt modelId="{D58483F6-85BD-436D-AEB2-A7C92E3C20DC}" type="pres">
      <dgm:prSet presAssocID="{0EA6E844-1EC3-470B-AF7B-ADEAB23BC6C1}" presName="Name35" presStyleLbl="parChTrans1D3" presStyleIdx="4" presStyleCnt="6"/>
      <dgm:spPr/>
    </dgm:pt>
    <dgm:pt modelId="{35D9F5F8-D335-4084-AEB1-5E6B44C308EB}" type="pres">
      <dgm:prSet presAssocID="{77DE8D34-5755-4ED6-979B-5A4FD7835D83}" presName="hierRoot2" presStyleCnt="0">
        <dgm:presLayoutVars>
          <dgm:hierBranch/>
        </dgm:presLayoutVars>
      </dgm:prSet>
      <dgm:spPr/>
    </dgm:pt>
    <dgm:pt modelId="{94672A8D-27EF-4FD0-9D6E-23400B6389D0}" type="pres">
      <dgm:prSet presAssocID="{77DE8D34-5755-4ED6-979B-5A4FD7835D83}" presName="rootComposite" presStyleCnt="0"/>
      <dgm:spPr/>
    </dgm:pt>
    <dgm:pt modelId="{4AF58770-7D08-416F-A953-C64BBD46E98F}" type="pres">
      <dgm:prSet presAssocID="{77DE8D34-5755-4ED6-979B-5A4FD7835D83}" presName="rootText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D530E4E0-D417-4345-841B-50CDAB6B74CE}" type="pres">
      <dgm:prSet presAssocID="{77DE8D34-5755-4ED6-979B-5A4FD7835D83}" presName="rootConnector" presStyleLbl="node3" presStyleIdx="4" presStyleCnt="6"/>
      <dgm:spPr/>
      <dgm:t>
        <a:bodyPr/>
        <a:lstStyle/>
        <a:p>
          <a:endParaRPr lang="sl-SI"/>
        </a:p>
      </dgm:t>
    </dgm:pt>
    <dgm:pt modelId="{9033D109-70A0-4862-8EDD-A4CF01CE1CA1}" type="pres">
      <dgm:prSet presAssocID="{77DE8D34-5755-4ED6-979B-5A4FD7835D83}" presName="hierChild4" presStyleCnt="0"/>
      <dgm:spPr/>
    </dgm:pt>
    <dgm:pt modelId="{5A68117B-AB07-4697-99E8-3CD8EE5A461E}" type="pres">
      <dgm:prSet presAssocID="{17696BEF-62A3-42D0-8FBC-53928AABD53C}" presName="Name35" presStyleLbl="parChTrans1D4" presStyleIdx="4" presStyleCnt="6"/>
      <dgm:spPr/>
    </dgm:pt>
    <dgm:pt modelId="{10327558-9CD2-416B-865F-52AFE72C1D50}" type="pres">
      <dgm:prSet presAssocID="{A9FAFFB1-F0F1-4E16-8DE8-B5AA5452337B}" presName="hierRoot2" presStyleCnt="0">
        <dgm:presLayoutVars>
          <dgm:hierBranch val="r"/>
        </dgm:presLayoutVars>
      </dgm:prSet>
      <dgm:spPr/>
    </dgm:pt>
    <dgm:pt modelId="{D637C67F-4633-4C1C-BB53-162F155A1963}" type="pres">
      <dgm:prSet presAssocID="{A9FAFFB1-F0F1-4E16-8DE8-B5AA5452337B}" presName="rootComposite" presStyleCnt="0"/>
      <dgm:spPr/>
    </dgm:pt>
    <dgm:pt modelId="{1FE8CD5F-8C4E-414F-A023-797A5876ADDE}" type="pres">
      <dgm:prSet presAssocID="{A9FAFFB1-F0F1-4E16-8DE8-B5AA5452337B}" presName="rootText" presStyleLbl="node4" presStyleIdx="4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7579DF07-899B-4549-AC58-219211F68FCA}" type="pres">
      <dgm:prSet presAssocID="{A9FAFFB1-F0F1-4E16-8DE8-B5AA5452337B}" presName="rootConnector" presStyleLbl="node4" presStyleIdx="4" presStyleCnt="6"/>
      <dgm:spPr/>
      <dgm:t>
        <a:bodyPr/>
        <a:lstStyle/>
        <a:p>
          <a:endParaRPr lang="sl-SI"/>
        </a:p>
      </dgm:t>
    </dgm:pt>
    <dgm:pt modelId="{1D1CBC58-C94D-48D4-92CE-B00DBAEBF8CB}" type="pres">
      <dgm:prSet presAssocID="{A9FAFFB1-F0F1-4E16-8DE8-B5AA5452337B}" presName="hierChild4" presStyleCnt="0"/>
      <dgm:spPr/>
    </dgm:pt>
    <dgm:pt modelId="{51B9AA84-ECC0-43E5-B5D8-87B41FEA4D6A}" type="pres">
      <dgm:prSet presAssocID="{A9FAFFB1-F0F1-4E16-8DE8-B5AA5452337B}" presName="hierChild5" presStyleCnt="0"/>
      <dgm:spPr/>
    </dgm:pt>
    <dgm:pt modelId="{67097379-4D0C-44AF-AA43-6F3C621FEF46}" type="pres">
      <dgm:prSet presAssocID="{77DE8D34-5755-4ED6-979B-5A4FD7835D83}" presName="hierChild5" presStyleCnt="0"/>
      <dgm:spPr/>
    </dgm:pt>
    <dgm:pt modelId="{8CCB278B-D86E-4DBD-89ED-7E87060472F3}" type="pres">
      <dgm:prSet presAssocID="{9F1290DB-9A44-42C4-81C4-F72B77FAA5A7}" presName="Name35" presStyleLbl="parChTrans1D3" presStyleIdx="5" presStyleCnt="6"/>
      <dgm:spPr/>
    </dgm:pt>
    <dgm:pt modelId="{D89221A9-9ECC-440A-A5B4-C07FA16C4931}" type="pres">
      <dgm:prSet presAssocID="{BFA75128-5D68-47EF-AE5A-2B39A26E43E8}" presName="hierRoot2" presStyleCnt="0">
        <dgm:presLayoutVars>
          <dgm:hierBranch/>
        </dgm:presLayoutVars>
      </dgm:prSet>
      <dgm:spPr/>
    </dgm:pt>
    <dgm:pt modelId="{FDE4B980-37AA-4082-922A-4D53932D6580}" type="pres">
      <dgm:prSet presAssocID="{BFA75128-5D68-47EF-AE5A-2B39A26E43E8}" presName="rootComposite" presStyleCnt="0"/>
      <dgm:spPr/>
    </dgm:pt>
    <dgm:pt modelId="{2BAF6F44-06B8-4FFB-8ACE-017970CDF42D}" type="pres">
      <dgm:prSet presAssocID="{BFA75128-5D68-47EF-AE5A-2B39A26E43E8}" presName="rootText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BE990E3C-C393-4F1D-8A04-469FEBCBD16A}" type="pres">
      <dgm:prSet presAssocID="{BFA75128-5D68-47EF-AE5A-2B39A26E43E8}" presName="rootConnector" presStyleLbl="node3" presStyleIdx="5" presStyleCnt="6"/>
      <dgm:spPr/>
      <dgm:t>
        <a:bodyPr/>
        <a:lstStyle/>
        <a:p>
          <a:endParaRPr lang="sl-SI"/>
        </a:p>
      </dgm:t>
    </dgm:pt>
    <dgm:pt modelId="{01CAAE8E-286D-4CA5-84E4-22F0BC7683B6}" type="pres">
      <dgm:prSet presAssocID="{BFA75128-5D68-47EF-AE5A-2B39A26E43E8}" presName="hierChild4" presStyleCnt="0"/>
      <dgm:spPr/>
    </dgm:pt>
    <dgm:pt modelId="{9C738E03-A23E-470F-AA14-C60C46E8C69E}" type="pres">
      <dgm:prSet presAssocID="{5DDC86CC-A914-4226-92F7-27DB69D35A25}" presName="Name35" presStyleLbl="parChTrans1D4" presStyleIdx="5" presStyleCnt="6"/>
      <dgm:spPr/>
    </dgm:pt>
    <dgm:pt modelId="{2ED80C79-2161-4979-9CB2-332FEA657DFB}" type="pres">
      <dgm:prSet presAssocID="{001A396A-FD82-46B6-839D-F7E5B281FB8D}" presName="hierRoot2" presStyleCnt="0">
        <dgm:presLayoutVars>
          <dgm:hierBranch val="r"/>
        </dgm:presLayoutVars>
      </dgm:prSet>
      <dgm:spPr/>
    </dgm:pt>
    <dgm:pt modelId="{12095DD2-F7E9-435C-9A15-6CC66119DF68}" type="pres">
      <dgm:prSet presAssocID="{001A396A-FD82-46B6-839D-F7E5B281FB8D}" presName="rootComposite" presStyleCnt="0"/>
      <dgm:spPr/>
    </dgm:pt>
    <dgm:pt modelId="{D135BB65-FA0F-4903-B431-812CAB39B3B9}" type="pres">
      <dgm:prSet presAssocID="{001A396A-FD82-46B6-839D-F7E5B281FB8D}" presName="rootText" presStyleLbl="node4" presStyleIdx="5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6FDA26C9-1A0F-46D7-BB47-38C90A10E2AF}" type="pres">
      <dgm:prSet presAssocID="{001A396A-FD82-46B6-839D-F7E5B281FB8D}" presName="rootConnector" presStyleLbl="node4" presStyleIdx="5" presStyleCnt="6"/>
      <dgm:spPr/>
      <dgm:t>
        <a:bodyPr/>
        <a:lstStyle/>
        <a:p>
          <a:endParaRPr lang="sl-SI"/>
        </a:p>
      </dgm:t>
    </dgm:pt>
    <dgm:pt modelId="{5FF65847-BE4E-4D60-90BA-8A8393C0D567}" type="pres">
      <dgm:prSet presAssocID="{001A396A-FD82-46B6-839D-F7E5B281FB8D}" presName="hierChild4" presStyleCnt="0"/>
      <dgm:spPr/>
    </dgm:pt>
    <dgm:pt modelId="{BD7E3569-57C7-45E5-9C65-4D203699A7E4}" type="pres">
      <dgm:prSet presAssocID="{001A396A-FD82-46B6-839D-F7E5B281FB8D}" presName="hierChild5" presStyleCnt="0"/>
      <dgm:spPr/>
    </dgm:pt>
    <dgm:pt modelId="{10E76E4C-436B-4291-B4AC-7DE17F4A4D73}" type="pres">
      <dgm:prSet presAssocID="{BFA75128-5D68-47EF-AE5A-2B39A26E43E8}" presName="hierChild5" presStyleCnt="0"/>
      <dgm:spPr/>
    </dgm:pt>
    <dgm:pt modelId="{C3B7080F-4A74-4248-A37F-79D0C55C6381}" type="pres">
      <dgm:prSet presAssocID="{76904B3E-F54A-4D10-851C-9EBAEF9675EE}" presName="hierChild5" presStyleCnt="0"/>
      <dgm:spPr/>
    </dgm:pt>
    <dgm:pt modelId="{6A77F7D8-A7EB-41BC-A98D-B37750B82D3F}" type="pres">
      <dgm:prSet presAssocID="{444596BF-60A3-40FE-8B19-05FB1B0EAE35}" presName="hierChild3" presStyleCnt="0"/>
      <dgm:spPr/>
    </dgm:pt>
  </dgm:ptLst>
  <dgm:cxnLst>
    <dgm:cxn modelId="{3B29E4EC-CC67-48F5-BA08-8B6E2828D3AC}" type="presOf" srcId="{41CC342B-3472-4CB1-8868-EAE62E2E6584}" destId="{A9BACB8B-B3A7-4C01-BD99-639A199BA4E1}" srcOrd="0" destOrd="0" presId="urn:microsoft.com/office/officeart/2005/8/layout/orgChart1"/>
    <dgm:cxn modelId="{67A21971-6C33-4ADA-84AF-4DF035F3484E}" type="presOf" srcId="{43D6FD0C-C0C9-43F9-AF8C-9487D826803E}" destId="{5C3454CC-A534-43E2-94C1-171E7036D16B}" srcOrd="0" destOrd="0" presId="urn:microsoft.com/office/officeart/2005/8/layout/orgChart1"/>
    <dgm:cxn modelId="{11E73E2D-3A1B-4369-899D-AE8A44056B68}" type="presOf" srcId="{77DE8D34-5755-4ED6-979B-5A4FD7835D83}" destId="{D530E4E0-D417-4345-841B-50CDAB6B74CE}" srcOrd="1" destOrd="0" presId="urn:microsoft.com/office/officeart/2005/8/layout/orgChart1"/>
    <dgm:cxn modelId="{AB9B7680-E698-4899-B619-9AD1CC6F1CD9}" type="presOf" srcId="{CACB07C3-25FA-4BCE-9D24-76990DB7CF9C}" destId="{3F646A05-7CA8-467C-BF9C-BBB9F2C86A15}" srcOrd="0" destOrd="0" presId="urn:microsoft.com/office/officeart/2005/8/layout/orgChart1"/>
    <dgm:cxn modelId="{9EB674E3-3F38-4C6F-9373-A8A80D273884}" type="presOf" srcId="{7B43DF91-5982-4696-B93A-87DAD2207E88}" destId="{27123BF9-B614-4DDB-BE63-CFEB663FE571}" srcOrd="1" destOrd="0" presId="urn:microsoft.com/office/officeart/2005/8/layout/orgChart1"/>
    <dgm:cxn modelId="{F5A9A420-41F0-4E3A-AB2F-A8A0C8335EB7}" type="presOf" srcId="{0D288540-F9B6-47C6-BEFE-B3795FBF8C40}" destId="{C5370DE0-5A88-43F6-B6F2-000D52B13561}" srcOrd="0" destOrd="0" presId="urn:microsoft.com/office/officeart/2005/8/layout/orgChart1"/>
    <dgm:cxn modelId="{1915456D-B5E9-41CA-8F3E-D352967515F7}" srcId="{F0B16F53-87C3-4A18-91C9-CD82BBDE3432}" destId="{F84A6A26-96AB-4AE6-B50E-DD9C6A85B4E3}" srcOrd="0" destOrd="0" parTransId="{F2380329-6EE4-4946-86BF-3CED861B6844}" sibTransId="{8E59E866-F69E-4642-B9BD-1BC0BBEEAA2B}"/>
    <dgm:cxn modelId="{31C512C8-7D19-46D2-9BB9-6433C82E3772}" type="presOf" srcId="{6E408988-BFAD-4A32-8627-0E88686E8532}" destId="{5A5E4E6C-D5E6-42D9-B075-83BE353FF784}" srcOrd="0" destOrd="0" presId="urn:microsoft.com/office/officeart/2005/8/layout/orgChart1"/>
    <dgm:cxn modelId="{9AFF945F-674A-4488-B56B-A700EC36D641}" type="presOf" srcId="{5641DA3B-90F0-4136-9CA9-86EAE2D3BCFA}" destId="{9E8C3575-2264-4528-BD71-6CA6A9F3E727}" srcOrd="0" destOrd="0" presId="urn:microsoft.com/office/officeart/2005/8/layout/orgChart1"/>
    <dgm:cxn modelId="{69A82EC7-B858-4CB7-A2E3-BD5FA08F91B5}" type="presOf" srcId="{BFA75128-5D68-47EF-AE5A-2B39A26E43E8}" destId="{BE990E3C-C393-4F1D-8A04-469FEBCBD16A}" srcOrd="1" destOrd="0" presId="urn:microsoft.com/office/officeart/2005/8/layout/orgChart1"/>
    <dgm:cxn modelId="{B6955CFC-FB8E-473A-AA16-BDAC51FADF81}" type="presOf" srcId="{77DE8D34-5755-4ED6-979B-5A4FD7835D83}" destId="{4AF58770-7D08-416F-A953-C64BBD46E98F}" srcOrd="0" destOrd="0" presId="urn:microsoft.com/office/officeart/2005/8/layout/orgChart1"/>
    <dgm:cxn modelId="{24AFC24A-E31C-4671-9CAB-7F2047E4A175}" type="presOf" srcId="{4A54ADB8-4372-450B-B944-890F8AD16BB5}" destId="{5D1F7183-5D6C-4BB3-B33C-9C504E9B6D25}" srcOrd="0" destOrd="0" presId="urn:microsoft.com/office/officeart/2005/8/layout/orgChart1"/>
    <dgm:cxn modelId="{BBB1741A-684E-4AE7-B756-1192574B2037}" srcId="{F0B16F53-87C3-4A18-91C9-CD82BBDE3432}" destId="{7B43DF91-5982-4696-B93A-87DAD2207E88}" srcOrd="1" destOrd="0" parTransId="{070BDEAB-D7CA-4056-B148-209C42894765}" sibTransId="{806F3F80-D632-49C4-8607-7965CF7BA8EE}"/>
    <dgm:cxn modelId="{4C9F416D-5C07-46DF-861A-D1D29F5C231D}" type="presOf" srcId="{1B495040-3560-4805-9BAE-CEFDE48AD41B}" destId="{461E730E-4D99-49EC-85C5-CEA45DF15A3F}" srcOrd="0" destOrd="0" presId="urn:microsoft.com/office/officeart/2005/8/layout/orgChart1"/>
    <dgm:cxn modelId="{07768449-2238-419E-8622-D0D440F1A5FF}" type="presOf" srcId="{BFA75128-5D68-47EF-AE5A-2B39A26E43E8}" destId="{2BAF6F44-06B8-4FFB-8ACE-017970CDF42D}" srcOrd="0" destOrd="0" presId="urn:microsoft.com/office/officeart/2005/8/layout/orgChart1"/>
    <dgm:cxn modelId="{AECDC0FC-8ED7-4AF9-AAE5-88E252D70928}" type="presOf" srcId="{F2380329-6EE4-4946-86BF-3CED861B6844}" destId="{AB0BB76D-BCE9-43F5-99DF-BAAB2EF97410}" srcOrd="0" destOrd="0" presId="urn:microsoft.com/office/officeart/2005/8/layout/orgChart1"/>
    <dgm:cxn modelId="{3578F323-0AF3-4914-8278-47C07C6E2A0A}" type="presOf" srcId="{9F1290DB-9A44-42C4-81C4-F72B77FAA5A7}" destId="{8CCB278B-D86E-4DBD-89ED-7E87060472F3}" srcOrd="0" destOrd="0" presId="urn:microsoft.com/office/officeart/2005/8/layout/orgChart1"/>
    <dgm:cxn modelId="{7B55A957-271A-4B9B-9934-A10A6966CBE4}" type="presOf" srcId="{2C4805E6-7C93-4EA0-82A2-E5AC4F522D5E}" destId="{914404AE-5DB7-4C00-B68E-D21CE3E0AA40}" srcOrd="1" destOrd="0" presId="urn:microsoft.com/office/officeart/2005/8/layout/orgChart1"/>
    <dgm:cxn modelId="{333E2619-F4E9-4B1C-9557-DF6A9F548393}" type="presOf" srcId="{76904B3E-F54A-4D10-851C-9EBAEF9675EE}" destId="{5437B22A-A80B-4580-BF26-7EC6AA2C12D0}" srcOrd="1" destOrd="0" presId="urn:microsoft.com/office/officeart/2005/8/layout/orgChart1"/>
    <dgm:cxn modelId="{1D0FC804-A768-4EF5-803A-63623F778186}" srcId="{7B43DF91-5982-4696-B93A-87DAD2207E88}" destId="{1C6C5A0E-4004-4991-939E-72C3C86B3FA1}" srcOrd="0" destOrd="0" parTransId="{1B495040-3560-4805-9BAE-CEFDE48AD41B}" sibTransId="{745C177B-9CC5-430E-96B7-533EAF146B47}"/>
    <dgm:cxn modelId="{DB05EE3B-61EF-4768-B396-4958B9700788}" srcId="{444596BF-60A3-40FE-8B19-05FB1B0EAE35}" destId="{4A54ADB8-4372-450B-B944-890F8AD16BB5}" srcOrd="0" destOrd="0" parTransId="{43D6FD0C-C0C9-43F9-AF8C-9487D826803E}" sibTransId="{6F1CE6FD-843E-4832-94DC-9C0BFF548F8B}"/>
    <dgm:cxn modelId="{117CCB1D-CD04-40A8-A419-4EC12C5F167D}" type="presOf" srcId="{6EFA61F8-A374-464A-92C8-4CE40F16ECEF}" destId="{AA1A2EF7-5126-47AA-AE27-A1482638DD01}" srcOrd="0" destOrd="0" presId="urn:microsoft.com/office/officeart/2005/8/layout/orgChart1"/>
    <dgm:cxn modelId="{8D671149-A20D-4662-B404-B0A43680966E}" srcId="{444596BF-60A3-40FE-8B19-05FB1B0EAE35}" destId="{F0B16F53-87C3-4A18-91C9-CD82BBDE3432}" srcOrd="1" destOrd="0" parTransId="{79F24F9F-E22D-4CEA-8B73-7B82E82A6D78}" sibTransId="{E7EC050D-88F4-47BA-BBD0-B9E3AB0D6120}"/>
    <dgm:cxn modelId="{651CF25A-B739-48F9-BE22-8324309703C7}" type="presOf" srcId="{1C6C5A0E-4004-4991-939E-72C3C86B3FA1}" destId="{1C08E39E-0CDB-432B-8CEE-8433A06DE73E}" srcOrd="0" destOrd="0" presId="urn:microsoft.com/office/officeart/2005/8/layout/orgChart1"/>
    <dgm:cxn modelId="{2A3E785E-87F6-483B-A863-13D7D5918096}" type="presOf" srcId="{CDD8DB4F-9636-438A-9773-668DC7B081DE}" destId="{4FAFAB6D-8004-42ED-AEE7-ADECE0D88954}" srcOrd="0" destOrd="0" presId="urn:microsoft.com/office/officeart/2005/8/layout/orgChart1"/>
    <dgm:cxn modelId="{38223874-23A8-4C7F-BA8F-7A67B5D05126}" srcId="{77DE8D34-5755-4ED6-979B-5A4FD7835D83}" destId="{A9FAFFB1-F0F1-4E16-8DE8-B5AA5452337B}" srcOrd="0" destOrd="0" parTransId="{17696BEF-62A3-42D0-8FBC-53928AABD53C}" sibTransId="{07768F78-8722-4354-99F5-7F107DC36EBC}"/>
    <dgm:cxn modelId="{B5363DEB-7C31-459C-9934-61C40EFD6362}" type="presOf" srcId="{F0B16F53-87C3-4A18-91C9-CD82BBDE3432}" destId="{78505F59-625D-4B24-8A52-1CA52B446A7F}" srcOrd="0" destOrd="0" presId="urn:microsoft.com/office/officeart/2005/8/layout/orgChart1"/>
    <dgm:cxn modelId="{257CCCE3-5B83-4496-A0D1-842FC58A9EC5}" type="presOf" srcId="{5DDC86CC-A914-4226-92F7-27DB69D35A25}" destId="{9C738E03-A23E-470F-AA14-C60C46E8C69E}" srcOrd="0" destOrd="0" presId="urn:microsoft.com/office/officeart/2005/8/layout/orgChart1"/>
    <dgm:cxn modelId="{B39E8A19-288F-4940-8E20-A64F747108AC}" type="presOf" srcId="{6E408988-BFAD-4A32-8627-0E88686E8532}" destId="{4709DF91-469D-4820-AE89-CEC2D97B37D5}" srcOrd="1" destOrd="0" presId="urn:microsoft.com/office/officeart/2005/8/layout/orgChart1"/>
    <dgm:cxn modelId="{4C590E1D-3420-4273-820A-B3B10F6F0C20}" srcId="{76904B3E-F54A-4D10-851C-9EBAEF9675EE}" destId="{77DE8D34-5755-4ED6-979B-5A4FD7835D83}" srcOrd="0" destOrd="0" parTransId="{0EA6E844-1EC3-470B-AF7B-ADEAB23BC6C1}" sibTransId="{E43AA54A-858A-476E-BD88-2742B032BFE4}"/>
    <dgm:cxn modelId="{F6889066-C49C-4FE4-B04D-9E57CE5368A7}" srcId="{E12514C1-59FF-4208-BDC2-658E93DA14BF}" destId="{5641DA3B-90F0-4136-9CA9-86EAE2D3BCFA}" srcOrd="0" destOrd="0" parTransId="{41CC342B-3472-4CB1-8868-EAE62E2E6584}" sibTransId="{D4A3DEB3-BB06-4539-A79E-8198EC95C900}"/>
    <dgm:cxn modelId="{56D2B345-FA80-4D0D-8C6A-2A1B62EE016E}" type="presOf" srcId="{76904B3E-F54A-4D10-851C-9EBAEF9675EE}" destId="{C9DED6C3-4642-4FF8-99F7-5F071CEBA5EF}" srcOrd="0" destOrd="0" presId="urn:microsoft.com/office/officeart/2005/8/layout/orgChart1"/>
    <dgm:cxn modelId="{8E187DF2-857E-4AC5-8422-10A4B9D6DFB3}" srcId="{F84A6A26-96AB-4AE6-B50E-DD9C6A85B4E3}" destId="{6E408988-BFAD-4A32-8627-0E88686E8532}" srcOrd="0" destOrd="0" parTransId="{CACB07C3-25FA-4BCE-9D24-76990DB7CF9C}" sibTransId="{781DB4C6-6AFC-4AEE-8492-F1C650F4071A}"/>
    <dgm:cxn modelId="{FAC65BD5-EE7C-4ACF-BA30-17B391E202A9}" type="presOf" srcId="{2C4805E6-7C93-4EA0-82A2-E5AC4F522D5E}" destId="{0C09D9C2-DA00-436D-B4D4-6EF4E51BF8E2}" srcOrd="0" destOrd="0" presId="urn:microsoft.com/office/officeart/2005/8/layout/orgChart1"/>
    <dgm:cxn modelId="{1F37E45D-4E41-4B4B-AF85-9CA2F8B45C84}" type="presOf" srcId="{5641DA3B-90F0-4136-9CA9-86EAE2D3BCFA}" destId="{177F07EC-C808-48F8-8EE3-4D856C12A21D}" srcOrd="1" destOrd="0" presId="urn:microsoft.com/office/officeart/2005/8/layout/orgChart1"/>
    <dgm:cxn modelId="{02F822EB-2EFF-4C52-9704-1DC0C8B4884C}" type="presOf" srcId="{001A396A-FD82-46B6-839D-F7E5B281FB8D}" destId="{D135BB65-FA0F-4903-B431-812CAB39B3B9}" srcOrd="0" destOrd="0" presId="urn:microsoft.com/office/officeart/2005/8/layout/orgChart1"/>
    <dgm:cxn modelId="{08B3A9FF-8E38-4543-A29F-7D9BFA683C6F}" type="presOf" srcId="{4A54ADB8-4372-450B-B944-890F8AD16BB5}" destId="{CA96D1B2-A2D5-4519-995E-6A38F0E87690}" srcOrd="1" destOrd="0" presId="urn:microsoft.com/office/officeart/2005/8/layout/orgChart1"/>
    <dgm:cxn modelId="{052FF5DA-4419-474D-9856-D1718C73B529}" type="presOf" srcId="{001A396A-FD82-46B6-839D-F7E5B281FB8D}" destId="{6FDA26C9-1A0F-46D7-BB47-38C90A10E2AF}" srcOrd="1" destOrd="0" presId="urn:microsoft.com/office/officeart/2005/8/layout/orgChart1"/>
    <dgm:cxn modelId="{985D8F05-1165-494E-85EE-15748D51FD52}" type="presOf" srcId="{070BDEAB-D7CA-4056-B148-209C42894765}" destId="{9A10DA5B-3301-4D7B-9FD8-A3FAB4182CC6}" srcOrd="0" destOrd="0" presId="urn:microsoft.com/office/officeart/2005/8/layout/orgChart1"/>
    <dgm:cxn modelId="{CC492568-63F2-45B3-A286-25179AC70D3D}" type="presOf" srcId="{E12514C1-59FF-4208-BDC2-658E93DA14BF}" destId="{65608F19-8784-499F-8479-59C1D4332C76}" srcOrd="0" destOrd="0" presId="urn:microsoft.com/office/officeart/2005/8/layout/orgChart1"/>
    <dgm:cxn modelId="{B74FAEF5-63E0-40EB-95F1-5EEA927FE4CE}" srcId="{2C4805E6-7C93-4EA0-82A2-E5AC4F522D5E}" destId="{6EFA61F8-A374-464A-92C8-4CE40F16ECEF}" srcOrd="0" destOrd="0" parTransId="{CDD8DB4F-9636-438A-9773-668DC7B081DE}" sibTransId="{2F04700C-4641-43D1-B0C3-FF440F634149}"/>
    <dgm:cxn modelId="{1709942A-093E-462B-9A1F-DA07D63A86DD}" type="presOf" srcId="{444596BF-60A3-40FE-8B19-05FB1B0EAE35}" destId="{D9DADCCE-2624-4D84-B8E9-228AAC541E65}" srcOrd="0" destOrd="0" presId="urn:microsoft.com/office/officeart/2005/8/layout/orgChart1"/>
    <dgm:cxn modelId="{A2D95F16-9C2E-4884-BE85-04AEF0B4DBC5}" type="presOf" srcId="{33B92771-D857-4B92-B682-F2F7781DD024}" destId="{066AC4C8-521F-4C56-9CFA-7B97E7E995E2}" srcOrd="0" destOrd="0" presId="urn:microsoft.com/office/officeart/2005/8/layout/orgChart1"/>
    <dgm:cxn modelId="{CD199A71-E7EF-4210-B274-BCA13158075B}" type="presOf" srcId="{6EFA61F8-A374-464A-92C8-4CE40F16ECEF}" destId="{6712BCD7-3200-4B11-9E65-C84D32987466}" srcOrd="1" destOrd="0" presId="urn:microsoft.com/office/officeart/2005/8/layout/orgChart1"/>
    <dgm:cxn modelId="{95E47F9E-F289-4962-A115-416190D84181}" srcId="{6B94722C-D083-4ADD-B12B-26C598DC87DC}" destId="{444596BF-60A3-40FE-8B19-05FB1B0EAE35}" srcOrd="0" destOrd="0" parTransId="{F6143A33-80A8-4049-B34E-3597F0E03725}" sibTransId="{A1F16248-4907-4F9E-8DE6-20E48D493493}"/>
    <dgm:cxn modelId="{67599D1C-4750-4C63-99EE-5A918D2D8AF1}" srcId="{4A54ADB8-4372-450B-B944-890F8AD16BB5}" destId="{E12514C1-59FF-4208-BDC2-658E93DA14BF}" srcOrd="0" destOrd="0" parTransId="{33B92771-D857-4B92-B682-F2F7781DD024}" sibTransId="{78AC2C78-2556-40BF-B005-FF1F58D56154}"/>
    <dgm:cxn modelId="{28274A32-B2EE-4F08-A4A8-AB01D5692DAD}" type="presOf" srcId="{E12514C1-59FF-4208-BDC2-658E93DA14BF}" destId="{0D41E325-6AF2-4428-87DD-E11301FC7BC6}" srcOrd="1" destOrd="0" presId="urn:microsoft.com/office/officeart/2005/8/layout/orgChart1"/>
    <dgm:cxn modelId="{9624A055-EDDA-4915-B759-64D39B791689}" type="presOf" srcId="{F84A6A26-96AB-4AE6-B50E-DD9C6A85B4E3}" destId="{A8E3FDC5-F849-437A-9D3F-362D253FCD55}" srcOrd="1" destOrd="0" presId="urn:microsoft.com/office/officeart/2005/8/layout/orgChart1"/>
    <dgm:cxn modelId="{7BB3B195-FB12-4DE0-9DC6-4435A51B5784}" type="presOf" srcId="{6B94722C-D083-4ADD-B12B-26C598DC87DC}" destId="{0102AFD8-E5D1-48CE-BB07-217BB7857E21}" srcOrd="0" destOrd="0" presId="urn:microsoft.com/office/officeart/2005/8/layout/orgChart1"/>
    <dgm:cxn modelId="{81ABD80B-648B-45D6-8780-77BD7A4BC70E}" type="presOf" srcId="{F0B16F53-87C3-4A18-91C9-CD82BBDE3432}" destId="{38A1E3F4-CD84-4DE6-B7F6-8DBBA4B8DAEE}" srcOrd="1" destOrd="0" presId="urn:microsoft.com/office/officeart/2005/8/layout/orgChart1"/>
    <dgm:cxn modelId="{0CFBD222-6FF7-418A-99E5-8F133BC68EFC}" srcId="{BFA75128-5D68-47EF-AE5A-2B39A26E43E8}" destId="{001A396A-FD82-46B6-839D-F7E5B281FB8D}" srcOrd="0" destOrd="0" parTransId="{5DDC86CC-A914-4226-92F7-27DB69D35A25}" sibTransId="{BF8B32EE-CC7B-480B-B413-ADA5450B42E7}"/>
    <dgm:cxn modelId="{820AABBC-6026-467E-BB1B-1F594ADC085B}" type="presOf" srcId="{3B73A30A-DBBA-4362-845F-BDEB0B1BEE86}" destId="{A46E5740-0F20-4FC7-AF93-42C6F1F372F8}" srcOrd="0" destOrd="0" presId="urn:microsoft.com/office/officeart/2005/8/layout/orgChart1"/>
    <dgm:cxn modelId="{A7BCC5F9-4DAC-462F-8D32-AC2A826C4507}" type="presOf" srcId="{7B43DF91-5982-4696-B93A-87DAD2207E88}" destId="{C8480B1A-14FE-4FFF-A54C-853218C535E3}" srcOrd="0" destOrd="0" presId="urn:microsoft.com/office/officeart/2005/8/layout/orgChart1"/>
    <dgm:cxn modelId="{ED0265DF-DD65-4FC3-A57A-AE935C62CE6C}" srcId="{444596BF-60A3-40FE-8B19-05FB1B0EAE35}" destId="{76904B3E-F54A-4D10-851C-9EBAEF9675EE}" srcOrd="2" destOrd="0" parTransId="{0D288540-F9B6-47C6-BEFE-B3795FBF8C40}" sibTransId="{B9A1E5BF-0B3D-4175-BBB1-7D17E199EA8E}"/>
    <dgm:cxn modelId="{C33B099F-0F74-49D9-925B-6E4E7BE3E2DA}" srcId="{4A54ADB8-4372-450B-B944-890F8AD16BB5}" destId="{2C4805E6-7C93-4EA0-82A2-E5AC4F522D5E}" srcOrd="1" destOrd="0" parTransId="{3B73A30A-DBBA-4362-845F-BDEB0B1BEE86}" sibTransId="{4DED56EB-8E5E-43C5-8D41-E5F707FB534A}"/>
    <dgm:cxn modelId="{C6D281FB-AFE8-4512-8FD6-11B5ADFCAC72}" type="presOf" srcId="{17696BEF-62A3-42D0-8FBC-53928AABD53C}" destId="{5A68117B-AB07-4697-99E8-3CD8EE5A461E}" srcOrd="0" destOrd="0" presId="urn:microsoft.com/office/officeart/2005/8/layout/orgChart1"/>
    <dgm:cxn modelId="{50073144-E76B-4955-A5FD-EC1C8C245BED}" type="presOf" srcId="{79F24F9F-E22D-4CEA-8B73-7B82E82A6D78}" destId="{DD161F37-4D9D-4DC1-B74E-C2F98E12D609}" srcOrd="0" destOrd="0" presId="urn:microsoft.com/office/officeart/2005/8/layout/orgChart1"/>
    <dgm:cxn modelId="{F2512BFD-57DA-4A3B-B111-A66288C9A964}" type="presOf" srcId="{A9FAFFB1-F0F1-4E16-8DE8-B5AA5452337B}" destId="{7579DF07-899B-4549-AC58-219211F68FCA}" srcOrd="1" destOrd="0" presId="urn:microsoft.com/office/officeart/2005/8/layout/orgChart1"/>
    <dgm:cxn modelId="{A67F1D28-A4AF-4A52-9F72-9AC7A135B375}" type="presOf" srcId="{1C6C5A0E-4004-4991-939E-72C3C86B3FA1}" destId="{9E8E4F65-2571-4281-82F6-24AD82E21C11}" srcOrd="1" destOrd="0" presId="urn:microsoft.com/office/officeart/2005/8/layout/orgChart1"/>
    <dgm:cxn modelId="{4DEBAFA4-DEE7-48C8-9508-D311A3F1A4F4}" type="presOf" srcId="{444596BF-60A3-40FE-8B19-05FB1B0EAE35}" destId="{E8C7E087-3669-4D7F-93B4-0B1B77B7A962}" srcOrd="1" destOrd="0" presId="urn:microsoft.com/office/officeart/2005/8/layout/orgChart1"/>
    <dgm:cxn modelId="{FC88E812-573A-4FA5-B207-8B7A801CD4BF}" type="presOf" srcId="{0EA6E844-1EC3-470B-AF7B-ADEAB23BC6C1}" destId="{D58483F6-85BD-436D-AEB2-A7C92E3C20DC}" srcOrd="0" destOrd="0" presId="urn:microsoft.com/office/officeart/2005/8/layout/orgChart1"/>
    <dgm:cxn modelId="{C27D2115-73C9-4F39-9DC6-6457697E8D08}" type="presOf" srcId="{A9FAFFB1-F0F1-4E16-8DE8-B5AA5452337B}" destId="{1FE8CD5F-8C4E-414F-A023-797A5876ADDE}" srcOrd="0" destOrd="0" presId="urn:microsoft.com/office/officeart/2005/8/layout/orgChart1"/>
    <dgm:cxn modelId="{415DF673-9A2E-400C-B732-5FBF15998C35}" srcId="{76904B3E-F54A-4D10-851C-9EBAEF9675EE}" destId="{BFA75128-5D68-47EF-AE5A-2B39A26E43E8}" srcOrd="1" destOrd="0" parTransId="{9F1290DB-9A44-42C4-81C4-F72B77FAA5A7}" sibTransId="{00B694CD-D637-41A8-A0B4-B1BB99D6159C}"/>
    <dgm:cxn modelId="{2D0BC0DE-EADA-40E3-8CFA-F659FAB3759F}" type="presOf" srcId="{F84A6A26-96AB-4AE6-B50E-DD9C6A85B4E3}" destId="{AA82E30A-F65C-4B4E-9D1C-C5A7640F50C1}" srcOrd="0" destOrd="0" presId="urn:microsoft.com/office/officeart/2005/8/layout/orgChart1"/>
    <dgm:cxn modelId="{4864E981-2F92-4C02-A5BC-F193E371405F}" type="presParOf" srcId="{0102AFD8-E5D1-48CE-BB07-217BB7857E21}" destId="{8F94B70E-79B3-4668-9857-55D5297ED301}" srcOrd="0" destOrd="0" presId="urn:microsoft.com/office/officeart/2005/8/layout/orgChart1"/>
    <dgm:cxn modelId="{DD5CD556-F26E-4923-AAAC-06FD4FEACB8E}" type="presParOf" srcId="{8F94B70E-79B3-4668-9857-55D5297ED301}" destId="{8532CD57-B832-4093-A4D2-FE3DA97127BE}" srcOrd="0" destOrd="0" presId="urn:microsoft.com/office/officeart/2005/8/layout/orgChart1"/>
    <dgm:cxn modelId="{D1856FF9-0D76-4769-AA86-65B01B89C697}" type="presParOf" srcId="{8532CD57-B832-4093-A4D2-FE3DA97127BE}" destId="{D9DADCCE-2624-4D84-B8E9-228AAC541E65}" srcOrd="0" destOrd="0" presId="urn:microsoft.com/office/officeart/2005/8/layout/orgChart1"/>
    <dgm:cxn modelId="{962084BC-C86C-49B4-ADB8-3A590938A39F}" type="presParOf" srcId="{8532CD57-B832-4093-A4D2-FE3DA97127BE}" destId="{E8C7E087-3669-4D7F-93B4-0B1B77B7A962}" srcOrd="1" destOrd="0" presId="urn:microsoft.com/office/officeart/2005/8/layout/orgChart1"/>
    <dgm:cxn modelId="{39617DE7-E5F9-4215-A541-A66C8E2B02C8}" type="presParOf" srcId="{8F94B70E-79B3-4668-9857-55D5297ED301}" destId="{C1CBD0C1-8492-4AD4-8F91-CC115DD78D5B}" srcOrd="1" destOrd="0" presId="urn:microsoft.com/office/officeart/2005/8/layout/orgChart1"/>
    <dgm:cxn modelId="{3739CC00-CCB5-4307-BC10-E1CEFC42528F}" type="presParOf" srcId="{C1CBD0C1-8492-4AD4-8F91-CC115DD78D5B}" destId="{5C3454CC-A534-43E2-94C1-171E7036D16B}" srcOrd="0" destOrd="0" presId="urn:microsoft.com/office/officeart/2005/8/layout/orgChart1"/>
    <dgm:cxn modelId="{1A8FCD8C-EE7B-4700-8D0A-CB42B0752329}" type="presParOf" srcId="{C1CBD0C1-8492-4AD4-8F91-CC115DD78D5B}" destId="{06847A40-91E9-4447-941D-0939B8833FF4}" srcOrd="1" destOrd="0" presId="urn:microsoft.com/office/officeart/2005/8/layout/orgChart1"/>
    <dgm:cxn modelId="{3E3697F3-55BB-449A-BF5A-0C4198F49618}" type="presParOf" srcId="{06847A40-91E9-4447-941D-0939B8833FF4}" destId="{68DEBE82-0485-4DE5-896A-70FD20262BB7}" srcOrd="0" destOrd="0" presId="urn:microsoft.com/office/officeart/2005/8/layout/orgChart1"/>
    <dgm:cxn modelId="{57F70E34-2B2E-4005-891A-0556947CFCE8}" type="presParOf" srcId="{68DEBE82-0485-4DE5-896A-70FD20262BB7}" destId="{5D1F7183-5D6C-4BB3-B33C-9C504E9B6D25}" srcOrd="0" destOrd="0" presId="urn:microsoft.com/office/officeart/2005/8/layout/orgChart1"/>
    <dgm:cxn modelId="{F880A448-EE4F-4AED-9B96-970C9CB24562}" type="presParOf" srcId="{68DEBE82-0485-4DE5-896A-70FD20262BB7}" destId="{CA96D1B2-A2D5-4519-995E-6A38F0E87690}" srcOrd="1" destOrd="0" presId="urn:microsoft.com/office/officeart/2005/8/layout/orgChart1"/>
    <dgm:cxn modelId="{56E9F354-47CD-41EE-8BF0-C1876EF2E943}" type="presParOf" srcId="{06847A40-91E9-4447-941D-0939B8833FF4}" destId="{FEEA569E-3C7B-4ACF-819C-1463BAD6A33E}" srcOrd="1" destOrd="0" presId="urn:microsoft.com/office/officeart/2005/8/layout/orgChart1"/>
    <dgm:cxn modelId="{50775A5C-3F77-4E46-A53E-A733479AF1AC}" type="presParOf" srcId="{FEEA569E-3C7B-4ACF-819C-1463BAD6A33E}" destId="{066AC4C8-521F-4C56-9CFA-7B97E7E995E2}" srcOrd="0" destOrd="0" presId="urn:microsoft.com/office/officeart/2005/8/layout/orgChart1"/>
    <dgm:cxn modelId="{2B4F48E4-0876-40A4-B76A-5A2969EA136C}" type="presParOf" srcId="{FEEA569E-3C7B-4ACF-819C-1463BAD6A33E}" destId="{F381D3E6-E77B-44EB-B535-521D11DCFA58}" srcOrd="1" destOrd="0" presId="urn:microsoft.com/office/officeart/2005/8/layout/orgChart1"/>
    <dgm:cxn modelId="{CE56F789-0C9F-4C58-B8F2-725F2958E61F}" type="presParOf" srcId="{F381D3E6-E77B-44EB-B535-521D11DCFA58}" destId="{39317986-2DA6-4892-8294-6D5DD3335FF3}" srcOrd="0" destOrd="0" presId="urn:microsoft.com/office/officeart/2005/8/layout/orgChart1"/>
    <dgm:cxn modelId="{62475C96-D621-4C48-9005-99D1833808AD}" type="presParOf" srcId="{39317986-2DA6-4892-8294-6D5DD3335FF3}" destId="{65608F19-8784-499F-8479-59C1D4332C76}" srcOrd="0" destOrd="0" presId="urn:microsoft.com/office/officeart/2005/8/layout/orgChart1"/>
    <dgm:cxn modelId="{D5C8E3AC-B472-42DD-AA0A-2C612A354597}" type="presParOf" srcId="{39317986-2DA6-4892-8294-6D5DD3335FF3}" destId="{0D41E325-6AF2-4428-87DD-E11301FC7BC6}" srcOrd="1" destOrd="0" presId="urn:microsoft.com/office/officeart/2005/8/layout/orgChart1"/>
    <dgm:cxn modelId="{D01C0B96-C4A0-48B8-99F1-AC58D5090DE7}" type="presParOf" srcId="{F381D3E6-E77B-44EB-B535-521D11DCFA58}" destId="{079BEBCE-D07A-4CFA-8D12-A3E27A115C06}" srcOrd="1" destOrd="0" presId="urn:microsoft.com/office/officeart/2005/8/layout/orgChart1"/>
    <dgm:cxn modelId="{71C97176-C348-424E-A6DB-B1E2DE9E1CDD}" type="presParOf" srcId="{079BEBCE-D07A-4CFA-8D12-A3E27A115C06}" destId="{A9BACB8B-B3A7-4C01-BD99-639A199BA4E1}" srcOrd="0" destOrd="0" presId="urn:microsoft.com/office/officeart/2005/8/layout/orgChart1"/>
    <dgm:cxn modelId="{17ABC17A-BE2B-44F2-A5BC-C88D54E55F82}" type="presParOf" srcId="{079BEBCE-D07A-4CFA-8D12-A3E27A115C06}" destId="{A06F33D8-4D87-48D3-BDE4-8B304F4B70D7}" srcOrd="1" destOrd="0" presId="urn:microsoft.com/office/officeart/2005/8/layout/orgChart1"/>
    <dgm:cxn modelId="{6CA847B4-298C-4318-8FCD-7B61AD3B8111}" type="presParOf" srcId="{A06F33D8-4D87-48D3-BDE4-8B304F4B70D7}" destId="{2CCA5CB5-1C6D-4CCA-A231-E667921998E8}" srcOrd="0" destOrd="0" presId="urn:microsoft.com/office/officeart/2005/8/layout/orgChart1"/>
    <dgm:cxn modelId="{C73DE97B-AB97-4D2B-B5A7-49F316314968}" type="presParOf" srcId="{2CCA5CB5-1C6D-4CCA-A231-E667921998E8}" destId="{9E8C3575-2264-4528-BD71-6CA6A9F3E727}" srcOrd="0" destOrd="0" presId="urn:microsoft.com/office/officeart/2005/8/layout/orgChart1"/>
    <dgm:cxn modelId="{B6E646A7-9613-47F4-8599-794952A0ED81}" type="presParOf" srcId="{2CCA5CB5-1C6D-4CCA-A231-E667921998E8}" destId="{177F07EC-C808-48F8-8EE3-4D856C12A21D}" srcOrd="1" destOrd="0" presId="urn:microsoft.com/office/officeart/2005/8/layout/orgChart1"/>
    <dgm:cxn modelId="{6234AA60-73F4-46CB-96DD-8A46EBCB1F98}" type="presParOf" srcId="{A06F33D8-4D87-48D3-BDE4-8B304F4B70D7}" destId="{A0F5CFDC-EE24-43D9-91EE-15ECDE1FE13E}" srcOrd="1" destOrd="0" presId="urn:microsoft.com/office/officeart/2005/8/layout/orgChart1"/>
    <dgm:cxn modelId="{A697142B-A5BA-4C67-8C5A-F720BE9227A9}" type="presParOf" srcId="{A06F33D8-4D87-48D3-BDE4-8B304F4B70D7}" destId="{BFE2C303-99D1-4311-8C78-46275A5A8902}" srcOrd="2" destOrd="0" presId="urn:microsoft.com/office/officeart/2005/8/layout/orgChart1"/>
    <dgm:cxn modelId="{79BCBC02-07A5-44BB-8195-FB539A5C8AF0}" type="presParOf" srcId="{F381D3E6-E77B-44EB-B535-521D11DCFA58}" destId="{B7228B73-946E-4D81-9DB8-ADC3722DEB47}" srcOrd="2" destOrd="0" presId="urn:microsoft.com/office/officeart/2005/8/layout/orgChart1"/>
    <dgm:cxn modelId="{299E7571-4FFB-4C09-B94A-F4B88672AA9D}" type="presParOf" srcId="{FEEA569E-3C7B-4ACF-819C-1463BAD6A33E}" destId="{A46E5740-0F20-4FC7-AF93-42C6F1F372F8}" srcOrd="2" destOrd="0" presId="urn:microsoft.com/office/officeart/2005/8/layout/orgChart1"/>
    <dgm:cxn modelId="{085BDB95-D0E2-4596-9A53-DFF85DA502D8}" type="presParOf" srcId="{FEEA569E-3C7B-4ACF-819C-1463BAD6A33E}" destId="{E3AAABEF-86D1-44B1-BD79-6E9081406BD2}" srcOrd="3" destOrd="0" presId="urn:microsoft.com/office/officeart/2005/8/layout/orgChart1"/>
    <dgm:cxn modelId="{7B73643F-6908-42A3-B23B-9B5F24FD0CD3}" type="presParOf" srcId="{E3AAABEF-86D1-44B1-BD79-6E9081406BD2}" destId="{1A40E0CD-E2BA-4B28-A96A-686E379FF00E}" srcOrd="0" destOrd="0" presId="urn:microsoft.com/office/officeart/2005/8/layout/orgChart1"/>
    <dgm:cxn modelId="{93A2B1FF-1731-4D61-BFE0-BFB95FECA5C5}" type="presParOf" srcId="{1A40E0CD-E2BA-4B28-A96A-686E379FF00E}" destId="{0C09D9C2-DA00-436D-B4D4-6EF4E51BF8E2}" srcOrd="0" destOrd="0" presId="urn:microsoft.com/office/officeart/2005/8/layout/orgChart1"/>
    <dgm:cxn modelId="{5FAB7380-6C28-4CE0-9C45-A9D15DDC9F26}" type="presParOf" srcId="{1A40E0CD-E2BA-4B28-A96A-686E379FF00E}" destId="{914404AE-5DB7-4C00-B68E-D21CE3E0AA40}" srcOrd="1" destOrd="0" presId="urn:microsoft.com/office/officeart/2005/8/layout/orgChart1"/>
    <dgm:cxn modelId="{8650B2A5-B38E-42FB-9D3D-4D3289A38BFC}" type="presParOf" srcId="{E3AAABEF-86D1-44B1-BD79-6E9081406BD2}" destId="{F71EC948-C952-40CE-A83C-3A2B66BBFC5E}" srcOrd="1" destOrd="0" presId="urn:microsoft.com/office/officeart/2005/8/layout/orgChart1"/>
    <dgm:cxn modelId="{1884ACE6-28D8-4659-81C1-5838C8D791F9}" type="presParOf" srcId="{F71EC948-C952-40CE-A83C-3A2B66BBFC5E}" destId="{4FAFAB6D-8004-42ED-AEE7-ADECE0D88954}" srcOrd="0" destOrd="0" presId="urn:microsoft.com/office/officeart/2005/8/layout/orgChart1"/>
    <dgm:cxn modelId="{FF2A85A7-7B06-4587-AF83-18B3B6C0F14F}" type="presParOf" srcId="{F71EC948-C952-40CE-A83C-3A2B66BBFC5E}" destId="{DB0AC8F5-DBA6-4030-AE0A-A47E6810B071}" srcOrd="1" destOrd="0" presId="urn:microsoft.com/office/officeart/2005/8/layout/orgChart1"/>
    <dgm:cxn modelId="{6032E339-95A5-4A29-BE14-1D2AAAF7B8E9}" type="presParOf" srcId="{DB0AC8F5-DBA6-4030-AE0A-A47E6810B071}" destId="{358076FD-7F9B-4587-951D-5BB7FEF2D252}" srcOrd="0" destOrd="0" presId="urn:microsoft.com/office/officeart/2005/8/layout/orgChart1"/>
    <dgm:cxn modelId="{DFED4B8E-0C38-4DD7-A7A4-E6859902CCA1}" type="presParOf" srcId="{358076FD-7F9B-4587-951D-5BB7FEF2D252}" destId="{AA1A2EF7-5126-47AA-AE27-A1482638DD01}" srcOrd="0" destOrd="0" presId="urn:microsoft.com/office/officeart/2005/8/layout/orgChart1"/>
    <dgm:cxn modelId="{7E7A1524-674C-465E-BD8F-4146CFCDC9C1}" type="presParOf" srcId="{358076FD-7F9B-4587-951D-5BB7FEF2D252}" destId="{6712BCD7-3200-4B11-9E65-C84D32987466}" srcOrd="1" destOrd="0" presId="urn:microsoft.com/office/officeart/2005/8/layout/orgChart1"/>
    <dgm:cxn modelId="{39F653BC-370C-41ED-AF5A-F76BC9F0CF2C}" type="presParOf" srcId="{DB0AC8F5-DBA6-4030-AE0A-A47E6810B071}" destId="{D4C249B7-309E-41D4-B749-73766FA11EEA}" srcOrd="1" destOrd="0" presId="urn:microsoft.com/office/officeart/2005/8/layout/orgChart1"/>
    <dgm:cxn modelId="{4F9279E7-D034-4E83-9FD2-3F30B9C80B9A}" type="presParOf" srcId="{DB0AC8F5-DBA6-4030-AE0A-A47E6810B071}" destId="{B0620457-7744-441B-94B9-13BFC83D3E1A}" srcOrd="2" destOrd="0" presId="urn:microsoft.com/office/officeart/2005/8/layout/orgChart1"/>
    <dgm:cxn modelId="{2B7DC31F-B0A3-4104-9641-FD3C2F0D4FB2}" type="presParOf" srcId="{E3AAABEF-86D1-44B1-BD79-6E9081406BD2}" destId="{433BBB10-4BF6-4949-8A8C-68D707B1DCEB}" srcOrd="2" destOrd="0" presId="urn:microsoft.com/office/officeart/2005/8/layout/orgChart1"/>
    <dgm:cxn modelId="{FE3D29D1-614D-4C3D-BA20-073971F10F28}" type="presParOf" srcId="{06847A40-91E9-4447-941D-0939B8833FF4}" destId="{BFE217F2-31B8-4963-A174-469D130565CD}" srcOrd="2" destOrd="0" presId="urn:microsoft.com/office/officeart/2005/8/layout/orgChart1"/>
    <dgm:cxn modelId="{27D9B53E-0686-41CD-BF15-398A545F8880}" type="presParOf" srcId="{C1CBD0C1-8492-4AD4-8F91-CC115DD78D5B}" destId="{DD161F37-4D9D-4DC1-B74E-C2F98E12D609}" srcOrd="2" destOrd="0" presId="urn:microsoft.com/office/officeart/2005/8/layout/orgChart1"/>
    <dgm:cxn modelId="{6303F4EE-367F-4834-B8BA-BD831C96173E}" type="presParOf" srcId="{C1CBD0C1-8492-4AD4-8F91-CC115DD78D5B}" destId="{8EBDFAEE-FE5C-4D0E-A696-D0E822DB034F}" srcOrd="3" destOrd="0" presId="urn:microsoft.com/office/officeart/2005/8/layout/orgChart1"/>
    <dgm:cxn modelId="{9DCEEE7C-E858-4352-A424-31EED44EBA5D}" type="presParOf" srcId="{8EBDFAEE-FE5C-4D0E-A696-D0E822DB034F}" destId="{424183CF-E6CA-41DC-820A-CCD259F2847A}" srcOrd="0" destOrd="0" presId="urn:microsoft.com/office/officeart/2005/8/layout/orgChart1"/>
    <dgm:cxn modelId="{E392AC26-777B-459B-B578-8134F36C416C}" type="presParOf" srcId="{424183CF-E6CA-41DC-820A-CCD259F2847A}" destId="{78505F59-625D-4B24-8A52-1CA52B446A7F}" srcOrd="0" destOrd="0" presId="urn:microsoft.com/office/officeart/2005/8/layout/orgChart1"/>
    <dgm:cxn modelId="{9F75EB85-94C5-4B8A-B94F-6D1C9B72E3C5}" type="presParOf" srcId="{424183CF-E6CA-41DC-820A-CCD259F2847A}" destId="{38A1E3F4-CD84-4DE6-B7F6-8DBBA4B8DAEE}" srcOrd="1" destOrd="0" presId="urn:microsoft.com/office/officeart/2005/8/layout/orgChart1"/>
    <dgm:cxn modelId="{2171C5BB-D372-41C5-8B69-7187390A0F7F}" type="presParOf" srcId="{8EBDFAEE-FE5C-4D0E-A696-D0E822DB034F}" destId="{A5418A73-0173-41C5-BCF2-5714828BF592}" srcOrd="1" destOrd="0" presId="urn:microsoft.com/office/officeart/2005/8/layout/orgChart1"/>
    <dgm:cxn modelId="{B108C1AF-F9B8-45FC-B2BB-9D49935202BA}" type="presParOf" srcId="{A5418A73-0173-41C5-BCF2-5714828BF592}" destId="{AB0BB76D-BCE9-43F5-99DF-BAAB2EF97410}" srcOrd="0" destOrd="0" presId="urn:microsoft.com/office/officeart/2005/8/layout/orgChart1"/>
    <dgm:cxn modelId="{2D6EDCB6-ACBE-4619-804B-42E75036E56E}" type="presParOf" srcId="{A5418A73-0173-41C5-BCF2-5714828BF592}" destId="{BBE8D967-1A88-425D-8D53-EEE166D00083}" srcOrd="1" destOrd="0" presId="urn:microsoft.com/office/officeart/2005/8/layout/orgChart1"/>
    <dgm:cxn modelId="{759A0F81-1EAD-41BE-B51F-F52594E71329}" type="presParOf" srcId="{BBE8D967-1A88-425D-8D53-EEE166D00083}" destId="{55DE6769-95E7-47B3-9584-7D12ACD06B79}" srcOrd="0" destOrd="0" presId="urn:microsoft.com/office/officeart/2005/8/layout/orgChart1"/>
    <dgm:cxn modelId="{D87E9C2C-9102-4528-99CB-85EE1A9ED62C}" type="presParOf" srcId="{55DE6769-95E7-47B3-9584-7D12ACD06B79}" destId="{AA82E30A-F65C-4B4E-9D1C-C5A7640F50C1}" srcOrd="0" destOrd="0" presId="urn:microsoft.com/office/officeart/2005/8/layout/orgChart1"/>
    <dgm:cxn modelId="{F93A4742-67EB-4B5D-9543-FD6B212FB2AD}" type="presParOf" srcId="{55DE6769-95E7-47B3-9584-7D12ACD06B79}" destId="{A8E3FDC5-F849-437A-9D3F-362D253FCD55}" srcOrd="1" destOrd="0" presId="urn:microsoft.com/office/officeart/2005/8/layout/orgChart1"/>
    <dgm:cxn modelId="{D5859A36-E8CC-424C-9C5F-7802EAA9D7CD}" type="presParOf" srcId="{BBE8D967-1A88-425D-8D53-EEE166D00083}" destId="{2771BD0F-1B45-4381-A606-092C3E0CD12D}" srcOrd="1" destOrd="0" presId="urn:microsoft.com/office/officeart/2005/8/layout/orgChart1"/>
    <dgm:cxn modelId="{D4076B20-7AE7-4F08-B60A-9B49E1C3DC6A}" type="presParOf" srcId="{2771BD0F-1B45-4381-A606-092C3E0CD12D}" destId="{3F646A05-7CA8-467C-BF9C-BBB9F2C86A15}" srcOrd="0" destOrd="0" presId="urn:microsoft.com/office/officeart/2005/8/layout/orgChart1"/>
    <dgm:cxn modelId="{4B9CABF2-5A25-4106-A41E-B792B918FD40}" type="presParOf" srcId="{2771BD0F-1B45-4381-A606-092C3E0CD12D}" destId="{AAD3FBD4-E4C3-4FEA-B86C-583E8A2EDB0B}" srcOrd="1" destOrd="0" presId="urn:microsoft.com/office/officeart/2005/8/layout/orgChart1"/>
    <dgm:cxn modelId="{6963B803-F979-4293-B262-F0DF6E78D2DB}" type="presParOf" srcId="{AAD3FBD4-E4C3-4FEA-B86C-583E8A2EDB0B}" destId="{9D507A5B-9F6E-43E2-B969-B78B9976667C}" srcOrd="0" destOrd="0" presId="urn:microsoft.com/office/officeart/2005/8/layout/orgChart1"/>
    <dgm:cxn modelId="{4859FC0D-4FA8-4C74-BA3E-FBC0886DE60C}" type="presParOf" srcId="{9D507A5B-9F6E-43E2-B969-B78B9976667C}" destId="{5A5E4E6C-D5E6-42D9-B075-83BE353FF784}" srcOrd="0" destOrd="0" presId="urn:microsoft.com/office/officeart/2005/8/layout/orgChart1"/>
    <dgm:cxn modelId="{07FAE58C-D36E-4712-842D-A29CF0C81645}" type="presParOf" srcId="{9D507A5B-9F6E-43E2-B969-B78B9976667C}" destId="{4709DF91-469D-4820-AE89-CEC2D97B37D5}" srcOrd="1" destOrd="0" presId="urn:microsoft.com/office/officeart/2005/8/layout/orgChart1"/>
    <dgm:cxn modelId="{582A6BF1-B055-407B-AC83-F070869071B1}" type="presParOf" srcId="{AAD3FBD4-E4C3-4FEA-B86C-583E8A2EDB0B}" destId="{19740DB9-9D35-4E98-BD0A-F0E12500C4C0}" srcOrd="1" destOrd="0" presId="urn:microsoft.com/office/officeart/2005/8/layout/orgChart1"/>
    <dgm:cxn modelId="{2C8E0A63-9DA8-4B35-8105-AF4F117C089F}" type="presParOf" srcId="{AAD3FBD4-E4C3-4FEA-B86C-583E8A2EDB0B}" destId="{0C7DDBB0-E0D3-44FD-97F9-4B818D451693}" srcOrd="2" destOrd="0" presId="urn:microsoft.com/office/officeart/2005/8/layout/orgChart1"/>
    <dgm:cxn modelId="{CE85E6D7-7E5C-4FD7-A52D-84633ECE03B4}" type="presParOf" srcId="{BBE8D967-1A88-425D-8D53-EEE166D00083}" destId="{4E4F7F00-C5A8-4423-9A73-63881B462BB9}" srcOrd="2" destOrd="0" presId="urn:microsoft.com/office/officeart/2005/8/layout/orgChart1"/>
    <dgm:cxn modelId="{DDB10D19-1C8D-4307-A9D0-61D8BF46CD2C}" type="presParOf" srcId="{A5418A73-0173-41C5-BCF2-5714828BF592}" destId="{9A10DA5B-3301-4D7B-9FD8-A3FAB4182CC6}" srcOrd="2" destOrd="0" presId="urn:microsoft.com/office/officeart/2005/8/layout/orgChart1"/>
    <dgm:cxn modelId="{75C9B7B3-FF15-4A43-B3C1-29AD17FA6EB8}" type="presParOf" srcId="{A5418A73-0173-41C5-BCF2-5714828BF592}" destId="{87E3737E-CA03-467F-9E4B-1835F701DB01}" srcOrd="3" destOrd="0" presId="urn:microsoft.com/office/officeart/2005/8/layout/orgChart1"/>
    <dgm:cxn modelId="{F692C68C-E101-4F72-8C38-6CA850EA9857}" type="presParOf" srcId="{87E3737E-CA03-467F-9E4B-1835F701DB01}" destId="{20C34133-AFE9-44F3-802A-3698B044EEF9}" srcOrd="0" destOrd="0" presId="urn:microsoft.com/office/officeart/2005/8/layout/orgChart1"/>
    <dgm:cxn modelId="{04607460-3E34-4C42-8174-DCA61845C828}" type="presParOf" srcId="{20C34133-AFE9-44F3-802A-3698B044EEF9}" destId="{C8480B1A-14FE-4FFF-A54C-853218C535E3}" srcOrd="0" destOrd="0" presId="urn:microsoft.com/office/officeart/2005/8/layout/orgChart1"/>
    <dgm:cxn modelId="{7519829E-47A0-4637-99F3-FA8CE4487D60}" type="presParOf" srcId="{20C34133-AFE9-44F3-802A-3698B044EEF9}" destId="{27123BF9-B614-4DDB-BE63-CFEB663FE571}" srcOrd="1" destOrd="0" presId="urn:microsoft.com/office/officeart/2005/8/layout/orgChart1"/>
    <dgm:cxn modelId="{D97CAE69-E27A-4114-8206-2B4CBC10AE81}" type="presParOf" srcId="{87E3737E-CA03-467F-9E4B-1835F701DB01}" destId="{9AC79AC2-56C3-4FB9-80BF-52A9EA8039EC}" srcOrd="1" destOrd="0" presId="urn:microsoft.com/office/officeart/2005/8/layout/orgChart1"/>
    <dgm:cxn modelId="{6D995D57-3252-4181-8C53-91E63E77BBCD}" type="presParOf" srcId="{9AC79AC2-56C3-4FB9-80BF-52A9EA8039EC}" destId="{461E730E-4D99-49EC-85C5-CEA45DF15A3F}" srcOrd="0" destOrd="0" presId="urn:microsoft.com/office/officeart/2005/8/layout/orgChart1"/>
    <dgm:cxn modelId="{9574B823-F26B-4CCA-9CE9-2D14709AAC11}" type="presParOf" srcId="{9AC79AC2-56C3-4FB9-80BF-52A9EA8039EC}" destId="{053AAE7C-7768-4936-A8F4-598A45BBDE4D}" srcOrd="1" destOrd="0" presId="urn:microsoft.com/office/officeart/2005/8/layout/orgChart1"/>
    <dgm:cxn modelId="{29227ECE-CB9C-4446-AAC8-0EE7BEEE47C1}" type="presParOf" srcId="{053AAE7C-7768-4936-A8F4-598A45BBDE4D}" destId="{ECD37BF1-28C9-4D20-836E-0B859FBAA317}" srcOrd="0" destOrd="0" presId="urn:microsoft.com/office/officeart/2005/8/layout/orgChart1"/>
    <dgm:cxn modelId="{A2567B39-7B89-416C-9A5A-30C630C23B44}" type="presParOf" srcId="{ECD37BF1-28C9-4D20-836E-0B859FBAA317}" destId="{1C08E39E-0CDB-432B-8CEE-8433A06DE73E}" srcOrd="0" destOrd="0" presId="urn:microsoft.com/office/officeart/2005/8/layout/orgChart1"/>
    <dgm:cxn modelId="{E6F0040D-BC9D-4F2B-A5A0-35D3CA010D1E}" type="presParOf" srcId="{ECD37BF1-28C9-4D20-836E-0B859FBAA317}" destId="{9E8E4F65-2571-4281-82F6-24AD82E21C11}" srcOrd="1" destOrd="0" presId="urn:microsoft.com/office/officeart/2005/8/layout/orgChart1"/>
    <dgm:cxn modelId="{1D3BC1B7-75D5-41D9-B066-42F7BEFA9620}" type="presParOf" srcId="{053AAE7C-7768-4936-A8F4-598A45BBDE4D}" destId="{777799CD-646C-42B9-89B4-CE1D33244621}" srcOrd="1" destOrd="0" presId="urn:microsoft.com/office/officeart/2005/8/layout/orgChart1"/>
    <dgm:cxn modelId="{3796156D-8718-42E8-92DC-62F3EC616EC7}" type="presParOf" srcId="{053AAE7C-7768-4936-A8F4-598A45BBDE4D}" destId="{6211BD50-8D27-499C-A9DB-9A7CD32B7BF1}" srcOrd="2" destOrd="0" presId="urn:microsoft.com/office/officeart/2005/8/layout/orgChart1"/>
    <dgm:cxn modelId="{9C7187F9-3E43-4B3F-A98B-6DB6D57EA6D7}" type="presParOf" srcId="{87E3737E-CA03-467F-9E4B-1835F701DB01}" destId="{A3D5E232-D3E7-4C1A-A676-DE5A615BB272}" srcOrd="2" destOrd="0" presId="urn:microsoft.com/office/officeart/2005/8/layout/orgChart1"/>
    <dgm:cxn modelId="{FA95E0AE-93A3-4BE9-A676-E4B9C3B370C8}" type="presParOf" srcId="{8EBDFAEE-FE5C-4D0E-A696-D0E822DB034F}" destId="{B8A007A3-C103-4B0B-B19B-FED73D289502}" srcOrd="2" destOrd="0" presId="urn:microsoft.com/office/officeart/2005/8/layout/orgChart1"/>
    <dgm:cxn modelId="{0668A3CD-EEC2-4A6D-8EB8-DCB832CF4948}" type="presParOf" srcId="{C1CBD0C1-8492-4AD4-8F91-CC115DD78D5B}" destId="{C5370DE0-5A88-43F6-B6F2-000D52B13561}" srcOrd="4" destOrd="0" presId="urn:microsoft.com/office/officeart/2005/8/layout/orgChart1"/>
    <dgm:cxn modelId="{282F78A1-8CE9-46E3-84BC-F3DE12EBB826}" type="presParOf" srcId="{C1CBD0C1-8492-4AD4-8F91-CC115DD78D5B}" destId="{355CC6B9-FE43-443B-9088-5383E8D504C4}" srcOrd="5" destOrd="0" presId="urn:microsoft.com/office/officeart/2005/8/layout/orgChart1"/>
    <dgm:cxn modelId="{80941BF0-B6C4-4638-B834-FE2092BF391F}" type="presParOf" srcId="{355CC6B9-FE43-443B-9088-5383E8D504C4}" destId="{AFA6AB58-3548-471F-B617-2C8A38AD6681}" srcOrd="0" destOrd="0" presId="urn:microsoft.com/office/officeart/2005/8/layout/orgChart1"/>
    <dgm:cxn modelId="{C9FE776E-C969-4831-BAB3-2675A6EE3309}" type="presParOf" srcId="{AFA6AB58-3548-471F-B617-2C8A38AD6681}" destId="{C9DED6C3-4642-4FF8-99F7-5F071CEBA5EF}" srcOrd="0" destOrd="0" presId="urn:microsoft.com/office/officeart/2005/8/layout/orgChart1"/>
    <dgm:cxn modelId="{28111DFA-2F1D-4132-8E45-D8F441962777}" type="presParOf" srcId="{AFA6AB58-3548-471F-B617-2C8A38AD6681}" destId="{5437B22A-A80B-4580-BF26-7EC6AA2C12D0}" srcOrd="1" destOrd="0" presId="urn:microsoft.com/office/officeart/2005/8/layout/orgChart1"/>
    <dgm:cxn modelId="{14DB7204-2ACC-4221-9205-C5E0A2387985}" type="presParOf" srcId="{355CC6B9-FE43-443B-9088-5383E8D504C4}" destId="{59E5A092-16AF-41E3-BC2D-E57593A909AC}" srcOrd="1" destOrd="0" presId="urn:microsoft.com/office/officeart/2005/8/layout/orgChart1"/>
    <dgm:cxn modelId="{8099F29C-DF22-480A-8914-1BB68B2CBF23}" type="presParOf" srcId="{59E5A092-16AF-41E3-BC2D-E57593A909AC}" destId="{D58483F6-85BD-436D-AEB2-A7C92E3C20DC}" srcOrd="0" destOrd="0" presId="urn:microsoft.com/office/officeart/2005/8/layout/orgChart1"/>
    <dgm:cxn modelId="{D27D35D8-92BD-43C9-8CAB-48EFBED5955B}" type="presParOf" srcId="{59E5A092-16AF-41E3-BC2D-E57593A909AC}" destId="{35D9F5F8-D335-4084-AEB1-5E6B44C308EB}" srcOrd="1" destOrd="0" presId="urn:microsoft.com/office/officeart/2005/8/layout/orgChart1"/>
    <dgm:cxn modelId="{467D8D77-0D9D-49A1-ACA5-F88BB9023316}" type="presParOf" srcId="{35D9F5F8-D335-4084-AEB1-5E6B44C308EB}" destId="{94672A8D-27EF-4FD0-9D6E-23400B6389D0}" srcOrd="0" destOrd="0" presId="urn:microsoft.com/office/officeart/2005/8/layout/orgChart1"/>
    <dgm:cxn modelId="{6D40251B-1E1E-45FB-A426-8C3E99E426FF}" type="presParOf" srcId="{94672A8D-27EF-4FD0-9D6E-23400B6389D0}" destId="{4AF58770-7D08-416F-A953-C64BBD46E98F}" srcOrd="0" destOrd="0" presId="urn:microsoft.com/office/officeart/2005/8/layout/orgChart1"/>
    <dgm:cxn modelId="{EE225DB5-E7F4-49C3-BBF2-61E019FB4283}" type="presParOf" srcId="{94672A8D-27EF-4FD0-9D6E-23400B6389D0}" destId="{D530E4E0-D417-4345-841B-50CDAB6B74CE}" srcOrd="1" destOrd="0" presId="urn:microsoft.com/office/officeart/2005/8/layout/orgChart1"/>
    <dgm:cxn modelId="{4BB1F9C3-F50F-407C-8719-4A498AE5FAB4}" type="presParOf" srcId="{35D9F5F8-D335-4084-AEB1-5E6B44C308EB}" destId="{9033D109-70A0-4862-8EDD-A4CF01CE1CA1}" srcOrd="1" destOrd="0" presId="urn:microsoft.com/office/officeart/2005/8/layout/orgChart1"/>
    <dgm:cxn modelId="{8A234254-9C51-454E-BEDC-28F2BCFD800F}" type="presParOf" srcId="{9033D109-70A0-4862-8EDD-A4CF01CE1CA1}" destId="{5A68117B-AB07-4697-99E8-3CD8EE5A461E}" srcOrd="0" destOrd="0" presId="urn:microsoft.com/office/officeart/2005/8/layout/orgChart1"/>
    <dgm:cxn modelId="{2CC06DA8-F009-4C9A-A6A1-F9D89F42AC13}" type="presParOf" srcId="{9033D109-70A0-4862-8EDD-A4CF01CE1CA1}" destId="{10327558-9CD2-416B-865F-52AFE72C1D50}" srcOrd="1" destOrd="0" presId="urn:microsoft.com/office/officeart/2005/8/layout/orgChart1"/>
    <dgm:cxn modelId="{096050D6-BA6F-4A36-A795-F25B202388B4}" type="presParOf" srcId="{10327558-9CD2-416B-865F-52AFE72C1D50}" destId="{D637C67F-4633-4C1C-BB53-162F155A1963}" srcOrd="0" destOrd="0" presId="urn:microsoft.com/office/officeart/2005/8/layout/orgChart1"/>
    <dgm:cxn modelId="{5878752F-6432-41F7-BACF-053740CEDAA7}" type="presParOf" srcId="{D637C67F-4633-4C1C-BB53-162F155A1963}" destId="{1FE8CD5F-8C4E-414F-A023-797A5876ADDE}" srcOrd="0" destOrd="0" presId="urn:microsoft.com/office/officeart/2005/8/layout/orgChart1"/>
    <dgm:cxn modelId="{DCD2D579-D6C2-419E-AD2F-54F00CD01F24}" type="presParOf" srcId="{D637C67F-4633-4C1C-BB53-162F155A1963}" destId="{7579DF07-899B-4549-AC58-219211F68FCA}" srcOrd="1" destOrd="0" presId="urn:microsoft.com/office/officeart/2005/8/layout/orgChart1"/>
    <dgm:cxn modelId="{CFEF172B-3F2A-401E-85F2-5081292DBEFE}" type="presParOf" srcId="{10327558-9CD2-416B-865F-52AFE72C1D50}" destId="{1D1CBC58-C94D-48D4-92CE-B00DBAEBF8CB}" srcOrd="1" destOrd="0" presId="urn:microsoft.com/office/officeart/2005/8/layout/orgChart1"/>
    <dgm:cxn modelId="{B5C1DDD4-6F18-4D5F-AB14-227118636555}" type="presParOf" srcId="{10327558-9CD2-416B-865F-52AFE72C1D50}" destId="{51B9AA84-ECC0-43E5-B5D8-87B41FEA4D6A}" srcOrd="2" destOrd="0" presId="urn:microsoft.com/office/officeart/2005/8/layout/orgChart1"/>
    <dgm:cxn modelId="{678E9735-D179-438F-8E95-5CA26BBFD20E}" type="presParOf" srcId="{35D9F5F8-D335-4084-AEB1-5E6B44C308EB}" destId="{67097379-4D0C-44AF-AA43-6F3C621FEF46}" srcOrd="2" destOrd="0" presId="urn:microsoft.com/office/officeart/2005/8/layout/orgChart1"/>
    <dgm:cxn modelId="{E7B37E8A-6D3D-474D-9EAC-21B0F5515B14}" type="presParOf" srcId="{59E5A092-16AF-41E3-BC2D-E57593A909AC}" destId="{8CCB278B-D86E-4DBD-89ED-7E87060472F3}" srcOrd="2" destOrd="0" presId="urn:microsoft.com/office/officeart/2005/8/layout/orgChart1"/>
    <dgm:cxn modelId="{E4DA2986-07BC-4DB6-A1DF-2C7DBB1AD616}" type="presParOf" srcId="{59E5A092-16AF-41E3-BC2D-E57593A909AC}" destId="{D89221A9-9ECC-440A-A5B4-C07FA16C4931}" srcOrd="3" destOrd="0" presId="urn:microsoft.com/office/officeart/2005/8/layout/orgChart1"/>
    <dgm:cxn modelId="{2E3F19B2-E474-4363-AFD3-B5685EF2C4DB}" type="presParOf" srcId="{D89221A9-9ECC-440A-A5B4-C07FA16C4931}" destId="{FDE4B980-37AA-4082-922A-4D53932D6580}" srcOrd="0" destOrd="0" presId="urn:microsoft.com/office/officeart/2005/8/layout/orgChart1"/>
    <dgm:cxn modelId="{6563A2EE-B7A1-46D5-936F-E0D8C77BC327}" type="presParOf" srcId="{FDE4B980-37AA-4082-922A-4D53932D6580}" destId="{2BAF6F44-06B8-4FFB-8ACE-017970CDF42D}" srcOrd="0" destOrd="0" presId="urn:microsoft.com/office/officeart/2005/8/layout/orgChart1"/>
    <dgm:cxn modelId="{CA5E51C6-9149-43B7-AADB-C1FB3C4A172D}" type="presParOf" srcId="{FDE4B980-37AA-4082-922A-4D53932D6580}" destId="{BE990E3C-C393-4F1D-8A04-469FEBCBD16A}" srcOrd="1" destOrd="0" presId="urn:microsoft.com/office/officeart/2005/8/layout/orgChart1"/>
    <dgm:cxn modelId="{E6E607E6-8C87-4CB7-8321-4D9D9EDC32FC}" type="presParOf" srcId="{D89221A9-9ECC-440A-A5B4-C07FA16C4931}" destId="{01CAAE8E-286D-4CA5-84E4-22F0BC7683B6}" srcOrd="1" destOrd="0" presId="urn:microsoft.com/office/officeart/2005/8/layout/orgChart1"/>
    <dgm:cxn modelId="{0E4E35DC-2BF1-45DF-BDC3-908A50F8F4A7}" type="presParOf" srcId="{01CAAE8E-286D-4CA5-84E4-22F0BC7683B6}" destId="{9C738E03-A23E-470F-AA14-C60C46E8C69E}" srcOrd="0" destOrd="0" presId="urn:microsoft.com/office/officeart/2005/8/layout/orgChart1"/>
    <dgm:cxn modelId="{9EE25882-439C-4560-87F3-060A89E72E96}" type="presParOf" srcId="{01CAAE8E-286D-4CA5-84E4-22F0BC7683B6}" destId="{2ED80C79-2161-4979-9CB2-332FEA657DFB}" srcOrd="1" destOrd="0" presId="urn:microsoft.com/office/officeart/2005/8/layout/orgChart1"/>
    <dgm:cxn modelId="{0B0661FB-219D-40CE-B140-8AD47D90ADF6}" type="presParOf" srcId="{2ED80C79-2161-4979-9CB2-332FEA657DFB}" destId="{12095DD2-F7E9-435C-9A15-6CC66119DF68}" srcOrd="0" destOrd="0" presId="urn:microsoft.com/office/officeart/2005/8/layout/orgChart1"/>
    <dgm:cxn modelId="{2E571651-DA55-4E6C-BE26-F2237729E79C}" type="presParOf" srcId="{12095DD2-F7E9-435C-9A15-6CC66119DF68}" destId="{D135BB65-FA0F-4903-B431-812CAB39B3B9}" srcOrd="0" destOrd="0" presId="urn:microsoft.com/office/officeart/2005/8/layout/orgChart1"/>
    <dgm:cxn modelId="{F10AC9F7-E606-4E82-B565-6EBB5C2ED177}" type="presParOf" srcId="{12095DD2-F7E9-435C-9A15-6CC66119DF68}" destId="{6FDA26C9-1A0F-46D7-BB47-38C90A10E2AF}" srcOrd="1" destOrd="0" presId="urn:microsoft.com/office/officeart/2005/8/layout/orgChart1"/>
    <dgm:cxn modelId="{72067BC5-61CE-47EC-8781-035725315480}" type="presParOf" srcId="{2ED80C79-2161-4979-9CB2-332FEA657DFB}" destId="{5FF65847-BE4E-4D60-90BA-8A8393C0D567}" srcOrd="1" destOrd="0" presId="urn:microsoft.com/office/officeart/2005/8/layout/orgChart1"/>
    <dgm:cxn modelId="{330A49CB-0110-4591-A340-AB363AC989DB}" type="presParOf" srcId="{2ED80C79-2161-4979-9CB2-332FEA657DFB}" destId="{BD7E3569-57C7-45E5-9C65-4D203699A7E4}" srcOrd="2" destOrd="0" presId="urn:microsoft.com/office/officeart/2005/8/layout/orgChart1"/>
    <dgm:cxn modelId="{229CCAE4-273E-4266-AE7D-2A4D1668D863}" type="presParOf" srcId="{D89221A9-9ECC-440A-A5B4-C07FA16C4931}" destId="{10E76E4C-436B-4291-B4AC-7DE17F4A4D73}" srcOrd="2" destOrd="0" presId="urn:microsoft.com/office/officeart/2005/8/layout/orgChart1"/>
    <dgm:cxn modelId="{B3C4FBA6-6BCD-44C7-AC53-F95F608526B0}" type="presParOf" srcId="{355CC6B9-FE43-443B-9088-5383E8D504C4}" destId="{C3B7080F-4A74-4248-A37F-79D0C55C6381}" srcOrd="2" destOrd="0" presId="urn:microsoft.com/office/officeart/2005/8/layout/orgChart1"/>
    <dgm:cxn modelId="{CCD6A8FE-0EF0-4895-9279-549266FB4B79}" type="presParOf" srcId="{8F94B70E-79B3-4668-9857-55D5297ED301}" destId="{6A77F7D8-A7EB-41BC-A98D-B37750B82D3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AFA55F9-5B10-4AF1-9175-8BA57A9674F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F75B8DD1-5A98-48F6-8928-FD29D21358B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35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4EA84214-FE60-425B-B7BB-FE0F359D06FF}" type="parTrans" cxnId="{50EC47EC-1957-4B44-9888-BE08DEB5FDCA}">
      <dgm:prSet/>
      <dgm:spPr/>
    </dgm:pt>
    <dgm:pt modelId="{5B6E4353-5DCF-4C27-B62C-EA3F3B8371F1}" type="sibTrans" cxnId="{50EC47EC-1957-4B44-9888-BE08DEB5FDCA}">
      <dgm:prSet/>
      <dgm:spPr/>
    </dgm:pt>
    <dgm:pt modelId="{303CCE4E-55CB-4705-8671-B94238C36B0F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35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8B025F56-5A21-4539-BF56-A883C3C3F392}" type="parTrans" cxnId="{FB87D5C2-293B-4722-9B93-CA733342EE12}">
      <dgm:prSet/>
      <dgm:spPr/>
    </dgm:pt>
    <dgm:pt modelId="{B6651FD2-380D-45C5-9141-DEF527B65394}" type="sibTrans" cxnId="{FB87D5C2-293B-4722-9B93-CA733342EE12}">
      <dgm:prSet/>
      <dgm:spPr/>
    </dgm:pt>
    <dgm:pt modelId="{DC5DDB74-4CDA-4910-B62B-ACA3E44D69D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39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7B9C5A3B-7471-4C83-AD95-D046F71F7676}" type="parTrans" cxnId="{575834A6-F05E-4F5F-9024-ECB43C5B222A}">
      <dgm:prSet/>
      <dgm:spPr/>
    </dgm:pt>
    <dgm:pt modelId="{334EBA5B-CC3F-41D4-8ECF-976EFB90020F}" type="sibTrans" cxnId="{575834A6-F05E-4F5F-9024-ECB43C5B222A}">
      <dgm:prSet/>
      <dgm:spPr/>
    </dgm:pt>
    <dgm:pt modelId="{752918E4-BAD2-44BD-8D87-D88775E5E009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39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16D23EBE-145B-4D52-A003-97A618A99122}" type="parTrans" cxnId="{C75CC729-B96E-4142-B22A-C14E49607458}">
      <dgm:prSet/>
      <dgm:spPr/>
    </dgm:pt>
    <dgm:pt modelId="{A20774DA-0677-43FF-B0AC-C59F08D93DB7}" type="sibTrans" cxnId="{C75CC729-B96E-4142-B22A-C14E49607458}">
      <dgm:prSet/>
      <dgm:spPr/>
    </dgm:pt>
    <dgm:pt modelId="{AF72FD1B-5188-46A1-86DD-2CA598CAAC0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35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11C85895-D32C-4DFC-9B5A-A3FCCC1A4151}" type="parTrans" cxnId="{1AEA4704-E542-41C4-A323-FAC673678838}">
      <dgm:prSet/>
      <dgm:spPr/>
    </dgm:pt>
    <dgm:pt modelId="{B201EDCB-4FE0-4078-BFDD-FF85EF612C67}" type="sibTrans" cxnId="{1AEA4704-E542-41C4-A323-FAC673678838}">
      <dgm:prSet/>
      <dgm:spPr/>
    </dgm:pt>
    <dgm:pt modelId="{68A0C3A9-4A01-4389-AB33-DE4E29DA18A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35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A3738797-77E8-4BF9-96EF-AE9C62250E77}" type="parTrans" cxnId="{AF5E2178-3A91-4EF4-878C-EF9D8CFB0B26}">
      <dgm:prSet/>
      <dgm:spPr/>
    </dgm:pt>
    <dgm:pt modelId="{921E7A31-F1CD-41CD-A644-5C131D3FBAE8}" type="sibTrans" cxnId="{AF5E2178-3A91-4EF4-878C-EF9D8CFB0B26}">
      <dgm:prSet/>
      <dgm:spPr/>
    </dgm:pt>
    <dgm:pt modelId="{23A84CB6-6FAA-4C23-BA6F-A1D9EA73B01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40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4F8630A2-6F62-466A-9914-A61FE766554D}" type="parTrans" cxnId="{C7C37DD2-F91F-4DA2-A798-7CE50F34D3DD}">
      <dgm:prSet/>
      <dgm:spPr/>
    </dgm:pt>
    <dgm:pt modelId="{7D7332DB-C73E-412E-9390-36D879454D02}" type="sibTrans" cxnId="{C7C37DD2-F91F-4DA2-A798-7CE50F34D3DD}">
      <dgm:prSet/>
      <dgm:spPr/>
    </dgm:pt>
    <dgm:pt modelId="{EF940A2B-BE57-4C5E-924A-189D50E619E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46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CF77D53A-306C-4BE8-A506-EFFEF0964910}" type="parTrans" cxnId="{1FA1DCA2-ADA4-46BC-B015-D2B28A88ED99}">
      <dgm:prSet/>
      <dgm:spPr/>
    </dgm:pt>
    <dgm:pt modelId="{D7A2AEED-5F72-4640-AD87-CBF60D5458D1}" type="sibTrans" cxnId="{1FA1DCA2-ADA4-46BC-B015-D2B28A88ED99}">
      <dgm:prSet/>
      <dgm:spPr/>
    </dgm:pt>
    <dgm:pt modelId="{E3E531C9-C192-4B6C-949C-9B9EFE36A77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46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D40F968E-231E-4B0E-9173-CC4F45F85E80}" type="parTrans" cxnId="{863552C6-1B84-4189-9C1D-DC46C3F25935}">
      <dgm:prSet/>
      <dgm:spPr/>
    </dgm:pt>
    <dgm:pt modelId="{55B028EF-EEE0-4B8F-8C05-7DBDD771DE92}" type="sibTrans" cxnId="{863552C6-1B84-4189-9C1D-DC46C3F25935}">
      <dgm:prSet/>
      <dgm:spPr/>
    </dgm:pt>
    <dgm:pt modelId="{FBEAFD7F-3F80-48A7-B167-F3CC18F0B7F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40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862F556B-16B0-4812-ADEF-8AD6B43FD439}" type="parTrans" cxnId="{CAF44621-50C6-4086-8E5F-9D233BFBFD82}">
      <dgm:prSet/>
      <dgm:spPr/>
    </dgm:pt>
    <dgm:pt modelId="{66B0B5FD-BA8B-4461-83F6-C098B4AF1C49}" type="sibTrans" cxnId="{CAF44621-50C6-4086-8E5F-9D233BFBFD82}">
      <dgm:prSet/>
      <dgm:spPr/>
    </dgm:pt>
    <dgm:pt modelId="{FD22922A-96EB-47C8-9C6C-191A5207C67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40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16C63A3A-33CA-4A60-8432-91713429BC9C}" type="parTrans" cxnId="{8EFBBD1F-F764-4EE4-94BC-05793C503D0E}">
      <dgm:prSet/>
      <dgm:spPr/>
    </dgm:pt>
    <dgm:pt modelId="{EAEE9DF1-1313-4705-9489-588E2D7B755A}" type="sibTrans" cxnId="{8EFBBD1F-F764-4EE4-94BC-05793C503D0E}">
      <dgm:prSet/>
      <dgm:spPr/>
    </dgm:pt>
    <dgm:pt modelId="{220784FA-4613-4147-92EF-417D1A7E993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43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393E4F77-7356-4442-8BA3-6556392C8565}" type="parTrans" cxnId="{C300A7ED-99C2-47FD-96B2-DEF29A14A6EC}">
      <dgm:prSet/>
      <dgm:spPr/>
    </dgm:pt>
    <dgm:pt modelId="{A1E12E59-EBF5-4DF5-B611-9E50B46C152F}" type="sibTrans" cxnId="{C300A7ED-99C2-47FD-96B2-DEF29A14A6EC}">
      <dgm:prSet/>
      <dgm:spPr/>
    </dgm:pt>
    <dgm:pt modelId="{DB85F4EB-E29A-4225-9D7D-1C55D6CFEAF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43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0D9A905C-D2A5-460A-9F5B-61F34009C8BA}" type="parTrans" cxnId="{23763943-DABD-4F2D-91D8-DD65A239FF81}">
      <dgm:prSet/>
      <dgm:spPr/>
    </dgm:pt>
    <dgm:pt modelId="{C02E11F3-FB95-4859-92EB-5BF0827A8B78}" type="sibTrans" cxnId="{23763943-DABD-4F2D-91D8-DD65A239FF81}">
      <dgm:prSet/>
      <dgm:spPr/>
    </dgm:pt>
    <dgm:pt modelId="{3F7441C5-C1B5-4B72-91D9-EC72A2FA1CE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43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F68AA053-0896-465A-A02D-F4421CA876B6}" type="parTrans" cxnId="{BC05B9AF-B884-44FE-9274-F458C73C4385}">
      <dgm:prSet/>
      <dgm:spPr/>
    </dgm:pt>
    <dgm:pt modelId="{2B7617DD-CEA5-450E-B789-24FA5C044F0E}" type="sibTrans" cxnId="{BC05B9AF-B884-44FE-9274-F458C73C4385}">
      <dgm:prSet/>
      <dgm:spPr/>
    </dgm:pt>
    <dgm:pt modelId="{EF14FD3F-25BB-4057-B888-DBA8E245A89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47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DBAFB039-4ABC-4EB4-A22D-7C9817D08293}" type="parTrans" cxnId="{1FD1FEA4-4CA2-4D86-92ED-3F87A912E795}">
      <dgm:prSet/>
      <dgm:spPr/>
    </dgm:pt>
    <dgm:pt modelId="{6FF5AB04-73CB-4BA6-A36B-490F8DF70E53}" type="sibTrans" cxnId="{1FD1FEA4-4CA2-4D86-92ED-3F87A912E795}">
      <dgm:prSet/>
      <dgm:spPr/>
    </dgm:pt>
    <dgm:pt modelId="{D66A6585-6857-411F-8288-2EA76D3A593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47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4B16D2F2-E329-46C5-A7CC-8E3805678808}" type="parTrans" cxnId="{290C8FB9-4A68-4B18-A57E-7B203C3FCABB}">
      <dgm:prSet/>
      <dgm:spPr/>
    </dgm:pt>
    <dgm:pt modelId="{8625A1AC-E3D0-4B1A-8575-BBF0EE442324}" type="sibTrans" cxnId="{290C8FB9-4A68-4B18-A57E-7B203C3FCABB}">
      <dgm:prSet/>
      <dgm:spPr/>
    </dgm:pt>
    <dgm:pt modelId="{9BEB71EF-95DB-490B-BFFC-808C782C724A}" type="pres">
      <dgm:prSet presAssocID="{9AFA55F9-5B10-4AF1-9175-8BA57A9674F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B9F557C-CB02-40E6-9660-E35DE3EB56CD}" type="pres">
      <dgm:prSet presAssocID="{F75B8DD1-5A98-48F6-8928-FD29D21358B3}" presName="hierRoot1" presStyleCnt="0">
        <dgm:presLayoutVars>
          <dgm:hierBranch/>
        </dgm:presLayoutVars>
      </dgm:prSet>
      <dgm:spPr/>
    </dgm:pt>
    <dgm:pt modelId="{FBD4345F-ABE9-4247-9E93-52BAE33826DB}" type="pres">
      <dgm:prSet presAssocID="{F75B8DD1-5A98-48F6-8928-FD29D21358B3}" presName="rootComposite1" presStyleCnt="0"/>
      <dgm:spPr/>
    </dgm:pt>
    <dgm:pt modelId="{3EFFBB66-2FB2-4A44-911E-133DA8C325D0}" type="pres">
      <dgm:prSet presAssocID="{F75B8DD1-5A98-48F6-8928-FD29D21358B3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A4098A9F-CAE9-47D0-A1A9-27F5C159FF65}" type="pres">
      <dgm:prSet presAssocID="{F75B8DD1-5A98-48F6-8928-FD29D21358B3}" presName="rootConnector1" presStyleLbl="node1" presStyleIdx="0" presStyleCnt="0"/>
      <dgm:spPr/>
      <dgm:t>
        <a:bodyPr/>
        <a:lstStyle/>
        <a:p>
          <a:endParaRPr lang="sl-SI"/>
        </a:p>
      </dgm:t>
    </dgm:pt>
    <dgm:pt modelId="{F7B01A32-5E7B-474E-BF0A-6ECC329B2E62}" type="pres">
      <dgm:prSet presAssocID="{F75B8DD1-5A98-48F6-8928-FD29D21358B3}" presName="hierChild2" presStyleCnt="0"/>
      <dgm:spPr/>
    </dgm:pt>
    <dgm:pt modelId="{BC3D7A16-27E5-4786-A9E4-3B60C7410230}" type="pres">
      <dgm:prSet presAssocID="{8B025F56-5A21-4539-BF56-A883C3C3F392}" presName="Name35" presStyleLbl="parChTrans1D2" presStyleIdx="0" presStyleCnt="3"/>
      <dgm:spPr/>
    </dgm:pt>
    <dgm:pt modelId="{9C874004-3823-47C1-A187-09926E5421D8}" type="pres">
      <dgm:prSet presAssocID="{303CCE4E-55CB-4705-8671-B94238C36B0F}" presName="hierRoot2" presStyleCnt="0">
        <dgm:presLayoutVars>
          <dgm:hierBranch/>
        </dgm:presLayoutVars>
      </dgm:prSet>
      <dgm:spPr/>
    </dgm:pt>
    <dgm:pt modelId="{8F1CC503-C9B6-4939-A425-9DE46B9ACC26}" type="pres">
      <dgm:prSet presAssocID="{303CCE4E-55CB-4705-8671-B94238C36B0F}" presName="rootComposite" presStyleCnt="0"/>
      <dgm:spPr/>
    </dgm:pt>
    <dgm:pt modelId="{A69EF6D4-7835-4991-B540-DBB2A660A602}" type="pres">
      <dgm:prSet presAssocID="{303CCE4E-55CB-4705-8671-B94238C36B0F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8D7F1D76-3B1B-4F06-8636-F4BE604AB818}" type="pres">
      <dgm:prSet presAssocID="{303CCE4E-55CB-4705-8671-B94238C36B0F}" presName="rootConnector" presStyleLbl="node2" presStyleIdx="0" presStyleCnt="3"/>
      <dgm:spPr/>
      <dgm:t>
        <a:bodyPr/>
        <a:lstStyle/>
        <a:p>
          <a:endParaRPr lang="sl-SI"/>
        </a:p>
      </dgm:t>
    </dgm:pt>
    <dgm:pt modelId="{2DF24261-F7B9-49DC-B397-2A040820E9AE}" type="pres">
      <dgm:prSet presAssocID="{303CCE4E-55CB-4705-8671-B94238C36B0F}" presName="hierChild4" presStyleCnt="0"/>
      <dgm:spPr/>
    </dgm:pt>
    <dgm:pt modelId="{69AE14EF-01B3-4EE0-9404-3C96995151F5}" type="pres">
      <dgm:prSet presAssocID="{7B9C5A3B-7471-4C83-AD95-D046F71F7676}" presName="Name35" presStyleLbl="parChTrans1D3" presStyleIdx="0" presStyleCnt="6"/>
      <dgm:spPr/>
    </dgm:pt>
    <dgm:pt modelId="{66DFAD97-4712-409B-9A6E-6043EDAAC850}" type="pres">
      <dgm:prSet presAssocID="{DC5DDB74-4CDA-4910-B62B-ACA3E44D69D8}" presName="hierRoot2" presStyleCnt="0">
        <dgm:presLayoutVars>
          <dgm:hierBranch/>
        </dgm:presLayoutVars>
      </dgm:prSet>
      <dgm:spPr/>
    </dgm:pt>
    <dgm:pt modelId="{83450E2B-D486-4FDB-A61C-1C85354225E3}" type="pres">
      <dgm:prSet presAssocID="{DC5DDB74-4CDA-4910-B62B-ACA3E44D69D8}" presName="rootComposite" presStyleCnt="0"/>
      <dgm:spPr/>
    </dgm:pt>
    <dgm:pt modelId="{9A8452B6-E270-445D-8323-044AF9DE7C1C}" type="pres">
      <dgm:prSet presAssocID="{DC5DDB74-4CDA-4910-B62B-ACA3E44D69D8}" presName="rootText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53C3B0D6-242C-4AAF-9E77-FAD78153C8C3}" type="pres">
      <dgm:prSet presAssocID="{DC5DDB74-4CDA-4910-B62B-ACA3E44D69D8}" presName="rootConnector" presStyleLbl="node3" presStyleIdx="0" presStyleCnt="6"/>
      <dgm:spPr/>
      <dgm:t>
        <a:bodyPr/>
        <a:lstStyle/>
        <a:p>
          <a:endParaRPr lang="sl-SI"/>
        </a:p>
      </dgm:t>
    </dgm:pt>
    <dgm:pt modelId="{A5D3D847-7431-4BB5-BC0D-AE8058043CF6}" type="pres">
      <dgm:prSet presAssocID="{DC5DDB74-4CDA-4910-B62B-ACA3E44D69D8}" presName="hierChild4" presStyleCnt="0"/>
      <dgm:spPr/>
    </dgm:pt>
    <dgm:pt modelId="{76CFCD09-5610-46BD-81C8-767EC07073C5}" type="pres">
      <dgm:prSet presAssocID="{16D23EBE-145B-4D52-A003-97A618A99122}" presName="Name35" presStyleLbl="parChTrans1D4" presStyleIdx="0" presStyleCnt="6"/>
      <dgm:spPr/>
    </dgm:pt>
    <dgm:pt modelId="{034C7790-71C9-4F1A-B68F-F6DDEFB59DA4}" type="pres">
      <dgm:prSet presAssocID="{752918E4-BAD2-44BD-8D87-D88775E5E009}" presName="hierRoot2" presStyleCnt="0">
        <dgm:presLayoutVars>
          <dgm:hierBranch val="r"/>
        </dgm:presLayoutVars>
      </dgm:prSet>
      <dgm:spPr/>
    </dgm:pt>
    <dgm:pt modelId="{D6B2D9F0-EB59-4D8A-B5F9-2A852B9AA65B}" type="pres">
      <dgm:prSet presAssocID="{752918E4-BAD2-44BD-8D87-D88775E5E009}" presName="rootComposite" presStyleCnt="0"/>
      <dgm:spPr/>
    </dgm:pt>
    <dgm:pt modelId="{0C20D882-02E3-4613-9052-E449AAF4BB88}" type="pres">
      <dgm:prSet presAssocID="{752918E4-BAD2-44BD-8D87-D88775E5E009}" presName="rootText" presStyleLbl="node4" presStyleIdx="0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C47CCCC8-E443-4B50-9CE1-C30E5DED57F7}" type="pres">
      <dgm:prSet presAssocID="{752918E4-BAD2-44BD-8D87-D88775E5E009}" presName="rootConnector" presStyleLbl="node4" presStyleIdx="0" presStyleCnt="6"/>
      <dgm:spPr/>
      <dgm:t>
        <a:bodyPr/>
        <a:lstStyle/>
        <a:p>
          <a:endParaRPr lang="sl-SI"/>
        </a:p>
      </dgm:t>
    </dgm:pt>
    <dgm:pt modelId="{F23BF2D5-644A-49D1-9CBC-8192F18D8455}" type="pres">
      <dgm:prSet presAssocID="{752918E4-BAD2-44BD-8D87-D88775E5E009}" presName="hierChild4" presStyleCnt="0"/>
      <dgm:spPr/>
    </dgm:pt>
    <dgm:pt modelId="{2976F6CE-8E4A-49F9-BEF7-C8320C4B029B}" type="pres">
      <dgm:prSet presAssocID="{752918E4-BAD2-44BD-8D87-D88775E5E009}" presName="hierChild5" presStyleCnt="0"/>
      <dgm:spPr/>
    </dgm:pt>
    <dgm:pt modelId="{1D023D01-5237-435E-AFFD-799C63A60457}" type="pres">
      <dgm:prSet presAssocID="{DC5DDB74-4CDA-4910-B62B-ACA3E44D69D8}" presName="hierChild5" presStyleCnt="0"/>
      <dgm:spPr/>
    </dgm:pt>
    <dgm:pt modelId="{26BE0DB5-BC43-4E1A-B8C6-76E0B11F538E}" type="pres">
      <dgm:prSet presAssocID="{11C85895-D32C-4DFC-9B5A-A3FCCC1A4151}" presName="Name35" presStyleLbl="parChTrans1D3" presStyleIdx="1" presStyleCnt="6"/>
      <dgm:spPr/>
    </dgm:pt>
    <dgm:pt modelId="{B5FA0BED-4039-4ABF-9B3B-C66D2E54DB5F}" type="pres">
      <dgm:prSet presAssocID="{AF72FD1B-5188-46A1-86DD-2CA598CAAC0B}" presName="hierRoot2" presStyleCnt="0">
        <dgm:presLayoutVars>
          <dgm:hierBranch/>
        </dgm:presLayoutVars>
      </dgm:prSet>
      <dgm:spPr/>
    </dgm:pt>
    <dgm:pt modelId="{6D26FB6A-94B6-41A8-A83E-F689F64F99BD}" type="pres">
      <dgm:prSet presAssocID="{AF72FD1B-5188-46A1-86DD-2CA598CAAC0B}" presName="rootComposite" presStyleCnt="0"/>
      <dgm:spPr/>
    </dgm:pt>
    <dgm:pt modelId="{6529DAB5-3CDE-4C15-B1A1-0B4D7A50D956}" type="pres">
      <dgm:prSet presAssocID="{AF72FD1B-5188-46A1-86DD-2CA598CAAC0B}" presName="rootText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C25FA0B8-4307-4854-9B83-6259CED8EEA3}" type="pres">
      <dgm:prSet presAssocID="{AF72FD1B-5188-46A1-86DD-2CA598CAAC0B}" presName="rootConnector" presStyleLbl="node3" presStyleIdx="1" presStyleCnt="6"/>
      <dgm:spPr/>
      <dgm:t>
        <a:bodyPr/>
        <a:lstStyle/>
        <a:p>
          <a:endParaRPr lang="sl-SI"/>
        </a:p>
      </dgm:t>
    </dgm:pt>
    <dgm:pt modelId="{268A3554-05D4-4C6A-8E1F-532D4353D33B}" type="pres">
      <dgm:prSet presAssocID="{AF72FD1B-5188-46A1-86DD-2CA598CAAC0B}" presName="hierChild4" presStyleCnt="0"/>
      <dgm:spPr/>
    </dgm:pt>
    <dgm:pt modelId="{65EB9833-809F-445B-B146-3D8770F58BFA}" type="pres">
      <dgm:prSet presAssocID="{A3738797-77E8-4BF9-96EF-AE9C62250E77}" presName="Name35" presStyleLbl="parChTrans1D4" presStyleIdx="1" presStyleCnt="6"/>
      <dgm:spPr/>
    </dgm:pt>
    <dgm:pt modelId="{A25A8595-2DF5-4AD1-B850-96033357ED2D}" type="pres">
      <dgm:prSet presAssocID="{68A0C3A9-4A01-4389-AB33-DE4E29DA18AC}" presName="hierRoot2" presStyleCnt="0">
        <dgm:presLayoutVars>
          <dgm:hierBranch val="r"/>
        </dgm:presLayoutVars>
      </dgm:prSet>
      <dgm:spPr/>
    </dgm:pt>
    <dgm:pt modelId="{EF914B5B-6AA7-488D-8FD1-673BBD3AACAF}" type="pres">
      <dgm:prSet presAssocID="{68A0C3A9-4A01-4389-AB33-DE4E29DA18AC}" presName="rootComposite" presStyleCnt="0"/>
      <dgm:spPr/>
    </dgm:pt>
    <dgm:pt modelId="{B98902A8-023D-424B-BE59-4CAD19E20FDB}" type="pres">
      <dgm:prSet presAssocID="{68A0C3A9-4A01-4389-AB33-DE4E29DA18AC}" presName="rootText" presStyleLbl="node4" presStyleIdx="1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12DAD3FD-D773-4DFF-8620-316B9BD88CDB}" type="pres">
      <dgm:prSet presAssocID="{68A0C3A9-4A01-4389-AB33-DE4E29DA18AC}" presName="rootConnector" presStyleLbl="node4" presStyleIdx="1" presStyleCnt="6"/>
      <dgm:spPr/>
      <dgm:t>
        <a:bodyPr/>
        <a:lstStyle/>
        <a:p>
          <a:endParaRPr lang="sl-SI"/>
        </a:p>
      </dgm:t>
    </dgm:pt>
    <dgm:pt modelId="{1229298E-36D4-459D-8210-624226712294}" type="pres">
      <dgm:prSet presAssocID="{68A0C3A9-4A01-4389-AB33-DE4E29DA18AC}" presName="hierChild4" presStyleCnt="0"/>
      <dgm:spPr/>
    </dgm:pt>
    <dgm:pt modelId="{CB1697FE-44F8-4361-9FD4-6B2E92CA63B3}" type="pres">
      <dgm:prSet presAssocID="{68A0C3A9-4A01-4389-AB33-DE4E29DA18AC}" presName="hierChild5" presStyleCnt="0"/>
      <dgm:spPr/>
    </dgm:pt>
    <dgm:pt modelId="{D6B16F3A-4F91-4E19-ACBF-5C59F7E80F13}" type="pres">
      <dgm:prSet presAssocID="{AF72FD1B-5188-46A1-86DD-2CA598CAAC0B}" presName="hierChild5" presStyleCnt="0"/>
      <dgm:spPr/>
    </dgm:pt>
    <dgm:pt modelId="{502D805B-D040-4DA8-9608-25910ABA8F02}" type="pres">
      <dgm:prSet presAssocID="{303CCE4E-55CB-4705-8671-B94238C36B0F}" presName="hierChild5" presStyleCnt="0"/>
      <dgm:spPr/>
    </dgm:pt>
    <dgm:pt modelId="{9B0C746A-A01D-4A8C-B8E0-54E187DB818F}" type="pres">
      <dgm:prSet presAssocID="{4F8630A2-6F62-466A-9914-A61FE766554D}" presName="Name35" presStyleLbl="parChTrans1D2" presStyleIdx="1" presStyleCnt="3"/>
      <dgm:spPr/>
    </dgm:pt>
    <dgm:pt modelId="{44744A43-7585-4B08-898B-AB3AE278E42A}" type="pres">
      <dgm:prSet presAssocID="{23A84CB6-6FAA-4C23-BA6F-A1D9EA73B016}" presName="hierRoot2" presStyleCnt="0">
        <dgm:presLayoutVars>
          <dgm:hierBranch/>
        </dgm:presLayoutVars>
      </dgm:prSet>
      <dgm:spPr/>
    </dgm:pt>
    <dgm:pt modelId="{E1741584-C361-48FB-9F6D-2C754E0FACFF}" type="pres">
      <dgm:prSet presAssocID="{23A84CB6-6FAA-4C23-BA6F-A1D9EA73B016}" presName="rootComposite" presStyleCnt="0"/>
      <dgm:spPr/>
    </dgm:pt>
    <dgm:pt modelId="{A1A01053-6323-4B78-B0A5-153C7CCAF1B6}" type="pres">
      <dgm:prSet presAssocID="{23A84CB6-6FAA-4C23-BA6F-A1D9EA73B016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5B6A5425-0CC4-4C5D-BAD3-A254808EC7A7}" type="pres">
      <dgm:prSet presAssocID="{23A84CB6-6FAA-4C23-BA6F-A1D9EA73B016}" presName="rootConnector" presStyleLbl="node2" presStyleIdx="1" presStyleCnt="3"/>
      <dgm:spPr/>
      <dgm:t>
        <a:bodyPr/>
        <a:lstStyle/>
        <a:p>
          <a:endParaRPr lang="sl-SI"/>
        </a:p>
      </dgm:t>
    </dgm:pt>
    <dgm:pt modelId="{186EA41E-E70B-4E04-938B-B2CC47783B4E}" type="pres">
      <dgm:prSet presAssocID="{23A84CB6-6FAA-4C23-BA6F-A1D9EA73B016}" presName="hierChild4" presStyleCnt="0"/>
      <dgm:spPr/>
    </dgm:pt>
    <dgm:pt modelId="{14631BF8-4F5B-4539-A65E-7A95DC570FF4}" type="pres">
      <dgm:prSet presAssocID="{CF77D53A-306C-4BE8-A506-EFFEF0964910}" presName="Name35" presStyleLbl="parChTrans1D3" presStyleIdx="2" presStyleCnt="6"/>
      <dgm:spPr/>
    </dgm:pt>
    <dgm:pt modelId="{CE5928D0-442E-499D-8341-A2982E62986E}" type="pres">
      <dgm:prSet presAssocID="{EF940A2B-BE57-4C5E-924A-189D50E619E5}" presName="hierRoot2" presStyleCnt="0">
        <dgm:presLayoutVars>
          <dgm:hierBranch/>
        </dgm:presLayoutVars>
      </dgm:prSet>
      <dgm:spPr/>
    </dgm:pt>
    <dgm:pt modelId="{0F62A024-04E5-43AB-A37F-441655EBC08D}" type="pres">
      <dgm:prSet presAssocID="{EF940A2B-BE57-4C5E-924A-189D50E619E5}" presName="rootComposite" presStyleCnt="0"/>
      <dgm:spPr/>
    </dgm:pt>
    <dgm:pt modelId="{9C268222-717B-437F-B48C-6AD7D462F8A4}" type="pres">
      <dgm:prSet presAssocID="{EF940A2B-BE57-4C5E-924A-189D50E619E5}" presName="rootText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CE01E515-3D85-48C7-961D-5DC1C824C145}" type="pres">
      <dgm:prSet presAssocID="{EF940A2B-BE57-4C5E-924A-189D50E619E5}" presName="rootConnector" presStyleLbl="node3" presStyleIdx="2" presStyleCnt="6"/>
      <dgm:spPr/>
      <dgm:t>
        <a:bodyPr/>
        <a:lstStyle/>
        <a:p>
          <a:endParaRPr lang="sl-SI"/>
        </a:p>
      </dgm:t>
    </dgm:pt>
    <dgm:pt modelId="{09CDBC62-B03B-4160-A19D-51F9C76CEB26}" type="pres">
      <dgm:prSet presAssocID="{EF940A2B-BE57-4C5E-924A-189D50E619E5}" presName="hierChild4" presStyleCnt="0"/>
      <dgm:spPr/>
    </dgm:pt>
    <dgm:pt modelId="{117188E7-0907-43FE-85F4-6694499D85CD}" type="pres">
      <dgm:prSet presAssocID="{D40F968E-231E-4B0E-9173-CC4F45F85E80}" presName="Name35" presStyleLbl="parChTrans1D4" presStyleIdx="2" presStyleCnt="6"/>
      <dgm:spPr/>
    </dgm:pt>
    <dgm:pt modelId="{421BA576-EBA5-4E0D-BEAE-414975954EBC}" type="pres">
      <dgm:prSet presAssocID="{E3E531C9-C192-4B6C-949C-9B9EFE36A770}" presName="hierRoot2" presStyleCnt="0">
        <dgm:presLayoutVars>
          <dgm:hierBranch val="r"/>
        </dgm:presLayoutVars>
      </dgm:prSet>
      <dgm:spPr/>
    </dgm:pt>
    <dgm:pt modelId="{0C75C856-676A-460A-BB3D-B93E8DB33D4C}" type="pres">
      <dgm:prSet presAssocID="{E3E531C9-C192-4B6C-949C-9B9EFE36A770}" presName="rootComposite" presStyleCnt="0"/>
      <dgm:spPr/>
    </dgm:pt>
    <dgm:pt modelId="{6CAEFE36-B9B9-4F65-82B4-551EB33504C1}" type="pres">
      <dgm:prSet presAssocID="{E3E531C9-C192-4B6C-949C-9B9EFE36A770}" presName="rootText" presStyleLbl="node4" presStyleIdx="2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7BD51FC3-744E-4944-BFF4-1E7325903F92}" type="pres">
      <dgm:prSet presAssocID="{E3E531C9-C192-4B6C-949C-9B9EFE36A770}" presName="rootConnector" presStyleLbl="node4" presStyleIdx="2" presStyleCnt="6"/>
      <dgm:spPr/>
      <dgm:t>
        <a:bodyPr/>
        <a:lstStyle/>
        <a:p>
          <a:endParaRPr lang="sl-SI"/>
        </a:p>
      </dgm:t>
    </dgm:pt>
    <dgm:pt modelId="{1C7DBBCB-F933-4A82-9073-7A6D67B99627}" type="pres">
      <dgm:prSet presAssocID="{E3E531C9-C192-4B6C-949C-9B9EFE36A770}" presName="hierChild4" presStyleCnt="0"/>
      <dgm:spPr/>
    </dgm:pt>
    <dgm:pt modelId="{BCE81C18-7D00-4E1A-BE22-92A5785BA2CC}" type="pres">
      <dgm:prSet presAssocID="{E3E531C9-C192-4B6C-949C-9B9EFE36A770}" presName="hierChild5" presStyleCnt="0"/>
      <dgm:spPr/>
    </dgm:pt>
    <dgm:pt modelId="{20702DBA-4A1D-442B-B0C5-855F5C063B9B}" type="pres">
      <dgm:prSet presAssocID="{EF940A2B-BE57-4C5E-924A-189D50E619E5}" presName="hierChild5" presStyleCnt="0"/>
      <dgm:spPr/>
    </dgm:pt>
    <dgm:pt modelId="{4C35F814-1ED9-42DC-AB00-73BA0FDF9F5F}" type="pres">
      <dgm:prSet presAssocID="{862F556B-16B0-4812-ADEF-8AD6B43FD439}" presName="Name35" presStyleLbl="parChTrans1D3" presStyleIdx="3" presStyleCnt="6"/>
      <dgm:spPr/>
    </dgm:pt>
    <dgm:pt modelId="{C212EB67-73C0-42DB-B3DC-9A71CEFB1EFF}" type="pres">
      <dgm:prSet presAssocID="{FBEAFD7F-3F80-48A7-B167-F3CC18F0B7FC}" presName="hierRoot2" presStyleCnt="0">
        <dgm:presLayoutVars>
          <dgm:hierBranch/>
        </dgm:presLayoutVars>
      </dgm:prSet>
      <dgm:spPr/>
    </dgm:pt>
    <dgm:pt modelId="{27517A9C-FD2B-410A-A1F9-AF34ADAC7740}" type="pres">
      <dgm:prSet presAssocID="{FBEAFD7F-3F80-48A7-B167-F3CC18F0B7FC}" presName="rootComposite" presStyleCnt="0"/>
      <dgm:spPr/>
    </dgm:pt>
    <dgm:pt modelId="{77D379CC-448E-4790-92CB-82486DCDFD97}" type="pres">
      <dgm:prSet presAssocID="{FBEAFD7F-3F80-48A7-B167-F3CC18F0B7FC}" presName="rootText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AB9EC22C-F8DB-4D9F-8DEB-8F3692BF0338}" type="pres">
      <dgm:prSet presAssocID="{FBEAFD7F-3F80-48A7-B167-F3CC18F0B7FC}" presName="rootConnector" presStyleLbl="node3" presStyleIdx="3" presStyleCnt="6"/>
      <dgm:spPr/>
      <dgm:t>
        <a:bodyPr/>
        <a:lstStyle/>
        <a:p>
          <a:endParaRPr lang="sl-SI"/>
        </a:p>
      </dgm:t>
    </dgm:pt>
    <dgm:pt modelId="{7B6DD279-98BB-4C8D-8127-4731EB679489}" type="pres">
      <dgm:prSet presAssocID="{FBEAFD7F-3F80-48A7-B167-F3CC18F0B7FC}" presName="hierChild4" presStyleCnt="0"/>
      <dgm:spPr/>
    </dgm:pt>
    <dgm:pt modelId="{14AC7FF3-DF09-4239-B6D7-CC3D2A4F89F0}" type="pres">
      <dgm:prSet presAssocID="{16C63A3A-33CA-4A60-8432-91713429BC9C}" presName="Name35" presStyleLbl="parChTrans1D4" presStyleIdx="3" presStyleCnt="6"/>
      <dgm:spPr/>
    </dgm:pt>
    <dgm:pt modelId="{6AEE211D-ECCD-40F1-B7E1-5258ABB5D7CA}" type="pres">
      <dgm:prSet presAssocID="{FD22922A-96EB-47C8-9C6C-191A5207C671}" presName="hierRoot2" presStyleCnt="0">
        <dgm:presLayoutVars>
          <dgm:hierBranch val="r"/>
        </dgm:presLayoutVars>
      </dgm:prSet>
      <dgm:spPr/>
    </dgm:pt>
    <dgm:pt modelId="{CAAF0504-E4FD-4514-85ED-203C28030F06}" type="pres">
      <dgm:prSet presAssocID="{FD22922A-96EB-47C8-9C6C-191A5207C671}" presName="rootComposite" presStyleCnt="0"/>
      <dgm:spPr/>
    </dgm:pt>
    <dgm:pt modelId="{FEF38B46-D88F-4298-849B-7C5A630BBC63}" type="pres">
      <dgm:prSet presAssocID="{FD22922A-96EB-47C8-9C6C-191A5207C671}" presName="rootText" presStyleLbl="node4" presStyleIdx="3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105B29DB-21BC-4619-B9C5-418EB1639DB1}" type="pres">
      <dgm:prSet presAssocID="{FD22922A-96EB-47C8-9C6C-191A5207C671}" presName="rootConnector" presStyleLbl="node4" presStyleIdx="3" presStyleCnt="6"/>
      <dgm:spPr/>
      <dgm:t>
        <a:bodyPr/>
        <a:lstStyle/>
        <a:p>
          <a:endParaRPr lang="sl-SI"/>
        </a:p>
      </dgm:t>
    </dgm:pt>
    <dgm:pt modelId="{2A6EBDDC-A098-4C40-A8D9-7199C0DB6A10}" type="pres">
      <dgm:prSet presAssocID="{FD22922A-96EB-47C8-9C6C-191A5207C671}" presName="hierChild4" presStyleCnt="0"/>
      <dgm:spPr/>
    </dgm:pt>
    <dgm:pt modelId="{A1735845-C383-4B69-B112-368707F7F4E1}" type="pres">
      <dgm:prSet presAssocID="{FD22922A-96EB-47C8-9C6C-191A5207C671}" presName="hierChild5" presStyleCnt="0"/>
      <dgm:spPr/>
    </dgm:pt>
    <dgm:pt modelId="{064E51F8-7AE7-4ECB-B3F2-3060FCB9AD1F}" type="pres">
      <dgm:prSet presAssocID="{FBEAFD7F-3F80-48A7-B167-F3CC18F0B7FC}" presName="hierChild5" presStyleCnt="0"/>
      <dgm:spPr/>
    </dgm:pt>
    <dgm:pt modelId="{91400628-8E8A-4858-89AF-641FB770C6A5}" type="pres">
      <dgm:prSet presAssocID="{23A84CB6-6FAA-4C23-BA6F-A1D9EA73B016}" presName="hierChild5" presStyleCnt="0"/>
      <dgm:spPr/>
    </dgm:pt>
    <dgm:pt modelId="{A393A74C-20DC-4214-9968-6544FB9AD498}" type="pres">
      <dgm:prSet presAssocID="{393E4F77-7356-4442-8BA3-6556392C8565}" presName="Name35" presStyleLbl="parChTrans1D2" presStyleIdx="2" presStyleCnt="3"/>
      <dgm:spPr/>
    </dgm:pt>
    <dgm:pt modelId="{0CC70036-EFA8-4776-8651-967D8BBC0D6E}" type="pres">
      <dgm:prSet presAssocID="{220784FA-4613-4147-92EF-417D1A7E9936}" presName="hierRoot2" presStyleCnt="0">
        <dgm:presLayoutVars>
          <dgm:hierBranch/>
        </dgm:presLayoutVars>
      </dgm:prSet>
      <dgm:spPr/>
    </dgm:pt>
    <dgm:pt modelId="{57301E71-B0BC-42B0-B3BA-A3906B7C4126}" type="pres">
      <dgm:prSet presAssocID="{220784FA-4613-4147-92EF-417D1A7E9936}" presName="rootComposite" presStyleCnt="0"/>
      <dgm:spPr/>
    </dgm:pt>
    <dgm:pt modelId="{03E09B44-4948-472C-9C2A-90C847D44575}" type="pres">
      <dgm:prSet presAssocID="{220784FA-4613-4147-92EF-417D1A7E9936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937C4242-A396-4611-8B54-49F54483BB8F}" type="pres">
      <dgm:prSet presAssocID="{220784FA-4613-4147-92EF-417D1A7E9936}" presName="rootConnector" presStyleLbl="node2" presStyleIdx="2" presStyleCnt="3"/>
      <dgm:spPr/>
      <dgm:t>
        <a:bodyPr/>
        <a:lstStyle/>
        <a:p>
          <a:endParaRPr lang="sl-SI"/>
        </a:p>
      </dgm:t>
    </dgm:pt>
    <dgm:pt modelId="{535B8203-65BD-4222-9976-1F2140805CA7}" type="pres">
      <dgm:prSet presAssocID="{220784FA-4613-4147-92EF-417D1A7E9936}" presName="hierChild4" presStyleCnt="0"/>
      <dgm:spPr/>
    </dgm:pt>
    <dgm:pt modelId="{DA451AE6-18AB-4F45-9DF2-1AF5BEEB495F}" type="pres">
      <dgm:prSet presAssocID="{0D9A905C-D2A5-460A-9F5B-61F34009C8BA}" presName="Name35" presStyleLbl="parChTrans1D3" presStyleIdx="4" presStyleCnt="6"/>
      <dgm:spPr/>
    </dgm:pt>
    <dgm:pt modelId="{E4D615D5-1D3B-4346-971E-06E7150CF8F3}" type="pres">
      <dgm:prSet presAssocID="{DB85F4EB-E29A-4225-9D7D-1C55D6CFEAF8}" presName="hierRoot2" presStyleCnt="0">
        <dgm:presLayoutVars>
          <dgm:hierBranch/>
        </dgm:presLayoutVars>
      </dgm:prSet>
      <dgm:spPr/>
    </dgm:pt>
    <dgm:pt modelId="{95C3F7E4-E42B-4227-AF1F-0446C3E3CF56}" type="pres">
      <dgm:prSet presAssocID="{DB85F4EB-E29A-4225-9D7D-1C55D6CFEAF8}" presName="rootComposite" presStyleCnt="0"/>
      <dgm:spPr/>
    </dgm:pt>
    <dgm:pt modelId="{18724759-3DFB-4127-94C0-753A2AC237FF}" type="pres">
      <dgm:prSet presAssocID="{DB85F4EB-E29A-4225-9D7D-1C55D6CFEAF8}" presName="rootText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CA36BD7D-A2E6-49B6-B0FA-FBF68940FC87}" type="pres">
      <dgm:prSet presAssocID="{DB85F4EB-E29A-4225-9D7D-1C55D6CFEAF8}" presName="rootConnector" presStyleLbl="node3" presStyleIdx="4" presStyleCnt="6"/>
      <dgm:spPr/>
      <dgm:t>
        <a:bodyPr/>
        <a:lstStyle/>
        <a:p>
          <a:endParaRPr lang="sl-SI"/>
        </a:p>
      </dgm:t>
    </dgm:pt>
    <dgm:pt modelId="{CDE3A982-B9DC-497C-BB06-C77AB0FC63C2}" type="pres">
      <dgm:prSet presAssocID="{DB85F4EB-E29A-4225-9D7D-1C55D6CFEAF8}" presName="hierChild4" presStyleCnt="0"/>
      <dgm:spPr/>
    </dgm:pt>
    <dgm:pt modelId="{4E02CD9E-B54A-443A-9E0D-5869DB4E8CAD}" type="pres">
      <dgm:prSet presAssocID="{F68AA053-0896-465A-A02D-F4421CA876B6}" presName="Name35" presStyleLbl="parChTrans1D4" presStyleIdx="4" presStyleCnt="6"/>
      <dgm:spPr/>
    </dgm:pt>
    <dgm:pt modelId="{FEEC88EB-673C-451B-BAF6-56CBFF566D7E}" type="pres">
      <dgm:prSet presAssocID="{3F7441C5-C1B5-4B72-91D9-EC72A2FA1CE6}" presName="hierRoot2" presStyleCnt="0">
        <dgm:presLayoutVars>
          <dgm:hierBranch val="r"/>
        </dgm:presLayoutVars>
      </dgm:prSet>
      <dgm:spPr/>
    </dgm:pt>
    <dgm:pt modelId="{5E97086F-EEE1-4BE8-AFD8-20FF63B901D6}" type="pres">
      <dgm:prSet presAssocID="{3F7441C5-C1B5-4B72-91D9-EC72A2FA1CE6}" presName="rootComposite" presStyleCnt="0"/>
      <dgm:spPr/>
    </dgm:pt>
    <dgm:pt modelId="{8FEC5CF6-F38D-4990-B14D-0728D13FF28F}" type="pres">
      <dgm:prSet presAssocID="{3F7441C5-C1B5-4B72-91D9-EC72A2FA1CE6}" presName="rootText" presStyleLbl="node4" presStyleIdx="4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8F7163ED-4BE4-46DD-A0C3-11355878B17D}" type="pres">
      <dgm:prSet presAssocID="{3F7441C5-C1B5-4B72-91D9-EC72A2FA1CE6}" presName="rootConnector" presStyleLbl="node4" presStyleIdx="4" presStyleCnt="6"/>
      <dgm:spPr/>
      <dgm:t>
        <a:bodyPr/>
        <a:lstStyle/>
        <a:p>
          <a:endParaRPr lang="sl-SI"/>
        </a:p>
      </dgm:t>
    </dgm:pt>
    <dgm:pt modelId="{6C06184A-958D-4949-90C8-B212486F23A0}" type="pres">
      <dgm:prSet presAssocID="{3F7441C5-C1B5-4B72-91D9-EC72A2FA1CE6}" presName="hierChild4" presStyleCnt="0"/>
      <dgm:spPr/>
    </dgm:pt>
    <dgm:pt modelId="{47E57FEF-49D3-4077-906B-ECBD67D15731}" type="pres">
      <dgm:prSet presAssocID="{3F7441C5-C1B5-4B72-91D9-EC72A2FA1CE6}" presName="hierChild5" presStyleCnt="0"/>
      <dgm:spPr/>
    </dgm:pt>
    <dgm:pt modelId="{964C689C-734A-4AD4-95D0-4B552DE8DCCE}" type="pres">
      <dgm:prSet presAssocID="{DB85F4EB-E29A-4225-9D7D-1C55D6CFEAF8}" presName="hierChild5" presStyleCnt="0"/>
      <dgm:spPr/>
    </dgm:pt>
    <dgm:pt modelId="{62313187-8F8C-46BD-B606-29C4ED497877}" type="pres">
      <dgm:prSet presAssocID="{DBAFB039-4ABC-4EB4-A22D-7C9817D08293}" presName="Name35" presStyleLbl="parChTrans1D3" presStyleIdx="5" presStyleCnt="6"/>
      <dgm:spPr/>
    </dgm:pt>
    <dgm:pt modelId="{57F265FE-7ECB-41F0-ACEB-E1469ED10EEC}" type="pres">
      <dgm:prSet presAssocID="{EF14FD3F-25BB-4057-B888-DBA8E245A890}" presName="hierRoot2" presStyleCnt="0">
        <dgm:presLayoutVars>
          <dgm:hierBranch/>
        </dgm:presLayoutVars>
      </dgm:prSet>
      <dgm:spPr/>
    </dgm:pt>
    <dgm:pt modelId="{38167564-4A2F-429F-98EB-61B4A7B591D0}" type="pres">
      <dgm:prSet presAssocID="{EF14FD3F-25BB-4057-B888-DBA8E245A890}" presName="rootComposite" presStyleCnt="0"/>
      <dgm:spPr/>
    </dgm:pt>
    <dgm:pt modelId="{852E2771-BE84-43D3-8B8A-FE1ADDAF3986}" type="pres">
      <dgm:prSet presAssocID="{EF14FD3F-25BB-4057-B888-DBA8E245A890}" presName="rootText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59733967-F743-4DEE-A1A9-B458C13818C5}" type="pres">
      <dgm:prSet presAssocID="{EF14FD3F-25BB-4057-B888-DBA8E245A890}" presName="rootConnector" presStyleLbl="node3" presStyleIdx="5" presStyleCnt="6"/>
      <dgm:spPr/>
      <dgm:t>
        <a:bodyPr/>
        <a:lstStyle/>
        <a:p>
          <a:endParaRPr lang="sl-SI"/>
        </a:p>
      </dgm:t>
    </dgm:pt>
    <dgm:pt modelId="{D915B0FF-C7C6-4EC7-AFCB-1F6B124E667F}" type="pres">
      <dgm:prSet presAssocID="{EF14FD3F-25BB-4057-B888-DBA8E245A890}" presName="hierChild4" presStyleCnt="0"/>
      <dgm:spPr/>
    </dgm:pt>
    <dgm:pt modelId="{E0B5F704-7C86-4B82-B32E-1739800C8C4C}" type="pres">
      <dgm:prSet presAssocID="{4B16D2F2-E329-46C5-A7CC-8E3805678808}" presName="Name35" presStyleLbl="parChTrans1D4" presStyleIdx="5" presStyleCnt="6"/>
      <dgm:spPr/>
    </dgm:pt>
    <dgm:pt modelId="{18E0C677-806C-4F35-833F-3CFC9A7E98E6}" type="pres">
      <dgm:prSet presAssocID="{D66A6585-6857-411F-8288-2EA76D3A593C}" presName="hierRoot2" presStyleCnt="0">
        <dgm:presLayoutVars>
          <dgm:hierBranch val="r"/>
        </dgm:presLayoutVars>
      </dgm:prSet>
      <dgm:spPr/>
    </dgm:pt>
    <dgm:pt modelId="{C2A85CB2-F427-492C-A0AD-B0792C97267D}" type="pres">
      <dgm:prSet presAssocID="{D66A6585-6857-411F-8288-2EA76D3A593C}" presName="rootComposite" presStyleCnt="0"/>
      <dgm:spPr/>
    </dgm:pt>
    <dgm:pt modelId="{832E98AF-68EE-4ED6-8888-F1099CB6D2CE}" type="pres">
      <dgm:prSet presAssocID="{D66A6585-6857-411F-8288-2EA76D3A593C}" presName="rootText" presStyleLbl="node4" presStyleIdx="5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B815B607-11DF-415A-8C2C-AB431FEB00AB}" type="pres">
      <dgm:prSet presAssocID="{D66A6585-6857-411F-8288-2EA76D3A593C}" presName="rootConnector" presStyleLbl="node4" presStyleIdx="5" presStyleCnt="6"/>
      <dgm:spPr/>
      <dgm:t>
        <a:bodyPr/>
        <a:lstStyle/>
        <a:p>
          <a:endParaRPr lang="sl-SI"/>
        </a:p>
      </dgm:t>
    </dgm:pt>
    <dgm:pt modelId="{F89C0D7A-EA0C-4776-A796-2F3E5B03CC10}" type="pres">
      <dgm:prSet presAssocID="{D66A6585-6857-411F-8288-2EA76D3A593C}" presName="hierChild4" presStyleCnt="0"/>
      <dgm:spPr/>
    </dgm:pt>
    <dgm:pt modelId="{7F316869-9F59-43BF-BE2F-CFED8FECDDD1}" type="pres">
      <dgm:prSet presAssocID="{D66A6585-6857-411F-8288-2EA76D3A593C}" presName="hierChild5" presStyleCnt="0"/>
      <dgm:spPr/>
    </dgm:pt>
    <dgm:pt modelId="{676980DA-7AC9-49C9-87B7-68AAFC3B025F}" type="pres">
      <dgm:prSet presAssocID="{EF14FD3F-25BB-4057-B888-DBA8E245A890}" presName="hierChild5" presStyleCnt="0"/>
      <dgm:spPr/>
    </dgm:pt>
    <dgm:pt modelId="{1B9303DA-44CE-449C-B459-239ACFE90085}" type="pres">
      <dgm:prSet presAssocID="{220784FA-4613-4147-92EF-417D1A7E9936}" presName="hierChild5" presStyleCnt="0"/>
      <dgm:spPr/>
    </dgm:pt>
    <dgm:pt modelId="{D7F5075A-6813-4B22-B4DC-10C5D1C9D1EE}" type="pres">
      <dgm:prSet presAssocID="{F75B8DD1-5A98-48F6-8928-FD29D21358B3}" presName="hierChild3" presStyleCnt="0"/>
      <dgm:spPr/>
    </dgm:pt>
  </dgm:ptLst>
  <dgm:cxnLst>
    <dgm:cxn modelId="{88CAB6C6-17FD-4A53-9F13-0618FEDA8455}" type="presOf" srcId="{E3E531C9-C192-4B6C-949C-9B9EFE36A770}" destId="{6CAEFE36-B9B9-4F65-82B4-551EB33504C1}" srcOrd="0" destOrd="0" presId="urn:microsoft.com/office/officeart/2005/8/layout/orgChart1"/>
    <dgm:cxn modelId="{170797DC-FA83-4673-8A6A-8F8EDD858486}" type="presOf" srcId="{DB85F4EB-E29A-4225-9D7D-1C55D6CFEAF8}" destId="{18724759-3DFB-4127-94C0-753A2AC237FF}" srcOrd="0" destOrd="0" presId="urn:microsoft.com/office/officeart/2005/8/layout/orgChart1"/>
    <dgm:cxn modelId="{C7C37DD2-F91F-4DA2-A798-7CE50F34D3DD}" srcId="{F75B8DD1-5A98-48F6-8928-FD29D21358B3}" destId="{23A84CB6-6FAA-4C23-BA6F-A1D9EA73B016}" srcOrd="1" destOrd="0" parTransId="{4F8630A2-6F62-466A-9914-A61FE766554D}" sibTransId="{7D7332DB-C73E-412E-9390-36D879454D02}"/>
    <dgm:cxn modelId="{A228C32B-84C5-45D0-92D7-65F46E2708AA}" type="presOf" srcId="{EF940A2B-BE57-4C5E-924A-189D50E619E5}" destId="{9C268222-717B-437F-B48C-6AD7D462F8A4}" srcOrd="0" destOrd="0" presId="urn:microsoft.com/office/officeart/2005/8/layout/orgChart1"/>
    <dgm:cxn modelId="{9A2A7373-2DA6-4360-B039-FB3F1A1C317F}" type="presOf" srcId="{FD22922A-96EB-47C8-9C6C-191A5207C671}" destId="{105B29DB-21BC-4619-B9C5-418EB1639DB1}" srcOrd="1" destOrd="0" presId="urn:microsoft.com/office/officeart/2005/8/layout/orgChart1"/>
    <dgm:cxn modelId="{CF59EA47-52F1-4538-9ABA-E455734AA883}" type="presOf" srcId="{220784FA-4613-4147-92EF-417D1A7E9936}" destId="{03E09B44-4948-472C-9C2A-90C847D44575}" srcOrd="0" destOrd="0" presId="urn:microsoft.com/office/officeart/2005/8/layout/orgChart1"/>
    <dgm:cxn modelId="{AF5E2178-3A91-4EF4-878C-EF9D8CFB0B26}" srcId="{AF72FD1B-5188-46A1-86DD-2CA598CAAC0B}" destId="{68A0C3A9-4A01-4389-AB33-DE4E29DA18AC}" srcOrd="0" destOrd="0" parTransId="{A3738797-77E8-4BF9-96EF-AE9C62250E77}" sibTransId="{921E7A31-F1CD-41CD-A644-5C131D3FBAE8}"/>
    <dgm:cxn modelId="{F1502DF3-13DF-4FE0-84F4-A650A9E74D62}" type="presOf" srcId="{4B16D2F2-E329-46C5-A7CC-8E3805678808}" destId="{E0B5F704-7C86-4B82-B32E-1739800C8C4C}" srcOrd="0" destOrd="0" presId="urn:microsoft.com/office/officeart/2005/8/layout/orgChart1"/>
    <dgm:cxn modelId="{4D71F62D-4D6A-4092-A0EA-33AC9A5793EB}" type="presOf" srcId="{FD22922A-96EB-47C8-9C6C-191A5207C671}" destId="{FEF38B46-D88F-4298-849B-7C5A630BBC63}" srcOrd="0" destOrd="0" presId="urn:microsoft.com/office/officeart/2005/8/layout/orgChart1"/>
    <dgm:cxn modelId="{D424C5C9-F6F0-4B79-B92F-01391F3D6674}" type="presOf" srcId="{3F7441C5-C1B5-4B72-91D9-EC72A2FA1CE6}" destId="{8FEC5CF6-F38D-4990-B14D-0728D13FF28F}" srcOrd="0" destOrd="0" presId="urn:microsoft.com/office/officeart/2005/8/layout/orgChart1"/>
    <dgm:cxn modelId="{640564A1-0035-4319-A7E3-C704BFDF1E02}" type="presOf" srcId="{4F8630A2-6F62-466A-9914-A61FE766554D}" destId="{9B0C746A-A01D-4A8C-B8E0-54E187DB818F}" srcOrd="0" destOrd="0" presId="urn:microsoft.com/office/officeart/2005/8/layout/orgChart1"/>
    <dgm:cxn modelId="{1D10F0F9-D82F-4983-A789-5EBF0EAE8712}" type="presOf" srcId="{EF940A2B-BE57-4C5E-924A-189D50E619E5}" destId="{CE01E515-3D85-48C7-961D-5DC1C824C145}" srcOrd="1" destOrd="0" presId="urn:microsoft.com/office/officeart/2005/8/layout/orgChart1"/>
    <dgm:cxn modelId="{1AEA4704-E542-41C4-A323-FAC673678838}" srcId="{303CCE4E-55CB-4705-8671-B94238C36B0F}" destId="{AF72FD1B-5188-46A1-86DD-2CA598CAAC0B}" srcOrd="1" destOrd="0" parTransId="{11C85895-D32C-4DFC-9B5A-A3FCCC1A4151}" sibTransId="{B201EDCB-4FE0-4078-BFDD-FF85EF612C67}"/>
    <dgm:cxn modelId="{13B9C227-5A5F-4F3B-A98F-AAD5572EB5E4}" type="presOf" srcId="{AF72FD1B-5188-46A1-86DD-2CA598CAAC0B}" destId="{C25FA0B8-4307-4854-9B83-6259CED8EEA3}" srcOrd="1" destOrd="0" presId="urn:microsoft.com/office/officeart/2005/8/layout/orgChart1"/>
    <dgm:cxn modelId="{6BDA4F8C-1963-4BB2-AA5B-0797BD9D491D}" type="presOf" srcId="{23A84CB6-6FAA-4C23-BA6F-A1D9EA73B016}" destId="{5B6A5425-0CC4-4C5D-BAD3-A254808EC7A7}" srcOrd="1" destOrd="0" presId="urn:microsoft.com/office/officeart/2005/8/layout/orgChart1"/>
    <dgm:cxn modelId="{3F930A40-E62D-44D9-8E54-52E6309F4800}" type="presOf" srcId="{862F556B-16B0-4812-ADEF-8AD6B43FD439}" destId="{4C35F814-1ED9-42DC-AB00-73BA0FDF9F5F}" srcOrd="0" destOrd="0" presId="urn:microsoft.com/office/officeart/2005/8/layout/orgChart1"/>
    <dgm:cxn modelId="{1FA1DCA2-ADA4-46BC-B015-D2B28A88ED99}" srcId="{23A84CB6-6FAA-4C23-BA6F-A1D9EA73B016}" destId="{EF940A2B-BE57-4C5E-924A-189D50E619E5}" srcOrd="0" destOrd="0" parTransId="{CF77D53A-306C-4BE8-A506-EFFEF0964910}" sibTransId="{D7A2AEED-5F72-4640-AD87-CBF60D5458D1}"/>
    <dgm:cxn modelId="{379EC5FB-16E1-4894-9069-72B5AFF86B4F}" type="presOf" srcId="{EF14FD3F-25BB-4057-B888-DBA8E245A890}" destId="{852E2771-BE84-43D3-8B8A-FE1ADDAF3986}" srcOrd="0" destOrd="0" presId="urn:microsoft.com/office/officeart/2005/8/layout/orgChart1"/>
    <dgm:cxn modelId="{BC05B9AF-B884-44FE-9274-F458C73C4385}" srcId="{DB85F4EB-E29A-4225-9D7D-1C55D6CFEAF8}" destId="{3F7441C5-C1B5-4B72-91D9-EC72A2FA1CE6}" srcOrd="0" destOrd="0" parTransId="{F68AA053-0896-465A-A02D-F4421CA876B6}" sibTransId="{2B7617DD-CEA5-450E-B789-24FA5C044F0E}"/>
    <dgm:cxn modelId="{50EC47EC-1957-4B44-9888-BE08DEB5FDCA}" srcId="{9AFA55F9-5B10-4AF1-9175-8BA57A9674FD}" destId="{F75B8DD1-5A98-48F6-8928-FD29D21358B3}" srcOrd="0" destOrd="0" parTransId="{4EA84214-FE60-425B-B7BB-FE0F359D06FF}" sibTransId="{5B6E4353-5DCF-4C27-B62C-EA3F3B8371F1}"/>
    <dgm:cxn modelId="{C75CC729-B96E-4142-B22A-C14E49607458}" srcId="{DC5DDB74-4CDA-4910-B62B-ACA3E44D69D8}" destId="{752918E4-BAD2-44BD-8D87-D88775E5E009}" srcOrd="0" destOrd="0" parTransId="{16D23EBE-145B-4D52-A003-97A618A99122}" sibTransId="{A20774DA-0677-43FF-B0AC-C59F08D93DB7}"/>
    <dgm:cxn modelId="{C218E902-72D1-4DFB-9A53-96F4360FB12D}" type="presOf" srcId="{CF77D53A-306C-4BE8-A506-EFFEF0964910}" destId="{14631BF8-4F5B-4539-A65E-7A95DC570FF4}" srcOrd="0" destOrd="0" presId="urn:microsoft.com/office/officeart/2005/8/layout/orgChart1"/>
    <dgm:cxn modelId="{0AB22F79-E4CA-43DB-8D01-FE130EA791F3}" type="presOf" srcId="{F75B8DD1-5A98-48F6-8928-FD29D21358B3}" destId="{3EFFBB66-2FB2-4A44-911E-133DA8C325D0}" srcOrd="0" destOrd="0" presId="urn:microsoft.com/office/officeart/2005/8/layout/orgChart1"/>
    <dgm:cxn modelId="{863552C6-1B84-4189-9C1D-DC46C3F25935}" srcId="{EF940A2B-BE57-4C5E-924A-189D50E619E5}" destId="{E3E531C9-C192-4B6C-949C-9B9EFE36A770}" srcOrd="0" destOrd="0" parTransId="{D40F968E-231E-4B0E-9173-CC4F45F85E80}" sibTransId="{55B028EF-EEE0-4B8F-8C05-7DBDD771DE92}"/>
    <dgm:cxn modelId="{94CF2553-17F0-4B25-B72A-5874CC611209}" type="presOf" srcId="{68A0C3A9-4A01-4389-AB33-DE4E29DA18AC}" destId="{B98902A8-023D-424B-BE59-4CAD19E20FDB}" srcOrd="0" destOrd="0" presId="urn:microsoft.com/office/officeart/2005/8/layout/orgChart1"/>
    <dgm:cxn modelId="{1C484EC2-7522-463C-AD9A-B5A35D8607F2}" type="presOf" srcId="{A3738797-77E8-4BF9-96EF-AE9C62250E77}" destId="{65EB9833-809F-445B-B146-3D8770F58BFA}" srcOrd="0" destOrd="0" presId="urn:microsoft.com/office/officeart/2005/8/layout/orgChart1"/>
    <dgm:cxn modelId="{23763943-DABD-4F2D-91D8-DD65A239FF81}" srcId="{220784FA-4613-4147-92EF-417D1A7E9936}" destId="{DB85F4EB-E29A-4225-9D7D-1C55D6CFEAF8}" srcOrd="0" destOrd="0" parTransId="{0D9A905C-D2A5-460A-9F5B-61F34009C8BA}" sibTransId="{C02E11F3-FB95-4859-92EB-5BF0827A8B78}"/>
    <dgm:cxn modelId="{D9983B35-1B98-496F-98DC-866D30E03A30}" type="presOf" srcId="{D66A6585-6857-411F-8288-2EA76D3A593C}" destId="{B815B607-11DF-415A-8C2C-AB431FEB00AB}" srcOrd="1" destOrd="0" presId="urn:microsoft.com/office/officeart/2005/8/layout/orgChart1"/>
    <dgm:cxn modelId="{F6C1C527-12F8-4051-8501-BC1F415D1DD1}" type="presOf" srcId="{16D23EBE-145B-4D52-A003-97A618A99122}" destId="{76CFCD09-5610-46BD-81C8-767EC07073C5}" srcOrd="0" destOrd="0" presId="urn:microsoft.com/office/officeart/2005/8/layout/orgChart1"/>
    <dgm:cxn modelId="{835CF935-71E4-40AF-829B-8263DA4D95DD}" type="presOf" srcId="{68A0C3A9-4A01-4389-AB33-DE4E29DA18AC}" destId="{12DAD3FD-D773-4DFF-8620-316B9BD88CDB}" srcOrd="1" destOrd="0" presId="urn:microsoft.com/office/officeart/2005/8/layout/orgChart1"/>
    <dgm:cxn modelId="{609FB10B-2B0E-4BC8-A1F7-C2813DEFB18D}" type="presOf" srcId="{752918E4-BAD2-44BD-8D87-D88775E5E009}" destId="{C47CCCC8-E443-4B50-9CE1-C30E5DED57F7}" srcOrd="1" destOrd="0" presId="urn:microsoft.com/office/officeart/2005/8/layout/orgChart1"/>
    <dgm:cxn modelId="{D0FA7C60-8F03-45F8-AD26-248E776CAA37}" type="presOf" srcId="{3F7441C5-C1B5-4B72-91D9-EC72A2FA1CE6}" destId="{8F7163ED-4BE4-46DD-A0C3-11355878B17D}" srcOrd="1" destOrd="0" presId="urn:microsoft.com/office/officeart/2005/8/layout/orgChart1"/>
    <dgm:cxn modelId="{620EF68F-FA24-4D5C-986F-1EB1C12F0452}" type="presOf" srcId="{EF14FD3F-25BB-4057-B888-DBA8E245A890}" destId="{59733967-F743-4DEE-A1A9-B458C13818C5}" srcOrd="1" destOrd="0" presId="urn:microsoft.com/office/officeart/2005/8/layout/orgChart1"/>
    <dgm:cxn modelId="{143E8321-5D8D-4C61-9373-1DBEC3E3E078}" type="presOf" srcId="{DC5DDB74-4CDA-4910-B62B-ACA3E44D69D8}" destId="{9A8452B6-E270-445D-8323-044AF9DE7C1C}" srcOrd="0" destOrd="0" presId="urn:microsoft.com/office/officeart/2005/8/layout/orgChart1"/>
    <dgm:cxn modelId="{35A62F99-DEF9-4671-9EC8-2F250BD39616}" type="presOf" srcId="{23A84CB6-6FAA-4C23-BA6F-A1D9EA73B016}" destId="{A1A01053-6323-4B78-B0A5-153C7CCAF1B6}" srcOrd="0" destOrd="0" presId="urn:microsoft.com/office/officeart/2005/8/layout/orgChart1"/>
    <dgm:cxn modelId="{A9A7C86D-5973-4CFD-962F-4DC2AB7AA0AB}" type="presOf" srcId="{D40F968E-231E-4B0E-9173-CC4F45F85E80}" destId="{117188E7-0907-43FE-85F4-6694499D85CD}" srcOrd="0" destOrd="0" presId="urn:microsoft.com/office/officeart/2005/8/layout/orgChart1"/>
    <dgm:cxn modelId="{A6559E8C-548B-4BF8-8C90-8718EA1C9868}" type="presOf" srcId="{393E4F77-7356-4442-8BA3-6556392C8565}" destId="{A393A74C-20DC-4214-9968-6544FB9AD498}" srcOrd="0" destOrd="0" presId="urn:microsoft.com/office/officeart/2005/8/layout/orgChart1"/>
    <dgm:cxn modelId="{847D239D-3A5E-4D9D-8A46-1304090C7155}" type="presOf" srcId="{8B025F56-5A21-4539-BF56-A883C3C3F392}" destId="{BC3D7A16-27E5-4786-A9E4-3B60C7410230}" srcOrd="0" destOrd="0" presId="urn:microsoft.com/office/officeart/2005/8/layout/orgChart1"/>
    <dgm:cxn modelId="{2BB690B0-1789-4F2C-A93A-310D83252D50}" type="presOf" srcId="{11C85895-D32C-4DFC-9B5A-A3FCCC1A4151}" destId="{26BE0DB5-BC43-4E1A-B8C6-76E0B11F538E}" srcOrd="0" destOrd="0" presId="urn:microsoft.com/office/officeart/2005/8/layout/orgChart1"/>
    <dgm:cxn modelId="{575834A6-F05E-4F5F-9024-ECB43C5B222A}" srcId="{303CCE4E-55CB-4705-8671-B94238C36B0F}" destId="{DC5DDB74-4CDA-4910-B62B-ACA3E44D69D8}" srcOrd="0" destOrd="0" parTransId="{7B9C5A3B-7471-4C83-AD95-D046F71F7676}" sibTransId="{334EBA5B-CC3F-41D4-8ECF-976EFB90020F}"/>
    <dgm:cxn modelId="{8EFBBD1F-F764-4EE4-94BC-05793C503D0E}" srcId="{FBEAFD7F-3F80-48A7-B167-F3CC18F0B7FC}" destId="{FD22922A-96EB-47C8-9C6C-191A5207C671}" srcOrd="0" destOrd="0" parTransId="{16C63A3A-33CA-4A60-8432-91713429BC9C}" sibTransId="{EAEE9DF1-1313-4705-9489-588E2D7B755A}"/>
    <dgm:cxn modelId="{C300A7ED-99C2-47FD-96B2-DEF29A14A6EC}" srcId="{F75B8DD1-5A98-48F6-8928-FD29D21358B3}" destId="{220784FA-4613-4147-92EF-417D1A7E9936}" srcOrd="2" destOrd="0" parTransId="{393E4F77-7356-4442-8BA3-6556392C8565}" sibTransId="{A1E12E59-EBF5-4DF5-B611-9E50B46C152F}"/>
    <dgm:cxn modelId="{AB9A8762-089E-49B6-84F3-2661EC203F59}" type="presOf" srcId="{DBAFB039-4ABC-4EB4-A22D-7C9817D08293}" destId="{62313187-8F8C-46BD-B606-29C4ED497877}" srcOrd="0" destOrd="0" presId="urn:microsoft.com/office/officeart/2005/8/layout/orgChart1"/>
    <dgm:cxn modelId="{10EDC2E3-2176-4EEB-9077-D2C5DF5581BE}" type="presOf" srcId="{D66A6585-6857-411F-8288-2EA76D3A593C}" destId="{832E98AF-68EE-4ED6-8888-F1099CB6D2CE}" srcOrd="0" destOrd="0" presId="urn:microsoft.com/office/officeart/2005/8/layout/orgChart1"/>
    <dgm:cxn modelId="{800269A5-407C-43B7-9DC4-71A52F75B786}" type="presOf" srcId="{AF72FD1B-5188-46A1-86DD-2CA598CAAC0B}" destId="{6529DAB5-3CDE-4C15-B1A1-0B4D7A50D956}" srcOrd="0" destOrd="0" presId="urn:microsoft.com/office/officeart/2005/8/layout/orgChart1"/>
    <dgm:cxn modelId="{5E56276F-1549-4BDF-931F-3E153500247D}" type="presOf" srcId="{FBEAFD7F-3F80-48A7-B167-F3CC18F0B7FC}" destId="{AB9EC22C-F8DB-4D9F-8DEB-8F3692BF0338}" srcOrd="1" destOrd="0" presId="urn:microsoft.com/office/officeart/2005/8/layout/orgChart1"/>
    <dgm:cxn modelId="{9FF4E170-2607-430E-BF68-F4302CD59CCC}" type="presOf" srcId="{9AFA55F9-5B10-4AF1-9175-8BA57A9674FD}" destId="{9BEB71EF-95DB-490B-BFFC-808C782C724A}" srcOrd="0" destOrd="0" presId="urn:microsoft.com/office/officeart/2005/8/layout/orgChart1"/>
    <dgm:cxn modelId="{8EF0AFF0-E6D1-44DC-B12B-062190F4E439}" type="presOf" srcId="{303CCE4E-55CB-4705-8671-B94238C36B0F}" destId="{8D7F1D76-3B1B-4F06-8636-F4BE604AB818}" srcOrd="1" destOrd="0" presId="urn:microsoft.com/office/officeart/2005/8/layout/orgChart1"/>
    <dgm:cxn modelId="{1FD1FEA4-4CA2-4D86-92ED-3F87A912E795}" srcId="{220784FA-4613-4147-92EF-417D1A7E9936}" destId="{EF14FD3F-25BB-4057-B888-DBA8E245A890}" srcOrd="1" destOrd="0" parTransId="{DBAFB039-4ABC-4EB4-A22D-7C9817D08293}" sibTransId="{6FF5AB04-73CB-4BA6-A36B-490F8DF70E53}"/>
    <dgm:cxn modelId="{6420708A-0318-4A87-A8E9-25F98C124AB3}" type="presOf" srcId="{0D9A905C-D2A5-460A-9F5B-61F34009C8BA}" destId="{DA451AE6-18AB-4F45-9DF2-1AF5BEEB495F}" srcOrd="0" destOrd="0" presId="urn:microsoft.com/office/officeart/2005/8/layout/orgChart1"/>
    <dgm:cxn modelId="{061AF04B-F155-411D-A543-9BF5366C7023}" type="presOf" srcId="{303CCE4E-55CB-4705-8671-B94238C36B0F}" destId="{A69EF6D4-7835-4991-B540-DBB2A660A602}" srcOrd="0" destOrd="0" presId="urn:microsoft.com/office/officeart/2005/8/layout/orgChart1"/>
    <dgm:cxn modelId="{4EEF6153-DAEC-466A-8CCE-406ABFFE354E}" type="presOf" srcId="{16C63A3A-33CA-4A60-8432-91713429BC9C}" destId="{14AC7FF3-DF09-4239-B6D7-CC3D2A4F89F0}" srcOrd="0" destOrd="0" presId="urn:microsoft.com/office/officeart/2005/8/layout/orgChart1"/>
    <dgm:cxn modelId="{51BFD366-AEB8-401D-8EDE-8B3E3B8FDE3B}" type="presOf" srcId="{7B9C5A3B-7471-4C83-AD95-D046F71F7676}" destId="{69AE14EF-01B3-4EE0-9404-3C96995151F5}" srcOrd="0" destOrd="0" presId="urn:microsoft.com/office/officeart/2005/8/layout/orgChart1"/>
    <dgm:cxn modelId="{9E76585C-F9C4-46B2-9903-D0A2E3BE5FC2}" type="presOf" srcId="{DC5DDB74-4CDA-4910-B62B-ACA3E44D69D8}" destId="{53C3B0D6-242C-4AAF-9E77-FAD78153C8C3}" srcOrd="1" destOrd="0" presId="urn:microsoft.com/office/officeart/2005/8/layout/orgChart1"/>
    <dgm:cxn modelId="{97177C1B-47DE-480D-AF17-26479BD19FB8}" type="presOf" srcId="{FBEAFD7F-3F80-48A7-B167-F3CC18F0B7FC}" destId="{77D379CC-448E-4790-92CB-82486DCDFD97}" srcOrd="0" destOrd="0" presId="urn:microsoft.com/office/officeart/2005/8/layout/orgChart1"/>
    <dgm:cxn modelId="{58AA3D2D-6355-428A-9C10-33B15DEC411C}" type="presOf" srcId="{E3E531C9-C192-4B6C-949C-9B9EFE36A770}" destId="{7BD51FC3-744E-4944-BFF4-1E7325903F92}" srcOrd="1" destOrd="0" presId="urn:microsoft.com/office/officeart/2005/8/layout/orgChart1"/>
    <dgm:cxn modelId="{290C8FB9-4A68-4B18-A57E-7B203C3FCABB}" srcId="{EF14FD3F-25BB-4057-B888-DBA8E245A890}" destId="{D66A6585-6857-411F-8288-2EA76D3A593C}" srcOrd="0" destOrd="0" parTransId="{4B16D2F2-E329-46C5-A7CC-8E3805678808}" sibTransId="{8625A1AC-E3D0-4B1A-8575-BBF0EE442324}"/>
    <dgm:cxn modelId="{CAF44621-50C6-4086-8E5F-9D233BFBFD82}" srcId="{23A84CB6-6FAA-4C23-BA6F-A1D9EA73B016}" destId="{FBEAFD7F-3F80-48A7-B167-F3CC18F0B7FC}" srcOrd="1" destOrd="0" parTransId="{862F556B-16B0-4812-ADEF-8AD6B43FD439}" sibTransId="{66B0B5FD-BA8B-4461-83F6-C098B4AF1C49}"/>
    <dgm:cxn modelId="{BFF9536C-B1D1-4846-84E0-901FDF601F53}" type="presOf" srcId="{F68AA053-0896-465A-A02D-F4421CA876B6}" destId="{4E02CD9E-B54A-443A-9E0D-5869DB4E8CAD}" srcOrd="0" destOrd="0" presId="urn:microsoft.com/office/officeart/2005/8/layout/orgChart1"/>
    <dgm:cxn modelId="{83179658-DE2B-4A3C-B226-9BEA19242E80}" type="presOf" srcId="{DB85F4EB-E29A-4225-9D7D-1C55D6CFEAF8}" destId="{CA36BD7D-A2E6-49B6-B0FA-FBF68940FC87}" srcOrd="1" destOrd="0" presId="urn:microsoft.com/office/officeart/2005/8/layout/orgChart1"/>
    <dgm:cxn modelId="{A0FB3F62-6022-46CE-A1FA-3A417EF41F61}" type="presOf" srcId="{220784FA-4613-4147-92EF-417D1A7E9936}" destId="{937C4242-A396-4611-8B54-49F54483BB8F}" srcOrd="1" destOrd="0" presId="urn:microsoft.com/office/officeart/2005/8/layout/orgChart1"/>
    <dgm:cxn modelId="{FB87D5C2-293B-4722-9B93-CA733342EE12}" srcId="{F75B8DD1-5A98-48F6-8928-FD29D21358B3}" destId="{303CCE4E-55CB-4705-8671-B94238C36B0F}" srcOrd="0" destOrd="0" parTransId="{8B025F56-5A21-4539-BF56-A883C3C3F392}" sibTransId="{B6651FD2-380D-45C5-9141-DEF527B65394}"/>
    <dgm:cxn modelId="{30592E2D-06DC-4C20-A89D-6B59F013C915}" type="presOf" srcId="{F75B8DD1-5A98-48F6-8928-FD29D21358B3}" destId="{A4098A9F-CAE9-47D0-A1A9-27F5C159FF65}" srcOrd="1" destOrd="0" presId="urn:microsoft.com/office/officeart/2005/8/layout/orgChart1"/>
    <dgm:cxn modelId="{8616AC93-A7AC-4340-B566-3A4921BF25C2}" type="presOf" srcId="{752918E4-BAD2-44BD-8D87-D88775E5E009}" destId="{0C20D882-02E3-4613-9052-E449AAF4BB88}" srcOrd="0" destOrd="0" presId="urn:microsoft.com/office/officeart/2005/8/layout/orgChart1"/>
    <dgm:cxn modelId="{DF677F16-67BE-4186-94EE-906A19B67560}" type="presParOf" srcId="{9BEB71EF-95DB-490B-BFFC-808C782C724A}" destId="{5B9F557C-CB02-40E6-9660-E35DE3EB56CD}" srcOrd="0" destOrd="0" presId="urn:microsoft.com/office/officeart/2005/8/layout/orgChart1"/>
    <dgm:cxn modelId="{2DF66746-FA8F-4221-A645-DBF0BFC4A7C0}" type="presParOf" srcId="{5B9F557C-CB02-40E6-9660-E35DE3EB56CD}" destId="{FBD4345F-ABE9-4247-9E93-52BAE33826DB}" srcOrd="0" destOrd="0" presId="urn:microsoft.com/office/officeart/2005/8/layout/orgChart1"/>
    <dgm:cxn modelId="{2F2A300E-9F6A-41B6-BCE9-6648DDBB6940}" type="presParOf" srcId="{FBD4345F-ABE9-4247-9E93-52BAE33826DB}" destId="{3EFFBB66-2FB2-4A44-911E-133DA8C325D0}" srcOrd="0" destOrd="0" presId="urn:microsoft.com/office/officeart/2005/8/layout/orgChart1"/>
    <dgm:cxn modelId="{F848990C-B021-4123-A4A4-19E12F4357FA}" type="presParOf" srcId="{FBD4345F-ABE9-4247-9E93-52BAE33826DB}" destId="{A4098A9F-CAE9-47D0-A1A9-27F5C159FF65}" srcOrd="1" destOrd="0" presId="urn:microsoft.com/office/officeart/2005/8/layout/orgChart1"/>
    <dgm:cxn modelId="{68156767-69C5-48E7-AD09-E2F993B64B56}" type="presParOf" srcId="{5B9F557C-CB02-40E6-9660-E35DE3EB56CD}" destId="{F7B01A32-5E7B-474E-BF0A-6ECC329B2E62}" srcOrd="1" destOrd="0" presId="urn:microsoft.com/office/officeart/2005/8/layout/orgChart1"/>
    <dgm:cxn modelId="{F985A2EC-BBB4-47CD-8B13-7F1A5B7E6C15}" type="presParOf" srcId="{F7B01A32-5E7B-474E-BF0A-6ECC329B2E62}" destId="{BC3D7A16-27E5-4786-A9E4-3B60C7410230}" srcOrd="0" destOrd="0" presId="urn:microsoft.com/office/officeart/2005/8/layout/orgChart1"/>
    <dgm:cxn modelId="{66A1DB4D-7C80-4798-8807-2E24E5A86013}" type="presParOf" srcId="{F7B01A32-5E7B-474E-BF0A-6ECC329B2E62}" destId="{9C874004-3823-47C1-A187-09926E5421D8}" srcOrd="1" destOrd="0" presId="urn:microsoft.com/office/officeart/2005/8/layout/orgChart1"/>
    <dgm:cxn modelId="{B40A2192-C41A-46DC-AE9F-1805CA89E222}" type="presParOf" srcId="{9C874004-3823-47C1-A187-09926E5421D8}" destId="{8F1CC503-C9B6-4939-A425-9DE46B9ACC26}" srcOrd="0" destOrd="0" presId="urn:microsoft.com/office/officeart/2005/8/layout/orgChart1"/>
    <dgm:cxn modelId="{1A7CD44D-C99C-4920-A33B-7E64F0CA602B}" type="presParOf" srcId="{8F1CC503-C9B6-4939-A425-9DE46B9ACC26}" destId="{A69EF6D4-7835-4991-B540-DBB2A660A602}" srcOrd="0" destOrd="0" presId="urn:microsoft.com/office/officeart/2005/8/layout/orgChart1"/>
    <dgm:cxn modelId="{20CD40F8-F247-4322-87C1-17080ACBC030}" type="presParOf" srcId="{8F1CC503-C9B6-4939-A425-9DE46B9ACC26}" destId="{8D7F1D76-3B1B-4F06-8636-F4BE604AB818}" srcOrd="1" destOrd="0" presId="urn:microsoft.com/office/officeart/2005/8/layout/orgChart1"/>
    <dgm:cxn modelId="{66F26BD7-C7AE-4B2E-A279-F466630888E4}" type="presParOf" srcId="{9C874004-3823-47C1-A187-09926E5421D8}" destId="{2DF24261-F7B9-49DC-B397-2A040820E9AE}" srcOrd="1" destOrd="0" presId="urn:microsoft.com/office/officeart/2005/8/layout/orgChart1"/>
    <dgm:cxn modelId="{2C85B528-D635-4903-A6CA-DC57164A8DBD}" type="presParOf" srcId="{2DF24261-F7B9-49DC-B397-2A040820E9AE}" destId="{69AE14EF-01B3-4EE0-9404-3C96995151F5}" srcOrd="0" destOrd="0" presId="urn:microsoft.com/office/officeart/2005/8/layout/orgChart1"/>
    <dgm:cxn modelId="{3EFF3552-B6AB-4726-875C-E7A309A13942}" type="presParOf" srcId="{2DF24261-F7B9-49DC-B397-2A040820E9AE}" destId="{66DFAD97-4712-409B-9A6E-6043EDAAC850}" srcOrd="1" destOrd="0" presId="urn:microsoft.com/office/officeart/2005/8/layout/orgChart1"/>
    <dgm:cxn modelId="{165CBCA2-6E59-41AA-A507-2D430BE7BC4F}" type="presParOf" srcId="{66DFAD97-4712-409B-9A6E-6043EDAAC850}" destId="{83450E2B-D486-4FDB-A61C-1C85354225E3}" srcOrd="0" destOrd="0" presId="urn:microsoft.com/office/officeart/2005/8/layout/orgChart1"/>
    <dgm:cxn modelId="{B57F0DA3-DF90-417D-844B-CED3AF5C3ABF}" type="presParOf" srcId="{83450E2B-D486-4FDB-A61C-1C85354225E3}" destId="{9A8452B6-E270-445D-8323-044AF9DE7C1C}" srcOrd="0" destOrd="0" presId="urn:microsoft.com/office/officeart/2005/8/layout/orgChart1"/>
    <dgm:cxn modelId="{FEA0E025-7281-4A8A-9069-66661433D2A0}" type="presParOf" srcId="{83450E2B-D486-4FDB-A61C-1C85354225E3}" destId="{53C3B0D6-242C-4AAF-9E77-FAD78153C8C3}" srcOrd="1" destOrd="0" presId="urn:microsoft.com/office/officeart/2005/8/layout/orgChart1"/>
    <dgm:cxn modelId="{1B30B0D6-23E2-48AA-9DF4-5497AD982AB1}" type="presParOf" srcId="{66DFAD97-4712-409B-9A6E-6043EDAAC850}" destId="{A5D3D847-7431-4BB5-BC0D-AE8058043CF6}" srcOrd="1" destOrd="0" presId="urn:microsoft.com/office/officeart/2005/8/layout/orgChart1"/>
    <dgm:cxn modelId="{540AB053-D5DB-487C-9DE3-11603AECFCBC}" type="presParOf" srcId="{A5D3D847-7431-4BB5-BC0D-AE8058043CF6}" destId="{76CFCD09-5610-46BD-81C8-767EC07073C5}" srcOrd="0" destOrd="0" presId="urn:microsoft.com/office/officeart/2005/8/layout/orgChart1"/>
    <dgm:cxn modelId="{51C2B4D0-7B4E-429E-A583-B628DFBA4129}" type="presParOf" srcId="{A5D3D847-7431-4BB5-BC0D-AE8058043CF6}" destId="{034C7790-71C9-4F1A-B68F-F6DDEFB59DA4}" srcOrd="1" destOrd="0" presId="urn:microsoft.com/office/officeart/2005/8/layout/orgChart1"/>
    <dgm:cxn modelId="{EEB97CF9-3649-4EAB-A198-CA7156B5B308}" type="presParOf" srcId="{034C7790-71C9-4F1A-B68F-F6DDEFB59DA4}" destId="{D6B2D9F0-EB59-4D8A-B5F9-2A852B9AA65B}" srcOrd="0" destOrd="0" presId="urn:microsoft.com/office/officeart/2005/8/layout/orgChart1"/>
    <dgm:cxn modelId="{CAF5A82C-B104-481F-827F-9D83A7755CAE}" type="presParOf" srcId="{D6B2D9F0-EB59-4D8A-B5F9-2A852B9AA65B}" destId="{0C20D882-02E3-4613-9052-E449AAF4BB88}" srcOrd="0" destOrd="0" presId="urn:microsoft.com/office/officeart/2005/8/layout/orgChart1"/>
    <dgm:cxn modelId="{0AF75080-E7CF-4D9A-85B7-2913C62C1ECE}" type="presParOf" srcId="{D6B2D9F0-EB59-4D8A-B5F9-2A852B9AA65B}" destId="{C47CCCC8-E443-4B50-9CE1-C30E5DED57F7}" srcOrd="1" destOrd="0" presId="urn:microsoft.com/office/officeart/2005/8/layout/orgChart1"/>
    <dgm:cxn modelId="{A336A9B6-C515-49E3-94B3-02E0E9D0496E}" type="presParOf" srcId="{034C7790-71C9-4F1A-B68F-F6DDEFB59DA4}" destId="{F23BF2D5-644A-49D1-9CBC-8192F18D8455}" srcOrd="1" destOrd="0" presId="urn:microsoft.com/office/officeart/2005/8/layout/orgChart1"/>
    <dgm:cxn modelId="{888426C0-713F-4E46-9A43-300470E52223}" type="presParOf" srcId="{034C7790-71C9-4F1A-B68F-F6DDEFB59DA4}" destId="{2976F6CE-8E4A-49F9-BEF7-C8320C4B029B}" srcOrd="2" destOrd="0" presId="urn:microsoft.com/office/officeart/2005/8/layout/orgChart1"/>
    <dgm:cxn modelId="{18B35549-6A1F-4D48-982B-D8DD3A748007}" type="presParOf" srcId="{66DFAD97-4712-409B-9A6E-6043EDAAC850}" destId="{1D023D01-5237-435E-AFFD-799C63A60457}" srcOrd="2" destOrd="0" presId="urn:microsoft.com/office/officeart/2005/8/layout/orgChart1"/>
    <dgm:cxn modelId="{9D2C251B-41DB-41C9-8AA3-C58FD90ADF57}" type="presParOf" srcId="{2DF24261-F7B9-49DC-B397-2A040820E9AE}" destId="{26BE0DB5-BC43-4E1A-B8C6-76E0B11F538E}" srcOrd="2" destOrd="0" presId="urn:microsoft.com/office/officeart/2005/8/layout/orgChart1"/>
    <dgm:cxn modelId="{5E077895-E658-4A37-9A87-5386DD3926A8}" type="presParOf" srcId="{2DF24261-F7B9-49DC-B397-2A040820E9AE}" destId="{B5FA0BED-4039-4ABF-9B3B-C66D2E54DB5F}" srcOrd="3" destOrd="0" presId="urn:microsoft.com/office/officeart/2005/8/layout/orgChart1"/>
    <dgm:cxn modelId="{AA994D55-F8BD-454D-A7F6-7018B7E0CBF6}" type="presParOf" srcId="{B5FA0BED-4039-4ABF-9B3B-C66D2E54DB5F}" destId="{6D26FB6A-94B6-41A8-A83E-F689F64F99BD}" srcOrd="0" destOrd="0" presId="urn:microsoft.com/office/officeart/2005/8/layout/orgChart1"/>
    <dgm:cxn modelId="{49765FB9-B833-4278-8B40-2EAFEBD8876D}" type="presParOf" srcId="{6D26FB6A-94B6-41A8-A83E-F689F64F99BD}" destId="{6529DAB5-3CDE-4C15-B1A1-0B4D7A50D956}" srcOrd="0" destOrd="0" presId="urn:microsoft.com/office/officeart/2005/8/layout/orgChart1"/>
    <dgm:cxn modelId="{BC5FADD9-1E61-4C6E-BCE8-E51B5722EFA2}" type="presParOf" srcId="{6D26FB6A-94B6-41A8-A83E-F689F64F99BD}" destId="{C25FA0B8-4307-4854-9B83-6259CED8EEA3}" srcOrd="1" destOrd="0" presId="urn:microsoft.com/office/officeart/2005/8/layout/orgChart1"/>
    <dgm:cxn modelId="{7D46FA58-E985-41D8-98D0-634D7EA4E4B5}" type="presParOf" srcId="{B5FA0BED-4039-4ABF-9B3B-C66D2E54DB5F}" destId="{268A3554-05D4-4C6A-8E1F-532D4353D33B}" srcOrd="1" destOrd="0" presId="urn:microsoft.com/office/officeart/2005/8/layout/orgChart1"/>
    <dgm:cxn modelId="{EABA01B4-B3B1-484C-9BF1-186691622ED8}" type="presParOf" srcId="{268A3554-05D4-4C6A-8E1F-532D4353D33B}" destId="{65EB9833-809F-445B-B146-3D8770F58BFA}" srcOrd="0" destOrd="0" presId="urn:microsoft.com/office/officeart/2005/8/layout/orgChart1"/>
    <dgm:cxn modelId="{8C95A94E-EC5D-4B8F-ABC5-F8ECF7B32B27}" type="presParOf" srcId="{268A3554-05D4-4C6A-8E1F-532D4353D33B}" destId="{A25A8595-2DF5-4AD1-B850-96033357ED2D}" srcOrd="1" destOrd="0" presId="urn:microsoft.com/office/officeart/2005/8/layout/orgChart1"/>
    <dgm:cxn modelId="{04248ABA-339B-444D-B789-CF975CA47A7C}" type="presParOf" srcId="{A25A8595-2DF5-4AD1-B850-96033357ED2D}" destId="{EF914B5B-6AA7-488D-8FD1-673BBD3AACAF}" srcOrd="0" destOrd="0" presId="urn:microsoft.com/office/officeart/2005/8/layout/orgChart1"/>
    <dgm:cxn modelId="{8C94AA32-47B8-47FE-8F6F-132B062362BD}" type="presParOf" srcId="{EF914B5B-6AA7-488D-8FD1-673BBD3AACAF}" destId="{B98902A8-023D-424B-BE59-4CAD19E20FDB}" srcOrd="0" destOrd="0" presId="urn:microsoft.com/office/officeart/2005/8/layout/orgChart1"/>
    <dgm:cxn modelId="{3F3A785E-A4F1-409D-8D8F-BDDF9AFBEBEF}" type="presParOf" srcId="{EF914B5B-6AA7-488D-8FD1-673BBD3AACAF}" destId="{12DAD3FD-D773-4DFF-8620-316B9BD88CDB}" srcOrd="1" destOrd="0" presId="urn:microsoft.com/office/officeart/2005/8/layout/orgChart1"/>
    <dgm:cxn modelId="{3B3D4AF8-D3AE-477C-B758-17568FE2C3F6}" type="presParOf" srcId="{A25A8595-2DF5-4AD1-B850-96033357ED2D}" destId="{1229298E-36D4-459D-8210-624226712294}" srcOrd="1" destOrd="0" presId="urn:microsoft.com/office/officeart/2005/8/layout/orgChart1"/>
    <dgm:cxn modelId="{16DED89B-1CD2-44CD-88DA-258A1EDF10D4}" type="presParOf" srcId="{A25A8595-2DF5-4AD1-B850-96033357ED2D}" destId="{CB1697FE-44F8-4361-9FD4-6B2E92CA63B3}" srcOrd="2" destOrd="0" presId="urn:microsoft.com/office/officeart/2005/8/layout/orgChart1"/>
    <dgm:cxn modelId="{71206FFE-C6BF-4908-97A9-318A412B53E3}" type="presParOf" srcId="{B5FA0BED-4039-4ABF-9B3B-C66D2E54DB5F}" destId="{D6B16F3A-4F91-4E19-ACBF-5C59F7E80F13}" srcOrd="2" destOrd="0" presId="urn:microsoft.com/office/officeart/2005/8/layout/orgChart1"/>
    <dgm:cxn modelId="{B3B2B250-FE1A-43E9-9AC6-D62DAE8FF2DA}" type="presParOf" srcId="{9C874004-3823-47C1-A187-09926E5421D8}" destId="{502D805B-D040-4DA8-9608-25910ABA8F02}" srcOrd="2" destOrd="0" presId="urn:microsoft.com/office/officeart/2005/8/layout/orgChart1"/>
    <dgm:cxn modelId="{89FA2EEB-C87F-461C-9255-5AAC1F33664D}" type="presParOf" srcId="{F7B01A32-5E7B-474E-BF0A-6ECC329B2E62}" destId="{9B0C746A-A01D-4A8C-B8E0-54E187DB818F}" srcOrd="2" destOrd="0" presId="urn:microsoft.com/office/officeart/2005/8/layout/orgChart1"/>
    <dgm:cxn modelId="{2354FFF3-5E60-4659-A47F-5E705145D495}" type="presParOf" srcId="{F7B01A32-5E7B-474E-BF0A-6ECC329B2E62}" destId="{44744A43-7585-4B08-898B-AB3AE278E42A}" srcOrd="3" destOrd="0" presId="urn:microsoft.com/office/officeart/2005/8/layout/orgChart1"/>
    <dgm:cxn modelId="{CAA01A4D-4E1E-44A4-A6D9-AF63C928C7AD}" type="presParOf" srcId="{44744A43-7585-4B08-898B-AB3AE278E42A}" destId="{E1741584-C361-48FB-9F6D-2C754E0FACFF}" srcOrd="0" destOrd="0" presId="urn:microsoft.com/office/officeart/2005/8/layout/orgChart1"/>
    <dgm:cxn modelId="{417454B4-2F83-49C8-939B-1A2D29FAFD53}" type="presParOf" srcId="{E1741584-C361-48FB-9F6D-2C754E0FACFF}" destId="{A1A01053-6323-4B78-B0A5-153C7CCAF1B6}" srcOrd="0" destOrd="0" presId="urn:microsoft.com/office/officeart/2005/8/layout/orgChart1"/>
    <dgm:cxn modelId="{4E716A22-9625-4101-9D8B-81382A396BD1}" type="presParOf" srcId="{E1741584-C361-48FB-9F6D-2C754E0FACFF}" destId="{5B6A5425-0CC4-4C5D-BAD3-A254808EC7A7}" srcOrd="1" destOrd="0" presId="urn:microsoft.com/office/officeart/2005/8/layout/orgChart1"/>
    <dgm:cxn modelId="{C4884CEB-A3ED-49DD-A5DF-D7609964FE7E}" type="presParOf" srcId="{44744A43-7585-4B08-898B-AB3AE278E42A}" destId="{186EA41E-E70B-4E04-938B-B2CC47783B4E}" srcOrd="1" destOrd="0" presId="urn:microsoft.com/office/officeart/2005/8/layout/orgChart1"/>
    <dgm:cxn modelId="{7074E550-5BEB-47A1-BB45-6BC934A7E8A6}" type="presParOf" srcId="{186EA41E-E70B-4E04-938B-B2CC47783B4E}" destId="{14631BF8-4F5B-4539-A65E-7A95DC570FF4}" srcOrd="0" destOrd="0" presId="urn:microsoft.com/office/officeart/2005/8/layout/orgChart1"/>
    <dgm:cxn modelId="{D1B72B30-9483-4D3B-8A6A-D2C02024E8AB}" type="presParOf" srcId="{186EA41E-E70B-4E04-938B-B2CC47783B4E}" destId="{CE5928D0-442E-499D-8341-A2982E62986E}" srcOrd="1" destOrd="0" presId="urn:microsoft.com/office/officeart/2005/8/layout/orgChart1"/>
    <dgm:cxn modelId="{DDBABEE4-31EA-4427-971C-9497B2DEC655}" type="presParOf" srcId="{CE5928D0-442E-499D-8341-A2982E62986E}" destId="{0F62A024-04E5-43AB-A37F-441655EBC08D}" srcOrd="0" destOrd="0" presId="urn:microsoft.com/office/officeart/2005/8/layout/orgChart1"/>
    <dgm:cxn modelId="{EA92237E-53D9-43C3-8B43-959669B89BB5}" type="presParOf" srcId="{0F62A024-04E5-43AB-A37F-441655EBC08D}" destId="{9C268222-717B-437F-B48C-6AD7D462F8A4}" srcOrd="0" destOrd="0" presId="urn:microsoft.com/office/officeart/2005/8/layout/orgChart1"/>
    <dgm:cxn modelId="{4EF3977B-E338-4E11-AF6A-4927B46B5929}" type="presParOf" srcId="{0F62A024-04E5-43AB-A37F-441655EBC08D}" destId="{CE01E515-3D85-48C7-961D-5DC1C824C145}" srcOrd="1" destOrd="0" presId="urn:microsoft.com/office/officeart/2005/8/layout/orgChart1"/>
    <dgm:cxn modelId="{9F1272EC-6C3F-4159-81FF-2468BFA43B0D}" type="presParOf" srcId="{CE5928D0-442E-499D-8341-A2982E62986E}" destId="{09CDBC62-B03B-4160-A19D-51F9C76CEB26}" srcOrd="1" destOrd="0" presId="urn:microsoft.com/office/officeart/2005/8/layout/orgChart1"/>
    <dgm:cxn modelId="{460345A4-27A1-4441-A2AA-D02810591244}" type="presParOf" srcId="{09CDBC62-B03B-4160-A19D-51F9C76CEB26}" destId="{117188E7-0907-43FE-85F4-6694499D85CD}" srcOrd="0" destOrd="0" presId="urn:microsoft.com/office/officeart/2005/8/layout/orgChart1"/>
    <dgm:cxn modelId="{BC016B8C-12D4-49F6-8DEA-005B285CC26B}" type="presParOf" srcId="{09CDBC62-B03B-4160-A19D-51F9C76CEB26}" destId="{421BA576-EBA5-4E0D-BEAE-414975954EBC}" srcOrd="1" destOrd="0" presId="urn:microsoft.com/office/officeart/2005/8/layout/orgChart1"/>
    <dgm:cxn modelId="{FFCEFF5C-0FB3-47E9-9A16-7C35ACC90DF2}" type="presParOf" srcId="{421BA576-EBA5-4E0D-BEAE-414975954EBC}" destId="{0C75C856-676A-460A-BB3D-B93E8DB33D4C}" srcOrd="0" destOrd="0" presId="urn:microsoft.com/office/officeart/2005/8/layout/orgChart1"/>
    <dgm:cxn modelId="{84557C9B-B858-4DF8-BE39-11FCB00135E2}" type="presParOf" srcId="{0C75C856-676A-460A-BB3D-B93E8DB33D4C}" destId="{6CAEFE36-B9B9-4F65-82B4-551EB33504C1}" srcOrd="0" destOrd="0" presId="urn:microsoft.com/office/officeart/2005/8/layout/orgChart1"/>
    <dgm:cxn modelId="{45E6BA12-38B3-4929-845B-F89BF8A16239}" type="presParOf" srcId="{0C75C856-676A-460A-BB3D-B93E8DB33D4C}" destId="{7BD51FC3-744E-4944-BFF4-1E7325903F92}" srcOrd="1" destOrd="0" presId="urn:microsoft.com/office/officeart/2005/8/layout/orgChart1"/>
    <dgm:cxn modelId="{828F23DF-0C37-4D69-8F95-D3A7021AFFE7}" type="presParOf" srcId="{421BA576-EBA5-4E0D-BEAE-414975954EBC}" destId="{1C7DBBCB-F933-4A82-9073-7A6D67B99627}" srcOrd="1" destOrd="0" presId="urn:microsoft.com/office/officeart/2005/8/layout/orgChart1"/>
    <dgm:cxn modelId="{4AB88288-6810-4DE4-B57B-0086CDCD2E48}" type="presParOf" srcId="{421BA576-EBA5-4E0D-BEAE-414975954EBC}" destId="{BCE81C18-7D00-4E1A-BE22-92A5785BA2CC}" srcOrd="2" destOrd="0" presId="urn:microsoft.com/office/officeart/2005/8/layout/orgChart1"/>
    <dgm:cxn modelId="{6138A412-8579-4035-BB90-1F2FFA15C2F6}" type="presParOf" srcId="{CE5928D0-442E-499D-8341-A2982E62986E}" destId="{20702DBA-4A1D-442B-B0C5-855F5C063B9B}" srcOrd="2" destOrd="0" presId="urn:microsoft.com/office/officeart/2005/8/layout/orgChart1"/>
    <dgm:cxn modelId="{7F08E057-BA15-4C0C-B83E-30619F2C4C8F}" type="presParOf" srcId="{186EA41E-E70B-4E04-938B-B2CC47783B4E}" destId="{4C35F814-1ED9-42DC-AB00-73BA0FDF9F5F}" srcOrd="2" destOrd="0" presId="urn:microsoft.com/office/officeart/2005/8/layout/orgChart1"/>
    <dgm:cxn modelId="{4AE42B98-BA2A-4B92-885B-FCD83DCEEAF0}" type="presParOf" srcId="{186EA41E-E70B-4E04-938B-B2CC47783B4E}" destId="{C212EB67-73C0-42DB-B3DC-9A71CEFB1EFF}" srcOrd="3" destOrd="0" presId="urn:microsoft.com/office/officeart/2005/8/layout/orgChart1"/>
    <dgm:cxn modelId="{06A9D378-45F0-4BBC-9DD2-195ABA4DF72C}" type="presParOf" srcId="{C212EB67-73C0-42DB-B3DC-9A71CEFB1EFF}" destId="{27517A9C-FD2B-410A-A1F9-AF34ADAC7740}" srcOrd="0" destOrd="0" presId="urn:microsoft.com/office/officeart/2005/8/layout/orgChart1"/>
    <dgm:cxn modelId="{7901990E-07C1-4D2F-83A8-ACDF6D8C118D}" type="presParOf" srcId="{27517A9C-FD2B-410A-A1F9-AF34ADAC7740}" destId="{77D379CC-448E-4790-92CB-82486DCDFD97}" srcOrd="0" destOrd="0" presId="urn:microsoft.com/office/officeart/2005/8/layout/orgChart1"/>
    <dgm:cxn modelId="{1BCE82D8-3BAD-42C2-B0AD-4B4B15D2C288}" type="presParOf" srcId="{27517A9C-FD2B-410A-A1F9-AF34ADAC7740}" destId="{AB9EC22C-F8DB-4D9F-8DEB-8F3692BF0338}" srcOrd="1" destOrd="0" presId="urn:microsoft.com/office/officeart/2005/8/layout/orgChart1"/>
    <dgm:cxn modelId="{F2E4D8C1-3A1B-41CD-9B4C-E110E3D3F988}" type="presParOf" srcId="{C212EB67-73C0-42DB-B3DC-9A71CEFB1EFF}" destId="{7B6DD279-98BB-4C8D-8127-4731EB679489}" srcOrd="1" destOrd="0" presId="urn:microsoft.com/office/officeart/2005/8/layout/orgChart1"/>
    <dgm:cxn modelId="{56E045A1-586F-446B-87FE-98B55AC6AEB1}" type="presParOf" srcId="{7B6DD279-98BB-4C8D-8127-4731EB679489}" destId="{14AC7FF3-DF09-4239-B6D7-CC3D2A4F89F0}" srcOrd="0" destOrd="0" presId="urn:microsoft.com/office/officeart/2005/8/layout/orgChart1"/>
    <dgm:cxn modelId="{DB164347-7402-49F5-85C3-4EE37CB43B37}" type="presParOf" srcId="{7B6DD279-98BB-4C8D-8127-4731EB679489}" destId="{6AEE211D-ECCD-40F1-B7E1-5258ABB5D7CA}" srcOrd="1" destOrd="0" presId="urn:microsoft.com/office/officeart/2005/8/layout/orgChart1"/>
    <dgm:cxn modelId="{65E84074-5520-4767-BD69-81E9A420AAF1}" type="presParOf" srcId="{6AEE211D-ECCD-40F1-B7E1-5258ABB5D7CA}" destId="{CAAF0504-E4FD-4514-85ED-203C28030F06}" srcOrd="0" destOrd="0" presId="urn:microsoft.com/office/officeart/2005/8/layout/orgChart1"/>
    <dgm:cxn modelId="{5AA73753-8E27-4040-B346-C521F031F962}" type="presParOf" srcId="{CAAF0504-E4FD-4514-85ED-203C28030F06}" destId="{FEF38B46-D88F-4298-849B-7C5A630BBC63}" srcOrd="0" destOrd="0" presId="urn:microsoft.com/office/officeart/2005/8/layout/orgChart1"/>
    <dgm:cxn modelId="{B11C5923-C6D0-4965-A492-FDF4C261CE35}" type="presParOf" srcId="{CAAF0504-E4FD-4514-85ED-203C28030F06}" destId="{105B29DB-21BC-4619-B9C5-418EB1639DB1}" srcOrd="1" destOrd="0" presId="urn:microsoft.com/office/officeart/2005/8/layout/orgChart1"/>
    <dgm:cxn modelId="{05FC4B09-56E5-4FFF-9CD3-7BF200F98D15}" type="presParOf" srcId="{6AEE211D-ECCD-40F1-B7E1-5258ABB5D7CA}" destId="{2A6EBDDC-A098-4C40-A8D9-7199C0DB6A10}" srcOrd="1" destOrd="0" presId="urn:microsoft.com/office/officeart/2005/8/layout/orgChart1"/>
    <dgm:cxn modelId="{3F544A48-F3E3-47B9-9BEA-9D5F5E28F3AB}" type="presParOf" srcId="{6AEE211D-ECCD-40F1-B7E1-5258ABB5D7CA}" destId="{A1735845-C383-4B69-B112-368707F7F4E1}" srcOrd="2" destOrd="0" presId="urn:microsoft.com/office/officeart/2005/8/layout/orgChart1"/>
    <dgm:cxn modelId="{B7815292-C914-403A-B4A9-680693537E95}" type="presParOf" srcId="{C212EB67-73C0-42DB-B3DC-9A71CEFB1EFF}" destId="{064E51F8-7AE7-4ECB-B3F2-3060FCB9AD1F}" srcOrd="2" destOrd="0" presId="urn:microsoft.com/office/officeart/2005/8/layout/orgChart1"/>
    <dgm:cxn modelId="{84874B81-DDC5-49AB-A78F-8FE96BA6C586}" type="presParOf" srcId="{44744A43-7585-4B08-898B-AB3AE278E42A}" destId="{91400628-8E8A-4858-89AF-641FB770C6A5}" srcOrd="2" destOrd="0" presId="urn:microsoft.com/office/officeart/2005/8/layout/orgChart1"/>
    <dgm:cxn modelId="{90413A65-881A-4AE3-A853-DA9D7672CFF5}" type="presParOf" srcId="{F7B01A32-5E7B-474E-BF0A-6ECC329B2E62}" destId="{A393A74C-20DC-4214-9968-6544FB9AD498}" srcOrd="4" destOrd="0" presId="urn:microsoft.com/office/officeart/2005/8/layout/orgChart1"/>
    <dgm:cxn modelId="{662FAD51-16BA-420F-A82D-1BA134205070}" type="presParOf" srcId="{F7B01A32-5E7B-474E-BF0A-6ECC329B2E62}" destId="{0CC70036-EFA8-4776-8651-967D8BBC0D6E}" srcOrd="5" destOrd="0" presId="urn:microsoft.com/office/officeart/2005/8/layout/orgChart1"/>
    <dgm:cxn modelId="{63D4CA4E-9E62-4970-A9A8-6B2D1AA857D2}" type="presParOf" srcId="{0CC70036-EFA8-4776-8651-967D8BBC0D6E}" destId="{57301E71-B0BC-42B0-B3BA-A3906B7C4126}" srcOrd="0" destOrd="0" presId="urn:microsoft.com/office/officeart/2005/8/layout/orgChart1"/>
    <dgm:cxn modelId="{7ECCAB3B-4061-47F5-AE2A-2769C8545AFE}" type="presParOf" srcId="{57301E71-B0BC-42B0-B3BA-A3906B7C4126}" destId="{03E09B44-4948-472C-9C2A-90C847D44575}" srcOrd="0" destOrd="0" presId="urn:microsoft.com/office/officeart/2005/8/layout/orgChart1"/>
    <dgm:cxn modelId="{77FA9EBC-2AA0-4CF4-BA9A-324A4F5D98E8}" type="presParOf" srcId="{57301E71-B0BC-42B0-B3BA-A3906B7C4126}" destId="{937C4242-A396-4611-8B54-49F54483BB8F}" srcOrd="1" destOrd="0" presId="urn:microsoft.com/office/officeart/2005/8/layout/orgChart1"/>
    <dgm:cxn modelId="{E2727C0A-AC39-4E95-9819-372A47DE9764}" type="presParOf" srcId="{0CC70036-EFA8-4776-8651-967D8BBC0D6E}" destId="{535B8203-65BD-4222-9976-1F2140805CA7}" srcOrd="1" destOrd="0" presId="urn:microsoft.com/office/officeart/2005/8/layout/orgChart1"/>
    <dgm:cxn modelId="{A0F8153A-AE93-420A-8CA2-6671216ABB0F}" type="presParOf" srcId="{535B8203-65BD-4222-9976-1F2140805CA7}" destId="{DA451AE6-18AB-4F45-9DF2-1AF5BEEB495F}" srcOrd="0" destOrd="0" presId="urn:microsoft.com/office/officeart/2005/8/layout/orgChart1"/>
    <dgm:cxn modelId="{4AF3E007-5C5F-40E9-9D09-F7108224F17C}" type="presParOf" srcId="{535B8203-65BD-4222-9976-1F2140805CA7}" destId="{E4D615D5-1D3B-4346-971E-06E7150CF8F3}" srcOrd="1" destOrd="0" presId="urn:microsoft.com/office/officeart/2005/8/layout/orgChart1"/>
    <dgm:cxn modelId="{9C9A4B1E-9E25-4A3A-BCF2-9504E1336A96}" type="presParOf" srcId="{E4D615D5-1D3B-4346-971E-06E7150CF8F3}" destId="{95C3F7E4-E42B-4227-AF1F-0446C3E3CF56}" srcOrd="0" destOrd="0" presId="urn:microsoft.com/office/officeart/2005/8/layout/orgChart1"/>
    <dgm:cxn modelId="{C346272C-E965-4280-9EE4-E38B24508346}" type="presParOf" srcId="{95C3F7E4-E42B-4227-AF1F-0446C3E3CF56}" destId="{18724759-3DFB-4127-94C0-753A2AC237FF}" srcOrd="0" destOrd="0" presId="urn:microsoft.com/office/officeart/2005/8/layout/orgChart1"/>
    <dgm:cxn modelId="{0DF21843-9A59-4D31-A65E-DE1F29365C1E}" type="presParOf" srcId="{95C3F7E4-E42B-4227-AF1F-0446C3E3CF56}" destId="{CA36BD7D-A2E6-49B6-B0FA-FBF68940FC87}" srcOrd="1" destOrd="0" presId="urn:microsoft.com/office/officeart/2005/8/layout/orgChart1"/>
    <dgm:cxn modelId="{809C612E-85E9-42B6-A1C6-360396A1BC5B}" type="presParOf" srcId="{E4D615D5-1D3B-4346-971E-06E7150CF8F3}" destId="{CDE3A982-B9DC-497C-BB06-C77AB0FC63C2}" srcOrd="1" destOrd="0" presId="urn:microsoft.com/office/officeart/2005/8/layout/orgChart1"/>
    <dgm:cxn modelId="{B91987C3-9051-425F-8AB4-375BD3612B40}" type="presParOf" srcId="{CDE3A982-B9DC-497C-BB06-C77AB0FC63C2}" destId="{4E02CD9E-B54A-443A-9E0D-5869DB4E8CAD}" srcOrd="0" destOrd="0" presId="urn:microsoft.com/office/officeart/2005/8/layout/orgChart1"/>
    <dgm:cxn modelId="{C8BFE111-03A8-40DB-B5DF-CB1A291DCF68}" type="presParOf" srcId="{CDE3A982-B9DC-497C-BB06-C77AB0FC63C2}" destId="{FEEC88EB-673C-451B-BAF6-56CBFF566D7E}" srcOrd="1" destOrd="0" presId="urn:microsoft.com/office/officeart/2005/8/layout/orgChart1"/>
    <dgm:cxn modelId="{9A9064E5-FC69-4485-ABE2-CAE1EE3A9B44}" type="presParOf" srcId="{FEEC88EB-673C-451B-BAF6-56CBFF566D7E}" destId="{5E97086F-EEE1-4BE8-AFD8-20FF63B901D6}" srcOrd="0" destOrd="0" presId="urn:microsoft.com/office/officeart/2005/8/layout/orgChart1"/>
    <dgm:cxn modelId="{DEA9E636-41C3-4F2F-AF0F-662C0EB246F8}" type="presParOf" srcId="{5E97086F-EEE1-4BE8-AFD8-20FF63B901D6}" destId="{8FEC5CF6-F38D-4990-B14D-0728D13FF28F}" srcOrd="0" destOrd="0" presId="urn:microsoft.com/office/officeart/2005/8/layout/orgChart1"/>
    <dgm:cxn modelId="{79CC4AA0-4597-4648-94C3-A0E937C1B5CA}" type="presParOf" srcId="{5E97086F-EEE1-4BE8-AFD8-20FF63B901D6}" destId="{8F7163ED-4BE4-46DD-A0C3-11355878B17D}" srcOrd="1" destOrd="0" presId="urn:microsoft.com/office/officeart/2005/8/layout/orgChart1"/>
    <dgm:cxn modelId="{8512D1F6-4BF7-466A-ACD4-5729B0EB72E6}" type="presParOf" srcId="{FEEC88EB-673C-451B-BAF6-56CBFF566D7E}" destId="{6C06184A-958D-4949-90C8-B212486F23A0}" srcOrd="1" destOrd="0" presId="urn:microsoft.com/office/officeart/2005/8/layout/orgChart1"/>
    <dgm:cxn modelId="{634FBB95-3DEB-417E-8D91-D7DA913E749B}" type="presParOf" srcId="{FEEC88EB-673C-451B-BAF6-56CBFF566D7E}" destId="{47E57FEF-49D3-4077-906B-ECBD67D15731}" srcOrd="2" destOrd="0" presId="urn:microsoft.com/office/officeart/2005/8/layout/orgChart1"/>
    <dgm:cxn modelId="{E0E3C176-C5A4-4823-A526-529C92C61C9C}" type="presParOf" srcId="{E4D615D5-1D3B-4346-971E-06E7150CF8F3}" destId="{964C689C-734A-4AD4-95D0-4B552DE8DCCE}" srcOrd="2" destOrd="0" presId="urn:microsoft.com/office/officeart/2005/8/layout/orgChart1"/>
    <dgm:cxn modelId="{D1E561A7-279F-43A9-9CFD-3C5D72BD88BE}" type="presParOf" srcId="{535B8203-65BD-4222-9976-1F2140805CA7}" destId="{62313187-8F8C-46BD-B606-29C4ED497877}" srcOrd="2" destOrd="0" presId="urn:microsoft.com/office/officeart/2005/8/layout/orgChart1"/>
    <dgm:cxn modelId="{D1E04130-0DEF-48F1-AA39-6A1CEC992C53}" type="presParOf" srcId="{535B8203-65BD-4222-9976-1F2140805CA7}" destId="{57F265FE-7ECB-41F0-ACEB-E1469ED10EEC}" srcOrd="3" destOrd="0" presId="urn:microsoft.com/office/officeart/2005/8/layout/orgChart1"/>
    <dgm:cxn modelId="{67BA6E32-FFFE-4B9E-8CAB-3E2933C34E65}" type="presParOf" srcId="{57F265FE-7ECB-41F0-ACEB-E1469ED10EEC}" destId="{38167564-4A2F-429F-98EB-61B4A7B591D0}" srcOrd="0" destOrd="0" presId="urn:microsoft.com/office/officeart/2005/8/layout/orgChart1"/>
    <dgm:cxn modelId="{0966744D-E0D7-4466-A29A-02783BC4B9CB}" type="presParOf" srcId="{38167564-4A2F-429F-98EB-61B4A7B591D0}" destId="{852E2771-BE84-43D3-8B8A-FE1ADDAF3986}" srcOrd="0" destOrd="0" presId="urn:microsoft.com/office/officeart/2005/8/layout/orgChart1"/>
    <dgm:cxn modelId="{A1393C5E-3E6D-492D-98D6-7FC5C4E6A6AC}" type="presParOf" srcId="{38167564-4A2F-429F-98EB-61B4A7B591D0}" destId="{59733967-F743-4DEE-A1A9-B458C13818C5}" srcOrd="1" destOrd="0" presId="urn:microsoft.com/office/officeart/2005/8/layout/orgChart1"/>
    <dgm:cxn modelId="{0B017B50-4CE1-4132-A12F-13669F87BC00}" type="presParOf" srcId="{57F265FE-7ECB-41F0-ACEB-E1469ED10EEC}" destId="{D915B0FF-C7C6-4EC7-AFCB-1F6B124E667F}" srcOrd="1" destOrd="0" presId="urn:microsoft.com/office/officeart/2005/8/layout/orgChart1"/>
    <dgm:cxn modelId="{5D0711BF-E174-4290-AFEB-929F22D527A3}" type="presParOf" srcId="{D915B0FF-C7C6-4EC7-AFCB-1F6B124E667F}" destId="{E0B5F704-7C86-4B82-B32E-1739800C8C4C}" srcOrd="0" destOrd="0" presId="urn:microsoft.com/office/officeart/2005/8/layout/orgChart1"/>
    <dgm:cxn modelId="{25CFD224-263F-45DB-B890-D48A46C3ED34}" type="presParOf" srcId="{D915B0FF-C7C6-4EC7-AFCB-1F6B124E667F}" destId="{18E0C677-806C-4F35-833F-3CFC9A7E98E6}" srcOrd="1" destOrd="0" presId="urn:microsoft.com/office/officeart/2005/8/layout/orgChart1"/>
    <dgm:cxn modelId="{F8E9C009-055D-4151-B99F-30A4D5FCC7CD}" type="presParOf" srcId="{18E0C677-806C-4F35-833F-3CFC9A7E98E6}" destId="{C2A85CB2-F427-492C-A0AD-B0792C97267D}" srcOrd="0" destOrd="0" presId="urn:microsoft.com/office/officeart/2005/8/layout/orgChart1"/>
    <dgm:cxn modelId="{0C6EE8D2-1000-4460-AED4-48B31531E034}" type="presParOf" srcId="{C2A85CB2-F427-492C-A0AD-B0792C97267D}" destId="{832E98AF-68EE-4ED6-8888-F1099CB6D2CE}" srcOrd="0" destOrd="0" presId="urn:microsoft.com/office/officeart/2005/8/layout/orgChart1"/>
    <dgm:cxn modelId="{0C7F4D81-714E-40C4-BB15-8F850BD9B9D0}" type="presParOf" srcId="{C2A85CB2-F427-492C-A0AD-B0792C97267D}" destId="{B815B607-11DF-415A-8C2C-AB431FEB00AB}" srcOrd="1" destOrd="0" presId="urn:microsoft.com/office/officeart/2005/8/layout/orgChart1"/>
    <dgm:cxn modelId="{45C08EB6-709F-423E-9989-8C783DBFC438}" type="presParOf" srcId="{18E0C677-806C-4F35-833F-3CFC9A7E98E6}" destId="{F89C0D7A-EA0C-4776-A796-2F3E5B03CC10}" srcOrd="1" destOrd="0" presId="urn:microsoft.com/office/officeart/2005/8/layout/orgChart1"/>
    <dgm:cxn modelId="{CA60A66A-DA23-4AB5-BA20-4AD248A2C51A}" type="presParOf" srcId="{18E0C677-806C-4F35-833F-3CFC9A7E98E6}" destId="{7F316869-9F59-43BF-BE2F-CFED8FECDDD1}" srcOrd="2" destOrd="0" presId="urn:microsoft.com/office/officeart/2005/8/layout/orgChart1"/>
    <dgm:cxn modelId="{6C1330CD-AFA7-4B5A-82E5-7A764A344029}" type="presParOf" srcId="{57F265FE-7ECB-41F0-ACEB-E1469ED10EEC}" destId="{676980DA-7AC9-49C9-87B7-68AAFC3B025F}" srcOrd="2" destOrd="0" presId="urn:microsoft.com/office/officeart/2005/8/layout/orgChart1"/>
    <dgm:cxn modelId="{ADED890E-C833-4237-9B49-50692F45754E}" type="presParOf" srcId="{0CC70036-EFA8-4776-8651-967D8BBC0D6E}" destId="{1B9303DA-44CE-449C-B459-239ACFE90085}" srcOrd="2" destOrd="0" presId="urn:microsoft.com/office/officeart/2005/8/layout/orgChart1"/>
    <dgm:cxn modelId="{BC3DED8A-3B6D-4583-A4A4-A09FD8505838}" type="presParOf" srcId="{5B9F557C-CB02-40E6-9660-E35DE3EB56CD}" destId="{D7F5075A-6813-4B22-B4DC-10C5D1C9D1E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E6E0B69-6167-49FF-9217-5D5ECC15B41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A63B51B3-8579-4FCA-A080-311E6F1B00A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35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F31DFC62-573C-48DB-B5A6-2CE6D59B045F}" type="parTrans" cxnId="{F6DBA46C-ADBF-4E3A-93D7-4C057CA34F49}">
      <dgm:prSet/>
      <dgm:spPr/>
    </dgm:pt>
    <dgm:pt modelId="{3F2A127D-9EAE-4DC2-A48C-85E6D5E0817D}" type="sibTrans" cxnId="{F6DBA46C-ADBF-4E3A-93D7-4C057CA34F49}">
      <dgm:prSet/>
      <dgm:spPr/>
    </dgm:pt>
    <dgm:pt modelId="{5BF0C1F0-B0D8-4997-9943-6E8340549F49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35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A7C3E35A-5ABF-4C58-9C9B-3382589F09C7}" type="parTrans" cxnId="{C9C0DAAD-B5F1-4CEC-9334-F85BBD5F39E9}">
      <dgm:prSet/>
      <dgm:spPr/>
    </dgm:pt>
    <dgm:pt modelId="{D0C8EA3E-5B4A-4C62-8F51-4ED38214C6A4}" type="sibTrans" cxnId="{C9C0DAAD-B5F1-4CEC-9334-F85BBD5F39E9}">
      <dgm:prSet/>
      <dgm:spPr/>
    </dgm:pt>
    <dgm:pt modelId="{90A5CC8F-48ED-4FC8-ABE5-BA8EC769813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39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B8D09AE1-EDE2-4D0A-8A1D-A1170FF1ED25}" type="parTrans" cxnId="{1559EA7E-1EF9-474C-B52A-082E7AAFFF37}">
      <dgm:prSet/>
      <dgm:spPr/>
    </dgm:pt>
    <dgm:pt modelId="{E1605754-40B5-4200-A2B1-DE58CC5384A7}" type="sibTrans" cxnId="{1559EA7E-1EF9-474C-B52A-082E7AAFFF37}">
      <dgm:prSet/>
      <dgm:spPr/>
    </dgm:pt>
    <dgm:pt modelId="{E3A47564-8C91-45F9-AF5A-5603BD3E459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39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BD9BB10B-8E1E-45ED-83D7-FFB7C3A17431}" type="parTrans" cxnId="{67DDCD72-6FF8-4D96-9B19-D8A49EDDC073}">
      <dgm:prSet/>
      <dgm:spPr/>
    </dgm:pt>
    <dgm:pt modelId="{5B9FA97D-AD03-4935-912E-3DF506129DCE}" type="sibTrans" cxnId="{67DDCD72-6FF8-4D96-9B19-D8A49EDDC073}">
      <dgm:prSet/>
      <dgm:spPr/>
    </dgm:pt>
    <dgm:pt modelId="{73B6C5C7-A283-40EA-8507-B294591089B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35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83388788-4774-4BEB-A6A8-7400B35BE453}" type="parTrans" cxnId="{EBF742B7-6B23-45E2-9228-03B665D9EAF5}">
      <dgm:prSet/>
      <dgm:spPr/>
    </dgm:pt>
    <dgm:pt modelId="{C528B787-92CD-4F51-8A60-569D5ADB98C7}" type="sibTrans" cxnId="{EBF742B7-6B23-45E2-9228-03B665D9EAF5}">
      <dgm:prSet/>
      <dgm:spPr/>
    </dgm:pt>
    <dgm:pt modelId="{42C3AEBF-9D65-467D-BB77-F881F7FB0A6F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35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6C19613B-978E-4259-9CB2-99BDF059DBEC}" type="parTrans" cxnId="{88A93093-2A69-4AFA-B503-6C8A765FB7CC}">
      <dgm:prSet/>
      <dgm:spPr/>
    </dgm:pt>
    <dgm:pt modelId="{442CD29E-7CA6-4115-8615-84A9D35788A6}" type="sibTrans" cxnId="{88A93093-2A69-4AFA-B503-6C8A765FB7CC}">
      <dgm:prSet/>
      <dgm:spPr/>
    </dgm:pt>
    <dgm:pt modelId="{896AAFC0-AD19-4FBA-9BA3-5DD37771F969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40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685B53F9-4E3A-4EEC-9175-EB1460C09C3B}" type="parTrans" cxnId="{7EF0F437-87D8-41B0-A5FC-92039D2AF70B}">
      <dgm:prSet/>
      <dgm:spPr/>
    </dgm:pt>
    <dgm:pt modelId="{A420FD06-9B52-434D-B692-DC1A7AA7E778}" type="sibTrans" cxnId="{7EF0F437-87D8-41B0-A5FC-92039D2AF70B}">
      <dgm:prSet/>
      <dgm:spPr/>
    </dgm:pt>
    <dgm:pt modelId="{78EB15D0-4EEA-4799-94D8-30A415E800A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46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39EA72B7-5BCE-400C-97D9-5DA3FD1B1F5C}" type="parTrans" cxnId="{B8088356-BD5D-4FB9-ADB2-7B31C796641D}">
      <dgm:prSet/>
      <dgm:spPr/>
    </dgm:pt>
    <dgm:pt modelId="{420B3C3A-2BF4-43D4-BE5A-021776604B7B}" type="sibTrans" cxnId="{B8088356-BD5D-4FB9-ADB2-7B31C796641D}">
      <dgm:prSet/>
      <dgm:spPr/>
    </dgm:pt>
    <dgm:pt modelId="{5E7C7EC6-AF0C-4A61-9038-4B5312667F6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46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FE31284A-D303-4DC0-BEEE-6E95A7020CB4}" type="parTrans" cxnId="{16486BBB-DADE-41D9-A4FD-EDE8C52BB7F3}">
      <dgm:prSet/>
      <dgm:spPr/>
    </dgm:pt>
    <dgm:pt modelId="{2EB3DBFB-B83C-467C-A745-090852F64DF8}" type="sibTrans" cxnId="{16486BBB-DADE-41D9-A4FD-EDE8C52BB7F3}">
      <dgm:prSet/>
      <dgm:spPr/>
    </dgm:pt>
    <dgm:pt modelId="{6E05756A-11CC-4FA9-8739-9495D86C8D3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40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E19FAB1A-6423-431C-863B-500637D1DB5D}" type="parTrans" cxnId="{C3A3E412-FF8E-4F04-8318-43F15BE52BBA}">
      <dgm:prSet/>
      <dgm:spPr/>
    </dgm:pt>
    <dgm:pt modelId="{F7FB735B-2BDC-414C-A6E7-57D2EE55ADAE}" type="sibTrans" cxnId="{C3A3E412-FF8E-4F04-8318-43F15BE52BBA}">
      <dgm:prSet/>
      <dgm:spPr/>
    </dgm:pt>
    <dgm:pt modelId="{69CFCBB2-A9F9-4E30-9662-8FAE94F7AFB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40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1F55B295-F22B-408E-AB11-D4A96E7CAB0A}" type="parTrans" cxnId="{210C3C51-5013-40B6-BC8F-825470373A59}">
      <dgm:prSet/>
      <dgm:spPr/>
    </dgm:pt>
    <dgm:pt modelId="{1D680152-BDAA-4964-816C-FBBA4D5ECB36}" type="sibTrans" cxnId="{210C3C51-5013-40B6-BC8F-825470373A59}">
      <dgm:prSet/>
      <dgm:spPr/>
    </dgm:pt>
    <dgm:pt modelId="{7A14FEA6-DBDF-4963-ADF5-319F8D33F68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43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9B500DAE-D4EB-46E2-AB1E-DD4344A708F7}" type="parTrans" cxnId="{E8D09E1C-3154-4F2A-93DD-0D9A1E4FE941}">
      <dgm:prSet/>
      <dgm:spPr/>
    </dgm:pt>
    <dgm:pt modelId="{388D19CE-A66B-414A-954B-BDBBB45828CC}" type="sibTrans" cxnId="{E8D09E1C-3154-4F2A-93DD-0D9A1E4FE941}">
      <dgm:prSet/>
      <dgm:spPr/>
    </dgm:pt>
    <dgm:pt modelId="{56424406-438C-43C0-838F-97CD3B53866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43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4D6D59EF-5686-4185-A5FA-01CC047D064F}" type="parTrans" cxnId="{4AC02C4B-6B65-46AF-961F-300516AA1070}">
      <dgm:prSet/>
      <dgm:spPr/>
    </dgm:pt>
    <dgm:pt modelId="{39D6A737-8361-4AC3-BDD8-74B153BB5D4C}" type="sibTrans" cxnId="{4AC02C4B-6B65-46AF-961F-300516AA1070}">
      <dgm:prSet/>
      <dgm:spPr/>
    </dgm:pt>
    <dgm:pt modelId="{FADF53D2-086B-4460-B932-319AE7AB578A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43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19A5087C-9DEF-45C7-B218-CA0F7CD0FA38}" type="parTrans" cxnId="{CA2AE760-D075-4370-B70F-7C05A724F63B}">
      <dgm:prSet/>
      <dgm:spPr/>
    </dgm:pt>
    <dgm:pt modelId="{1A0B5727-CB26-44E2-BAB9-4324001D6879}" type="sibTrans" cxnId="{CA2AE760-D075-4370-B70F-7C05A724F63B}">
      <dgm:prSet/>
      <dgm:spPr/>
    </dgm:pt>
    <dgm:pt modelId="{0465CEE5-17F4-4473-BA09-4FB80CF0C0B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47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584096C4-1256-4409-A584-071F13E199CA}" type="parTrans" cxnId="{8031497B-B2A6-4CA9-8186-FD35869AFB95}">
      <dgm:prSet/>
      <dgm:spPr/>
    </dgm:pt>
    <dgm:pt modelId="{B0F2C216-1D15-41A8-8BCB-593A59B82841}" type="sibTrans" cxnId="{8031497B-B2A6-4CA9-8186-FD35869AFB95}">
      <dgm:prSet/>
      <dgm:spPr/>
    </dgm:pt>
    <dgm:pt modelId="{DC297E21-F34E-4842-810D-8213E480A9B9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47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gm:t>
    </dgm:pt>
    <dgm:pt modelId="{BB08236B-C583-4ABE-BB8A-F730E7D469A8}" type="parTrans" cxnId="{B0CD6A49-0AA9-4AE5-BB41-8DD07AF3E6C4}">
      <dgm:prSet/>
      <dgm:spPr/>
    </dgm:pt>
    <dgm:pt modelId="{969A5F04-01AE-4FC2-A476-5B9312AE7526}" type="sibTrans" cxnId="{B0CD6A49-0AA9-4AE5-BB41-8DD07AF3E6C4}">
      <dgm:prSet/>
      <dgm:spPr/>
    </dgm:pt>
    <dgm:pt modelId="{B0BA89AA-237E-4A85-87ED-69AD99B9A37D}" type="pres">
      <dgm:prSet presAssocID="{9E6E0B69-6167-49FF-9217-5D5ECC15B41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C43D075-FF8F-4B60-A771-51627DDD3A52}" type="pres">
      <dgm:prSet presAssocID="{A63B51B3-8579-4FCA-A080-311E6F1B00AC}" presName="hierRoot1" presStyleCnt="0">
        <dgm:presLayoutVars>
          <dgm:hierBranch/>
        </dgm:presLayoutVars>
      </dgm:prSet>
      <dgm:spPr/>
    </dgm:pt>
    <dgm:pt modelId="{46C35FDA-CE3B-455B-ACE9-F24039CE57A3}" type="pres">
      <dgm:prSet presAssocID="{A63B51B3-8579-4FCA-A080-311E6F1B00AC}" presName="rootComposite1" presStyleCnt="0"/>
      <dgm:spPr/>
    </dgm:pt>
    <dgm:pt modelId="{C34EDAB7-0C2F-49FE-9866-EC7D3236771B}" type="pres">
      <dgm:prSet presAssocID="{A63B51B3-8579-4FCA-A080-311E6F1B00A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206C7C97-AFB7-44B3-BB41-C928A595E054}" type="pres">
      <dgm:prSet presAssocID="{A63B51B3-8579-4FCA-A080-311E6F1B00AC}" presName="rootConnector1" presStyleLbl="node1" presStyleIdx="0" presStyleCnt="0"/>
      <dgm:spPr/>
      <dgm:t>
        <a:bodyPr/>
        <a:lstStyle/>
        <a:p>
          <a:endParaRPr lang="sl-SI"/>
        </a:p>
      </dgm:t>
    </dgm:pt>
    <dgm:pt modelId="{65E3CFE4-0F68-42ED-8DE9-BB7B8BEFC055}" type="pres">
      <dgm:prSet presAssocID="{A63B51B3-8579-4FCA-A080-311E6F1B00AC}" presName="hierChild2" presStyleCnt="0"/>
      <dgm:spPr/>
    </dgm:pt>
    <dgm:pt modelId="{FA8B4C31-12FC-4623-96A4-EEA03B7AB870}" type="pres">
      <dgm:prSet presAssocID="{A7C3E35A-5ABF-4C58-9C9B-3382589F09C7}" presName="Name35" presStyleLbl="parChTrans1D2" presStyleIdx="0" presStyleCnt="3"/>
      <dgm:spPr/>
    </dgm:pt>
    <dgm:pt modelId="{3395C195-1C61-486D-AC2C-0C7A70DBA832}" type="pres">
      <dgm:prSet presAssocID="{5BF0C1F0-B0D8-4997-9943-6E8340549F49}" presName="hierRoot2" presStyleCnt="0">
        <dgm:presLayoutVars>
          <dgm:hierBranch/>
        </dgm:presLayoutVars>
      </dgm:prSet>
      <dgm:spPr/>
    </dgm:pt>
    <dgm:pt modelId="{A7B9B8A5-BEC6-4306-9943-58C6AC0D1107}" type="pres">
      <dgm:prSet presAssocID="{5BF0C1F0-B0D8-4997-9943-6E8340549F49}" presName="rootComposite" presStyleCnt="0"/>
      <dgm:spPr/>
    </dgm:pt>
    <dgm:pt modelId="{08BA634A-E499-419C-BACD-78C63C749EA2}" type="pres">
      <dgm:prSet presAssocID="{5BF0C1F0-B0D8-4997-9943-6E8340549F49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6E194A1C-80B1-4203-9A17-A30CC0592BC1}" type="pres">
      <dgm:prSet presAssocID="{5BF0C1F0-B0D8-4997-9943-6E8340549F49}" presName="rootConnector" presStyleLbl="node2" presStyleIdx="0" presStyleCnt="3"/>
      <dgm:spPr/>
      <dgm:t>
        <a:bodyPr/>
        <a:lstStyle/>
        <a:p>
          <a:endParaRPr lang="sl-SI"/>
        </a:p>
      </dgm:t>
    </dgm:pt>
    <dgm:pt modelId="{576B743A-7E57-4C2F-B1A6-FC8571C1C473}" type="pres">
      <dgm:prSet presAssocID="{5BF0C1F0-B0D8-4997-9943-6E8340549F49}" presName="hierChild4" presStyleCnt="0"/>
      <dgm:spPr/>
    </dgm:pt>
    <dgm:pt modelId="{025C64BF-6434-48DE-A7B0-2F0D32618FAD}" type="pres">
      <dgm:prSet presAssocID="{B8D09AE1-EDE2-4D0A-8A1D-A1170FF1ED25}" presName="Name35" presStyleLbl="parChTrans1D3" presStyleIdx="0" presStyleCnt="6"/>
      <dgm:spPr/>
    </dgm:pt>
    <dgm:pt modelId="{B52ECCEA-6E96-4B79-B793-ED8C42AFD82B}" type="pres">
      <dgm:prSet presAssocID="{90A5CC8F-48ED-4FC8-ABE5-BA8EC769813B}" presName="hierRoot2" presStyleCnt="0">
        <dgm:presLayoutVars>
          <dgm:hierBranch/>
        </dgm:presLayoutVars>
      </dgm:prSet>
      <dgm:spPr/>
    </dgm:pt>
    <dgm:pt modelId="{AD1E69DA-72DA-43D9-8734-1350F81F2EEF}" type="pres">
      <dgm:prSet presAssocID="{90A5CC8F-48ED-4FC8-ABE5-BA8EC769813B}" presName="rootComposite" presStyleCnt="0"/>
      <dgm:spPr/>
    </dgm:pt>
    <dgm:pt modelId="{C7BFD9D0-1D7E-4DCC-AA15-1DBB93313260}" type="pres">
      <dgm:prSet presAssocID="{90A5CC8F-48ED-4FC8-ABE5-BA8EC769813B}" presName="rootText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DD0E7822-143A-4C0A-8486-DCA69A591C37}" type="pres">
      <dgm:prSet presAssocID="{90A5CC8F-48ED-4FC8-ABE5-BA8EC769813B}" presName="rootConnector" presStyleLbl="node3" presStyleIdx="0" presStyleCnt="6"/>
      <dgm:spPr/>
      <dgm:t>
        <a:bodyPr/>
        <a:lstStyle/>
        <a:p>
          <a:endParaRPr lang="sl-SI"/>
        </a:p>
      </dgm:t>
    </dgm:pt>
    <dgm:pt modelId="{C580333D-0F74-4045-830F-9A52188F72B8}" type="pres">
      <dgm:prSet presAssocID="{90A5CC8F-48ED-4FC8-ABE5-BA8EC769813B}" presName="hierChild4" presStyleCnt="0"/>
      <dgm:spPr/>
    </dgm:pt>
    <dgm:pt modelId="{056FAD2D-EE3F-4C79-953A-AD386F7761AF}" type="pres">
      <dgm:prSet presAssocID="{BD9BB10B-8E1E-45ED-83D7-FFB7C3A17431}" presName="Name35" presStyleLbl="parChTrans1D4" presStyleIdx="0" presStyleCnt="6"/>
      <dgm:spPr/>
    </dgm:pt>
    <dgm:pt modelId="{05D5EEB6-42D5-4389-96BB-93FE52B61E1E}" type="pres">
      <dgm:prSet presAssocID="{E3A47564-8C91-45F9-AF5A-5603BD3E4598}" presName="hierRoot2" presStyleCnt="0">
        <dgm:presLayoutVars>
          <dgm:hierBranch val="r"/>
        </dgm:presLayoutVars>
      </dgm:prSet>
      <dgm:spPr/>
    </dgm:pt>
    <dgm:pt modelId="{65800ED9-1E41-4795-906D-78B40E852192}" type="pres">
      <dgm:prSet presAssocID="{E3A47564-8C91-45F9-AF5A-5603BD3E4598}" presName="rootComposite" presStyleCnt="0"/>
      <dgm:spPr/>
    </dgm:pt>
    <dgm:pt modelId="{213E02BA-6983-474E-854C-28C4427D9863}" type="pres">
      <dgm:prSet presAssocID="{E3A47564-8C91-45F9-AF5A-5603BD3E4598}" presName="rootText" presStyleLbl="node4" presStyleIdx="0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F07D6417-44CC-41B0-9767-B9B01A6A74AA}" type="pres">
      <dgm:prSet presAssocID="{E3A47564-8C91-45F9-AF5A-5603BD3E4598}" presName="rootConnector" presStyleLbl="node4" presStyleIdx="0" presStyleCnt="6"/>
      <dgm:spPr/>
      <dgm:t>
        <a:bodyPr/>
        <a:lstStyle/>
        <a:p>
          <a:endParaRPr lang="sl-SI"/>
        </a:p>
      </dgm:t>
    </dgm:pt>
    <dgm:pt modelId="{B339C633-44CE-4145-AB84-18AAA6BBB8AA}" type="pres">
      <dgm:prSet presAssocID="{E3A47564-8C91-45F9-AF5A-5603BD3E4598}" presName="hierChild4" presStyleCnt="0"/>
      <dgm:spPr/>
    </dgm:pt>
    <dgm:pt modelId="{0105A0D7-6CF0-47AA-BE9B-4D4A27780C3F}" type="pres">
      <dgm:prSet presAssocID="{E3A47564-8C91-45F9-AF5A-5603BD3E4598}" presName="hierChild5" presStyleCnt="0"/>
      <dgm:spPr/>
    </dgm:pt>
    <dgm:pt modelId="{3B11FCE3-1368-4551-8732-2369EFF84441}" type="pres">
      <dgm:prSet presAssocID="{90A5CC8F-48ED-4FC8-ABE5-BA8EC769813B}" presName="hierChild5" presStyleCnt="0"/>
      <dgm:spPr/>
    </dgm:pt>
    <dgm:pt modelId="{8CAA6966-A3E0-41EE-89F1-B7D8AD2CE14E}" type="pres">
      <dgm:prSet presAssocID="{83388788-4774-4BEB-A6A8-7400B35BE453}" presName="Name35" presStyleLbl="parChTrans1D3" presStyleIdx="1" presStyleCnt="6"/>
      <dgm:spPr/>
    </dgm:pt>
    <dgm:pt modelId="{4604B2C0-1462-4FE0-96EB-DB31FF3E6411}" type="pres">
      <dgm:prSet presAssocID="{73B6C5C7-A283-40EA-8507-B294591089B7}" presName="hierRoot2" presStyleCnt="0">
        <dgm:presLayoutVars>
          <dgm:hierBranch/>
        </dgm:presLayoutVars>
      </dgm:prSet>
      <dgm:spPr/>
    </dgm:pt>
    <dgm:pt modelId="{2D918D17-E15F-49CD-B848-878EF1D6C96D}" type="pres">
      <dgm:prSet presAssocID="{73B6C5C7-A283-40EA-8507-B294591089B7}" presName="rootComposite" presStyleCnt="0"/>
      <dgm:spPr/>
    </dgm:pt>
    <dgm:pt modelId="{E67FC5B1-1FB0-4267-9486-772845F7C082}" type="pres">
      <dgm:prSet presAssocID="{73B6C5C7-A283-40EA-8507-B294591089B7}" presName="rootText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7FA29D3E-C230-4FDE-8FCB-E03CDACD8041}" type="pres">
      <dgm:prSet presAssocID="{73B6C5C7-A283-40EA-8507-B294591089B7}" presName="rootConnector" presStyleLbl="node3" presStyleIdx="1" presStyleCnt="6"/>
      <dgm:spPr/>
      <dgm:t>
        <a:bodyPr/>
        <a:lstStyle/>
        <a:p>
          <a:endParaRPr lang="sl-SI"/>
        </a:p>
      </dgm:t>
    </dgm:pt>
    <dgm:pt modelId="{E14532A1-6962-4307-9E9A-17F49ECBBD52}" type="pres">
      <dgm:prSet presAssocID="{73B6C5C7-A283-40EA-8507-B294591089B7}" presName="hierChild4" presStyleCnt="0"/>
      <dgm:spPr/>
    </dgm:pt>
    <dgm:pt modelId="{84C06FE4-94B6-4D3A-93BC-150FBD1DF345}" type="pres">
      <dgm:prSet presAssocID="{6C19613B-978E-4259-9CB2-99BDF059DBEC}" presName="Name35" presStyleLbl="parChTrans1D4" presStyleIdx="1" presStyleCnt="6"/>
      <dgm:spPr/>
    </dgm:pt>
    <dgm:pt modelId="{61336FA9-9A54-4289-8FDE-5F37ECD317C3}" type="pres">
      <dgm:prSet presAssocID="{42C3AEBF-9D65-467D-BB77-F881F7FB0A6F}" presName="hierRoot2" presStyleCnt="0">
        <dgm:presLayoutVars>
          <dgm:hierBranch val="r"/>
        </dgm:presLayoutVars>
      </dgm:prSet>
      <dgm:spPr/>
    </dgm:pt>
    <dgm:pt modelId="{ACE76646-8CB0-4B52-AE53-3326404C0EF6}" type="pres">
      <dgm:prSet presAssocID="{42C3AEBF-9D65-467D-BB77-F881F7FB0A6F}" presName="rootComposite" presStyleCnt="0"/>
      <dgm:spPr/>
    </dgm:pt>
    <dgm:pt modelId="{2A166718-8909-46C9-8266-DCDE53192352}" type="pres">
      <dgm:prSet presAssocID="{42C3AEBF-9D65-467D-BB77-F881F7FB0A6F}" presName="rootText" presStyleLbl="node4" presStyleIdx="1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94B8104C-ECD8-421A-A67B-B2A83F194E0E}" type="pres">
      <dgm:prSet presAssocID="{42C3AEBF-9D65-467D-BB77-F881F7FB0A6F}" presName="rootConnector" presStyleLbl="node4" presStyleIdx="1" presStyleCnt="6"/>
      <dgm:spPr/>
      <dgm:t>
        <a:bodyPr/>
        <a:lstStyle/>
        <a:p>
          <a:endParaRPr lang="sl-SI"/>
        </a:p>
      </dgm:t>
    </dgm:pt>
    <dgm:pt modelId="{66187E64-4B40-4612-A545-6175589F200B}" type="pres">
      <dgm:prSet presAssocID="{42C3AEBF-9D65-467D-BB77-F881F7FB0A6F}" presName="hierChild4" presStyleCnt="0"/>
      <dgm:spPr/>
    </dgm:pt>
    <dgm:pt modelId="{4E851ACF-5606-4ABC-9212-261D01E5968C}" type="pres">
      <dgm:prSet presAssocID="{42C3AEBF-9D65-467D-BB77-F881F7FB0A6F}" presName="hierChild5" presStyleCnt="0"/>
      <dgm:spPr/>
    </dgm:pt>
    <dgm:pt modelId="{BFF646B0-2CAF-437D-99AC-286170275EB1}" type="pres">
      <dgm:prSet presAssocID="{73B6C5C7-A283-40EA-8507-B294591089B7}" presName="hierChild5" presStyleCnt="0"/>
      <dgm:spPr/>
    </dgm:pt>
    <dgm:pt modelId="{5E02F2A3-B0E9-4AFF-B4F6-4BE913D6256E}" type="pres">
      <dgm:prSet presAssocID="{5BF0C1F0-B0D8-4997-9943-6E8340549F49}" presName="hierChild5" presStyleCnt="0"/>
      <dgm:spPr/>
    </dgm:pt>
    <dgm:pt modelId="{2256FFC6-21CE-4F21-B59E-8895AEB34B57}" type="pres">
      <dgm:prSet presAssocID="{685B53F9-4E3A-4EEC-9175-EB1460C09C3B}" presName="Name35" presStyleLbl="parChTrans1D2" presStyleIdx="1" presStyleCnt="3"/>
      <dgm:spPr/>
    </dgm:pt>
    <dgm:pt modelId="{9D75A664-73AA-4DA0-9EF5-2FBB2E6F453A}" type="pres">
      <dgm:prSet presAssocID="{896AAFC0-AD19-4FBA-9BA3-5DD37771F969}" presName="hierRoot2" presStyleCnt="0">
        <dgm:presLayoutVars>
          <dgm:hierBranch/>
        </dgm:presLayoutVars>
      </dgm:prSet>
      <dgm:spPr/>
    </dgm:pt>
    <dgm:pt modelId="{D01A2436-BA8E-401B-8C98-9E2B96C963C0}" type="pres">
      <dgm:prSet presAssocID="{896AAFC0-AD19-4FBA-9BA3-5DD37771F969}" presName="rootComposite" presStyleCnt="0"/>
      <dgm:spPr/>
    </dgm:pt>
    <dgm:pt modelId="{B8FF811E-6D9E-4E29-8630-D57DF802E5FB}" type="pres">
      <dgm:prSet presAssocID="{896AAFC0-AD19-4FBA-9BA3-5DD37771F969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EEA7C1E9-8E99-41EE-9ADB-801C73BA1262}" type="pres">
      <dgm:prSet presAssocID="{896AAFC0-AD19-4FBA-9BA3-5DD37771F969}" presName="rootConnector" presStyleLbl="node2" presStyleIdx="1" presStyleCnt="3"/>
      <dgm:spPr/>
      <dgm:t>
        <a:bodyPr/>
        <a:lstStyle/>
        <a:p>
          <a:endParaRPr lang="sl-SI"/>
        </a:p>
      </dgm:t>
    </dgm:pt>
    <dgm:pt modelId="{8456E444-10C2-4055-A208-2947FAC6DAA1}" type="pres">
      <dgm:prSet presAssocID="{896AAFC0-AD19-4FBA-9BA3-5DD37771F969}" presName="hierChild4" presStyleCnt="0"/>
      <dgm:spPr/>
    </dgm:pt>
    <dgm:pt modelId="{944F09B7-FAE1-493C-BCCD-9E473D26AF77}" type="pres">
      <dgm:prSet presAssocID="{39EA72B7-5BCE-400C-97D9-5DA3FD1B1F5C}" presName="Name35" presStyleLbl="parChTrans1D3" presStyleIdx="2" presStyleCnt="6"/>
      <dgm:spPr/>
    </dgm:pt>
    <dgm:pt modelId="{988B8C12-493A-49C3-A377-69AF25CDB4C3}" type="pres">
      <dgm:prSet presAssocID="{78EB15D0-4EEA-4799-94D8-30A415E800A4}" presName="hierRoot2" presStyleCnt="0">
        <dgm:presLayoutVars>
          <dgm:hierBranch/>
        </dgm:presLayoutVars>
      </dgm:prSet>
      <dgm:spPr/>
    </dgm:pt>
    <dgm:pt modelId="{35F2801A-F331-4C20-8CB2-6141790F3CEE}" type="pres">
      <dgm:prSet presAssocID="{78EB15D0-4EEA-4799-94D8-30A415E800A4}" presName="rootComposite" presStyleCnt="0"/>
      <dgm:spPr/>
    </dgm:pt>
    <dgm:pt modelId="{882FBF49-148C-4C8F-BE84-D71D46BC2D1F}" type="pres">
      <dgm:prSet presAssocID="{78EB15D0-4EEA-4799-94D8-30A415E800A4}" presName="rootText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A43AFB86-F8DF-43B3-8403-FD572A863E9A}" type="pres">
      <dgm:prSet presAssocID="{78EB15D0-4EEA-4799-94D8-30A415E800A4}" presName="rootConnector" presStyleLbl="node3" presStyleIdx="2" presStyleCnt="6"/>
      <dgm:spPr/>
      <dgm:t>
        <a:bodyPr/>
        <a:lstStyle/>
        <a:p>
          <a:endParaRPr lang="sl-SI"/>
        </a:p>
      </dgm:t>
    </dgm:pt>
    <dgm:pt modelId="{899978DF-03D0-43F1-B94B-6580A36D3BF3}" type="pres">
      <dgm:prSet presAssocID="{78EB15D0-4EEA-4799-94D8-30A415E800A4}" presName="hierChild4" presStyleCnt="0"/>
      <dgm:spPr/>
    </dgm:pt>
    <dgm:pt modelId="{E3CC5B49-2359-491B-98A4-85EDEC0BD68B}" type="pres">
      <dgm:prSet presAssocID="{FE31284A-D303-4DC0-BEEE-6E95A7020CB4}" presName="Name35" presStyleLbl="parChTrans1D4" presStyleIdx="2" presStyleCnt="6"/>
      <dgm:spPr/>
    </dgm:pt>
    <dgm:pt modelId="{6B29BEB9-A3F9-449B-A56E-40B0EBC32C43}" type="pres">
      <dgm:prSet presAssocID="{5E7C7EC6-AF0C-4A61-9038-4B5312667F60}" presName="hierRoot2" presStyleCnt="0">
        <dgm:presLayoutVars>
          <dgm:hierBranch val="r"/>
        </dgm:presLayoutVars>
      </dgm:prSet>
      <dgm:spPr/>
    </dgm:pt>
    <dgm:pt modelId="{62EEB1A0-6444-4645-87DE-77D09812383E}" type="pres">
      <dgm:prSet presAssocID="{5E7C7EC6-AF0C-4A61-9038-4B5312667F60}" presName="rootComposite" presStyleCnt="0"/>
      <dgm:spPr/>
    </dgm:pt>
    <dgm:pt modelId="{99C9B6EB-44E3-486E-B139-BF1997B7D4F2}" type="pres">
      <dgm:prSet presAssocID="{5E7C7EC6-AF0C-4A61-9038-4B5312667F60}" presName="rootText" presStyleLbl="node4" presStyleIdx="2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E0AE8BFB-69CC-49B3-9C2C-B54EB5CA12FA}" type="pres">
      <dgm:prSet presAssocID="{5E7C7EC6-AF0C-4A61-9038-4B5312667F60}" presName="rootConnector" presStyleLbl="node4" presStyleIdx="2" presStyleCnt="6"/>
      <dgm:spPr/>
      <dgm:t>
        <a:bodyPr/>
        <a:lstStyle/>
        <a:p>
          <a:endParaRPr lang="sl-SI"/>
        </a:p>
      </dgm:t>
    </dgm:pt>
    <dgm:pt modelId="{E43F2A27-417B-43A0-9F2F-314D5E054CDD}" type="pres">
      <dgm:prSet presAssocID="{5E7C7EC6-AF0C-4A61-9038-4B5312667F60}" presName="hierChild4" presStyleCnt="0"/>
      <dgm:spPr/>
    </dgm:pt>
    <dgm:pt modelId="{AB46A5D1-959B-455F-802B-94FEF19F6079}" type="pres">
      <dgm:prSet presAssocID="{5E7C7EC6-AF0C-4A61-9038-4B5312667F60}" presName="hierChild5" presStyleCnt="0"/>
      <dgm:spPr/>
    </dgm:pt>
    <dgm:pt modelId="{18326C9E-C74D-43A7-BFA0-1CC38E8C8A82}" type="pres">
      <dgm:prSet presAssocID="{78EB15D0-4EEA-4799-94D8-30A415E800A4}" presName="hierChild5" presStyleCnt="0"/>
      <dgm:spPr/>
    </dgm:pt>
    <dgm:pt modelId="{2233B9A6-EF75-4C02-AB09-39FD3777AF9C}" type="pres">
      <dgm:prSet presAssocID="{E19FAB1A-6423-431C-863B-500637D1DB5D}" presName="Name35" presStyleLbl="parChTrans1D3" presStyleIdx="3" presStyleCnt="6"/>
      <dgm:spPr/>
    </dgm:pt>
    <dgm:pt modelId="{90EF50E4-95E7-426A-A4CD-E4F8421D640C}" type="pres">
      <dgm:prSet presAssocID="{6E05756A-11CC-4FA9-8739-9495D86C8D3E}" presName="hierRoot2" presStyleCnt="0">
        <dgm:presLayoutVars>
          <dgm:hierBranch/>
        </dgm:presLayoutVars>
      </dgm:prSet>
      <dgm:spPr/>
    </dgm:pt>
    <dgm:pt modelId="{D7AD0BD6-1220-4F16-9BBB-D98A212CDAA4}" type="pres">
      <dgm:prSet presAssocID="{6E05756A-11CC-4FA9-8739-9495D86C8D3E}" presName="rootComposite" presStyleCnt="0"/>
      <dgm:spPr/>
    </dgm:pt>
    <dgm:pt modelId="{4CEBDD4F-1524-4475-8002-39991F2846A5}" type="pres">
      <dgm:prSet presAssocID="{6E05756A-11CC-4FA9-8739-9495D86C8D3E}" presName="rootText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07CCCCB2-98F5-494F-82D6-4B250B69B563}" type="pres">
      <dgm:prSet presAssocID="{6E05756A-11CC-4FA9-8739-9495D86C8D3E}" presName="rootConnector" presStyleLbl="node3" presStyleIdx="3" presStyleCnt="6"/>
      <dgm:spPr/>
      <dgm:t>
        <a:bodyPr/>
        <a:lstStyle/>
        <a:p>
          <a:endParaRPr lang="sl-SI"/>
        </a:p>
      </dgm:t>
    </dgm:pt>
    <dgm:pt modelId="{1B03B1CF-5462-4F3A-8367-58E3691413A3}" type="pres">
      <dgm:prSet presAssocID="{6E05756A-11CC-4FA9-8739-9495D86C8D3E}" presName="hierChild4" presStyleCnt="0"/>
      <dgm:spPr/>
    </dgm:pt>
    <dgm:pt modelId="{0A7D9510-77FF-47E7-85A1-299FBCF3258D}" type="pres">
      <dgm:prSet presAssocID="{1F55B295-F22B-408E-AB11-D4A96E7CAB0A}" presName="Name35" presStyleLbl="parChTrans1D4" presStyleIdx="3" presStyleCnt="6"/>
      <dgm:spPr/>
    </dgm:pt>
    <dgm:pt modelId="{E97220E6-080D-4620-8B5A-2F9666BB1DB4}" type="pres">
      <dgm:prSet presAssocID="{69CFCBB2-A9F9-4E30-9662-8FAE94F7AFB3}" presName="hierRoot2" presStyleCnt="0">
        <dgm:presLayoutVars>
          <dgm:hierBranch val="r"/>
        </dgm:presLayoutVars>
      </dgm:prSet>
      <dgm:spPr/>
    </dgm:pt>
    <dgm:pt modelId="{69C62852-2F34-467E-98AB-C75B793F7FA1}" type="pres">
      <dgm:prSet presAssocID="{69CFCBB2-A9F9-4E30-9662-8FAE94F7AFB3}" presName="rootComposite" presStyleCnt="0"/>
      <dgm:spPr/>
    </dgm:pt>
    <dgm:pt modelId="{9115083A-61E2-424F-ABA1-D9AA82AB314D}" type="pres">
      <dgm:prSet presAssocID="{69CFCBB2-A9F9-4E30-9662-8FAE94F7AFB3}" presName="rootText" presStyleLbl="node4" presStyleIdx="3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54D38BD0-1547-4540-BDDC-1C133486DEA5}" type="pres">
      <dgm:prSet presAssocID="{69CFCBB2-A9F9-4E30-9662-8FAE94F7AFB3}" presName="rootConnector" presStyleLbl="node4" presStyleIdx="3" presStyleCnt="6"/>
      <dgm:spPr/>
      <dgm:t>
        <a:bodyPr/>
        <a:lstStyle/>
        <a:p>
          <a:endParaRPr lang="sl-SI"/>
        </a:p>
      </dgm:t>
    </dgm:pt>
    <dgm:pt modelId="{4DF96805-493C-4505-AA06-BCDB9C70C9A4}" type="pres">
      <dgm:prSet presAssocID="{69CFCBB2-A9F9-4E30-9662-8FAE94F7AFB3}" presName="hierChild4" presStyleCnt="0"/>
      <dgm:spPr/>
    </dgm:pt>
    <dgm:pt modelId="{DC237AA9-FEC2-4118-AD26-5671C0B371E9}" type="pres">
      <dgm:prSet presAssocID="{69CFCBB2-A9F9-4E30-9662-8FAE94F7AFB3}" presName="hierChild5" presStyleCnt="0"/>
      <dgm:spPr/>
    </dgm:pt>
    <dgm:pt modelId="{301171D9-239D-4DE2-B65D-7E53582E8F48}" type="pres">
      <dgm:prSet presAssocID="{6E05756A-11CC-4FA9-8739-9495D86C8D3E}" presName="hierChild5" presStyleCnt="0"/>
      <dgm:spPr/>
    </dgm:pt>
    <dgm:pt modelId="{A5617727-2C70-4E3C-86CA-F9C28C984D0C}" type="pres">
      <dgm:prSet presAssocID="{896AAFC0-AD19-4FBA-9BA3-5DD37771F969}" presName="hierChild5" presStyleCnt="0"/>
      <dgm:spPr/>
    </dgm:pt>
    <dgm:pt modelId="{779E042F-8003-4172-BA29-F6C2158CBE87}" type="pres">
      <dgm:prSet presAssocID="{9B500DAE-D4EB-46E2-AB1E-DD4344A708F7}" presName="Name35" presStyleLbl="parChTrans1D2" presStyleIdx="2" presStyleCnt="3"/>
      <dgm:spPr/>
    </dgm:pt>
    <dgm:pt modelId="{CECF6CD5-47E4-4138-BFD1-F1DAA9FF67EF}" type="pres">
      <dgm:prSet presAssocID="{7A14FEA6-DBDF-4963-ADF5-319F8D33F681}" presName="hierRoot2" presStyleCnt="0">
        <dgm:presLayoutVars>
          <dgm:hierBranch/>
        </dgm:presLayoutVars>
      </dgm:prSet>
      <dgm:spPr/>
    </dgm:pt>
    <dgm:pt modelId="{CF154155-1B88-4EF7-9361-CBB6D9445545}" type="pres">
      <dgm:prSet presAssocID="{7A14FEA6-DBDF-4963-ADF5-319F8D33F681}" presName="rootComposite" presStyleCnt="0"/>
      <dgm:spPr/>
    </dgm:pt>
    <dgm:pt modelId="{5E243CC4-FFA0-4B16-8753-30D1920268DC}" type="pres">
      <dgm:prSet presAssocID="{7A14FEA6-DBDF-4963-ADF5-319F8D33F681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6FB94A1F-8B38-4DF9-9207-88410FF6627C}" type="pres">
      <dgm:prSet presAssocID="{7A14FEA6-DBDF-4963-ADF5-319F8D33F681}" presName="rootConnector" presStyleLbl="node2" presStyleIdx="2" presStyleCnt="3"/>
      <dgm:spPr/>
      <dgm:t>
        <a:bodyPr/>
        <a:lstStyle/>
        <a:p>
          <a:endParaRPr lang="sl-SI"/>
        </a:p>
      </dgm:t>
    </dgm:pt>
    <dgm:pt modelId="{F7BA3DE5-FCE5-4792-A999-08C3B28A4BC4}" type="pres">
      <dgm:prSet presAssocID="{7A14FEA6-DBDF-4963-ADF5-319F8D33F681}" presName="hierChild4" presStyleCnt="0"/>
      <dgm:spPr/>
    </dgm:pt>
    <dgm:pt modelId="{B6F4769F-CE67-4B54-A057-0C4062D97C37}" type="pres">
      <dgm:prSet presAssocID="{4D6D59EF-5686-4185-A5FA-01CC047D064F}" presName="Name35" presStyleLbl="parChTrans1D3" presStyleIdx="4" presStyleCnt="6"/>
      <dgm:spPr/>
    </dgm:pt>
    <dgm:pt modelId="{D161EAA6-8394-48DA-972E-64526DA7DE9B}" type="pres">
      <dgm:prSet presAssocID="{56424406-438C-43C0-838F-97CD3B538664}" presName="hierRoot2" presStyleCnt="0">
        <dgm:presLayoutVars>
          <dgm:hierBranch/>
        </dgm:presLayoutVars>
      </dgm:prSet>
      <dgm:spPr/>
    </dgm:pt>
    <dgm:pt modelId="{14C4AD96-17BD-43F3-8EA0-F2E4C887CA03}" type="pres">
      <dgm:prSet presAssocID="{56424406-438C-43C0-838F-97CD3B538664}" presName="rootComposite" presStyleCnt="0"/>
      <dgm:spPr/>
    </dgm:pt>
    <dgm:pt modelId="{5787A432-3B9D-4B7B-B84E-10C103B6A7B8}" type="pres">
      <dgm:prSet presAssocID="{56424406-438C-43C0-838F-97CD3B538664}" presName="rootText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AE4E9AA6-3ECE-4B95-BF48-41079A0EA35A}" type="pres">
      <dgm:prSet presAssocID="{56424406-438C-43C0-838F-97CD3B538664}" presName="rootConnector" presStyleLbl="node3" presStyleIdx="4" presStyleCnt="6"/>
      <dgm:spPr/>
      <dgm:t>
        <a:bodyPr/>
        <a:lstStyle/>
        <a:p>
          <a:endParaRPr lang="sl-SI"/>
        </a:p>
      </dgm:t>
    </dgm:pt>
    <dgm:pt modelId="{3BB71850-4BEC-42D7-8002-76C4D8B67D3A}" type="pres">
      <dgm:prSet presAssocID="{56424406-438C-43C0-838F-97CD3B538664}" presName="hierChild4" presStyleCnt="0"/>
      <dgm:spPr/>
    </dgm:pt>
    <dgm:pt modelId="{E4C08299-F4D5-4EAD-9671-70C1628FCC42}" type="pres">
      <dgm:prSet presAssocID="{19A5087C-9DEF-45C7-B218-CA0F7CD0FA38}" presName="Name35" presStyleLbl="parChTrans1D4" presStyleIdx="4" presStyleCnt="6"/>
      <dgm:spPr/>
    </dgm:pt>
    <dgm:pt modelId="{77814E13-8F4A-41A8-9A4C-E77570D4D774}" type="pres">
      <dgm:prSet presAssocID="{FADF53D2-086B-4460-B932-319AE7AB578A}" presName="hierRoot2" presStyleCnt="0">
        <dgm:presLayoutVars>
          <dgm:hierBranch val="r"/>
        </dgm:presLayoutVars>
      </dgm:prSet>
      <dgm:spPr/>
    </dgm:pt>
    <dgm:pt modelId="{011F01B2-9D22-400A-861B-91247C3E975C}" type="pres">
      <dgm:prSet presAssocID="{FADF53D2-086B-4460-B932-319AE7AB578A}" presName="rootComposite" presStyleCnt="0"/>
      <dgm:spPr/>
    </dgm:pt>
    <dgm:pt modelId="{954FD59E-5243-405B-8FD1-BE19BD81F1B9}" type="pres">
      <dgm:prSet presAssocID="{FADF53D2-086B-4460-B932-319AE7AB578A}" presName="rootText" presStyleLbl="node4" presStyleIdx="4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8A1C4EB3-6B37-4D4A-9EC4-C98473DC4CF8}" type="pres">
      <dgm:prSet presAssocID="{FADF53D2-086B-4460-B932-319AE7AB578A}" presName="rootConnector" presStyleLbl="node4" presStyleIdx="4" presStyleCnt="6"/>
      <dgm:spPr/>
      <dgm:t>
        <a:bodyPr/>
        <a:lstStyle/>
        <a:p>
          <a:endParaRPr lang="sl-SI"/>
        </a:p>
      </dgm:t>
    </dgm:pt>
    <dgm:pt modelId="{88FA1EAB-EB58-47CF-B42E-706BD55BBE1E}" type="pres">
      <dgm:prSet presAssocID="{FADF53D2-086B-4460-B932-319AE7AB578A}" presName="hierChild4" presStyleCnt="0"/>
      <dgm:spPr/>
    </dgm:pt>
    <dgm:pt modelId="{1BCF306B-990D-4562-9109-63508C7655F6}" type="pres">
      <dgm:prSet presAssocID="{FADF53D2-086B-4460-B932-319AE7AB578A}" presName="hierChild5" presStyleCnt="0"/>
      <dgm:spPr/>
    </dgm:pt>
    <dgm:pt modelId="{1F431D13-3000-4E2B-84A2-C68B0DE21C9F}" type="pres">
      <dgm:prSet presAssocID="{56424406-438C-43C0-838F-97CD3B538664}" presName="hierChild5" presStyleCnt="0"/>
      <dgm:spPr/>
    </dgm:pt>
    <dgm:pt modelId="{886D6608-B087-4592-9F09-AF0719059805}" type="pres">
      <dgm:prSet presAssocID="{584096C4-1256-4409-A584-071F13E199CA}" presName="Name35" presStyleLbl="parChTrans1D3" presStyleIdx="5" presStyleCnt="6"/>
      <dgm:spPr/>
    </dgm:pt>
    <dgm:pt modelId="{1A042F02-3ED0-4CF5-8E4F-ABFDE7D489F8}" type="pres">
      <dgm:prSet presAssocID="{0465CEE5-17F4-4473-BA09-4FB80CF0C0B3}" presName="hierRoot2" presStyleCnt="0">
        <dgm:presLayoutVars>
          <dgm:hierBranch/>
        </dgm:presLayoutVars>
      </dgm:prSet>
      <dgm:spPr/>
    </dgm:pt>
    <dgm:pt modelId="{AFF2382F-EA36-4D52-9FDD-793B1DBE158C}" type="pres">
      <dgm:prSet presAssocID="{0465CEE5-17F4-4473-BA09-4FB80CF0C0B3}" presName="rootComposite" presStyleCnt="0"/>
      <dgm:spPr/>
    </dgm:pt>
    <dgm:pt modelId="{6EDDC838-2741-421E-AAC8-FCC4CAE412EC}" type="pres">
      <dgm:prSet presAssocID="{0465CEE5-17F4-4473-BA09-4FB80CF0C0B3}" presName="rootText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D63D4F88-7DE4-4834-ACA3-C511DA8F610F}" type="pres">
      <dgm:prSet presAssocID="{0465CEE5-17F4-4473-BA09-4FB80CF0C0B3}" presName="rootConnector" presStyleLbl="node3" presStyleIdx="5" presStyleCnt="6"/>
      <dgm:spPr/>
      <dgm:t>
        <a:bodyPr/>
        <a:lstStyle/>
        <a:p>
          <a:endParaRPr lang="sl-SI"/>
        </a:p>
      </dgm:t>
    </dgm:pt>
    <dgm:pt modelId="{C5BC7ABB-41E3-468C-93E1-B6BC0902BE29}" type="pres">
      <dgm:prSet presAssocID="{0465CEE5-17F4-4473-BA09-4FB80CF0C0B3}" presName="hierChild4" presStyleCnt="0"/>
      <dgm:spPr/>
    </dgm:pt>
    <dgm:pt modelId="{44887E96-D9EF-43E2-BCF5-B4E988892ADD}" type="pres">
      <dgm:prSet presAssocID="{BB08236B-C583-4ABE-BB8A-F730E7D469A8}" presName="Name35" presStyleLbl="parChTrans1D4" presStyleIdx="5" presStyleCnt="6"/>
      <dgm:spPr/>
    </dgm:pt>
    <dgm:pt modelId="{FF7623F2-6A23-4F5B-B4A0-1E21041EC290}" type="pres">
      <dgm:prSet presAssocID="{DC297E21-F34E-4842-810D-8213E480A9B9}" presName="hierRoot2" presStyleCnt="0">
        <dgm:presLayoutVars>
          <dgm:hierBranch val="r"/>
        </dgm:presLayoutVars>
      </dgm:prSet>
      <dgm:spPr/>
    </dgm:pt>
    <dgm:pt modelId="{F40441A7-DA4F-4A2C-A714-02D640DB0FBB}" type="pres">
      <dgm:prSet presAssocID="{DC297E21-F34E-4842-810D-8213E480A9B9}" presName="rootComposite" presStyleCnt="0"/>
      <dgm:spPr/>
    </dgm:pt>
    <dgm:pt modelId="{455A6AEC-C3C1-4C35-81AE-A45166E16EFA}" type="pres">
      <dgm:prSet presAssocID="{DC297E21-F34E-4842-810D-8213E480A9B9}" presName="rootText" presStyleLbl="node4" presStyleIdx="5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C911A7E9-7B94-4047-932D-FFC57A91298B}" type="pres">
      <dgm:prSet presAssocID="{DC297E21-F34E-4842-810D-8213E480A9B9}" presName="rootConnector" presStyleLbl="node4" presStyleIdx="5" presStyleCnt="6"/>
      <dgm:spPr/>
      <dgm:t>
        <a:bodyPr/>
        <a:lstStyle/>
        <a:p>
          <a:endParaRPr lang="sl-SI"/>
        </a:p>
      </dgm:t>
    </dgm:pt>
    <dgm:pt modelId="{19F9E21B-429A-4E9A-AC5B-3BD967BA6C4D}" type="pres">
      <dgm:prSet presAssocID="{DC297E21-F34E-4842-810D-8213E480A9B9}" presName="hierChild4" presStyleCnt="0"/>
      <dgm:spPr/>
    </dgm:pt>
    <dgm:pt modelId="{013E4AA4-96AB-486B-B077-A8174FA7050C}" type="pres">
      <dgm:prSet presAssocID="{DC297E21-F34E-4842-810D-8213E480A9B9}" presName="hierChild5" presStyleCnt="0"/>
      <dgm:spPr/>
    </dgm:pt>
    <dgm:pt modelId="{3DD50D91-44B5-46ED-9AB3-95AE83EBC2A3}" type="pres">
      <dgm:prSet presAssocID="{0465CEE5-17F4-4473-BA09-4FB80CF0C0B3}" presName="hierChild5" presStyleCnt="0"/>
      <dgm:spPr/>
    </dgm:pt>
    <dgm:pt modelId="{8518BAA1-BD4D-4A0F-8AC7-67848E8CBC8B}" type="pres">
      <dgm:prSet presAssocID="{7A14FEA6-DBDF-4963-ADF5-319F8D33F681}" presName="hierChild5" presStyleCnt="0"/>
      <dgm:spPr/>
    </dgm:pt>
    <dgm:pt modelId="{D31BDCAD-256B-47CA-85D1-7C03E4F1F406}" type="pres">
      <dgm:prSet presAssocID="{A63B51B3-8579-4FCA-A080-311E6F1B00AC}" presName="hierChild3" presStyleCnt="0"/>
      <dgm:spPr/>
    </dgm:pt>
  </dgm:ptLst>
  <dgm:cxnLst>
    <dgm:cxn modelId="{8172A450-6A3B-42A2-9859-EBD6662CF171}" type="presOf" srcId="{5BF0C1F0-B0D8-4997-9943-6E8340549F49}" destId="{6E194A1C-80B1-4203-9A17-A30CC0592BC1}" srcOrd="1" destOrd="0" presId="urn:microsoft.com/office/officeart/2005/8/layout/orgChart1"/>
    <dgm:cxn modelId="{F46A0D37-5D5F-4249-9A27-B85C94B5849A}" type="presOf" srcId="{42C3AEBF-9D65-467D-BB77-F881F7FB0A6F}" destId="{94B8104C-ECD8-421A-A67B-B2A83F194E0E}" srcOrd="1" destOrd="0" presId="urn:microsoft.com/office/officeart/2005/8/layout/orgChart1"/>
    <dgm:cxn modelId="{1559EA7E-1EF9-474C-B52A-082E7AAFFF37}" srcId="{5BF0C1F0-B0D8-4997-9943-6E8340549F49}" destId="{90A5CC8F-48ED-4FC8-ABE5-BA8EC769813B}" srcOrd="0" destOrd="0" parTransId="{B8D09AE1-EDE2-4D0A-8A1D-A1170FF1ED25}" sibTransId="{E1605754-40B5-4200-A2B1-DE58CC5384A7}"/>
    <dgm:cxn modelId="{51D75294-BD32-45AA-97B8-ECBAA85CFA42}" type="presOf" srcId="{E3A47564-8C91-45F9-AF5A-5603BD3E4598}" destId="{F07D6417-44CC-41B0-9767-B9B01A6A74AA}" srcOrd="1" destOrd="0" presId="urn:microsoft.com/office/officeart/2005/8/layout/orgChart1"/>
    <dgm:cxn modelId="{663939AA-B5B3-498D-BF2A-6341184AEB9D}" type="presOf" srcId="{DC297E21-F34E-4842-810D-8213E480A9B9}" destId="{455A6AEC-C3C1-4C35-81AE-A45166E16EFA}" srcOrd="0" destOrd="0" presId="urn:microsoft.com/office/officeart/2005/8/layout/orgChart1"/>
    <dgm:cxn modelId="{59A600CA-9A2D-473E-82EE-8BBBD14250D1}" type="presOf" srcId="{5E7C7EC6-AF0C-4A61-9038-4B5312667F60}" destId="{E0AE8BFB-69CC-49B3-9C2C-B54EB5CA12FA}" srcOrd="1" destOrd="0" presId="urn:microsoft.com/office/officeart/2005/8/layout/orgChart1"/>
    <dgm:cxn modelId="{C22C5357-74A0-42B0-B396-1D15473CEEBF}" type="presOf" srcId="{7A14FEA6-DBDF-4963-ADF5-319F8D33F681}" destId="{5E243CC4-FFA0-4B16-8753-30D1920268DC}" srcOrd="0" destOrd="0" presId="urn:microsoft.com/office/officeart/2005/8/layout/orgChart1"/>
    <dgm:cxn modelId="{8031497B-B2A6-4CA9-8186-FD35869AFB95}" srcId="{7A14FEA6-DBDF-4963-ADF5-319F8D33F681}" destId="{0465CEE5-17F4-4473-BA09-4FB80CF0C0B3}" srcOrd="1" destOrd="0" parTransId="{584096C4-1256-4409-A584-071F13E199CA}" sibTransId="{B0F2C216-1D15-41A8-8BCB-593A59B82841}"/>
    <dgm:cxn modelId="{CEBEC769-C0AD-400F-BE3E-AEF4BFA4CDBA}" type="presOf" srcId="{73B6C5C7-A283-40EA-8507-B294591089B7}" destId="{E67FC5B1-1FB0-4267-9486-772845F7C082}" srcOrd="0" destOrd="0" presId="urn:microsoft.com/office/officeart/2005/8/layout/orgChart1"/>
    <dgm:cxn modelId="{074E2A07-4985-490F-8C93-87E4C19B9724}" type="presOf" srcId="{FADF53D2-086B-4460-B932-319AE7AB578A}" destId="{8A1C4EB3-6B37-4D4A-9EC4-C98473DC4CF8}" srcOrd="1" destOrd="0" presId="urn:microsoft.com/office/officeart/2005/8/layout/orgChart1"/>
    <dgm:cxn modelId="{79CA953E-7760-4BEE-AB28-104E0B2E05EF}" type="presOf" srcId="{19A5087C-9DEF-45C7-B218-CA0F7CD0FA38}" destId="{E4C08299-F4D5-4EAD-9671-70C1628FCC42}" srcOrd="0" destOrd="0" presId="urn:microsoft.com/office/officeart/2005/8/layout/orgChart1"/>
    <dgm:cxn modelId="{6676A0B6-487E-460F-B0C2-DFF4141CBA2B}" type="presOf" srcId="{6E05756A-11CC-4FA9-8739-9495D86C8D3E}" destId="{07CCCCB2-98F5-494F-82D6-4B250B69B563}" srcOrd="1" destOrd="0" presId="urn:microsoft.com/office/officeart/2005/8/layout/orgChart1"/>
    <dgm:cxn modelId="{27F68C44-D1B5-4A72-BE4E-E382C9EE353F}" type="presOf" srcId="{56424406-438C-43C0-838F-97CD3B538664}" destId="{AE4E9AA6-3ECE-4B95-BF48-41079A0EA35A}" srcOrd="1" destOrd="0" presId="urn:microsoft.com/office/officeart/2005/8/layout/orgChart1"/>
    <dgm:cxn modelId="{C9C0DAAD-B5F1-4CEC-9334-F85BBD5F39E9}" srcId="{A63B51B3-8579-4FCA-A080-311E6F1B00AC}" destId="{5BF0C1F0-B0D8-4997-9943-6E8340549F49}" srcOrd="0" destOrd="0" parTransId="{A7C3E35A-5ABF-4C58-9C9B-3382589F09C7}" sibTransId="{D0C8EA3E-5B4A-4C62-8F51-4ED38214C6A4}"/>
    <dgm:cxn modelId="{16154B47-9D02-47D0-8C71-80E6ACC85E7A}" type="presOf" srcId="{69CFCBB2-A9F9-4E30-9662-8FAE94F7AFB3}" destId="{54D38BD0-1547-4540-BDDC-1C133486DEA5}" srcOrd="1" destOrd="0" presId="urn:microsoft.com/office/officeart/2005/8/layout/orgChart1"/>
    <dgm:cxn modelId="{D0D4CDE0-CD3B-4E2F-864D-2A9CA8D2E0D7}" type="presOf" srcId="{DC297E21-F34E-4842-810D-8213E480A9B9}" destId="{C911A7E9-7B94-4047-932D-FFC57A91298B}" srcOrd="1" destOrd="0" presId="urn:microsoft.com/office/officeart/2005/8/layout/orgChart1"/>
    <dgm:cxn modelId="{1F9B77F3-725D-421B-A0F4-0C38F2F869D1}" type="presOf" srcId="{39EA72B7-5BCE-400C-97D9-5DA3FD1B1F5C}" destId="{944F09B7-FAE1-493C-BCCD-9E473D26AF77}" srcOrd="0" destOrd="0" presId="urn:microsoft.com/office/officeart/2005/8/layout/orgChart1"/>
    <dgm:cxn modelId="{04E95018-F92D-4629-9A8C-160027A014BD}" type="presOf" srcId="{896AAFC0-AD19-4FBA-9BA3-5DD37771F969}" destId="{B8FF811E-6D9E-4E29-8630-D57DF802E5FB}" srcOrd="0" destOrd="0" presId="urn:microsoft.com/office/officeart/2005/8/layout/orgChart1"/>
    <dgm:cxn modelId="{86A2AEF6-A69A-4793-8948-E4E54E5D3D87}" type="presOf" srcId="{E3A47564-8C91-45F9-AF5A-5603BD3E4598}" destId="{213E02BA-6983-474E-854C-28C4427D9863}" srcOrd="0" destOrd="0" presId="urn:microsoft.com/office/officeart/2005/8/layout/orgChart1"/>
    <dgm:cxn modelId="{3F159294-5934-44B0-B54B-417589E2014B}" type="presOf" srcId="{9E6E0B69-6167-49FF-9217-5D5ECC15B415}" destId="{B0BA89AA-237E-4A85-87ED-69AD99B9A37D}" srcOrd="0" destOrd="0" presId="urn:microsoft.com/office/officeart/2005/8/layout/orgChart1"/>
    <dgm:cxn modelId="{43BDEC4B-19F4-4DD4-9138-150B0F49FD78}" type="presOf" srcId="{E19FAB1A-6423-431C-863B-500637D1DB5D}" destId="{2233B9A6-EF75-4C02-AB09-39FD3777AF9C}" srcOrd="0" destOrd="0" presId="urn:microsoft.com/office/officeart/2005/8/layout/orgChart1"/>
    <dgm:cxn modelId="{1E90E073-BBFE-434B-ABA6-96EBB3AC572B}" type="presOf" srcId="{A63B51B3-8579-4FCA-A080-311E6F1B00AC}" destId="{C34EDAB7-0C2F-49FE-9866-EC7D3236771B}" srcOrd="0" destOrd="0" presId="urn:microsoft.com/office/officeart/2005/8/layout/orgChart1"/>
    <dgm:cxn modelId="{B3D16C7D-32FE-4D17-A3D3-F696F44EFD88}" type="presOf" srcId="{896AAFC0-AD19-4FBA-9BA3-5DD37771F969}" destId="{EEA7C1E9-8E99-41EE-9ADB-801C73BA1262}" srcOrd="1" destOrd="0" presId="urn:microsoft.com/office/officeart/2005/8/layout/orgChart1"/>
    <dgm:cxn modelId="{C6AD2877-30FA-4802-9F02-87C9228BCC34}" type="presOf" srcId="{BB08236B-C583-4ABE-BB8A-F730E7D469A8}" destId="{44887E96-D9EF-43E2-BCF5-B4E988892ADD}" srcOrd="0" destOrd="0" presId="urn:microsoft.com/office/officeart/2005/8/layout/orgChart1"/>
    <dgm:cxn modelId="{1CDD80E5-6895-4857-9807-0AFCCDE2D763}" type="presOf" srcId="{83388788-4774-4BEB-A6A8-7400B35BE453}" destId="{8CAA6966-A3E0-41EE-89F1-B7D8AD2CE14E}" srcOrd="0" destOrd="0" presId="urn:microsoft.com/office/officeart/2005/8/layout/orgChart1"/>
    <dgm:cxn modelId="{CA2AE760-D075-4370-B70F-7C05A724F63B}" srcId="{56424406-438C-43C0-838F-97CD3B538664}" destId="{FADF53D2-086B-4460-B932-319AE7AB578A}" srcOrd="0" destOrd="0" parTransId="{19A5087C-9DEF-45C7-B218-CA0F7CD0FA38}" sibTransId="{1A0B5727-CB26-44E2-BAB9-4324001D6879}"/>
    <dgm:cxn modelId="{99F59E54-10B4-4D18-BB72-C375599DCCA1}" type="presOf" srcId="{7A14FEA6-DBDF-4963-ADF5-319F8D33F681}" destId="{6FB94A1F-8B38-4DF9-9207-88410FF6627C}" srcOrd="1" destOrd="0" presId="urn:microsoft.com/office/officeart/2005/8/layout/orgChart1"/>
    <dgm:cxn modelId="{87B79612-0D8D-4BB0-9C8E-48141A1C9E5F}" type="presOf" srcId="{5E7C7EC6-AF0C-4A61-9038-4B5312667F60}" destId="{99C9B6EB-44E3-486E-B139-BF1997B7D4F2}" srcOrd="0" destOrd="0" presId="urn:microsoft.com/office/officeart/2005/8/layout/orgChart1"/>
    <dgm:cxn modelId="{837F82FE-DB5C-4F7C-B2BC-DAE7A51DDF43}" type="presOf" srcId="{5BF0C1F0-B0D8-4997-9943-6E8340549F49}" destId="{08BA634A-E499-419C-BACD-78C63C749EA2}" srcOrd="0" destOrd="0" presId="urn:microsoft.com/office/officeart/2005/8/layout/orgChart1"/>
    <dgm:cxn modelId="{C3A3E412-FF8E-4F04-8318-43F15BE52BBA}" srcId="{896AAFC0-AD19-4FBA-9BA3-5DD37771F969}" destId="{6E05756A-11CC-4FA9-8739-9495D86C8D3E}" srcOrd="1" destOrd="0" parTransId="{E19FAB1A-6423-431C-863B-500637D1DB5D}" sibTransId="{F7FB735B-2BDC-414C-A6E7-57D2EE55ADAE}"/>
    <dgm:cxn modelId="{37EA0BBD-E25C-4AD5-8E5A-64B8963F7AFE}" type="presOf" srcId="{78EB15D0-4EEA-4799-94D8-30A415E800A4}" destId="{A43AFB86-F8DF-43B3-8403-FD572A863E9A}" srcOrd="1" destOrd="0" presId="urn:microsoft.com/office/officeart/2005/8/layout/orgChart1"/>
    <dgm:cxn modelId="{7EF0F437-87D8-41B0-A5FC-92039D2AF70B}" srcId="{A63B51B3-8579-4FCA-A080-311E6F1B00AC}" destId="{896AAFC0-AD19-4FBA-9BA3-5DD37771F969}" srcOrd="1" destOrd="0" parTransId="{685B53F9-4E3A-4EEC-9175-EB1460C09C3B}" sibTransId="{A420FD06-9B52-434D-B692-DC1A7AA7E778}"/>
    <dgm:cxn modelId="{4376EA71-5E7A-425E-8EA0-C89FBF11A5B9}" type="presOf" srcId="{A7C3E35A-5ABF-4C58-9C9B-3382589F09C7}" destId="{FA8B4C31-12FC-4623-96A4-EEA03B7AB870}" srcOrd="0" destOrd="0" presId="urn:microsoft.com/office/officeart/2005/8/layout/orgChart1"/>
    <dgm:cxn modelId="{8FB05149-C2C7-4DBF-B0F3-B26957F12A7D}" type="presOf" srcId="{9B500DAE-D4EB-46E2-AB1E-DD4344A708F7}" destId="{779E042F-8003-4172-BA29-F6C2158CBE87}" srcOrd="0" destOrd="0" presId="urn:microsoft.com/office/officeart/2005/8/layout/orgChart1"/>
    <dgm:cxn modelId="{25D327B0-7DF0-41B9-8182-64B320BC8F95}" type="presOf" srcId="{FE31284A-D303-4DC0-BEEE-6E95A7020CB4}" destId="{E3CC5B49-2359-491B-98A4-85EDEC0BD68B}" srcOrd="0" destOrd="0" presId="urn:microsoft.com/office/officeart/2005/8/layout/orgChart1"/>
    <dgm:cxn modelId="{D472E9F7-6EA8-4C6A-8538-78A608CC7FB2}" type="presOf" srcId="{0465CEE5-17F4-4473-BA09-4FB80CF0C0B3}" destId="{6EDDC838-2741-421E-AAC8-FCC4CAE412EC}" srcOrd="0" destOrd="0" presId="urn:microsoft.com/office/officeart/2005/8/layout/orgChart1"/>
    <dgm:cxn modelId="{EBF742B7-6B23-45E2-9228-03B665D9EAF5}" srcId="{5BF0C1F0-B0D8-4997-9943-6E8340549F49}" destId="{73B6C5C7-A283-40EA-8507-B294591089B7}" srcOrd="1" destOrd="0" parTransId="{83388788-4774-4BEB-A6A8-7400B35BE453}" sibTransId="{C528B787-92CD-4F51-8A60-569D5ADB98C7}"/>
    <dgm:cxn modelId="{0D6BBD22-0410-4F7B-B786-3F7788F071C2}" type="presOf" srcId="{1F55B295-F22B-408E-AB11-D4A96E7CAB0A}" destId="{0A7D9510-77FF-47E7-85A1-299FBCF3258D}" srcOrd="0" destOrd="0" presId="urn:microsoft.com/office/officeart/2005/8/layout/orgChart1"/>
    <dgm:cxn modelId="{E8D09E1C-3154-4F2A-93DD-0D9A1E4FE941}" srcId="{A63B51B3-8579-4FCA-A080-311E6F1B00AC}" destId="{7A14FEA6-DBDF-4963-ADF5-319F8D33F681}" srcOrd="2" destOrd="0" parTransId="{9B500DAE-D4EB-46E2-AB1E-DD4344A708F7}" sibTransId="{388D19CE-A66B-414A-954B-BDBBB45828CC}"/>
    <dgm:cxn modelId="{16486BBB-DADE-41D9-A4FD-EDE8C52BB7F3}" srcId="{78EB15D0-4EEA-4799-94D8-30A415E800A4}" destId="{5E7C7EC6-AF0C-4A61-9038-4B5312667F60}" srcOrd="0" destOrd="0" parTransId="{FE31284A-D303-4DC0-BEEE-6E95A7020CB4}" sibTransId="{2EB3DBFB-B83C-467C-A745-090852F64DF8}"/>
    <dgm:cxn modelId="{520AFDC0-8AC0-4AFA-8C83-F1A3A79FFF82}" type="presOf" srcId="{685B53F9-4E3A-4EEC-9175-EB1460C09C3B}" destId="{2256FFC6-21CE-4F21-B59E-8895AEB34B57}" srcOrd="0" destOrd="0" presId="urn:microsoft.com/office/officeart/2005/8/layout/orgChart1"/>
    <dgm:cxn modelId="{EE3CF971-1FCB-4E1C-AEB0-A6A7F965561A}" type="presOf" srcId="{0465CEE5-17F4-4473-BA09-4FB80CF0C0B3}" destId="{D63D4F88-7DE4-4834-ACA3-C511DA8F610F}" srcOrd="1" destOrd="0" presId="urn:microsoft.com/office/officeart/2005/8/layout/orgChart1"/>
    <dgm:cxn modelId="{3D704D0C-1B11-4A56-A006-02DB952609AE}" type="presOf" srcId="{69CFCBB2-A9F9-4E30-9662-8FAE94F7AFB3}" destId="{9115083A-61E2-424F-ABA1-D9AA82AB314D}" srcOrd="0" destOrd="0" presId="urn:microsoft.com/office/officeart/2005/8/layout/orgChart1"/>
    <dgm:cxn modelId="{F6DBA46C-ADBF-4E3A-93D7-4C057CA34F49}" srcId="{9E6E0B69-6167-49FF-9217-5D5ECC15B415}" destId="{A63B51B3-8579-4FCA-A080-311E6F1B00AC}" srcOrd="0" destOrd="0" parTransId="{F31DFC62-573C-48DB-B5A6-2CE6D59B045F}" sibTransId="{3F2A127D-9EAE-4DC2-A48C-85E6D5E0817D}"/>
    <dgm:cxn modelId="{F327A853-F3DC-4E7F-B305-B73B4EB5318E}" type="presOf" srcId="{6E05756A-11CC-4FA9-8739-9495D86C8D3E}" destId="{4CEBDD4F-1524-4475-8002-39991F2846A5}" srcOrd="0" destOrd="0" presId="urn:microsoft.com/office/officeart/2005/8/layout/orgChart1"/>
    <dgm:cxn modelId="{7EE2D9AC-5C11-4572-8746-D4D8DA3C3702}" type="presOf" srcId="{BD9BB10B-8E1E-45ED-83D7-FFB7C3A17431}" destId="{056FAD2D-EE3F-4C79-953A-AD386F7761AF}" srcOrd="0" destOrd="0" presId="urn:microsoft.com/office/officeart/2005/8/layout/orgChart1"/>
    <dgm:cxn modelId="{4AC02C4B-6B65-46AF-961F-300516AA1070}" srcId="{7A14FEA6-DBDF-4963-ADF5-319F8D33F681}" destId="{56424406-438C-43C0-838F-97CD3B538664}" srcOrd="0" destOrd="0" parTransId="{4D6D59EF-5686-4185-A5FA-01CC047D064F}" sibTransId="{39D6A737-8361-4AC3-BDD8-74B153BB5D4C}"/>
    <dgm:cxn modelId="{67DDCD72-6FF8-4D96-9B19-D8A49EDDC073}" srcId="{90A5CC8F-48ED-4FC8-ABE5-BA8EC769813B}" destId="{E3A47564-8C91-45F9-AF5A-5603BD3E4598}" srcOrd="0" destOrd="0" parTransId="{BD9BB10B-8E1E-45ED-83D7-FFB7C3A17431}" sibTransId="{5B9FA97D-AD03-4935-912E-3DF506129DCE}"/>
    <dgm:cxn modelId="{88A93093-2A69-4AFA-B503-6C8A765FB7CC}" srcId="{73B6C5C7-A283-40EA-8507-B294591089B7}" destId="{42C3AEBF-9D65-467D-BB77-F881F7FB0A6F}" srcOrd="0" destOrd="0" parTransId="{6C19613B-978E-4259-9CB2-99BDF059DBEC}" sibTransId="{442CD29E-7CA6-4115-8615-84A9D35788A6}"/>
    <dgm:cxn modelId="{8D49FB9A-4738-4E04-A20C-3CF4497BF6BB}" type="presOf" srcId="{90A5CC8F-48ED-4FC8-ABE5-BA8EC769813B}" destId="{C7BFD9D0-1D7E-4DCC-AA15-1DBB93313260}" srcOrd="0" destOrd="0" presId="urn:microsoft.com/office/officeart/2005/8/layout/orgChart1"/>
    <dgm:cxn modelId="{BB66495E-D3B0-4264-8A99-F0CB3EE543DD}" type="presOf" srcId="{FADF53D2-086B-4460-B932-319AE7AB578A}" destId="{954FD59E-5243-405B-8FD1-BE19BD81F1B9}" srcOrd="0" destOrd="0" presId="urn:microsoft.com/office/officeart/2005/8/layout/orgChart1"/>
    <dgm:cxn modelId="{000B063A-6D0C-4869-9B06-2E216C5CA560}" type="presOf" srcId="{56424406-438C-43C0-838F-97CD3B538664}" destId="{5787A432-3B9D-4B7B-B84E-10C103B6A7B8}" srcOrd="0" destOrd="0" presId="urn:microsoft.com/office/officeart/2005/8/layout/orgChart1"/>
    <dgm:cxn modelId="{210C3C51-5013-40B6-BC8F-825470373A59}" srcId="{6E05756A-11CC-4FA9-8739-9495D86C8D3E}" destId="{69CFCBB2-A9F9-4E30-9662-8FAE94F7AFB3}" srcOrd="0" destOrd="0" parTransId="{1F55B295-F22B-408E-AB11-D4A96E7CAB0A}" sibTransId="{1D680152-BDAA-4964-816C-FBBA4D5ECB36}"/>
    <dgm:cxn modelId="{DA304268-854F-42F9-855E-E429E24230F8}" type="presOf" srcId="{90A5CC8F-48ED-4FC8-ABE5-BA8EC769813B}" destId="{DD0E7822-143A-4C0A-8486-DCA69A591C37}" srcOrd="1" destOrd="0" presId="urn:microsoft.com/office/officeart/2005/8/layout/orgChart1"/>
    <dgm:cxn modelId="{E19761B8-8BA5-415A-8CA6-965998B8F34D}" type="presOf" srcId="{78EB15D0-4EEA-4799-94D8-30A415E800A4}" destId="{882FBF49-148C-4C8F-BE84-D71D46BC2D1F}" srcOrd="0" destOrd="0" presId="urn:microsoft.com/office/officeart/2005/8/layout/orgChart1"/>
    <dgm:cxn modelId="{93ECFC9C-F1F4-4C9D-8FDB-CDD8C0FCEA5B}" type="presOf" srcId="{B8D09AE1-EDE2-4D0A-8A1D-A1170FF1ED25}" destId="{025C64BF-6434-48DE-A7B0-2F0D32618FAD}" srcOrd="0" destOrd="0" presId="urn:microsoft.com/office/officeart/2005/8/layout/orgChart1"/>
    <dgm:cxn modelId="{B8088356-BD5D-4FB9-ADB2-7B31C796641D}" srcId="{896AAFC0-AD19-4FBA-9BA3-5DD37771F969}" destId="{78EB15D0-4EEA-4799-94D8-30A415E800A4}" srcOrd="0" destOrd="0" parTransId="{39EA72B7-5BCE-400C-97D9-5DA3FD1B1F5C}" sibTransId="{420B3C3A-2BF4-43D4-BE5A-021776604B7B}"/>
    <dgm:cxn modelId="{60AB53CE-4FE2-4560-B065-C6DB45E2C33F}" type="presOf" srcId="{A63B51B3-8579-4FCA-A080-311E6F1B00AC}" destId="{206C7C97-AFB7-44B3-BB41-C928A595E054}" srcOrd="1" destOrd="0" presId="urn:microsoft.com/office/officeart/2005/8/layout/orgChart1"/>
    <dgm:cxn modelId="{D9CEFD61-71B9-439F-B762-69C3B2C7CE05}" type="presOf" srcId="{4D6D59EF-5686-4185-A5FA-01CC047D064F}" destId="{B6F4769F-CE67-4B54-A057-0C4062D97C37}" srcOrd="0" destOrd="0" presId="urn:microsoft.com/office/officeart/2005/8/layout/orgChart1"/>
    <dgm:cxn modelId="{B0CD6A49-0AA9-4AE5-BB41-8DD07AF3E6C4}" srcId="{0465CEE5-17F4-4473-BA09-4FB80CF0C0B3}" destId="{DC297E21-F34E-4842-810D-8213E480A9B9}" srcOrd="0" destOrd="0" parTransId="{BB08236B-C583-4ABE-BB8A-F730E7D469A8}" sibTransId="{969A5F04-01AE-4FC2-A476-5B9312AE7526}"/>
    <dgm:cxn modelId="{F309695B-4BE3-4E60-92D4-F3048ADAD954}" type="presOf" srcId="{6C19613B-978E-4259-9CB2-99BDF059DBEC}" destId="{84C06FE4-94B6-4D3A-93BC-150FBD1DF345}" srcOrd="0" destOrd="0" presId="urn:microsoft.com/office/officeart/2005/8/layout/orgChart1"/>
    <dgm:cxn modelId="{DC727C50-6E13-486E-B52C-52CDE8B4A7CE}" type="presOf" srcId="{42C3AEBF-9D65-467D-BB77-F881F7FB0A6F}" destId="{2A166718-8909-46C9-8266-DCDE53192352}" srcOrd="0" destOrd="0" presId="urn:microsoft.com/office/officeart/2005/8/layout/orgChart1"/>
    <dgm:cxn modelId="{C0DEE836-1064-4537-BE6C-D5EB7B8974A5}" type="presOf" srcId="{73B6C5C7-A283-40EA-8507-B294591089B7}" destId="{7FA29D3E-C230-4FDE-8FCB-E03CDACD8041}" srcOrd="1" destOrd="0" presId="urn:microsoft.com/office/officeart/2005/8/layout/orgChart1"/>
    <dgm:cxn modelId="{CC0159B6-CB28-4C2E-94B9-3C8CA122E00F}" type="presOf" srcId="{584096C4-1256-4409-A584-071F13E199CA}" destId="{886D6608-B087-4592-9F09-AF0719059805}" srcOrd="0" destOrd="0" presId="urn:microsoft.com/office/officeart/2005/8/layout/orgChart1"/>
    <dgm:cxn modelId="{03F67B7F-4BC8-4903-ADCC-48BDF3C0752C}" type="presParOf" srcId="{B0BA89AA-237E-4A85-87ED-69AD99B9A37D}" destId="{3C43D075-FF8F-4B60-A771-51627DDD3A52}" srcOrd="0" destOrd="0" presId="urn:microsoft.com/office/officeart/2005/8/layout/orgChart1"/>
    <dgm:cxn modelId="{4F59AE63-E3DC-4FBC-8673-15E35F6C1183}" type="presParOf" srcId="{3C43D075-FF8F-4B60-A771-51627DDD3A52}" destId="{46C35FDA-CE3B-455B-ACE9-F24039CE57A3}" srcOrd="0" destOrd="0" presId="urn:microsoft.com/office/officeart/2005/8/layout/orgChart1"/>
    <dgm:cxn modelId="{D145F5D1-ACB6-4F74-A49B-6B1BD5DD7DED}" type="presParOf" srcId="{46C35FDA-CE3B-455B-ACE9-F24039CE57A3}" destId="{C34EDAB7-0C2F-49FE-9866-EC7D3236771B}" srcOrd="0" destOrd="0" presId="urn:microsoft.com/office/officeart/2005/8/layout/orgChart1"/>
    <dgm:cxn modelId="{C51A9DA8-C6E4-47F9-9005-B1254C726E2B}" type="presParOf" srcId="{46C35FDA-CE3B-455B-ACE9-F24039CE57A3}" destId="{206C7C97-AFB7-44B3-BB41-C928A595E054}" srcOrd="1" destOrd="0" presId="urn:microsoft.com/office/officeart/2005/8/layout/orgChart1"/>
    <dgm:cxn modelId="{06A01BB3-10AD-4C06-8516-89946FC98841}" type="presParOf" srcId="{3C43D075-FF8F-4B60-A771-51627DDD3A52}" destId="{65E3CFE4-0F68-42ED-8DE9-BB7B8BEFC055}" srcOrd="1" destOrd="0" presId="urn:microsoft.com/office/officeart/2005/8/layout/orgChart1"/>
    <dgm:cxn modelId="{C0D669C6-BF7F-458A-83F4-978066C0049E}" type="presParOf" srcId="{65E3CFE4-0F68-42ED-8DE9-BB7B8BEFC055}" destId="{FA8B4C31-12FC-4623-96A4-EEA03B7AB870}" srcOrd="0" destOrd="0" presId="urn:microsoft.com/office/officeart/2005/8/layout/orgChart1"/>
    <dgm:cxn modelId="{CE28CA5F-3C06-4C8C-A9EC-6A2295AD3306}" type="presParOf" srcId="{65E3CFE4-0F68-42ED-8DE9-BB7B8BEFC055}" destId="{3395C195-1C61-486D-AC2C-0C7A70DBA832}" srcOrd="1" destOrd="0" presId="urn:microsoft.com/office/officeart/2005/8/layout/orgChart1"/>
    <dgm:cxn modelId="{B55D51EA-BE7A-46D1-93B9-EC37851DA204}" type="presParOf" srcId="{3395C195-1C61-486D-AC2C-0C7A70DBA832}" destId="{A7B9B8A5-BEC6-4306-9943-58C6AC0D1107}" srcOrd="0" destOrd="0" presId="urn:microsoft.com/office/officeart/2005/8/layout/orgChart1"/>
    <dgm:cxn modelId="{4FC596E2-CA8F-4672-AB79-35C442069685}" type="presParOf" srcId="{A7B9B8A5-BEC6-4306-9943-58C6AC0D1107}" destId="{08BA634A-E499-419C-BACD-78C63C749EA2}" srcOrd="0" destOrd="0" presId="urn:microsoft.com/office/officeart/2005/8/layout/orgChart1"/>
    <dgm:cxn modelId="{E5AA4255-EE4D-4BE9-98AF-E64DFA5C3E7C}" type="presParOf" srcId="{A7B9B8A5-BEC6-4306-9943-58C6AC0D1107}" destId="{6E194A1C-80B1-4203-9A17-A30CC0592BC1}" srcOrd="1" destOrd="0" presId="urn:microsoft.com/office/officeart/2005/8/layout/orgChart1"/>
    <dgm:cxn modelId="{FE9E9AEB-6B73-40F0-B509-32393FBBF26A}" type="presParOf" srcId="{3395C195-1C61-486D-AC2C-0C7A70DBA832}" destId="{576B743A-7E57-4C2F-B1A6-FC8571C1C473}" srcOrd="1" destOrd="0" presId="urn:microsoft.com/office/officeart/2005/8/layout/orgChart1"/>
    <dgm:cxn modelId="{A47CA2DE-A46C-42E6-9683-F37960FCF533}" type="presParOf" srcId="{576B743A-7E57-4C2F-B1A6-FC8571C1C473}" destId="{025C64BF-6434-48DE-A7B0-2F0D32618FAD}" srcOrd="0" destOrd="0" presId="urn:microsoft.com/office/officeart/2005/8/layout/orgChart1"/>
    <dgm:cxn modelId="{EBFC0331-339D-446E-8046-0F84C506407A}" type="presParOf" srcId="{576B743A-7E57-4C2F-B1A6-FC8571C1C473}" destId="{B52ECCEA-6E96-4B79-B793-ED8C42AFD82B}" srcOrd="1" destOrd="0" presId="urn:microsoft.com/office/officeart/2005/8/layout/orgChart1"/>
    <dgm:cxn modelId="{0DD72C6E-DF0C-4329-A77F-2A3ACA90E64B}" type="presParOf" srcId="{B52ECCEA-6E96-4B79-B793-ED8C42AFD82B}" destId="{AD1E69DA-72DA-43D9-8734-1350F81F2EEF}" srcOrd="0" destOrd="0" presId="urn:microsoft.com/office/officeart/2005/8/layout/orgChart1"/>
    <dgm:cxn modelId="{78FC238D-749C-4C09-BC7A-DAA4CD05E3A1}" type="presParOf" srcId="{AD1E69DA-72DA-43D9-8734-1350F81F2EEF}" destId="{C7BFD9D0-1D7E-4DCC-AA15-1DBB93313260}" srcOrd="0" destOrd="0" presId="urn:microsoft.com/office/officeart/2005/8/layout/orgChart1"/>
    <dgm:cxn modelId="{B2313EFE-DA91-41E7-A815-11DA30C4081B}" type="presParOf" srcId="{AD1E69DA-72DA-43D9-8734-1350F81F2EEF}" destId="{DD0E7822-143A-4C0A-8486-DCA69A591C37}" srcOrd="1" destOrd="0" presId="urn:microsoft.com/office/officeart/2005/8/layout/orgChart1"/>
    <dgm:cxn modelId="{F8080252-60DC-456F-8776-0AE8DA2DDE00}" type="presParOf" srcId="{B52ECCEA-6E96-4B79-B793-ED8C42AFD82B}" destId="{C580333D-0F74-4045-830F-9A52188F72B8}" srcOrd="1" destOrd="0" presId="urn:microsoft.com/office/officeart/2005/8/layout/orgChart1"/>
    <dgm:cxn modelId="{F67E4A9B-9C9F-4B23-8570-980FD3628DBF}" type="presParOf" srcId="{C580333D-0F74-4045-830F-9A52188F72B8}" destId="{056FAD2D-EE3F-4C79-953A-AD386F7761AF}" srcOrd="0" destOrd="0" presId="urn:microsoft.com/office/officeart/2005/8/layout/orgChart1"/>
    <dgm:cxn modelId="{0A54793B-F8A4-4101-92D1-1613184473F1}" type="presParOf" srcId="{C580333D-0F74-4045-830F-9A52188F72B8}" destId="{05D5EEB6-42D5-4389-96BB-93FE52B61E1E}" srcOrd="1" destOrd="0" presId="urn:microsoft.com/office/officeart/2005/8/layout/orgChart1"/>
    <dgm:cxn modelId="{27102FEE-1158-4577-8CC7-10272A860C52}" type="presParOf" srcId="{05D5EEB6-42D5-4389-96BB-93FE52B61E1E}" destId="{65800ED9-1E41-4795-906D-78B40E852192}" srcOrd="0" destOrd="0" presId="urn:microsoft.com/office/officeart/2005/8/layout/orgChart1"/>
    <dgm:cxn modelId="{973FDBE6-6C06-414C-ADCD-06DED2517210}" type="presParOf" srcId="{65800ED9-1E41-4795-906D-78B40E852192}" destId="{213E02BA-6983-474E-854C-28C4427D9863}" srcOrd="0" destOrd="0" presId="urn:microsoft.com/office/officeart/2005/8/layout/orgChart1"/>
    <dgm:cxn modelId="{EE6EA5CE-71BD-443A-84A4-81A7B343725D}" type="presParOf" srcId="{65800ED9-1E41-4795-906D-78B40E852192}" destId="{F07D6417-44CC-41B0-9767-B9B01A6A74AA}" srcOrd="1" destOrd="0" presId="urn:microsoft.com/office/officeart/2005/8/layout/orgChart1"/>
    <dgm:cxn modelId="{B1018E42-1520-402C-BD70-DD161E60DD8A}" type="presParOf" srcId="{05D5EEB6-42D5-4389-96BB-93FE52B61E1E}" destId="{B339C633-44CE-4145-AB84-18AAA6BBB8AA}" srcOrd="1" destOrd="0" presId="urn:microsoft.com/office/officeart/2005/8/layout/orgChart1"/>
    <dgm:cxn modelId="{0B3ECD2D-E987-44F7-8F32-BBAA57CE3EC0}" type="presParOf" srcId="{05D5EEB6-42D5-4389-96BB-93FE52B61E1E}" destId="{0105A0D7-6CF0-47AA-BE9B-4D4A27780C3F}" srcOrd="2" destOrd="0" presId="urn:microsoft.com/office/officeart/2005/8/layout/orgChart1"/>
    <dgm:cxn modelId="{48C7C1AA-A1CF-4A70-8541-D16D8E9FB46D}" type="presParOf" srcId="{B52ECCEA-6E96-4B79-B793-ED8C42AFD82B}" destId="{3B11FCE3-1368-4551-8732-2369EFF84441}" srcOrd="2" destOrd="0" presId="urn:microsoft.com/office/officeart/2005/8/layout/orgChart1"/>
    <dgm:cxn modelId="{F834E670-DDEF-453A-865F-56E7766D313D}" type="presParOf" srcId="{576B743A-7E57-4C2F-B1A6-FC8571C1C473}" destId="{8CAA6966-A3E0-41EE-89F1-B7D8AD2CE14E}" srcOrd="2" destOrd="0" presId="urn:microsoft.com/office/officeart/2005/8/layout/orgChart1"/>
    <dgm:cxn modelId="{67305AA1-56AB-4824-BFDB-A91B5905D7B4}" type="presParOf" srcId="{576B743A-7E57-4C2F-B1A6-FC8571C1C473}" destId="{4604B2C0-1462-4FE0-96EB-DB31FF3E6411}" srcOrd="3" destOrd="0" presId="urn:microsoft.com/office/officeart/2005/8/layout/orgChart1"/>
    <dgm:cxn modelId="{2D0A50E9-BBB8-4BC4-AAC2-C2D9AD90439C}" type="presParOf" srcId="{4604B2C0-1462-4FE0-96EB-DB31FF3E6411}" destId="{2D918D17-E15F-49CD-B848-878EF1D6C96D}" srcOrd="0" destOrd="0" presId="urn:microsoft.com/office/officeart/2005/8/layout/orgChart1"/>
    <dgm:cxn modelId="{7D035D67-C824-4D97-B3B6-787635DC7B21}" type="presParOf" srcId="{2D918D17-E15F-49CD-B848-878EF1D6C96D}" destId="{E67FC5B1-1FB0-4267-9486-772845F7C082}" srcOrd="0" destOrd="0" presId="urn:microsoft.com/office/officeart/2005/8/layout/orgChart1"/>
    <dgm:cxn modelId="{7625E0AB-4C6E-4E2E-BBDA-432A1E643F76}" type="presParOf" srcId="{2D918D17-E15F-49CD-B848-878EF1D6C96D}" destId="{7FA29D3E-C230-4FDE-8FCB-E03CDACD8041}" srcOrd="1" destOrd="0" presId="urn:microsoft.com/office/officeart/2005/8/layout/orgChart1"/>
    <dgm:cxn modelId="{66DEDD81-CB9B-4272-9C8B-B0B60F3CB2C2}" type="presParOf" srcId="{4604B2C0-1462-4FE0-96EB-DB31FF3E6411}" destId="{E14532A1-6962-4307-9E9A-17F49ECBBD52}" srcOrd="1" destOrd="0" presId="urn:microsoft.com/office/officeart/2005/8/layout/orgChart1"/>
    <dgm:cxn modelId="{54C30D83-22F8-4C52-8A06-ED2B346FBCD3}" type="presParOf" srcId="{E14532A1-6962-4307-9E9A-17F49ECBBD52}" destId="{84C06FE4-94B6-4D3A-93BC-150FBD1DF345}" srcOrd="0" destOrd="0" presId="urn:microsoft.com/office/officeart/2005/8/layout/orgChart1"/>
    <dgm:cxn modelId="{9FA41211-1543-440A-9A3C-02E6A558E13D}" type="presParOf" srcId="{E14532A1-6962-4307-9E9A-17F49ECBBD52}" destId="{61336FA9-9A54-4289-8FDE-5F37ECD317C3}" srcOrd="1" destOrd="0" presId="urn:microsoft.com/office/officeart/2005/8/layout/orgChart1"/>
    <dgm:cxn modelId="{D91E5211-1CB5-4A47-86AE-A1C912019890}" type="presParOf" srcId="{61336FA9-9A54-4289-8FDE-5F37ECD317C3}" destId="{ACE76646-8CB0-4B52-AE53-3326404C0EF6}" srcOrd="0" destOrd="0" presId="urn:microsoft.com/office/officeart/2005/8/layout/orgChart1"/>
    <dgm:cxn modelId="{2F01C47E-371A-4078-8842-26CDFF34DA05}" type="presParOf" srcId="{ACE76646-8CB0-4B52-AE53-3326404C0EF6}" destId="{2A166718-8909-46C9-8266-DCDE53192352}" srcOrd="0" destOrd="0" presId="urn:microsoft.com/office/officeart/2005/8/layout/orgChart1"/>
    <dgm:cxn modelId="{DA05AF72-7C3A-4320-A4B9-86B8D0CDCD56}" type="presParOf" srcId="{ACE76646-8CB0-4B52-AE53-3326404C0EF6}" destId="{94B8104C-ECD8-421A-A67B-B2A83F194E0E}" srcOrd="1" destOrd="0" presId="urn:microsoft.com/office/officeart/2005/8/layout/orgChart1"/>
    <dgm:cxn modelId="{3CC7D81B-D46F-466D-A72C-66B5833B3A1B}" type="presParOf" srcId="{61336FA9-9A54-4289-8FDE-5F37ECD317C3}" destId="{66187E64-4B40-4612-A545-6175589F200B}" srcOrd="1" destOrd="0" presId="urn:microsoft.com/office/officeart/2005/8/layout/orgChart1"/>
    <dgm:cxn modelId="{029C25FF-17E4-47E1-AA10-88955A867062}" type="presParOf" srcId="{61336FA9-9A54-4289-8FDE-5F37ECD317C3}" destId="{4E851ACF-5606-4ABC-9212-261D01E5968C}" srcOrd="2" destOrd="0" presId="urn:microsoft.com/office/officeart/2005/8/layout/orgChart1"/>
    <dgm:cxn modelId="{E71617E7-C6A4-4A58-B57F-FB555CBE3451}" type="presParOf" srcId="{4604B2C0-1462-4FE0-96EB-DB31FF3E6411}" destId="{BFF646B0-2CAF-437D-99AC-286170275EB1}" srcOrd="2" destOrd="0" presId="urn:microsoft.com/office/officeart/2005/8/layout/orgChart1"/>
    <dgm:cxn modelId="{BBFBD8C5-ECD9-457F-B21F-D45EE5031C4E}" type="presParOf" srcId="{3395C195-1C61-486D-AC2C-0C7A70DBA832}" destId="{5E02F2A3-B0E9-4AFF-B4F6-4BE913D6256E}" srcOrd="2" destOrd="0" presId="urn:microsoft.com/office/officeart/2005/8/layout/orgChart1"/>
    <dgm:cxn modelId="{4CFEFF24-C2C5-4B97-8EBC-45CBD591EB68}" type="presParOf" srcId="{65E3CFE4-0F68-42ED-8DE9-BB7B8BEFC055}" destId="{2256FFC6-21CE-4F21-B59E-8895AEB34B57}" srcOrd="2" destOrd="0" presId="urn:microsoft.com/office/officeart/2005/8/layout/orgChart1"/>
    <dgm:cxn modelId="{584C457E-B3F6-4157-AF98-8C4B7283AA78}" type="presParOf" srcId="{65E3CFE4-0F68-42ED-8DE9-BB7B8BEFC055}" destId="{9D75A664-73AA-4DA0-9EF5-2FBB2E6F453A}" srcOrd="3" destOrd="0" presId="urn:microsoft.com/office/officeart/2005/8/layout/orgChart1"/>
    <dgm:cxn modelId="{CE5C7BC1-6DEB-4CE6-B9A8-DDCA53CD8D90}" type="presParOf" srcId="{9D75A664-73AA-4DA0-9EF5-2FBB2E6F453A}" destId="{D01A2436-BA8E-401B-8C98-9E2B96C963C0}" srcOrd="0" destOrd="0" presId="urn:microsoft.com/office/officeart/2005/8/layout/orgChart1"/>
    <dgm:cxn modelId="{8B8F128C-6AF2-4FF3-A377-039937F9C601}" type="presParOf" srcId="{D01A2436-BA8E-401B-8C98-9E2B96C963C0}" destId="{B8FF811E-6D9E-4E29-8630-D57DF802E5FB}" srcOrd="0" destOrd="0" presId="urn:microsoft.com/office/officeart/2005/8/layout/orgChart1"/>
    <dgm:cxn modelId="{E0A456CF-C89D-4C1D-8DBB-5F2FE1DD9DF6}" type="presParOf" srcId="{D01A2436-BA8E-401B-8C98-9E2B96C963C0}" destId="{EEA7C1E9-8E99-41EE-9ADB-801C73BA1262}" srcOrd="1" destOrd="0" presId="urn:microsoft.com/office/officeart/2005/8/layout/orgChart1"/>
    <dgm:cxn modelId="{C88A28F2-AB1E-4168-AA3C-C61D68AFAE93}" type="presParOf" srcId="{9D75A664-73AA-4DA0-9EF5-2FBB2E6F453A}" destId="{8456E444-10C2-4055-A208-2947FAC6DAA1}" srcOrd="1" destOrd="0" presId="urn:microsoft.com/office/officeart/2005/8/layout/orgChart1"/>
    <dgm:cxn modelId="{A225F138-2EC2-4089-BB6B-2F007555FCE2}" type="presParOf" srcId="{8456E444-10C2-4055-A208-2947FAC6DAA1}" destId="{944F09B7-FAE1-493C-BCCD-9E473D26AF77}" srcOrd="0" destOrd="0" presId="urn:microsoft.com/office/officeart/2005/8/layout/orgChart1"/>
    <dgm:cxn modelId="{DA5F13A7-2025-48C2-B146-4A7CF82C1C29}" type="presParOf" srcId="{8456E444-10C2-4055-A208-2947FAC6DAA1}" destId="{988B8C12-493A-49C3-A377-69AF25CDB4C3}" srcOrd="1" destOrd="0" presId="urn:microsoft.com/office/officeart/2005/8/layout/orgChart1"/>
    <dgm:cxn modelId="{B0948379-C3CB-4207-8A02-CBB9979EEB47}" type="presParOf" srcId="{988B8C12-493A-49C3-A377-69AF25CDB4C3}" destId="{35F2801A-F331-4C20-8CB2-6141790F3CEE}" srcOrd="0" destOrd="0" presId="urn:microsoft.com/office/officeart/2005/8/layout/orgChart1"/>
    <dgm:cxn modelId="{28729D59-D946-4948-91A5-336EB9275F2B}" type="presParOf" srcId="{35F2801A-F331-4C20-8CB2-6141790F3CEE}" destId="{882FBF49-148C-4C8F-BE84-D71D46BC2D1F}" srcOrd="0" destOrd="0" presId="urn:microsoft.com/office/officeart/2005/8/layout/orgChart1"/>
    <dgm:cxn modelId="{EA6899FB-C401-42DA-982A-3C921913E814}" type="presParOf" srcId="{35F2801A-F331-4C20-8CB2-6141790F3CEE}" destId="{A43AFB86-F8DF-43B3-8403-FD572A863E9A}" srcOrd="1" destOrd="0" presId="urn:microsoft.com/office/officeart/2005/8/layout/orgChart1"/>
    <dgm:cxn modelId="{07935BA1-7637-4F47-B5E3-9B9BA409D118}" type="presParOf" srcId="{988B8C12-493A-49C3-A377-69AF25CDB4C3}" destId="{899978DF-03D0-43F1-B94B-6580A36D3BF3}" srcOrd="1" destOrd="0" presId="urn:microsoft.com/office/officeart/2005/8/layout/orgChart1"/>
    <dgm:cxn modelId="{7124EF03-79BB-4D36-918E-3104472CB1E6}" type="presParOf" srcId="{899978DF-03D0-43F1-B94B-6580A36D3BF3}" destId="{E3CC5B49-2359-491B-98A4-85EDEC0BD68B}" srcOrd="0" destOrd="0" presId="urn:microsoft.com/office/officeart/2005/8/layout/orgChart1"/>
    <dgm:cxn modelId="{DC5C96CD-FE2C-427E-962D-09664026854C}" type="presParOf" srcId="{899978DF-03D0-43F1-B94B-6580A36D3BF3}" destId="{6B29BEB9-A3F9-449B-A56E-40B0EBC32C43}" srcOrd="1" destOrd="0" presId="urn:microsoft.com/office/officeart/2005/8/layout/orgChart1"/>
    <dgm:cxn modelId="{CBCC1540-E330-45C0-B011-F43E4CAABE58}" type="presParOf" srcId="{6B29BEB9-A3F9-449B-A56E-40B0EBC32C43}" destId="{62EEB1A0-6444-4645-87DE-77D09812383E}" srcOrd="0" destOrd="0" presId="urn:microsoft.com/office/officeart/2005/8/layout/orgChart1"/>
    <dgm:cxn modelId="{8E0AC19E-2292-4B13-8372-009FDAE93490}" type="presParOf" srcId="{62EEB1A0-6444-4645-87DE-77D09812383E}" destId="{99C9B6EB-44E3-486E-B139-BF1997B7D4F2}" srcOrd="0" destOrd="0" presId="urn:microsoft.com/office/officeart/2005/8/layout/orgChart1"/>
    <dgm:cxn modelId="{05025EA5-1CCA-4A60-8339-18886ADD876F}" type="presParOf" srcId="{62EEB1A0-6444-4645-87DE-77D09812383E}" destId="{E0AE8BFB-69CC-49B3-9C2C-B54EB5CA12FA}" srcOrd="1" destOrd="0" presId="urn:microsoft.com/office/officeart/2005/8/layout/orgChart1"/>
    <dgm:cxn modelId="{C91F0E57-55E3-471D-BEEC-E600408A0D07}" type="presParOf" srcId="{6B29BEB9-A3F9-449B-A56E-40B0EBC32C43}" destId="{E43F2A27-417B-43A0-9F2F-314D5E054CDD}" srcOrd="1" destOrd="0" presId="urn:microsoft.com/office/officeart/2005/8/layout/orgChart1"/>
    <dgm:cxn modelId="{21CDDAC5-31CD-4666-8171-457AAF976C3A}" type="presParOf" srcId="{6B29BEB9-A3F9-449B-A56E-40B0EBC32C43}" destId="{AB46A5D1-959B-455F-802B-94FEF19F6079}" srcOrd="2" destOrd="0" presId="urn:microsoft.com/office/officeart/2005/8/layout/orgChart1"/>
    <dgm:cxn modelId="{1DB3CE79-3EAE-43FA-BD0C-1FB3D5E6475B}" type="presParOf" srcId="{988B8C12-493A-49C3-A377-69AF25CDB4C3}" destId="{18326C9E-C74D-43A7-BFA0-1CC38E8C8A82}" srcOrd="2" destOrd="0" presId="urn:microsoft.com/office/officeart/2005/8/layout/orgChart1"/>
    <dgm:cxn modelId="{403702B0-546D-4152-93F9-7AAAB4D440D7}" type="presParOf" srcId="{8456E444-10C2-4055-A208-2947FAC6DAA1}" destId="{2233B9A6-EF75-4C02-AB09-39FD3777AF9C}" srcOrd="2" destOrd="0" presId="urn:microsoft.com/office/officeart/2005/8/layout/orgChart1"/>
    <dgm:cxn modelId="{7ECD617E-3E8A-4439-A49C-C519525421C1}" type="presParOf" srcId="{8456E444-10C2-4055-A208-2947FAC6DAA1}" destId="{90EF50E4-95E7-426A-A4CD-E4F8421D640C}" srcOrd="3" destOrd="0" presId="urn:microsoft.com/office/officeart/2005/8/layout/orgChart1"/>
    <dgm:cxn modelId="{4E38750E-A2BA-47DA-A65E-4855EA658A4F}" type="presParOf" srcId="{90EF50E4-95E7-426A-A4CD-E4F8421D640C}" destId="{D7AD0BD6-1220-4F16-9BBB-D98A212CDAA4}" srcOrd="0" destOrd="0" presId="urn:microsoft.com/office/officeart/2005/8/layout/orgChart1"/>
    <dgm:cxn modelId="{E3E516A7-7898-41FC-9E4A-42B352243BA8}" type="presParOf" srcId="{D7AD0BD6-1220-4F16-9BBB-D98A212CDAA4}" destId="{4CEBDD4F-1524-4475-8002-39991F2846A5}" srcOrd="0" destOrd="0" presId="urn:microsoft.com/office/officeart/2005/8/layout/orgChart1"/>
    <dgm:cxn modelId="{DC044060-3B55-4DD7-8E45-0B4B632B156F}" type="presParOf" srcId="{D7AD0BD6-1220-4F16-9BBB-D98A212CDAA4}" destId="{07CCCCB2-98F5-494F-82D6-4B250B69B563}" srcOrd="1" destOrd="0" presId="urn:microsoft.com/office/officeart/2005/8/layout/orgChart1"/>
    <dgm:cxn modelId="{93CD865B-6D0D-446F-AB9F-A0FED79703B2}" type="presParOf" srcId="{90EF50E4-95E7-426A-A4CD-E4F8421D640C}" destId="{1B03B1CF-5462-4F3A-8367-58E3691413A3}" srcOrd="1" destOrd="0" presId="urn:microsoft.com/office/officeart/2005/8/layout/orgChart1"/>
    <dgm:cxn modelId="{80854146-31F9-46D8-A497-26EAE8E7681E}" type="presParOf" srcId="{1B03B1CF-5462-4F3A-8367-58E3691413A3}" destId="{0A7D9510-77FF-47E7-85A1-299FBCF3258D}" srcOrd="0" destOrd="0" presId="urn:microsoft.com/office/officeart/2005/8/layout/orgChart1"/>
    <dgm:cxn modelId="{6BC4907A-DFF7-4580-9FAB-E3D494771AF5}" type="presParOf" srcId="{1B03B1CF-5462-4F3A-8367-58E3691413A3}" destId="{E97220E6-080D-4620-8B5A-2F9666BB1DB4}" srcOrd="1" destOrd="0" presId="urn:microsoft.com/office/officeart/2005/8/layout/orgChart1"/>
    <dgm:cxn modelId="{A584BA2E-866A-443E-9534-7C5706C74A40}" type="presParOf" srcId="{E97220E6-080D-4620-8B5A-2F9666BB1DB4}" destId="{69C62852-2F34-467E-98AB-C75B793F7FA1}" srcOrd="0" destOrd="0" presId="urn:microsoft.com/office/officeart/2005/8/layout/orgChart1"/>
    <dgm:cxn modelId="{A0974BF0-B6CC-4335-A68C-0CB264FBDED3}" type="presParOf" srcId="{69C62852-2F34-467E-98AB-C75B793F7FA1}" destId="{9115083A-61E2-424F-ABA1-D9AA82AB314D}" srcOrd="0" destOrd="0" presId="urn:microsoft.com/office/officeart/2005/8/layout/orgChart1"/>
    <dgm:cxn modelId="{24DB0447-0B3E-4C78-9686-C6A2122E016D}" type="presParOf" srcId="{69C62852-2F34-467E-98AB-C75B793F7FA1}" destId="{54D38BD0-1547-4540-BDDC-1C133486DEA5}" srcOrd="1" destOrd="0" presId="urn:microsoft.com/office/officeart/2005/8/layout/orgChart1"/>
    <dgm:cxn modelId="{FFACC6E5-D1C5-4C97-B0F7-2175EB5EAF95}" type="presParOf" srcId="{E97220E6-080D-4620-8B5A-2F9666BB1DB4}" destId="{4DF96805-493C-4505-AA06-BCDB9C70C9A4}" srcOrd="1" destOrd="0" presId="urn:microsoft.com/office/officeart/2005/8/layout/orgChart1"/>
    <dgm:cxn modelId="{81346E68-854A-44E2-A03C-270A87EACF27}" type="presParOf" srcId="{E97220E6-080D-4620-8B5A-2F9666BB1DB4}" destId="{DC237AA9-FEC2-4118-AD26-5671C0B371E9}" srcOrd="2" destOrd="0" presId="urn:microsoft.com/office/officeart/2005/8/layout/orgChart1"/>
    <dgm:cxn modelId="{7E17572E-53C5-4D37-A521-74852512851C}" type="presParOf" srcId="{90EF50E4-95E7-426A-A4CD-E4F8421D640C}" destId="{301171D9-239D-4DE2-B65D-7E53582E8F48}" srcOrd="2" destOrd="0" presId="urn:microsoft.com/office/officeart/2005/8/layout/orgChart1"/>
    <dgm:cxn modelId="{D990DE9D-FEC5-480A-80D9-1404DAE431ED}" type="presParOf" srcId="{9D75A664-73AA-4DA0-9EF5-2FBB2E6F453A}" destId="{A5617727-2C70-4E3C-86CA-F9C28C984D0C}" srcOrd="2" destOrd="0" presId="urn:microsoft.com/office/officeart/2005/8/layout/orgChart1"/>
    <dgm:cxn modelId="{AE20C90B-0BD7-4A8E-90F9-A7B85C901F66}" type="presParOf" srcId="{65E3CFE4-0F68-42ED-8DE9-BB7B8BEFC055}" destId="{779E042F-8003-4172-BA29-F6C2158CBE87}" srcOrd="4" destOrd="0" presId="urn:microsoft.com/office/officeart/2005/8/layout/orgChart1"/>
    <dgm:cxn modelId="{38AD6057-447A-44DC-A83D-6C09B35CD952}" type="presParOf" srcId="{65E3CFE4-0F68-42ED-8DE9-BB7B8BEFC055}" destId="{CECF6CD5-47E4-4138-BFD1-F1DAA9FF67EF}" srcOrd="5" destOrd="0" presId="urn:microsoft.com/office/officeart/2005/8/layout/orgChart1"/>
    <dgm:cxn modelId="{50032FE6-48C8-4FF3-A96E-AFF7E46682D7}" type="presParOf" srcId="{CECF6CD5-47E4-4138-BFD1-F1DAA9FF67EF}" destId="{CF154155-1B88-4EF7-9361-CBB6D9445545}" srcOrd="0" destOrd="0" presId="urn:microsoft.com/office/officeart/2005/8/layout/orgChart1"/>
    <dgm:cxn modelId="{BDCD7D5A-B3DF-4DE1-91A2-97339E584641}" type="presParOf" srcId="{CF154155-1B88-4EF7-9361-CBB6D9445545}" destId="{5E243CC4-FFA0-4B16-8753-30D1920268DC}" srcOrd="0" destOrd="0" presId="urn:microsoft.com/office/officeart/2005/8/layout/orgChart1"/>
    <dgm:cxn modelId="{3B644470-27F9-4BA4-8DB1-FEAF38354BCF}" type="presParOf" srcId="{CF154155-1B88-4EF7-9361-CBB6D9445545}" destId="{6FB94A1F-8B38-4DF9-9207-88410FF6627C}" srcOrd="1" destOrd="0" presId="urn:microsoft.com/office/officeart/2005/8/layout/orgChart1"/>
    <dgm:cxn modelId="{89440E98-1FD9-4DCC-AD22-A19172D9286F}" type="presParOf" srcId="{CECF6CD5-47E4-4138-BFD1-F1DAA9FF67EF}" destId="{F7BA3DE5-FCE5-4792-A999-08C3B28A4BC4}" srcOrd="1" destOrd="0" presId="urn:microsoft.com/office/officeart/2005/8/layout/orgChart1"/>
    <dgm:cxn modelId="{52D1CA8F-4C9C-4ACE-93C0-628B091A8A68}" type="presParOf" srcId="{F7BA3DE5-FCE5-4792-A999-08C3B28A4BC4}" destId="{B6F4769F-CE67-4B54-A057-0C4062D97C37}" srcOrd="0" destOrd="0" presId="urn:microsoft.com/office/officeart/2005/8/layout/orgChart1"/>
    <dgm:cxn modelId="{088AF7A0-185F-4C37-AA50-95933BF89D2C}" type="presParOf" srcId="{F7BA3DE5-FCE5-4792-A999-08C3B28A4BC4}" destId="{D161EAA6-8394-48DA-972E-64526DA7DE9B}" srcOrd="1" destOrd="0" presId="urn:microsoft.com/office/officeart/2005/8/layout/orgChart1"/>
    <dgm:cxn modelId="{DA1382D6-9044-4815-9A93-D26D1A7DA7CA}" type="presParOf" srcId="{D161EAA6-8394-48DA-972E-64526DA7DE9B}" destId="{14C4AD96-17BD-43F3-8EA0-F2E4C887CA03}" srcOrd="0" destOrd="0" presId="urn:microsoft.com/office/officeart/2005/8/layout/orgChart1"/>
    <dgm:cxn modelId="{7A8625D7-4F5D-452B-AE58-DA958ADBEC49}" type="presParOf" srcId="{14C4AD96-17BD-43F3-8EA0-F2E4C887CA03}" destId="{5787A432-3B9D-4B7B-B84E-10C103B6A7B8}" srcOrd="0" destOrd="0" presId="urn:microsoft.com/office/officeart/2005/8/layout/orgChart1"/>
    <dgm:cxn modelId="{18AB6CFF-AC79-4ABF-8A7F-C8748BB8EE3B}" type="presParOf" srcId="{14C4AD96-17BD-43F3-8EA0-F2E4C887CA03}" destId="{AE4E9AA6-3ECE-4B95-BF48-41079A0EA35A}" srcOrd="1" destOrd="0" presId="urn:microsoft.com/office/officeart/2005/8/layout/orgChart1"/>
    <dgm:cxn modelId="{BE1F8BDA-6C85-441E-B855-74477649CD80}" type="presParOf" srcId="{D161EAA6-8394-48DA-972E-64526DA7DE9B}" destId="{3BB71850-4BEC-42D7-8002-76C4D8B67D3A}" srcOrd="1" destOrd="0" presId="urn:microsoft.com/office/officeart/2005/8/layout/orgChart1"/>
    <dgm:cxn modelId="{18A3E6AA-1E74-4D88-A982-3D40BCB3537E}" type="presParOf" srcId="{3BB71850-4BEC-42D7-8002-76C4D8B67D3A}" destId="{E4C08299-F4D5-4EAD-9671-70C1628FCC42}" srcOrd="0" destOrd="0" presId="urn:microsoft.com/office/officeart/2005/8/layout/orgChart1"/>
    <dgm:cxn modelId="{479F3A75-A668-4B73-B770-F0FF238996FA}" type="presParOf" srcId="{3BB71850-4BEC-42D7-8002-76C4D8B67D3A}" destId="{77814E13-8F4A-41A8-9A4C-E77570D4D774}" srcOrd="1" destOrd="0" presId="urn:microsoft.com/office/officeart/2005/8/layout/orgChart1"/>
    <dgm:cxn modelId="{50630254-E3FD-40CD-9F2E-570E6F9CDF91}" type="presParOf" srcId="{77814E13-8F4A-41A8-9A4C-E77570D4D774}" destId="{011F01B2-9D22-400A-861B-91247C3E975C}" srcOrd="0" destOrd="0" presId="urn:microsoft.com/office/officeart/2005/8/layout/orgChart1"/>
    <dgm:cxn modelId="{85AED907-8CF2-4AE4-AC10-2681E5D80BA1}" type="presParOf" srcId="{011F01B2-9D22-400A-861B-91247C3E975C}" destId="{954FD59E-5243-405B-8FD1-BE19BD81F1B9}" srcOrd="0" destOrd="0" presId="urn:microsoft.com/office/officeart/2005/8/layout/orgChart1"/>
    <dgm:cxn modelId="{8E0D14E9-56B6-4F57-9D05-DBBC7A034A25}" type="presParOf" srcId="{011F01B2-9D22-400A-861B-91247C3E975C}" destId="{8A1C4EB3-6B37-4D4A-9EC4-C98473DC4CF8}" srcOrd="1" destOrd="0" presId="urn:microsoft.com/office/officeart/2005/8/layout/orgChart1"/>
    <dgm:cxn modelId="{6B530E46-42C2-42F2-8B8B-1343CE32D2E5}" type="presParOf" srcId="{77814E13-8F4A-41A8-9A4C-E77570D4D774}" destId="{88FA1EAB-EB58-47CF-B42E-706BD55BBE1E}" srcOrd="1" destOrd="0" presId="urn:microsoft.com/office/officeart/2005/8/layout/orgChart1"/>
    <dgm:cxn modelId="{90534CBC-F498-4F8D-BA66-EC3FF2518AAF}" type="presParOf" srcId="{77814E13-8F4A-41A8-9A4C-E77570D4D774}" destId="{1BCF306B-990D-4562-9109-63508C7655F6}" srcOrd="2" destOrd="0" presId="urn:microsoft.com/office/officeart/2005/8/layout/orgChart1"/>
    <dgm:cxn modelId="{2581249A-DE9A-46A9-A431-6B27960FD5D6}" type="presParOf" srcId="{D161EAA6-8394-48DA-972E-64526DA7DE9B}" destId="{1F431D13-3000-4E2B-84A2-C68B0DE21C9F}" srcOrd="2" destOrd="0" presId="urn:microsoft.com/office/officeart/2005/8/layout/orgChart1"/>
    <dgm:cxn modelId="{F301B9CF-B831-490A-B462-A21C3940C176}" type="presParOf" srcId="{F7BA3DE5-FCE5-4792-A999-08C3B28A4BC4}" destId="{886D6608-B087-4592-9F09-AF0719059805}" srcOrd="2" destOrd="0" presId="urn:microsoft.com/office/officeart/2005/8/layout/orgChart1"/>
    <dgm:cxn modelId="{3D869F76-FA2C-4C65-AC42-3DBDA8597137}" type="presParOf" srcId="{F7BA3DE5-FCE5-4792-A999-08C3B28A4BC4}" destId="{1A042F02-3ED0-4CF5-8E4F-ABFDE7D489F8}" srcOrd="3" destOrd="0" presId="urn:microsoft.com/office/officeart/2005/8/layout/orgChart1"/>
    <dgm:cxn modelId="{405A687D-364F-4701-AFC3-BE6FE397B99F}" type="presParOf" srcId="{1A042F02-3ED0-4CF5-8E4F-ABFDE7D489F8}" destId="{AFF2382F-EA36-4D52-9FDD-793B1DBE158C}" srcOrd="0" destOrd="0" presId="urn:microsoft.com/office/officeart/2005/8/layout/orgChart1"/>
    <dgm:cxn modelId="{78D7114D-DC3A-41F3-B3DD-C3EB8872959E}" type="presParOf" srcId="{AFF2382F-EA36-4D52-9FDD-793B1DBE158C}" destId="{6EDDC838-2741-421E-AAC8-FCC4CAE412EC}" srcOrd="0" destOrd="0" presId="urn:microsoft.com/office/officeart/2005/8/layout/orgChart1"/>
    <dgm:cxn modelId="{1C2934D7-97D5-4A34-ACA1-29C4A8535091}" type="presParOf" srcId="{AFF2382F-EA36-4D52-9FDD-793B1DBE158C}" destId="{D63D4F88-7DE4-4834-ACA3-C511DA8F610F}" srcOrd="1" destOrd="0" presId="urn:microsoft.com/office/officeart/2005/8/layout/orgChart1"/>
    <dgm:cxn modelId="{DF1EAA80-3338-4F43-9B9D-E2E0B2459B21}" type="presParOf" srcId="{1A042F02-3ED0-4CF5-8E4F-ABFDE7D489F8}" destId="{C5BC7ABB-41E3-468C-93E1-B6BC0902BE29}" srcOrd="1" destOrd="0" presId="urn:microsoft.com/office/officeart/2005/8/layout/orgChart1"/>
    <dgm:cxn modelId="{95F7A689-50FF-447D-B090-E344629D3E57}" type="presParOf" srcId="{C5BC7ABB-41E3-468C-93E1-B6BC0902BE29}" destId="{44887E96-D9EF-43E2-BCF5-B4E988892ADD}" srcOrd="0" destOrd="0" presId="urn:microsoft.com/office/officeart/2005/8/layout/orgChart1"/>
    <dgm:cxn modelId="{CFAE4BC5-39CD-4058-A0C6-ED279676D885}" type="presParOf" srcId="{C5BC7ABB-41E3-468C-93E1-B6BC0902BE29}" destId="{FF7623F2-6A23-4F5B-B4A0-1E21041EC290}" srcOrd="1" destOrd="0" presId="urn:microsoft.com/office/officeart/2005/8/layout/orgChart1"/>
    <dgm:cxn modelId="{00513191-1AB2-4386-9C29-2C59E51F729C}" type="presParOf" srcId="{FF7623F2-6A23-4F5B-B4A0-1E21041EC290}" destId="{F40441A7-DA4F-4A2C-A714-02D640DB0FBB}" srcOrd="0" destOrd="0" presId="urn:microsoft.com/office/officeart/2005/8/layout/orgChart1"/>
    <dgm:cxn modelId="{FD057A8D-124A-438F-B9A9-8F5922984898}" type="presParOf" srcId="{F40441A7-DA4F-4A2C-A714-02D640DB0FBB}" destId="{455A6AEC-C3C1-4C35-81AE-A45166E16EFA}" srcOrd="0" destOrd="0" presId="urn:microsoft.com/office/officeart/2005/8/layout/orgChart1"/>
    <dgm:cxn modelId="{3E39077F-A029-46F1-8102-E8312E5A8180}" type="presParOf" srcId="{F40441A7-DA4F-4A2C-A714-02D640DB0FBB}" destId="{C911A7E9-7B94-4047-932D-FFC57A91298B}" srcOrd="1" destOrd="0" presId="urn:microsoft.com/office/officeart/2005/8/layout/orgChart1"/>
    <dgm:cxn modelId="{E1AD6A9B-5C85-49EB-B975-B8DE800C1835}" type="presParOf" srcId="{FF7623F2-6A23-4F5B-B4A0-1E21041EC290}" destId="{19F9E21B-429A-4E9A-AC5B-3BD967BA6C4D}" srcOrd="1" destOrd="0" presId="urn:microsoft.com/office/officeart/2005/8/layout/orgChart1"/>
    <dgm:cxn modelId="{D095467D-3FB6-437B-9AD0-35A1B9222E01}" type="presParOf" srcId="{FF7623F2-6A23-4F5B-B4A0-1E21041EC290}" destId="{013E4AA4-96AB-486B-B077-A8174FA7050C}" srcOrd="2" destOrd="0" presId="urn:microsoft.com/office/officeart/2005/8/layout/orgChart1"/>
    <dgm:cxn modelId="{EDADA770-2107-48EC-8AFA-933D3B7C8FA6}" type="presParOf" srcId="{1A042F02-3ED0-4CF5-8E4F-ABFDE7D489F8}" destId="{3DD50D91-44B5-46ED-9AB3-95AE83EBC2A3}" srcOrd="2" destOrd="0" presId="urn:microsoft.com/office/officeart/2005/8/layout/orgChart1"/>
    <dgm:cxn modelId="{BAB9D9FB-B0C3-47EC-90E2-D603F68A0BC3}" type="presParOf" srcId="{CECF6CD5-47E4-4138-BFD1-F1DAA9FF67EF}" destId="{8518BAA1-BD4D-4A0F-8AC7-67848E8CBC8B}" srcOrd="2" destOrd="0" presId="urn:microsoft.com/office/officeart/2005/8/layout/orgChart1"/>
    <dgm:cxn modelId="{BEE82506-9E8F-4695-9809-617FA8199CFD}" type="presParOf" srcId="{3C43D075-FF8F-4B60-A771-51627DDD3A52}" destId="{D31BDCAD-256B-47CA-85D1-7C03E4F1F40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EB1FF5-69DF-42C8-97C4-043D879CDD32}">
      <dsp:nvSpPr>
        <dsp:cNvPr id="0" name=""/>
        <dsp:cNvSpPr/>
      </dsp:nvSpPr>
      <dsp:spPr>
        <a:xfrm>
          <a:off x="3965072" y="1522698"/>
          <a:ext cx="3103403" cy="3590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535"/>
              </a:lnTo>
              <a:lnTo>
                <a:pt x="3103403" y="179535"/>
              </a:lnTo>
              <a:lnTo>
                <a:pt x="3103403" y="35907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0E4950-391D-4DF8-87C6-B67A96D8615E}">
      <dsp:nvSpPr>
        <dsp:cNvPr id="0" name=""/>
        <dsp:cNvSpPr/>
      </dsp:nvSpPr>
      <dsp:spPr>
        <a:xfrm>
          <a:off x="7068475" y="3950705"/>
          <a:ext cx="1034467" cy="3590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535"/>
              </a:lnTo>
              <a:lnTo>
                <a:pt x="1034467" y="179535"/>
              </a:lnTo>
              <a:lnTo>
                <a:pt x="1034467" y="35907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D50F57-4445-473E-91C9-40447797614A}">
      <dsp:nvSpPr>
        <dsp:cNvPr id="0" name=""/>
        <dsp:cNvSpPr/>
      </dsp:nvSpPr>
      <dsp:spPr>
        <a:xfrm>
          <a:off x="6034007" y="3950705"/>
          <a:ext cx="1034467" cy="359071"/>
        </a:xfrm>
        <a:custGeom>
          <a:avLst/>
          <a:gdLst/>
          <a:ahLst/>
          <a:cxnLst/>
          <a:rect l="0" t="0" r="0" b="0"/>
          <a:pathLst>
            <a:path>
              <a:moveTo>
                <a:pt x="1034467" y="0"/>
              </a:moveTo>
              <a:lnTo>
                <a:pt x="1034467" y="179535"/>
              </a:lnTo>
              <a:lnTo>
                <a:pt x="0" y="179535"/>
              </a:lnTo>
              <a:lnTo>
                <a:pt x="0" y="35907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9625AD-7858-44FF-8E8B-05FA928A179E}">
      <dsp:nvSpPr>
        <dsp:cNvPr id="0" name=""/>
        <dsp:cNvSpPr/>
      </dsp:nvSpPr>
      <dsp:spPr>
        <a:xfrm>
          <a:off x="4999539" y="2736701"/>
          <a:ext cx="2068935" cy="3590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535"/>
              </a:lnTo>
              <a:lnTo>
                <a:pt x="2068935" y="179535"/>
              </a:lnTo>
              <a:lnTo>
                <a:pt x="2068935" y="35907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C30DA0-D115-4B4B-A2D7-B3769219902F}">
      <dsp:nvSpPr>
        <dsp:cNvPr id="0" name=""/>
        <dsp:cNvSpPr/>
      </dsp:nvSpPr>
      <dsp:spPr>
        <a:xfrm>
          <a:off x="4953819" y="2736701"/>
          <a:ext cx="91440" cy="35907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907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544285-3015-4C96-9013-B289BC40092B}">
      <dsp:nvSpPr>
        <dsp:cNvPr id="0" name=""/>
        <dsp:cNvSpPr/>
      </dsp:nvSpPr>
      <dsp:spPr>
        <a:xfrm>
          <a:off x="2930604" y="2736701"/>
          <a:ext cx="2068935" cy="359071"/>
        </a:xfrm>
        <a:custGeom>
          <a:avLst/>
          <a:gdLst/>
          <a:ahLst/>
          <a:cxnLst/>
          <a:rect l="0" t="0" r="0" b="0"/>
          <a:pathLst>
            <a:path>
              <a:moveTo>
                <a:pt x="2068935" y="0"/>
              </a:moveTo>
              <a:lnTo>
                <a:pt x="2068935" y="179535"/>
              </a:lnTo>
              <a:lnTo>
                <a:pt x="0" y="179535"/>
              </a:lnTo>
              <a:lnTo>
                <a:pt x="0" y="35907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8CF804-DF28-421C-A516-CF67A2832DC4}">
      <dsp:nvSpPr>
        <dsp:cNvPr id="0" name=""/>
        <dsp:cNvSpPr/>
      </dsp:nvSpPr>
      <dsp:spPr>
        <a:xfrm>
          <a:off x="3965072" y="1522698"/>
          <a:ext cx="1034467" cy="3590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535"/>
              </a:lnTo>
              <a:lnTo>
                <a:pt x="1034467" y="179535"/>
              </a:lnTo>
              <a:lnTo>
                <a:pt x="1034467" y="35907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1AC795-7F2A-4F10-B482-29A36E36BB40}">
      <dsp:nvSpPr>
        <dsp:cNvPr id="0" name=""/>
        <dsp:cNvSpPr/>
      </dsp:nvSpPr>
      <dsp:spPr>
        <a:xfrm>
          <a:off x="2930604" y="1522698"/>
          <a:ext cx="1034467" cy="359071"/>
        </a:xfrm>
        <a:custGeom>
          <a:avLst/>
          <a:gdLst/>
          <a:ahLst/>
          <a:cxnLst/>
          <a:rect l="0" t="0" r="0" b="0"/>
          <a:pathLst>
            <a:path>
              <a:moveTo>
                <a:pt x="1034467" y="0"/>
              </a:moveTo>
              <a:lnTo>
                <a:pt x="1034467" y="179535"/>
              </a:lnTo>
              <a:lnTo>
                <a:pt x="0" y="179535"/>
              </a:lnTo>
              <a:lnTo>
                <a:pt x="0" y="35907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8CEA8A-A770-45B8-BA59-818D4EBF709F}">
      <dsp:nvSpPr>
        <dsp:cNvPr id="0" name=""/>
        <dsp:cNvSpPr/>
      </dsp:nvSpPr>
      <dsp:spPr>
        <a:xfrm>
          <a:off x="861668" y="1522698"/>
          <a:ext cx="3103403" cy="359071"/>
        </a:xfrm>
        <a:custGeom>
          <a:avLst/>
          <a:gdLst/>
          <a:ahLst/>
          <a:cxnLst/>
          <a:rect l="0" t="0" r="0" b="0"/>
          <a:pathLst>
            <a:path>
              <a:moveTo>
                <a:pt x="3103403" y="0"/>
              </a:moveTo>
              <a:lnTo>
                <a:pt x="3103403" y="179535"/>
              </a:lnTo>
              <a:lnTo>
                <a:pt x="0" y="179535"/>
              </a:lnTo>
              <a:lnTo>
                <a:pt x="0" y="35907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BBBE65-5B26-4083-AE50-6950F0030EFA}">
      <dsp:nvSpPr>
        <dsp:cNvPr id="0" name=""/>
        <dsp:cNvSpPr/>
      </dsp:nvSpPr>
      <dsp:spPr>
        <a:xfrm>
          <a:off x="3110140" y="667766"/>
          <a:ext cx="1709864" cy="854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Začetek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m1 /</a:t>
          </a:r>
          <a:endParaRPr kumimoji="0" lang="en-US" sz="7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110140" y="667766"/>
        <a:ext cx="1709864" cy="854932"/>
      </dsp:txXfrm>
    </dsp:sp>
    <dsp:sp modelId="{42544DB9-EEF1-4B2E-A599-E2831732D8CB}">
      <dsp:nvSpPr>
        <dsp:cNvPr id="0" name=""/>
        <dsp:cNvSpPr/>
      </dsp:nvSpPr>
      <dsp:spPr>
        <a:xfrm>
          <a:off x="6736" y="1881769"/>
          <a:ext cx="1709864" cy="854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2 / m12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7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736" y="1881769"/>
        <a:ext cx="1709864" cy="854932"/>
      </dsp:txXfrm>
    </dsp:sp>
    <dsp:sp modelId="{2CD78F2A-61F2-4FC0-86EF-C14451BB902A}">
      <dsp:nvSpPr>
        <dsp:cNvPr id="0" name=""/>
        <dsp:cNvSpPr/>
      </dsp:nvSpPr>
      <dsp:spPr>
        <a:xfrm>
          <a:off x="2075672" y="1881769"/>
          <a:ext cx="1709864" cy="854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3 / m13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7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075672" y="1881769"/>
        <a:ext cx="1709864" cy="854932"/>
      </dsp:txXfrm>
    </dsp:sp>
    <dsp:sp modelId="{64CDDDE7-7D99-40C2-AFDD-E630B0770836}">
      <dsp:nvSpPr>
        <dsp:cNvPr id="0" name=""/>
        <dsp:cNvSpPr/>
      </dsp:nvSpPr>
      <dsp:spPr>
        <a:xfrm>
          <a:off x="4144607" y="1881769"/>
          <a:ext cx="1709864" cy="854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4 / m14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7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4144607" y="1881769"/>
        <a:ext cx="1709864" cy="854932"/>
      </dsp:txXfrm>
    </dsp:sp>
    <dsp:sp modelId="{9F346693-EEBA-41D2-A93C-8A6926AC8FE9}">
      <dsp:nvSpPr>
        <dsp:cNvPr id="0" name=""/>
        <dsp:cNvSpPr/>
      </dsp:nvSpPr>
      <dsp:spPr>
        <a:xfrm>
          <a:off x="2075672" y="3095773"/>
          <a:ext cx="1709864" cy="854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2 /in seveda tudi 1 – 4/ 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 / m142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7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7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7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075672" y="3095773"/>
        <a:ext cx="1709864" cy="854932"/>
      </dsp:txXfrm>
    </dsp:sp>
    <dsp:sp modelId="{006AC2C3-756F-4F58-A00D-7DB9470EB606}">
      <dsp:nvSpPr>
        <dsp:cNvPr id="0" name=""/>
        <dsp:cNvSpPr/>
      </dsp:nvSpPr>
      <dsp:spPr>
        <a:xfrm>
          <a:off x="4144607" y="3095773"/>
          <a:ext cx="1709864" cy="854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3 / m143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7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4144607" y="3095773"/>
        <a:ext cx="1709864" cy="854932"/>
      </dsp:txXfrm>
    </dsp:sp>
    <dsp:sp modelId="{D720A2C6-39E9-41FE-B0A1-A71DA656D661}">
      <dsp:nvSpPr>
        <dsp:cNvPr id="0" name=""/>
        <dsp:cNvSpPr/>
      </dsp:nvSpPr>
      <dsp:spPr>
        <a:xfrm>
          <a:off x="6213543" y="3095773"/>
          <a:ext cx="1709864" cy="854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5 / m145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7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213543" y="3095773"/>
        <a:ext cx="1709864" cy="854932"/>
      </dsp:txXfrm>
    </dsp:sp>
    <dsp:sp modelId="{ACD9B7BE-4737-4EB1-BBE9-A147383F4FE7}">
      <dsp:nvSpPr>
        <dsp:cNvPr id="0" name=""/>
        <dsp:cNvSpPr/>
      </dsp:nvSpPr>
      <dsp:spPr>
        <a:xfrm>
          <a:off x="5179075" y="4309776"/>
          <a:ext cx="1709864" cy="854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potjo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4 - 5 – 2 / m1452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7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7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5179075" y="4309776"/>
        <a:ext cx="1709864" cy="854932"/>
      </dsp:txXfrm>
    </dsp:sp>
    <dsp:sp modelId="{F7430E1B-086B-4BA9-A7A1-B6D145ED72B6}">
      <dsp:nvSpPr>
        <dsp:cNvPr id="0" name=""/>
        <dsp:cNvSpPr/>
      </dsp:nvSpPr>
      <dsp:spPr>
        <a:xfrm>
          <a:off x="7248011" y="4309776"/>
          <a:ext cx="1709864" cy="854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3 / m1453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7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248011" y="4309776"/>
        <a:ext cx="1709864" cy="854932"/>
      </dsp:txXfrm>
    </dsp:sp>
    <dsp:sp modelId="{55045ADA-1D6C-4242-AD75-14551D40EA0C}">
      <dsp:nvSpPr>
        <dsp:cNvPr id="0" name=""/>
        <dsp:cNvSpPr/>
      </dsp:nvSpPr>
      <dsp:spPr>
        <a:xfrm>
          <a:off x="6213543" y="1881769"/>
          <a:ext cx="1709864" cy="854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5 / m15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7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7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213543" y="1881769"/>
        <a:ext cx="1709864" cy="85493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C54025-F8F3-4E06-8031-6FBFD1E7D355}">
      <dsp:nvSpPr>
        <dsp:cNvPr id="0" name=""/>
        <dsp:cNvSpPr/>
      </dsp:nvSpPr>
      <dsp:spPr>
        <a:xfrm>
          <a:off x="7845697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A28512-EF4A-48F5-9242-DC2CB4F09288}">
      <dsp:nvSpPr>
        <dsp:cNvPr id="0" name=""/>
        <dsp:cNvSpPr/>
      </dsp:nvSpPr>
      <dsp:spPr>
        <a:xfrm>
          <a:off x="7162763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460"/>
              </a:lnTo>
              <a:lnTo>
                <a:pt x="728653" y="126460"/>
              </a:lnTo>
              <a:lnTo>
                <a:pt x="728653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6227C4-CAA0-4113-8415-65E1085C66FE}">
      <dsp:nvSpPr>
        <dsp:cNvPr id="0" name=""/>
        <dsp:cNvSpPr/>
      </dsp:nvSpPr>
      <dsp:spPr>
        <a:xfrm>
          <a:off x="6388390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E8D328-CD36-4362-B83D-A146F176AB0C}">
      <dsp:nvSpPr>
        <dsp:cNvPr id="0" name=""/>
        <dsp:cNvSpPr/>
      </dsp:nvSpPr>
      <dsp:spPr>
        <a:xfrm>
          <a:off x="6434110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728653" y="0"/>
              </a:moveTo>
              <a:lnTo>
                <a:pt x="728653" y="126460"/>
              </a:lnTo>
              <a:lnTo>
                <a:pt x="0" y="126460"/>
              </a:lnTo>
              <a:lnTo>
                <a:pt x="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1D07DC-D394-4862-AC98-FCD71C88D8A6}">
      <dsp:nvSpPr>
        <dsp:cNvPr id="0" name=""/>
        <dsp:cNvSpPr/>
      </dsp:nvSpPr>
      <dsp:spPr>
        <a:xfrm>
          <a:off x="4248149" y="1771150"/>
          <a:ext cx="2914613" cy="252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460"/>
              </a:lnTo>
              <a:lnTo>
                <a:pt x="2914613" y="126460"/>
              </a:lnTo>
              <a:lnTo>
                <a:pt x="2914613" y="2529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2ABD25-47A9-4C46-9A39-3A02642E5A79}">
      <dsp:nvSpPr>
        <dsp:cNvPr id="0" name=""/>
        <dsp:cNvSpPr/>
      </dsp:nvSpPr>
      <dsp:spPr>
        <a:xfrm>
          <a:off x="4931083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B8E66F-3CD6-4CED-A122-D3A686EF89E3}">
      <dsp:nvSpPr>
        <dsp:cNvPr id="0" name=""/>
        <dsp:cNvSpPr/>
      </dsp:nvSpPr>
      <dsp:spPr>
        <a:xfrm>
          <a:off x="4248150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460"/>
              </a:lnTo>
              <a:lnTo>
                <a:pt x="728653" y="126460"/>
              </a:lnTo>
              <a:lnTo>
                <a:pt x="728653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F00BA-5458-4792-98E9-3C3B0820E7E8}">
      <dsp:nvSpPr>
        <dsp:cNvPr id="0" name=""/>
        <dsp:cNvSpPr/>
      </dsp:nvSpPr>
      <dsp:spPr>
        <a:xfrm>
          <a:off x="3473776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12DB1F-2B20-47F3-A857-3D5C4DFE4342}">
      <dsp:nvSpPr>
        <dsp:cNvPr id="0" name=""/>
        <dsp:cNvSpPr/>
      </dsp:nvSpPr>
      <dsp:spPr>
        <a:xfrm>
          <a:off x="3519496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728653" y="0"/>
              </a:moveTo>
              <a:lnTo>
                <a:pt x="728653" y="126460"/>
              </a:lnTo>
              <a:lnTo>
                <a:pt x="0" y="126460"/>
              </a:lnTo>
              <a:lnTo>
                <a:pt x="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9E92E9-F0D1-4FFE-9F79-82D4E337142B}">
      <dsp:nvSpPr>
        <dsp:cNvPr id="0" name=""/>
        <dsp:cNvSpPr/>
      </dsp:nvSpPr>
      <dsp:spPr>
        <a:xfrm>
          <a:off x="4202429" y="1771150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0B5BC9-5FF3-4775-96F2-EC558FD45077}">
      <dsp:nvSpPr>
        <dsp:cNvPr id="0" name=""/>
        <dsp:cNvSpPr/>
      </dsp:nvSpPr>
      <dsp:spPr>
        <a:xfrm>
          <a:off x="2016469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CC55AB-86F4-44CB-A094-3216F31293DC}">
      <dsp:nvSpPr>
        <dsp:cNvPr id="0" name=""/>
        <dsp:cNvSpPr/>
      </dsp:nvSpPr>
      <dsp:spPr>
        <a:xfrm>
          <a:off x="1333536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460"/>
              </a:lnTo>
              <a:lnTo>
                <a:pt x="728653" y="126460"/>
              </a:lnTo>
              <a:lnTo>
                <a:pt x="728653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111136-B6E4-4C61-B912-03C5BFB69357}">
      <dsp:nvSpPr>
        <dsp:cNvPr id="0" name=""/>
        <dsp:cNvSpPr/>
      </dsp:nvSpPr>
      <dsp:spPr>
        <a:xfrm>
          <a:off x="559162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92A355-D509-44CD-8756-41150438C838}">
      <dsp:nvSpPr>
        <dsp:cNvPr id="0" name=""/>
        <dsp:cNvSpPr/>
      </dsp:nvSpPr>
      <dsp:spPr>
        <a:xfrm>
          <a:off x="604882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728653" y="0"/>
              </a:moveTo>
              <a:lnTo>
                <a:pt x="728653" y="126460"/>
              </a:lnTo>
              <a:lnTo>
                <a:pt x="0" y="126460"/>
              </a:lnTo>
              <a:lnTo>
                <a:pt x="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67821C-AE1A-4F49-BC0A-48A4A197E037}">
      <dsp:nvSpPr>
        <dsp:cNvPr id="0" name=""/>
        <dsp:cNvSpPr/>
      </dsp:nvSpPr>
      <dsp:spPr>
        <a:xfrm>
          <a:off x="1333536" y="1771150"/>
          <a:ext cx="2914613" cy="252921"/>
        </a:xfrm>
        <a:custGeom>
          <a:avLst/>
          <a:gdLst/>
          <a:ahLst/>
          <a:cxnLst/>
          <a:rect l="0" t="0" r="0" b="0"/>
          <a:pathLst>
            <a:path>
              <a:moveTo>
                <a:pt x="2914613" y="0"/>
              </a:moveTo>
              <a:lnTo>
                <a:pt x="2914613" y="126460"/>
              </a:lnTo>
              <a:lnTo>
                <a:pt x="0" y="126460"/>
              </a:lnTo>
              <a:lnTo>
                <a:pt x="0" y="2529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4FB5EE-012C-4CF7-9472-5076ECDBE778}">
      <dsp:nvSpPr>
        <dsp:cNvPr id="0" name=""/>
        <dsp:cNvSpPr/>
      </dsp:nvSpPr>
      <dsp:spPr>
        <a:xfrm>
          <a:off x="3645957" y="1168957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645957" y="1168957"/>
        <a:ext cx="1204385" cy="602192"/>
      </dsp:txXfrm>
    </dsp:sp>
    <dsp:sp modelId="{8A37EC14-007D-44D7-852D-1C1A271BE1C6}">
      <dsp:nvSpPr>
        <dsp:cNvPr id="0" name=""/>
        <dsp:cNvSpPr/>
      </dsp:nvSpPr>
      <dsp:spPr>
        <a:xfrm>
          <a:off x="731343" y="2024071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31343" y="2024071"/>
        <a:ext cx="1204385" cy="602192"/>
      </dsp:txXfrm>
    </dsp:sp>
    <dsp:sp modelId="{76ED6484-3C80-4438-B205-65FF0B1DE647}">
      <dsp:nvSpPr>
        <dsp:cNvPr id="0" name=""/>
        <dsp:cNvSpPr/>
      </dsp:nvSpPr>
      <dsp:spPr>
        <a:xfrm>
          <a:off x="2690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690" y="2879185"/>
        <a:ext cx="1204385" cy="602192"/>
      </dsp:txXfrm>
    </dsp:sp>
    <dsp:sp modelId="{978F3B4E-E24B-49BE-B2C4-968ADAE77FC4}">
      <dsp:nvSpPr>
        <dsp:cNvPr id="0" name=""/>
        <dsp:cNvSpPr/>
      </dsp:nvSpPr>
      <dsp:spPr>
        <a:xfrm>
          <a:off x="2690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690" y="3734299"/>
        <a:ext cx="1204385" cy="602192"/>
      </dsp:txXfrm>
    </dsp:sp>
    <dsp:sp modelId="{070CC18D-A809-4805-ACD5-C8D5351CCEC2}">
      <dsp:nvSpPr>
        <dsp:cNvPr id="0" name=""/>
        <dsp:cNvSpPr/>
      </dsp:nvSpPr>
      <dsp:spPr>
        <a:xfrm>
          <a:off x="1459996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459996" y="2879185"/>
        <a:ext cx="1204385" cy="602192"/>
      </dsp:txXfrm>
    </dsp:sp>
    <dsp:sp modelId="{1A92F13F-09DA-41A0-A92A-E5B91025BAED}">
      <dsp:nvSpPr>
        <dsp:cNvPr id="0" name=""/>
        <dsp:cNvSpPr/>
      </dsp:nvSpPr>
      <dsp:spPr>
        <a:xfrm>
          <a:off x="1459996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459996" y="3734299"/>
        <a:ext cx="1204385" cy="602192"/>
      </dsp:txXfrm>
    </dsp:sp>
    <dsp:sp modelId="{EB601913-9864-4762-9EB4-C9DA09AAB013}">
      <dsp:nvSpPr>
        <dsp:cNvPr id="0" name=""/>
        <dsp:cNvSpPr/>
      </dsp:nvSpPr>
      <dsp:spPr>
        <a:xfrm>
          <a:off x="3645957" y="2024071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645957" y="2024071"/>
        <a:ext cx="1204385" cy="602192"/>
      </dsp:txXfrm>
    </dsp:sp>
    <dsp:sp modelId="{2DCD5877-AECD-4C12-A56F-E13D6AEDA1BC}">
      <dsp:nvSpPr>
        <dsp:cNvPr id="0" name=""/>
        <dsp:cNvSpPr/>
      </dsp:nvSpPr>
      <dsp:spPr>
        <a:xfrm>
          <a:off x="2917303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917303" y="2879185"/>
        <a:ext cx="1204385" cy="602192"/>
      </dsp:txXfrm>
    </dsp:sp>
    <dsp:sp modelId="{A34CA0FF-C667-40D6-A569-56D2FA70BA74}">
      <dsp:nvSpPr>
        <dsp:cNvPr id="0" name=""/>
        <dsp:cNvSpPr/>
      </dsp:nvSpPr>
      <dsp:spPr>
        <a:xfrm>
          <a:off x="2917303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917303" y="3734299"/>
        <a:ext cx="1204385" cy="602192"/>
      </dsp:txXfrm>
    </dsp:sp>
    <dsp:sp modelId="{4AFC6AFE-6F0A-4434-B0E1-F11B9CC2DE02}">
      <dsp:nvSpPr>
        <dsp:cNvPr id="0" name=""/>
        <dsp:cNvSpPr/>
      </dsp:nvSpPr>
      <dsp:spPr>
        <a:xfrm>
          <a:off x="4374610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4374610" y="2879185"/>
        <a:ext cx="1204385" cy="602192"/>
      </dsp:txXfrm>
    </dsp:sp>
    <dsp:sp modelId="{E1568B7E-8C3D-458D-85AC-2D1737EF9690}">
      <dsp:nvSpPr>
        <dsp:cNvPr id="0" name=""/>
        <dsp:cNvSpPr/>
      </dsp:nvSpPr>
      <dsp:spPr>
        <a:xfrm>
          <a:off x="4374610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4374610" y="3734299"/>
        <a:ext cx="1204385" cy="602192"/>
      </dsp:txXfrm>
    </dsp:sp>
    <dsp:sp modelId="{4937F3D9-12AE-4C19-B978-24862438F197}">
      <dsp:nvSpPr>
        <dsp:cNvPr id="0" name=""/>
        <dsp:cNvSpPr/>
      </dsp:nvSpPr>
      <dsp:spPr>
        <a:xfrm>
          <a:off x="6560570" y="2024071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560570" y="2024071"/>
        <a:ext cx="1204385" cy="602192"/>
      </dsp:txXfrm>
    </dsp:sp>
    <dsp:sp modelId="{720A0FCA-C411-48CD-A827-EB5DDE56AA60}">
      <dsp:nvSpPr>
        <dsp:cNvPr id="0" name=""/>
        <dsp:cNvSpPr/>
      </dsp:nvSpPr>
      <dsp:spPr>
        <a:xfrm>
          <a:off x="5831917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5831917" y="2879185"/>
        <a:ext cx="1204385" cy="602192"/>
      </dsp:txXfrm>
    </dsp:sp>
    <dsp:sp modelId="{32DF5EF4-5AB1-4919-A60E-A79CA4D9BBE5}">
      <dsp:nvSpPr>
        <dsp:cNvPr id="0" name=""/>
        <dsp:cNvSpPr/>
      </dsp:nvSpPr>
      <dsp:spPr>
        <a:xfrm>
          <a:off x="5831917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5831917" y="3734299"/>
        <a:ext cx="1204385" cy="602192"/>
      </dsp:txXfrm>
    </dsp:sp>
    <dsp:sp modelId="{773EC761-8DF2-419C-912E-5FDCA748897A}">
      <dsp:nvSpPr>
        <dsp:cNvPr id="0" name=""/>
        <dsp:cNvSpPr/>
      </dsp:nvSpPr>
      <dsp:spPr>
        <a:xfrm>
          <a:off x="7289224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289224" y="2879185"/>
        <a:ext cx="1204385" cy="602192"/>
      </dsp:txXfrm>
    </dsp:sp>
    <dsp:sp modelId="{222A752A-6858-499D-A47E-80A6859BC05F}">
      <dsp:nvSpPr>
        <dsp:cNvPr id="0" name=""/>
        <dsp:cNvSpPr/>
      </dsp:nvSpPr>
      <dsp:spPr>
        <a:xfrm>
          <a:off x="7289224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289224" y="3734299"/>
        <a:ext cx="1204385" cy="60219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8C1B36-0C82-45A2-8262-4DE59D2FD529}">
      <dsp:nvSpPr>
        <dsp:cNvPr id="0" name=""/>
        <dsp:cNvSpPr/>
      </dsp:nvSpPr>
      <dsp:spPr>
        <a:xfrm>
          <a:off x="8307681" y="1371873"/>
          <a:ext cx="3728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372863" y="67290"/>
              </a:lnTo>
              <a:lnTo>
                <a:pt x="372863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AAF685-7808-4499-A6CB-C5D81AA1DAC6}">
      <dsp:nvSpPr>
        <dsp:cNvPr id="0" name=""/>
        <dsp:cNvSpPr/>
      </dsp:nvSpPr>
      <dsp:spPr>
        <a:xfrm>
          <a:off x="8307681" y="1371873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124287" y="67290"/>
              </a:lnTo>
              <a:lnTo>
                <a:pt x="124287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083B3F-3D31-4A8A-9B75-E32C9A556405}">
      <dsp:nvSpPr>
        <dsp:cNvPr id="0" name=""/>
        <dsp:cNvSpPr/>
      </dsp:nvSpPr>
      <dsp:spPr>
        <a:xfrm>
          <a:off x="8183393" y="1371873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124287" y="45720"/>
              </a:moveTo>
              <a:lnTo>
                <a:pt x="124287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CFC459-33CB-462A-B7E5-519AD161B096}">
      <dsp:nvSpPr>
        <dsp:cNvPr id="0" name=""/>
        <dsp:cNvSpPr/>
      </dsp:nvSpPr>
      <dsp:spPr>
        <a:xfrm>
          <a:off x="7934817" y="1371873"/>
          <a:ext cx="372863" cy="91440"/>
        </a:xfrm>
        <a:custGeom>
          <a:avLst/>
          <a:gdLst/>
          <a:ahLst/>
          <a:cxnLst/>
          <a:rect l="0" t="0" r="0" b="0"/>
          <a:pathLst>
            <a:path>
              <a:moveTo>
                <a:pt x="372863" y="45720"/>
              </a:moveTo>
              <a:lnTo>
                <a:pt x="372863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A20A06-A909-4473-B4E0-52F454F8F199}">
      <dsp:nvSpPr>
        <dsp:cNvPr id="0" name=""/>
        <dsp:cNvSpPr/>
      </dsp:nvSpPr>
      <dsp:spPr>
        <a:xfrm>
          <a:off x="5511203" y="1226015"/>
          <a:ext cx="279647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2796477" y="67290"/>
              </a:lnTo>
              <a:lnTo>
                <a:pt x="2796477" y="888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78BBC2-4F9E-47A1-9FF7-F66FC9BCC142}">
      <dsp:nvSpPr>
        <dsp:cNvPr id="0" name=""/>
        <dsp:cNvSpPr/>
      </dsp:nvSpPr>
      <dsp:spPr>
        <a:xfrm>
          <a:off x="7313377" y="1371873"/>
          <a:ext cx="3728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372863" y="67290"/>
              </a:lnTo>
              <a:lnTo>
                <a:pt x="372863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B49823-A1E8-4B25-8E28-11EE4AE4D850}">
      <dsp:nvSpPr>
        <dsp:cNvPr id="0" name=""/>
        <dsp:cNvSpPr/>
      </dsp:nvSpPr>
      <dsp:spPr>
        <a:xfrm>
          <a:off x="7313377" y="1371873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124287" y="67290"/>
              </a:lnTo>
              <a:lnTo>
                <a:pt x="124287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2CEBA3-DA99-4449-B036-E784A74E3F5B}">
      <dsp:nvSpPr>
        <dsp:cNvPr id="0" name=""/>
        <dsp:cNvSpPr/>
      </dsp:nvSpPr>
      <dsp:spPr>
        <a:xfrm>
          <a:off x="7189090" y="1371873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124287" y="45720"/>
              </a:moveTo>
              <a:lnTo>
                <a:pt x="124287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AC0D48-7818-4E14-9B00-306EFB6964D8}">
      <dsp:nvSpPr>
        <dsp:cNvPr id="0" name=""/>
        <dsp:cNvSpPr/>
      </dsp:nvSpPr>
      <dsp:spPr>
        <a:xfrm>
          <a:off x="6940514" y="1371873"/>
          <a:ext cx="372863" cy="91440"/>
        </a:xfrm>
        <a:custGeom>
          <a:avLst/>
          <a:gdLst/>
          <a:ahLst/>
          <a:cxnLst/>
          <a:rect l="0" t="0" r="0" b="0"/>
          <a:pathLst>
            <a:path>
              <a:moveTo>
                <a:pt x="372863" y="45720"/>
              </a:moveTo>
              <a:lnTo>
                <a:pt x="372863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4F60A3-F5EA-46B4-8724-B98597B2D911}">
      <dsp:nvSpPr>
        <dsp:cNvPr id="0" name=""/>
        <dsp:cNvSpPr/>
      </dsp:nvSpPr>
      <dsp:spPr>
        <a:xfrm>
          <a:off x="5511203" y="1226015"/>
          <a:ext cx="180217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1802174" y="67290"/>
              </a:lnTo>
              <a:lnTo>
                <a:pt x="1802174" y="888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12DAC9-2F39-45A5-9C4E-8399BEB19093}">
      <dsp:nvSpPr>
        <dsp:cNvPr id="0" name=""/>
        <dsp:cNvSpPr/>
      </dsp:nvSpPr>
      <dsp:spPr>
        <a:xfrm>
          <a:off x="6319074" y="1371873"/>
          <a:ext cx="3728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372863" y="67290"/>
              </a:lnTo>
              <a:lnTo>
                <a:pt x="372863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72F9FF-DFE3-48FE-B89C-93CBB71758D5}">
      <dsp:nvSpPr>
        <dsp:cNvPr id="0" name=""/>
        <dsp:cNvSpPr/>
      </dsp:nvSpPr>
      <dsp:spPr>
        <a:xfrm>
          <a:off x="6319074" y="1371873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124287" y="67290"/>
              </a:lnTo>
              <a:lnTo>
                <a:pt x="124287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45544C-739E-452D-B7D2-BBA422FB3C7C}">
      <dsp:nvSpPr>
        <dsp:cNvPr id="0" name=""/>
        <dsp:cNvSpPr/>
      </dsp:nvSpPr>
      <dsp:spPr>
        <a:xfrm>
          <a:off x="6194786" y="1371873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124287" y="45720"/>
              </a:moveTo>
              <a:lnTo>
                <a:pt x="124287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1BEB4A-226D-4201-A2DF-94E1B8AD5360}">
      <dsp:nvSpPr>
        <dsp:cNvPr id="0" name=""/>
        <dsp:cNvSpPr/>
      </dsp:nvSpPr>
      <dsp:spPr>
        <a:xfrm>
          <a:off x="5946211" y="1371873"/>
          <a:ext cx="372863" cy="91440"/>
        </a:xfrm>
        <a:custGeom>
          <a:avLst/>
          <a:gdLst/>
          <a:ahLst/>
          <a:cxnLst/>
          <a:rect l="0" t="0" r="0" b="0"/>
          <a:pathLst>
            <a:path>
              <a:moveTo>
                <a:pt x="372863" y="45720"/>
              </a:moveTo>
              <a:lnTo>
                <a:pt x="372863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ED016F-4AA0-4F96-9FF4-5E124395D963}">
      <dsp:nvSpPr>
        <dsp:cNvPr id="0" name=""/>
        <dsp:cNvSpPr/>
      </dsp:nvSpPr>
      <dsp:spPr>
        <a:xfrm>
          <a:off x="5511203" y="1226015"/>
          <a:ext cx="80787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807871" y="67290"/>
              </a:lnTo>
              <a:lnTo>
                <a:pt x="807871" y="888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61DF0D-B044-4268-8C34-EFA4F1E4C086}">
      <dsp:nvSpPr>
        <dsp:cNvPr id="0" name=""/>
        <dsp:cNvSpPr/>
      </dsp:nvSpPr>
      <dsp:spPr>
        <a:xfrm>
          <a:off x="5324771" y="1371873"/>
          <a:ext cx="3728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372863" y="67290"/>
              </a:lnTo>
              <a:lnTo>
                <a:pt x="372863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084D50-7FAD-4892-95C0-B423C601428B}">
      <dsp:nvSpPr>
        <dsp:cNvPr id="0" name=""/>
        <dsp:cNvSpPr/>
      </dsp:nvSpPr>
      <dsp:spPr>
        <a:xfrm>
          <a:off x="5324771" y="1371873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124287" y="67290"/>
              </a:lnTo>
              <a:lnTo>
                <a:pt x="124287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7F0EAF-49C1-4EC0-BB48-4695B75D01B8}">
      <dsp:nvSpPr>
        <dsp:cNvPr id="0" name=""/>
        <dsp:cNvSpPr/>
      </dsp:nvSpPr>
      <dsp:spPr>
        <a:xfrm>
          <a:off x="5200483" y="1371873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124287" y="45720"/>
              </a:moveTo>
              <a:lnTo>
                <a:pt x="124287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EA3595-73A0-4AF1-B379-113C1EAA2743}">
      <dsp:nvSpPr>
        <dsp:cNvPr id="0" name=""/>
        <dsp:cNvSpPr/>
      </dsp:nvSpPr>
      <dsp:spPr>
        <a:xfrm>
          <a:off x="4951908" y="1371873"/>
          <a:ext cx="372863" cy="91440"/>
        </a:xfrm>
        <a:custGeom>
          <a:avLst/>
          <a:gdLst/>
          <a:ahLst/>
          <a:cxnLst/>
          <a:rect l="0" t="0" r="0" b="0"/>
          <a:pathLst>
            <a:path>
              <a:moveTo>
                <a:pt x="372863" y="45720"/>
              </a:moveTo>
              <a:lnTo>
                <a:pt x="372863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855D7D-493F-418F-9DFF-9B41AADF92B6}">
      <dsp:nvSpPr>
        <dsp:cNvPr id="0" name=""/>
        <dsp:cNvSpPr/>
      </dsp:nvSpPr>
      <dsp:spPr>
        <a:xfrm>
          <a:off x="5324771" y="1226015"/>
          <a:ext cx="186431" cy="91440"/>
        </a:xfrm>
        <a:custGeom>
          <a:avLst/>
          <a:gdLst/>
          <a:ahLst/>
          <a:cxnLst/>
          <a:rect l="0" t="0" r="0" b="0"/>
          <a:pathLst>
            <a:path>
              <a:moveTo>
                <a:pt x="186431" y="45720"/>
              </a:moveTo>
              <a:lnTo>
                <a:pt x="186431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745E17-BAAA-42EA-81F5-70698E14D3A0}">
      <dsp:nvSpPr>
        <dsp:cNvPr id="0" name=""/>
        <dsp:cNvSpPr/>
      </dsp:nvSpPr>
      <dsp:spPr>
        <a:xfrm>
          <a:off x="4703332" y="1517732"/>
          <a:ext cx="24857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248575" y="67290"/>
              </a:lnTo>
              <a:lnTo>
                <a:pt x="248575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F5A8A3-7841-42B9-973E-E65775C3DD7F}">
      <dsp:nvSpPr>
        <dsp:cNvPr id="0" name=""/>
        <dsp:cNvSpPr/>
      </dsp:nvSpPr>
      <dsp:spPr>
        <a:xfrm>
          <a:off x="4657612" y="1517732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F045E1-0F38-4422-89AD-FBC0093B4FAC}">
      <dsp:nvSpPr>
        <dsp:cNvPr id="0" name=""/>
        <dsp:cNvSpPr/>
      </dsp:nvSpPr>
      <dsp:spPr>
        <a:xfrm>
          <a:off x="4454756" y="1517732"/>
          <a:ext cx="248575" cy="91440"/>
        </a:xfrm>
        <a:custGeom>
          <a:avLst/>
          <a:gdLst/>
          <a:ahLst/>
          <a:cxnLst/>
          <a:rect l="0" t="0" r="0" b="0"/>
          <a:pathLst>
            <a:path>
              <a:moveTo>
                <a:pt x="248575" y="45720"/>
              </a:moveTo>
              <a:lnTo>
                <a:pt x="248575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6F7675-7205-42F5-BE81-5C77565897C8}">
      <dsp:nvSpPr>
        <dsp:cNvPr id="0" name=""/>
        <dsp:cNvSpPr/>
      </dsp:nvSpPr>
      <dsp:spPr>
        <a:xfrm>
          <a:off x="2714725" y="1371873"/>
          <a:ext cx="19886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1988606" y="67290"/>
              </a:lnTo>
              <a:lnTo>
                <a:pt x="1988606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285ADF-B1A3-4475-8978-9FD5CDB88714}">
      <dsp:nvSpPr>
        <dsp:cNvPr id="0" name=""/>
        <dsp:cNvSpPr/>
      </dsp:nvSpPr>
      <dsp:spPr>
        <a:xfrm>
          <a:off x="4206180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124287" y="67290"/>
              </a:lnTo>
              <a:lnTo>
                <a:pt x="124287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0EB5E9-9648-458D-A329-BB00541CDD65}">
      <dsp:nvSpPr>
        <dsp:cNvPr id="0" name=""/>
        <dsp:cNvSpPr/>
      </dsp:nvSpPr>
      <dsp:spPr>
        <a:xfrm>
          <a:off x="4081892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124287" y="45720"/>
              </a:moveTo>
              <a:lnTo>
                <a:pt x="124287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DB37F2-51D9-43FB-A6A8-D29DD9813416}">
      <dsp:nvSpPr>
        <dsp:cNvPr id="0" name=""/>
        <dsp:cNvSpPr/>
      </dsp:nvSpPr>
      <dsp:spPr>
        <a:xfrm>
          <a:off x="3709029" y="1517732"/>
          <a:ext cx="4971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497151" y="67290"/>
              </a:lnTo>
              <a:lnTo>
                <a:pt x="497151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CF3EF-9D63-428E-B01E-E1CB0691F1B6}">
      <dsp:nvSpPr>
        <dsp:cNvPr id="0" name=""/>
        <dsp:cNvSpPr/>
      </dsp:nvSpPr>
      <dsp:spPr>
        <a:xfrm>
          <a:off x="3709029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124287" y="67290"/>
              </a:lnTo>
              <a:lnTo>
                <a:pt x="124287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960251-8851-413F-97FF-AAD97A07FD1F}">
      <dsp:nvSpPr>
        <dsp:cNvPr id="0" name=""/>
        <dsp:cNvSpPr/>
      </dsp:nvSpPr>
      <dsp:spPr>
        <a:xfrm>
          <a:off x="3584741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124287" y="45720"/>
              </a:moveTo>
              <a:lnTo>
                <a:pt x="124287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1A3F8C-6182-4A9D-9693-A31E5FB074CA}">
      <dsp:nvSpPr>
        <dsp:cNvPr id="0" name=""/>
        <dsp:cNvSpPr/>
      </dsp:nvSpPr>
      <dsp:spPr>
        <a:xfrm>
          <a:off x="3663309" y="1517732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23CA78-B476-4F5F-AB1F-95C5C8102AE8}">
      <dsp:nvSpPr>
        <dsp:cNvPr id="0" name=""/>
        <dsp:cNvSpPr/>
      </dsp:nvSpPr>
      <dsp:spPr>
        <a:xfrm>
          <a:off x="3211877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124287" y="67290"/>
              </a:lnTo>
              <a:lnTo>
                <a:pt x="124287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492A61-09F6-4BC9-A584-6DDE065AE8E5}">
      <dsp:nvSpPr>
        <dsp:cNvPr id="0" name=""/>
        <dsp:cNvSpPr/>
      </dsp:nvSpPr>
      <dsp:spPr>
        <a:xfrm>
          <a:off x="3087589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124287" y="45720"/>
              </a:moveTo>
              <a:lnTo>
                <a:pt x="124287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682AB7-A814-4917-843F-38A8BECC4005}">
      <dsp:nvSpPr>
        <dsp:cNvPr id="0" name=""/>
        <dsp:cNvSpPr/>
      </dsp:nvSpPr>
      <dsp:spPr>
        <a:xfrm>
          <a:off x="3211877" y="1517732"/>
          <a:ext cx="497151" cy="91440"/>
        </a:xfrm>
        <a:custGeom>
          <a:avLst/>
          <a:gdLst/>
          <a:ahLst/>
          <a:cxnLst/>
          <a:rect l="0" t="0" r="0" b="0"/>
          <a:pathLst>
            <a:path>
              <a:moveTo>
                <a:pt x="497151" y="45720"/>
              </a:moveTo>
              <a:lnTo>
                <a:pt x="497151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420A13-0733-4285-9908-B78C0E9A9163}">
      <dsp:nvSpPr>
        <dsp:cNvPr id="0" name=""/>
        <dsp:cNvSpPr/>
      </dsp:nvSpPr>
      <dsp:spPr>
        <a:xfrm>
          <a:off x="2714725" y="1371873"/>
          <a:ext cx="99430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994303" y="67290"/>
              </a:lnTo>
              <a:lnTo>
                <a:pt x="994303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8B4288-59AA-462A-A2A7-5A11A4B597D0}">
      <dsp:nvSpPr>
        <dsp:cNvPr id="0" name=""/>
        <dsp:cNvSpPr/>
      </dsp:nvSpPr>
      <dsp:spPr>
        <a:xfrm>
          <a:off x="2714725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124287" y="67290"/>
              </a:lnTo>
              <a:lnTo>
                <a:pt x="124287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691063-02AE-45A4-AD6F-9BD93EAE3B08}">
      <dsp:nvSpPr>
        <dsp:cNvPr id="0" name=""/>
        <dsp:cNvSpPr/>
      </dsp:nvSpPr>
      <dsp:spPr>
        <a:xfrm>
          <a:off x="2590438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124287" y="45720"/>
              </a:moveTo>
              <a:lnTo>
                <a:pt x="124287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CD17B3-8A69-4E7F-9B34-DA59059D7147}">
      <dsp:nvSpPr>
        <dsp:cNvPr id="0" name=""/>
        <dsp:cNvSpPr/>
      </dsp:nvSpPr>
      <dsp:spPr>
        <a:xfrm>
          <a:off x="2217574" y="1517732"/>
          <a:ext cx="4971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497151" y="67290"/>
              </a:lnTo>
              <a:lnTo>
                <a:pt x="497151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D9AB62-6FB9-43BE-88A8-BB87788B670E}">
      <dsp:nvSpPr>
        <dsp:cNvPr id="0" name=""/>
        <dsp:cNvSpPr/>
      </dsp:nvSpPr>
      <dsp:spPr>
        <a:xfrm>
          <a:off x="2217574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124287" y="67290"/>
              </a:lnTo>
              <a:lnTo>
                <a:pt x="124287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33DFB5-390D-4F88-AEDF-C5E61A5CDAEB}">
      <dsp:nvSpPr>
        <dsp:cNvPr id="0" name=""/>
        <dsp:cNvSpPr/>
      </dsp:nvSpPr>
      <dsp:spPr>
        <a:xfrm>
          <a:off x="2093286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124287" y="45720"/>
              </a:moveTo>
              <a:lnTo>
                <a:pt x="124287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F0D437-0123-42F0-B420-695071B91430}">
      <dsp:nvSpPr>
        <dsp:cNvPr id="0" name=""/>
        <dsp:cNvSpPr/>
      </dsp:nvSpPr>
      <dsp:spPr>
        <a:xfrm>
          <a:off x="2171854" y="1517732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3CD2DD-5E14-4828-8DD0-80FA07D964EF}">
      <dsp:nvSpPr>
        <dsp:cNvPr id="0" name=""/>
        <dsp:cNvSpPr/>
      </dsp:nvSpPr>
      <dsp:spPr>
        <a:xfrm>
          <a:off x="1720422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124287" y="67290"/>
              </a:lnTo>
              <a:lnTo>
                <a:pt x="124287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A3CAC4-E17D-43F8-8BE8-83AB17BA5CDA}">
      <dsp:nvSpPr>
        <dsp:cNvPr id="0" name=""/>
        <dsp:cNvSpPr/>
      </dsp:nvSpPr>
      <dsp:spPr>
        <a:xfrm>
          <a:off x="1596134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124287" y="45720"/>
              </a:moveTo>
              <a:lnTo>
                <a:pt x="124287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F6917D-F0AD-4D7A-BF61-E63E39514D10}">
      <dsp:nvSpPr>
        <dsp:cNvPr id="0" name=""/>
        <dsp:cNvSpPr/>
      </dsp:nvSpPr>
      <dsp:spPr>
        <a:xfrm>
          <a:off x="1720422" y="1517732"/>
          <a:ext cx="497151" cy="91440"/>
        </a:xfrm>
        <a:custGeom>
          <a:avLst/>
          <a:gdLst/>
          <a:ahLst/>
          <a:cxnLst/>
          <a:rect l="0" t="0" r="0" b="0"/>
          <a:pathLst>
            <a:path>
              <a:moveTo>
                <a:pt x="497151" y="45720"/>
              </a:moveTo>
              <a:lnTo>
                <a:pt x="497151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0C729F-B562-4D99-A01B-EED90341700E}">
      <dsp:nvSpPr>
        <dsp:cNvPr id="0" name=""/>
        <dsp:cNvSpPr/>
      </dsp:nvSpPr>
      <dsp:spPr>
        <a:xfrm>
          <a:off x="2217574" y="1371873"/>
          <a:ext cx="497151" cy="91440"/>
        </a:xfrm>
        <a:custGeom>
          <a:avLst/>
          <a:gdLst/>
          <a:ahLst/>
          <a:cxnLst/>
          <a:rect l="0" t="0" r="0" b="0"/>
          <a:pathLst>
            <a:path>
              <a:moveTo>
                <a:pt x="497151" y="45720"/>
              </a:moveTo>
              <a:lnTo>
                <a:pt x="497151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CBC7B2-B047-4DF1-B94C-10BF063E4534}">
      <dsp:nvSpPr>
        <dsp:cNvPr id="0" name=""/>
        <dsp:cNvSpPr/>
      </dsp:nvSpPr>
      <dsp:spPr>
        <a:xfrm>
          <a:off x="1223271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124287" y="67290"/>
              </a:lnTo>
              <a:lnTo>
                <a:pt x="124287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935F46-8D54-45E0-A204-76FD531E3E04}">
      <dsp:nvSpPr>
        <dsp:cNvPr id="0" name=""/>
        <dsp:cNvSpPr/>
      </dsp:nvSpPr>
      <dsp:spPr>
        <a:xfrm>
          <a:off x="1098983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124287" y="45720"/>
              </a:moveTo>
              <a:lnTo>
                <a:pt x="124287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6C88D3-1788-4FE1-9511-AA3CF44BBB95}">
      <dsp:nvSpPr>
        <dsp:cNvPr id="0" name=""/>
        <dsp:cNvSpPr/>
      </dsp:nvSpPr>
      <dsp:spPr>
        <a:xfrm>
          <a:off x="726119" y="1517732"/>
          <a:ext cx="4971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497151" y="67290"/>
              </a:lnTo>
              <a:lnTo>
                <a:pt x="497151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B8594A-9BAB-4F89-991B-922F6C4C47C3}">
      <dsp:nvSpPr>
        <dsp:cNvPr id="0" name=""/>
        <dsp:cNvSpPr/>
      </dsp:nvSpPr>
      <dsp:spPr>
        <a:xfrm>
          <a:off x="726119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124287" y="67290"/>
              </a:lnTo>
              <a:lnTo>
                <a:pt x="124287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832E11-51FD-4738-A444-127C29562B8D}">
      <dsp:nvSpPr>
        <dsp:cNvPr id="0" name=""/>
        <dsp:cNvSpPr/>
      </dsp:nvSpPr>
      <dsp:spPr>
        <a:xfrm>
          <a:off x="601831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124287" y="45720"/>
              </a:moveTo>
              <a:lnTo>
                <a:pt x="124287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CC2C8B-7355-47F9-8B6A-CB2AE9368BAC}">
      <dsp:nvSpPr>
        <dsp:cNvPr id="0" name=""/>
        <dsp:cNvSpPr/>
      </dsp:nvSpPr>
      <dsp:spPr>
        <a:xfrm>
          <a:off x="680399" y="1517732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D25099-3BEC-413D-961A-242E3B7898DD}">
      <dsp:nvSpPr>
        <dsp:cNvPr id="0" name=""/>
        <dsp:cNvSpPr/>
      </dsp:nvSpPr>
      <dsp:spPr>
        <a:xfrm>
          <a:off x="228968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7290"/>
              </a:lnTo>
              <a:lnTo>
                <a:pt x="124287" y="67290"/>
              </a:lnTo>
              <a:lnTo>
                <a:pt x="124287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87BB1B-C95A-4C27-A7F8-2C0DFD52376F}">
      <dsp:nvSpPr>
        <dsp:cNvPr id="0" name=""/>
        <dsp:cNvSpPr/>
      </dsp:nvSpPr>
      <dsp:spPr>
        <a:xfrm>
          <a:off x="104680" y="1663590"/>
          <a:ext cx="124287" cy="91440"/>
        </a:xfrm>
        <a:custGeom>
          <a:avLst/>
          <a:gdLst/>
          <a:ahLst/>
          <a:cxnLst/>
          <a:rect l="0" t="0" r="0" b="0"/>
          <a:pathLst>
            <a:path>
              <a:moveTo>
                <a:pt x="124287" y="45720"/>
              </a:moveTo>
              <a:lnTo>
                <a:pt x="124287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B78355-2152-4E4C-9AA1-BD46191A47ED}">
      <dsp:nvSpPr>
        <dsp:cNvPr id="0" name=""/>
        <dsp:cNvSpPr/>
      </dsp:nvSpPr>
      <dsp:spPr>
        <a:xfrm>
          <a:off x="228968" y="1517732"/>
          <a:ext cx="497151" cy="91440"/>
        </a:xfrm>
        <a:custGeom>
          <a:avLst/>
          <a:gdLst/>
          <a:ahLst/>
          <a:cxnLst/>
          <a:rect l="0" t="0" r="0" b="0"/>
          <a:pathLst>
            <a:path>
              <a:moveTo>
                <a:pt x="497151" y="45720"/>
              </a:moveTo>
              <a:lnTo>
                <a:pt x="497151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38EDEC-E617-47DA-9CC6-6443EAA33561}">
      <dsp:nvSpPr>
        <dsp:cNvPr id="0" name=""/>
        <dsp:cNvSpPr/>
      </dsp:nvSpPr>
      <dsp:spPr>
        <a:xfrm>
          <a:off x="726119" y="1371873"/>
          <a:ext cx="1988606" cy="91440"/>
        </a:xfrm>
        <a:custGeom>
          <a:avLst/>
          <a:gdLst/>
          <a:ahLst/>
          <a:cxnLst/>
          <a:rect l="0" t="0" r="0" b="0"/>
          <a:pathLst>
            <a:path>
              <a:moveTo>
                <a:pt x="1988606" y="45720"/>
              </a:moveTo>
              <a:lnTo>
                <a:pt x="1988606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53C554-BB48-4C62-A0E7-B5A87C468B68}">
      <dsp:nvSpPr>
        <dsp:cNvPr id="0" name=""/>
        <dsp:cNvSpPr/>
      </dsp:nvSpPr>
      <dsp:spPr>
        <a:xfrm>
          <a:off x="2714725" y="1226015"/>
          <a:ext cx="2796477" cy="91440"/>
        </a:xfrm>
        <a:custGeom>
          <a:avLst/>
          <a:gdLst/>
          <a:ahLst/>
          <a:cxnLst/>
          <a:rect l="0" t="0" r="0" b="0"/>
          <a:pathLst>
            <a:path>
              <a:moveTo>
                <a:pt x="2796477" y="45720"/>
              </a:moveTo>
              <a:lnTo>
                <a:pt x="2796477" y="67290"/>
              </a:lnTo>
              <a:lnTo>
                <a:pt x="0" y="67290"/>
              </a:lnTo>
              <a:lnTo>
                <a:pt x="0" y="888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6B8474-4329-4FDD-A522-D59A23559048}">
      <dsp:nvSpPr>
        <dsp:cNvPr id="0" name=""/>
        <dsp:cNvSpPr/>
      </dsp:nvSpPr>
      <dsp:spPr>
        <a:xfrm>
          <a:off x="5408486" y="1169017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5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5408486" y="1169017"/>
        <a:ext cx="205434" cy="102717"/>
      </dsp:txXfrm>
    </dsp:sp>
    <dsp:sp modelId="{799CADEB-2C8E-448B-9F24-850264798B0F}">
      <dsp:nvSpPr>
        <dsp:cNvPr id="0" name=""/>
        <dsp:cNvSpPr/>
      </dsp:nvSpPr>
      <dsp:spPr>
        <a:xfrm>
          <a:off x="2612008" y="1314876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5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612008" y="1314876"/>
        <a:ext cx="205434" cy="102717"/>
      </dsp:txXfrm>
    </dsp:sp>
    <dsp:sp modelId="{4A7BF926-662A-44C7-A167-E53F0606275E}">
      <dsp:nvSpPr>
        <dsp:cNvPr id="0" name=""/>
        <dsp:cNvSpPr/>
      </dsp:nvSpPr>
      <dsp:spPr>
        <a:xfrm>
          <a:off x="623402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5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23402" y="1460734"/>
        <a:ext cx="205434" cy="102717"/>
      </dsp:txXfrm>
    </dsp:sp>
    <dsp:sp modelId="{88C7E327-02F0-4C6C-9170-DECFD3FCF16D}">
      <dsp:nvSpPr>
        <dsp:cNvPr id="0" name=""/>
        <dsp:cNvSpPr/>
      </dsp:nvSpPr>
      <dsp:spPr>
        <a:xfrm>
          <a:off x="126250" y="1606593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5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26250" y="1606593"/>
        <a:ext cx="205434" cy="102717"/>
      </dsp:txXfrm>
    </dsp:sp>
    <dsp:sp modelId="{2665D7DF-AA59-47F6-BD34-DA7D90D99380}">
      <dsp:nvSpPr>
        <dsp:cNvPr id="0" name=""/>
        <dsp:cNvSpPr/>
      </dsp:nvSpPr>
      <dsp:spPr>
        <a:xfrm>
          <a:off x="1963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963" y="1752451"/>
        <a:ext cx="205434" cy="102717"/>
      </dsp:txXfrm>
    </dsp:sp>
    <dsp:sp modelId="{4CE7FEA4-EEC5-446F-B9BD-DDEA762A2359}">
      <dsp:nvSpPr>
        <dsp:cNvPr id="0" name=""/>
        <dsp:cNvSpPr/>
      </dsp:nvSpPr>
      <dsp:spPr>
        <a:xfrm>
          <a:off x="250538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50538" y="1752451"/>
        <a:ext cx="205434" cy="102717"/>
      </dsp:txXfrm>
    </dsp:sp>
    <dsp:sp modelId="{CFEC7D30-452E-4723-8FF2-CD41E9352AA1}">
      <dsp:nvSpPr>
        <dsp:cNvPr id="0" name=""/>
        <dsp:cNvSpPr/>
      </dsp:nvSpPr>
      <dsp:spPr>
        <a:xfrm>
          <a:off x="623402" y="1606593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23402" y="1606593"/>
        <a:ext cx="205434" cy="102717"/>
      </dsp:txXfrm>
    </dsp:sp>
    <dsp:sp modelId="{35981532-08C9-4F30-B4CB-D78DCBCD48EB}">
      <dsp:nvSpPr>
        <dsp:cNvPr id="0" name=""/>
        <dsp:cNvSpPr/>
      </dsp:nvSpPr>
      <dsp:spPr>
        <a:xfrm>
          <a:off x="499114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499114" y="1752451"/>
        <a:ext cx="205434" cy="102717"/>
      </dsp:txXfrm>
    </dsp:sp>
    <dsp:sp modelId="{8464F297-5B75-4877-839A-E5212D36294C}">
      <dsp:nvSpPr>
        <dsp:cNvPr id="0" name=""/>
        <dsp:cNvSpPr/>
      </dsp:nvSpPr>
      <dsp:spPr>
        <a:xfrm>
          <a:off x="747690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47690" y="1752451"/>
        <a:ext cx="205434" cy="102717"/>
      </dsp:txXfrm>
    </dsp:sp>
    <dsp:sp modelId="{9FAEDC5D-59A7-486F-8E38-A3177B719B8D}">
      <dsp:nvSpPr>
        <dsp:cNvPr id="0" name=""/>
        <dsp:cNvSpPr/>
      </dsp:nvSpPr>
      <dsp:spPr>
        <a:xfrm>
          <a:off x="1120554" y="1606593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120554" y="1606593"/>
        <a:ext cx="205434" cy="102717"/>
      </dsp:txXfrm>
    </dsp:sp>
    <dsp:sp modelId="{17EAE36A-8EA7-4E7F-920A-6CD127D69535}">
      <dsp:nvSpPr>
        <dsp:cNvPr id="0" name=""/>
        <dsp:cNvSpPr/>
      </dsp:nvSpPr>
      <dsp:spPr>
        <a:xfrm>
          <a:off x="996266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996266" y="1752451"/>
        <a:ext cx="205434" cy="102717"/>
      </dsp:txXfrm>
    </dsp:sp>
    <dsp:sp modelId="{4DB726ED-5AA6-410D-9ADB-9F8DE5BEF2B9}">
      <dsp:nvSpPr>
        <dsp:cNvPr id="0" name=""/>
        <dsp:cNvSpPr/>
      </dsp:nvSpPr>
      <dsp:spPr>
        <a:xfrm>
          <a:off x="1244841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244841" y="1752451"/>
        <a:ext cx="205434" cy="102717"/>
      </dsp:txXfrm>
    </dsp:sp>
    <dsp:sp modelId="{3EDED142-8E97-4AAA-A5C4-753DD8CBABFE}">
      <dsp:nvSpPr>
        <dsp:cNvPr id="0" name=""/>
        <dsp:cNvSpPr/>
      </dsp:nvSpPr>
      <dsp:spPr>
        <a:xfrm>
          <a:off x="2114857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5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114857" y="1460734"/>
        <a:ext cx="205434" cy="102717"/>
      </dsp:txXfrm>
    </dsp:sp>
    <dsp:sp modelId="{E7E62E27-67BC-4F1A-B12A-F190C5AFEFD8}">
      <dsp:nvSpPr>
        <dsp:cNvPr id="0" name=""/>
        <dsp:cNvSpPr/>
      </dsp:nvSpPr>
      <dsp:spPr>
        <a:xfrm>
          <a:off x="1617705" y="1606593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5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617705" y="1606593"/>
        <a:ext cx="205434" cy="102717"/>
      </dsp:txXfrm>
    </dsp:sp>
    <dsp:sp modelId="{F287701C-AA61-4D12-B7A8-160C7A5608BD}">
      <dsp:nvSpPr>
        <dsp:cNvPr id="0" name=""/>
        <dsp:cNvSpPr/>
      </dsp:nvSpPr>
      <dsp:spPr>
        <a:xfrm>
          <a:off x="1493417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493417" y="1752451"/>
        <a:ext cx="205434" cy="102717"/>
      </dsp:txXfrm>
    </dsp:sp>
    <dsp:sp modelId="{99880887-D869-461E-8A8C-E33475EEB933}">
      <dsp:nvSpPr>
        <dsp:cNvPr id="0" name=""/>
        <dsp:cNvSpPr/>
      </dsp:nvSpPr>
      <dsp:spPr>
        <a:xfrm>
          <a:off x="1741993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741993" y="1752451"/>
        <a:ext cx="205434" cy="102717"/>
      </dsp:txXfrm>
    </dsp:sp>
    <dsp:sp modelId="{36CD86B0-C9D1-4B05-B013-6EAC2EBE8B7B}">
      <dsp:nvSpPr>
        <dsp:cNvPr id="0" name=""/>
        <dsp:cNvSpPr/>
      </dsp:nvSpPr>
      <dsp:spPr>
        <a:xfrm>
          <a:off x="2114857" y="1606593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114857" y="1606593"/>
        <a:ext cx="205434" cy="102717"/>
      </dsp:txXfrm>
    </dsp:sp>
    <dsp:sp modelId="{C55C68E7-E476-4716-B1E2-9BC9120889EF}">
      <dsp:nvSpPr>
        <dsp:cNvPr id="0" name=""/>
        <dsp:cNvSpPr/>
      </dsp:nvSpPr>
      <dsp:spPr>
        <a:xfrm>
          <a:off x="1990569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990569" y="1752451"/>
        <a:ext cx="205434" cy="102717"/>
      </dsp:txXfrm>
    </dsp:sp>
    <dsp:sp modelId="{D3F1296D-8E34-4880-A873-2C343D8986E8}">
      <dsp:nvSpPr>
        <dsp:cNvPr id="0" name=""/>
        <dsp:cNvSpPr/>
      </dsp:nvSpPr>
      <dsp:spPr>
        <a:xfrm>
          <a:off x="2239145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239145" y="1752451"/>
        <a:ext cx="205434" cy="102717"/>
      </dsp:txXfrm>
    </dsp:sp>
    <dsp:sp modelId="{3728FBDD-76E6-43B1-90FB-F8FD1B8F8C16}">
      <dsp:nvSpPr>
        <dsp:cNvPr id="0" name=""/>
        <dsp:cNvSpPr/>
      </dsp:nvSpPr>
      <dsp:spPr>
        <a:xfrm>
          <a:off x="2612008" y="1606593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612008" y="1606593"/>
        <a:ext cx="205434" cy="102717"/>
      </dsp:txXfrm>
    </dsp:sp>
    <dsp:sp modelId="{60F3EF23-FCC6-4A6B-B0E4-CA731DA636A8}">
      <dsp:nvSpPr>
        <dsp:cNvPr id="0" name=""/>
        <dsp:cNvSpPr/>
      </dsp:nvSpPr>
      <dsp:spPr>
        <a:xfrm>
          <a:off x="2487720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487720" y="1752451"/>
        <a:ext cx="205434" cy="102717"/>
      </dsp:txXfrm>
    </dsp:sp>
    <dsp:sp modelId="{561B6DF0-6E5B-452E-BB66-96C158173692}">
      <dsp:nvSpPr>
        <dsp:cNvPr id="0" name=""/>
        <dsp:cNvSpPr/>
      </dsp:nvSpPr>
      <dsp:spPr>
        <a:xfrm>
          <a:off x="2736296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736296" y="1752451"/>
        <a:ext cx="205434" cy="102717"/>
      </dsp:txXfrm>
    </dsp:sp>
    <dsp:sp modelId="{857D628E-1F0C-4584-BD47-50382A755434}">
      <dsp:nvSpPr>
        <dsp:cNvPr id="0" name=""/>
        <dsp:cNvSpPr/>
      </dsp:nvSpPr>
      <dsp:spPr>
        <a:xfrm>
          <a:off x="3606311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606311" y="1460734"/>
        <a:ext cx="205434" cy="102717"/>
      </dsp:txXfrm>
    </dsp:sp>
    <dsp:sp modelId="{E19C0A33-802A-4932-BBEF-9D0648083D1B}">
      <dsp:nvSpPr>
        <dsp:cNvPr id="0" name=""/>
        <dsp:cNvSpPr/>
      </dsp:nvSpPr>
      <dsp:spPr>
        <a:xfrm>
          <a:off x="3109160" y="1606593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109160" y="1606593"/>
        <a:ext cx="205434" cy="102717"/>
      </dsp:txXfrm>
    </dsp:sp>
    <dsp:sp modelId="{7E8E84E3-0637-42AD-AE06-7DA8A305A241}">
      <dsp:nvSpPr>
        <dsp:cNvPr id="0" name=""/>
        <dsp:cNvSpPr/>
      </dsp:nvSpPr>
      <dsp:spPr>
        <a:xfrm>
          <a:off x="2984872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984872" y="1752451"/>
        <a:ext cx="205434" cy="102717"/>
      </dsp:txXfrm>
    </dsp:sp>
    <dsp:sp modelId="{C13D87B8-A1F7-4232-8A49-3FEF7384007A}">
      <dsp:nvSpPr>
        <dsp:cNvPr id="0" name=""/>
        <dsp:cNvSpPr/>
      </dsp:nvSpPr>
      <dsp:spPr>
        <a:xfrm>
          <a:off x="3233448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233448" y="1752451"/>
        <a:ext cx="205434" cy="102717"/>
      </dsp:txXfrm>
    </dsp:sp>
    <dsp:sp modelId="{DBEE82D7-BA86-4454-B016-95364ABB063B}">
      <dsp:nvSpPr>
        <dsp:cNvPr id="0" name=""/>
        <dsp:cNvSpPr/>
      </dsp:nvSpPr>
      <dsp:spPr>
        <a:xfrm>
          <a:off x="3606311" y="1606593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606311" y="1606593"/>
        <a:ext cx="205434" cy="102717"/>
      </dsp:txXfrm>
    </dsp:sp>
    <dsp:sp modelId="{82C20CB9-4D58-4ADF-88D1-B37646580B46}">
      <dsp:nvSpPr>
        <dsp:cNvPr id="0" name=""/>
        <dsp:cNvSpPr/>
      </dsp:nvSpPr>
      <dsp:spPr>
        <a:xfrm>
          <a:off x="3482023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482023" y="1752451"/>
        <a:ext cx="205434" cy="102717"/>
      </dsp:txXfrm>
    </dsp:sp>
    <dsp:sp modelId="{A5220418-226B-4702-A3B9-41BC5645A446}">
      <dsp:nvSpPr>
        <dsp:cNvPr id="0" name=""/>
        <dsp:cNvSpPr/>
      </dsp:nvSpPr>
      <dsp:spPr>
        <a:xfrm>
          <a:off x="3730599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730599" y="1752451"/>
        <a:ext cx="205434" cy="102717"/>
      </dsp:txXfrm>
    </dsp:sp>
    <dsp:sp modelId="{78044F2A-ED55-49C6-B2EE-2D3DC8AD732B}">
      <dsp:nvSpPr>
        <dsp:cNvPr id="0" name=""/>
        <dsp:cNvSpPr/>
      </dsp:nvSpPr>
      <dsp:spPr>
        <a:xfrm>
          <a:off x="4103463" y="1606593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4103463" y="1606593"/>
        <a:ext cx="205434" cy="102717"/>
      </dsp:txXfrm>
    </dsp:sp>
    <dsp:sp modelId="{469522E0-6073-4D0B-925E-3DF94B6EA813}">
      <dsp:nvSpPr>
        <dsp:cNvPr id="0" name=""/>
        <dsp:cNvSpPr/>
      </dsp:nvSpPr>
      <dsp:spPr>
        <a:xfrm>
          <a:off x="3979175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979175" y="1752451"/>
        <a:ext cx="205434" cy="102717"/>
      </dsp:txXfrm>
    </dsp:sp>
    <dsp:sp modelId="{9BC0C9DB-DDCC-4071-A4FD-3DCEA7C4AFA5}">
      <dsp:nvSpPr>
        <dsp:cNvPr id="0" name=""/>
        <dsp:cNvSpPr/>
      </dsp:nvSpPr>
      <dsp:spPr>
        <a:xfrm>
          <a:off x="4227751" y="1752451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4227751" y="1752451"/>
        <a:ext cx="205434" cy="102717"/>
      </dsp:txXfrm>
    </dsp:sp>
    <dsp:sp modelId="{9362A6FD-9F54-4D9C-88F7-E418A4105910}">
      <dsp:nvSpPr>
        <dsp:cNvPr id="0" name=""/>
        <dsp:cNvSpPr/>
      </dsp:nvSpPr>
      <dsp:spPr>
        <a:xfrm>
          <a:off x="4600614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4600614" y="1460734"/>
        <a:ext cx="205434" cy="102717"/>
      </dsp:txXfrm>
    </dsp:sp>
    <dsp:sp modelId="{782CE468-8FE9-4A54-BEF1-1704481B0D56}">
      <dsp:nvSpPr>
        <dsp:cNvPr id="0" name=""/>
        <dsp:cNvSpPr/>
      </dsp:nvSpPr>
      <dsp:spPr>
        <a:xfrm>
          <a:off x="4352039" y="1606593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4352039" y="1606593"/>
        <a:ext cx="205434" cy="102717"/>
      </dsp:txXfrm>
    </dsp:sp>
    <dsp:sp modelId="{62873C2D-7239-48B7-83A1-3393CB97370B}">
      <dsp:nvSpPr>
        <dsp:cNvPr id="0" name=""/>
        <dsp:cNvSpPr/>
      </dsp:nvSpPr>
      <dsp:spPr>
        <a:xfrm>
          <a:off x="4600614" y="1606593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4600614" y="1606593"/>
        <a:ext cx="205434" cy="102717"/>
      </dsp:txXfrm>
    </dsp:sp>
    <dsp:sp modelId="{1A5776D2-5195-4271-A416-DFEFF012D33C}">
      <dsp:nvSpPr>
        <dsp:cNvPr id="0" name=""/>
        <dsp:cNvSpPr/>
      </dsp:nvSpPr>
      <dsp:spPr>
        <a:xfrm>
          <a:off x="4849190" y="1606593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4849190" y="1606593"/>
        <a:ext cx="205434" cy="102717"/>
      </dsp:txXfrm>
    </dsp:sp>
    <dsp:sp modelId="{2B78CF3D-1109-41CE-808F-7B38AB262BB6}">
      <dsp:nvSpPr>
        <dsp:cNvPr id="0" name=""/>
        <dsp:cNvSpPr/>
      </dsp:nvSpPr>
      <dsp:spPr>
        <a:xfrm>
          <a:off x="5222054" y="1314876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5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5222054" y="1314876"/>
        <a:ext cx="205434" cy="102717"/>
      </dsp:txXfrm>
    </dsp:sp>
    <dsp:sp modelId="{F6F27817-DD7D-4371-9662-32030B58A566}">
      <dsp:nvSpPr>
        <dsp:cNvPr id="0" name=""/>
        <dsp:cNvSpPr/>
      </dsp:nvSpPr>
      <dsp:spPr>
        <a:xfrm>
          <a:off x="4849190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5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4849190" y="1460734"/>
        <a:ext cx="205434" cy="102717"/>
      </dsp:txXfrm>
    </dsp:sp>
    <dsp:sp modelId="{3526E742-936B-48B8-AE17-F9DF0CF753A3}">
      <dsp:nvSpPr>
        <dsp:cNvPr id="0" name=""/>
        <dsp:cNvSpPr/>
      </dsp:nvSpPr>
      <dsp:spPr>
        <a:xfrm>
          <a:off x="5097766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5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5097766" y="1460734"/>
        <a:ext cx="205434" cy="102717"/>
      </dsp:txXfrm>
    </dsp:sp>
    <dsp:sp modelId="{A6D0FB22-F07A-458D-AB64-CC61610E4728}">
      <dsp:nvSpPr>
        <dsp:cNvPr id="0" name=""/>
        <dsp:cNvSpPr/>
      </dsp:nvSpPr>
      <dsp:spPr>
        <a:xfrm>
          <a:off x="5346342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5346342" y="1460734"/>
        <a:ext cx="205434" cy="102717"/>
      </dsp:txXfrm>
    </dsp:sp>
    <dsp:sp modelId="{210A372C-FDA0-4BCB-9E3D-28F944610F7E}">
      <dsp:nvSpPr>
        <dsp:cNvPr id="0" name=""/>
        <dsp:cNvSpPr/>
      </dsp:nvSpPr>
      <dsp:spPr>
        <a:xfrm>
          <a:off x="5594918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5594918" y="1460734"/>
        <a:ext cx="205434" cy="102717"/>
      </dsp:txXfrm>
    </dsp:sp>
    <dsp:sp modelId="{393E8611-6E48-48E8-A8C8-470D98D2C868}">
      <dsp:nvSpPr>
        <dsp:cNvPr id="0" name=""/>
        <dsp:cNvSpPr/>
      </dsp:nvSpPr>
      <dsp:spPr>
        <a:xfrm>
          <a:off x="6216357" y="1314876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5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216357" y="1314876"/>
        <a:ext cx="205434" cy="102717"/>
      </dsp:txXfrm>
    </dsp:sp>
    <dsp:sp modelId="{14788D64-EDA7-492A-9984-1D80F9B275B4}">
      <dsp:nvSpPr>
        <dsp:cNvPr id="0" name=""/>
        <dsp:cNvSpPr/>
      </dsp:nvSpPr>
      <dsp:spPr>
        <a:xfrm>
          <a:off x="5843493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5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5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5843493" y="1460734"/>
        <a:ext cx="205434" cy="102717"/>
      </dsp:txXfrm>
    </dsp:sp>
    <dsp:sp modelId="{470A436C-9109-4336-A5C2-B3FB1BA4E7D0}">
      <dsp:nvSpPr>
        <dsp:cNvPr id="0" name=""/>
        <dsp:cNvSpPr/>
      </dsp:nvSpPr>
      <dsp:spPr>
        <a:xfrm>
          <a:off x="6092069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5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092069" y="1460734"/>
        <a:ext cx="205434" cy="102717"/>
      </dsp:txXfrm>
    </dsp:sp>
    <dsp:sp modelId="{BF584A7E-2B25-413B-B66F-0FDD40C3A1FF}">
      <dsp:nvSpPr>
        <dsp:cNvPr id="0" name=""/>
        <dsp:cNvSpPr/>
      </dsp:nvSpPr>
      <dsp:spPr>
        <a:xfrm>
          <a:off x="6340645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340645" y="1460734"/>
        <a:ext cx="205434" cy="102717"/>
      </dsp:txXfrm>
    </dsp:sp>
    <dsp:sp modelId="{4A75F97F-BE32-410B-AE29-CB000337842C}">
      <dsp:nvSpPr>
        <dsp:cNvPr id="0" name=""/>
        <dsp:cNvSpPr/>
      </dsp:nvSpPr>
      <dsp:spPr>
        <a:xfrm>
          <a:off x="6589221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589221" y="1460734"/>
        <a:ext cx="205434" cy="102717"/>
      </dsp:txXfrm>
    </dsp:sp>
    <dsp:sp modelId="{91D6FA4C-10FB-4070-B7F1-000AC0A60699}">
      <dsp:nvSpPr>
        <dsp:cNvPr id="0" name=""/>
        <dsp:cNvSpPr/>
      </dsp:nvSpPr>
      <dsp:spPr>
        <a:xfrm>
          <a:off x="7210660" y="1314876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v5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rgbClr val="000000"/>
            </a:solidFill>
            <a:effectLst/>
            <a:latin typeface="Arial" pitchFamily="34" charset="0"/>
          </a:endParaRPr>
        </a:p>
      </dsp:txBody>
      <dsp:txXfrm>
        <a:off x="7210660" y="1314876"/>
        <a:ext cx="205434" cy="102717"/>
      </dsp:txXfrm>
    </dsp:sp>
    <dsp:sp modelId="{9F58A515-9329-4184-B79D-DCA49A4F907C}">
      <dsp:nvSpPr>
        <dsp:cNvPr id="0" name=""/>
        <dsp:cNvSpPr/>
      </dsp:nvSpPr>
      <dsp:spPr>
        <a:xfrm>
          <a:off x="6837796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837796" y="1460734"/>
        <a:ext cx="205434" cy="102717"/>
      </dsp:txXfrm>
    </dsp:sp>
    <dsp:sp modelId="{8FD0AC4B-4619-4E2C-9258-8FD451E94D2E}">
      <dsp:nvSpPr>
        <dsp:cNvPr id="0" name=""/>
        <dsp:cNvSpPr/>
      </dsp:nvSpPr>
      <dsp:spPr>
        <a:xfrm>
          <a:off x="7086372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086372" y="1460734"/>
        <a:ext cx="205434" cy="102717"/>
      </dsp:txXfrm>
    </dsp:sp>
    <dsp:sp modelId="{89674902-5AEF-4047-963A-0402B5195220}">
      <dsp:nvSpPr>
        <dsp:cNvPr id="0" name=""/>
        <dsp:cNvSpPr/>
      </dsp:nvSpPr>
      <dsp:spPr>
        <a:xfrm>
          <a:off x="7334948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334948" y="1460734"/>
        <a:ext cx="205434" cy="102717"/>
      </dsp:txXfrm>
    </dsp:sp>
    <dsp:sp modelId="{C79EF3AA-8FB8-4F19-A6C4-AD59550982F9}">
      <dsp:nvSpPr>
        <dsp:cNvPr id="0" name=""/>
        <dsp:cNvSpPr/>
      </dsp:nvSpPr>
      <dsp:spPr>
        <a:xfrm>
          <a:off x="7583524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583524" y="1460734"/>
        <a:ext cx="205434" cy="102717"/>
      </dsp:txXfrm>
    </dsp:sp>
    <dsp:sp modelId="{C4C1D933-A44C-4AC2-92F9-0124D914FC30}">
      <dsp:nvSpPr>
        <dsp:cNvPr id="0" name=""/>
        <dsp:cNvSpPr/>
      </dsp:nvSpPr>
      <dsp:spPr>
        <a:xfrm>
          <a:off x="8204963" y="1314876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v6</a:t>
          </a:r>
        </a:p>
      </dsp:txBody>
      <dsp:txXfrm>
        <a:off x="8204963" y="1314876"/>
        <a:ext cx="205434" cy="102717"/>
      </dsp:txXfrm>
    </dsp:sp>
    <dsp:sp modelId="{1FF4D0ED-CFC5-4CAB-B9DD-73A1A8A4E21B}">
      <dsp:nvSpPr>
        <dsp:cNvPr id="0" name=""/>
        <dsp:cNvSpPr/>
      </dsp:nvSpPr>
      <dsp:spPr>
        <a:xfrm>
          <a:off x="7832100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832100" y="1460734"/>
        <a:ext cx="205434" cy="102717"/>
      </dsp:txXfrm>
    </dsp:sp>
    <dsp:sp modelId="{61F9AD86-9632-4D8E-8929-322F7CCFFF9E}">
      <dsp:nvSpPr>
        <dsp:cNvPr id="0" name=""/>
        <dsp:cNvSpPr/>
      </dsp:nvSpPr>
      <dsp:spPr>
        <a:xfrm>
          <a:off x="8080675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8080675" y="1460734"/>
        <a:ext cx="205434" cy="102717"/>
      </dsp:txXfrm>
    </dsp:sp>
    <dsp:sp modelId="{0F02FD7F-E022-45CD-963A-EF54DCFD15E9}">
      <dsp:nvSpPr>
        <dsp:cNvPr id="0" name=""/>
        <dsp:cNvSpPr/>
      </dsp:nvSpPr>
      <dsp:spPr>
        <a:xfrm>
          <a:off x="8329251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8329251" y="1460734"/>
        <a:ext cx="205434" cy="102717"/>
      </dsp:txXfrm>
    </dsp:sp>
    <dsp:sp modelId="{DA131A77-2FA5-4059-B5F0-990517DE6762}">
      <dsp:nvSpPr>
        <dsp:cNvPr id="0" name=""/>
        <dsp:cNvSpPr/>
      </dsp:nvSpPr>
      <dsp:spPr>
        <a:xfrm>
          <a:off x="8577827" y="1460734"/>
          <a:ext cx="205434" cy="102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sl-SI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8577827" y="1460734"/>
        <a:ext cx="205434" cy="10271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C709B7-18AD-4523-9497-B449B5BF20C0}">
      <dsp:nvSpPr>
        <dsp:cNvPr id="0" name=""/>
        <dsp:cNvSpPr/>
      </dsp:nvSpPr>
      <dsp:spPr>
        <a:xfrm>
          <a:off x="7845697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E1110-D815-430A-BBF6-9305375E8A91}">
      <dsp:nvSpPr>
        <dsp:cNvPr id="0" name=""/>
        <dsp:cNvSpPr/>
      </dsp:nvSpPr>
      <dsp:spPr>
        <a:xfrm>
          <a:off x="7162763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460"/>
              </a:lnTo>
              <a:lnTo>
                <a:pt x="728653" y="126460"/>
              </a:lnTo>
              <a:lnTo>
                <a:pt x="728653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E25D6C-16D1-489E-B8FE-224FF58E9A94}">
      <dsp:nvSpPr>
        <dsp:cNvPr id="0" name=""/>
        <dsp:cNvSpPr/>
      </dsp:nvSpPr>
      <dsp:spPr>
        <a:xfrm>
          <a:off x="6388390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2E5935-854A-48E6-BF1A-02C2BA1680C9}">
      <dsp:nvSpPr>
        <dsp:cNvPr id="0" name=""/>
        <dsp:cNvSpPr/>
      </dsp:nvSpPr>
      <dsp:spPr>
        <a:xfrm>
          <a:off x="6434110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728653" y="0"/>
              </a:moveTo>
              <a:lnTo>
                <a:pt x="728653" y="126460"/>
              </a:lnTo>
              <a:lnTo>
                <a:pt x="0" y="126460"/>
              </a:lnTo>
              <a:lnTo>
                <a:pt x="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3BADD5-DA53-49AB-892D-57C369BE3BD6}">
      <dsp:nvSpPr>
        <dsp:cNvPr id="0" name=""/>
        <dsp:cNvSpPr/>
      </dsp:nvSpPr>
      <dsp:spPr>
        <a:xfrm>
          <a:off x="4248149" y="1771150"/>
          <a:ext cx="2914613" cy="252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460"/>
              </a:lnTo>
              <a:lnTo>
                <a:pt x="2914613" y="126460"/>
              </a:lnTo>
              <a:lnTo>
                <a:pt x="2914613" y="2529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8297BD-A30A-4241-A8C6-3A12AEE91D9E}">
      <dsp:nvSpPr>
        <dsp:cNvPr id="0" name=""/>
        <dsp:cNvSpPr/>
      </dsp:nvSpPr>
      <dsp:spPr>
        <a:xfrm>
          <a:off x="4931083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D13801-DA0B-4879-BEE5-CA974BEF39C2}">
      <dsp:nvSpPr>
        <dsp:cNvPr id="0" name=""/>
        <dsp:cNvSpPr/>
      </dsp:nvSpPr>
      <dsp:spPr>
        <a:xfrm>
          <a:off x="4248150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460"/>
              </a:lnTo>
              <a:lnTo>
                <a:pt x="728653" y="126460"/>
              </a:lnTo>
              <a:lnTo>
                <a:pt x="728653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F8720E-B6BA-45B5-9E18-EA41D567F7BE}">
      <dsp:nvSpPr>
        <dsp:cNvPr id="0" name=""/>
        <dsp:cNvSpPr/>
      </dsp:nvSpPr>
      <dsp:spPr>
        <a:xfrm>
          <a:off x="3473776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ED4856-6BA3-4F46-8806-12FF6B7FBB4F}">
      <dsp:nvSpPr>
        <dsp:cNvPr id="0" name=""/>
        <dsp:cNvSpPr/>
      </dsp:nvSpPr>
      <dsp:spPr>
        <a:xfrm>
          <a:off x="3519496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728653" y="0"/>
              </a:moveTo>
              <a:lnTo>
                <a:pt x="728653" y="126460"/>
              </a:lnTo>
              <a:lnTo>
                <a:pt x="0" y="126460"/>
              </a:lnTo>
              <a:lnTo>
                <a:pt x="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C88AC1-813A-4BB9-8DFD-C6FB860C2E30}">
      <dsp:nvSpPr>
        <dsp:cNvPr id="0" name=""/>
        <dsp:cNvSpPr/>
      </dsp:nvSpPr>
      <dsp:spPr>
        <a:xfrm>
          <a:off x="4202429" y="1771150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6C80CA-E7EA-46E8-83F3-29A5F35BB985}">
      <dsp:nvSpPr>
        <dsp:cNvPr id="0" name=""/>
        <dsp:cNvSpPr/>
      </dsp:nvSpPr>
      <dsp:spPr>
        <a:xfrm>
          <a:off x="2016469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7FE9F2-C87E-4202-9772-21B308F01374}">
      <dsp:nvSpPr>
        <dsp:cNvPr id="0" name=""/>
        <dsp:cNvSpPr/>
      </dsp:nvSpPr>
      <dsp:spPr>
        <a:xfrm>
          <a:off x="1333536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460"/>
              </a:lnTo>
              <a:lnTo>
                <a:pt x="728653" y="126460"/>
              </a:lnTo>
              <a:lnTo>
                <a:pt x="728653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2E4E39-FC18-4F70-8C12-5BA6E418A57B}">
      <dsp:nvSpPr>
        <dsp:cNvPr id="0" name=""/>
        <dsp:cNvSpPr/>
      </dsp:nvSpPr>
      <dsp:spPr>
        <a:xfrm>
          <a:off x="559162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227054-6842-416C-9A46-C8ED0659423B}">
      <dsp:nvSpPr>
        <dsp:cNvPr id="0" name=""/>
        <dsp:cNvSpPr/>
      </dsp:nvSpPr>
      <dsp:spPr>
        <a:xfrm>
          <a:off x="604882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728653" y="0"/>
              </a:moveTo>
              <a:lnTo>
                <a:pt x="728653" y="126460"/>
              </a:lnTo>
              <a:lnTo>
                <a:pt x="0" y="126460"/>
              </a:lnTo>
              <a:lnTo>
                <a:pt x="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60E913-9E5B-451B-8AE2-86D6B04383EF}">
      <dsp:nvSpPr>
        <dsp:cNvPr id="0" name=""/>
        <dsp:cNvSpPr/>
      </dsp:nvSpPr>
      <dsp:spPr>
        <a:xfrm>
          <a:off x="1333536" y="1771150"/>
          <a:ext cx="2914613" cy="252921"/>
        </a:xfrm>
        <a:custGeom>
          <a:avLst/>
          <a:gdLst/>
          <a:ahLst/>
          <a:cxnLst/>
          <a:rect l="0" t="0" r="0" b="0"/>
          <a:pathLst>
            <a:path>
              <a:moveTo>
                <a:pt x="2914613" y="0"/>
              </a:moveTo>
              <a:lnTo>
                <a:pt x="2914613" y="126460"/>
              </a:lnTo>
              <a:lnTo>
                <a:pt x="0" y="126460"/>
              </a:lnTo>
              <a:lnTo>
                <a:pt x="0" y="2529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0A6601-2712-4042-B0B3-49756FFCF78F}">
      <dsp:nvSpPr>
        <dsp:cNvPr id="0" name=""/>
        <dsp:cNvSpPr/>
      </dsp:nvSpPr>
      <dsp:spPr>
        <a:xfrm>
          <a:off x="3645957" y="1168957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645957" y="1168957"/>
        <a:ext cx="1204385" cy="602192"/>
      </dsp:txXfrm>
    </dsp:sp>
    <dsp:sp modelId="{C1850A5D-25D1-4FA2-A1DD-588E7880C5DA}">
      <dsp:nvSpPr>
        <dsp:cNvPr id="0" name=""/>
        <dsp:cNvSpPr/>
      </dsp:nvSpPr>
      <dsp:spPr>
        <a:xfrm>
          <a:off x="731343" y="2024071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31343" y="2024071"/>
        <a:ext cx="1204385" cy="602192"/>
      </dsp:txXfrm>
    </dsp:sp>
    <dsp:sp modelId="{E28138AB-7BE5-4351-9380-BD21A2C04D1F}">
      <dsp:nvSpPr>
        <dsp:cNvPr id="0" name=""/>
        <dsp:cNvSpPr/>
      </dsp:nvSpPr>
      <dsp:spPr>
        <a:xfrm>
          <a:off x="2690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690" y="2879185"/>
        <a:ext cx="1204385" cy="602192"/>
      </dsp:txXfrm>
    </dsp:sp>
    <dsp:sp modelId="{09EE8BBF-E04A-4EDE-8823-D3FC388DE5C8}">
      <dsp:nvSpPr>
        <dsp:cNvPr id="0" name=""/>
        <dsp:cNvSpPr/>
      </dsp:nvSpPr>
      <dsp:spPr>
        <a:xfrm>
          <a:off x="2690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690" y="3734299"/>
        <a:ext cx="1204385" cy="602192"/>
      </dsp:txXfrm>
    </dsp:sp>
    <dsp:sp modelId="{5A55E4F6-1F8F-4C9D-BE67-683B4DA46A89}">
      <dsp:nvSpPr>
        <dsp:cNvPr id="0" name=""/>
        <dsp:cNvSpPr/>
      </dsp:nvSpPr>
      <dsp:spPr>
        <a:xfrm>
          <a:off x="1459996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459996" y="2879185"/>
        <a:ext cx="1204385" cy="602192"/>
      </dsp:txXfrm>
    </dsp:sp>
    <dsp:sp modelId="{3521536A-252D-4F4E-967C-6FAA9083BA2F}">
      <dsp:nvSpPr>
        <dsp:cNvPr id="0" name=""/>
        <dsp:cNvSpPr/>
      </dsp:nvSpPr>
      <dsp:spPr>
        <a:xfrm>
          <a:off x="1459996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459996" y="3734299"/>
        <a:ext cx="1204385" cy="602192"/>
      </dsp:txXfrm>
    </dsp:sp>
    <dsp:sp modelId="{2534A800-1607-4A11-9A73-44C0072174D8}">
      <dsp:nvSpPr>
        <dsp:cNvPr id="0" name=""/>
        <dsp:cNvSpPr/>
      </dsp:nvSpPr>
      <dsp:spPr>
        <a:xfrm>
          <a:off x="3645957" y="2024071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645957" y="2024071"/>
        <a:ext cx="1204385" cy="602192"/>
      </dsp:txXfrm>
    </dsp:sp>
    <dsp:sp modelId="{BC75ADB3-CDF7-4496-93CE-AB423A406BE2}">
      <dsp:nvSpPr>
        <dsp:cNvPr id="0" name=""/>
        <dsp:cNvSpPr/>
      </dsp:nvSpPr>
      <dsp:spPr>
        <a:xfrm>
          <a:off x="2917303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917303" y="2879185"/>
        <a:ext cx="1204385" cy="602192"/>
      </dsp:txXfrm>
    </dsp:sp>
    <dsp:sp modelId="{85155C39-C131-4750-BB03-359C553E3236}">
      <dsp:nvSpPr>
        <dsp:cNvPr id="0" name=""/>
        <dsp:cNvSpPr/>
      </dsp:nvSpPr>
      <dsp:spPr>
        <a:xfrm>
          <a:off x="2917303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917303" y="3734299"/>
        <a:ext cx="1204385" cy="602192"/>
      </dsp:txXfrm>
    </dsp:sp>
    <dsp:sp modelId="{525C9FCE-FE2B-4FD0-9FA0-B57FA244211E}">
      <dsp:nvSpPr>
        <dsp:cNvPr id="0" name=""/>
        <dsp:cNvSpPr/>
      </dsp:nvSpPr>
      <dsp:spPr>
        <a:xfrm>
          <a:off x="4374610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4374610" y="2879185"/>
        <a:ext cx="1204385" cy="602192"/>
      </dsp:txXfrm>
    </dsp:sp>
    <dsp:sp modelId="{151F82BB-A792-4BA2-84C6-A11AEFABB59E}">
      <dsp:nvSpPr>
        <dsp:cNvPr id="0" name=""/>
        <dsp:cNvSpPr/>
      </dsp:nvSpPr>
      <dsp:spPr>
        <a:xfrm>
          <a:off x="4374610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4374610" y="3734299"/>
        <a:ext cx="1204385" cy="602192"/>
      </dsp:txXfrm>
    </dsp:sp>
    <dsp:sp modelId="{7D08FCB2-0710-4D8F-AF2D-3B08B6122504}">
      <dsp:nvSpPr>
        <dsp:cNvPr id="0" name=""/>
        <dsp:cNvSpPr/>
      </dsp:nvSpPr>
      <dsp:spPr>
        <a:xfrm>
          <a:off x="6560570" y="2024071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560570" y="2024071"/>
        <a:ext cx="1204385" cy="602192"/>
      </dsp:txXfrm>
    </dsp:sp>
    <dsp:sp modelId="{14B2947E-756A-415B-A50D-5298942A2068}">
      <dsp:nvSpPr>
        <dsp:cNvPr id="0" name=""/>
        <dsp:cNvSpPr/>
      </dsp:nvSpPr>
      <dsp:spPr>
        <a:xfrm>
          <a:off x="5831917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5831917" y="2879185"/>
        <a:ext cx="1204385" cy="602192"/>
      </dsp:txXfrm>
    </dsp:sp>
    <dsp:sp modelId="{14BE4586-40CB-4FAE-BC3C-39EE6C2CDF82}">
      <dsp:nvSpPr>
        <dsp:cNvPr id="0" name=""/>
        <dsp:cNvSpPr/>
      </dsp:nvSpPr>
      <dsp:spPr>
        <a:xfrm>
          <a:off x="5831917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5831917" y="3734299"/>
        <a:ext cx="1204385" cy="602192"/>
      </dsp:txXfrm>
    </dsp:sp>
    <dsp:sp modelId="{5642C808-B2F3-4038-BBE5-218E611A925D}">
      <dsp:nvSpPr>
        <dsp:cNvPr id="0" name=""/>
        <dsp:cNvSpPr/>
      </dsp:nvSpPr>
      <dsp:spPr>
        <a:xfrm>
          <a:off x="7289224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289224" y="2879185"/>
        <a:ext cx="1204385" cy="602192"/>
      </dsp:txXfrm>
    </dsp:sp>
    <dsp:sp modelId="{4D88BCBD-B14F-414B-AE04-38D87A54DC6F}">
      <dsp:nvSpPr>
        <dsp:cNvPr id="0" name=""/>
        <dsp:cNvSpPr/>
      </dsp:nvSpPr>
      <dsp:spPr>
        <a:xfrm>
          <a:off x="7289224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289224" y="3734299"/>
        <a:ext cx="1204385" cy="60219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0443F7-8B4E-412E-B2B4-B640BB159955}">
      <dsp:nvSpPr>
        <dsp:cNvPr id="0" name=""/>
        <dsp:cNvSpPr/>
      </dsp:nvSpPr>
      <dsp:spPr>
        <a:xfrm>
          <a:off x="3680618" y="1890633"/>
          <a:ext cx="2882683" cy="333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766"/>
              </a:lnTo>
              <a:lnTo>
                <a:pt x="2882683" y="166766"/>
              </a:lnTo>
              <a:lnTo>
                <a:pt x="2882683" y="3335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1EF2BF-3918-4617-8D0F-30B5D5E8A7CB}">
      <dsp:nvSpPr>
        <dsp:cNvPr id="0" name=""/>
        <dsp:cNvSpPr/>
      </dsp:nvSpPr>
      <dsp:spPr>
        <a:xfrm>
          <a:off x="3680618" y="1890633"/>
          <a:ext cx="960894" cy="333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766"/>
              </a:lnTo>
              <a:lnTo>
                <a:pt x="960894" y="166766"/>
              </a:lnTo>
              <a:lnTo>
                <a:pt x="960894" y="3335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637596-5902-4653-9BFB-3CFBB095B0E6}">
      <dsp:nvSpPr>
        <dsp:cNvPr id="0" name=""/>
        <dsp:cNvSpPr/>
      </dsp:nvSpPr>
      <dsp:spPr>
        <a:xfrm>
          <a:off x="2719724" y="1890633"/>
          <a:ext cx="960894" cy="333533"/>
        </a:xfrm>
        <a:custGeom>
          <a:avLst/>
          <a:gdLst/>
          <a:ahLst/>
          <a:cxnLst/>
          <a:rect l="0" t="0" r="0" b="0"/>
          <a:pathLst>
            <a:path>
              <a:moveTo>
                <a:pt x="960894" y="0"/>
              </a:moveTo>
              <a:lnTo>
                <a:pt x="960894" y="166766"/>
              </a:lnTo>
              <a:lnTo>
                <a:pt x="0" y="166766"/>
              </a:lnTo>
              <a:lnTo>
                <a:pt x="0" y="3335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642989-E7F9-4ABA-9751-D86980163482}">
      <dsp:nvSpPr>
        <dsp:cNvPr id="0" name=""/>
        <dsp:cNvSpPr/>
      </dsp:nvSpPr>
      <dsp:spPr>
        <a:xfrm>
          <a:off x="797935" y="1890633"/>
          <a:ext cx="2882683" cy="333533"/>
        </a:xfrm>
        <a:custGeom>
          <a:avLst/>
          <a:gdLst/>
          <a:ahLst/>
          <a:cxnLst/>
          <a:rect l="0" t="0" r="0" b="0"/>
          <a:pathLst>
            <a:path>
              <a:moveTo>
                <a:pt x="2882683" y="0"/>
              </a:moveTo>
              <a:lnTo>
                <a:pt x="2882683" y="166766"/>
              </a:lnTo>
              <a:lnTo>
                <a:pt x="0" y="166766"/>
              </a:lnTo>
              <a:lnTo>
                <a:pt x="0" y="3335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15B891-1713-4695-9C7F-B22E10A0D8AF}">
      <dsp:nvSpPr>
        <dsp:cNvPr id="0" name=""/>
        <dsp:cNvSpPr/>
      </dsp:nvSpPr>
      <dsp:spPr>
        <a:xfrm>
          <a:off x="2886490" y="1096505"/>
          <a:ext cx="1588255" cy="7941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Začetek</a:t>
          </a:r>
          <a:br>
            <a:rPr kumimoji="0" 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m1</a:t>
          </a:r>
          <a:endParaRPr kumimoji="0" lang="en-US" sz="12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886490" y="1096505"/>
        <a:ext cx="1588255" cy="794127"/>
      </dsp:txXfrm>
    </dsp:sp>
    <dsp:sp modelId="{4A6E060D-F68B-4F2C-99A1-15EB98E71124}">
      <dsp:nvSpPr>
        <dsp:cNvPr id="0" name=""/>
        <dsp:cNvSpPr/>
      </dsp:nvSpPr>
      <dsp:spPr>
        <a:xfrm>
          <a:off x="3807" y="2224166"/>
          <a:ext cx="1588255" cy="7941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2 / m12</a:t>
          </a:r>
          <a:endParaRPr kumimoji="0" lang="en-US" sz="12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807" y="2224166"/>
        <a:ext cx="1588255" cy="794127"/>
      </dsp:txXfrm>
    </dsp:sp>
    <dsp:sp modelId="{D71D32B1-1E5E-4045-8798-16FD1766E285}">
      <dsp:nvSpPr>
        <dsp:cNvPr id="0" name=""/>
        <dsp:cNvSpPr/>
      </dsp:nvSpPr>
      <dsp:spPr>
        <a:xfrm>
          <a:off x="1925596" y="2224166"/>
          <a:ext cx="1588255" cy="7941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3 / m13</a:t>
          </a:r>
          <a:endParaRPr kumimoji="0" lang="en-US" sz="12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925596" y="2224166"/>
        <a:ext cx="1588255" cy="794127"/>
      </dsp:txXfrm>
    </dsp:sp>
    <dsp:sp modelId="{273F31FB-9683-4EFF-8E47-D9503D1D57B8}">
      <dsp:nvSpPr>
        <dsp:cNvPr id="0" name=""/>
        <dsp:cNvSpPr/>
      </dsp:nvSpPr>
      <dsp:spPr>
        <a:xfrm>
          <a:off x="3847385" y="2224166"/>
          <a:ext cx="1588255" cy="7941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4 / m14</a:t>
          </a:r>
          <a:endParaRPr kumimoji="0" lang="en-US" sz="12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847385" y="2224166"/>
        <a:ext cx="1588255" cy="794127"/>
      </dsp:txXfrm>
    </dsp:sp>
    <dsp:sp modelId="{8CE8626A-4372-42DC-A6C6-44B07B5E6276}">
      <dsp:nvSpPr>
        <dsp:cNvPr id="0" name=""/>
        <dsp:cNvSpPr/>
      </dsp:nvSpPr>
      <dsp:spPr>
        <a:xfrm>
          <a:off x="5769174" y="2224166"/>
          <a:ext cx="1588255" cy="7941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5 / m15</a:t>
          </a:r>
          <a:endParaRPr kumimoji="0" lang="en-US" sz="12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2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5769174" y="2224166"/>
        <a:ext cx="1588255" cy="794127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A5A85C-14A6-4BF1-A1C0-1C0C0AFCD8B0}">
      <dsp:nvSpPr>
        <dsp:cNvPr id="0" name=""/>
        <dsp:cNvSpPr/>
      </dsp:nvSpPr>
      <dsp:spPr>
        <a:xfrm>
          <a:off x="3714750" y="1889086"/>
          <a:ext cx="2909415" cy="3366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313"/>
              </a:lnTo>
              <a:lnTo>
                <a:pt x="2909415" y="168313"/>
              </a:lnTo>
              <a:lnTo>
                <a:pt x="2909415" y="3366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BB246A-B644-455C-8B7F-8D5E07E969AD}">
      <dsp:nvSpPr>
        <dsp:cNvPr id="0" name=""/>
        <dsp:cNvSpPr/>
      </dsp:nvSpPr>
      <dsp:spPr>
        <a:xfrm>
          <a:off x="3714750" y="1889086"/>
          <a:ext cx="969805" cy="3366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313"/>
              </a:lnTo>
              <a:lnTo>
                <a:pt x="969805" y="168313"/>
              </a:lnTo>
              <a:lnTo>
                <a:pt x="969805" y="3366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190B42-6348-4302-85BB-091D1D068826}">
      <dsp:nvSpPr>
        <dsp:cNvPr id="0" name=""/>
        <dsp:cNvSpPr/>
      </dsp:nvSpPr>
      <dsp:spPr>
        <a:xfrm>
          <a:off x="2744944" y="1889086"/>
          <a:ext cx="969805" cy="336626"/>
        </a:xfrm>
        <a:custGeom>
          <a:avLst/>
          <a:gdLst/>
          <a:ahLst/>
          <a:cxnLst/>
          <a:rect l="0" t="0" r="0" b="0"/>
          <a:pathLst>
            <a:path>
              <a:moveTo>
                <a:pt x="969805" y="0"/>
              </a:moveTo>
              <a:lnTo>
                <a:pt x="969805" y="168313"/>
              </a:lnTo>
              <a:lnTo>
                <a:pt x="0" y="168313"/>
              </a:lnTo>
              <a:lnTo>
                <a:pt x="0" y="3366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DBBBDA-F720-47DA-A076-1AD286C58655}">
      <dsp:nvSpPr>
        <dsp:cNvPr id="0" name=""/>
        <dsp:cNvSpPr/>
      </dsp:nvSpPr>
      <dsp:spPr>
        <a:xfrm>
          <a:off x="805334" y="1889086"/>
          <a:ext cx="2909415" cy="336626"/>
        </a:xfrm>
        <a:custGeom>
          <a:avLst/>
          <a:gdLst/>
          <a:ahLst/>
          <a:cxnLst/>
          <a:rect l="0" t="0" r="0" b="0"/>
          <a:pathLst>
            <a:path>
              <a:moveTo>
                <a:pt x="2909415" y="0"/>
              </a:moveTo>
              <a:lnTo>
                <a:pt x="2909415" y="168313"/>
              </a:lnTo>
              <a:lnTo>
                <a:pt x="0" y="168313"/>
              </a:lnTo>
              <a:lnTo>
                <a:pt x="0" y="3366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2A1581-F9F3-4A72-BA26-13C2052F4A7B}">
      <dsp:nvSpPr>
        <dsp:cNvPr id="0" name=""/>
        <dsp:cNvSpPr/>
      </dsp:nvSpPr>
      <dsp:spPr>
        <a:xfrm>
          <a:off x="2913258" y="1087594"/>
          <a:ext cx="1602983" cy="8014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Začetek</a:t>
          </a:r>
          <a:b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m1 / 68</a:t>
          </a:r>
          <a:endParaRPr kumimoji="0" lang="en-US" sz="1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913258" y="1087594"/>
        <a:ext cx="1602983" cy="801491"/>
      </dsp:txXfrm>
    </dsp:sp>
    <dsp:sp modelId="{52A2AB1A-2835-4DCC-840E-4012B74B7733}">
      <dsp:nvSpPr>
        <dsp:cNvPr id="0" name=""/>
        <dsp:cNvSpPr/>
      </dsp:nvSpPr>
      <dsp:spPr>
        <a:xfrm>
          <a:off x="3843" y="2225713"/>
          <a:ext cx="1602983" cy="8014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2 / m12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89</a:t>
          </a:r>
          <a:endParaRPr kumimoji="0" lang="en-US" sz="1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843" y="2225713"/>
        <a:ext cx="1602983" cy="801491"/>
      </dsp:txXfrm>
    </dsp:sp>
    <dsp:sp modelId="{E58E46DA-77C2-4FCF-A90D-C0C76FB36A14}">
      <dsp:nvSpPr>
        <dsp:cNvPr id="0" name=""/>
        <dsp:cNvSpPr/>
      </dsp:nvSpPr>
      <dsp:spPr>
        <a:xfrm>
          <a:off x="1943453" y="2225713"/>
          <a:ext cx="1602983" cy="8014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3 / m13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90</a:t>
          </a:r>
          <a:endParaRPr kumimoji="0" lang="en-US" sz="1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943453" y="2225713"/>
        <a:ext cx="1602983" cy="801491"/>
      </dsp:txXfrm>
    </dsp:sp>
    <dsp:sp modelId="{87B37774-24C9-42B8-8257-6E20376578FE}">
      <dsp:nvSpPr>
        <dsp:cNvPr id="0" name=""/>
        <dsp:cNvSpPr/>
      </dsp:nvSpPr>
      <dsp:spPr>
        <a:xfrm>
          <a:off x="3883063" y="2225713"/>
          <a:ext cx="1602983" cy="8014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4 / m14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68</a:t>
          </a:r>
          <a:endParaRPr kumimoji="0" lang="en-US" sz="1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883063" y="2225713"/>
        <a:ext cx="1602983" cy="801491"/>
      </dsp:txXfrm>
    </dsp:sp>
    <dsp:sp modelId="{D2A86993-CCCA-4E4D-9587-41CF67731D81}">
      <dsp:nvSpPr>
        <dsp:cNvPr id="0" name=""/>
        <dsp:cNvSpPr/>
      </dsp:nvSpPr>
      <dsp:spPr>
        <a:xfrm>
          <a:off x="5822673" y="2225713"/>
          <a:ext cx="1602983" cy="8014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5 / m15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sz="1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5822673" y="2225713"/>
        <a:ext cx="1602983" cy="801491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EB1FF5-69DF-42C8-97C4-043D879CDD32}">
      <dsp:nvSpPr>
        <dsp:cNvPr id="0" name=""/>
        <dsp:cNvSpPr/>
      </dsp:nvSpPr>
      <dsp:spPr>
        <a:xfrm>
          <a:off x="3965072" y="1522698"/>
          <a:ext cx="3103403" cy="3590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535"/>
              </a:lnTo>
              <a:lnTo>
                <a:pt x="3103403" y="179535"/>
              </a:lnTo>
              <a:lnTo>
                <a:pt x="3103403" y="35907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0E4950-391D-4DF8-87C6-B67A96D8615E}">
      <dsp:nvSpPr>
        <dsp:cNvPr id="0" name=""/>
        <dsp:cNvSpPr/>
      </dsp:nvSpPr>
      <dsp:spPr>
        <a:xfrm>
          <a:off x="7068475" y="3950705"/>
          <a:ext cx="1034467" cy="3590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535"/>
              </a:lnTo>
              <a:lnTo>
                <a:pt x="1034467" y="179535"/>
              </a:lnTo>
              <a:lnTo>
                <a:pt x="1034467" y="35907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D50F57-4445-473E-91C9-40447797614A}">
      <dsp:nvSpPr>
        <dsp:cNvPr id="0" name=""/>
        <dsp:cNvSpPr/>
      </dsp:nvSpPr>
      <dsp:spPr>
        <a:xfrm>
          <a:off x="6034007" y="3950705"/>
          <a:ext cx="1034467" cy="359071"/>
        </a:xfrm>
        <a:custGeom>
          <a:avLst/>
          <a:gdLst/>
          <a:ahLst/>
          <a:cxnLst/>
          <a:rect l="0" t="0" r="0" b="0"/>
          <a:pathLst>
            <a:path>
              <a:moveTo>
                <a:pt x="1034467" y="0"/>
              </a:moveTo>
              <a:lnTo>
                <a:pt x="1034467" y="179535"/>
              </a:lnTo>
              <a:lnTo>
                <a:pt x="0" y="179535"/>
              </a:lnTo>
              <a:lnTo>
                <a:pt x="0" y="35907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9625AD-7858-44FF-8E8B-05FA928A179E}">
      <dsp:nvSpPr>
        <dsp:cNvPr id="0" name=""/>
        <dsp:cNvSpPr/>
      </dsp:nvSpPr>
      <dsp:spPr>
        <a:xfrm>
          <a:off x="4999539" y="2736701"/>
          <a:ext cx="2068935" cy="3590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535"/>
              </a:lnTo>
              <a:lnTo>
                <a:pt x="2068935" y="179535"/>
              </a:lnTo>
              <a:lnTo>
                <a:pt x="2068935" y="35907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C30DA0-D115-4B4B-A2D7-B3769219902F}">
      <dsp:nvSpPr>
        <dsp:cNvPr id="0" name=""/>
        <dsp:cNvSpPr/>
      </dsp:nvSpPr>
      <dsp:spPr>
        <a:xfrm>
          <a:off x="4953819" y="2736701"/>
          <a:ext cx="91440" cy="35907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907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544285-3015-4C96-9013-B289BC40092B}">
      <dsp:nvSpPr>
        <dsp:cNvPr id="0" name=""/>
        <dsp:cNvSpPr/>
      </dsp:nvSpPr>
      <dsp:spPr>
        <a:xfrm>
          <a:off x="2930604" y="2736701"/>
          <a:ext cx="2068935" cy="359071"/>
        </a:xfrm>
        <a:custGeom>
          <a:avLst/>
          <a:gdLst/>
          <a:ahLst/>
          <a:cxnLst/>
          <a:rect l="0" t="0" r="0" b="0"/>
          <a:pathLst>
            <a:path>
              <a:moveTo>
                <a:pt x="2068935" y="0"/>
              </a:moveTo>
              <a:lnTo>
                <a:pt x="2068935" y="179535"/>
              </a:lnTo>
              <a:lnTo>
                <a:pt x="0" y="179535"/>
              </a:lnTo>
              <a:lnTo>
                <a:pt x="0" y="35907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8CF804-DF28-421C-A516-CF67A2832DC4}">
      <dsp:nvSpPr>
        <dsp:cNvPr id="0" name=""/>
        <dsp:cNvSpPr/>
      </dsp:nvSpPr>
      <dsp:spPr>
        <a:xfrm>
          <a:off x="3965072" y="1522698"/>
          <a:ext cx="1034467" cy="3590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535"/>
              </a:lnTo>
              <a:lnTo>
                <a:pt x="1034467" y="179535"/>
              </a:lnTo>
              <a:lnTo>
                <a:pt x="1034467" y="35907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1AC795-7F2A-4F10-B482-29A36E36BB40}">
      <dsp:nvSpPr>
        <dsp:cNvPr id="0" name=""/>
        <dsp:cNvSpPr/>
      </dsp:nvSpPr>
      <dsp:spPr>
        <a:xfrm>
          <a:off x="2930604" y="1522698"/>
          <a:ext cx="1034467" cy="359071"/>
        </a:xfrm>
        <a:custGeom>
          <a:avLst/>
          <a:gdLst/>
          <a:ahLst/>
          <a:cxnLst/>
          <a:rect l="0" t="0" r="0" b="0"/>
          <a:pathLst>
            <a:path>
              <a:moveTo>
                <a:pt x="1034467" y="0"/>
              </a:moveTo>
              <a:lnTo>
                <a:pt x="1034467" y="179535"/>
              </a:lnTo>
              <a:lnTo>
                <a:pt x="0" y="179535"/>
              </a:lnTo>
              <a:lnTo>
                <a:pt x="0" y="35907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8CEA8A-A770-45B8-BA59-818D4EBF709F}">
      <dsp:nvSpPr>
        <dsp:cNvPr id="0" name=""/>
        <dsp:cNvSpPr/>
      </dsp:nvSpPr>
      <dsp:spPr>
        <a:xfrm>
          <a:off x="861668" y="1522698"/>
          <a:ext cx="3103403" cy="359071"/>
        </a:xfrm>
        <a:custGeom>
          <a:avLst/>
          <a:gdLst/>
          <a:ahLst/>
          <a:cxnLst/>
          <a:rect l="0" t="0" r="0" b="0"/>
          <a:pathLst>
            <a:path>
              <a:moveTo>
                <a:pt x="3103403" y="0"/>
              </a:moveTo>
              <a:lnTo>
                <a:pt x="3103403" y="179535"/>
              </a:lnTo>
              <a:lnTo>
                <a:pt x="0" y="179535"/>
              </a:lnTo>
              <a:lnTo>
                <a:pt x="0" y="35907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BBBE65-5B26-4083-AE50-6950F0030EFA}">
      <dsp:nvSpPr>
        <dsp:cNvPr id="0" name=""/>
        <dsp:cNvSpPr/>
      </dsp:nvSpPr>
      <dsp:spPr>
        <a:xfrm>
          <a:off x="3110140" y="667766"/>
          <a:ext cx="1709864" cy="854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Začetek</a:t>
          </a:r>
          <a:b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m1 / 68</a:t>
          </a:r>
          <a:endParaRPr kumimoji="0" lang="en-US" sz="7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110140" y="667766"/>
        <a:ext cx="1709864" cy="854932"/>
      </dsp:txXfrm>
    </dsp:sp>
    <dsp:sp modelId="{42544DB9-EEF1-4B2E-A599-E2831732D8CB}">
      <dsp:nvSpPr>
        <dsp:cNvPr id="0" name=""/>
        <dsp:cNvSpPr/>
      </dsp:nvSpPr>
      <dsp:spPr>
        <a:xfrm>
          <a:off x="6736" y="1881769"/>
          <a:ext cx="1709864" cy="854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2 / m12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89</a:t>
          </a:r>
          <a:endParaRPr kumimoji="0" lang="en-US" sz="7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736" y="1881769"/>
        <a:ext cx="1709864" cy="854932"/>
      </dsp:txXfrm>
    </dsp:sp>
    <dsp:sp modelId="{2CD78F2A-61F2-4FC0-86EF-C14451BB902A}">
      <dsp:nvSpPr>
        <dsp:cNvPr id="0" name=""/>
        <dsp:cNvSpPr/>
      </dsp:nvSpPr>
      <dsp:spPr>
        <a:xfrm>
          <a:off x="2075672" y="1881769"/>
          <a:ext cx="1709864" cy="854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3 / m13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90</a:t>
          </a:r>
          <a:endParaRPr kumimoji="0" lang="en-US" sz="7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075672" y="1881769"/>
        <a:ext cx="1709864" cy="854932"/>
      </dsp:txXfrm>
    </dsp:sp>
    <dsp:sp modelId="{64CDDDE7-7D99-40C2-AFDD-E630B0770836}">
      <dsp:nvSpPr>
        <dsp:cNvPr id="0" name=""/>
        <dsp:cNvSpPr/>
      </dsp:nvSpPr>
      <dsp:spPr>
        <a:xfrm>
          <a:off x="4144607" y="1881769"/>
          <a:ext cx="1709864" cy="854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4 / m14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68</a:t>
          </a:r>
          <a:endParaRPr kumimoji="0" lang="en-US" sz="7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4144607" y="1881769"/>
        <a:ext cx="1709864" cy="854932"/>
      </dsp:txXfrm>
    </dsp:sp>
    <dsp:sp modelId="{9F346693-EEBA-41D2-A93C-8A6926AC8FE9}">
      <dsp:nvSpPr>
        <dsp:cNvPr id="0" name=""/>
        <dsp:cNvSpPr/>
      </dsp:nvSpPr>
      <dsp:spPr>
        <a:xfrm>
          <a:off x="2075672" y="3095773"/>
          <a:ext cx="1709864" cy="854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2 /in seveda tudi 1 – 4/ </a:t>
          </a:r>
          <a:b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 / m142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102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7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7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075672" y="3095773"/>
        <a:ext cx="1709864" cy="854932"/>
      </dsp:txXfrm>
    </dsp:sp>
    <dsp:sp modelId="{006AC2C3-756F-4F58-A00D-7DB9470EB606}">
      <dsp:nvSpPr>
        <dsp:cNvPr id="0" name=""/>
        <dsp:cNvSpPr/>
      </dsp:nvSpPr>
      <dsp:spPr>
        <a:xfrm>
          <a:off x="4144607" y="3095773"/>
          <a:ext cx="1709864" cy="854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3 / m143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77</a:t>
          </a:r>
          <a:endParaRPr kumimoji="0" lang="en-US" sz="7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4144607" y="3095773"/>
        <a:ext cx="1709864" cy="854932"/>
      </dsp:txXfrm>
    </dsp:sp>
    <dsp:sp modelId="{D720A2C6-39E9-41FE-B0A1-A71DA656D661}">
      <dsp:nvSpPr>
        <dsp:cNvPr id="0" name=""/>
        <dsp:cNvSpPr/>
      </dsp:nvSpPr>
      <dsp:spPr>
        <a:xfrm>
          <a:off x="6213543" y="3095773"/>
          <a:ext cx="1709864" cy="854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5 / m145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68</a:t>
          </a:r>
          <a:endParaRPr kumimoji="0" lang="en-US" sz="7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213543" y="3095773"/>
        <a:ext cx="1709864" cy="854932"/>
      </dsp:txXfrm>
    </dsp:sp>
    <dsp:sp modelId="{ACD9B7BE-4737-4EB1-BBE9-A147383F4FE7}">
      <dsp:nvSpPr>
        <dsp:cNvPr id="0" name=""/>
        <dsp:cNvSpPr/>
      </dsp:nvSpPr>
      <dsp:spPr>
        <a:xfrm>
          <a:off x="5179075" y="4309776"/>
          <a:ext cx="1709864" cy="854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potjo</a:t>
          </a:r>
          <a:b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4 - 5 – 2 / m1452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83</a:t>
          </a:r>
          <a:endParaRPr kumimoji="0" lang="en-US" sz="7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7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5179075" y="4309776"/>
        <a:ext cx="1709864" cy="854932"/>
      </dsp:txXfrm>
    </dsp:sp>
    <dsp:sp modelId="{F7430E1B-086B-4BA9-A7A1-B6D145ED72B6}">
      <dsp:nvSpPr>
        <dsp:cNvPr id="0" name=""/>
        <dsp:cNvSpPr/>
      </dsp:nvSpPr>
      <dsp:spPr>
        <a:xfrm>
          <a:off x="7248011" y="4309776"/>
          <a:ext cx="1709864" cy="854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3 / m1453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80</a:t>
          </a:r>
          <a:endParaRPr kumimoji="0" lang="en-US" sz="7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248011" y="4309776"/>
        <a:ext cx="1709864" cy="854932"/>
      </dsp:txXfrm>
    </dsp:sp>
    <dsp:sp modelId="{55045ADA-1D6C-4242-AD75-14551D40EA0C}">
      <dsp:nvSpPr>
        <dsp:cNvPr id="0" name=""/>
        <dsp:cNvSpPr/>
      </dsp:nvSpPr>
      <dsp:spPr>
        <a:xfrm>
          <a:off x="6213543" y="1881769"/>
          <a:ext cx="1709864" cy="854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5 / m15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sz="7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7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213543" y="1881769"/>
        <a:ext cx="1709864" cy="85493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17847E-5663-4B67-AD43-8489709A9F3D}">
      <dsp:nvSpPr>
        <dsp:cNvPr id="0" name=""/>
        <dsp:cNvSpPr/>
      </dsp:nvSpPr>
      <dsp:spPr>
        <a:xfrm>
          <a:off x="7092922" y="2266584"/>
          <a:ext cx="552878" cy="1919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954"/>
              </a:lnTo>
              <a:lnTo>
                <a:pt x="552878" y="95954"/>
              </a:lnTo>
              <a:lnTo>
                <a:pt x="552878" y="1919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FCE89A-57E2-47AF-BAB0-8747800EAC52}">
      <dsp:nvSpPr>
        <dsp:cNvPr id="0" name=""/>
        <dsp:cNvSpPr/>
      </dsp:nvSpPr>
      <dsp:spPr>
        <a:xfrm>
          <a:off x="6540044" y="2266584"/>
          <a:ext cx="552878" cy="191908"/>
        </a:xfrm>
        <a:custGeom>
          <a:avLst/>
          <a:gdLst/>
          <a:ahLst/>
          <a:cxnLst/>
          <a:rect l="0" t="0" r="0" b="0"/>
          <a:pathLst>
            <a:path>
              <a:moveTo>
                <a:pt x="552878" y="0"/>
              </a:moveTo>
              <a:lnTo>
                <a:pt x="552878" y="95954"/>
              </a:lnTo>
              <a:lnTo>
                <a:pt x="0" y="95954"/>
              </a:lnTo>
              <a:lnTo>
                <a:pt x="0" y="1919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088053-CC37-4767-B4BE-BE05DAD0C374}">
      <dsp:nvSpPr>
        <dsp:cNvPr id="0" name=""/>
        <dsp:cNvSpPr/>
      </dsp:nvSpPr>
      <dsp:spPr>
        <a:xfrm>
          <a:off x="5987166" y="1617751"/>
          <a:ext cx="1105756" cy="1919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954"/>
              </a:lnTo>
              <a:lnTo>
                <a:pt x="1105756" y="95954"/>
              </a:lnTo>
              <a:lnTo>
                <a:pt x="1105756" y="1919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C10149-4170-43E6-8F6E-4CC7EDDCE216}">
      <dsp:nvSpPr>
        <dsp:cNvPr id="0" name=""/>
        <dsp:cNvSpPr/>
      </dsp:nvSpPr>
      <dsp:spPr>
        <a:xfrm>
          <a:off x="5941446" y="1617751"/>
          <a:ext cx="91440" cy="1919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19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8D4563-7638-4FC8-8806-267DEB656D0C}">
      <dsp:nvSpPr>
        <dsp:cNvPr id="0" name=""/>
        <dsp:cNvSpPr/>
      </dsp:nvSpPr>
      <dsp:spPr>
        <a:xfrm>
          <a:off x="4881410" y="1617751"/>
          <a:ext cx="1105756" cy="191908"/>
        </a:xfrm>
        <a:custGeom>
          <a:avLst/>
          <a:gdLst/>
          <a:ahLst/>
          <a:cxnLst/>
          <a:rect l="0" t="0" r="0" b="0"/>
          <a:pathLst>
            <a:path>
              <a:moveTo>
                <a:pt x="1105756" y="0"/>
              </a:moveTo>
              <a:lnTo>
                <a:pt x="1105756" y="95954"/>
              </a:lnTo>
              <a:lnTo>
                <a:pt x="0" y="95954"/>
              </a:lnTo>
              <a:lnTo>
                <a:pt x="0" y="1919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ED86EF-2ABE-4A61-AC3A-ED798CFBB81B}">
      <dsp:nvSpPr>
        <dsp:cNvPr id="0" name=""/>
        <dsp:cNvSpPr/>
      </dsp:nvSpPr>
      <dsp:spPr>
        <a:xfrm>
          <a:off x="3222776" y="968919"/>
          <a:ext cx="2764390" cy="1919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954"/>
              </a:lnTo>
              <a:lnTo>
                <a:pt x="2764390" y="95954"/>
              </a:lnTo>
              <a:lnTo>
                <a:pt x="2764390" y="1919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914A06-DD43-489F-BD90-5A4C6703672E}">
      <dsp:nvSpPr>
        <dsp:cNvPr id="0" name=""/>
        <dsp:cNvSpPr/>
      </dsp:nvSpPr>
      <dsp:spPr>
        <a:xfrm>
          <a:off x="3775654" y="2266584"/>
          <a:ext cx="552878" cy="1919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954"/>
              </a:lnTo>
              <a:lnTo>
                <a:pt x="552878" y="95954"/>
              </a:lnTo>
              <a:lnTo>
                <a:pt x="552878" y="1919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E03322-E6F9-4B0A-9C0E-977ACFDB7780}">
      <dsp:nvSpPr>
        <dsp:cNvPr id="0" name=""/>
        <dsp:cNvSpPr/>
      </dsp:nvSpPr>
      <dsp:spPr>
        <a:xfrm>
          <a:off x="3222776" y="2266584"/>
          <a:ext cx="552878" cy="191908"/>
        </a:xfrm>
        <a:custGeom>
          <a:avLst/>
          <a:gdLst/>
          <a:ahLst/>
          <a:cxnLst/>
          <a:rect l="0" t="0" r="0" b="0"/>
          <a:pathLst>
            <a:path>
              <a:moveTo>
                <a:pt x="552878" y="0"/>
              </a:moveTo>
              <a:lnTo>
                <a:pt x="552878" y="95954"/>
              </a:lnTo>
              <a:lnTo>
                <a:pt x="0" y="95954"/>
              </a:lnTo>
              <a:lnTo>
                <a:pt x="0" y="1919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563CC4-16A0-4208-89E1-6AECCDAC30B3}">
      <dsp:nvSpPr>
        <dsp:cNvPr id="0" name=""/>
        <dsp:cNvSpPr/>
      </dsp:nvSpPr>
      <dsp:spPr>
        <a:xfrm>
          <a:off x="2669898" y="1617751"/>
          <a:ext cx="1105756" cy="1919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954"/>
              </a:lnTo>
              <a:lnTo>
                <a:pt x="1105756" y="95954"/>
              </a:lnTo>
              <a:lnTo>
                <a:pt x="1105756" y="1919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DC16BC-DB1C-4E93-A219-7D761C11E619}">
      <dsp:nvSpPr>
        <dsp:cNvPr id="0" name=""/>
        <dsp:cNvSpPr/>
      </dsp:nvSpPr>
      <dsp:spPr>
        <a:xfrm>
          <a:off x="2624178" y="1617751"/>
          <a:ext cx="91440" cy="1919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19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F16BAB-73E4-4C29-B374-7874E8477154}">
      <dsp:nvSpPr>
        <dsp:cNvPr id="0" name=""/>
        <dsp:cNvSpPr/>
      </dsp:nvSpPr>
      <dsp:spPr>
        <a:xfrm>
          <a:off x="1564142" y="1617751"/>
          <a:ext cx="1105756" cy="191908"/>
        </a:xfrm>
        <a:custGeom>
          <a:avLst/>
          <a:gdLst/>
          <a:ahLst/>
          <a:cxnLst/>
          <a:rect l="0" t="0" r="0" b="0"/>
          <a:pathLst>
            <a:path>
              <a:moveTo>
                <a:pt x="1105756" y="0"/>
              </a:moveTo>
              <a:lnTo>
                <a:pt x="1105756" y="95954"/>
              </a:lnTo>
              <a:lnTo>
                <a:pt x="0" y="95954"/>
              </a:lnTo>
              <a:lnTo>
                <a:pt x="0" y="1919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C7A487-43B8-4EAA-95D7-E29774A73628}">
      <dsp:nvSpPr>
        <dsp:cNvPr id="0" name=""/>
        <dsp:cNvSpPr/>
      </dsp:nvSpPr>
      <dsp:spPr>
        <a:xfrm>
          <a:off x="2669898" y="968919"/>
          <a:ext cx="552878" cy="191908"/>
        </a:xfrm>
        <a:custGeom>
          <a:avLst/>
          <a:gdLst/>
          <a:ahLst/>
          <a:cxnLst/>
          <a:rect l="0" t="0" r="0" b="0"/>
          <a:pathLst>
            <a:path>
              <a:moveTo>
                <a:pt x="552878" y="0"/>
              </a:moveTo>
              <a:lnTo>
                <a:pt x="552878" y="95954"/>
              </a:lnTo>
              <a:lnTo>
                <a:pt x="0" y="95954"/>
              </a:lnTo>
              <a:lnTo>
                <a:pt x="0" y="1919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7A83D6-8618-4B5B-9C32-A81898D20255}">
      <dsp:nvSpPr>
        <dsp:cNvPr id="0" name=""/>
        <dsp:cNvSpPr/>
      </dsp:nvSpPr>
      <dsp:spPr>
        <a:xfrm>
          <a:off x="1564142" y="968919"/>
          <a:ext cx="1658634" cy="191908"/>
        </a:xfrm>
        <a:custGeom>
          <a:avLst/>
          <a:gdLst/>
          <a:ahLst/>
          <a:cxnLst/>
          <a:rect l="0" t="0" r="0" b="0"/>
          <a:pathLst>
            <a:path>
              <a:moveTo>
                <a:pt x="1658634" y="0"/>
              </a:moveTo>
              <a:lnTo>
                <a:pt x="1658634" y="95954"/>
              </a:lnTo>
              <a:lnTo>
                <a:pt x="0" y="95954"/>
              </a:lnTo>
              <a:lnTo>
                <a:pt x="0" y="1919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41C7D5-02FF-4BE6-B275-2642B204C771}">
      <dsp:nvSpPr>
        <dsp:cNvPr id="0" name=""/>
        <dsp:cNvSpPr/>
      </dsp:nvSpPr>
      <dsp:spPr>
        <a:xfrm>
          <a:off x="458386" y="968919"/>
          <a:ext cx="2764390" cy="191908"/>
        </a:xfrm>
        <a:custGeom>
          <a:avLst/>
          <a:gdLst/>
          <a:ahLst/>
          <a:cxnLst/>
          <a:rect l="0" t="0" r="0" b="0"/>
          <a:pathLst>
            <a:path>
              <a:moveTo>
                <a:pt x="2764390" y="0"/>
              </a:moveTo>
              <a:lnTo>
                <a:pt x="2764390" y="95954"/>
              </a:lnTo>
              <a:lnTo>
                <a:pt x="0" y="95954"/>
              </a:lnTo>
              <a:lnTo>
                <a:pt x="0" y="1919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F56388-C121-4F50-9B74-707B40CBAD76}">
      <dsp:nvSpPr>
        <dsp:cNvPr id="0" name=""/>
        <dsp:cNvSpPr/>
      </dsp:nvSpPr>
      <dsp:spPr>
        <a:xfrm>
          <a:off x="2765852" y="511995"/>
          <a:ext cx="913847" cy="456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Začetek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m1 / 68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765852" y="511995"/>
        <a:ext cx="913847" cy="456923"/>
      </dsp:txXfrm>
    </dsp:sp>
    <dsp:sp modelId="{E10C1F2A-D9E6-47E2-BDD5-0C6CE1E4DF0C}">
      <dsp:nvSpPr>
        <dsp:cNvPr id="0" name=""/>
        <dsp:cNvSpPr/>
      </dsp:nvSpPr>
      <dsp:spPr>
        <a:xfrm>
          <a:off x="1462" y="1160827"/>
          <a:ext cx="913847" cy="456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2 / m12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89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462" y="1160827"/>
        <a:ext cx="913847" cy="456923"/>
      </dsp:txXfrm>
    </dsp:sp>
    <dsp:sp modelId="{979D5421-122F-4741-80D6-AD810DE981BF}">
      <dsp:nvSpPr>
        <dsp:cNvPr id="0" name=""/>
        <dsp:cNvSpPr/>
      </dsp:nvSpPr>
      <dsp:spPr>
        <a:xfrm>
          <a:off x="1107218" y="1160827"/>
          <a:ext cx="913847" cy="456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3 / m13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90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107218" y="1160827"/>
        <a:ext cx="913847" cy="456923"/>
      </dsp:txXfrm>
    </dsp:sp>
    <dsp:sp modelId="{3F5D2486-F990-468F-B957-C327548B9924}">
      <dsp:nvSpPr>
        <dsp:cNvPr id="0" name=""/>
        <dsp:cNvSpPr/>
      </dsp:nvSpPr>
      <dsp:spPr>
        <a:xfrm>
          <a:off x="2212974" y="1160827"/>
          <a:ext cx="913847" cy="456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4 / m14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68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212974" y="1160827"/>
        <a:ext cx="913847" cy="456923"/>
      </dsp:txXfrm>
    </dsp:sp>
    <dsp:sp modelId="{2D733AE3-A917-4CA2-A9DD-3949F4308A5D}">
      <dsp:nvSpPr>
        <dsp:cNvPr id="0" name=""/>
        <dsp:cNvSpPr/>
      </dsp:nvSpPr>
      <dsp:spPr>
        <a:xfrm>
          <a:off x="1107218" y="1809660"/>
          <a:ext cx="913847" cy="456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2 / m142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102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107218" y="1809660"/>
        <a:ext cx="913847" cy="456923"/>
      </dsp:txXfrm>
    </dsp:sp>
    <dsp:sp modelId="{0209CE29-8936-4D73-95F4-E906FA829085}">
      <dsp:nvSpPr>
        <dsp:cNvPr id="0" name=""/>
        <dsp:cNvSpPr/>
      </dsp:nvSpPr>
      <dsp:spPr>
        <a:xfrm>
          <a:off x="2212974" y="1809660"/>
          <a:ext cx="913847" cy="456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3 / m143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77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212974" y="1809660"/>
        <a:ext cx="913847" cy="456923"/>
      </dsp:txXfrm>
    </dsp:sp>
    <dsp:sp modelId="{731C9642-3F84-47DF-8143-31040144A4D9}">
      <dsp:nvSpPr>
        <dsp:cNvPr id="0" name=""/>
        <dsp:cNvSpPr/>
      </dsp:nvSpPr>
      <dsp:spPr>
        <a:xfrm>
          <a:off x="3318730" y="1809660"/>
          <a:ext cx="913847" cy="456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5 / m145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68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318730" y="1809660"/>
        <a:ext cx="913847" cy="456923"/>
      </dsp:txXfrm>
    </dsp:sp>
    <dsp:sp modelId="{C2FFC504-812A-4321-81F6-4018CCFDAC48}">
      <dsp:nvSpPr>
        <dsp:cNvPr id="0" name=""/>
        <dsp:cNvSpPr/>
      </dsp:nvSpPr>
      <dsp:spPr>
        <a:xfrm>
          <a:off x="2765852" y="2458492"/>
          <a:ext cx="913847" cy="456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2 / m1452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83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765852" y="2458492"/>
        <a:ext cx="913847" cy="456923"/>
      </dsp:txXfrm>
    </dsp:sp>
    <dsp:sp modelId="{87A954A4-FF4C-4D89-9E6D-EBFD08AD78A4}">
      <dsp:nvSpPr>
        <dsp:cNvPr id="0" name=""/>
        <dsp:cNvSpPr/>
      </dsp:nvSpPr>
      <dsp:spPr>
        <a:xfrm>
          <a:off x="3871608" y="2458492"/>
          <a:ext cx="913847" cy="456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3 / m1453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80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871608" y="2458492"/>
        <a:ext cx="913847" cy="456923"/>
      </dsp:txXfrm>
    </dsp:sp>
    <dsp:sp modelId="{968D8710-9BD6-45FB-8E63-8251AF1E1FA3}">
      <dsp:nvSpPr>
        <dsp:cNvPr id="0" name=""/>
        <dsp:cNvSpPr/>
      </dsp:nvSpPr>
      <dsp:spPr>
        <a:xfrm>
          <a:off x="5530242" y="1160827"/>
          <a:ext cx="913847" cy="456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5 / m15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5530242" y="1160827"/>
        <a:ext cx="913847" cy="456923"/>
      </dsp:txXfrm>
    </dsp:sp>
    <dsp:sp modelId="{5EE52C8C-1BBE-44AE-A4AD-02FDB63F907F}">
      <dsp:nvSpPr>
        <dsp:cNvPr id="0" name=""/>
        <dsp:cNvSpPr/>
      </dsp:nvSpPr>
      <dsp:spPr>
        <a:xfrm>
          <a:off x="4424486" y="1809660"/>
          <a:ext cx="913847" cy="456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2 / m152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85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4424486" y="1809660"/>
        <a:ext cx="913847" cy="456923"/>
      </dsp:txXfrm>
    </dsp:sp>
    <dsp:sp modelId="{D84BBCA8-1016-4C4C-B35B-D77A65E43E5A}">
      <dsp:nvSpPr>
        <dsp:cNvPr id="0" name=""/>
        <dsp:cNvSpPr/>
      </dsp:nvSpPr>
      <dsp:spPr>
        <a:xfrm>
          <a:off x="5530242" y="1809660"/>
          <a:ext cx="913847" cy="456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3 / m153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97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5530242" y="1809660"/>
        <a:ext cx="913847" cy="456923"/>
      </dsp:txXfrm>
    </dsp:sp>
    <dsp:sp modelId="{78BFEE0B-89D0-487C-8D7F-CC3F127B622F}">
      <dsp:nvSpPr>
        <dsp:cNvPr id="0" name=""/>
        <dsp:cNvSpPr/>
      </dsp:nvSpPr>
      <dsp:spPr>
        <a:xfrm>
          <a:off x="6635998" y="1809660"/>
          <a:ext cx="913847" cy="456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4 / m154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635998" y="1809660"/>
        <a:ext cx="913847" cy="456923"/>
      </dsp:txXfrm>
    </dsp:sp>
    <dsp:sp modelId="{CD9585D3-D14D-4ED8-B048-DC4EBDDCA2DD}">
      <dsp:nvSpPr>
        <dsp:cNvPr id="0" name=""/>
        <dsp:cNvSpPr/>
      </dsp:nvSpPr>
      <dsp:spPr>
        <a:xfrm>
          <a:off x="6083120" y="2458492"/>
          <a:ext cx="913847" cy="456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2 / m1542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083120" y="2458492"/>
        <a:ext cx="913847" cy="456923"/>
      </dsp:txXfrm>
    </dsp:sp>
    <dsp:sp modelId="{7B7704C8-8029-4081-AE8C-B70292255159}">
      <dsp:nvSpPr>
        <dsp:cNvPr id="0" name=""/>
        <dsp:cNvSpPr/>
      </dsp:nvSpPr>
      <dsp:spPr>
        <a:xfrm>
          <a:off x="7188876" y="2458492"/>
          <a:ext cx="913847" cy="456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3 / m1543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188876" y="2458492"/>
        <a:ext cx="913847" cy="45692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FC4C0B-2A02-4BF6-9F4D-AE09F1FE0DC1}">
      <dsp:nvSpPr>
        <dsp:cNvPr id="0" name=""/>
        <dsp:cNvSpPr/>
      </dsp:nvSpPr>
      <dsp:spPr>
        <a:xfrm>
          <a:off x="8679928" y="2895878"/>
          <a:ext cx="91440" cy="21901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A35D8B-624B-41D8-9875-BCF2F9274311}">
      <dsp:nvSpPr>
        <dsp:cNvPr id="0" name=""/>
        <dsp:cNvSpPr/>
      </dsp:nvSpPr>
      <dsp:spPr>
        <a:xfrm>
          <a:off x="8094685" y="2155409"/>
          <a:ext cx="630963" cy="219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06"/>
              </a:lnTo>
              <a:lnTo>
                <a:pt x="630963" y="109506"/>
              </a:lnTo>
              <a:lnTo>
                <a:pt x="630963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F6EA5D-1891-499D-B8E4-6EEDE0463547}">
      <dsp:nvSpPr>
        <dsp:cNvPr id="0" name=""/>
        <dsp:cNvSpPr/>
      </dsp:nvSpPr>
      <dsp:spPr>
        <a:xfrm>
          <a:off x="7463722" y="2155409"/>
          <a:ext cx="630963" cy="219012"/>
        </a:xfrm>
        <a:custGeom>
          <a:avLst/>
          <a:gdLst/>
          <a:ahLst/>
          <a:cxnLst/>
          <a:rect l="0" t="0" r="0" b="0"/>
          <a:pathLst>
            <a:path>
              <a:moveTo>
                <a:pt x="630963" y="0"/>
              </a:moveTo>
              <a:lnTo>
                <a:pt x="630963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57F03D-C6A4-4471-A3D6-B9F8966544F6}">
      <dsp:nvSpPr>
        <dsp:cNvPr id="0" name=""/>
        <dsp:cNvSpPr/>
      </dsp:nvSpPr>
      <dsp:spPr>
        <a:xfrm>
          <a:off x="6832759" y="1414940"/>
          <a:ext cx="1261926" cy="219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06"/>
              </a:lnTo>
              <a:lnTo>
                <a:pt x="1261926" y="109506"/>
              </a:lnTo>
              <a:lnTo>
                <a:pt x="1261926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4FBAB4-D3B2-477E-B0D4-269ED33C3BC0}">
      <dsp:nvSpPr>
        <dsp:cNvPr id="0" name=""/>
        <dsp:cNvSpPr/>
      </dsp:nvSpPr>
      <dsp:spPr>
        <a:xfrm>
          <a:off x="6787039" y="1414940"/>
          <a:ext cx="91440" cy="21901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3665E8-C8A9-4021-81DA-00C69223727C}">
      <dsp:nvSpPr>
        <dsp:cNvPr id="0" name=""/>
        <dsp:cNvSpPr/>
      </dsp:nvSpPr>
      <dsp:spPr>
        <a:xfrm>
          <a:off x="5570832" y="1414940"/>
          <a:ext cx="1261926" cy="219012"/>
        </a:xfrm>
        <a:custGeom>
          <a:avLst/>
          <a:gdLst/>
          <a:ahLst/>
          <a:cxnLst/>
          <a:rect l="0" t="0" r="0" b="0"/>
          <a:pathLst>
            <a:path>
              <a:moveTo>
                <a:pt x="1261926" y="0"/>
              </a:moveTo>
              <a:lnTo>
                <a:pt x="1261926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4BD73B-B53B-4729-A83E-297DC0DEBD8B}">
      <dsp:nvSpPr>
        <dsp:cNvPr id="0" name=""/>
        <dsp:cNvSpPr/>
      </dsp:nvSpPr>
      <dsp:spPr>
        <a:xfrm>
          <a:off x="3677942" y="674470"/>
          <a:ext cx="3154816" cy="219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06"/>
              </a:lnTo>
              <a:lnTo>
                <a:pt x="3154816" y="109506"/>
              </a:lnTo>
              <a:lnTo>
                <a:pt x="3154816" y="2190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ECDF82-145F-46B8-A814-621EAF3DBB09}">
      <dsp:nvSpPr>
        <dsp:cNvPr id="0" name=""/>
        <dsp:cNvSpPr/>
      </dsp:nvSpPr>
      <dsp:spPr>
        <a:xfrm>
          <a:off x="4308905" y="2155409"/>
          <a:ext cx="630963" cy="219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06"/>
              </a:lnTo>
              <a:lnTo>
                <a:pt x="630963" y="109506"/>
              </a:lnTo>
              <a:lnTo>
                <a:pt x="630963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109A92-902C-407C-B49E-EF36141A9B15}">
      <dsp:nvSpPr>
        <dsp:cNvPr id="0" name=""/>
        <dsp:cNvSpPr/>
      </dsp:nvSpPr>
      <dsp:spPr>
        <a:xfrm>
          <a:off x="3677942" y="2155409"/>
          <a:ext cx="630963" cy="219012"/>
        </a:xfrm>
        <a:custGeom>
          <a:avLst/>
          <a:gdLst/>
          <a:ahLst/>
          <a:cxnLst/>
          <a:rect l="0" t="0" r="0" b="0"/>
          <a:pathLst>
            <a:path>
              <a:moveTo>
                <a:pt x="630963" y="0"/>
              </a:moveTo>
              <a:lnTo>
                <a:pt x="630963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30EE88-9E99-46FF-8016-506A3E1CB58D}">
      <dsp:nvSpPr>
        <dsp:cNvPr id="0" name=""/>
        <dsp:cNvSpPr/>
      </dsp:nvSpPr>
      <dsp:spPr>
        <a:xfrm>
          <a:off x="3046979" y="1414940"/>
          <a:ext cx="1261926" cy="219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06"/>
              </a:lnTo>
              <a:lnTo>
                <a:pt x="1261926" y="109506"/>
              </a:lnTo>
              <a:lnTo>
                <a:pt x="1261926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2B47F2-68B8-48AC-8CEA-8BADA29B6426}">
      <dsp:nvSpPr>
        <dsp:cNvPr id="0" name=""/>
        <dsp:cNvSpPr/>
      </dsp:nvSpPr>
      <dsp:spPr>
        <a:xfrm>
          <a:off x="3001259" y="1414940"/>
          <a:ext cx="91440" cy="21901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7263C0-77CC-42C2-960E-32614D219834}">
      <dsp:nvSpPr>
        <dsp:cNvPr id="0" name=""/>
        <dsp:cNvSpPr/>
      </dsp:nvSpPr>
      <dsp:spPr>
        <a:xfrm>
          <a:off x="1785052" y="1414940"/>
          <a:ext cx="1261926" cy="219012"/>
        </a:xfrm>
        <a:custGeom>
          <a:avLst/>
          <a:gdLst/>
          <a:ahLst/>
          <a:cxnLst/>
          <a:rect l="0" t="0" r="0" b="0"/>
          <a:pathLst>
            <a:path>
              <a:moveTo>
                <a:pt x="1261926" y="0"/>
              </a:moveTo>
              <a:lnTo>
                <a:pt x="1261926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24E2A1-44B8-40F2-92F3-2FE87D2737A3}">
      <dsp:nvSpPr>
        <dsp:cNvPr id="0" name=""/>
        <dsp:cNvSpPr/>
      </dsp:nvSpPr>
      <dsp:spPr>
        <a:xfrm>
          <a:off x="3046979" y="674470"/>
          <a:ext cx="630963" cy="219012"/>
        </a:xfrm>
        <a:custGeom>
          <a:avLst/>
          <a:gdLst/>
          <a:ahLst/>
          <a:cxnLst/>
          <a:rect l="0" t="0" r="0" b="0"/>
          <a:pathLst>
            <a:path>
              <a:moveTo>
                <a:pt x="630963" y="0"/>
              </a:moveTo>
              <a:lnTo>
                <a:pt x="630963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DE4786-AE4D-4BD8-B9B2-43717E8F8E56}">
      <dsp:nvSpPr>
        <dsp:cNvPr id="0" name=""/>
        <dsp:cNvSpPr/>
      </dsp:nvSpPr>
      <dsp:spPr>
        <a:xfrm>
          <a:off x="1785052" y="674470"/>
          <a:ext cx="1892889" cy="219012"/>
        </a:xfrm>
        <a:custGeom>
          <a:avLst/>
          <a:gdLst/>
          <a:ahLst/>
          <a:cxnLst/>
          <a:rect l="0" t="0" r="0" b="0"/>
          <a:pathLst>
            <a:path>
              <a:moveTo>
                <a:pt x="1892889" y="0"/>
              </a:moveTo>
              <a:lnTo>
                <a:pt x="1892889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B282E0-9C92-446F-8071-01C8720045A1}">
      <dsp:nvSpPr>
        <dsp:cNvPr id="0" name=""/>
        <dsp:cNvSpPr/>
      </dsp:nvSpPr>
      <dsp:spPr>
        <a:xfrm>
          <a:off x="523126" y="674470"/>
          <a:ext cx="3154816" cy="219012"/>
        </a:xfrm>
        <a:custGeom>
          <a:avLst/>
          <a:gdLst/>
          <a:ahLst/>
          <a:cxnLst/>
          <a:rect l="0" t="0" r="0" b="0"/>
          <a:pathLst>
            <a:path>
              <a:moveTo>
                <a:pt x="3154816" y="0"/>
              </a:moveTo>
              <a:lnTo>
                <a:pt x="3154816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AA1ECC-EDC9-490A-A031-571696AE34FE}">
      <dsp:nvSpPr>
        <dsp:cNvPr id="0" name=""/>
        <dsp:cNvSpPr/>
      </dsp:nvSpPr>
      <dsp:spPr>
        <a:xfrm>
          <a:off x="3156485" y="153013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Začetek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m1 / 68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156485" y="153013"/>
        <a:ext cx="1042914" cy="521457"/>
      </dsp:txXfrm>
    </dsp:sp>
    <dsp:sp modelId="{9E2AD23B-4F01-4F05-83A5-981FCB49F1C6}">
      <dsp:nvSpPr>
        <dsp:cNvPr id="0" name=""/>
        <dsp:cNvSpPr/>
      </dsp:nvSpPr>
      <dsp:spPr>
        <a:xfrm>
          <a:off x="1668" y="893483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2 / m12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89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668" y="893483"/>
        <a:ext cx="1042914" cy="521457"/>
      </dsp:txXfrm>
    </dsp:sp>
    <dsp:sp modelId="{166C5C12-4994-4728-BBF6-388EE9E818DF}">
      <dsp:nvSpPr>
        <dsp:cNvPr id="0" name=""/>
        <dsp:cNvSpPr/>
      </dsp:nvSpPr>
      <dsp:spPr>
        <a:xfrm>
          <a:off x="1263595" y="893483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3 / m13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90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263595" y="893483"/>
        <a:ext cx="1042914" cy="521457"/>
      </dsp:txXfrm>
    </dsp:sp>
    <dsp:sp modelId="{2C682BC1-CA81-472D-8EAB-EA032928C1FE}">
      <dsp:nvSpPr>
        <dsp:cNvPr id="0" name=""/>
        <dsp:cNvSpPr/>
      </dsp:nvSpPr>
      <dsp:spPr>
        <a:xfrm>
          <a:off x="2525521" y="893483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4 / m14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68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525521" y="893483"/>
        <a:ext cx="1042914" cy="521457"/>
      </dsp:txXfrm>
    </dsp:sp>
    <dsp:sp modelId="{7E342C5A-3340-41BC-8B45-7ACAA9A89ABC}">
      <dsp:nvSpPr>
        <dsp:cNvPr id="0" name=""/>
        <dsp:cNvSpPr/>
      </dsp:nvSpPr>
      <dsp:spPr>
        <a:xfrm>
          <a:off x="1263595" y="1633952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2 / m142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102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263595" y="1633952"/>
        <a:ext cx="1042914" cy="521457"/>
      </dsp:txXfrm>
    </dsp:sp>
    <dsp:sp modelId="{C8170A6F-7D45-4F58-BAD1-40129DCF1D7C}">
      <dsp:nvSpPr>
        <dsp:cNvPr id="0" name=""/>
        <dsp:cNvSpPr/>
      </dsp:nvSpPr>
      <dsp:spPr>
        <a:xfrm>
          <a:off x="2525521" y="1633952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3 / m143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77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525521" y="1633952"/>
        <a:ext cx="1042914" cy="521457"/>
      </dsp:txXfrm>
    </dsp:sp>
    <dsp:sp modelId="{C3718361-D500-4259-BF76-85937436EAC8}">
      <dsp:nvSpPr>
        <dsp:cNvPr id="0" name=""/>
        <dsp:cNvSpPr/>
      </dsp:nvSpPr>
      <dsp:spPr>
        <a:xfrm>
          <a:off x="3787448" y="1633952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5 / m145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68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787448" y="1633952"/>
        <a:ext cx="1042914" cy="521457"/>
      </dsp:txXfrm>
    </dsp:sp>
    <dsp:sp modelId="{33BD4224-34B5-4FEB-840E-7BC9E186D603}">
      <dsp:nvSpPr>
        <dsp:cNvPr id="0" name=""/>
        <dsp:cNvSpPr/>
      </dsp:nvSpPr>
      <dsp:spPr>
        <a:xfrm>
          <a:off x="3156485" y="2374421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2 / m1452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83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156485" y="2374421"/>
        <a:ext cx="1042914" cy="521457"/>
      </dsp:txXfrm>
    </dsp:sp>
    <dsp:sp modelId="{BC6FD644-2500-45AA-8117-56EA1FEE1F38}">
      <dsp:nvSpPr>
        <dsp:cNvPr id="0" name=""/>
        <dsp:cNvSpPr/>
      </dsp:nvSpPr>
      <dsp:spPr>
        <a:xfrm>
          <a:off x="4418411" y="2374421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3 / m1453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80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4418411" y="2374421"/>
        <a:ext cx="1042914" cy="521457"/>
      </dsp:txXfrm>
    </dsp:sp>
    <dsp:sp modelId="{4F508AC2-A0C7-4868-A761-254604886128}">
      <dsp:nvSpPr>
        <dsp:cNvPr id="0" name=""/>
        <dsp:cNvSpPr/>
      </dsp:nvSpPr>
      <dsp:spPr>
        <a:xfrm>
          <a:off x="6311301" y="893483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5 / m15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311301" y="893483"/>
        <a:ext cx="1042914" cy="521457"/>
      </dsp:txXfrm>
    </dsp:sp>
    <dsp:sp modelId="{4FEA5B50-CA9C-41DB-B0CF-88AFE6D3F1DD}">
      <dsp:nvSpPr>
        <dsp:cNvPr id="0" name=""/>
        <dsp:cNvSpPr/>
      </dsp:nvSpPr>
      <dsp:spPr>
        <a:xfrm>
          <a:off x="5049375" y="1633952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2 / m152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85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5049375" y="1633952"/>
        <a:ext cx="1042914" cy="521457"/>
      </dsp:txXfrm>
    </dsp:sp>
    <dsp:sp modelId="{04DAAAAD-7ABD-4ACE-B893-3A1DEEEACEB9}">
      <dsp:nvSpPr>
        <dsp:cNvPr id="0" name=""/>
        <dsp:cNvSpPr/>
      </dsp:nvSpPr>
      <dsp:spPr>
        <a:xfrm>
          <a:off x="6311301" y="1633952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3 / m153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97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311301" y="1633952"/>
        <a:ext cx="1042914" cy="521457"/>
      </dsp:txXfrm>
    </dsp:sp>
    <dsp:sp modelId="{778AF9E9-3C7E-456D-BC4D-5E5EF7418DD9}">
      <dsp:nvSpPr>
        <dsp:cNvPr id="0" name=""/>
        <dsp:cNvSpPr/>
      </dsp:nvSpPr>
      <dsp:spPr>
        <a:xfrm>
          <a:off x="7573228" y="1633952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4 / m154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573228" y="1633952"/>
        <a:ext cx="1042914" cy="521457"/>
      </dsp:txXfrm>
    </dsp:sp>
    <dsp:sp modelId="{1F2C3B39-E31F-4699-A9C3-075E78FE782D}">
      <dsp:nvSpPr>
        <dsp:cNvPr id="0" name=""/>
        <dsp:cNvSpPr/>
      </dsp:nvSpPr>
      <dsp:spPr>
        <a:xfrm>
          <a:off x="6942265" y="2374421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2 / m1542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100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942265" y="2374421"/>
        <a:ext cx="1042914" cy="521457"/>
      </dsp:txXfrm>
    </dsp:sp>
    <dsp:sp modelId="{70D12491-9CFD-42D7-A241-995E2A214673}">
      <dsp:nvSpPr>
        <dsp:cNvPr id="0" name=""/>
        <dsp:cNvSpPr/>
      </dsp:nvSpPr>
      <dsp:spPr>
        <a:xfrm>
          <a:off x="8204191" y="2374421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3 / m1543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8204191" y="2374421"/>
        <a:ext cx="1042914" cy="521457"/>
      </dsp:txXfrm>
    </dsp:sp>
    <dsp:sp modelId="{4C1C3E74-0681-4B79-B847-F2B636DFF463}">
      <dsp:nvSpPr>
        <dsp:cNvPr id="0" name=""/>
        <dsp:cNvSpPr/>
      </dsp:nvSpPr>
      <dsp:spPr>
        <a:xfrm>
          <a:off x="8204191" y="3114891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Povezava 3 -2 in 2 - 1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8204191" y="3114891"/>
        <a:ext cx="1042914" cy="521457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233BBF-E84D-413A-96C8-A19A34CD0B9F}">
      <dsp:nvSpPr>
        <dsp:cNvPr id="0" name=""/>
        <dsp:cNvSpPr/>
      </dsp:nvSpPr>
      <dsp:spPr>
        <a:xfrm>
          <a:off x="8679928" y="2895878"/>
          <a:ext cx="91440" cy="21901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0F9233-8322-4EE1-9E37-964BCD06BBCA}">
      <dsp:nvSpPr>
        <dsp:cNvPr id="0" name=""/>
        <dsp:cNvSpPr/>
      </dsp:nvSpPr>
      <dsp:spPr>
        <a:xfrm>
          <a:off x="8094685" y="2155409"/>
          <a:ext cx="630963" cy="219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06"/>
              </a:lnTo>
              <a:lnTo>
                <a:pt x="630963" y="109506"/>
              </a:lnTo>
              <a:lnTo>
                <a:pt x="630963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D8B7FF-41C7-46CD-8D3D-21747B3B9D2F}">
      <dsp:nvSpPr>
        <dsp:cNvPr id="0" name=""/>
        <dsp:cNvSpPr/>
      </dsp:nvSpPr>
      <dsp:spPr>
        <a:xfrm>
          <a:off x="7463722" y="2155409"/>
          <a:ext cx="630963" cy="219012"/>
        </a:xfrm>
        <a:custGeom>
          <a:avLst/>
          <a:gdLst/>
          <a:ahLst/>
          <a:cxnLst/>
          <a:rect l="0" t="0" r="0" b="0"/>
          <a:pathLst>
            <a:path>
              <a:moveTo>
                <a:pt x="630963" y="0"/>
              </a:moveTo>
              <a:lnTo>
                <a:pt x="630963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C78D1C-D67F-41BC-B4B6-4A8D13D54D10}">
      <dsp:nvSpPr>
        <dsp:cNvPr id="0" name=""/>
        <dsp:cNvSpPr/>
      </dsp:nvSpPr>
      <dsp:spPr>
        <a:xfrm>
          <a:off x="6832759" y="1414940"/>
          <a:ext cx="1261926" cy="219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06"/>
              </a:lnTo>
              <a:lnTo>
                <a:pt x="1261926" y="109506"/>
              </a:lnTo>
              <a:lnTo>
                <a:pt x="1261926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737C10-AF6A-4C92-B029-BAD0DA4CD580}">
      <dsp:nvSpPr>
        <dsp:cNvPr id="0" name=""/>
        <dsp:cNvSpPr/>
      </dsp:nvSpPr>
      <dsp:spPr>
        <a:xfrm>
          <a:off x="6787039" y="1414940"/>
          <a:ext cx="91440" cy="21901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804340-CE67-4ADF-A63F-6562870F1D38}">
      <dsp:nvSpPr>
        <dsp:cNvPr id="0" name=""/>
        <dsp:cNvSpPr/>
      </dsp:nvSpPr>
      <dsp:spPr>
        <a:xfrm>
          <a:off x="5570832" y="1414940"/>
          <a:ext cx="1261926" cy="219012"/>
        </a:xfrm>
        <a:custGeom>
          <a:avLst/>
          <a:gdLst/>
          <a:ahLst/>
          <a:cxnLst/>
          <a:rect l="0" t="0" r="0" b="0"/>
          <a:pathLst>
            <a:path>
              <a:moveTo>
                <a:pt x="1261926" y="0"/>
              </a:moveTo>
              <a:lnTo>
                <a:pt x="1261926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2888F3-1AD9-49E3-A346-0FB138FEB684}">
      <dsp:nvSpPr>
        <dsp:cNvPr id="0" name=""/>
        <dsp:cNvSpPr/>
      </dsp:nvSpPr>
      <dsp:spPr>
        <a:xfrm>
          <a:off x="3677942" y="674470"/>
          <a:ext cx="3154816" cy="219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06"/>
              </a:lnTo>
              <a:lnTo>
                <a:pt x="3154816" y="109506"/>
              </a:lnTo>
              <a:lnTo>
                <a:pt x="3154816" y="2190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3268B2-F4E4-488A-80E4-7E9F24658952}">
      <dsp:nvSpPr>
        <dsp:cNvPr id="0" name=""/>
        <dsp:cNvSpPr/>
      </dsp:nvSpPr>
      <dsp:spPr>
        <a:xfrm>
          <a:off x="4308905" y="2155409"/>
          <a:ext cx="630963" cy="219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06"/>
              </a:lnTo>
              <a:lnTo>
                <a:pt x="630963" y="109506"/>
              </a:lnTo>
              <a:lnTo>
                <a:pt x="630963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4E25D4-B346-4806-BB3C-C5D7F3816024}">
      <dsp:nvSpPr>
        <dsp:cNvPr id="0" name=""/>
        <dsp:cNvSpPr/>
      </dsp:nvSpPr>
      <dsp:spPr>
        <a:xfrm>
          <a:off x="3677942" y="2155409"/>
          <a:ext cx="630963" cy="219012"/>
        </a:xfrm>
        <a:custGeom>
          <a:avLst/>
          <a:gdLst/>
          <a:ahLst/>
          <a:cxnLst/>
          <a:rect l="0" t="0" r="0" b="0"/>
          <a:pathLst>
            <a:path>
              <a:moveTo>
                <a:pt x="630963" y="0"/>
              </a:moveTo>
              <a:lnTo>
                <a:pt x="630963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728508-F85B-4A76-96FE-12FE5D401AC2}">
      <dsp:nvSpPr>
        <dsp:cNvPr id="0" name=""/>
        <dsp:cNvSpPr/>
      </dsp:nvSpPr>
      <dsp:spPr>
        <a:xfrm>
          <a:off x="3046979" y="1414940"/>
          <a:ext cx="1261926" cy="219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06"/>
              </a:lnTo>
              <a:lnTo>
                <a:pt x="1261926" y="109506"/>
              </a:lnTo>
              <a:lnTo>
                <a:pt x="1261926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75B187-6A31-40A7-80D3-1F028391B6E4}">
      <dsp:nvSpPr>
        <dsp:cNvPr id="0" name=""/>
        <dsp:cNvSpPr/>
      </dsp:nvSpPr>
      <dsp:spPr>
        <a:xfrm>
          <a:off x="3001259" y="1414940"/>
          <a:ext cx="91440" cy="21901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3611D4-A6E8-4E54-AA01-CCA7B3EC209E}">
      <dsp:nvSpPr>
        <dsp:cNvPr id="0" name=""/>
        <dsp:cNvSpPr/>
      </dsp:nvSpPr>
      <dsp:spPr>
        <a:xfrm>
          <a:off x="1785052" y="1414940"/>
          <a:ext cx="1261926" cy="219012"/>
        </a:xfrm>
        <a:custGeom>
          <a:avLst/>
          <a:gdLst/>
          <a:ahLst/>
          <a:cxnLst/>
          <a:rect l="0" t="0" r="0" b="0"/>
          <a:pathLst>
            <a:path>
              <a:moveTo>
                <a:pt x="1261926" y="0"/>
              </a:moveTo>
              <a:lnTo>
                <a:pt x="1261926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D9FED4-C10B-4F97-AA7D-721049C05563}">
      <dsp:nvSpPr>
        <dsp:cNvPr id="0" name=""/>
        <dsp:cNvSpPr/>
      </dsp:nvSpPr>
      <dsp:spPr>
        <a:xfrm>
          <a:off x="3046979" y="674470"/>
          <a:ext cx="630963" cy="219012"/>
        </a:xfrm>
        <a:custGeom>
          <a:avLst/>
          <a:gdLst/>
          <a:ahLst/>
          <a:cxnLst/>
          <a:rect l="0" t="0" r="0" b="0"/>
          <a:pathLst>
            <a:path>
              <a:moveTo>
                <a:pt x="630963" y="0"/>
              </a:moveTo>
              <a:lnTo>
                <a:pt x="630963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3A5E70-09C7-49D7-A115-BD9BA8D1F759}">
      <dsp:nvSpPr>
        <dsp:cNvPr id="0" name=""/>
        <dsp:cNvSpPr/>
      </dsp:nvSpPr>
      <dsp:spPr>
        <a:xfrm>
          <a:off x="1785052" y="674470"/>
          <a:ext cx="1892889" cy="219012"/>
        </a:xfrm>
        <a:custGeom>
          <a:avLst/>
          <a:gdLst/>
          <a:ahLst/>
          <a:cxnLst/>
          <a:rect l="0" t="0" r="0" b="0"/>
          <a:pathLst>
            <a:path>
              <a:moveTo>
                <a:pt x="1892889" y="0"/>
              </a:moveTo>
              <a:lnTo>
                <a:pt x="1892889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EA6EF0-5F7D-4D92-976E-E1B2701229C9}">
      <dsp:nvSpPr>
        <dsp:cNvPr id="0" name=""/>
        <dsp:cNvSpPr/>
      </dsp:nvSpPr>
      <dsp:spPr>
        <a:xfrm>
          <a:off x="523126" y="674470"/>
          <a:ext cx="3154816" cy="219012"/>
        </a:xfrm>
        <a:custGeom>
          <a:avLst/>
          <a:gdLst/>
          <a:ahLst/>
          <a:cxnLst/>
          <a:rect l="0" t="0" r="0" b="0"/>
          <a:pathLst>
            <a:path>
              <a:moveTo>
                <a:pt x="3154816" y="0"/>
              </a:moveTo>
              <a:lnTo>
                <a:pt x="3154816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75106E-9094-4810-9936-5EF37D44D05A}">
      <dsp:nvSpPr>
        <dsp:cNvPr id="0" name=""/>
        <dsp:cNvSpPr/>
      </dsp:nvSpPr>
      <dsp:spPr>
        <a:xfrm>
          <a:off x="3156485" y="153013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Začetek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m1 / 68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156485" y="153013"/>
        <a:ext cx="1042914" cy="521457"/>
      </dsp:txXfrm>
    </dsp:sp>
    <dsp:sp modelId="{71B4B740-CDA3-4314-A62C-E4036D4CD0AF}">
      <dsp:nvSpPr>
        <dsp:cNvPr id="0" name=""/>
        <dsp:cNvSpPr/>
      </dsp:nvSpPr>
      <dsp:spPr>
        <a:xfrm>
          <a:off x="1668" y="893483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2 / m12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89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668" y="893483"/>
        <a:ext cx="1042914" cy="521457"/>
      </dsp:txXfrm>
    </dsp:sp>
    <dsp:sp modelId="{0F92EDD3-ACD2-4720-BB06-5FB6DE77D0EF}">
      <dsp:nvSpPr>
        <dsp:cNvPr id="0" name=""/>
        <dsp:cNvSpPr/>
      </dsp:nvSpPr>
      <dsp:spPr>
        <a:xfrm>
          <a:off x="1263595" y="893483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3 / m13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90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263595" y="893483"/>
        <a:ext cx="1042914" cy="521457"/>
      </dsp:txXfrm>
    </dsp:sp>
    <dsp:sp modelId="{1014ED14-F9FA-481B-8EC6-E90A287158D0}">
      <dsp:nvSpPr>
        <dsp:cNvPr id="0" name=""/>
        <dsp:cNvSpPr/>
      </dsp:nvSpPr>
      <dsp:spPr>
        <a:xfrm>
          <a:off x="2525521" y="893483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4 / m14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68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525521" y="893483"/>
        <a:ext cx="1042914" cy="521457"/>
      </dsp:txXfrm>
    </dsp:sp>
    <dsp:sp modelId="{CE6230F0-6FE1-4A26-83AD-2FB222DC2EB8}">
      <dsp:nvSpPr>
        <dsp:cNvPr id="0" name=""/>
        <dsp:cNvSpPr/>
      </dsp:nvSpPr>
      <dsp:spPr>
        <a:xfrm>
          <a:off x="1263595" y="1633952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2 / m142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102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263595" y="1633952"/>
        <a:ext cx="1042914" cy="521457"/>
      </dsp:txXfrm>
    </dsp:sp>
    <dsp:sp modelId="{05A2CD5E-4EB6-4832-9C76-5896138E0EA6}">
      <dsp:nvSpPr>
        <dsp:cNvPr id="0" name=""/>
        <dsp:cNvSpPr/>
      </dsp:nvSpPr>
      <dsp:spPr>
        <a:xfrm>
          <a:off x="2525521" y="1633952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3 / m143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77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525521" y="1633952"/>
        <a:ext cx="1042914" cy="521457"/>
      </dsp:txXfrm>
    </dsp:sp>
    <dsp:sp modelId="{925E038F-0AA5-446F-B0CF-909B93DD3488}">
      <dsp:nvSpPr>
        <dsp:cNvPr id="0" name=""/>
        <dsp:cNvSpPr/>
      </dsp:nvSpPr>
      <dsp:spPr>
        <a:xfrm>
          <a:off x="3787448" y="1633952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5 / m145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68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787448" y="1633952"/>
        <a:ext cx="1042914" cy="521457"/>
      </dsp:txXfrm>
    </dsp:sp>
    <dsp:sp modelId="{43BB4643-E341-4FD0-91A8-FEF1FAA066FA}">
      <dsp:nvSpPr>
        <dsp:cNvPr id="0" name=""/>
        <dsp:cNvSpPr/>
      </dsp:nvSpPr>
      <dsp:spPr>
        <a:xfrm>
          <a:off x="3156485" y="2374421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2 / m1452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83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156485" y="2374421"/>
        <a:ext cx="1042914" cy="521457"/>
      </dsp:txXfrm>
    </dsp:sp>
    <dsp:sp modelId="{E0C46D80-42A3-4F4B-A12F-280AB2995E1B}">
      <dsp:nvSpPr>
        <dsp:cNvPr id="0" name=""/>
        <dsp:cNvSpPr/>
      </dsp:nvSpPr>
      <dsp:spPr>
        <a:xfrm>
          <a:off x="4418411" y="2374421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3 / m1453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80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4418411" y="2374421"/>
        <a:ext cx="1042914" cy="521457"/>
      </dsp:txXfrm>
    </dsp:sp>
    <dsp:sp modelId="{E8245EC2-B474-48D2-A180-7D884FB11718}">
      <dsp:nvSpPr>
        <dsp:cNvPr id="0" name=""/>
        <dsp:cNvSpPr/>
      </dsp:nvSpPr>
      <dsp:spPr>
        <a:xfrm>
          <a:off x="6311301" y="893483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5 / m15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311301" y="893483"/>
        <a:ext cx="1042914" cy="521457"/>
      </dsp:txXfrm>
    </dsp:sp>
    <dsp:sp modelId="{19A8D5FE-06FE-4694-8602-6DC985D4AB9C}">
      <dsp:nvSpPr>
        <dsp:cNvPr id="0" name=""/>
        <dsp:cNvSpPr/>
      </dsp:nvSpPr>
      <dsp:spPr>
        <a:xfrm>
          <a:off x="5049375" y="1633952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2 / m152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85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5049375" y="1633952"/>
        <a:ext cx="1042914" cy="521457"/>
      </dsp:txXfrm>
    </dsp:sp>
    <dsp:sp modelId="{E9B6C214-48B9-481A-89EF-B46266FF0756}">
      <dsp:nvSpPr>
        <dsp:cNvPr id="0" name=""/>
        <dsp:cNvSpPr/>
      </dsp:nvSpPr>
      <dsp:spPr>
        <a:xfrm>
          <a:off x="6311301" y="1633952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3 / m153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97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311301" y="1633952"/>
        <a:ext cx="1042914" cy="521457"/>
      </dsp:txXfrm>
    </dsp:sp>
    <dsp:sp modelId="{5F31198D-DEEF-4C5B-BD12-57AF41BADF21}">
      <dsp:nvSpPr>
        <dsp:cNvPr id="0" name=""/>
        <dsp:cNvSpPr/>
      </dsp:nvSpPr>
      <dsp:spPr>
        <a:xfrm>
          <a:off x="7573228" y="1633952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4 / m154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573228" y="1633952"/>
        <a:ext cx="1042914" cy="521457"/>
      </dsp:txXfrm>
    </dsp:sp>
    <dsp:sp modelId="{BA555458-83E0-40F6-ACBE-0302A124EDBA}">
      <dsp:nvSpPr>
        <dsp:cNvPr id="0" name=""/>
        <dsp:cNvSpPr/>
      </dsp:nvSpPr>
      <dsp:spPr>
        <a:xfrm>
          <a:off x="6942265" y="2374421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2 / m1542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100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942265" y="2374421"/>
        <a:ext cx="1042914" cy="521457"/>
      </dsp:txXfrm>
    </dsp:sp>
    <dsp:sp modelId="{CF82B2E5-2EBC-43D5-8257-A61603102E47}">
      <dsp:nvSpPr>
        <dsp:cNvPr id="0" name=""/>
        <dsp:cNvSpPr/>
      </dsp:nvSpPr>
      <dsp:spPr>
        <a:xfrm>
          <a:off x="8204191" y="2374421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3 / m1543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8204191" y="2374421"/>
        <a:ext cx="1042914" cy="521457"/>
      </dsp:txXfrm>
    </dsp:sp>
    <dsp:sp modelId="{66F06C62-B586-4426-9597-976EE10C4F2F}">
      <dsp:nvSpPr>
        <dsp:cNvPr id="0" name=""/>
        <dsp:cNvSpPr/>
      </dsp:nvSpPr>
      <dsp:spPr>
        <a:xfrm>
          <a:off x="8204191" y="3114891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Povezava 3 -2 in 2 - 1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8204191" y="3114891"/>
        <a:ext cx="1042914" cy="5214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EB1FF5-69DF-42C8-97C4-043D879CDD32}">
      <dsp:nvSpPr>
        <dsp:cNvPr id="0" name=""/>
        <dsp:cNvSpPr/>
      </dsp:nvSpPr>
      <dsp:spPr>
        <a:xfrm>
          <a:off x="3646523" y="1238373"/>
          <a:ext cx="2854080" cy="3302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112"/>
              </a:lnTo>
              <a:lnTo>
                <a:pt x="2854080" y="165112"/>
              </a:lnTo>
              <a:lnTo>
                <a:pt x="2854080" y="3302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0E4950-391D-4DF8-87C6-B67A96D8615E}">
      <dsp:nvSpPr>
        <dsp:cNvPr id="0" name=""/>
        <dsp:cNvSpPr/>
      </dsp:nvSpPr>
      <dsp:spPr>
        <a:xfrm>
          <a:off x="6500604" y="3471318"/>
          <a:ext cx="951360" cy="3302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112"/>
              </a:lnTo>
              <a:lnTo>
                <a:pt x="951360" y="165112"/>
              </a:lnTo>
              <a:lnTo>
                <a:pt x="951360" y="33022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D50F57-4445-473E-91C9-40447797614A}">
      <dsp:nvSpPr>
        <dsp:cNvPr id="0" name=""/>
        <dsp:cNvSpPr/>
      </dsp:nvSpPr>
      <dsp:spPr>
        <a:xfrm>
          <a:off x="5549244" y="3471318"/>
          <a:ext cx="951360" cy="330224"/>
        </a:xfrm>
        <a:custGeom>
          <a:avLst/>
          <a:gdLst/>
          <a:ahLst/>
          <a:cxnLst/>
          <a:rect l="0" t="0" r="0" b="0"/>
          <a:pathLst>
            <a:path>
              <a:moveTo>
                <a:pt x="951360" y="0"/>
              </a:moveTo>
              <a:lnTo>
                <a:pt x="951360" y="165112"/>
              </a:lnTo>
              <a:lnTo>
                <a:pt x="0" y="165112"/>
              </a:lnTo>
              <a:lnTo>
                <a:pt x="0" y="33022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9625AD-7858-44FF-8E8B-05FA928A179E}">
      <dsp:nvSpPr>
        <dsp:cNvPr id="0" name=""/>
        <dsp:cNvSpPr/>
      </dsp:nvSpPr>
      <dsp:spPr>
        <a:xfrm>
          <a:off x="4597884" y="2354845"/>
          <a:ext cx="1902720" cy="3302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112"/>
              </a:lnTo>
              <a:lnTo>
                <a:pt x="1902720" y="165112"/>
              </a:lnTo>
              <a:lnTo>
                <a:pt x="1902720" y="33022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C30DA0-D115-4B4B-A2D7-B3769219902F}">
      <dsp:nvSpPr>
        <dsp:cNvPr id="0" name=""/>
        <dsp:cNvSpPr/>
      </dsp:nvSpPr>
      <dsp:spPr>
        <a:xfrm>
          <a:off x="4552164" y="2354845"/>
          <a:ext cx="91440" cy="33022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022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544285-3015-4C96-9013-B289BC40092B}">
      <dsp:nvSpPr>
        <dsp:cNvPr id="0" name=""/>
        <dsp:cNvSpPr/>
      </dsp:nvSpPr>
      <dsp:spPr>
        <a:xfrm>
          <a:off x="2695163" y="2354845"/>
          <a:ext cx="1902720" cy="330224"/>
        </a:xfrm>
        <a:custGeom>
          <a:avLst/>
          <a:gdLst/>
          <a:ahLst/>
          <a:cxnLst/>
          <a:rect l="0" t="0" r="0" b="0"/>
          <a:pathLst>
            <a:path>
              <a:moveTo>
                <a:pt x="1902720" y="0"/>
              </a:moveTo>
              <a:lnTo>
                <a:pt x="1902720" y="165112"/>
              </a:lnTo>
              <a:lnTo>
                <a:pt x="0" y="165112"/>
              </a:lnTo>
              <a:lnTo>
                <a:pt x="0" y="33022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8CF804-DF28-421C-A516-CF67A2832DC4}">
      <dsp:nvSpPr>
        <dsp:cNvPr id="0" name=""/>
        <dsp:cNvSpPr/>
      </dsp:nvSpPr>
      <dsp:spPr>
        <a:xfrm>
          <a:off x="3646523" y="1238373"/>
          <a:ext cx="951360" cy="3302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112"/>
              </a:lnTo>
              <a:lnTo>
                <a:pt x="951360" y="165112"/>
              </a:lnTo>
              <a:lnTo>
                <a:pt x="951360" y="3302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1AC795-7F2A-4F10-B482-29A36E36BB40}">
      <dsp:nvSpPr>
        <dsp:cNvPr id="0" name=""/>
        <dsp:cNvSpPr/>
      </dsp:nvSpPr>
      <dsp:spPr>
        <a:xfrm>
          <a:off x="2695163" y="1238373"/>
          <a:ext cx="951360" cy="330224"/>
        </a:xfrm>
        <a:custGeom>
          <a:avLst/>
          <a:gdLst/>
          <a:ahLst/>
          <a:cxnLst/>
          <a:rect l="0" t="0" r="0" b="0"/>
          <a:pathLst>
            <a:path>
              <a:moveTo>
                <a:pt x="951360" y="0"/>
              </a:moveTo>
              <a:lnTo>
                <a:pt x="951360" y="165112"/>
              </a:lnTo>
              <a:lnTo>
                <a:pt x="0" y="165112"/>
              </a:lnTo>
              <a:lnTo>
                <a:pt x="0" y="3302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8CEA8A-A770-45B8-BA59-818D4EBF709F}">
      <dsp:nvSpPr>
        <dsp:cNvPr id="0" name=""/>
        <dsp:cNvSpPr/>
      </dsp:nvSpPr>
      <dsp:spPr>
        <a:xfrm>
          <a:off x="792443" y="1238373"/>
          <a:ext cx="2854080" cy="330224"/>
        </a:xfrm>
        <a:custGeom>
          <a:avLst/>
          <a:gdLst/>
          <a:ahLst/>
          <a:cxnLst/>
          <a:rect l="0" t="0" r="0" b="0"/>
          <a:pathLst>
            <a:path>
              <a:moveTo>
                <a:pt x="2854080" y="0"/>
              </a:moveTo>
              <a:lnTo>
                <a:pt x="2854080" y="165112"/>
              </a:lnTo>
              <a:lnTo>
                <a:pt x="0" y="165112"/>
              </a:lnTo>
              <a:lnTo>
                <a:pt x="0" y="3302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BBBE65-5B26-4083-AE50-6950F0030EFA}">
      <dsp:nvSpPr>
        <dsp:cNvPr id="0" name=""/>
        <dsp:cNvSpPr/>
      </dsp:nvSpPr>
      <dsp:spPr>
        <a:xfrm>
          <a:off x="2860275" y="452125"/>
          <a:ext cx="1572496" cy="7862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Začetek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m1 / </a:t>
          </a:r>
          <a:r>
            <a:rPr kumimoji="0" lang="sl-SI" b="1" i="0" u="none" strike="noStrike" kern="1200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Verdana" pitchFamily="34" charset="0"/>
            </a:rPr>
            <a:t>68</a:t>
          </a:r>
          <a:endParaRPr kumimoji="0" lang="en-US" b="1" i="0" u="none" strike="noStrike" kern="1200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Verdana" pitchFamily="34" charset="0"/>
          </a:endParaRPr>
        </a:p>
      </dsp:txBody>
      <dsp:txXfrm>
        <a:off x="2860275" y="452125"/>
        <a:ext cx="1572496" cy="786248"/>
      </dsp:txXfrm>
    </dsp:sp>
    <dsp:sp modelId="{42544DB9-EEF1-4B2E-A599-E2831732D8CB}">
      <dsp:nvSpPr>
        <dsp:cNvPr id="0" name=""/>
        <dsp:cNvSpPr/>
      </dsp:nvSpPr>
      <dsp:spPr>
        <a:xfrm>
          <a:off x="6195" y="1568597"/>
          <a:ext cx="1572496" cy="7862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2 / m12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1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89</a:t>
          </a:r>
          <a:endParaRPr kumimoji="0" lang="en-US" sz="7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195" y="1568597"/>
        <a:ext cx="1572496" cy="786248"/>
      </dsp:txXfrm>
    </dsp:sp>
    <dsp:sp modelId="{2CD78F2A-61F2-4FC0-86EF-C14451BB902A}">
      <dsp:nvSpPr>
        <dsp:cNvPr id="0" name=""/>
        <dsp:cNvSpPr/>
      </dsp:nvSpPr>
      <dsp:spPr>
        <a:xfrm>
          <a:off x="1908915" y="1568597"/>
          <a:ext cx="1572496" cy="7862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3 / m13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1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90</a:t>
          </a:r>
          <a:endParaRPr kumimoji="0" lang="en-US" sz="11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908915" y="1568597"/>
        <a:ext cx="1572496" cy="786248"/>
      </dsp:txXfrm>
    </dsp:sp>
    <dsp:sp modelId="{64CDDDE7-7D99-40C2-AFDD-E630B0770836}">
      <dsp:nvSpPr>
        <dsp:cNvPr id="0" name=""/>
        <dsp:cNvSpPr/>
      </dsp:nvSpPr>
      <dsp:spPr>
        <a:xfrm>
          <a:off x="3811636" y="1568597"/>
          <a:ext cx="1572496" cy="7862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4 / m14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600" b="1" i="0" u="none" strike="noStrike" kern="1200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Verdana" pitchFamily="34" charset="0"/>
            </a:rPr>
            <a:t>72</a:t>
          </a:r>
          <a:endParaRPr kumimoji="0" lang="en-US" sz="1600" b="1" i="0" u="none" strike="noStrike" kern="1200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Verdana" pitchFamily="34" charset="0"/>
          </a:endParaRPr>
        </a:p>
      </dsp:txBody>
      <dsp:txXfrm>
        <a:off x="3811636" y="1568597"/>
        <a:ext cx="1572496" cy="786248"/>
      </dsp:txXfrm>
    </dsp:sp>
    <dsp:sp modelId="{9F346693-EEBA-41D2-A93C-8A6926AC8FE9}">
      <dsp:nvSpPr>
        <dsp:cNvPr id="0" name=""/>
        <dsp:cNvSpPr/>
      </dsp:nvSpPr>
      <dsp:spPr>
        <a:xfrm>
          <a:off x="1908915" y="2685070"/>
          <a:ext cx="1572496" cy="7862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2 /in seveda tudi 1 – 4/ 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 / m142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1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102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7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7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908915" y="2685070"/>
        <a:ext cx="1572496" cy="786248"/>
      </dsp:txXfrm>
    </dsp:sp>
    <dsp:sp modelId="{006AC2C3-756F-4F58-A00D-7DB9470EB606}">
      <dsp:nvSpPr>
        <dsp:cNvPr id="0" name=""/>
        <dsp:cNvSpPr/>
      </dsp:nvSpPr>
      <dsp:spPr>
        <a:xfrm>
          <a:off x="3811636" y="2685070"/>
          <a:ext cx="1572496" cy="7862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1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1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1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1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3 / m143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1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77</a:t>
          </a:r>
          <a:endParaRPr kumimoji="0" lang="en-US" sz="11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811636" y="2685070"/>
        <a:ext cx="1572496" cy="786248"/>
      </dsp:txXfrm>
    </dsp:sp>
    <dsp:sp modelId="{D720A2C6-39E9-41FE-B0A1-A71DA656D661}">
      <dsp:nvSpPr>
        <dsp:cNvPr id="0" name=""/>
        <dsp:cNvSpPr/>
      </dsp:nvSpPr>
      <dsp:spPr>
        <a:xfrm>
          <a:off x="5714356" y="2685070"/>
          <a:ext cx="1572496" cy="7862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5 / m145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400" b="1" i="0" u="none" strike="noStrike" kern="1200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Verdana" pitchFamily="34" charset="0"/>
            </a:rPr>
            <a:t>72</a:t>
          </a:r>
          <a:endParaRPr kumimoji="0" lang="en-US" sz="7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5714356" y="2685070"/>
        <a:ext cx="1572496" cy="786248"/>
      </dsp:txXfrm>
    </dsp:sp>
    <dsp:sp modelId="{ACD9B7BE-4737-4EB1-BBE9-A147383F4FE7}">
      <dsp:nvSpPr>
        <dsp:cNvPr id="0" name=""/>
        <dsp:cNvSpPr/>
      </dsp:nvSpPr>
      <dsp:spPr>
        <a:xfrm>
          <a:off x="4762996" y="3801542"/>
          <a:ext cx="1572496" cy="7862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1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1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potjo</a:t>
          </a:r>
          <a:br>
            <a:rPr kumimoji="0" lang="sl-SI" sz="1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1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4 - 5 – 2 / m1452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83</a:t>
          </a:r>
          <a:endParaRPr kumimoji="0" lang="en-US" sz="10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0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4762996" y="3801542"/>
        <a:ext cx="1572496" cy="786248"/>
      </dsp:txXfrm>
    </dsp:sp>
    <dsp:sp modelId="{F7430E1B-086B-4BA9-A7A1-B6D145ED72B6}">
      <dsp:nvSpPr>
        <dsp:cNvPr id="0" name=""/>
        <dsp:cNvSpPr/>
      </dsp:nvSpPr>
      <dsp:spPr>
        <a:xfrm>
          <a:off x="6665716" y="3801542"/>
          <a:ext cx="1572496" cy="7862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3 / m1453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80</a:t>
          </a:r>
          <a:endParaRPr kumimoji="0" lang="en-US" sz="1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665716" y="3801542"/>
        <a:ext cx="1572496" cy="786248"/>
      </dsp:txXfrm>
    </dsp:sp>
    <dsp:sp modelId="{55045ADA-1D6C-4242-AD75-14551D40EA0C}">
      <dsp:nvSpPr>
        <dsp:cNvPr id="0" name=""/>
        <dsp:cNvSpPr/>
      </dsp:nvSpPr>
      <dsp:spPr>
        <a:xfrm>
          <a:off x="5714356" y="1568597"/>
          <a:ext cx="1572496" cy="7862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7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5 / m15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1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sz="11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7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5714356" y="1568597"/>
        <a:ext cx="1572496" cy="7862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FC4C0B-2A02-4BF6-9F4D-AE09F1FE0DC1}">
      <dsp:nvSpPr>
        <dsp:cNvPr id="0" name=""/>
        <dsp:cNvSpPr/>
      </dsp:nvSpPr>
      <dsp:spPr>
        <a:xfrm>
          <a:off x="8679928" y="3327765"/>
          <a:ext cx="91440" cy="21901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A35D8B-624B-41D8-9875-BCF2F9274311}">
      <dsp:nvSpPr>
        <dsp:cNvPr id="0" name=""/>
        <dsp:cNvSpPr/>
      </dsp:nvSpPr>
      <dsp:spPr>
        <a:xfrm>
          <a:off x="8094685" y="2587296"/>
          <a:ext cx="630963" cy="219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06"/>
              </a:lnTo>
              <a:lnTo>
                <a:pt x="630963" y="109506"/>
              </a:lnTo>
              <a:lnTo>
                <a:pt x="630963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F6EA5D-1891-499D-B8E4-6EEDE0463547}">
      <dsp:nvSpPr>
        <dsp:cNvPr id="0" name=""/>
        <dsp:cNvSpPr/>
      </dsp:nvSpPr>
      <dsp:spPr>
        <a:xfrm>
          <a:off x="7463722" y="2587296"/>
          <a:ext cx="630963" cy="219012"/>
        </a:xfrm>
        <a:custGeom>
          <a:avLst/>
          <a:gdLst/>
          <a:ahLst/>
          <a:cxnLst/>
          <a:rect l="0" t="0" r="0" b="0"/>
          <a:pathLst>
            <a:path>
              <a:moveTo>
                <a:pt x="630963" y="0"/>
              </a:moveTo>
              <a:lnTo>
                <a:pt x="630963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57F03D-C6A4-4471-A3D6-B9F8966544F6}">
      <dsp:nvSpPr>
        <dsp:cNvPr id="0" name=""/>
        <dsp:cNvSpPr/>
      </dsp:nvSpPr>
      <dsp:spPr>
        <a:xfrm>
          <a:off x="6832759" y="1846827"/>
          <a:ext cx="1261926" cy="219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06"/>
              </a:lnTo>
              <a:lnTo>
                <a:pt x="1261926" y="109506"/>
              </a:lnTo>
              <a:lnTo>
                <a:pt x="1261926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4FBAB4-D3B2-477E-B0D4-269ED33C3BC0}">
      <dsp:nvSpPr>
        <dsp:cNvPr id="0" name=""/>
        <dsp:cNvSpPr/>
      </dsp:nvSpPr>
      <dsp:spPr>
        <a:xfrm>
          <a:off x="6787039" y="1846827"/>
          <a:ext cx="91440" cy="21901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3665E8-C8A9-4021-81DA-00C69223727C}">
      <dsp:nvSpPr>
        <dsp:cNvPr id="0" name=""/>
        <dsp:cNvSpPr/>
      </dsp:nvSpPr>
      <dsp:spPr>
        <a:xfrm>
          <a:off x="5570832" y="1846827"/>
          <a:ext cx="1261926" cy="219012"/>
        </a:xfrm>
        <a:custGeom>
          <a:avLst/>
          <a:gdLst/>
          <a:ahLst/>
          <a:cxnLst/>
          <a:rect l="0" t="0" r="0" b="0"/>
          <a:pathLst>
            <a:path>
              <a:moveTo>
                <a:pt x="1261926" y="0"/>
              </a:moveTo>
              <a:lnTo>
                <a:pt x="1261926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4BD73B-B53B-4729-A83E-297DC0DEBD8B}">
      <dsp:nvSpPr>
        <dsp:cNvPr id="0" name=""/>
        <dsp:cNvSpPr/>
      </dsp:nvSpPr>
      <dsp:spPr>
        <a:xfrm>
          <a:off x="3677942" y="1106357"/>
          <a:ext cx="3154816" cy="219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06"/>
              </a:lnTo>
              <a:lnTo>
                <a:pt x="3154816" y="109506"/>
              </a:lnTo>
              <a:lnTo>
                <a:pt x="3154816" y="2190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ECDF82-145F-46B8-A814-621EAF3DBB09}">
      <dsp:nvSpPr>
        <dsp:cNvPr id="0" name=""/>
        <dsp:cNvSpPr/>
      </dsp:nvSpPr>
      <dsp:spPr>
        <a:xfrm>
          <a:off x="4308905" y="2587296"/>
          <a:ext cx="630963" cy="219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06"/>
              </a:lnTo>
              <a:lnTo>
                <a:pt x="630963" y="109506"/>
              </a:lnTo>
              <a:lnTo>
                <a:pt x="630963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109A92-902C-407C-B49E-EF36141A9B15}">
      <dsp:nvSpPr>
        <dsp:cNvPr id="0" name=""/>
        <dsp:cNvSpPr/>
      </dsp:nvSpPr>
      <dsp:spPr>
        <a:xfrm>
          <a:off x="3677942" y="2587296"/>
          <a:ext cx="630963" cy="219012"/>
        </a:xfrm>
        <a:custGeom>
          <a:avLst/>
          <a:gdLst/>
          <a:ahLst/>
          <a:cxnLst/>
          <a:rect l="0" t="0" r="0" b="0"/>
          <a:pathLst>
            <a:path>
              <a:moveTo>
                <a:pt x="630963" y="0"/>
              </a:moveTo>
              <a:lnTo>
                <a:pt x="630963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30EE88-9E99-46FF-8016-506A3E1CB58D}">
      <dsp:nvSpPr>
        <dsp:cNvPr id="0" name=""/>
        <dsp:cNvSpPr/>
      </dsp:nvSpPr>
      <dsp:spPr>
        <a:xfrm>
          <a:off x="3046979" y="1846827"/>
          <a:ext cx="1261926" cy="219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06"/>
              </a:lnTo>
              <a:lnTo>
                <a:pt x="1261926" y="109506"/>
              </a:lnTo>
              <a:lnTo>
                <a:pt x="1261926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2B47F2-68B8-48AC-8CEA-8BADA29B6426}">
      <dsp:nvSpPr>
        <dsp:cNvPr id="0" name=""/>
        <dsp:cNvSpPr/>
      </dsp:nvSpPr>
      <dsp:spPr>
        <a:xfrm>
          <a:off x="3001259" y="1846827"/>
          <a:ext cx="91440" cy="21901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7263C0-77CC-42C2-960E-32614D219834}">
      <dsp:nvSpPr>
        <dsp:cNvPr id="0" name=""/>
        <dsp:cNvSpPr/>
      </dsp:nvSpPr>
      <dsp:spPr>
        <a:xfrm>
          <a:off x="1785052" y="1846827"/>
          <a:ext cx="1261926" cy="219012"/>
        </a:xfrm>
        <a:custGeom>
          <a:avLst/>
          <a:gdLst/>
          <a:ahLst/>
          <a:cxnLst/>
          <a:rect l="0" t="0" r="0" b="0"/>
          <a:pathLst>
            <a:path>
              <a:moveTo>
                <a:pt x="1261926" y="0"/>
              </a:moveTo>
              <a:lnTo>
                <a:pt x="1261926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24E2A1-44B8-40F2-92F3-2FE87D2737A3}">
      <dsp:nvSpPr>
        <dsp:cNvPr id="0" name=""/>
        <dsp:cNvSpPr/>
      </dsp:nvSpPr>
      <dsp:spPr>
        <a:xfrm>
          <a:off x="3046979" y="1106357"/>
          <a:ext cx="630963" cy="219012"/>
        </a:xfrm>
        <a:custGeom>
          <a:avLst/>
          <a:gdLst/>
          <a:ahLst/>
          <a:cxnLst/>
          <a:rect l="0" t="0" r="0" b="0"/>
          <a:pathLst>
            <a:path>
              <a:moveTo>
                <a:pt x="630963" y="0"/>
              </a:moveTo>
              <a:lnTo>
                <a:pt x="630963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DE4786-AE4D-4BD8-B9B2-43717E8F8E56}">
      <dsp:nvSpPr>
        <dsp:cNvPr id="0" name=""/>
        <dsp:cNvSpPr/>
      </dsp:nvSpPr>
      <dsp:spPr>
        <a:xfrm>
          <a:off x="1785052" y="1106357"/>
          <a:ext cx="1892889" cy="219012"/>
        </a:xfrm>
        <a:custGeom>
          <a:avLst/>
          <a:gdLst/>
          <a:ahLst/>
          <a:cxnLst/>
          <a:rect l="0" t="0" r="0" b="0"/>
          <a:pathLst>
            <a:path>
              <a:moveTo>
                <a:pt x="1892889" y="0"/>
              </a:moveTo>
              <a:lnTo>
                <a:pt x="1892889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B282E0-9C92-446F-8071-01C8720045A1}">
      <dsp:nvSpPr>
        <dsp:cNvPr id="0" name=""/>
        <dsp:cNvSpPr/>
      </dsp:nvSpPr>
      <dsp:spPr>
        <a:xfrm>
          <a:off x="523126" y="1106357"/>
          <a:ext cx="3154816" cy="219012"/>
        </a:xfrm>
        <a:custGeom>
          <a:avLst/>
          <a:gdLst/>
          <a:ahLst/>
          <a:cxnLst/>
          <a:rect l="0" t="0" r="0" b="0"/>
          <a:pathLst>
            <a:path>
              <a:moveTo>
                <a:pt x="3154816" y="0"/>
              </a:moveTo>
              <a:lnTo>
                <a:pt x="3154816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AA1ECC-EDC9-490A-A031-571696AE34FE}">
      <dsp:nvSpPr>
        <dsp:cNvPr id="0" name=""/>
        <dsp:cNvSpPr/>
      </dsp:nvSpPr>
      <dsp:spPr>
        <a:xfrm>
          <a:off x="3156485" y="584900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Začetek</a:t>
          </a:r>
          <a:br>
            <a:rPr kumimoji="0" lang="sl-SI" sz="5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m1 / 68</a:t>
          </a:r>
          <a:endParaRPr kumimoji="0" lang="en-US" sz="5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156485" y="584900"/>
        <a:ext cx="1042914" cy="521457"/>
      </dsp:txXfrm>
    </dsp:sp>
    <dsp:sp modelId="{9E2AD23B-4F01-4F05-83A5-981FCB49F1C6}">
      <dsp:nvSpPr>
        <dsp:cNvPr id="0" name=""/>
        <dsp:cNvSpPr/>
      </dsp:nvSpPr>
      <dsp:spPr>
        <a:xfrm>
          <a:off x="1668" y="1325370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2 / m12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89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668" y="1325370"/>
        <a:ext cx="1042914" cy="521457"/>
      </dsp:txXfrm>
    </dsp:sp>
    <dsp:sp modelId="{166C5C12-4994-4728-BBF6-388EE9E818DF}">
      <dsp:nvSpPr>
        <dsp:cNvPr id="0" name=""/>
        <dsp:cNvSpPr/>
      </dsp:nvSpPr>
      <dsp:spPr>
        <a:xfrm>
          <a:off x="1263595" y="1325370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3 / m13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90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263595" y="1325370"/>
        <a:ext cx="1042914" cy="521457"/>
      </dsp:txXfrm>
    </dsp:sp>
    <dsp:sp modelId="{2C682BC1-CA81-472D-8EAB-EA032928C1FE}">
      <dsp:nvSpPr>
        <dsp:cNvPr id="0" name=""/>
        <dsp:cNvSpPr/>
      </dsp:nvSpPr>
      <dsp:spPr>
        <a:xfrm>
          <a:off x="2525521" y="1325370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4 / m14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68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525521" y="1325370"/>
        <a:ext cx="1042914" cy="521457"/>
      </dsp:txXfrm>
    </dsp:sp>
    <dsp:sp modelId="{7E342C5A-3340-41BC-8B45-7ACAA9A89ABC}">
      <dsp:nvSpPr>
        <dsp:cNvPr id="0" name=""/>
        <dsp:cNvSpPr/>
      </dsp:nvSpPr>
      <dsp:spPr>
        <a:xfrm>
          <a:off x="1263595" y="2065839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2 / m142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102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263595" y="2065839"/>
        <a:ext cx="1042914" cy="521457"/>
      </dsp:txXfrm>
    </dsp:sp>
    <dsp:sp modelId="{C8170A6F-7D45-4F58-BAD1-40129DCF1D7C}">
      <dsp:nvSpPr>
        <dsp:cNvPr id="0" name=""/>
        <dsp:cNvSpPr/>
      </dsp:nvSpPr>
      <dsp:spPr>
        <a:xfrm>
          <a:off x="2525521" y="2065839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3 / m143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77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525521" y="2065839"/>
        <a:ext cx="1042914" cy="521457"/>
      </dsp:txXfrm>
    </dsp:sp>
    <dsp:sp modelId="{C3718361-D500-4259-BF76-85937436EAC8}">
      <dsp:nvSpPr>
        <dsp:cNvPr id="0" name=""/>
        <dsp:cNvSpPr/>
      </dsp:nvSpPr>
      <dsp:spPr>
        <a:xfrm>
          <a:off x="3787448" y="2065839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5 / m145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68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787448" y="2065839"/>
        <a:ext cx="1042914" cy="521457"/>
      </dsp:txXfrm>
    </dsp:sp>
    <dsp:sp modelId="{33BD4224-34B5-4FEB-840E-7BC9E186D603}">
      <dsp:nvSpPr>
        <dsp:cNvPr id="0" name=""/>
        <dsp:cNvSpPr/>
      </dsp:nvSpPr>
      <dsp:spPr>
        <a:xfrm>
          <a:off x="3156485" y="2806308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2 / m1452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83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156485" y="2806308"/>
        <a:ext cx="1042914" cy="521457"/>
      </dsp:txXfrm>
    </dsp:sp>
    <dsp:sp modelId="{BC6FD644-2500-45AA-8117-56EA1FEE1F38}">
      <dsp:nvSpPr>
        <dsp:cNvPr id="0" name=""/>
        <dsp:cNvSpPr/>
      </dsp:nvSpPr>
      <dsp:spPr>
        <a:xfrm>
          <a:off x="4418411" y="2806308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3 / m1453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80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4418411" y="2806308"/>
        <a:ext cx="1042914" cy="521457"/>
      </dsp:txXfrm>
    </dsp:sp>
    <dsp:sp modelId="{4F508AC2-A0C7-4868-A761-254604886128}">
      <dsp:nvSpPr>
        <dsp:cNvPr id="0" name=""/>
        <dsp:cNvSpPr/>
      </dsp:nvSpPr>
      <dsp:spPr>
        <a:xfrm>
          <a:off x="6311301" y="1325370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5 / m15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311301" y="1325370"/>
        <a:ext cx="1042914" cy="521457"/>
      </dsp:txXfrm>
    </dsp:sp>
    <dsp:sp modelId="{4FEA5B50-CA9C-41DB-B0CF-88AFE6D3F1DD}">
      <dsp:nvSpPr>
        <dsp:cNvPr id="0" name=""/>
        <dsp:cNvSpPr/>
      </dsp:nvSpPr>
      <dsp:spPr>
        <a:xfrm>
          <a:off x="5049375" y="2065839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2 / m152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85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5049375" y="2065839"/>
        <a:ext cx="1042914" cy="521457"/>
      </dsp:txXfrm>
    </dsp:sp>
    <dsp:sp modelId="{04DAAAAD-7ABD-4ACE-B893-3A1DEEEACEB9}">
      <dsp:nvSpPr>
        <dsp:cNvPr id="0" name=""/>
        <dsp:cNvSpPr/>
      </dsp:nvSpPr>
      <dsp:spPr>
        <a:xfrm>
          <a:off x="6311301" y="2065839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3 / m153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97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311301" y="2065839"/>
        <a:ext cx="1042914" cy="521457"/>
      </dsp:txXfrm>
    </dsp:sp>
    <dsp:sp modelId="{778AF9E9-3C7E-456D-BC4D-5E5EF7418DD9}">
      <dsp:nvSpPr>
        <dsp:cNvPr id="0" name=""/>
        <dsp:cNvSpPr/>
      </dsp:nvSpPr>
      <dsp:spPr>
        <a:xfrm>
          <a:off x="7573228" y="2065839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4 / m154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573228" y="2065839"/>
        <a:ext cx="1042914" cy="521457"/>
      </dsp:txXfrm>
    </dsp:sp>
    <dsp:sp modelId="{1F2C3B39-E31F-4699-A9C3-075E78FE782D}">
      <dsp:nvSpPr>
        <dsp:cNvPr id="0" name=""/>
        <dsp:cNvSpPr/>
      </dsp:nvSpPr>
      <dsp:spPr>
        <a:xfrm>
          <a:off x="6942265" y="2806308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2 / m1542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100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942265" y="2806308"/>
        <a:ext cx="1042914" cy="521457"/>
      </dsp:txXfrm>
    </dsp:sp>
    <dsp:sp modelId="{70D12491-9CFD-42D7-A241-995E2A214673}">
      <dsp:nvSpPr>
        <dsp:cNvPr id="0" name=""/>
        <dsp:cNvSpPr/>
      </dsp:nvSpPr>
      <dsp:spPr>
        <a:xfrm>
          <a:off x="8204191" y="2806308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3 / m1543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8204191" y="2806308"/>
        <a:ext cx="1042914" cy="521457"/>
      </dsp:txXfrm>
    </dsp:sp>
    <dsp:sp modelId="{4C1C3E74-0681-4B79-B847-F2B636DFF463}">
      <dsp:nvSpPr>
        <dsp:cNvPr id="0" name=""/>
        <dsp:cNvSpPr/>
      </dsp:nvSpPr>
      <dsp:spPr>
        <a:xfrm>
          <a:off x="8204191" y="3546778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Povezava 3 -2 in 2 – 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100" b="0" i="0" u="none" strike="noStrike" kern="1200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Verdana" pitchFamily="34" charset="0"/>
            </a:rPr>
            <a:t>76</a:t>
          </a:r>
          <a:endParaRPr kumimoji="0" lang="en-US" sz="500" b="0" i="0" u="none" strike="noStrike" kern="1200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Verdana" pitchFamily="34" charset="0"/>
          </a:endParaRPr>
        </a:p>
      </dsp:txBody>
      <dsp:txXfrm>
        <a:off x="8204191" y="3546778"/>
        <a:ext cx="1042914" cy="52145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233BBF-E84D-413A-96C8-A19A34CD0B9F}">
      <dsp:nvSpPr>
        <dsp:cNvPr id="0" name=""/>
        <dsp:cNvSpPr/>
      </dsp:nvSpPr>
      <dsp:spPr>
        <a:xfrm>
          <a:off x="8679928" y="2895878"/>
          <a:ext cx="91440" cy="21901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0F9233-8322-4EE1-9E37-964BCD06BBCA}">
      <dsp:nvSpPr>
        <dsp:cNvPr id="0" name=""/>
        <dsp:cNvSpPr/>
      </dsp:nvSpPr>
      <dsp:spPr>
        <a:xfrm>
          <a:off x="8094685" y="2155409"/>
          <a:ext cx="630963" cy="219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06"/>
              </a:lnTo>
              <a:lnTo>
                <a:pt x="630963" y="109506"/>
              </a:lnTo>
              <a:lnTo>
                <a:pt x="630963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D8B7FF-41C7-46CD-8D3D-21747B3B9D2F}">
      <dsp:nvSpPr>
        <dsp:cNvPr id="0" name=""/>
        <dsp:cNvSpPr/>
      </dsp:nvSpPr>
      <dsp:spPr>
        <a:xfrm>
          <a:off x="7463722" y="2155409"/>
          <a:ext cx="630963" cy="219012"/>
        </a:xfrm>
        <a:custGeom>
          <a:avLst/>
          <a:gdLst/>
          <a:ahLst/>
          <a:cxnLst/>
          <a:rect l="0" t="0" r="0" b="0"/>
          <a:pathLst>
            <a:path>
              <a:moveTo>
                <a:pt x="630963" y="0"/>
              </a:moveTo>
              <a:lnTo>
                <a:pt x="630963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C78D1C-D67F-41BC-B4B6-4A8D13D54D10}">
      <dsp:nvSpPr>
        <dsp:cNvPr id="0" name=""/>
        <dsp:cNvSpPr/>
      </dsp:nvSpPr>
      <dsp:spPr>
        <a:xfrm>
          <a:off x="6832759" y="1414940"/>
          <a:ext cx="1261926" cy="219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06"/>
              </a:lnTo>
              <a:lnTo>
                <a:pt x="1261926" y="109506"/>
              </a:lnTo>
              <a:lnTo>
                <a:pt x="1261926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737C10-AF6A-4C92-B029-BAD0DA4CD580}">
      <dsp:nvSpPr>
        <dsp:cNvPr id="0" name=""/>
        <dsp:cNvSpPr/>
      </dsp:nvSpPr>
      <dsp:spPr>
        <a:xfrm>
          <a:off x="6787039" y="1414940"/>
          <a:ext cx="91440" cy="21901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804340-CE67-4ADF-A63F-6562870F1D38}">
      <dsp:nvSpPr>
        <dsp:cNvPr id="0" name=""/>
        <dsp:cNvSpPr/>
      </dsp:nvSpPr>
      <dsp:spPr>
        <a:xfrm>
          <a:off x="5570832" y="1414940"/>
          <a:ext cx="1261926" cy="219012"/>
        </a:xfrm>
        <a:custGeom>
          <a:avLst/>
          <a:gdLst/>
          <a:ahLst/>
          <a:cxnLst/>
          <a:rect l="0" t="0" r="0" b="0"/>
          <a:pathLst>
            <a:path>
              <a:moveTo>
                <a:pt x="1261926" y="0"/>
              </a:moveTo>
              <a:lnTo>
                <a:pt x="1261926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2888F3-1AD9-49E3-A346-0FB138FEB684}">
      <dsp:nvSpPr>
        <dsp:cNvPr id="0" name=""/>
        <dsp:cNvSpPr/>
      </dsp:nvSpPr>
      <dsp:spPr>
        <a:xfrm>
          <a:off x="3677942" y="674470"/>
          <a:ext cx="3154816" cy="219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06"/>
              </a:lnTo>
              <a:lnTo>
                <a:pt x="3154816" y="109506"/>
              </a:lnTo>
              <a:lnTo>
                <a:pt x="3154816" y="2190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3268B2-F4E4-488A-80E4-7E9F24658952}">
      <dsp:nvSpPr>
        <dsp:cNvPr id="0" name=""/>
        <dsp:cNvSpPr/>
      </dsp:nvSpPr>
      <dsp:spPr>
        <a:xfrm>
          <a:off x="4308905" y="2155409"/>
          <a:ext cx="630963" cy="219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06"/>
              </a:lnTo>
              <a:lnTo>
                <a:pt x="630963" y="109506"/>
              </a:lnTo>
              <a:lnTo>
                <a:pt x="630963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4E25D4-B346-4806-BB3C-C5D7F3816024}">
      <dsp:nvSpPr>
        <dsp:cNvPr id="0" name=""/>
        <dsp:cNvSpPr/>
      </dsp:nvSpPr>
      <dsp:spPr>
        <a:xfrm>
          <a:off x="3677942" y="2155409"/>
          <a:ext cx="630963" cy="219012"/>
        </a:xfrm>
        <a:custGeom>
          <a:avLst/>
          <a:gdLst/>
          <a:ahLst/>
          <a:cxnLst/>
          <a:rect l="0" t="0" r="0" b="0"/>
          <a:pathLst>
            <a:path>
              <a:moveTo>
                <a:pt x="630963" y="0"/>
              </a:moveTo>
              <a:lnTo>
                <a:pt x="630963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728508-F85B-4A76-96FE-12FE5D401AC2}">
      <dsp:nvSpPr>
        <dsp:cNvPr id="0" name=""/>
        <dsp:cNvSpPr/>
      </dsp:nvSpPr>
      <dsp:spPr>
        <a:xfrm>
          <a:off x="3046979" y="1414940"/>
          <a:ext cx="1261926" cy="219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06"/>
              </a:lnTo>
              <a:lnTo>
                <a:pt x="1261926" y="109506"/>
              </a:lnTo>
              <a:lnTo>
                <a:pt x="1261926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75B187-6A31-40A7-80D3-1F028391B6E4}">
      <dsp:nvSpPr>
        <dsp:cNvPr id="0" name=""/>
        <dsp:cNvSpPr/>
      </dsp:nvSpPr>
      <dsp:spPr>
        <a:xfrm>
          <a:off x="3001259" y="1414940"/>
          <a:ext cx="91440" cy="21901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3611D4-A6E8-4E54-AA01-CCA7B3EC209E}">
      <dsp:nvSpPr>
        <dsp:cNvPr id="0" name=""/>
        <dsp:cNvSpPr/>
      </dsp:nvSpPr>
      <dsp:spPr>
        <a:xfrm>
          <a:off x="1785052" y="1414940"/>
          <a:ext cx="1261926" cy="219012"/>
        </a:xfrm>
        <a:custGeom>
          <a:avLst/>
          <a:gdLst/>
          <a:ahLst/>
          <a:cxnLst/>
          <a:rect l="0" t="0" r="0" b="0"/>
          <a:pathLst>
            <a:path>
              <a:moveTo>
                <a:pt x="1261926" y="0"/>
              </a:moveTo>
              <a:lnTo>
                <a:pt x="1261926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D9FED4-C10B-4F97-AA7D-721049C05563}">
      <dsp:nvSpPr>
        <dsp:cNvPr id="0" name=""/>
        <dsp:cNvSpPr/>
      </dsp:nvSpPr>
      <dsp:spPr>
        <a:xfrm>
          <a:off x="3046979" y="674470"/>
          <a:ext cx="630963" cy="219012"/>
        </a:xfrm>
        <a:custGeom>
          <a:avLst/>
          <a:gdLst/>
          <a:ahLst/>
          <a:cxnLst/>
          <a:rect l="0" t="0" r="0" b="0"/>
          <a:pathLst>
            <a:path>
              <a:moveTo>
                <a:pt x="630963" y="0"/>
              </a:moveTo>
              <a:lnTo>
                <a:pt x="630963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3A5E70-09C7-49D7-A115-BD9BA8D1F759}">
      <dsp:nvSpPr>
        <dsp:cNvPr id="0" name=""/>
        <dsp:cNvSpPr/>
      </dsp:nvSpPr>
      <dsp:spPr>
        <a:xfrm>
          <a:off x="1785052" y="674470"/>
          <a:ext cx="1892889" cy="219012"/>
        </a:xfrm>
        <a:custGeom>
          <a:avLst/>
          <a:gdLst/>
          <a:ahLst/>
          <a:cxnLst/>
          <a:rect l="0" t="0" r="0" b="0"/>
          <a:pathLst>
            <a:path>
              <a:moveTo>
                <a:pt x="1892889" y="0"/>
              </a:moveTo>
              <a:lnTo>
                <a:pt x="1892889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EA6EF0-5F7D-4D92-976E-E1B2701229C9}">
      <dsp:nvSpPr>
        <dsp:cNvPr id="0" name=""/>
        <dsp:cNvSpPr/>
      </dsp:nvSpPr>
      <dsp:spPr>
        <a:xfrm>
          <a:off x="523126" y="674470"/>
          <a:ext cx="3154816" cy="219012"/>
        </a:xfrm>
        <a:custGeom>
          <a:avLst/>
          <a:gdLst/>
          <a:ahLst/>
          <a:cxnLst/>
          <a:rect l="0" t="0" r="0" b="0"/>
          <a:pathLst>
            <a:path>
              <a:moveTo>
                <a:pt x="3154816" y="0"/>
              </a:moveTo>
              <a:lnTo>
                <a:pt x="3154816" y="109506"/>
              </a:lnTo>
              <a:lnTo>
                <a:pt x="0" y="109506"/>
              </a:lnTo>
              <a:lnTo>
                <a:pt x="0" y="2190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75106E-9094-4810-9936-5EF37D44D05A}">
      <dsp:nvSpPr>
        <dsp:cNvPr id="0" name=""/>
        <dsp:cNvSpPr/>
      </dsp:nvSpPr>
      <dsp:spPr>
        <a:xfrm>
          <a:off x="3156485" y="153013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Začetek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m1 / 68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156485" y="153013"/>
        <a:ext cx="1042914" cy="521457"/>
      </dsp:txXfrm>
    </dsp:sp>
    <dsp:sp modelId="{71B4B740-CDA3-4314-A62C-E4036D4CD0AF}">
      <dsp:nvSpPr>
        <dsp:cNvPr id="0" name=""/>
        <dsp:cNvSpPr/>
      </dsp:nvSpPr>
      <dsp:spPr>
        <a:xfrm>
          <a:off x="1668" y="893483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2 / m12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89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668" y="893483"/>
        <a:ext cx="1042914" cy="521457"/>
      </dsp:txXfrm>
    </dsp:sp>
    <dsp:sp modelId="{0F92EDD3-ACD2-4720-BB06-5FB6DE77D0EF}">
      <dsp:nvSpPr>
        <dsp:cNvPr id="0" name=""/>
        <dsp:cNvSpPr/>
      </dsp:nvSpPr>
      <dsp:spPr>
        <a:xfrm>
          <a:off x="1263595" y="893483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3 / m13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90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263595" y="893483"/>
        <a:ext cx="1042914" cy="521457"/>
      </dsp:txXfrm>
    </dsp:sp>
    <dsp:sp modelId="{1014ED14-F9FA-481B-8EC6-E90A287158D0}">
      <dsp:nvSpPr>
        <dsp:cNvPr id="0" name=""/>
        <dsp:cNvSpPr/>
      </dsp:nvSpPr>
      <dsp:spPr>
        <a:xfrm>
          <a:off x="2525521" y="893483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4 / m14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68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525521" y="893483"/>
        <a:ext cx="1042914" cy="521457"/>
      </dsp:txXfrm>
    </dsp:sp>
    <dsp:sp modelId="{CE6230F0-6FE1-4A26-83AD-2FB222DC2EB8}">
      <dsp:nvSpPr>
        <dsp:cNvPr id="0" name=""/>
        <dsp:cNvSpPr/>
      </dsp:nvSpPr>
      <dsp:spPr>
        <a:xfrm>
          <a:off x="1263595" y="1633952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2 / m142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102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263595" y="1633952"/>
        <a:ext cx="1042914" cy="521457"/>
      </dsp:txXfrm>
    </dsp:sp>
    <dsp:sp modelId="{05A2CD5E-4EB6-4832-9C76-5896138E0EA6}">
      <dsp:nvSpPr>
        <dsp:cNvPr id="0" name=""/>
        <dsp:cNvSpPr/>
      </dsp:nvSpPr>
      <dsp:spPr>
        <a:xfrm>
          <a:off x="2525521" y="1633952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3 / m143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77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525521" y="1633952"/>
        <a:ext cx="1042914" cy="521457"/>
      </dsp:txXfrm>
    </dsp:sp>
    <dsp:sp modelId="{925E038F-0AA5-446F-B0CF-909B93DD3488}">
      <dsp:nvSpPr>
        <dsp:cNvPr id="0" name=""/>
        <dsp:cNvSpPr/>
      </dsp:nvSpPr>
      <dsp:spPr>
        <a:xfrm>
          <a:off x="3787448" y="1633952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5 / m145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68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787448" y="1633952"/>
        <a:ext cx="1042914" cy="521457"/>
      </dsp:txXfrm>
    </dsp:sp>
    <dsp:sp modelId="{43BB4643-E341-4FD0-91A8-FEF1FAA066FA}">
      <dsp:nvSpPr>
        <dsp:cNvPr id="0" name=""/>
        <dsp:cNvSpPr/>
      </dsp:nvSpPr>
      <dsp:spPr>
        <a:xfrm>
          <a:off x="3156485" y="2374421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2 / m1452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83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156485" y="2374421"/>
        <a:ext cx="1042914" cy="521457"/>
      </dsp:txXfrm>
    </dsp:sp>
    <dsp:sp modelId="{E0C46D80-42A3-4F4B-A12F-280AB2995E1B}">
      <dsp:nvSpPr>
        <dsp:cNvPr id="0" name=""/>
        <dsp:cNvSpPr/>
      </dsp:nvSpPr>
      <dsp:spPr>
        <a:xfrm>
          <a:off x="4418411" y="2374421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3 / m1453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80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4418411" y="2374421"/>
        <a:ext cx="1042914" cy="521457"/>
      </dsp:txXfrm>
    </dsp:sp>
    <dsp:sp modelId="{E8245EC2-B474-48D2-A180-7D884FB11718}">
      <dsp:nvSpPr>
        <dsp:cNvPr id="0" name=""/>
        <dsp:cNvSpPr/>
      </dsp:nvSpPr>
      <dsp:spPr>
        <a:xfrm>
          <a:off x="6311301" y="893483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 – 5 / m15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311301" y="893483"/>
        <a:ext cx="1042914" cy="521457"/>
      </dsp:txXfrm>
    </dsp:sp>
    <dsp:sp modelId="{19A8D5FE-06FE-4694-8602-6DC985D4AB9C}">
      <dsp:nvSpPr>
        <dsp:cNvPr id="0" name=""/>
        <dsp:cNvSpPr/>
      </dsp:nvSpPr>
      <dsp:spPr>
        <a:xfrm>
          <a:off x="5049375" y="1633952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2 / m152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85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5049375" y="1633952"/>
        <a:ext cx="1042914" cy="521457"/>
      </dsp:txXfrm>
    </dsp:sp>
    <dsp:sp modelId="{E9B6C214-48B9-481A-89EF-B46266FF0756}">
      <dsp:nvSpPr>
        <dsp:cNvPr id="0" name=""/>
        <dsp:cNvSpPr/>
      </dsp:nvSpPr>
      <dsp:spPr>
        <a:xfrm>
          <a:off x="6311301" y="1633952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3 / m153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97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311301" y="1633952"/>
        <a:ext cx="1042914" cy="521457"/>
      </dsp:txXfrm>
    </dsp:sp>
    <dsp:sp modelId="{5F31198D-DEEF-4C5B-BD12-57AF41BADF21}">
      <dsp:nvSpPr>
        <dsp:cNvPr id="0" name=""/>
        <dsp:cNvSpPr/>
      </dsp:nvSpPr>
      <dsp:spPr>
        <a:xfrm>
          <a:off x="7573228" y="1633952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5 – 4 / m154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573228" y="1633952"/>
        <a:ext cx="1042914" cy="521457"/>
      </dsp:txXfrm>
    </dsp:sp>
    <dsp:sp modelId="{BA555458-83E0-40F6-ACBE-0302A124EDBA}">
      <dsp:nvSpPr>
        <dsp:cNvPr id="0" name=""/>
        <dsp:cNvSpPr/>
      </dsp:nvSpPr>
      <dsp:spPr>
        <a:xfrm>
          <a:off x="6942265" y="2374421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2 / m1542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100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942265" y="2374421"/>
        <a:ext cx="1042914" cy="521457"/>
      </dsp:txXfrm>
    </dsp:sp>
    <dsp:sp modelId="{CF82B2E5-2EBC-43D5-8257-A61603102E47}">
      <dsp:nvSpPr>
        <dsp:cNvPr id="0" name=""/>
        <dsp:cNvSpPr/>
      </dsp:nvSpPr>
      <dsp:spPr>
        <a:xfrm>
          <a:off x="8204191" y="2374421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Krožne poti 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 povezavo</a:t>
          </a:r>
          <a:b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</a:b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 – 3 / m1543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76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8204191" y="2374421"/>
        <a:ext cx="1042914" cy="521457"/>
      </dsp:txXfrm>
    </dsp:sp>
    <dsp:sp modelId="{66F06C62-B586-4426-9597-976EE10C4F2F}">
      <dsp:nvSpPr>
        <dsp:cNvPr id="0" name=""/>
        <dsp:cNvSpPr/>
      </dsp:nvSpPr>
      <dsp:spPr>
        <a:xfrm>
          <a:off x="8204191" y="3114891"/>
          <a:ext cx="1042914" cy="521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Povezava 3 -2 in 2 - 1</a:t>
          </a:r>
          <a:endParaRPr kumimoji="0" lang="en-US" sz="5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8204191" y="3114891"/>
        <a:ext cx="1042914" cy="52145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66F69E-C253-4BC0-A471-50B0A35693B7}">
      <dsp:nvSpPr>
        <dsp:cNvPr id="0" name=""/>
        <dsp:cNvSpPr/>
      </dsp:nvSpPr>
      <dsp:spPr>
        <a:xfrm>
          <a:off x="7845697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FC4825-0F24-450D-A16E-4805C2FBAF2A}">
      <dsp:nvSpPr>
        <dsp:cNvPr id="0" name=""/>
        <dsp:cNvSpPr/>
      </dsp:nvSpPr>
      <dsp:spPr>
        <a:xfrm>
          <a:off x="7162763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460"/>
              </a:lnTo>
              <a:lnTo>
                <a:pt x="728653" y="126460"/>
              </a:lnTo>
              <a:lnTo>
                <a:pt x="728653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F58D0B-0159-4D9F-A223-4B795C8D713A}">
      <dsp:nvSpPr>
        <dsp:cNvPr id="0" name=""/>
        <dsp:cNvSpPr/>
      </dsp:nvSpPr>
      <dsp:spPr>
        <a:xfrm>
          <a:off x="6388390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2A0217-3306-4CF8-A848-E500A9F13A1D}">
      <dsp:nvSpPr>
        <dsp:cNvPr id="0" name=""/>
        <dsp:cNvSpPr/>
      </dsp:nvSpPr>
      <dsp:spPr>
        <a:xfrm>
          <a:off x="6434110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728653" y="0"/>
              </a:moveTo>
              <a:lnTo>
                <a:pt x="728653" y="126460"/>
              </a:lnTo>
              <a:lnTo>
                <a:pt x="0" y="126460"/>
              </a:lnTo>
              <a:lnTo>
                <a:pt x="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DB7387-B14D-4FB5-ABB0-9C4726BB9074}">
      <dsp:nvSpPr>
        <dsp:cNvPr id="0" name=""/>
        <dsp:cNvSpPr/>
      </dsp:nvSpPr>
      <dsp:spPr>
        <a:xfrm>
          <a:off x="4248149" y="1771150"/>
          <a:ext cx="2914613" cy="252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460"/>
              </a:lnTo>
              <a:lnTo>
                <a:pt x="2914613" y="126460"/>
              </a:lnTo>
              <a:lnTo>
                <a:pt x="2914613" y="2529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8B8A1B-8134-4636-B043-D1274FA0A818}">
      <dsp:nvSpPr>
        <dsp:cNvPr id="0" name=""/>
        <dsp:cNvSpPr/>
      </dsp:nvSpPr>
      <dsp:spPr>
        <a:xfrm>
          <a:off x="4931083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87C32C-85E2-4458-AB91-EABE28755FD3}">
      <dsp:nvSpPr>
        <dsp:cNvPr id="0" name=""/>
        <dsp:cNvSpPr/>
      </dsp:nvSpPr>
      <dsp:spPr>
        <a:xfrm>
          <a:off x="4248150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460"/>
              </a:lnTo>
              <a:lnTo>
                <a:pt x="728653" y="126460"/>
              </a:lnTo>
              <a:lnTo>
                <a:pt x="728653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E6BC2A-473E-4C1D-B653-E37B52E336A6}">
      <dsp:nvSpPr>
        <dsp:cNvPr id="0" name=""/>
        <dsp:cNvSpPr/>
      </dsp:nvSpPr>
      <dsp:spPr>
        <a:xfrm>
          <a:off x="3473776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B9622F-336E-43F5-A166-265143380F5E}">
      <dsp:nvSpPr>
        <dsp:cNvPr id="0" name=""/>
        <dsp:cNvSpPr/>
      </dsp:nvSpPr>
      <dsp:spPr>
        <a:xfrm>
          <a:off x="3519496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728653" y="0"/>
              </a:moveTo>
              <a:lnTo>
                <a:pt x="728653" y="126460"/>
              </a:lnTo>
              <a:lnTo>
                <a:pt x="0" y="126460"/>
              </a:lnTo>
              <a:lnTo>
                <a:pt x="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945767-1313-47B5-99CE-95B332904080}">
      <dsp:nvSpPr>
        <dsp:cNvPr id="0" name=""/>
        <dsp:cNvSpPr/>
      </dsp:nvSpPr>
      <dsp:spPr>
        <a:xfrm>
          <a:off x="4202429" y="1771150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2A9C8A-8C8D-423A-ACD0-232ED1506F94}">
      <dsp:nvSpPr>
        <dsp:cNvPr id="0" name=""/>
        <dsp:cNvSpPr/>
      </dsp:nvSpPr>
      <dsp:spPr>
        <a:xfrm>
          <a:off x="2016469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315FC4-BDD7-4DC2-85CA-2751D0E517F7}">
      <dsp:nvSpPr>
        <dsp:cNvPr id="0" name=""/>
        <dsp:cNvSpPr/>
      </dsp:nvSpPr>
      <dsp:spPr>
        <a:xfrm>
          <a:off x="1333536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460"/>
              </a:lnTo>
              <a:lnTo>
                <a:pt x="728653" y="126460"/>
              </a:lnTo>
              <a:lnTo>
                <a:pt x="728653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77F3BD-F8E3-4FA0-A0E4-915636C1D033}">
      <dsp:nvSpPr>
        <dsp:cNvPr id="0" name=""/>
        <dsp:cNvSpPr/>
      </dsp:nvSpPr>
      <dsp:spPr>
        <a:xfrm>
          <a:off x="559162" y="3481378"/>
          <a:ext cx="91440" cy="252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95EDF3-A036-47A3-B646-14710849DF68}">
      <dsp:nvSpPr>
        <dsp:cNvPr id="0" name=""/>
        <dsp:cNvSpPr/>
      </dsp:nvSpPr>
      <dsp:spPr>
        <a:xfrm>
          <a:off x="604882" y="2626264"/>
          <a:ext cx="728653" cy="252921"/>
        </a:xfrm>
        <a:custGeom>
          <a:avLst/>
          <a:gdLst/>
          <a:ahLst/>
          <a:cxnLst/>
          <a:rect l="0" t="0" r="0" b="0"/>
          <a:pathLst>
            <a:path>
              <a:moveTo>
                <a:pt x="728653" y="0"/>
              </a:moveTo>
              <a:lnTo>
                <a:pt x="728653" y="126460"/>
              </a:lnTo>
              <a:lnTo>
                <a:pt x="0" y="126460"/>
              </a:lnTo>
              <a:lnTo>
                <a:pt x="0" y="2529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82D664-23DC-4A8F-B4D6-E53279CE6124}">
      <dsp:nvSpPr>
        <dsp:cNvPr id="0" name=""/>
        <dsp:cNvSpPr/>
      </dsp:nvSpPr>
      <dsp:spPr>
        <a:xfrm>
          <a:off x="1333536" y="1771150"/>
          <a:ext cx="2914613" cy="252921"/>
        </a:xfrm>
        <a:custGeom>
          <a:avLst/>
          <a:gdLst/>
          <a:ahLst/>
          <a:cxnLst/>
          <a:rect l="0" t="0" r="0" b="0"/>
          <a:pathLst>
            <a:path>
              <a:moveTo>
                <a:pt x="2914613" y="0"/>
              </a:moveTo>
              <a:lnTo>
                <a:pt x="2914613" y="126460"/>
              </a:lnTo>
              <a:lnTo>
                <a:pt x="0" y="126460"/>
              </a:lnTo>
              <a:lnTo>
                <a:pt x="0" y="2529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2BE290-4982-4DC1-9129-67CD5B18CF29}">
      <dsp:nvSpPr>
        <dsp:cNvPr id="0" name=""/>
        <dsp:cNvSpPr/>
      </dsp:nvSpPr>
      <dsp:spPr>
        <a:xfrm>
          <a:off x="3645957" y="1168957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645957" y="1168957"/>
        <a:ext cx="1204385" cy="602192"/>
      </dsp:txXfrm>
    </dsp:sp>
    <dsp:sp modelId="{40C05EFF-6B6E-4BCB-8390-DD48BF11F6DD}">
      <dsp:nvSpPr>
        <dsp:cNvPr id="0" name=""/>
        <dsp:cNvSpPr/>
      </dsp:nvSpPr>
      <dsp:spPr>
        <a:xfrm>
          <a:off x="731343" y="2024071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?</a:t>
          </a: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31343" y="2024071"/>
        <a:ext cx="1204385" cy="602192"/>
      </dsp:txXfrm>
    </dsp:sp>
    <dsp:sp modelId="{FA0F6673-B5E6-4949-9A3C-8EAFC74FA288}">
      <dsp:nvSpPr>
        <dsp:cNvPr id="0" name=""/>
        <dsp:cNvSpPr/>
      </dsp:nvSpPr>
      <dsp:spPr>
        <a:xfrm>
          <a:off x="2690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690" y="2879185"/>
        <a:ext cx="1204385" cy="602192"/>
      </dsp:txXfrm>
    </dsp:sp>
    <dsp:sp modelId="{04F8E48D-4634-44BE-9E0F-C7C0A860C596}">
      <dsp:nvSpPr>
        <dsp:cNvPr id="0" name=""/>
        <dsp:cNvSpPr/>
      </dsp:nvSpPr>
      <dsp:spPr>
        <a:xfrm>
          <a:off x="2690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690" y="3734299"/>
        <a:ext cx="1204385" cy="602192"/>
      </dsp:txXfrm>
    </dsp:sp>
    <dsp:sp modelId="{CBE8D4C6-4BF7-464B-A810-43113BC85C45}">
      <dsp:nvSpPr>
        <dsp:cNvPr id="0" name=""/>
        <dsp:cNvSpPr/>
      </dsp:nvSpPr>
      <dsp:spPr>
        <a:xfrm>
          <a:off x="1459996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459996" y="2879185"/>
        <a:ext cx="1204385" cy="602192"/>
      </dsp:txXfrm>
    </dsp:sp>
    <dsp:sp modelId="{C5064887-5BFF-4534-90A3-ADA119944733}">
      <dsp:nvSpPr>
        <dsp:cNvPr id="0" name=""/>
        <dsp:cNvSpPr/>
      </dsp:nvSpPr>
      <dsp:spPr>
        <a:xfrm>
          <a:off x="1459996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459996" y="3734299"/>
        <a:ext cx="1204385" cy="602192"/>
      </dsp:txXfrm>
    </dsp:sp>
    <dsp:sp modelId="{E17233EE-EDCB-4B51-826C-3D9FF876F4D5}">
      <dsp:nvSpPr>
        <dsp:cNvPr id="0" name=""/>
        <dsp:cNvSpPr/>
      </dsp:nvSpPr>
      <dsp:spPr>
        <a:xfrm>
          <a:off x="3645957" y="2024071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645957" y="2024071"/>
        <a:ext cx="1204385" cy="602192"/>
      </dsp:txXfrm>
    </dsp:sp>
    <dsp:sp modelId="{26971C5F-068A-40ED-A6BA-6884D5B80034}">
      <dsp:nvSpPr>
        <dsp:cNvPr id="0" name=""/>
        <dsp:cNvSpPr/>
      </dsp:nvSpPr>
      <dsp:spPr>
        <a:xfrm>
          <a:off x="2917303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1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?</a:t>
          </a: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917303" y="2879185"/>
        <a:ext cx="1204385" cy="602192"/>
      </dsp:txXfrm>
    </dsp:sp>
    <dsp:sp modelId="{20866C52-3339-46C8-8894-1522D4AA0F59}">
      <dsp:nvSpPr>
        <dsp:cNvPr id="0" name=""/>
        <dsp:cNvSpPr/>
      </dsp:nvSpPr>
      <dsp:spPr>
        <a:xfrm>
          <a:off x="2917303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917303" y="3734299"/>
        <a:ext cx="1204385" cy="602192"/>
      </dsp:txXfrm>
    </dsp:sp>
    <dsp:sp modelId="{BBFAC547-3D44-40EB-AD69-A03282933B70}">
      <dsp:nvSpPr>
        <dsp:cNvPr id="0" name=""/>
        <dsp:cNvSpPr/>
      </dsp:nvSpPr>
      <dsp:spPr>
        <a:xfrm>
          <a:off x="4374610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4374610" y="2879185"/>
        <a:ext cx="1204385" cy="602192"/>
      </dsp:txXfrm>
    </dsp:sp>
    <dsp:sp modelId="{86C786E7-01BA-4457-9101-32FA9B6C10C8}">
      <dsp:nvSpPr>
        <dsp:cNvPr id="0" name=""/>
        <dsp:cNvSpPr/>
      </dsp:nvSpPr>
      <dsp:spPr>
        <a:xfrm>
          <a:off x="4374610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4374610" y="3734299"/>
        <a:ext cx="1204385" cy="602192"/>
      </dsp:txXfrm>
    </dsp:sp>
    <dsp:sp modelId="{21DF82CC-6A00-4342-B60E-BC328CE14509}">
      <dsp:nvSpPr>
        <dsp:cNvPr id="0" name=""/>
        <dsp:cNvSpPr/>
      </dsp:nvSpPr>
      <dsp:spPr>
        <a:xfrm>
          <a:off x="6560570" y="2024071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560570" y="2024071"/>
        <a:ext cx="1204385" cy="602192"/>
      </dsp:txXfrm>
    </dsp:sp>
    <dsp:sp modelId="{391A5661-1A8D-4C0F-9A0D-4126994CE4DA}">
      <dsp:nvSpPr>
        <dsp:cNvPr id="0" name=""/>
        <dsp:cNvSpPr/>
      </dsp:nvSpPr>
      <dsp:spPr>
        <a:xfrm>
          <a:off x="5831917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5831917" y="2879185"/>
        <a:ext cx="1204385" cy="602192"/>
      </dsp:txXfrm>
    </dsp:sp>
    <dsp:sp modelId="{C310B01D-8649-40DF-A87D-A098A4D14D48}">
      <dsp:nvSpPr>
        <dsp:cNvPr id="0" name=""/>
        <dsp:cNvSpPr/>
      </dsp:nvSpPr>
      <dsp:spPr>
        <a:xfrm>
          <a:off x="5831917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5831917" y="3734299"/>
        <a:ext cx="1204385" cy="602192"/>
      </dsp:txXfrm>
    </dsp:sp>
    <dsp:sp modelId="{D62DC19A-6247-4E74-A9B4-2A6F7DBC8262}">
      <dsp:nvSpPr>
        <dsp:cNvPr id="0" name=""/>
        <dsp:cNvSpPr/>
      </dsp:nvSpPr>
      <dsp:spPr>
        <a:xfrm>
          <a:off x="7289224" y="2879185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289224" y="2879185"/>
        <a:ext cx="1204385" cy="602192"/>
      </dsp:txXfrm>
    </dsp:sp>
    <dsp:sp modelId="{8198B782-8531-4A10-9A61-E52A7CCCBA3D}">
      <dsp:nvSpPr>
        <dsp:cNvPr id="0" name=""/>
        <dsp:cNvSpPr/>
      </dsp:nvSpPr>
      <dsp:spPr>
        <a:xfrm>
          <a:off x="7289224" y="3734299"/>
          <a:ext cx="1204385" cy="602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9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289224" y="3734299"/>
        <a:ext cx="1204385" cy="60219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38A64D-4CFE-44BA-BFDD-919AAEFF06DA}">
      <dsp:nvSpPr>
        <dsp:cNvPr id="0" name=""/>
        <dsp:cNvSpPr/>
      </dsp:nvSpPr>
      <dsp:spPr>
        <a:xfrm>
          <a:off x="8180403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0BF509-6C79-4D73-94BA-0BF4F1801C70}">
      <dsp:nvSpPr>
        <dsp:cNvPr id="0" name=""/>
        <dsp:cNvSpPr/>
      </dsp:nvSpPr>
      <dsp:spPr>
        <a:xfrm>
          <a:off x="7466565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824"/>
              </a:lnTo>
              <a:lnTo>
                <a:pt x="759558" y="131824"/>
              </a:lnTo>
              <a:lnTo>
                <a:pt x="759558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02CF8F-D45C-42A1-A7B4-7862367B2AE6}">
      <dsp:nvSpPr>
        <dsp:cNvPr id="0" name=""/>
        <dsp:cNvSpPr/>
      </dsp:nvSpPr>
      <dsp:spPr>
        <a:xfrm>
          <a:off x="6661286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63E672-C82C-4F24-A86A-A70286B1DF7B}">
      <dsp:nvSpPr>
        <dsp:cNvPr id="0" name=""/>
        <dsp:cNvSpPr/>
      </dsp:nvSpPr>
      <dsp:spPr>
        <a:xfrm>
          <a:off x="6707006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759558" y="0"/>
              </a:moveTo>
              <a:lnTo>
                <a:pt x="759558" y="131824"/>
              </a:lnTo>
              <a:lnTo>
                <a:pt x="0" y="131824"/>
              </a:lnTo>
              <a:lnTo>
                <a:pt x="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89EE05-1E26-4277-8B08-790BA9601005}">
      <dsp:nvSpPr>
        <dsp:cNvPr id="0" name=""/>
        <dsp:cNvSpPr/>
      </dsp:nvSpPr>
      <dsp:spPr>
        <a:xfrm>
          <a:off x="4428330" y="1130237"/>
          <a:ext cx="3038234" cy="263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824"/>
              </a:lnTo>
              <a:lnTo>
                <a:pt x="3038234" y="131824"/>
              </a:lnTo>
              <a:lnTo>
                <a:pt x="3038234" y="2636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DBBA86-F7C7-49AD-B650-D1207C51E947}">
      <dsp:nvSpPr>
        <dsp:cNvPr id="0" name=""/>
        <dsp:cNvSpPr/>
      </dsp:nvSpPr>
      <dsp:spPr>
        <a:xfrm>
          <a:off x="5142169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7E9A40-272F-4899-9B45-72FBE75609D1}">
      <dsp:nvSpPr>
        <dsp:cNvPr id="0" name=""/>
        <dsp:cNvSpPr/>
      </dsp:nvSpPr>
      <dsp:spPr>
        <a:xfrm>
          <a:off x="4428330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824"/>
              </a:lnTo>
              <a:lnTo>
                <a:pt x="759558" y="131824"/>
              </a:lnTo>
              <a:lnTo>
                <a:pt x="759558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A5654D-A8BE-4EC1-B33D-729C0FCFEE17}">
      <dsp:nvSpPr>
        <dsp:cNvPr id="0" name=""/>
        <dsp:cNvSpPr/>
      </dsp:nvSpPr>
      <dsp:spPr>
        <a:xfrm>
          <a:off x="3623052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360091-C1A4-4997-B22D-F5EA4DE3063E}">
      <dsp:nvSpPr>
        <dsp:cNvPr id="0" name=""/>
        <dsp:cNvSpPr/>
      </dsp:nvSpPr>
      <dsp:spPr>
        <a:xfrm>
          <a:off x="3668772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759558" y="0"/>
              </a:moveTo>
              <a:lnTo>
                <a:pt x="759558" y="131824"/>
              </a:lnTo>
              <a:lnTo>
                <a:pt x="0" y="131824"/>
              </a:lnTo>
              <a:lnTo>
                <a:pt x="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4D6A5B-5007-49F3-BB7E-85026A2FD617}">
      <dsp:nvSpPr>
        <dsp:cNvPr id="0" name=""/>
        <dsp:cNvSpPr/>
      </dsp:nvSpPr>
      <dsp:spPr>
        <a:xfrm>
          <a:off x="4382610" y="1130237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04E910-FB58-44DC-897B-A5E616073145}">
      <dsp:nvSpPr>
        <dsp:cNvPr id="0" name=""/>
        <dsp:cNvSpPr/>
      </dsp:nvSpPr>
      <dsp:spPr>
        <a:xfrm>
          <a:off x="2103935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661E44-121C-48EE-A334-8F54421870B6}">
      <dsp:nvSpPr>
        <dsp:cNvPr id="0" name=""/>
        <dsp:cNvSpPr/>
      </dsp:nvSpPr>
      <dsp:spPr>
        <a:xfrm>
          <a:off x="1390096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824"/>
              </a:lnTo>
              <a:lnTo>
                <a:pt x="759558" y="131824"/>
              </a:lnTo>
              <a:lnTo>
                <a:pt x="759558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EF25F1-2BE1-449F-9BEB-63CE2445DA66}">
      <dsp:nvSpPr>
        <dsp:cNvPr id="0" name=""/>
        <dsp:cNvSpPr/>
      </dsp:nvSpPr>
      <dsp:spPr>
        <a:xfrm>
          <a:off x="584818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8083B0-FFAD-45FF-BB2B-C02B4A3C3D44}">
      <dsp:nvSpPr>
        <dsp:cNvPr id="0" name=""/>
        <dsp:cNvSpPr/>
      </dsp:nvSpPr>
      <dsp:spPr>
        <a:xfrm>
          <a:off x="630538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759558" y="0"/>
              </a:moveTo>
              <a:lnTo>
                <a:pt x="759558" y="131824"/>
              </a:lnTo>
              <a:lnTo>
                <a:pt x="0" y="131824"/>
              </a:lnTo>
              <a:lnTo>
                <a:pt x="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716CA8-ABF5-4349-A164-CAFDFFB7B271}">
      <dsp:nvSpPr>
        <dsp:cNvPr id="0" name=""/>
        <dsp:cNvSpPr/>
      </dsp:nvSpPr>
      <dsp:spPr>
        <a:xfrm>
          <a:off x="1390096" y="1130237"/>
          <a:ext cx="3038234" cy="263648"/>
        </a:xfrm>
        <a:custGeom>
          <a:avLst/>
          <a:gdLst/>
          <a:ahLst/>
          <a:cxnLst/>
          <a:rect l="0" t="0" r="0" b="0"/>
          <a:pathLst>
            <a:path>
              <a:moveTo>
                <a:pt x="3038234" y="0"/>
              </a:moveTo>
              <a:lnTo>
                <a:pt x="3038234" y="131824"/>
              </a:lnTo>
              <a:lnTo>
                <a:pt x="0" y="131824"/>
              </a:lnTo>
              <a:lnTo>
                <a:pt x="0" y="2636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736E8F-28F8-4C91-95E4-FA7A7CD8EAB7}">
      <dsp:nvSpPr>
        <dsp:cNvPr id="0" name=""/>
        <dsp:cNvSpPr/>
      </dsp:nvSpPr>
      <dsp:spPr>
        <a:xfrm>
          <a:off x="3800596" y="502502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800596" y="502502"/>
        <a:ext cx="1255468" cy="627734"/>
      </dsp:txXfrm>
    </dsp:sp>
    <dsp:sp modelId="{367ACFF5-B396-4050-9A6C-8B07332822EB}">
      <dsp:nvSpPr>
        <dsp:cNvPr id="0" name=""/>
        <dsp:cNvSpPr/>
      </dsp:nvSpPr>
      <dsp:spPr>
        <a:xfrm>
          <a:off x="762362" y="1393885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x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62362" y="1393885"/>
        <a:ext cx="1255468" cy="627734"/>
      </dsp:txXfrm>
    </dsp:sp>
    <dsp:sp modelId="{8797D5E8-97B4-451C-91C9-A8E747BE0A2D}">
      <dsp:nvSpPr>
        <dsp:cNvPr id="0" name=""/>
        <dsp:cNvSpPr/>
      </dsp:nvSpPr>
      <dsp:spPr>
        <a:xfrm>
          <a:off x="2804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804" y="2285268"/>
        <a:ext cx="1255468" cy="627734"/>
      </dsp:txXfrm>
    </dsp:sp>
    <dsp:sp modelId="{C4481695-2388-4926-842E-81D6841D8984}">
      <dsp:nvSpPr>
        <dsp:cNvPr id="0" name=""/>
        <dsp:cNvSpPr/>
      </dsp:nvSpPr>
      <dsp:spPr>
        <a:xfrm>
          <a:off x="2804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804" y="3176650"/>
        <a:ext cx="1255468" cy="627734"/>
      </dsp:txXfrm>
    </dsp:sp>
    <dsp:sp modelId="{6C1D6E1C-7E29-4262-BF2A-418DE0207956}">
      <dsp:nvSpPr>
        <dsp:cNvPr id="0" name=""/>
        <dsp:cNvSpPr/>
      </dsp:nvSpPr>
      <dsp:spPr>
        <a:xfrm>
          <a:off x="1521921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521921" y="2285268"/>
        <a:ext cx="1255468" cy="627734"/>
      </dsp:txXfrm>
    </dsp:sp>
    <dsp:sp modelId="{060477CD-8EFB-42F4-B97F-3A5FA1E5B9A1}">
      <dsp:nvSpPr>
        <dsp:cNvPr id="0" name=""/>
        <dsp:cNvSpPr/>
      </dsp:nvSpPr>
      <dsp:spPr>
        <a:xfrm>
          <a:off x="1521921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521921" y="3176650"/>
        <a:ext cx="1255468" cy="627734"/>
      </dsp:txXfrm>
    </dsp:sp>
    <dsp:sp modelId="{107EF301-7307-4ADA-9DDD-86D4A905B61D}">
      <dsp:nvSpPr>
        <dsp:cNvPr id="0" name=""/>
        <dsp:cNvSpPr/>
      </dsp:nvSpPr>
      <dsp:spPr>
        <a:xfrm>
          <a:off x="3800596" y="1393885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y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800596" y="1393885"/>
        <a:ext cx="1255468" cy="627734"/>
      </dsp:txXfrm>
    </dsp:sp>
    <dsp:sp modelId="{4C02B6C2-2B61-46D2-87FA-BE28E972B5A7}">
      <dsp:nvSpPr>
        <dsp:cNvPr id="0" name=""/>
        <dsp:cNvSpPr/>
      </dsp:nvSpPr>
      <dsp:spPr>
        <a:xfrm>
          <a:off x="3041038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041038" y="2285268"/>
        <a:ext cx="1255468" cy="627734"/>
      </dsp:txXfrm>
    </dsp:sp>
    <dsp:sp modelId="{B7C7588B-BF85-47F2-B48F-201AA61AA98F}">
      <dsp:nvSpPr>
        <dsp:cNvPr id="0" name=""/>
        <dsp:cNvSpPr/>
      </dsp:nvSpPr>
      <dsp:spPr>
        <a:xfrm>
          <a:off x="3041038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041038" y="3176650"/>
        <a:ext cx="1255468" cy="627734"/>
      </dsp:txXfrm>
    </dsp:sp>
    <dsp:sp modelId="{D5B77AEB-1CAB-4421-8A38-3B3F72DE0860}">
      <dsp:nvSpPr>
        <dsp:cNvPr id="0" name=""/>
        <dsp:cNvSpPr/>
      </dsp:nvSpPr>
      <dsp:spPr>
        <a:xfrm>
          <a:off x="4560155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4560155" y="2285268"/>
        <a:ext cx="1255468" cy="627734"/>
      </dsp:txXfrm>
    </dsp:sp>
    <dsp:sp modelId="{F3CBE925-04BA-42EE-836B-F6DA86C23795}">
      <dsp:nvSpPr>
        <dsp:cNvPr id="0" name=""/>
        <dsp:cNvSpPr/>
      </dsp:nvSpPr>
      <dsp:spPr>
        <a:xfrm>
          <a:off x="4560155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4560155" y="3176650"/>
        <a:ext cx="1255468" cy="627734"/>
      </dsp:txXfrm>
    </dsp:sp>
    <dsp:sp modelId="{4A7AD4A9-75BD-459F-BEBF-FAB0FA33B39B}">
      <dsp:nvSpPr>
        <dsp:cNvPr id="0" name=""/>
        <dsp:cNvSpPr/>
      </dsp:nvSpPr>
      <dsp:spPr>
        <a:xfrm>
          <a:off x="6838830" y="1393885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z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838830" y="1393885"/>
        <a:ext cx="1255468" cy="627734"/>
      </dsp:txXfrm>
    </dsp:sp>
    <dsp:sp modelId="{69892720-F4E9-4E1F-9DAC-A37C109298A5}">
      <dsp:nvSpPr>
        <dsp:cNvPr id="0" name=""/>
        <dsp:cNvSpPr/>
      </dsp:nvSpPr>
      <dsp:spPr>
        <a:xfrm>
          <a:off x="6079272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079272" y="2285268"/>
        <a:ext cx="1255468" cy="627734"/>
      </dsp:txXfrm>
    </dsp:sp>
    <dsp:sp modelId="{F61B2D74-D561-4D51-90A8-997AD723A38A}">
      <dsp:nvSpPr>
        <dsp:cNvPr id="0" name=""/>
        <dsp:cNvSpPr/>
      </dsp:nvSpPr>
      <dsp:spPr>
        <a:xfrm>
          <a:off x="6079272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079272" y="3176650"/>
        <a:ext cx="1255468" cy="627734"/>
      </dsp:txXfrm>
    </dsp:sp>
    <dsp:sp modelId="{A16F7AF6-A892-42B9-AECC-063D9C3D0F0A}">
      <dsp:nvSpPr>
        <dsp:cNvPr id="0" name=""/>
        <dsp:cNvSpPr/>
      </dsp:nvSpPr>
      <dsp:spPr>
        <a:xfrm>
          <a:off x="7598389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598389" y="2285268"/>
        <a:ext cx="1255468" cy="627734"/>
      </dsp:txXfrm>
    </dsp:sp>
    <dsp:sp modelId="{AF746FC3-0FB4-4108-9761-024F9B9FF24E}">
      <dsp:nvSpPr>
        <dsp:cNvPr id="0" name=""/>
        <dsp:cNvSpPr/>
      </dsp:nvSpPr>
      <dsp:spPr>
        <a:xfrm>
          <a:off x="7598389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598389" y="3176650"/>
        <a:ext cx="1255468" cy="62773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738E03-A23E-470F-AA14-C60C46E8C69E}">
      <dsp:nvSpPr>
        <dsp:cNvPr id="0" name=""/>
        <dsp:cNvSpPr/>
      </dsp:nvSpPr>
      <dsp:spPr>
        <a:xfrm>
          <a:off x="8180403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CB278B-D86E-4DBD-89ED-7E87060472F3}">
      <dsp:nvSpPr>
        <dsp:cNvPr id="0" name=""/>
        <dsp:cNvSpPr/>
      </dsp:nvSpPr>
      <dsp:spPr>
        <a:xfrm>
          <a:off x="7466565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824"/>
              </a:lnTo>
              <a:lnTo>
                <a:pt x="759558" y="131824"/>
              </a:lnTo>
              <a:lnTo>
                <a:pt x="759558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68117B-AB07-4697-99E8-3CD8EE5A461E}">
      <dsp:nvSpPr>
        <dsp:cNvPr id="0" name=""/>
        <dsp:cNvSpPr/>
      </dsp:nvSpPr>
      <dsp:spPr>
        <a:xfrm>
          <a:off x="6661286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8483F6-85BD-436D-AEB2-A7C92E3C20DC}">
      <dsp:nvSpPr>
        <dsp:cNvPr id="0" name=""/>
        <dsp:cNvSpPr/>
      </dsp:nvSpPr>
      <dsp:spPr>
        <a:xfrm>
          <a:off x="6707006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759558" y="0"/>
              </a:moveTo>
              <a:lnTo>
                <a:pt x="759558" y="131824"/>
              </a:lnTo>
              <a:lnTo>
                <a:pt x="0" y="131824"/>
              </a:lnTo>
              <a:lnTo>
                <a:pt x="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370DE0-5A88-43F6-B6F2-000D52B13561}">
      <dsp:nvSpPr>
        <dsp:cNvPr id="0" name=""/>
        <dsp:cNvSpPr/>
      </dsp:nvSpPr>
      <dsp:spPr>
        <a:xfrm>
          <a:off x="4428330" y="1130237"/>
          <a:ext cx="3038234" cy="263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824"/>
              </a:lnTo>
              <a:lnTo>
                <a:pt x="3038234" y="131824"/>
              </a:lnTo>
              <a:lnTo>
                <a:pt x="3038234" y="2636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1E730E-4D99-49EC-85C5-CEA45DF15A3F}">
      <dsp:nvSpPr>
        <dsp:cNvPr id="0" name=""/>
        <dsp:cNvSpPr/>
      </dsp:nvSpPr>
      <dsp:spPr>
        <a:xfrm>
          <a:off x="5142169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10DA5B-3301-4D7B-9FD8-A3FAB4182CC6}">
      <dsp:nvSpPr>
        <dsp:cNvPr id="0" name=""/>
        <dsp:cNvSpPr/>
      </dsp:nvSpPr>
      <dsp:spPr>
        <a:xfrm>
          <a:off x="4428330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824"/>
              </a:lnTo>
              <a:lnTo>
                <a:pt x="759558" y="131824"/>
              </a:lnTo>
              <a:lnTo>
                <a:pt x="759558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646A05-7CA8-467C-BF9C-BBB9F2C86A15}">
      <dsp:nvSpPr>
        <dsp:cNvPr id="0" name=""/>
        <dsp:cNvSpPr/>
      </dsp:nvSpPr>
      <dsp:spPr>
        <a:xfrm>
          <a:off x="3623052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0BB76D-BCE9-43F5-99DF-BAAB2EF97410}">
      <dsp:nvSpPr>
        <dsp:cNvPr id="0" name=""/>
        <dsp:cNvSpPr/>
      </dsp:nvSpPr>
      <dsp:spPr>
        <a:xfrm>
          <a:off x="3668772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759558" y="0"/>
              </a:moveTo>
              <a:lnTo>
                <a:pt x="759558" y="131824"/>
              </a:lnTo>
              <a:lnTo>
                <a:pt x="0" y="131824"/>
              </a:lnTo>
              <a:lnTo>
                <a:pt x="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161F37-4D9D-4DC1-B74E-C2F98E12D609}">
      <dsp:nvSpPr>
        <dsp:cNvPr id="0" name=""/>
        <dsp:cNvSpPr/>
      </dsp:nvSpPr>
      <dsp:spPr>
        <a:xfrm>
          <a:off x="4382610" y="1130237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AFAB6D-8004-42ED-AEE7-ADECE0D88954}">
      <dsp:nvSpPr>
        <dsp:cNvPr id="0" name=""/>
        <dsp:cNvSpPr/>
      </dsp:nvSpPr>
      <dsp:spPr>
        <a:xfrm>
          <a:off x="2103935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6E5740-0F20-4FC7-AF93-42C6F1F372F8}">
      <dsp:nvSpPr>
        <dsp:cNvPr id="0" name=""/>
        <dsp:cNvSpPr/>
      </dsp:nvSpPr>
      <dsp:spPr>
        <a:xfrm>
          <a:off x="1390096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824"/>
              </a:lnTo>
              <a:lnTo>
                <a:pt x="759558" y="131824"/>
              </a:lnTo>
              <a:lnTo>
                <a:pt x="759558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BACB8B-B3A7-4C01-BD99-639A199BA4E1}">
      <dsp:nvSpPr>
        <dsp:cNvPr id="0" name=""/>
        <dsp:cNvSpPr/>
      </dsp:nvSpPr>
      <dsp:spPr>
        <a:xfrm>
          <a:off x="584818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6AC4C8-521F-4C56-9CFA-7B97E7E995E2}">
      <dsp:nvSpPr>
        <dsp:cNvPr id="0" name=""/>
        <dsp:cNvSpPr/>
      </dsp:nvSpPr>
      <dsp:spPr>
        <a:xfrm>
          <a:off x="630538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759558" y="0"/>
              </a:moveTo>
              <a:lnTo>
                <a:pt x="759558" y="131824"/>
              </a:lnTo>
              <a:lnTo>
                <a:pt x="0" y="131824"/>
              </a:lnTo>
              <a:lnTo>
                <a:pt x="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3454CC-A534-43E2-94C1-171E7036D16B}">
      <dsp:nvSpPr>
        <dsp:cNvPr id="0" name=""/>
        <dsp:cNvSpPr/>
      </dsp:nvSpPr>
      <dsp:spPr>
        <a:xfrm>
          <a:off x="1390096" y="1130237"/>
          <a:ext cx="3038234" cy="263648"/>
        </a:xfrm>
        <a:custGeom>
          <a:avLst/>
          <a:gdLst/>
          <a:ahLst/>
          <a:cxnLst/>
          <a:rect l="0" t="0" r="0" b="0"/>
          <a:pathLst>
            <a:path>
              <a:moveTo>
                <a:pt x="3038234" y="0"/>
              </a:moveTo>
              <a:lnTo>
                <a:pt x="3038234" y="131824"/>
              </a:lnTo>
              <a:lnTo>
                <a:pt x="0" y="131824"/>
              </a:lnTo>
              <a:lnTo>
                <a:pt x="0" y="2636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DADCCE-2624-4D84-B8E9-228AAC541E65}">
      <dsp:nvSpPr>
        <dsp:cNvPr id="0" name=""/>
        <dsp:cNvSpPr/>
      </dsp:nvSpPr>
      <dsp:spPr>
        <a:xfrm>
          <a:off x="3800596" y="502502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800596" y="502502"/>
        <a:ext cx="1255468" cy="627734"/>
      </dsp:txXfrm>
    </dsp:sp>
    <dsp:sp modelId="{5D1F7183-5D6C-4BB3-B33C-9C504E9B6D25}">
      <dsp:nvSpPr>
        <dsp:cNvPr id="0" name=""/>
        <dsp:cNvSpPr/>
      </dsp:nvSpPr>
      <dsp:spPr>
        <a:xfrm>
          <a:off x="762362" y="1393885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62362" y="1393885"/>
        <a:ext cx="1255468" cy="627734"/>
      </dsp:txXfrm>
    </dsp:sp>
    <dsp:sp modelId="{65608F19-8784-499F-8479-59C1D4332C76}">
      <dsp:nvSpPr>
        <dsp:cNvPr id="0" name=""/>
        <dsp:cNvSpPr/>
      </dsp:nvSpPr>
      <dsp:spPr>
        <a:xfrm>
          <a:off x="2804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804" y="2285268"/>
        <a:ext cx="1255468" cy="627734"/>
      </dsp:txXfrm>
    </dsp:sp>
    <dsp:sp modelId="{9E8C3575-2264-4528-BD71-6CA6A9F3E727}">
      <dsp:nvSpPr>
        <dsp:cNvPr id="0" name=""/>
        <dsp:cNvSpPr/>
      </dsp:nvSpPr>
      <dsp:spPr>
        <a:xfrm>
          <a:off x="2804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39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804" y="3176650"/>
        <a:ext cx="1255468" cy="627734"/>
      </dsp:txXfrm>
    </dsp:sp>
    <dsp:sp modelId="{0C09D9C2-DA00-436D-B4D4-6EF4E51BF8E2}">
      <dsp:nvSpPr>
        <dsp:cNvPr id="0" name=""/>
        <dsp:cNvSpPr/>
      </dsp:nvSpPr>
      <dsp:spPr>
        <a:xfrm>
          <a:off x="1521921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521921" y="2285268"/>
        <a:ext cx="1255468" cy="627734"/>
      </dsp:txXfrm>
    </dsp:sp>
    <dsp:sp modelId="{AA1A2EF7-5126-47AA-AE27-A1482638DD01}">
      <dsp:nvSpPr>
        <dsp:cNvPr id="0" name=""/>
        <dsp:cNvSpPr/>
      </dsp:nvSpPr>
      <dsp:spPr>
        <a:xfrm>
          <a:off x="1521921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35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521921" y="3176650"/>
        <a:ext cx="1255468" cy="627734"/>
      </dsp:txXfrm>
    </dsp:sp>
    <dsp:sp modelId="{78505F59-625D-4B24-8A52-1CA52B446A7F}">
      <dsp:nvSpPr>
        <dsp:cNvPr id="0" name=""/>
        <dsp:cNvSpPr/>
      </dsp:nvSpPr>
      <dsp:spPr>
        <a:xfrm>
          <a:off x="3800596" y="1393885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800596" y="1393885"/>
        <a:ext cx="1255468" cy="627734"/>
      </dsp:txXfrm>
    </dsp:sp>
    <dsp:sp modelId="{AA82E30A-F65C-4B4E-9D1C-C5A7640F50C1}">
      <dsp:nvSpPr>
        <dsp:cNvPr id="0" name=""/>
        <dsp:cNvSpPr/>
      </dsp:nvSpPr>
      <dsp:spPr>
        <a:xfrm>
          <a:off x="3041038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041038" y="2285268"/>
        <a:ext cx="1255468" cy="627734"/>
      </dsp:txXfrm>
    </dsp:sp>
    <dsp:sp modelId="{5A5E4E6C-D5E6-42D9-B075-83BE353FF784}">
      <dsp:nvSpPr>
        <dsp:cNvPr id="0" name=""/>
        <dsp:cNvSpPr/>
      </dsp:nvSpPr>
      <dsp:spPr>
        <a:xfrm>
          <a:off x="3041038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46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041038" y="3176650"/>
        <a:ext cx="1255468" cy="627734"/>
      </dsp:txXfrm>
    </dsp:sp>
    <dsp:sp modelId="{C8480B1A-14FE-4FFF-A54C-853218C535E3}">
      <dsp:nvSpPr>
        <dsp:cNvPr id="0" name=""/>
        <dsp:cNvSpPr/>
      </dsp:nvSpPr>
      <dsp:spPr>
        <a:xfrm>
          <a:off x="4560155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4560155" y="2285268"/>
        <a:ext cx="1255468" cy="627734"/>
      </dsp:txXfrm>
    </dsp:sp>
    <dsp:sp modelId="{1C08E39E-0CDB-432B-8CEE-8433A06DE73E}">
      <dsp:nvSpPr>
        <dsp:cNvPr id="0" name=""/>
        <dsp:cNvSpPr/>
      </dsp:nvSpPr>
      <dsp:spPr>
        <a:xfrm>
          <a:off x="4560155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40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4560155" y="3176650"/>
        <a:ext cx="1255468" cy="627734"/>
      </dsp:txXfrm>
    </dsp:sp>
    <dsp:sp modelId="{C9DED6C3-4642-4FF8-99F7-5F071CEBA5EF}">
      <dsp:nvSpPr>
        <dsp:cNvPr id="0" name=""/>
        <dsp:cNvSpPr/>
      </dsp:nvSpPr>
      <dsp:spPr>
        <a:xfrm>
          <a:off x="6838830" y="1393885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838830" y="1393885"/>
        <a:ext cx="1255468" cy="627734"/>
      </dsp:txXfrm>
    </dsp:sp>
    <dsp:sp modelId="{4AF58770-7D08-416F-A953-C64BBD46E98F}">
      <dsp:nvSpPr>
        <dsp:cNvPr id="0" name=""/>
        <dsp:cNvSpPr/>
      </dsp:nvSpPr>
      <dsp:spPr>
        <a:xfrm>
          <a:off x="6079272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079272" y="2285268"/>
        <a:ext cx="1255468" cy="627734"/>
      </dsp:txXfrm>
    </dsp:sp>
    <dsp:sp modelId="{1FE8CD5F-8C4E-414F-A023-797A5876ADDE}">
      <dsp:nvSpPr>
        <dsp:cNvPr id="0" name=""/>
        <dsp:cNvSpPr/>
      </dsp:nvSpPr>
      <dsp:spPr>
        <a:xfrm>
          <a:off x="6079272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43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079272" y="3176650"/>
        <a:ext cx="1255468" cy="627734"/>
      </dsp:txXfrm>
    </dsp:sp>
    <dsp:sp modelId="{2BAF6F44-06B8-4FFB-8ACE-017970CDF42D}">
      <dsp:nvSpPr>
        <dsp:cNvPr id="0" name=""/>
        <dsp:cNvSpPr/>
      </dsp:nvSpPr>
      <dsp:spPr>
        <a:xfrm>
          <a:off x="7598389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598389" y="2285268"/>
        <a:ext cx="1255468" cy="627734"/>
      </dsp:txXfrm>
    </dsp:sp>
    <dsp:sp modelId="{D135BB65-FA0F-4903-B431-812CAB39B3B9}">
      <dsp:nvSpPr>
        <dsp:cNvPr id="0" name=""/>
        <dsp:cNvSpPr/>
      </dsp:nvSpPr>
      <dsp:spPr>
        <a:xfrm>
          <a:off x="7598389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47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598389" y="3176650"/>
        <a:ext cx="1255468" cy="62773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B5F704-7C86-4B82-B32E-1739800C8C4C}">
      <dsp:nvSpPr>
        <dsp:cNvPr id="0" name=""/>
        <dsp:cNvSpPr/>
      </dsp:nvSpPr>
      <dsp:spPr>
        <a:xfrm>
          <a:off x="8180403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313187-8F8C-46BD-B606-29C4ED497877}">
      <dsp:nvSpPr>
        <dsp:cNvPr id="0" name=""/>
        <dsp:cNvSpPr/>
      </dsp:nvSpPr>
      <dsp:spPr>
        <a:xfrm>
          <a:off x="7466565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824"/>
              </a:lnTo>
              <a:lnTo>
                <a:pt x="759558" y="131824"/>
              </a:lnTo>
              <a:lnTo>
                <a:pt x="759558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02CD9E-B54A-443A-9E0D-5869DB4E8CAD}">
      <dsp:nvSpPr>
        <dsp:cNvPr id="0" name=""/>
        <dsp:cNvSpPr/>
      </dsp:nvSpPr>
      <dsp:spPr>
        <a:xfrm>
          <a:off x="6661286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451AE6-18AB-4F45-9DF2-1AF5BEEB495F}">
      <dsp:nvSpPr>
        <dsp:cNvPr id="0" name=""/>
        <dsp:cNvSpPr/>
      </dsp:nvSpPr>
      <dsp:spPr>
        <a:xfrm>
          <a:off x="6707006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759558" y="0"/>
              </a:moveTo>
              <a:lnTo>
                <a:pt x="759558" y="131824"/>
              </a:lnTo>
              <a:lnTo>
                <a:pt x="0" y="131824"/>
              </a:lnTo>
              <a:lnTo>
                <a:pt x="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93A74C-20DC-4214-9968-6544FB9AD498}">
      <dsp:nvSpPr>
        <dsp:cNvPr id="0" name=""/>
        <dsp:cNvSpPr/>
      </dsp:nvSpPr>
      <dsp:spPr>
        <a:xfrm>
          <a:off x="4428330" y="1130237"/>
          <a:ext cx="3038234" cy="263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824"/>
              </a:lnTo>
              <a:lnTo>
                <a:pt x="3038234" y="131824"/>
              </a:lnTo>
              <a:lnTo>
                <a:pt x="3038234" y="2636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AC7FF3-DF09-4239-B6D7-CC3D2A4F89F0}">
      <dsp:nvSpPr>
        <dsp:cNvPr id="0" name=""/>
        <dsp:cNvSpPr/>
      </dsp:nvSpPr>
      <dsp:spPr>
        <a:xfrm>
          <a:off x="5142169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35F814-1ED9-42DC-AB00-73BA0FDF9F5F}">
      <dsp:nvSpPr>
        <dsp:cNvPr id="0" name=""/>
        <dsp:cNvSpPr/>
      </dsp:nvSpPr>
      <dsp:spPr>
        <a:xfrm>
          <a:off x="4428330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824"/>
              </a:lnTo>
              <a:lnTo>
                <a:pt x="759558" y="131824"/>
              </a:lnTo>
              <a:lnTo>
                <a:pt x="759558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7188E7-0907-43FE-85F4-6694499D85CD}">
      <dsp:nvSpPr>
        <dsp:cNvPr id="0" name=""/>
        <dsp:cNvSpPr/>
      </dsp:nvSpPr>
      <dsp:spPr>
        <a:xfrm>
          <a:off x="3623052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631BF8-4F5B-4539-A65E-7A95DC570FF4}">
      <dsp:nvSpPr>
        <dsp:cNvPr id="0" name=""/>
        <dsp:cNvSpPr/>
      </dsp:nvSpPr>
      <dsp:spPr>
        <a:xfrm>
          <a:off x="3668772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759558" y="0"/>
              </a:moveTo>
              <a:lnTo>
                <a:pt x="759558" y="131824"/>
              </a:lnTo>
              <a:lnTo>
                <a:pt x="0" y="131824"/>
              </a:lnTo>
              <a:lnTo>
                <a:pt x="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0C746A-A01D-4A8C-B8E0-54E187DB818F}">
      <dsp:nvSpPr>
        <dsp:cNvPr id="0" name=""/>
        <dsp:cNvSpPr/>
      </dsp:nvSpPr>
      <dsp:spPr>
        <a:xfrm>
          <a:off x="4382610" y="1130237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EB9833-809F-445B-B146-3D8770F58BFA}">
      <dsp:nvSpPr>
        <dsp:cNvPr id="0" name=""/>
        <dsp:cNvSpPr/>
      </dsp:nvSpPr>
      <dsp:spPr>
        <a:xfrm>
          <a:off x="2103935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BE0DB5-BC43-4E1A-B8C6-76E0B11F538E}">
      <dsp:nvSpPr>
        <dsp:cNvPr id="0" name=""/>
        <dsp:cNvSpPr/>
      </dsp:nvSpPr>
      <dsp:spPr>
        <a:xfrm>
          <a:off x="1390096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824"/>
              </a:lnTo>
              <a:lnTo>
                <a:pt x="759558" y="131824"/>
              </a:lnTo>
              <a:lnTo>
                <a:pt x="759558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CFCD09-5610-46BD-81C8-767EC07073C5}">
      <dsp:nvSpPr>
        <dsp:cNvPr id="0" name=""/>
        <dsp:cNvSpPr/>
      </dsp:nvSpPr>
      <dsp:spPr>
        <a:xfrm>
          <a:off x="584818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AE14EF-01B3-4EE0-9404-3C96995151F5}">
      <dsp:nvSpPr>
        <dsp:cNvPr id="0" name=""/>
        <dsp:cNvSpPr/>
      </dsp:nvSpPr>
      <dsp:spPr>
        <a:xfrm>
          <a:off x="630538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759558" y="0"/>
              </a:moveTo>
              <a:lnTo>
                <a:pt x="759558" y="131824"/>
              </a:lnTo>
              <a:lnTo>
                <a:pt x="0" y="131824"/>
              </a:lnTo>
              <a:lnTo>
                <a:pt x="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3D7A16-27E5-4786-A9E4-3B60C7410230}">
      <dsp:nvSpPr>
        <dsp:cNvPr id="0" name=""/>
        <dsp:cNvSpPr/>
      </dsp:nvSpPr>
      <dsp:spPr>
        <a:xfrm>
          <a:off x="1390096" y="1130237"/>
          <a:ext cx="3038234" cy="263648"/>
        </a:xfrm>
        <a:custGeom>
          <a:avLst/>
          <a:gdLst/>
          <a:ahLst/>
          <a:cxnLst/>
          <a:rect l="0" t="0" r="0" b="0"/>
          <a:pathLst>
            <a:path>
              <a:moveTo>
                <a:pt x="3038234" y="0"/>
              </a:moveTo>
              <a:lnTo>
                <a:pt x="3038234" y="131824"/>
              </a:lnTo>
              <a:lnTo>
                <a:pt x="0" y="131824"/>
              </a:lnTo>
              <a:lnTo>
                <a:pt x="0" y="2636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FFBB66-2FB2-4A44-911E-133DA8C325D0}">
      <dsp:nvSpPr>
        <dsp:cNvPr id="0" name=""/>
        <dsp:cNvSpPr/>
      </dsp:nvSpPr>
      <dsp:spPr>
        <a:xfrm>
          <a:off x="3800596" y="502502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35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800596" y="502502"/>
        <a:ext cx="1255468" cy="627734"/>
      </dsp:txXfrm>
    </dsp:sp>
    <dsp:sp modelId="{A69EF6D4-7835-4991-B540-DBB2A660A602}">
      <dsp:nvSpPr>
        <dsp:cNvPr id="0" name=""/>
        <dsp:cNvSpPr/>
      </dsp:nvSpPr>
      <dsp:spPr>
        <a:xfrm>
          <a:off x="762362" y="1393885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35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62362" y="1393885"/>
        <a:ext cx="1255468" cy="627734"/>
      </dsp:txXfrm>
    </dsp:sp>
    <dsp:sp modelId="{9A8452B6-E270-445D-8323-044AF9DE7C1C}">
      <dsp:nvSpPr>
        <dsp:cNvPr id="0" name=""/>
        <dsp:cNvSpPr/>
      </dsp:nvSpPr>
      <dsp:spPr>
        <a:xfrm>
          <a:off x="2804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39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804" y="2285268"/>
        <a:ext cx="1255468" cy="627734"/>
      </dsp:txXfrm>
    </dsp:sp>
    <dsp:sp modelId="{0C20D882-02E3-4613-9052-E449AAF4BB88}">
      <dsp:nvSpPr>
        <dsp:cNvPr id="0" name=""/>
        <dsp:cNvSpPr/>
      </dsp:nvSpPr>
      <dsp:spPr>
        <a:xfrm>
          <a:off x="2804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39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804" y="3176650"/>
        <a:ext cx="1255468" cy="627734"/>
      </dsp:txXfrm>
    </dsp:sp>
    <dsp:sp modelId="{6529DAB5-3CDE-4C15-B1A1-0B4D7A50D956}">
      <dsp:nvSpPr>
        <dsp:cNvPr id="0" name=""/>
        <dsp:cNvSpPr/>
      </dsp:nvSpPr>
      <dsp:spPr>
        <a:xfrm>
          <a:off x="1521921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35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521921" y="2285268"/>
        <a:ext cx="1255468" cy="627734"/>
      </dsp:txXfrm>
    </dsp:sp>
    <dsp:sp modelId="{B98902A8-023D-424B-BE59-4CAD19E20FDB}">
      <dsp:nvSpPr>
        <dsp:cNvPr id="0" name=""/>
        <dsp:cNvSpPr/>
      </dsp:nvSpPr>
      <dsp:spPr>
        <a:xfrm>
          <a:off x="1521921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35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521921" y="3176650"/>
        <a:ext cx="1255468" cy="627734"/>
      </dsp:txXfrm>
    </dsp:sp>
    <dsp:sp modelId="{A1A01053-6323-4B78-B0A5-153C7CCAF1B6}">
      <dsp:nvSpPr>
        <dsp:cNvPr id="0" name=""/>
        <dsp:cNvSpPr/>
      </dsp:nvSpPr>
      <dsp:spPr>
        <a:xfrm>
          <a:off x="3800596" y="1393885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40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800596" y="1393885"/>
        <a:ext cx="1255468" cy="627734"/>
      </dsp:txXfrm>
    </dsp:sp>
    <dsp:sp modelId="{9C268222-717B-437F-B48C-6AD7D462F8A4}">
      <dsp:nvSpPr>
        <dsp:cNvPr id="0" name=""/>
        <dsp:cNvSpPr/>
      </dsp:nvSpPr>
      <dsp:spPr>
        <a:xfrm>
          <a:off x="3041038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46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041038" y="2285268"/>
        <a:ext cx="1255468" cy="627734"/>
      </dsp:txXfrm>
    </dsp:sp>
    <dsp:sp modelId="{6CAEFE36-B9B9-4F65-82B4-551EB33504C1}">
      <dsp:nvSpPr>
        <dsp:cNvPr id="0" name=""/>
        <dsp:cNvSpPr/>
      </dsp:nvSpPr>
      <dsp:spPr>
        <a:xfrm>
          <a:off x="3041038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46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041038" y="3176650"/>
        <a:ext cx="1255468" cy="627734"/>
      </dsp:txXfrm>
    </dsp:sp>
    <dsp:sp modelId="{77D379CC-448E-4790-92CB-82486DCDFD97}">
      <dsp:nvSpPr>
        <dsp:cNvPr id="0" name=""/>
        <dsp:cNvSpPr/>
      </dsp:nvSpPr>
      <dsp:spPr>
        <a:xfrm>
          <a:off x="4560155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40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4560155" y="2285268"/>
        <a:ext cx="1255468" cy="627734"/>
      </dsp:txXfrm>
    </dsp:sp>
    <dsp:sp modelId="{FEF38B46-D88F-4298-849B-7C5A630BBC63}">
      <dsp:nvSpPr>
        <dsp:cNvPr id="0" name=""/>
        <dsp:cNvSpPr/>
      </dsp:nvSpPr>
      <dsp:spPr>
        <a:xfrm>
          <a:off x="4560155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40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4560155" y="3176650"/>
        <a:ext cx="1255468" cy="627734"/>
      </dsp:txXfrm>
    </dsp:sp>
    <dsp:sp modelId="{03E09B44-4948-472C-9C2A-90C847D44575}">
      <dsp:nvSpPr>
        <dsp:cNvPr id="0" name=""/>
        <dsp:cNvSpPr/>
      </dsp:nvSpPr>
      <dsp:spPr>
        <a:xfrm>
          <a:off x="6838830" y="1393885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43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838830" y="1393885"/>
        <a:ext cx="1255468" cy="627734"/>
      </dsp:txXfrm>
    </dsp:sp>
    <dsp:sp modelId="{18724759-3DFB-4127-94C0-753A2AC237FF}">
      <dsp:nvSpPr>
        <dsp:cNvPr id="0" name=""/>
        <dsp:cNvSpPr/>
      </dsp:nvSpPr>
      <dsp:spPr>
        <a:xfrm>
          <a:off x="6079272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43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079272" y="2285268"/>
        <a:ext cx="1255468" cy="627734"/>
      </dsp:txXfrm>
    </dsp:sp>
    <dsp:sp modelId="{8FEC5CF6-F38D-4990-B14D-0728D13FF28F}">
      <dsp:nvSpPr>
        <dsp:cNvPr id="0" name=""/>
        <dsp:cNvSpPr/>
      </dsp:nvSpPr>
      <dsp:spPr>
        <a:xfrm>
          <a:off x="6079272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43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079272" y="3176650"/>
        <a:ext cx="1255468" cy="627734"/>
      </dsp:txXfrm>
    </dsp:sp>
    <dsp:sp modelId="{852E2771-BE84-43D3-8B8A-FE1ADDAF3986}">
      <dsp:nvSpPr>
        <dsp:cNvPr id="0" name=""/>
        <dsp:cNvSpPr/>
      </dsp:nvSpPr>
      <dsp:spPr>
        <a:xfrm>
          <a:off x="7598389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47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598389" y="2285268"/>
        <a:ext cx="1255468" cy="627734"/>
      </dsp:txXfrm>
    </dsp:sp>
    <dsp:sp modelId="{832E98AF-68EE-4ED6-8888-F1099CB6D2CE}">
      <dsp:nvSpPr>
        <dsp:cNvPr id="0" name=""/>
        <dsp:cNvSpPr/>
      </dsp:nvSpPr>
      <dsp:spPr>
        <a:xfrm>
          <a:off x="7598389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47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598389" y="3176650"/>
        <a:ext cx="1255468" cy="62773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887E96-D9EF-43E2-BCF5-B4E988892ADD}">
      <dsp:nvSpPr>
        <dsp:cNvPr id="0" name=""/>
        <dsp:cNvSpPr/>
      </dsp:nvSpPr>
      <dsp:spPr>
        <a:xfrm>
          <a:off x="8180403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6D6608-B087-4592-9F09-AF0719059805}">
      <dsp:nvSpPr>
        <dsp:cNvPr id="0" name=""/>
        <dsp:cNvSpPr/>
      </dsp:nvSpPr>
      <dsp:spPr>
        <a:xfrm>
          <a:off x="7466565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824"/>
              </a:lnTo>
              <a:lnTo>
                <a:pt x="759558" y="131824"/>
              </a:lnTo>
              <a:lnTo>
                <a:pt x="759558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C08299-F4D5-4EAD-9671-70C1628FCC42}">
      <dsp:nvSpPr>
        <dsp:cNvPr id="0" name=""/>
        <dsp:cNvSpPr/>
      </dsp:nvSpPr>
      <dsp:spPr>
        <a:xfrm>
          <a:off x="6661286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F4769F-CE67-4B54-A057-0C4062D97C37}">
      <dsp:nvSpPr>
        <dsp:cNvPr id="0" name=""/>
        <dsp:cNvSpPr/>
      </dsp:nvSpPr>
      <dsp:spPr>
        <a:xfrm>
          <a:off x="6707006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759558" y="0"/>
              </a:moveTo>
              <a:lnTo>
                <a:pt x="759558" y="131824"/>
              </a:lnTo>
              <a:lnTo>
                <a:pt x="0" y="131824"/>
              </a:lnTo>
              <a:lnTo>
                <a:pt x="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9E042F-8003-4172-BA29-F6C2158CBE87}">
      <dsp:nvSpPr>
        <dsp:cNvPr id="0" name=""/>
        <dsp:cNvSpPr/>
      </dsp:nvSpPr>
      <dsp:spPr>
        <a:xfrm>
          <a:off x="4428330" y="1130237"/>
          <a:ext cx="3038234" cy="263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824"/>
              </a:lnTo>
              <a:lnTo>
                <a:pt x="3038234" y="131824"/>
              </a:lnTo>
              <a:lnTo>
                <a:pt x="3038234" y="2636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7D9510-77FF-47E7-85A1-299FBCF3258D}">
      <dsp:nvSpPr>
        <dsp:cNvPr id="0" name=""/>
        <dsp:cNvSpPr/>
      </dsp:nvSpPr>
      <dsp:spPr>
        <a:xfrm>
          <a:off x="5142169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33B9A6-EF75-4C02-AB09-39FD3777AF9C}">
      <dsp:nvSpPr>
        <dsp:cNvPr id="0" name=""/>
        <dsp:cNvSpPr/>
      </dsp:nvSpPr>
      <dsp:spPr>
        <a:xfrm>
          <a:off x="4428330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824"/>
              </a:lnTo>
              <a:lnTo>
                <a:pt x="759558" y="131824"/>
              </a:lnTo>
              <a:lnTo>
                <a:pt x="759558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CC5B49-2359-491B-98A4-85EDEC0BD68B}">
      <dsp:nvSpPr>
        <dsp:cNvPr id="0" name=""/>
        <dsp:cNvSpPr/>
      </dsp:nvSpPr>
      <dsp:spPr>
        <a:xfrm>
          <a:off x="3623052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4F09B7-FAE1-493C-BCCD-9E473D26AF77}">
      <dsp:nvSpPr>
        <dsp:cNvPr id="0" name=""/>
        <dsp:cNvSpPr/>
      </dsp:nvSpPr>
      <dsp:spPr>
        <a:xfrm>
          <a:off x="3668772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759558" y="0"/>
              </a:moveTo>
              <a:lnTo>
                <a:pt x="759558" y="131824"/>
              </a:lnTo>
              <a:lnTo>
                <a:pt x="0" y="131824"/>
              </a:lnTo>
              <a:lnTo>
                <a:pt x="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56FFC6-21CE-4F21-B59E-8895AEB34B57}">
      <dsp:nvSpPr>
        <dsp:cNvPr id="0" name=""/>
        <dsp:cNvSpPr/>
      </dsp:nvSpPr>
      <dsp:spPr>
        <a:xfrm>
          <a:off x="4382610" y="1130237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C06FE4-94B6-4D3A-93BC-150FBD1DF345}">
      <dsp:nvSpPr>
        <dsp:cNvPr id="0" name=""/>
        <dsp:cNvSpPr/>
      </dsp:nvSpPr>
      <dsp:spPr>
        <a:xfrm>
          <a:off x="2103935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AA6966-A3E0-41EE-89F1-B7D8AD2CE14E}">
      <dsp:nvSpPr>
        <dsp:cNvPr id="0" name=""/>
        <dsp:cNvSpPr/>
      </dsp:nvSpPr>
      <dsp:spPr>
        <a:xfrm>
          <a:off x="1390096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824"/>
              </a:lnTo>
              <a:lnTo>
                <a:pt x="759558" y="131824"/>
              </a:lnTo>
              <a:lnTo>
                <a:pt x="759558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6FAD2D-EE3F-4C79-953A-AD386F7761AF}">
      <dsp:nvSpPr>
        <dsp:cNvPr id="0" name=""/>
        <dsp:cNvSpPr/>
      </dsp:nvSpPr>
      <dsp:spPr>
        <a:xfrm>
          <a:off x="584818" y="2913002"/>
          <a:ext cx="91440" cy="2636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5C64BF-6434-48DE-A7B0-2F0D32618FAD}">
      <dsp:nvSpPr>
        <dsp:cNvPr id="0" name=""/>
        <dsp:cNvSpPr/>
      </dsp:nvSpPr>
      <dsp:spPr>
        <a:xfrm>
          <a:off x="630538" y="2021619"/>
          <a:ext cx="759558" cy="263648"/>
        </a:xfrm>
        <a:custGeom>
          <a:avLst/>
          <a:gdLst/>
          <a:ahLst/>
          <a:cxnLst/>
          <a:rect l="0" t="0" r="0" b="0"/>
          <a:pathLst>
            <a:path>
              <a:moveTo>
                <a:pt x="759558" y="0"/>
              </a:moveTo>
              <a:lnTo>
                <a:pt x="759558" y="131824"/>
              </a:lnTo>
              <a:lnTo>
                <a:pt x="0" y="131824"/>
              </a:lnTo>
              <a:lnTo>
                <a:pt x="0" y="2636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8B4C31-12FC-4623-96A4-EEA03B7AB870}">
      <dsp:nvSpPr>
        <dsp:cNvPr id="0" name=""/>
        <dsp:cNvSpPr/>
      </dsp:nvSpPr>
      <dsp:spPr>
        <a:xfrm>
          <a:off x="1390096" y="1130237"/>
          <a:ext cx="3038234" cy="263648"/>
        </a:xfrm>
        <a:custGeom>
          <a:avLst/>
          <a:gdLst/>
          <a:ahLst/>
          <a:cxnLst/>
          <a:rect l="0" t="0" r="0" b="0"/>
          <a:pathLst>
            <a:path>
              <a:moveTo>
                <a:pt x="3038234" y="0"/>
              </a:moveTo>
              <a:lnTo>
                <a:pt x="3038234" y="131824"/>
              </a:lnTo>
              <a:lnTo>
                <a:pt x="0" y="131824"/>
              </a:lnTo>
              <a:lnTo>
                <a:pt x="0" y="2636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4EDAB7-0C2F-49FE-9866-EC7D3236771B}">
      <dsp:nvSpPr>
        <dsp:cNvPr id="0" name=""/>
        <dsp:cNvSpPr/>
      </dsp:nvSpPr>
      <dsp:spPr>
        <a:xfrm>
          <a:off x="3800596" y="502502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v1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35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800596" y="502502"/>
        <a:ext cx="1255468" cy="627734"/>
      </dsp:txXfrm>
    </dsp:sp>
    <dsp:sp modelId="{08BA634A-E499-419C-BACD-78C63C749EA2}">
      <dsp:nvSpPr>
        <dsp:cNvPr id="0" name=""/>
        <dsp:cNvSpPr/>
      </dsp:nvSpPr>
      <dsp:spPr>
        <a:xfrm>
          <a:off x="762362" y="1393885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35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62362" y="1393885"/>
        <a:ext cx="1255468" cy="627734"/>
      </dsp:txXfrm>
    </dsp:sp>
    <dsp:sp modelId="{C7BFD9D0-1D7E-4DCC-AA15-1DBB93313260}">
      <dsp:nvSpPr>
        <dsp:cNvPr id="0" name=""/>
        <dsp:cNvSpPr/>
      </dsp:nvSpPr>
      <dsp:spPr>
        <a:xfrm>
          <a:off x="2804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39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804" y="2285268"/>
        <a:ext cx="1255468" cy="627734"/>
      </dsp:txXfrm>
    </dsp:sp>
    <dsp:sp modelId="{213E02BA-6983-474E-854C-28C4427D9863}">
      <dsp:nvSpPr>
        <dsp:cNvPr id="0" name=""/>
        <dsp:cNvSpPr/>
      </dsp:nvSpPr>
      <dsp:spPr>
        <a:xfrm>
          <a:off x="2804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39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2804" y="3176650"/>
        <a:ext cx="1255468" cy="627734"/>
      </dsp:txXfrm>
    </dsp:sp>
    <dsp:sp modelId="{E67FC5B1-1FB0-4267-9486-772845F7C082}">
      <dsp:nvSpPr>
        <dsp:cNvPr id="0" name=""/>
        <dsp:cNvSpPr/>
      </dsp:nvSpPr>
      <dsp:spPr>
        <a:xfrm>
          <a:off x="1521921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35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521921" y="2285268"/>
        <a:ext cx="1255468" cy="627734"/>
      </dsp:txXfrm>
    </dsp:sp>
    <dsp:sp modelId="{2A166718-8909-46C9-8266-DCDE53192352}">
      <dsp:nvSpPr>
        <dsp:cNvPr id="0" name=""/>
        <dsp:cNvSpPr/>
      </dsp:nvSpPr>
      <dsp:spPr>
        <a:xfrm>
          <a:off x="1521921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35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1521921" y="3176650"/>
        <a:ext cx="1255468" cy="627734"/>
      </dsp:txXfrm>
    </dsp:sp>
    <dsp:sp modelId="{B8FF811E-6D9E-4E29-8630-D57DF802E5FB}">
      <dsp:nvSpPr>
        <dsp:cNvPr id="0" name=""/>
        <dsp:cNvSpPr/>
      </dsp:nvSpPr>
      <dsp:spPr>
        <a:xfrm>
          <a:off x="3800596" y="1393885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40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800596" y="1393885"/>
        <a:ext cx="1255468" cy="627734"/>
      </dsp:txXfrm>
    </dsp:sp>
    <dsp:sp modelId="{882FBF49-148C-4C8F-BE84-D71D46BC2D1F}">
      <dsp:nvSpPr>
        <dsp:cNvPr id="0" name=""/>
        <dsp:cNvSpPr/>
      </dsp:nvSpPr>
      <dsp:spPr>
        <a:xfrm>
          <a:off x="3041038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46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041038" y="2285268"/>
        <a:ext cx="1255468" cy="627734"/>
      </dsp:txXfrm>
    </dsp:sp>
    <dsp:sp modelId="{99C9B6EB-44E3-486E-B139-BF1997B7D4F2}">
      <dsp:nvSpPr>
        <dsp:cNvPr id="0" name=""/>
        <dsp:cNvSpPr/>
      </dsp:nvSpPr>
      <dsp:spPr>
        <a:xfrm>
          <a:off x="3041038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46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3041038" y="3176650"/>
        <a:ext cx="1255468" cy="627734"/>
      </dsp:txXfrm>
    </dsp:sp>
    <dsp:sp modelId="{4CEBDD4F-1524-4475-8002-39991F2846A5}">
      <dsp:nvSpPr>
        <dsp:cNvPr id="0" name=""/>
        <dsp:cNvSpPr/>
      </dsp:nvSpPr>
      <dsp:spPr>
        <a:xfrm>
          <a:off x="4560155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40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4560155" y="2285268"/>
        <a:ext cx="1255468" cy="627734"/>
      </dsp:txXfrm>
    </dsp:sp>
    <dsp:sp modelId="{9115083A-61E2-424F-ABA1-D9AA82AB314D}">
      <dsp:nvSpPr>
        <dsp:cNvPr id="0" name=""/>
        <dsp:cNvSpPr/>
      </dsp:nvSpPr>
      <dsp:spPr>
        <a:xfrm>
          <a:off x="4560155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40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4560155" y="3176650"/>
        <a:ext cx="1255468" cy="627734"/>
      </dsp:txXfrm>
    </dsp:sp>
    <dsp:sp modelId="{5E243CC4-FFA0-4B16-8753-30D1920268DC}">
      <dsp:nvSpPr>
        <dsp:cNvPr id="0" name=""/>
        <dsp:cNvSpPr/>
      </dsp:nvSpPr>
      <dsp:spPr>
        <a:xfrm>
          <a:off x="6838830" y="1393885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43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838830" y="1393885"/>
        <a:ext cx="1255468" cy="627734"/>
      </dsp:txXfrm>
    </dsp:sp>
    <dsp:sp modelId="{5787A432-3B9D-4B7B-B84E-10C103B6A7B8}">
      <dsp:nvSpPr>
        <dsp:cNvPr id="0" name=""/>
        <dsp:cNvSpPr/>
      </dsp:nvSpPr>
      <dsp:spPr>
        <a:xfrm>
          <a:off x="6079272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43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079272" y="2285268"/>
        <a:ext cx="1255468" cy="627734"/>
      </dsp:txXfrm>
    </dsp:sp>
    <dsp:sp modelId="{954FD59E-5243-405B-8FD1-BE19BD81F1B9}">
      <dsp:nvSpPr>
        <dsp:cNvPr id="0" name=""/>
        <dsp:cNvSpPr/>
      </dsp:nvSpPr>
      <dsp:spPr>
        <a:xfrm>
          <a:off x="6079272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43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6079272" y="3176650"/>
        <a:ext cx="1255468" cy="627734"/>
      </dsp:txXfrm>
    </dsp:sp>
    <dsp:sp modelId="{6EDDC838-2741-421E-AAC8-FCC4CAE412EC}">
      <dsp:nvSpPr>
        <dsp:cNvPr id="0" name=""/>
        <dsp:cNvSpPr/>
      </dsp:nvSpPr>
      <dsp:spPr>
        <a:xfrm>
          <a:off x="7598389" y="2285268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47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598389" y="2285268"/>
        <a:ext cx="1255468" cy="627734"/>
      </dsp:txXfrm>
    </dsp:sp>
    <dsp:sp modelId="{455A6AEC-C3C1-4C35-81AE-A45166E16EFA}">
      <dsp:nvSpPr>
        <dsp:cNvPr id="0" name=""/>
        <dsp:cNvSpPr/>
      </dsp:nvSpPr>
      <dsp:spPr>
        <a:xfrm>
          <a:off x="7598389" y="3176650"/>
          <a:ext cx="1255468" cy="627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v2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rPr>
            <a:t>47</a:t>
          </a:r>
          <a:endParaRPr kumimoji="0" lang="en-US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endParaRPr>
        </a:p>
      </dsp:txBody>
      <dsp:txXfrm>
        <a:off x="7598389" y="3176650"/>
        <a:ext cx="1255468" cy="6277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D80DD3-7B29-438D-8471-A5DE92D11108}" type="datetimeFigureOut">
              <a:rPr lang="sl-SI" smtClean="0"/>
              <a:t>8.4.2013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998378-68A8-462E-895F-D96D6B6E9B9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59857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FA450A74-8489-43F3-910F-1D1CE8040316}" type="slidenum">
              <a:rPr lang="en-US" smtClean="0">
                <a:latin typeface="Times New Roman" pitchFamily="18" charset="0"/>
              </a:rPr>
              <a:pPr/>
              <a:t>1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6EB9F60-7AB4-4A90-AC89-21FFC5F41DA2}" type="slidenum">
              <a:rPr lang="en-US" smtClean="0">
                <a:latin typeface="Times New Roman" pitchFamily="18" charset="0"/>
              </a:rPr>
              <a:pPr/>
              <a:t>12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858DC0E8-F2CE-4FB5-AF8A-97D14698B23B}" type="slidenum">
              <a:rPr lang="en-US" smtClean="0">
                <a:latin typeface="Times New Roman" pitchFamily="18" charset="0"/>
              </a:rPr>
              <a:pPr/>
              <a:t>13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49D018F9-A41E-404E-8B3B-73B00C636ED9}" type="slidenum">
              <a:rPr lang="en-US" smtClean="0">
                <a:latin typeface="Times New Roman" pitchFamily="18" charset="0"/>
              </a:rPr>
              <a:pPr/>
              <a:t>14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3E2273AE-1112-4BCE-89A7-68700142A53A}" type="slidenum">
              <a:rPr lang="en-US" smtClean="0">
                <a:latin typeface="Times New Roman" pitchFamily="18" charset="0"/>
              </a:rPr>
              <a:pPr/>
              <a:t>15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ABAC5632-EB53-41B6-8BB0-A47CD14539D6}" type="slidenum">
              <a:rPr lang="en-US" smtClean="0">
                <a:latin typeface="Times New Roman" pitchFamily="18" charset="0"/>
              </a:rPr>
              <a:pPr/>
              <a:t>16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A734D894-8F50-49CE-90BE-1CAC2C7412B4}" type="slidenum">
              <a:rPr lang="en-US" smtClean="0">
                <a:latin typeface="Times New Roman" pitchFamily="18" charset="0"/>
              </a:rPr>
              <a:pPr/>
              <a:t>17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587E674-8E46-4A97-8AAC-68F229322192}" type="slidenum">
              <a:rPr lang="en-US" smtClean="0">
                <a:latin typeface="Times New Roman" pitchFamily="18" charset="0"/>
              </a:rPr>
              <a:pPr/>
              <a:t>18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546CA458-9FD3-4A99-9470-CEA8F202F6AC}" type="slidenum">
              <a:rPr lang="en-US" smtClean="0">
                <a:latin typeface="Times New Roman" pitchFamily="18" charset="0"/>
              </a:rPr>
              <a:pPr/>
              <a:t>19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80A71A1-D6C4-4C40-9F74-E0E4B49B3228}" type="slidenum">
              <a:rPr lang="en-US" smtClean="0">
                <a:latin typeface="Times New Roman" pitchFamily="18" charset="0"/>
              </a:rPr>
              <a:pPr/>
              <a:t>20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45F2A090-5083-4FA8-9C1A-7E1849E0D35F}" type="slidenum">
              <a:rPr lang="en-US" smtClean="0">
                <a:latin typeface="Times New Roman" pitchFamily="18" charset="0"/>
              </a:rPr>
              <a:pPr/>
              <a:t>21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166756A-A23E-4B7E-8EDC-FB5590BDC8E8}" type="slidenum">
              <a:rPr lang="en-US" smtClean="0">
                <a:latin typeface="Times New Roman" pitchFamily="18" charset="0"/>
              </a:rPr>
              <a:pPr/>
              <a:t>2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0701C3F5-D373-4B57-B5E9-FF44488D03F6}" type="slidenum">
              <a:rPr lang="en-US" smtClean="0">
                <a:latin typeface="Times New Roman" pitchFamily="18" charset="0"/>
              </a:rPr>
              <a:pPr/>
              <a:t>22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D79C7FB-0C33-456C-A454-58F81F6D1F06}" type="slidenum">
              <a:rPr lang="en-US" smtClean="0">
                <a:latin typeface="Times New Roman" pitchFamily="18" charset="0"/>
              </a:rPr>
              <a:pPr/>
              <a:t>23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74E807F-D7C7-455C-B380-129D4B8A7A9B}" type="slidenum">
              <a:rPr lang="en-US" smtClean="0">
                <a:latin typeface="Times New Roman" pitchFamily="18" charset="0"/>
              </a:rPr>
              <a:pPr/>
              <a:t>24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5162A1A1-D799-4A44-92C5-7042AB51CA5C}" type="slidenum">
              <a:rPr lang="en-US" smtClean="0">
                <a:latin typeface="Times New Roman" pitchFamily="18" charset="0"/>
              </a:rPr>
              <a:pPr/>
              <a:t>25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AD2EF802-6CEE-4866-9628-A86C70DA16D8}" type="slidenum">
              <a:rPr lang="en-US" smtClean="0">
                <a:latin typeface="Times New Roman" pitchFamily="18" charset="0"/>
              </a:rPr>
              <a:pPr/>
              <a:t>26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FB5250D-5007-498A-9B8D-B234A222F2CE}" type="slidenum">
              <a:rPr lang="en-US" smtClean="0">
                <a:latin typeface="Times New Roman" pitchFamily="18" charset="0"/>
              </a:rPr>
              <a:pPr/>
              <a:t>27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A320BC0-91AF-4F5A-B491-209F3B4D0A45}" type="slidenum">
              <a:rPr lang="en-US" smtClean="0">
                <a:latin typeface="Times New Roman" pitchFamily="18" charset="0"/>
              </a:rPr>
              <a:pPr/>
              <a:t>28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7832742-7A49-41BF-B3BB-A38DDBCE023C}" type="slidenum">
              <a:rPr lang="en-US" smtClean="0">
                <a:latin typeface="Times New Roman" pitchFamily="18" charset="0"/>
              </a:rPr>
              <a:pPr/>
              <a:t>29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82B63EAE-B3B9-4304-AF0C-B93D1CFA779D}" type="slidenum">
              <a:rPr lang="en-US" smtClean="0">
                <a:latin typeface="Times New Roman" pitchFamily="18" charset="0"/>
              </a:rPr>
              <a:pPr/>
              <a:t>30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F4EBEC29-58B0-4753-BACD-D9FB80FA7932}" type="slidenum">
              <a:rPr lang="en-US" smtClean="0">
                <a:latin typeface="Times New Roman" pitchFamily="18" charset="0"/>
              </a:rPr>
              <a:pPr/>
              <a:t>3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8B0CAC0-04DC-4A93-BACC-D355D0FE2F5C}" type="slidenum">
              <a:rPr lang="en-US" smtClean="0">
                <a:latin typeface="Times New Roman" pitchFamily="18" charset="0"/>
              </a:rPr>
              <a:pPr/>
              <a:t>4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8B0CAC0-04DC-4A93-BACC-D355D0FE2F5C}" type="slidenum">
              <a:rPr lang="en-US" smtClean="0">
                <a:latin typeface="Times New Roman" pitchFamily="18" charset="0"/>
              </a:rPr>
              <a:pPr/>
              <a:t>6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7832742-7A49-41BF-B3BB-A38DDBCE023C}" type="slidenum">
              <a:rPr lang="en-US" smtClean="0">
                <a:latin typeface="Times New Roman" pitchFamily="18" charset="0"/>
              </a:rPr>
              <a:pPr/>
              <a:t>7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82B63EAE-B3B9-4304-AF0C-B93D1CFA779D}" type="slidenum">
              <a:rPr lang="en-US" smtClean="0">
                <a:latin typeface="Times New Roman" pitchFamily="18" charset="0"/>
              </a:rPr>
              <a:pPr/>
              <a:t>8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B5CE8E5-50D0-44F0-8E2D-7DC854920797}" type="slidenum">
              <a:rPr lang="en-US" smtClean="0">
                <a:latin typeface="Times New Roman" pitchFamily="18" charset="0"/>
              </a:rPr>
              <a:pPr/>
              <a:t>9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12C0DBF-0C83-4659-BAB9-F899973B7882}" type="slidenum">
              <a:rPr lang="en-US" smtClean="0">
                <a:latin typeface="Times New Roman" pitchFamily="18" charset="0"/>
              </a:rPr>
              <a:pPr/>
              <a:t>11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87227-F0C9-4396-AC34-30042F2206F4}" type="datetimeFigureOut">
              <a:rPr lang="sl-SI" smtClean="0"/>
              <a:t>8.4.2013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2CAE3-9580-4BEC-879E-9D42336DEFB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34959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87227-F0C9-4396-AC34-30042F2206F4}" type="datetimeFigureOut">
              <a:rPr lang="sl-SI" smtClean="0"/>
              <a:t>8.4.2013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2CAE3-9580-4BEC-879E-9D42336DEFB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27863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87227-F0C9-4396-AC34-30042F2206F4}" type="datetimeFigureOut">
              <a:rPr lang="sl-SI" smtClean="0"/>
              <a:t>8.4.2013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2CAE3-9580-4BEC-879E-9D42336DEFB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75746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001000" cy="6842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566738" y="1341438"/>
            <a:ext cx="8001000" cy="5040312"/>
          </a:xfrm>
        </p:spPr>
        <p:txBody>
          <a:bodyPr/>
          <a:lstStyle/>
          <a:p>
            <a:pPr lvl="0"/>
            <a:endParaRPr lang="sl-SI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C6574-F66B-4D23-AE8F-A76117CF918C}" type="slidenum">
              <a:rPr lang="sl-SI"/>
              <a:pPr>
                <a:defRPr/>
              </a:pPr>
              <a:t>‹#›</a:t>
            </a:fld>
            <a:r>
              <a:rPr lang="sl-SI"/>
              <a:t> : 2005/6</a:t>
            </a:r>
          </a:p>
        </p:txBody>
      </p:sp>
    </p:spTree>
    <p:extLst>
      <p:ext uri="{BB962C8B-B14F-4D97-AF65-F5344CB8AC3E}">
        <p14:creationId xmlns:p14="http://schemas.microsoft.com/office/powerpoint/2010/main" val="5695851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001000" cy="6842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341438"/>
            <a:ext cx="8001000" cy="2443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738" y="3937000"/>
            <a:ext cx="8001000" cy="2444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E4753A-2463-495C-BD57-86C12DFFEBCF}" type="slidenum">
              <a:rPr lang="sl-SI"/>
              <a:pPr>
                <a:defRPr/>
              </a:pPr>
              <a:t>‹#›</a:t>
            </a:fld>
            <a:r>
              <a:rPr lang="sl-SI"/>
              <a:t> : 2005/6</a:t>
            </a:r>
          </a:p>
        </p:txBody>
      </p:sp>
    </p:spTree>
    <p:extLst>
      <p:ext uri="{BB962C8B-B14F-4D97-AF65-F5344CB8AC3E}">
        <p14:creationId xmlns:p14="http://schemas.microsoft.com/office/powerpoint/2010/main" val="1636955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87227-F0C9-4396-AC34-30042F2206F4}" type="datetimeFigureOut">
              <a:rPr lang="sl-SI" smtClean="0"/>
              <a:t>8.4.2013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2CAE3-9580-4BEC-879E-9D42336DEFB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71171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87227-F0C9-4396-AC34-30042F2206F4}" type="datetimeFigureOut">
              <a:rPr lang="sl-SI" smtClean="0"/>
              <a:t>8.4.2013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2CAE3-9580-4BEC-879E-9D42336DEFB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40394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87227-F0C9-4396-AC34-30042F2206F4}" type="datetimeFigureOut">
              <a:rPr lang="sl-SI" smtClean="0"/>
              <a:t>8.4.2013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2CAE3-9580-4BEC-879E-9D42336DEFB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05284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87227-F0C9-4396-AC34-30042F2206F4}" type="datetimeFigureOut">
              <a:rPr lang="sl-SI" smtClean="0"/>
              <a:t>8.4.2013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2CAE3-9580-4BEC-879E-9D42336DEFB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86762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87227-F0C9-4396-AC34-30042F2206F4}" type="datetimeFigureOut">
              <a:rPr lang="sl-SI" smtClean="0"/>
              <a:t>8.4.2013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2CAE3-9580-4BEC-879E-9D42336DEFB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91073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87227-F0C9-4396-AC34-30042F2206F4}" type="datetimeFigureOut">
              <a:rPr lang="sl-SI" smtClean="0"/>
              <a:t>8.4.2013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2CAE3-9580-4BEC-879E-9D42336DEFB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25081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87227-F0C9-4396-AC34-30042F2206F4}" type="datetimeFigureOut">
              <a:rPr lang="sl-SI" smtClean="0"/>
              <a:t>8.4.2013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2CAE3-9580-4BEC-879E-9D42336DEFB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41059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87227-F0C9-4396-AC34-30042F2206F4}" type="datetimeFigureOut">
              <a:rPr lang="sl-SI" smtClean="0"/>
              <a:t>8.4.2013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2CAE3-9580-4BEC-879E-9D42336DEFB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61708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87227-F0C9-4396-AC34-30042F2206F4}" type="datetimeFigureOut">
              <a:rPr lang="sl-SI" smtClean="0"/>
              <a:t>8.4.2013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2CAE3-9580-4BEC-879E-9D42336DEFB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23157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smtClean="0"/>
              <a:t>PROBLEM TRGOVSKEGA POTNIKA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12612481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ŠE ENKRAT O DREVESU STANJ</a:t>
            </a:r>
            <a:endParaRPr lang="sl-S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4316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3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>
            <a:normAutofit fontScale="90000"/>
          </a:bodyPr>
          <a:lstStyle/>
          <a:p>
            <a:pPr eaLnBrk="1" hangingPunct="1"/>
            <a:r>
              <a:rPr lang="en-US" smtClean="0"/>
              <a:t>Drevo stanj</a:t>
            </a:r>
          </a:p>
        </p:txBody>
      </p:sp>
      <p:sp>
        <p:nvSpPr>
          <p:cNvPr id="208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323850" y="1628775"/>
          <a:ext cx="8496300" cy="5505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17126" name="AutoShape 38"/>
          <p:cNvSpPr>
            <a:spLocks noChangeArrowheads="1"/>
          </p:cNvSpPr>
          <p:nvPr/>
        </p:nvSpPr>
        <p:spPr bwMode="auto">
          <a:xfrm>
            <a:off x="3955498" y="5805264"/>
            <a:ext cx="3671888" cy="1006475"/>
          </a:xfrm>
          <a:prstGeom prst="wedgeRoundRectCallout">
            <a:avLst>
              <a:gd name="adj1" fmla="val -50808"/>
              <a:gd name="adj2" fmla="val -138234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sl-SI"/>
              <a:t>Koliko nas stane najkrajša krožna pot s povezavama  V1 – V3  in V3 – V2</a:t>
            </a:r>
          </a:p>
        </p:txBody>
      </p:sp>
      <p:sp>
        <p:nvSpPr>
          <p:cNvPr id="217127" name="AutoShape 39"/>
          <p:cNvSpPr>
            <a:spLocks noChangeArrowheads="1"/>
          </p:cNvSpPr>
          <p:nvPr/>
        </p:nvSpPr>
        <p:spPr bwMode="auto">
          <a:xfrm>
            <a:off x="1547813" y="1700213"/>
            <a:ext cx="2663825" cy="936625"/>
          </a:xfrm>
          <a:prstGeom prst="wedgeRoundRectCallout">
            <a:avLst>
              <a:gd name="adj1" fmla="val -44003"/>
              <a:gd name="adj2" fmla="val 19306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sl-SI" sz="1400"/>
              <a:t>Vpišemo še vrednost, koliko nas stane najkrajša krožna pot s povezavo V1 – V2</a:t>
            </a:r>
          </a:p>
        </p:txBody>
      </p:sp>
    </p:spTree>
    <p:extLst>
      <p:ext uri="{BB962C8B-B14F-4D97-AF65-F5344CB8AC3E}">
        <p14:creationId xmlns:p14="http://schemas.microsoft.com/office/powerpoint/2010/main" val="840140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32BE290-4982-4DC1-9129-67CD5B18CF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graphicEl>
                                              <a:dgm id="{C32BE290-4982-4DC1-9129-67CD5B18CF2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C82D664-23DC-4A8F-B4D6-E53279CE61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">
                                            <p:graphicEl>
                                              <a:dgm id="{1C82D664-23DC-4A8F-B4D6-E53279CE6124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0C05EFF-6B6E-4BCB-8390-DD48BF11F6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">
                                            <p:graphicEl>
                                              <a:dgm id="{40C05EFF-6B6E-4BCB-8390-DD48BF11F6DD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D945767-1313-47B5-99CE-95B3329040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">
                                            <p:graphicEl>
                                              <a:dgm id="{1D945767-1313-47B5-99CE-95B33290408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17233EE-EDCB-4B51-826C-3D9FF876F4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2">
                                            <p:graphicEl>
                                              <a:dgm id="{E17233EE-EDCB-4B51-826C-3D9FF876F4D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BDB7387-B14D-4FB5-ABB0-9C4726BB90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2">
                                            <p:graphicEl>
                                              <a:dgm id="{9BDB7387-B14D-4FB5-ABB0-9C4726BB9074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1DF82CC-6A00-4342-B60E-BC328CE145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">
                                            <p:graphicEl>
                                              <a:dgm id="{21DF82CC-6A00-4342-B60E-BC328CE1450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995EDF3-A036-47A3-B646-14710849DF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">
                                            <p:graphicEl>
                                              <a:dgm id="{2995EDF3-A036-47A3-B646-14710849DF6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A0F6673-B5E6-4949-9A3C-8EAFC74FA2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2">
                                            <p:graphicEl>
                                              <a:dgm id="{FA0F6673-B5E6-4949-9A3C-8EAFC74FA28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0315FC4-BDD7-4DC2-85CA-2751D0E517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2">
                                            <p:graphicEl>
                                              <a:dgm id="{B0315FC4-BDD7-4DC2-85CA-2751D0E517F7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BE8D4C6-4BF7-464B-A810-43113BC85C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1" dur="1" fill="hold"/>
                                        <p:tgtEl>
                                          <p:spTgt spid="2">
                                            <p:graphicEl>
                                              <a:dgm id="{CBE8D4C6-4BF7-464B-A810-43113BC85C4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9B9622F-336E-43F5-A166-265143380F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2">
                                            <p:graphicEl>
                                              <a:dgm id="{F9B9622F-336E-43F5-A166-265143380F5E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6971C5F-068A-40ED-A6BA-6884D5B800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2">
                                            <p:graphicEl>
                                              <a:dgm id="{26971C5F-068A-40ED-A6BA-6884D5B80034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187C32C-85E2-4458-AB91-EABE28755F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2">
                                            <p:graphicEl>
                                              <a:dgm id="{7187C32C-85E2-4458-AB91-EABE28755FD3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BFAC547-3D44-40EB-AD69-A03282933B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3" dur="1" fill="hold"/>
                                        <p:tgtEl>
                                          <p:spTgt spid="2">
                                            <p:graphicEl>
                                              <a:dgm id="{BBFAC547-3D44-40EB-AD69-A03282933B7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52A0217-3306-4CF8-A848-E500A9F13A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6" dur="1" fill="hold"/>
                                        <p:tgtEl>
                                          <p:spTgt spid="2">
                                            <p:graphicEl>
                                              <a:dgm id="{452A0217-3306-4CF8-A848-E500A9F13A1D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91A5661-1A8D-4C0F-9A0D-4126994CE4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2">
                                            <p:graphicEl>
                                              <a:dgm id="{391A5661-1A8D-4C0F-9A0D-4126994CE4DA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9FC4825-0F24-450D-A16E-4805C2FBAF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2">
                                            <p:graphicEl>
                                              <a:dgm id="{39FC4825-0F24-450D-A16E-4805C2FBAF2A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62DC19A-6247-4E74-A9B4-2A6F7DBC82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5" dur="1" fill="hold"/>
                                        <p:tgtEl>
                                          <p:spTgt spid="2">
                                            <p:graphicEl>
                                              <a:dgm id="{D62DC19A-6247-4E74-A9B4-2A6F7DBC8262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577F3BD-F8E3-4FA0-A0E4-915636C1D0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0" dur="1" fill="hold"/>
                                        <p:tgtEl>
                                          <p:spTgt spid="2">
                                            <p:graphicEl>
                                              <a:dgm id="{F577F3BD-F8E3-4FA0-A0E4-915636C1D033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4F8E48D-4634-44BE-9E0F-C7C0A860C5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3" dur="1" fill="hold"/>
                                        <p:tgtEl>
                                          <p:spTgt spid="2">
                                            <p:graphicEl>
                                              <a:dgm id="{04F8E48D-4634-44BE-9E0F-C7C0A860C59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D2A9C8A-8C8D-423A-ACD0-232ED1506F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6" dur="1" fill="hold"/>
                                        <p:tgtEl>
                                          <p:spTgt spid="2">
                                            <p:graphicEl>
                                              <a:dgm id="{BD2A9C8A-8C8D-423A-ACD0-232ED1506F94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5064887-5BFF-4534-90A3-ADA1199447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9" dur="1" fill="hold"/>
                                        <p:tgtEl>
                                          <p:spTgt spid="2">
                                            <p:graphicEl>
                                              <a:dgm id="{C5064887-5BFF-4534-90A3-ADA119944733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DE6BC2A-473E-4C1D-B653-E37B52E336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2" dur="1" fill="hold"/>
                                        <p:tgtEl>
                                          <p:spTgt spid="2">
                                            <p:graphicEl>
                                              <a:dgm id="{7DE6BC2A-473E-4C1D-B653-E37B52E336A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0866C52-3339-46C8-8894-1522D4AA0F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5" dur="1" fill="hold"/>
                                        <p:tgtEl>
                                          <p:spTgt spid="2">
                                            <p:graphicEl>
                                              <a:dgm id="{20866C52-3339-46C8-8894-1522D4AA0F5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68B8A1B-8134-4636-B043-D1274FA0A8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8" dur="1" fill="hold"/>
                                        <p:tgtEl>
                                          <p:spTgt spid="2">
                                            <p:graphicEl>
                                              <a:dgm id="{368B8A1B-8134-4636-B043-D1274FA0A81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6C786E7-01BA-4457-9101-32FA9B6C10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1" dur="1" fill="hold"/>
                                        <p:tgtEl>
                                          <p:spTgt spid="2">
                                            <p:graphicEl>
                                              <a:dgm id="{86C786E7-01BA-4457-9101-32FA9B6C10C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CF58D0B-0159-4D9F-A223-4B795C8D71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4" dur="1" fill="hold"/>
                                        <p:tgtEl>
                                          <p:spTgt spid="2">
                                            <p:graphicEl>
                                              <a:dgm id="{FCF58D0B-0159-4D9F-A223-4B795C8D713A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310B01D-8649-40DF-A87D-A098A4D14D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7" dur="1" fill="hold"/>
                                        <p:tgtEl>
                                          <p:spTgt spid="2">
                                            <p:graphicEl>
                                              <a:dgm id="{C310B01D-8649-40DF-A87D-A098A4D14D4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866F69E-C253-4BC0-A471-50B0A35693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0" dur="1" fill="hold"/>
                                        <p:tgtEl>
                                          <p:spTgt spid="2">
                                            <p:graphicEl>
                                              <a:dgm id="{9866F69E-C253-4BC0-A471-50B0A35693B7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198B782-8531-4A10-9A61-E52A7CCCBA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3" dur="1" fill="hold"/>
                                        <p:tgtEl>
                                          <p:spTgt spid="2">
                                            <p:graphicEl>
                                              <a:dgm id="{8198B782-8531-4A10-9A61-E52A7CCCBA3D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  <p:bldP spid="217126" grpId="0" animBg="1"/>
      <p:bldP spid="21712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7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>
            <a:normAutofit fontScale="90000"/>
          </a:bodyPr>
          <a:lstStyle/>
          <a:p>
            <a:pPr eaLnBrk="1" hangingPunct="1"/>
            <a:r>
              <a:rPr lang="en-US" smtClean="0"/>
              <a:t>Drevo stanj</a:t>
            </a:r>
            <a:r>
              <a:rPr lang="sl-SI" smtClean="0"/>
              <a:t> - problem</a:t>
            </a:r>
            <a:endParaRPr lang="en-US" smtClean="0"/>
          </a:p>
        </p:txBody>
      </p:sp>
      <p:sp>
        <p:nvSpPr>
          <p:cNvPr id="310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179388" y="1844675"/>
          <a:ext cx="8856662" cy="4306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76526" name="AutoShape 46"/>
          <p:cNvSpPr>
            <a:spLocks noChangeArrowheads="1"/>
          </p:cNvSpPr>
          <p:nvPr/>
        </p:nvSpPr>
        <p:spPr bwMode="auto">
          <a:xfrm>
            <a:off x="5759450" y="1773238"/>
            <a:ext cx="3384550" cy="863600"/>
          </a:xfrm>
          <a:prstGeom prst="wedgeEllipseCallout">
            <a:avLst>
              <a:gd name="adj1" fmla="val -78847"/>
              <a:gd name="adj2" fmla="val 8180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sl-SI" sz="1400"/>
              <a:t>Če bi vedeli, kakšni so x, y, z – bi šli v smeri tistega!</a:t>
            </a:r>
          </a:p>
        </p:txBody>
      </p:sp>
      <p:sp>
        <p:nvSpPr>
          <p:cNvPr id="276527" name="AutoShape 47"/>
          <p:cNvSpPr>
            <a:spLocks noChangeArrowheads="1"/>
          </p:cNvSpPr>
          <p:nvPr/>
        </p:nvSpPr>
        <p:spPr bwMode="auto">
          <a:xfrm>
            <a:off x="4356100" y="6237288"/>
            <a:ext cx="3384550" cy="620712"/>
          </a:xfrm>
          <a:prstGeom prst="wedgeEllipseCallout">
            <a:avLst>
              <a:gd name="adj1" fmla="val -97494"/>
              <a:gd name="adj2" fmla="val -12799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sl-SI" sz="1400"/>
              <a:t>Poznamo pa vrednosti v listih</a:t>
            </a:r>
          </a:p>
        </p:txBody>
      </p:sp>
      <p:sp>
        <p:nvSpPr>
          <p:cNvPr id="276528" name="AutoShape 48"/>
          <p:cNvSpPr>
            <a:spLocks noChangeArrowheads="1"/>
          </p:cNvSpPr>
          <p:nvPr/>
        </p:nvSpPr>
        <p:spPr bwMode="auto">
          <a:xfrm>
            <a:off x="7164388" y="549275"/>
            <a:ext cx="1800225" cy="935038"/>
          </a:xfrm>
          <a:prstGeom prst="cloudCallout">
            <a:avLst>
              <a:gd name="adj1" fmla="val -48500"/>
              <a:gd name="adj2" fmla="val 106708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sl-SI" sz="1000"/>
              <a:t>Pri požrešni metodi TO VEMO!!</a:t>
            </a:r>
          </a:p>
        </p:txBody>
      </p:sp>
    </p:spTree>
    <p:extLst>
      <p:ext uri="{BB962C8B-B14F-4D97-AF65-F5344CB8AC3E}">
        <p14:creationId xmlns:p14="http://schemas.microsoft.com/office/powerpoint/2010/main" val="2475362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765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2765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2765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276526" grpId="0" animBg="1"/>
      <p:bldP spid="276527" grpId="0" animBg="1"/>
      <p:bldP spid="27652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1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>
            <a:normAutofit fontScale="90000"/>
          </a:bodyPr>
          <a:lstStyle/>
          <a:p>
            <a:pPr eaLnBrk="1" hangingPunct="1"/>
            <a:r>
              <a:rPr lang="en-US" smtClean="0"/>
              <a:t>Drevo stanj</a:t>
            </a:r>
            <a:r>
              <a:rPr lang="sl-SI" smtClean="0"/>
              <a:t> z vrednostmi</a:t>
            </a:r>
            <a:endParaRPr lang="en-US" smtClean="0"/>
          </a:p>
        </p:txBody>
      </p:sp>
      <p:sp>
        <p:nvSpPr>
          <p:cNvPr id="413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179388" y="1844675"/>
          <a:ext cx="8856662" cy="4306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80612" name="AutoShape 36"/>
          <p:cNvSpPr>
            <a:spLocks noChangeArrowheads="1"/>
          </p:cNvSpPr>
          <p:nvPr/>
        </p:nvSpPr>
        <p:spPr bwMode="auto">
          <a:xfrm rot="10800000">
            <a:off x="2499255" y="5981549"/>
            <a:ext cx="4187825" cy="576262"/>
          </a:xfrm>
          <a:prstGeom prst="wedgeRectCallout">
            <a:avLst>
              <a:gd name="adj1" fmla="val 88104"/>
              <a:gd name="adj2" fmla="val 1157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/>
          <a:p>
            <a:pPr algn="ctr"/>
            <a:r>
              <a:rPr lang="sl-SI" sz="1600" dirty="0"/>
              <a:t>Cena krožne poti 1 – 2 - 3 – 4 - 1:</a:t>
            </a:r>
          </a:p>
          <a:p>
            <a:pPr algn="ctr"/>
            <a:r>
              <a:rPr lang="sl-SI" sz="1600" dirty="0"/>
              <a:t>10 + 9 + 12 + 8 = 39</a:t>
            </a:r>
          </a:p>
        </p:txBody>
      </p:sp>
    </p:spTree>
    <p:extLst>
      <p:ext uri="{BB962C8B-B14F-4D97-AF65-F5344CB8AC3E}">
        <p14:creationId xmlns:p14="http://schemas.microsoft.com/office/powerpoint/2010/main" val="2080581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806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2806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5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>
            <a:normAutofit fontScale="90000"/>
          </a:bodyPr>
          <a:lstStyle/>
          <a:p>
            <a:pPr eaLnBrk="1" hangingPunct="1"/>
            <a:r>
              <a:rPr lang="en-US" smtClean="0"/>
              <a:t>Drevo stanj</a:t>
            </a:r>
            <a:r>
              <a:rPr lang="sl-SI" smtClean="0"/>
              <a:t> z vrednostmi</a:t>
            </a:r>
            <a:endParaRPr lang="en-US" smtClean="0"/>
          </a:p>
        </p:txBody>
      </p:sp>
      <p:sp>
        <p:nvSpPr>
          <p:cNvPr id="515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179388" y="1844675"/>
          <a:ext cx="8856662" cy="4306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82660" name="AutoShape 36"/>
          <p:cNvSpPr>
            <a:spLocks noChangeArrowheads="1"/>
          </p:cNvSpPr>
          <p:nvPr/>
        </p:nvSpPr>
        <p:spPr bwMode="auto">
          <a:xfrm>
            <a:off x="5867400" y="1268413"/>
            <a:ext cx="2808288" cy="1081087"/>
          </a:xfrm>
          <a:prstGeom prst="wedgeRoundRectCallout">
            <a:avLst>
              <a:gd name="adj1" fmla="val -91435"/>
              <a:gd name="adj2" fmla="val 5895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sl-SI" sz="1200"/>
              <a:t>35 je cena najkrajše krožne poti.</a:t>
            </a:r>
          </a:p>
          <a:p>
            <a:pPr algn="ctr"/>
            <a:r>
              <a:rPr lang="sl-SI" sz="1200"/>
              <a:t>Da smo jo ugotovili, smo potrebovali vrednosti vseh listov – pregled vseh možnost!</a:t>
            </a:r>
          </a:p>
        </p:txBody>
      </p:sp>
    </p:spTree>
    <p:extLst>
      <p:ext uri="{BB962C8B-B14F-4D97-AF65-F5344CB8AC3E}">
        <p14:creationId xmlns:p14="http://schemas.microsoft.com/office/powerpoint/2010/main" val="2351661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28266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>
            <a:normAutofit fontScale="90000"/>
          </a:bodyPr>
          <a:lstStyle/>
          <a:p>
            <a:pPr eaLnBrk="1" hangingPunct="1"/>
            <a:r>
              <a:rPr lang="en-US" smtClean="0"/>
              <a:t>Drevo stanj</a:t>
            </a:r>
            <a:r>
              <a:rPr lang="sl-SI" smtClean="0"/>
              <a:t> z vrednostmi</a:t>
            </a:r>
            <a:endParaRPr lang="en-US" smtClean="0"/>
          </a:p>
        </p:txBody>
      </p:sp>
      <p:sp>
        <p:nvSpPr>
          <p:cNvPr id="618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179388" y="1844675"/>
          <a:ext cx="8856662" cy="4306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83684" name="AutoShape 36"/>
          <p:cNvSpPr>
            <a:spLocks noChangeArrowheads="1"/>
          </p:cNvSpPr>
          <p:nvPr/>
        </p:nvSpPr>
        <p:spPr bwMode="auto">
          <a:xfrm>
            <a:off x="5867400" y="981075"/>
            <a:ext cx="2808288" cy="1081088"/>
          </a:xfrm>
          <a:prstGeom prst="wedgeRoundRectCallout">
            <a:avLst>
              <a:gd name="adj1" fmla="val -91435"/>
              <a:gd name="adj2" fmla="val 5895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sl-SI" sz="1200"/>
              <a:t>To je najboljša krožna pot!</a:t>
            </a:r>
          </a:p>
          <a:p>
            <a:pPr algn="ctr"/>
            <a:endParaRPr lang="sl-SI" sz="1200"/>
          </a:p>
          <a:p>
            <a:pPr algn="ctr"/>
            <a:r>
              <a:rPr lang="sl-SI" sz="1200"/>
              <a:t>V1 – V2 – V4 – V3 – V1</a:t>
            </a:r>
          </a:p>
        </p:txBody>
      </p:sp>
      <p:sp>
        <p:nvSpPr>
          <p:cNvPr id="283685" name="Freeform 37"/>
          <p:cNvSpPr>
            <a:spLocks/>
          </p:cNvSpPr>
          <p:nvPr/>
        </p:nvSpPr>
        <p:spPr bwMode="auto">
          <a:xfrm>
            <a:off x="657225" y="1974850"/>
            <a:ext cx="4256088" cy="4568825"/>
          </a:xfrm>
          <a:custGeom>
            <a:avLst/>
            <a:gdLst>
              <a:gd name="T0" fmla="*/ 3814763 w 2681"/>
              <a:gd name="T1" fmla="*/ 3175 h 2878"/>
              <a:gd name="T2" fmla="*/ 4113213 w 2681"/>
              <a:gd name="T3" fmla="*/ 12700 h 2878"/>
              <a:gd name="T4" fmla="*/ 4183063 w 2681"/>
              <a:gd name="T5" fmla="*/ 82550 h 2878"/>
              <a:gd name="T6" fmla="*/ 4232276 w 2681"/>
              <a:gd name="T7" fmla="*/ 241300 h 2878"/>
              <a:gd name="T8" fmla="*/ 4213226 w 2681"/>
              <a:gd name="T9" fmla="*/ 530225 h 2878"/>
              <a:gd name="T10" fmla="*/ 4024313 w 2681"/>
              <a:gd name="T11" fmla="*/ 679450 h 2878"/>
              <a:gd name="T12" fmla="*/ 3963988 w 2681"/>
              <a:gd name="T13" fmla="*/ 719137 h 2878"/>
              <a:gd name="T14" fmla="*/ 3814763 w 2681"/>
              <a:gd name="T15" fmla="*/ 747712 h 2878"/>
              <a:gd name="T16" fmla="*/ 3646488 w 2681"/>
              <a:gd name="T17" fmla="*/ 777875 h 2878"/>
              <a:gd name="T18" fmla="*/ 3049588 w 2681"/>
              <a:gd name="T19" fmla="*/ 857250 h 2878"/>
              <a:gd name="T20" fmla="*/ 2781300 w 2681"/>
              <a:gd name="T21" fmla="*/ 887413 h 2878"/>
              <a:gd name="T22" fmla="*/ 2284413 w 2681"/>
              <a:gd name="T23" fmla="*/ 966788 h 2878"/>
              <a:gd name="T24" fmla="*/ 2065338 w 2681"/>
              <a:gd name="T25" fmla="*/ 1046163 h 2878"/>
              <a:gd name="T26" fmla="*/ 1997075 w 2681"/>
              <a:gd name="T27" fmla="*/ 1085850 h 2878"/>
              <a:gd name="T28" fmla="*/ 1936750 w 2681"/>
              <a:gd name="T29" fmla="*/ 1125538 h 2878"/>
              <a:gd name="T30" fmla="*/ 1817688 w 2681"/>
              <a:gd name="T31" fmla="*/ 1295400 h 2878"/>
              <a:gd name="T32" fmla="*/ 1787525 w 2681"/>
              <a:gd name="T33" fmla="*/ 1433512 h 2878"/>
              <a:gd name="T34" fmla="*/ 1847850 w 2681"/>
              <a:gd name="T35" fmla="*/ 1831975 h 2878"/>
              <a:gd name="T36" fmla="*/ 1936750 w 2681"/>
              <a:gd name="T37" fmla="*/ 1871663 h 2878"/>
              <a:gd name="T38" fmla="*/ 2165350 w 2681"/>
              <a:gd name="T39" fmla="*/ 2020888 h 2878"/>
              <a:gd name="T40" fmla="*/ 2244725 w 2681"/>
              <a:gd name="T41" fmla="*/ 2109788 h 2878"/>
              <a:gd name="T42" fmla="*/ 2314575 w 2681"/>
              <a:gd name="T43" fmla="*/ 2905125 h 2878"/>
              <a:gd name="T44" fmla="*/ 2374900 w 2681"/>
              <a:gd name="T45" fmla="*/ 3252788 h 2878"/>
              <a:gd name="T46" fmla="*/ 2424113 w 2681"/>
              <a:gd name="T47" fmla="*/ 3800475 h 2878"/>
              <a:gd name="T48" fmla="*/ 2363788 w 2681"/>
              <a:gd name="T49" fmla="*/ 4306888 h 2878"/>
              <a:gd name="T50" fmla="*/ 2293938 w 2681"/>
              <a:gd name="T51" fmla="*/ 4386263 h 2878"/>
              <a:gd name="T52" fmla="*/ 2174875 w 2681"/>
              <a:gd name="T53" fmla="*/ 4446588 h 2878"/>
              <a:gd name="T54" fmla="*/ 1698625 w 2681"/>
              <a:gd name="T55" fmla="*/ 4554538 h 2878"/>
              <a:gd name="T56" fmla="*/ 1281113 w 2681"/>
              <a:gd name="T57" fmla="*/ 4514850 h 2878"/>
              <a:gd name="T58" fmla="*/ 1111250 w 2681"/>
              <a:gd name="T59" fmla="*/ 4395788 h 2878"/>
              <a:gd name="T60" fmla="*/ 1031875 w 2681"/>
              <a:gd name="T61" fmla="*/ 4267200 h 2878"/>
              <a:gd name="T62" fmla="*/ 992188 w 2681"/>
              <a:gd name="T63" fmla="*/ 4176713 h 2878"/>
              <a:gd name="T64" fmla="*/ 973138 w 2681"/>
              <a:gd name="T65" fmla="*/ 4117975 h 2878"/>
              <a:gd name="T66" fmla="*/ 963613 w 2681"/>
              <a:gd name="T67" fmla="*/ 3481388 h 2878"/>
              <a:gd name="T68" fmla="*/ 963613 w 2681"/>
              <a:gd name="T69" fmla="*/ 2935287 h 2878"/>
              <a:gd name="T70" fmla="*/ 793750 w 2681"/>
              <a:gd name="T71" fmla="*/ 2100263 h 2878"/>
              <a:gd name="T72" fmla="*/ 604838 w 2681"/>
              <a:gd name="T73" fmla="*/ 2051050 h 2878"/>
              <a:gd name="T74" fmla="*/ 357188 w 2681"/>
              <a:gd name="T75" fmla="*/ 1981200 h 2878"/>
              <a:gd name="T76" fmla="*/ 207963 w 2681"/>
              <a:gd name="T77" fmla="*/ 1862138 h 2878"/>
              <a:gd name="T78" fmla="*/ 117475 w 2681"/>
              <a:gd name="T79" fmla="*/ 1771650 h 2878"/>
              <a:gd name="T80" fmla="*/ 38100 w 2681"/>
              <a:gd name="T81" fmla="*/ 1643063 h 2878"/>
              <a:gd name="T82" fmla="*/ 58738 w 2681"/>
              <a:gd name="T83" fmla="*/ 1354137 h 2878"/>
              <a:gd name="T84" fmla="*/ 138113 w 2681"/>
              <a:gd name="T85" fmla="*/ 1216025 h 2878"/>
              <a:gd name="T86" fmla="*/ 366713 w 2681"/>
              <a:gd name="T87" fmla="*/ 957263 h 2878"/>
              <a:gd name="T88" fmla="*/ 476250 w 2681"/>
              <a:gd name="T89" fmla="*/ 868363 h 2878"/>
              <a:gd name="T90" fmla="*/ 555625 w 2681"/>
              <a:gd name="T91" fmla="*/ 798512 h 2878"/>
              <a:gd name="T92" fmla="*/ 823913 w 2681"/>
              <a:gd name="T93" fmla="*/ 698500 h 2878"/>
              <a:gd name="T94" fmla="*/ 1997075 w 2681"/>
              <a:gd name="T95" fmla="*/ 619125 h 2878"/>
              <a:gd name="T96" fmla="*/ 2513013 w 2681"/>
              <a:gd name="T97" fmla="*/ 460375 h 2878"/>
              <a:gd name="T98" fmla="*/ 2951163 w 2681"/>
              <a:gd name="T99" fmla="*/ 311150 h 2878"/>
              <a:gd name="T100" fmla="*/ 3089275 w 2681"/>
              <a:gd name="T101" fmla="*/ 231775 h 2878"/>
              <a:gd name="T102" fmla="*/ 3149600 w 2681"/>
              <a:gd name="T103" fmla="*/ 192087 h 2878"/>
              <a:gd name="T104" fmla="*/ 3467101 w 2681"/>
              <a:gd name="T105" fmla="*/ 122238 h 2878"/>
              <a:gd name="T106" fmla="*/ 3814763 w 2681"/>
              <a:gd name="T107" fmla="*/ 33338 h 2878"/>
              <a:gd name="T108" fmla="*/ 3814763 w 2681"/>
              <a:gd name="T109" fmla="*/ 3175 h 2878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2681"/>
              <a:gd name="T166" fmla="*/ 0 h 2878"/>
              <a:gd name="T167" fmla="*/ 2681 w 2681"/>
              <a:gd name="T168" fmla="*/ 2878 h 2878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2681" h="2878">
                <a:moveTo>
                  <a:pt x="2403" y="2"/>
                </a:moveTo>
                <a:cubicBezTo>
                  <a:pt x="2466" y="4"/>
                  <a:pt x="2528" y="4"/>
                  <a:pt x="2591" y="8"/>
                </a:cubicBezTo>
                <a:cubicBezTo>
                  <a:pt x="2612" y="9"/>
                  <a:pt x="2635" y="52"/>
                  <a:pt x="2635" y="52"/>
                </a:cubicBezTo>
                <a:cubicBezTo>
                  <a:pt x="2643" y="86"/>
                  <a:pt x="2651" y="120"/>
                  <a:pt x="2666" y="152"/>
                </a:cubicBezTo>
                <a:cubicBezTo>
                  <a:pt x="2679" y="209"/>
                  <a:pt x="2681" y="280"/>
                  <a:pt x="2654" y="334"/>
                </a:cubicBezTo>
                <a:cubicBezTo>
                  <a:pt x="2629" y="385"/>
                  <a:pt x="2580" y="401"/>
                  <a:pt x="2535" y="428"/>
                </a:cubicBezTo>
                <a:cubicBezTo>
                  <a:pt x="2522" y="436"/>
                  <a:pt x="2512" y="451"/>
                  <a:pt x="2497" y="453"/>
                </a:cubicBezTo>
                <a:cubicBezTo>
                  <a:pt x="2465" y="458"/>
                  <a:pt x="2434" y="465"/>
                  <a:pt x="2403" y="471"/>
                </a:cubicBezTo>
                <a:cubicBezTo>
                  <a:pt x="2368" y="484"/>
                  <a:pt x="2334" y="486"/>
                  <a:pt x="2297" y="490"/>
                </a:cubicBezTo>
                <a:cubicBezTo>
                  <a:pt x="2176" y="524"/>
                  <a:pt x="2046" y="530"/>
                  <a:pt x="1921" y="540"/>
                </a:cubicBezTo>
                <a:cubicBezTo>
                  <a:pt x="1865" y="551"/>
                  <a:pt x="1809" y="555"/>
                  <a:pt x="1752" y="559"/>
                </a:cubicBezTo>
                <a:cubicBezTo>
                  <a:pt x="1652" y="574"/>
                  <a:pt x="1536" y="576"/>
                  <a:pt x="1439" y="609"/>
                </a:cubicBezTo>
                <a:cubicBezTo>
                  <a:pt x="1392" y="625"/>
                  <a:pt x="1351" y="650"/>
                  <a:pt x="1301" y="659"/>
                </a:cubicBezTo>
                <a:cubicBezTo>
                  <a:pt x="1255" y="692"/>
                  <a:pt x="1315" y="651"/>
                  <a:pt x="1258" y="684"/>
                </a:cubicBezTo>
                <a:cubicBezTo>
                  <a:pt x="1245" y="692"/>
                  <a:pt x="1220" y="709"/>
                  <a:pt x="1220" y="709"/>
                </a:cubicBezTo>
                <a:cubicBezTo>
                  <a:pt x="1198" y="743"/>
                  <a:pt x="1174" y="787"/>
                  <a:pt x="1145" y="816"/>
                </a:cubicBezTo>
                <a:cubicBezTo>
                  <a:pt x="1135" y="848"/>
                  <a:pt x="1130" y="867"/>
                  <a:pt x="1126" y="903"/>
                </a:cubicBezTo>
                <a:cubicBezTo>
                  <a:pt x="1128" y="948"/>
                  <a:pt x="1128" y="1112"/>
                  <a:pt x="1164" y="1154"/>
                </a:cubicBezTo>
                <a:cubicBezTo>
                  <a:pt x="1176" y="1168"/>
                  <a:pt x="1203" y="1174"/>
                  <a:pt x="1220" y="1179"/>
                </a:cubicBezTo>
                <a:cubicBezTo>
                  <a:pt x="1263" y="1212"/>
                  <a:pt x="1312" y="1256"/>
                  <a:pt x="1364" y="1273"/>
                </a:cubicBezTo>
                <a:cubicBezTo>
                  <a:pt x="1407" y="1315"/>
                  <a:pt x="1393" y="1295"/>
                  <a:pt x="1414" y="1329"/>
                </a:cubicBezTo>
                <a:cubicBezTo>
                  <a:pt x="1417" y="1537"/>
                  <a:pt x="1404" y="1658"/>
                  <a:pt x="1458" y="1830"/>
                </a:cubicBezTo>
                <a:cubicBezTo>
                  <a:pt x="1464" y="1890"/>
                  <a:pt x="1462" y="2015"/>
                  <a:pt x="1496" y="2049"/>
                </a:cubicBezTo>
                <a:cubicBezTo>
                  <a:pt x="1507" y="2151"/>
                  <a:pt x="1505" y="2303"/>
                  <a:pt x="1527" y="2394"/>
                </a:cubicBezTo>
                <a:cubicBezTo>
                  <a:pt x="1526" y="2453"/>
                  <a:pt x="1581" y="2650"/>
                  <a:pt x="1489" y="2713"/>
                </a:cubicBezTo>
                <a:cubicBezTo>
                  <a:pt x="1477" y="2739"/>
                  <a:pt x="1473" y="2754"/>
                  <a:pt x="1445" y="2763"/>
                </a:cubicBezTo>
                <a:cubicBezTo>
                  <a:pt x="1414" y="2784"/>
                  <a:pt x="1403" y="2789"/>
                  <a:pt x="1370" y="2801"/>
                </a:cubicBezTo>
                <a:cubicBezTo>
                  <a:pt x="1293" y="2878"/>
                  <a:pt x="1168" y="2862"/>
                  <a:pt x="1070" y="2869"/>
                </a:cubicBezTo>
                <a:cubicBezTo>
                  <a:pt x="962" y="2865"/>
                  <a:pt x="901" y="2865"/>
                  <a:pt x="807" y="2844"/>
                </a:cubicBezTo>
                <a:cubicBezTo>
                  <a:pt x="764" y="2823"/>
                  <a:pt x="738" y="2795"/>
                  <a:pt x="700" y="2769"/>
                </a:cubicBezTo>
                <a:cubicBezTo>
                  <a:pt x="683" y="2742"/>
                  <a:pt x="669" y="2714"/>
                  <a:pt x="650" y="2688"/>
                </a:cubicBezTo>
                <a:cubicBezTo>
                  <a:pt x="643" y="2667"/>
                  <a:pt x="632" y="2651"/>
                  <a:pt x="625" y="2631"/>
                </a:cubicBezTo>
                <a:cubicBezTo>
                  <a:pt x="621" y="2619"/>
                  <a:pt x="613" y="2594"/>
                  <a:pt x="613" y="2594"/>
                </a:cubicBezTo>
                <a:cubicBezTo>
                  <a:pt x="611" y="2460"/>
                  <a:pt x="612" y="2327"/>
                  <a:pt x="607" y="2193"/>
                </a:cubicBezTo>
                <a:cubicBezTo>
                  <a:pt x="603" y="2076"/>
                  <a:pt x="574" y="1968"/>
                  <a:pt x="607" y="1849"/>
                </a:cubicBezTo>
                <a:cubicBezTo>
                  <a:pt x="606" y="1779"/>
                  <a:pt x="701" y="1371"/>
                  <a:pt x="500" y="1323"/>
                </a:cubicBezTo>
                <a:cubicBezTo>
                  <a:pt x="464" y="1298"/>
                  <a:pt x="424" y="1297"/>
                  <a:pt x="381" y="1292"/>
                </a:cubicBezTo>
                <a:cubicBezTo>
                  <a:pt x="330" y="1274"/>
                  <a:pt x="276" y="1265"/>
                  <a:pt x="225" y="1248"/>
                </a:cubicBezTo>
                <a:cubicBezTo>
                  <a:pt x="190" y="1225"/>
                  <a:pt x="163" y="1189"/>
                  <a:pt x="131" y="1173"/>
                </a:cubicBezTo>
                <a:cubicBezTo>
                  <a:pt x="114" y="1149"/>
                  <a:pt x="93" y="1137"/>
                  <a:pt x="74" y="1116"/>
                </a:cubicBezTo>
                <a:cubicBezTo>
                  <a:pt x="54" y="1093"/>
                  <a:pt x="38" y="1062"/>
                  <a:pt x="24" y="1035"/>
                </a:cubicBezTo>
                <a:cubicBezTo>
                  <a:pt x="10" y="975"/>
                  <a:pt x="0" y="907"/>
                  <a:pt x="37" y="853"/>
                </a:cubicBezTo>
                <a:cubicBezTo>
                  <a:pt x="47" y="791"/>
                  <a:pt x="60" y="822"/>
                  <a:pt x="87" y="766"/>
                </a:cubicBezTo>
                <a:cubicBezTo>
                  <a:pt x="121" y="696"/>
                  <a:pt x="161" y="637"/>
                  <a:pt x="231" y="603"/>
                </a:cubicBezTo>
                <a:cubicBezTo>
                  <a:pt x="256" y="578"/>
                  <a:pt x="265" y="558"/>
                  <a:pt x="300" y="547"/>
                </a:cubicBezTo>
                <a:cubicBezTo>
                  <a:pt x="318" y="534"/>
                  <a:pt x="332" y="516"/>
                  <a:pt x="350" y="503"/>
                </a:cubicBezTo>
                <a:cubicBezTo>
                  <a:pt x="397" y="467"/>
                  <a:pt x="463" y="454"/>
                  <a:pt x="519" y="440"/>
                </a:cubicBezTo>
                <a:cubicBezTo>
                  <a:pt x="780" y="374"/>
                  <a:pt x="935" y="394"/>
                  <a:pt x="1258" y="390"/>
                </a:cubicBezTo>
                <a:cubicBezTo>
                  <a:pt x="1368" y="359"/>
                  <a:pt x="1468" y="304"/>
                  <a:pt x="1583" y="290"/>
                </a:cubicBezTo>
                <a:cubicBezTo>
                  <a:pt x="1668" y="246"/>
                  <a:pt x="1773" y="240"/>
                  <a:pt x="1859" y="196"/>
                </a:cubicBezTo>
                <a:cubicBezTo>
                  <a:pt x="1889" y="181"/>
                  <a:pt x="1917" y="163"/>
                  <a:pt x="1946" y="146"/>
                </a:cubicBezTo>
                <a:cubicBezTo>
                  <a:pt x="1959" y="138"/>
                  <a:pt x="1969" y="123"/>
                  <a:pt x="1984" y="121"/>
                </a:cubicBezTo>
                <a:cubicBezTo>
                  <a:pt x="2052" y="112"/>
                  <a:pt x="2117" y="90"/>
                  <a:pt x="2184" y="77"/>
                </a:cubicBezTo>
                <a:cubicBezTo>
                  <a:pt x="2257" y="63"/>
                  <a:pt x="2332" y="45"/>
                  <a:pt x="2403" y="21"/>
                </a:cubicBezTo>
                <a:cubicBezTo>
                  <a:pt x="2411" y="0"/>
                  <a:pt x="2417" y="2"/>
                  <a:pt x="2403" y="2"/>
                </a:cubicBezTo>
                <a:close/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6183" name="AutoShape 38"/>
          <p:cNvSpPr>
            <a:spLocks noChangeArrowheads="1"/>
          </p:cNvSpPr>
          <p:nvPr/>
        </p:nvSpPr>
        <p:spPr bwMode="auto">
          <a:xfrm>
            <a:off x="5580063" y="1916113"/>
            <a:ext cx="3024187" cy="1152525"/>
          </a:xfrm>
          <a:prstGeom prst="cloudCallout">
            <a:avLst>
              <a:gd name="adj1" fmla="val -866"/>
              <a:gd name="adj2" fmla="val -75759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sl-SI" sz="1000"/>
              <a:t>Pri požrešni metodi znamo optimalne vrednosti določiti, in zato gremo le po tej poti</a:t>
            </a:r>
          </a:p>
        </p:txBody>
      </p:sp>
    </p:spTree>
    <p:extLst>
      <p:ext uri="{BB962C8B-B14F-4D97-AF65-F5344CB8AC3E}">
        <p14:creationId xmlns:p14="http://schemas.microsoft.com/office/powerpoint/2010/main" val="2794844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836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283684" grpId="0" animBg="1"/>
      <p:bldP spid="28368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3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>
            <a:normAutofit fontScale="90000"/>
          </a:bodyPr>
          <a:lstStyle/>
          <a:p>
            <a:pPr eaLnBrk="1" hangingPunct="1"/>
            <a:r>
              <a:rPr lang="en-US" smtClean="0"/>
              <a:t>Drevo stanj</a:t>
            </a:r>
            <a:r>
              <a:rPr lang="sl-SI" smtClean="0"/>
              <a:t> – </a:t>
            </a:r>
            <a:br>
              <a:rPr lang="sl-SI" smtClean="0"/>
            </a:br>
            <a:r>
              <a:rPr lang="sl-SI" sz="1800" smtClean="0"/>
              <a:t>kako pregledati čim manjši del</a:t>
            </a:r>
            <a:endParaRPr lang="en-US" sz="1800" smtClean="0"/>
          </a:p>
        </p:txBody>
      </p:sp>
      <p:sp>
        <p:nvSpPr>
          <p:cNvPr id="720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323850" y="1628775"/>
          <a:ext cx="8496300" cy="5505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205" name="AutoShape 38"/>
          <p:cNvSpPr>
            <a:spLocks noChangeArrowheads="1"/>
          </p:cNvSpPr>
          <p:nvPr/>
        </p:nvSpPr>
        <p:spPr bwMode="auto">
          <a:xfrm>
            <a:off x="5148263" y="1700213"/>
            <a:ext cx="3816350" cy="1008062"/>
          </a:xfrm>
          <a:prstGeom prst="wedgeRoundRectCallout">
            <a:avLst>
              <a:gd name="adj1" fmla="val -46338"/>
              <a:gd name="adj2" fmla="val 62912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sl-SI" sz="1600"/>
              <a:t>Radi bi izračunali, ali se splača iti proti V2 ali proti V3 ali proti V4</a:t>
            </a:r>
          </a:p>
        </p:txBody>
      </p:sp>
    </p:spTree>
    <p:extLst>
      <p:ext uri="{BB962C8B-B14F-4D97-AF65-F5344CB8AC3E}">
        <p14:creationId xmlns:p14="http://schemas.microsoft.com/office/powerpoint/2010/main" val="1617280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84FB5EE-012C-4CF7-9472-5076ECDBE7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graphicEl>
                                              <a:dgm id="{084FB5EE-012C-4CF7-9472-5076ECDBE77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67821C-AE1A-4F49-BC0A-48A4A197E0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">
                                            <p:graphicEl>
                                              <a:dgm id="{F767821C-AE1A-4F49-BC0A-48A4A197E037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A37EC14-007D-44D7-852D-1C1A271BE1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">
                                            <p:graphicEl>
                                              <a:dgm id="{8A37EC14-007D-44D7-852D-1C1A271BE1C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29E92E9-F0D1-4FFE-9F79-82D4E33714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">
                                            <p:graphicEl>
                                              <a:dgm id="{129E92E9-F0D1-4FFE-9F79-82D4E337142B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B601913-9864-4762-9EB4-C9DA09AAB0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2">
                                            <p:graphicEl>
                                              <a:dgm id="{EB601913-9864-4762-9EB4-C9DA09AAB013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D1D07DC-D394-4862-AC98-FCD71C88D8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2">
                                            <p:graphicEl>
                                              <a:dgm id="{3D1D07DC-D394-4862-AC98-FCD71C88D8A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937F3D9-12AE-4C19-B978-24862438F1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">
                                            <p:graphicEl>
                                              <a:dgm id="{4937F3D9-12AE-4C19-B978-24862438F197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592A355-D509-44CD-8756-41150438C8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">
                                            <p:graphicEl>
                                              <a:dgm id="{9592A355-D509-44CD-8756-41150438C83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6ED6484-3C80-4438-B205-65FF0B1DE6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2">
                                            <p:graphicEl>
                                              <a:dgm id="{76ED6484-3C80-4438-B205-65FF0B1DE647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5CC55AB-86F4-44CB-A094-3216F31293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2">
                                            <p:graphicEl>
                                              <a:dgm id="{95CC55AB-86F4-44CB-A094-3216F31293DC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70CC18D-A809-4805-ACD5-C8D5351CCE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1" dur="1" fill="hold"/>
                                        <p:tgtEl>
                                          <p:spTgt spid="2">
                                            <p:graphicEl>
                                              <a:dgm id="{070CC18D-A809-4805-ACD5-C8D5351CCEC2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312DB1F-2B20-47F3-A857-3D5C4DFE43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2">
                                            <p:graphicEl>
                                              <a:dgm id="{D312DB1F-2B20-47F3-A857-3D5C4DFE4342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DCD5877-AECD-4C12-A56F-E13D6AEDA1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2">
                                            <p:graphicEl>
                                              <a:dgm id="{2DCD5877-AECD-4C12-A56F-E13D6AEDA1BC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FB8E66F-3CD6-4CED-A122-D3A686EF89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2">
                                            <p:graphicEl>
                                              <a:dgm id="{5FB8E66F-3CD6-4CED-A122-D3A686EF89E3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AFC6AFE-6F0A-4434-B0E1-F11B9CC2DE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3" dur="1" fill="hold"/>
                                        <p:tgtEl>
                                          <p:spTgt spid="2">
                                            <p:graphicEl>
                                              <a:dgm id="{4AFC6AFE-6F0A-4434-B0E1-F11B9CC2DE02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7E8D328-CD36-4362-B83D-A146F176AB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6" dur="1" fill="hold"/>
                                        <p:tgtEl>
                                          <p:spTgt spid="2">
                                            <p:graphicEl>
                                              <a:dgm id="{F7E8D328-CD36-4362-B83D-A146F176AB0C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20A0FCA-C411-48CD-A827-EB5DDE56AA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2">
                                            <p:graphicEl>
                                              <a:dgm id="{720A0FCA-C411-48CD-A827-EB5DDE56AA6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5A28512-EF4A-48F5-9242-DC2CB4F092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2">
                                            <p:graphicEl>
                                              <a:dgm id="{B5A28512-EF4A-48F5-9242-DC2CB4F0928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73EC761-8DF2-419C-912E-5FDCA74889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5" dur="1" fill="hold"/>
                                        <p:tgtEl>
                                          <p:spTgt spid="2">
                                            <p:graphicEl>
                                              <a:dgm id="{773EC761-8DF2-419C-912E-5FDCA748897A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2111136-B6E4-4C61-B912-03C5BFB693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0" dur="1" fill="hold"/>
                                        <p:tgtEl>
                                          <p:spTgt spid="2">
                                            <p:graphicEl>
                                              <a:dgm id="{92111136-B6E4-4C61-B912-03C5BFB69357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78F3B4E-E24B-49BE-B2C4-968ADAE77F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3" dur="1" fill="hold"/>
                                        <p:tgtEl>
                                          <p:spTgt spid="2">
                                            <p:graphicEl>
                                              <a:dgm id="{978F3B4E-E24B-49BE-B2C4-968ADAE77FC4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20B5BC9-5FF3-4775-96F2-EC558FD450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6" dur="1" fill="hold"/>
                                        <p:tgtEl>
                                          <p:spTgt spid="2">
                                            <p:graphicEl>
                                              <a:dgm id="{120B5BC9-5FF3-4775-96F2-EC558FD45077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A92F13F-09DA-41A0-A92A-E5B91025BA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9" dur="1" fill="hold"/>
                                        <p:tgtEl>
                                          <p:spTgt spid="2">
                                            <p:graphicEl>
                                              <a:dgm id="{1A92F13F-09DA-41A0-A92A-E5B91025BAED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91F00BA-5458-4792-98E9-3C3B0820E7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2" dur="1" fill="hold"/>
                                        <p:tgtEl>
                                          <p:spTgt spid="2">
                                            <p:graphicEl>
                                              <a:dgm id="{091F00BA-5458-4792-98E9-3C3B0820E7E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34CA0FF-C667-40D6-A569-56D2FA70BA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5" dur="1" fill="hold"/>
                                        <p:tgtEl>
                                          <p:spTgt spid="2">
                                            <p:graphicEl>
                                              <a:dgm id="{A34CA0FF-C667-40D6-A569-56D2FA70BA74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22ABD25-47A9-4C46-9A39-3A02642E5A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8" dur="1" fill="hold"/>
                                        <p:tgtEl>
                                          <p:spTgt spid="2">
                                            <p:graphicEl>
                                              <a:dgm id="{222ABD25-47A9-4C46-9A39-3A02642E5A7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1568B7E-8C3D-458D-85AC-2D1737EF96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1" dur="1" fill="hold"/>
                                        <p:tgtEl>
                                          <p:spTgt spid="2">
                                            <p:graphicEl>
                                              <a:dgm id="{E1568B7E-8C3D-458D-85AC-2D1737EF969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E6227C4-CAA0-4113-8415-65E1085C66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4" dur="1" fill="hold"/>
                                        <p:tgtEl>
                                          <p:spTgt spid="2">
                                            <p:graphicEl>
                                              <a:dgm id="{DE6227C4-CAA0-4113-8415-65E1085C66FE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2DF5EF4-5AB1-4919-A60E-A79CA4D9BB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7" dur="1" fill="hold"/>
                                        <p:tgtEl>
                                          <p:spTgt spid="2">
                                            <p:graphicEl>
                                              <a:dgm id="{32DF5EF4-5AB1-4919-A60E-A79CA4D9BBE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8C54025-F8F3-4E06-8031-6FBFD1E7D3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0" dur="1" fill="hold"/>
                                        <p:tgtEl>
                                          <p:spTgt spid="2">
                                            <p:graphicEl>
                                              <a:dgm id="{D8C54025-F8F3-4E06-8031-6FBFD1E7D35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22A752A-6858-499D-A47E-80A6859BC0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3" dur="1" fill="hold"/>
                                        <p:tgtEl>
                                          <p:spTgt spid="2">
                                            <p:graphicEl>
                                              <a:dgm id="{222A752A-6858-499D-A47E-80A6859BC05F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07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>
            <a:normAutofit fontScale="90000"/>
          </a:bodyPr>
          <a:lstStyle/>
          <a:p>
            <a:pPr eaLnBrk="1" hangingPunct="1"/>
            <a:r>
              <a:rPr lang="en-US" sz="3000" smtClean="0"/>
              <a:t>Drevo stanj</a:t>
            </a:r>
            <a:r>
              <a:rPr lang="sl-SI" sz="3000" smtClean="0"/>
              <a:t> – 6 vozlišč</a:t>
            </a:r>
            <a:br>
              <a:rPr lang="sl-SI" sz="3000" smtClean="0"/>
            </a:br>
            <a:r>
              <a:rPr lang="sl-SI" sz="3000" smtClean="0"/>
              <a:t>/ del!</a:t>
            </a:r>
            <a:endParaRPr lang="en-US" sz="1600" smtClean="0"/>
          </a:p>
        </p:txBody>
      </p:sp>
      <p:sp>
        <p:nvSpPr>
          <p:cNvPr id="830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179388" y="1773238"/>
          <a:ext cx="8785225" cy="3024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04244" name="AutoShape 116"/>
          <p:cNvSpPr>
            <a:spLocks noChangeArrowheads="1"/>
          </p:cNvSpPr>
          <p:nvPr/>
        </p:nvSpPr>
        <p:spPr bwMode="auto">
          <a:xfrm>
            <a:off x="4787900" y="5013325"/>
            <a:ext cx="3529013" cy="936625"/>
          </a:xfrm>
          <a:prstGeom prst="wedgeRectCallout">
            <a:avLst>
              <a:gd name="adj1" fmla="val -40236"/>
              <a:gd name="adj2" fmla="val -23117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sl-SI"/>
              <a:t>Vozlišče opisuje vse krožne pot z delom poti V1-V3-V2</a:t>
            </a:r>
          </a:p>
        </p:txBody>
      </p:sp>
    </p:spTree>
    <p:extLst>
      <p:ext uri="{BB962C8B-B14F-4D97-AF65-F5344CB8AC3E}">
        <p14:creationId xmlns:p14="http://schemas.microsoft.com/office/powerpoint/2010/main" val="2932677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76B8474-4329-4FDD-A522-D59A235590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graphicEl>
                                              <a:dgm id="{576B8474-4329-4FDD-A522-D59A2355904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753C554-BB48-4C62-A0E7-B5A87C468B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">
                                            <p:graphicEl>
                                              <a:dgm id="{E753C554-BB48-4C62-A0E7-B5A87C468B6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99CADEB-2C8E-448B-9F24-850264798B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">
                                            <p:graphicEl>
                                              <a:dgm id="{799CADEB-2C8E-448B-9F24-850264798B0F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5855D7D-493F-418F-9DFF-9B41AADF92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">
                                            <p:graphicEl>
                                              <a:dgm id="{B5855D7D-493F-418F-9DFF-9B41AADF92B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B78CF3D-1109-41CE-808F-7B38AB262B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2">
                                            <p:graphicEl>
                                              <a:dgm id="{2B78CF3D-1109-41CE-808F-7B38AB262BB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0ED016F-4AA0-4F96-9FF4-5E124395D9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2">
                                            <p:graphicEl>
                                              <a:dgm id="{40ED016F-4AA0-4F96-9FF4-5E124395D963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93E8611-6E48-48E8-A8C8-470D98D2C8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">
                                            <p:graphicEl>
                                              <a:dgm id="{393E8611-6E48-48E8-A8C8-470D98D2C86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94F60A3-F5EA-46B4-8724-B98597B2D9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2">
                                            <p:graphicEl>
                                              <a:dgm id="{E94F60A3-F5EA-46B4-8724-B98597B2D911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D6FA4C-10FB-4070-B7F1-000AC0A606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2">
                                            <p:graphicEl>
                                              <a:dgm id="{91D6FA4C-10FB-4070-B7F1-000AC0A6069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EA20A06-A909-4473-B4E0-52F454F8F1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2">
                                            <p:graphicEl>
                                              <a:dgm id="{AEA20A06-A909-4473-B4E0-52F454F8F19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4C1D933-A44C-4AC2-92F9-0124D914FC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2">
                                            <p:graphicEl>
                                              <a:dgm id="{C4C1D933-A44C-4AC2-92F9-0124D914FC3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238EDEC-E617-47DA-9CC6-6443EAA335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2">
                                            <p:graphicEl>
                                              <a:dgm id="{E238EDEC-E617-47DA-9CC6-6443EAA33561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A7BF926-662A-44C7-A167-E53F060627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2">
                                            <p:graphicEl>
                                              <a:dgm id="{4A7BF926-662A-44C7-A167-E53F0606275E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10C729F-B562-4D99-A01B-EED9034170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2">
                                            <p:graphicEl>
                                              <a:dgm id="{A10C729F-B562-4D99-A01B-EED90341700E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EDED142-8E97-4AAA-A5C4-753DD8CBAB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3" dur="1" fill="hold"/>
                                        <p:tgtEl>
                                          <p:spTgt spid="2">
                                            <p:graphicEl>
                                              <a:dgm id="{3EDED142-8E97-4AAA-A5C4-753DD8CBABFE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B420A13-0733-4285-9908-B78C0E9A91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6" dur="1" fill="hold"/>
                                        <p:tgtEl>
                                          <p:spTgt spid="2">
                                            <p:graphicEl>
                                              <a:dgm id="{BB420A13-0733-4285-9908-B78C0E9A9163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57D628E-1F0C-4584-BD47-50382A7554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2">
                                            <p:graphicEl>
                                              <a:dgm id="{857D628E-1F0C-4584-BD47-50382A755434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26F7675-7205-42F5-BE81-5C77565897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2">
                                            <p:graphicEl>
                                              <a:dgm id="{926F7675-7205-42F5-BE81-5C77565897C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362A6FD-9F54-4D9C-88F7-E418A41059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5" dur="1" fill="hold"/>
                                        <p:tgtEl>
                                          <p:spTgt spid="2">
                                            <p:graphicEl>
                                              <a:dgm id="{9362A6FD-9F54-4D9C-88F7-E418A410591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1EA3595-73A0-4AF1-B379-113C1EAA27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8" dur="1" fill="hold"/>
                                        <p:tgtEl>
                                          <p:spTgt spid="2">
                                            <p:graphicEl>
                                              <a:dgm id="{61EA3595-73A0-4AF1-B379-113C1EAA2743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6F27817-DD7D-4371-9662-32030B58A5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1" dur="1" fill="hold"/>
                                        <p:tgtEl>
                                          <p:spTgt spid="2">
                                            <p:graphicEl>
                                              <a:dgm id="{F6F27817-DD7D-4371-9662-32030B58A56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07F0EAF-49C1-4EC0-BB48-4695B75D01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4" dur="1" fill="hold"/>
                                        <p:tgtEl>
                                          <p:spTgt spid="2">
                                            <p:graphicEl>
                                              <a:dgm id="{207F0EAF-49C1-4EC0-BB48-4695B75D01B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526E742-936B-48B8-AE17-F9DF0CF753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7" dur="1" fill="hold"/>
                                        <p:tgtEl>
                                          <p:spTgt spid="2">
                                            <p:graphicEl>
                                              <a:dgm id="{3526E742-936B-48B8-AE17-F9DF0CF753A3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B084D50-7FAD-4892-95C0-B423C60142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0" dur="1" fill="hold"/>
                                        <p:tgtEl>
                                          <p:spTgt spid="2">
                                            <p:graphicEl>
                                              <a:dgm id="{1B084D50-7FAD-4892-95C0-B423C601428B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6D0FB22-F07A-458D-AB64-CC61610E47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3" dur="1" fill="hold"/>
                                        <p:tgtEl>
                                          <p:spTgt spid="2">
                                            <p:graphicEl>
                                              <a:dgm id="{A6D0FB22-F07A-458D-AB64-CC61610E472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461DF0D-B044-4268-8C34-EFA4F1E4C0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6" dur="1" fill="hold"/>
                                        <p:tgtEl>
                                          <p:spTgt spid="2">
                                            <p:graphicEl>
                                              <a:dgm id="{A461DF0D-B044-4268-8C34-EFA4F1E4C08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10A372C-FDA0-4BCB-9E3D-28F944610F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9" dur="1" fill="hold"/>
                                        <p:tgtEl>
                                          <p:spTgt spid="2">
                                            <p:graphicEl>
                                              <a:dgm id="{210A372C-FDA0-4BCB-9E3D-28F944610F7E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31BEB4A-226D-4201-A2DF-94E1B8AD53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2" dur="1" fill="hold"/>
                                        <p:tgtEl>
                                          <p:spTgt spid="2">
                                            <p:graphicEl>
                                              <a:dgm id="{431BEB4A-226D-4201-A2DF-94E1B8AD536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4788D64-EDA7-492A-9984-1D80F9B275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5" dur="1" fill="hold"/>
                                        <p:tgtEl>
                                          <p:spTgt spid="2">
                                            <p:graphicEl>
                                              <a:dgm id="{14788D64-EDA7-492A-9984-1D80F9B275B4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645544C-739E-452D-B7D2-BBA422FB3C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8" dur="1" fill="hold"/>
                                        <p:tgtEl>
                                          <p:spTgt spid="2">
                                            <p:graphicEl>
                                              <a:dgm id="{0645544C-739E-452D-B7D2-BBA422FB3C7C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70A436C-9109-4336-A5C2-B3FB1BA4E7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1" dur="1" fill="hold"/>
                                        <p:tgtEl>
                                          <p:spTgt spid="2">
                                            <p:graphicEl>
                                              <a:dgm id="{470A436C-9109-4336-A5C2-B3FB1BA4E7D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B72F9FF-DFE3-48FE-B89C-93CBB71758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4" dur="1" fill="hold"/>
                                        <p:tgtEl>
                                          <p:spTgt spid="2">
                                            <p:graphicEl>
                                              <a:dgm id="{DB72F9FF-DFE3-48FE-B89C-93CBB71758D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F584A7E-2B25-413B-B66F-0FDD40C3A1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7" dur="1" fill="hold"/>
                                        <p:tgtEl>
                                          <p:spTgt spid="2">
                                            <p:graphicEl>
                                              <a:dgm id="{BF584A7E-2B25-413B-B66F-0FDD40C3A1FF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D12DAC9-2F39-45A5-9C4E-8399BEB190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0" dur="1" fill="hold"/>
                                        <p:tgtEl>
                                          <p:spTgt spid="2">
                                            <p:graphicEl>
                                              <a:dgm id="{5D12DAC9-2F39-45A5-9C4E-8399BEB19093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A75F97F-BE32-410B-AE29-CB00033784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3" dur="1" fill="hold"/>
                                        <p:tgtEl>
                                          <p:spTgt spid="2">
                                            <p:graphicEl>
                                              <a:dgm id="{4A75F97F-BE32-410B-AE29-CB000337842C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CAC0D48-7818-4E14-9B00-306EFB6964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6" dur="1" fill="hold"/>
                                        <p:tgtEl>
                                          <p:spTgt spid="2">
                                            <p:graphicEl>
                                              <a:dgm id="{ACAC0D48-7818-4E14-9B00-306EFB6964D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F58A515-9329-4184-B79D-DCA49A4F90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9" dur="1" fill="hold"/>
                                        <p:tgtEl>
                                          <p:spTgt spid="2">
                                            <p:graphicEl>
                                              <a:dgm id="{9F58A515-9329-4184-B79D-DCA49A4F907C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52CEBA3-DA99-4449-B036-E784A74E3F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2" dur="1" fill="hold"/>
                                        <p:tgtEl>
                                          <p:spTgt spid="2">
                                            <p:graphicEl>
                                              <a:dgm id="{C52CEBA3-DA99-4449-B036-E784A74E3F5B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FD0AC4B-4619-4E2C-9258-8FD451E94D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5" dur="1" fill="hold"/>
                                        <p:tgtEl>
                                          <p:spTgt spid="2">
                                            <p:graphicEl>
                                              <a:dgm id="{8FD0AC4B-4619-4E2C-9258-8FD451E94D2E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0B49823-A1E8-4B25-8E28-11EE4AE4D8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8" dur="1" fill="hold"/>
                                        <p:tgtEl>
                                          <p:spTgt spid="2">
                                            <p:graphicEl>
                                              <a:dgm id="{E0B49823-A1E8-4B25-8E28-11EE4AE4D85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9674902-5AEF-4047-963A-0402B51952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1" dur="1" fill="hold"/>
                                        <p:tgtEl>
                                          <p:spTgt spid="2">
                                            <p:graphicEl>
                                              <a:dgm id="{89674902-5AEF-4047-963A-0402B519522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278BBC2-4F9E-47A1-9FF7-F66FC9BCC1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4" dur="1" fill="hold"/>
                                        <p:tgtEl>
                                          <p:spTgt spid="2">
                                            <p:graphicEl>
                                              <a:dgm id="{A278BBC2-4F9E-47A1-9FF7-F66FC9BCC142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79EF3AA-8FB8-4F19-A6C4-AD5955098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7" dur="1" fill="hold"/>
                                        <p:tgtEl>
                                          <p:spTgt spid="2">
                                            <p:graphicEl>
                                              <a:dgm id="{C79EF3AA-8FB8-4F19-A6C4-AD5955098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4CFC459-33CB-462A-B7E5-519AD161B0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0" dur="1" fill="hold"/>
                                        <p:tgtEl>
                                          <p:spTgt spid="2">
                                            <p:graphicEl>
                                              <a:dgm id="{84CFC459-33CB-462A-B7E5-519AD161B09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FF4D0ED-CFC5-4CAB-B9DD-73A1A8A4E2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3" dur="1" fill="hold"/>
                                        <p:tgtEl>
                                          <p:spTgt spid="2">
                                            <p:graphicEl>
                                              <a:dgm id="{1FF4D0ED-CFC5-4CAB-B9DD-73A1A8A4E21B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5083B3F-3D31-4A8A-9B75-E32C9A5564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6" dur="1" fill="hold"/>
                                        <p:tgtEl>
                                          <p:spTgt spid="2">
                                            <p:graphicEl>
                                              <a:dgm id="{D5083B3F-3D31-4A8A-9B75-E32C9A55640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1F9AD86-9632-4D8E-8929-322F7CCFFF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9" dur="1" fill="hold"/>
                                        <p:tgtEl>
                                          <p:spTgt spid="2">
                                            <p:graphicEl>
                                              <a:dgm id="{61F9AD86-9632-4D8E-8929-322F7CCFFF9E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4AAF685-7808-4499-A6CB-C5D81AA1DA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2" dur="1" fill="hold"/>
                                        <p:tgtEl>
                                          <p:spTgt spid="2">
                                            <p:graphicEl>
                                              <a:dgm id="{D4AAF685-7808-4499-A6CB-C5D81AA1DAC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F02FD7F-E022-45CD-963A-EF54DCFD15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5" dur="1" fill="hold"/>
                                        <p:tgtEl>
                                          <p:spTgt spid="2">
                                            <p:graphicEl>
                                              <a:dgm id="{0F02FD7F-E022-45CD-963A-EF54DCFD15E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A8C1B36-0C82-45A2-8262-4DE59D2FD5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8" dur="1" fill="hold"/>
                                        <p:tgtEl>
                                          <p:spTgt spid="2">
                                            <p:graphicEl>
                                              <a:dgm id="{BA8C1B36-0C82-45A2-8262-4DE59D2FD52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A131A77-2FA5-4059-B5F0-990517DE67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1" dur="1" fill="hold"/>
                                        <p:tgtEl>
                                          <p:spTgt spid="2">
                                            <p:graphicEl>
                                              <a:dgm id="{DA131A77-2FA5-4059-B5F0-990517DE6762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8B78355-2152-4E4C-9AA1-BD46191A47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6" dur="1" fill="hold"/>
                                        <p:tgtEl>
                                          <p:spTgt spid="2">
                                            <p:graphicEl>
                                              <a:dgm id="{68B78355-2152-4E4C-9AA1-BD46191A47ED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8C7E327-02F0-4C6C-9170-DECFD3FCF1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9" dur="1" fill="hold"/>
                                        <p:tgtEl>
                                          <p:spTgt spid="2">
                                            <p:graphicEl>
                                              <a:dgm id="{88C7E327-02F0-4C6C-9170-DECFD3FCF16D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8CC2C8B-7355-47F9-8B6A-CB2AE9368B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2" dur="1" fill="hold"/>
                                        <p:tgtEl>
                                          <p:spTgt spid="2">
                                            <p:graphicEl>
                                              <a:dgm id="{F8CC2C8B-7355-47F9-8B6A-CB2AE9368BAC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FEC7D30-452E-4723-8FF2-CD41E9352A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5" dur="1" fill="hold"/>
                                        <p:tgtEl>
                                          <p:spTgt spid="2">
                                            <p:graphicEl>
                                              <a:dgm id="{CFEC7D30-452E-4723-8FF2-CD41E9352AA1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F6C88D3-1788-4FE1-9511-AA3CF44BBB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8" dur="1" fill="hold"/>
                                        <p:tgtEl>
                                          <p:spTgt spid="2">
                                            <p:graphicEl>
                                              <a:dgm id="{8F6C88D3-1788-4FE1-9511-AA3CF44BBB9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FAEDC5D-59A7-486F-8E38-A3177B719B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1" dur="1" fill="hold"/>
                                        <p:tgtEl>
                                          <p:spTgt spid="2">
                                            <p:graphicEl>
                                              <a:dgm id="{9FAEDC5D-59A7-486F-8E38-A3177B719B8D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5F6917D-F0AD-4D7A-BF61-E63E39514D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4" dur="1" fill="hold"/>
                                        <p:tgtEl>
                                          <p:spTgt spid="2">
                                            <p:graphicEl>
                                              <a:dgm id="{55F6917D-F0AD-4D7A-BF61-E63E39514D1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7E62E27-67BC-4F1A-B12A-F190C5AFEF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7" dur="1" fill="hold"/>
                                        <p:tgtEl>
                                          <p:spTgt spid="2">
                                            <p:graphicEl>
                                              <a:dgm id="{E7E62E27-67BC-4F1A-B12A-F190C5AFEFD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5F0D437-0123-42F0-B420-695071B914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0" dur="1" fill="hold"/>
                                        <p:tgtEl>
                                          <p:spTgt spid="2">
                                            <p:graphicEl>
                                              <a:dgm id="{D5F0D437-0123-42F0-B420-695071B9143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6CD86B0-C9D1-4B05-B013-6EAC2EBE8B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3" dur="1" fill="hold"/>
                                        <p:tgtEl>
                                          <p:spTgt spid="2">
                                            <p:graphicEl>
                                              <a:dgm id="{36CD86B0-C9D1-4B05-B013-6EAC2EBE8B7B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7CD17B3-8A69-4E7F-9B34-DA59059D71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6" dur="1" fill="hold"/>
                                        <p:tgtEl>
                                          <p:spTgt spid="2">
                                            <p:graphicEl>
                                              <a:dgm id="{17CD17B3-8A69-4E7F-9B34-DA59059D7147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728FBDD-76E6-43B1-90FB-F8FD1B8F8C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9" dur="1" fill="hold"/>
                                        <p:tgtEl>
                                          <p:spTgt spid="2">
                                            <p:graphicEl>
                                              <a:dgm id="{3728FBDD-76E6-43B1-90FB-F8FD1B8F8C1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8682AB7-A814-4917-843F-38A8BECC40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2" dur="1" fill="hold"/>
                                        <p:tgtEl>
                                          <p:spTgt spid="2">
                                            <p:graphicEl>
                                              <a:dgm id="{68682AB7-A814-4917-843F-38A8BECC400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19C0A33-802A-4932-BBEF-9D0648083D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5" dur="1" fill="hold"/>
                                        <p:tgtEl>
                                          <p:spTgt spid="2">
                                            <p:graphicEl>
                                              <a:dgm id="{E19C0A33-802A-4932-BBEF-9D0648083D1B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C1A3F8C-6182-4A9D-9693-A31E5FB074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8" dur="1" fill="hold"/>
                                        <p:tgtEl>
                                          <p:spTgt spid="2">
                                            <p:graphicEl>
                                              <a:dgm id="{7C1A3F8C-6182-4A9D-9693-A31E5FB074CA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BEE82D7-BA86-4454-B016-95364ABB06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1" dur="1" fill="hold"/>
                                        <p:tgtEl>
                                          <p:spTgt spid="2">
                                            <p:graphicEl>
                                              <a:dgm id="{DBEE82D7-BA86-4454-B016-95364ABB063B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6DB37F2-51D9-43FB-A6A8-D29DD98134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4" dur="1" fill="hold"/>
                                        <p:tgtEl>
                                          <p:spTgt spid="2">
                                            <p:graphicEl>
                                              <a:dgm id="{46DB37F2-51D9-43FB-A6A8-D29DD981341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8044F2A-ED55-49C6-B2EE-2D3DC8AD73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7" dur="1" fill="hold"/>
                                        <p:tgtEl>
                                          <p:spTgt spid="2">
                                            <p:graphicEl>
                                              <a:dgm id="{78044F2A-ED55-49C6-B2EE-2D3DC8AD732B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0F045E1-0F38-4422-89AD-FBC0093B4F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0" dur="1" fill="hold"/>
                                        <p:tgtEl>
                                          <p:spTgt spid="2">
                                            <p:graphicEl>
                                              <a:dgm id="{10F045E1-0F38-4422-89AD-FBC0093B4FAC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82CE468-8FE9-4A54-BEF1-1704481B0D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3" dur="1" fill="hold"/>
                                        <p:tgtEl>
                                          <p:spTgt spid="2">
                                            <p:graphicEl>
                                              <a:dgm id="{782CE468-8FE9-4A54-BEF1-1704481B0D5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F5A8A3-7841-42B9-973E-E65775C3DD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6" dur="1" fill="hold"/>
                                        <p:tgtEl>
                                          <p:spTgt spid="2">
                                            <p:graphicEl>
                                              <a:dgm id="{B8F5A8A3-7841-42B9-973E-E65775C3DD7F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2873C2D-7239-48B7-83A1-3393CB9737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9" dur="1" fill="hold"/>
                                        <p:tgtEl>
                                          <p:spTgt spid="2">
                                            <p:graphicEl>
                                              <a:dgm id="{62873C2D-7239-48B7-83A1-3393CB97370B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9745E17-BAAA-42EA-81F5-70698E14D3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2" dur="1" fill="hold"/>
                                        <p:tgtEl>
                                          <p:spTgt spid="2">
                                            <p:graphicEl>
                                              <a:dgm id="{A9745E17-BAAA-42EA-81F5-70698E14D3A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A5776D2-5195-4271-A416-DFEFF012D3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5" dur="1" fill="hold"/>
                                        <p:tgtEl>
                                          <p:spTgt spid="2">
                                            <p:graphicEl>
                                              <a:dgm id="{1A5776D2-5195-4271-A416-DFEFF012D33C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687BB1B-C95A-4C27-A7F8-2C0DFD5237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0" dur="1" fill="hold"/>
                                        <p:tgtEl>
                                          <p:spTgt spid="2">
                                            <p:graphicEl>
                                              <a:dgm id="{7687BB1B-C95A-4C27-A7F8-2C0DFD52376F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665D7DF-AA59-47F6-BD34-DA7D90D993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3" dur="1" fill="hold"/>
                                        <p:tgtEl>
                                          <p:spTgt spid="2">
                                            <p:graphicEl>
                                              <a:dgm id="{2665D7DF-AA59-47F6-BD34-DA7D90D9938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AD25099-3BEC-413D-961A-242E3B7898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6" dur="1" fill="hold"/>
                                        <p:tgtEl>
                                          <p:spTgt spid="2">
                                            <p:graphicEl>
                                              <a:dgm id="{6AD25099-3BEC-413D-961A-242E3B7898DD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CE7FEA4-EEC5-446F-B9BD-DDEA762A23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9" dur="1" fill="hold"/>
                                        <p:tgtEl>
                                          <p:spTgt spid="2">
                                            <p:graphicEl>
                                              <a:dgm id="{4CE7FEA4-EEC5-446F-B9BD-DDEA762A235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0832E11-51FD-4738-A444-127C29562B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2" dur="1" fill="hold"/>
                                        <p:tgtEl>
                                          <p:spTgt spid="2">
                                            <p:graphicEl>
                                              <a:dgm id="{C0832E11-51FD-4738-A444-127C29562B8D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5981532-08C9-4F30-B4CB-D78DCBCD48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5" dur="1" fill="hold"/>
                                        <p:tgtEl>
                                          <p:spTgt spid="2">
                                            <p:graphicEl>
                                              <a:dgm id="{35981532-08C9-4F30-B4CB-D78DCBCD48EB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2B8594A-9BAB-4F89-991B-922F6C4C47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8" dur="1" fill="hold"/>
                                        <p:tgtEl>
                                          <p:spTgt spid="2">
                                            <p:graphicEl>
                                              <a:dgm id="{72B8594A-9BAB-4F89-991B-922F6C4C47C3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464F297-5B75-4877-839A-E5212D3629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1" dur="1" fill="hold"/>
                                        <p:tgtEl>
                                          <p:spTgt spid="2">
                                            <p:graphicEl>
                                              <a:dgm id="{8464F297-5B75-4877-839A-E5212D36294C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B935F46-8D54-45E0-A204-76FD531E3E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4" dur="1" fill="hold"/>
                                        <p:tgtEl>
                                          <p:spTgt spid="2">
                                            <p:graphicEl>
                                              <a:dgm id="{7B935F46-8D54-45E0-A204-76FD531E3E04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7EAE36A-8EA7-4E7F-920A-6CD127D695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7" dur="1" fill="hold"/>
                                        <p:tgtEl>
                                          <p:spTgt spid="2">
                                            <p:graphicEl>
                                              <a:dgm id="{17EAE36A-8EA7-4E7F-920A-6CD127D6953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7CBC7B2-B047-4DF1-B94C-10BF063E45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0" dur="1" fill="hold"/>
                                        <p:tgtEl>
                                          <p:spTgt spid="2">
                                            <p:graphicEl>
                                              <a:dgm id="{57CBC7B2-B047-4DF1-B94C-10BF063E4534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DB726ED-5AA6-410D-9ADB-9F8DE5BEF2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3" dur="1" fill="hold"/>
                                        <p:tgtEl>
                                          <p:spTgt spid="2">
                                            <p:graphicEl>
                                              <a:dgm id="{4DB726ED-5AA6-410D-9ADB-9F8DE5BEF2B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4A3CAC4-E17D-43F8-8BE8-83AB17BA5C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6" dur="1" fill="hold"/>
                                        <p:tgtEl>
                                          <p:spTgt spid="2">
                                            <p:graphicEl>
                                              <a:dgm id="{44A3CAC4-E17D-43F8-8BE8-83AB17BA5CDA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287701C-AA61-4D12-B7A8-160C7A5608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9" dur="1" fill="hold"/>
                                        <p:tgtEl>
                                          <p:spTgt spid="2">
                                            <p:graphicEl>
                                              <a:dgm id="{F287701C-AA61-4D12-B7A8-160C7A5608BD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A3CD2DD-5E14-4828-8DD0-80FA07D964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2" dur="1" fill="hold"/>
                                        <p:tgtEl>
                                          <p:spTgt spid="2">
                                            <p:graphicEl>
                                              <a:dgm id="{7A3CD2DD-5E14-4828-8DD0-80FA07D964EF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9880887-D869-461E-8A8C-E33475EEB9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5" dur="1" fill="hold"/>
                                        <p:tgtEl>
                                          <p:spTgt spid="2">
                                            <p:graphicEl>
                                              <a:dgm id="{99880887-D869-461E-8A8C-E33475EEB933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033DFB5-390D-4F88-AEDF-C5E61A5CDA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8" dur="1" fill="hold"/>
                                        <p:tgtEl>
                                          <p:spTgt spid="2">
                                            <p:graphicEl>
                                              <a:dgm id="{0033DFB5-390D-4F88-AEDF-C5E61A5CDAEB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55C68E7-E476-4716-B1E2-9BC9120889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1" dur="1" fill="hold"/>
                                        <p:tgtEl>
                                          <p:spTgt spid="2">
                                            <p:graphicEl>
                                              <a:dgm id="{C55C68E7-E476-4716-B1E2-9BC9120889EF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ED9AB62-6FB9-43BE-88A8-BB87788B67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4" dur="1" fill="hold"/>
                                        <p:tgtEl>
                                          <p:spTgt spid="2">
                                            <p:graphicEl>
                                              <a:dgm id="{0ED9AB62-6FB9-43BE-88A8-BB87788B670E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3F1296D-8E34-4880-A873-2C343D8986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7" dur="1" fill="hold"/>
                                        <p:tgtEl>
                                          <p:spTgt spid="2">
                                            <p:graphicEl>
                                              <a:dgm id="{D3F1296D-8E34-4880-A873-2C343D8986E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D691063-02AE-45A4-AD6F-9BD93EAE3B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0" dur="1" fill="hold"/>
                                        <p:tgtEl>
                                          <p:spTgt spid="2">
                                            <p:graphicEl>
                                              <a:dgm id="{FD691063-02AE-45A4-AD6F-9BD93EAE3B0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0F3EF23-FCC6-4A6B-B0E4-CA731DA636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3" dur="1" fill="hold"/>
                                        <p:tgtEl>
                                          <p:spTgt spid="2">
                                            <p:graphicEl>
                                              <a:dgm id="{60F3EF23-FCC6-4A6B-B0E4-CA731DA636A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78B4288-59AA-462A-A2A7-5A11A4B597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6" dur="1" fill="hold"/>
                                        <p:tgtEl>
                                          <p:spTgt spid="2">
                                            <p:graphicEl>
                                              <a:dgm id="{178B4288-59AA-462A-A2A7-5A11A4B597D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61B6DF0-6E5B-452E-BB66-96C1581736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9" dur="1" fill="hold"/>
                                        <p:tgtEl>
                                          <p:spTgt spid="2">
                                            <p:graphicEl>
                                              <a:dgm id="{561B6DF0-6E5B-452E-BB66-96C158173692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1492A61-09F6-4BC9-A584-6DDE065AE8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2" dur="1" fill="hold"/>
                                        <p:tgtEl>
                                          <p:spTgt spid="2">
                                            <p:graphicEl>
                                              <a:dgm id="{41492A61-09F6-4BC9-A584-6DDE065AE8E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E8E84E3-0637-42AD-AE06-7DA8A305A2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5" dur="1" fill="hold"/>
                                        <p:tgtEl>
                                          <p:spTgt spid="2">
                                            <p:graphicEl>
                                              <a:dgm id="{7E8E84E3-0637-42AD-AE06-7DA8A305A241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F23CA78-B476-4F5F-AB1F-95C5C8102A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8" dur="1" fill="hold"/>
                                        <p:tgtEl>
                                          <p:spTgt spid="2">
                                            <p:graphicEl>
                                              <a:dgm id="{6F23CA78-B476-4F5F-AB1F-95C5C8102AE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13D87B8-A1F7-4232-8A49-3FEF738400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1" dur="1" fill="hold"/>
                                        <p:tgtEl>
                                          <p:spTgt spid="2">
                                            <p:graphicEl>
                                              <a:dgm id="{C13D87B8-A1F7-4232-8A49-3FEF7384007A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0960251-8851-413F-97FF-AAD97A07FD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4" dur="1" fill="hold"/>
                                        <p:tgtEl>
                                          <p:spTgt spid="2">
                                            <p:graphicEl>
                                              <a:dgm id="{00960251-8851-413F-97FF-AAD97A07FD1F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2C20CB9-4D58-4ADF-88D1-B37646580B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7" dur="1" fill="hold"/>
                                        <p:tgtEl>
                                          <p:spTgt spid="2">
                                            <p:graphicEl>
                                              <a:dgm id="{82C20CB9-4D58-4ADF-88D1-B37646580B4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27CF3EF-9D63-428E-B01E-E1CB0691F1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0" dur="1" fill="hold"/>
                                        <p:tgtEl>
                                          <p:spTgt spid="2">
                                            <p:graphicEl>
                                              <a:dgm id="{627CF3EF-9D63-428E-B01E-E1CB0691F1B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5220418-226B-4702-A3B9-41BC5645A4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3" dur="1" fill="hold"/>
                                        <p:tgtEl>
                                          <p:spTgt spid="2">
                                            <p:graphicEl>
                                              <a:dgm id="{A5220418-226B-4702-A3B9-41BC5645A44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C0EB5E9-9648-458D-A329-BB00541CDD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6" dur="1" fill="hold"/>
                                        <p:tgtEl>
                                          <p:spTgt spid="2">
                                            <p:graphicEl>
                                              <a:dgm id="{2C0EB5E9-9648-458D-A329-BB00541CDD6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69522E0-6073-4D0B-925E-3DF94B6EA8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9" dur="1" fill="hold"/>
                                        <p:tgtEl>
                                          <p:spTgt spid="2">
                                            <p:graphicEl>
                                              <a:dgm id="{469522E0-6073-4D0B-925E-3DF94B6EA813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D285ADF-B1A3-4475-8978-9FD5CDB887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2" dur="1" fill="hold"/>
                                        <p:tgtEl>
                                          <p:spTgt spid="2">
                                            <p:graphicEl>
                                              <a:dgm id="{ED285ADF-B1A3-4475-8978-9FD5CDB88714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BC0C9DB-DDCC-4071-A4FD-3DCEA7C4AF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5" dur="1" fill="hold"/>
                                        <p:tgtEl>
                                          <p:spTgt spid="2">
                                            <p:graphicEl>
                                              <a:dgm id="{9BC0C9DB-DDCC-4071-A4FD-3DCEA7C4AFA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 nodeType="clickPar">
                      <p:stCondLst>
                        <p:cond delay="indefinite"/>
                      </p:stCondLst>
                      <p:childTnLst>
                        <p:par>
                          <p:cTn id="3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0" dur="1" fill="hold"/>
                                        <p:tgtEl>
                                          <p:spTgt spid="3042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  <p:bldP spid="30424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sl-SI" smtClean="0"/>
              <a:t>Pomen vozlišč</a:t>
            </a:r>
            <a:endParaRPr lang="en-US" smtClean="0"/>
          </a:p>
        </p:txBody>
      </p:sp>
      <p:sp>
        <p:nvSpPr>
          <p:cNvPr id="131075" name="Rectangle 3"/>
          <p:cNvSpPr>
            <a:spLocks noGrp="1" noChangeArrowheads="1"/>
          </p:cNvSpPr>
          <p:nvPr>
            <p:ph idx="1"/>
          </p:nvPr>
        </p:nvSpPr>
        <p:spPr/>
        <p:txBody>
          <a:bodyPr lIns="92075" tIns="46038" rIns="92075" bIns="46038"/>
          <a:lstStyle/>
          <a:p>
            <a:pPr eaLnBrk="1" hangingPunct="1">
              <a:lnSpc>
                <a:spcPct val="80000"/>
              </a:lnSpc>
            </a:pPr>
            <a:r>
              <a:rPr lang="sl-SI" sz="2200" smtClean="0"/>
              <a:t>Denimo, da smo v vozlišču V1-V3-V2</a:t>
            </a:r>
          </a:p>
          <a:p>
            <a:pPr eaLnBrk="1" hangingPunct="1">
              <a:lnSpc>
                <a:spcPct val="80000"/>
              </a:lnSpc>
            </a:pPr>
            <a:r>
              <a:rPr lang="sl-SI" sz="2200" smtClean="0"/>
              <a:t>Kaj to pomeni: tukaj bi radi vedeli, koliko nas najmanj stanejo tiste krožne poti, ki vsebujejo delček V1-V3-V2</a:t>
            </a:r>
          </a:p>
          <a:p>
            <a:pPr eaLnBrk="1" hangingPunct="1">
              <a:lnSpc>
                <a:spcPct val="80000"/>
              </a:lnSpc>
            </a:pPr>
            <a:endParaRPr lang="sl-SI" sz="2200" smtClean="0"/>
          </a:p>
          <a:p>
            <a:pPr eaLnBrk="1" hangingPunct="1">
              <a:lnSpc>
                <a:spcPct val="80000"/>
              </a:lnSpc>
            </a:pPr>
            <a:r>
              <a:rPr lang="sl-SI" sz="2200" smtClean="0"/>
              <a:t>Odgovor lahko povemo takrat, ko vemo, koliko nas stanejo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2000" smtClean="0"/>
              <a:t>krožne poti, ki vsebujejo delček V1-V3-V2-V4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2000" smtClean="0"/>
              <a:t>krožne poti, ki vsebujejo delček V1-V3-V2-V5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2000" smtClean="0"/>
              <a:t>krožne poti, ki vsebujejo delček V1-V3-V2-V6</a:t>
            </a:r>
          </a:p>
          <a:p>
            <a:pPr eaLnBrk="1" hangingPunct="1">
              <a:lnSpc>
                <a:spcPct val="80000"/>
              </a:lnSpc>
            </a:pPr>
            <a:r>
              <a:rPr lang="sl-SI" sz="2200" smtClean="0"/>
              <a:t>Pregled VSEH možnosti</a:t>
            </a:r>
          </a:p>
          <a:p>
            <a:pPr lvl="1" eaLnBrk="1" hangingPunct="1">
              <a:lnSpc>
                <a:spcPct val="80000"/>
              </a:lnSpc>
            </a:pPr>
            <a:endParaRPr lang="en-US" sz="2000" smtClean="0"/>
          </a:p>
        </p:txBody>
      </p:sp>
      <p:sp>
        <p:nvSpPr>
          <p:cNvPr id="3686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  <p:extLst>
      <p:ext uri="{BB962C8B-B14F-4D97-AF65-F5344CB8AC3E}">
        <p14:creationId xmlns:p14="http://schemas.microsoft.com/office/powerpoint/2010/main" val="1695575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5" grpId="0" build="p" bldLvl="3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smtClean="0"/>
              <a:t>Ocenjevanje</a:t>
            </a:r>
            <a:r>
              <a:rPr lang="sl-SI" smtClean="0"/>
              <a:t> vozlišč</a:t>
            </a:r>
            <a:endParaRPr lang="en-US" smtClean="0"/>
          </a:p>
        </p:txBody>
      </p:sp>
      <p:sp>
        <p:nvSpPr>
          <p:cNvPr id="286723" name="Rectangle 3"/>
          <p:cNvSpPr>
            <a:spLocks noGrp="1" noChangeArrowheads="1"/>
          </p:cNvSpPr>
          <p:nvPr>
            <p:ph idx="1"/>
          </p:nvPr>
        </p:nvSpPr>
        <p:spPr/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sl-SI" sz="2100" smtClean="0"/>
              <a:t>Denimo, da smo v vozlišču V1-V3-V2</a:t>
            </a:r>
          </a:p>
          <a:p>
            <a:pPr eaLnBrk="1" hangingPunct="1">
              <a:lnSpc>
                <a:spcPct val="90000"/>
              </a:lnSpc>
            </a:pPr>
            <a:r>
              <a:rPr lang="sl-SI" sz="2100" smtClean="0"/>
              <a:t>Kaj to pomeni: tukaj bi radi vedeli, kam bi bilo iz V2 najbolje nadaljevati. Kandidati: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smtClean="0"/>
              <a:t>V4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smtClean="0"/>
              <a:t>V5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smtClean="0"/>
              <a:t>V6</a:t>
            </a:r>
          </a:p>
          <a:p>
            <a:pPr eaLnBrk="1" hangingPunct="1">
              <a:lnSpc>
                <a:spcPct val="90000"/>
              </a:lnSpc>
            </a:pPr>
            <a:r>
              <a:rPr lang="sl-SI" sz="2100" smtClean="0"/>
              <a:t>Ocenimo njihovo obetavnost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1900" smtClean="0"/>
              <a:t>Pri V4: Povemo, koliko nas bo VSAJ stala krožna pot, ki vsebuje segment V1-V3-V2-V4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1900" smtClean="0"/>
              <a:t>Pri V6: Povemo, koliko nas bo VSAJ stala krožna pot, ki vsebuje segment V1-V3-V2-V6</a:t>
            </a:r>
          </a:p>
          <a:p>
            <a:pPr eaLnBrk="1" hangingPunct="1">
              <a:lnSpc>
                <a:spcPct val="90000"/>
              </a:lnSpc>
            </a:pPr>
            <a:endParaRPr lang="en-US" sz="2100" smtClean="0"/>
          </a:p>
        </p:txBody>
      </p:sp>
      <p:sp>
        <p:nvSpPr>
          <p:cNvPr id="3789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  <p:extLst>
      <p:ext uri="{BB962C8B-B14F-4D97-AF65-F5344CB8AC3E}">
        <p14:creationId xmlns:p14="http://schemas.microsoft.com/office/powerpoint/2010/main" val="1507185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smtClean="0"/>
              <a:t>Definicija problema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 lIns="92075" tIns="46038" rIns="92075" bIns="46038"/>
          <a:lstStyle/>
          <a:p>
            <a:pPr eaLnBrk="1" hangingPunct="1"/>
            <a:r>
              <a:rPr lang="en-US" smtClean="0"/>
              <a:t>Dan je graf G z matriko C, kjer je C</a:t>
            </a:r>
            <a:r>
              <a:rPr lang="en-US" baseline="-10000" smtClean="0"/>
              <a:t>ij</a:t>
            </a:r>
            <a:r>
              <a:rPr lang="en-US" smtClean="0"/>
              <a:t> (nenegativna) vrednost povezave med točkama i in j (</a:t>
            </a:r>
            <a:r>
              <a:rPr lang="en-US" smtClean="0">
                <a:sym typeface="Symbol" pitchFamily="18" charset="2"/>
              </a:rPr>
              <a:t></a:t>
            </a:r>
            <a:r>
              <a:rPr lang="en-US" smtClean="0"/>
              <a:t>, če povezave ni) </a:t>
            </a:r>
            <a:r>
              <a:rPr lang="sl-SI" smtClean="0"/>
              <a:t>- omrežje</a:t>
            </a:r>
            <a:endParaRPr lang="en-US" smtClean="0"/>
          </a:p>
          <a:p>
            <a:pPr eaLnBrk="1" hangingPunct="1"/>
            <a:r>
              <a:rPr lang="en-US" smtClean="0"/>
              <a:t>Poišči krožno pot v grafu, tako da vsako vozlišče obiščeš natanko enkrat in je vsota povezav minimalna</a:t>
            </a:r>
          </a:p>
        </p:txBody>
      </p:sp>
      <p:sp>
        <p:nvSpPr>
          <p:cNvPr id="3482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  <p:extLst>
      <p:ext uri="{BB962C8B-B14F-4D97-AF65-F5344CB8AC3E}">
        <p14:creationId xmlns:p14="http://schemas.microsoft.com/office/powerpoint/2010/main" val="112877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smtClean="0"/>
              <a:t>Ocenjevanje</a:t>
            </a:r>
            <a:r>
              <a:rPr lang="sl-SI" smtClean="0"/>
              <a:t> vozlišč</a:t>
            </a:r>
            <a:endParaRPr lang="en-US" smtClean="0"/>
          </a:p>
        </p:txBody>
      </p:sp>
      <p:sp>
        <p:nvSpPr>
          <p:cNvPr id="307203" name="Rectangle 3"/>
          <p:cNvSpPr>
            <a:spLocks noGrp="1" noChangeArrowheads="1"/>
          </p:cNvSpPr>
          <p:nvPr>
            <p:ph idx="1"/>
          </p:nvPr>
        </p:nvSpPr>
        <p:spPr/>
        <p:txBody>
          <a:bodyPr lIns="92075" tIns="46038" rIns="92075" bIns="46038"/>
          <a:lstStyle/>
          <a:p>
            <a:pPr eaLnBrk="1" hangingPunct="1">
              <a:lnSpc>
                <a:spcPct val="80000"/>
              </a:lnSpc>
            </a:pPr>
            <a:r>
              <a:rPr lang="sl-SI" sz="2100" smtClean="0"/>
              <a:t>Ocena: pove, da bo poljubna krožna pot skozi vseh n stanj, ki bo vsebovala tisti segment, ki ga opisuje vozlišče drevesa stanj, zagotovo stala toliko kot OCENA ali VEČ!</a:t>
            </a:r>
          </a:p>
          <a:p>
            <a:pPr eaLnBrk="1" hangingPunct="1">
              <a:lnSpc>
                <a:spcPct val="80000"/>
              </a:lnSpc>
            </a:pPr>
            <a:r>
              <a:rPr lang="sl-SI" sz="2100" smtClean="0"/>
              <a:t>Ocena je SMISELNA, če je MANJŠA ali ENAKA pravi vrednosti (dejanski minimalni ceni vseh krožnih poti s tem segmentom)</a:t>
            </a:r>
          </a:p>
          <a:p>
            <a:pPr eaLnBrk="1" hangingPunct="1">
              <a:lnSpc>
                <a:spcPct val="80000"/>
              </a:lnSpc>
            </a:pPr>
            <a:r>
              <a:rPr lang="en-US" sz="2100" smtClean="0"/>
              <a:t>spodnja meja</a:t>
            </a:r>
            <a:endParaRPr lang="sl-SI" sz="2100" smtClean="0"/>
          </a:p>
          <a:p>
            <a:pPr eaLnBrk="1" hangingPunct="1">
              <a:lnSpc>
                <a:spcPct val="80000"/>
              </a:lnSpc>
            </a:pPr>
            <a:r>
              <a:rPr lang="sl-SI" sz="2100" smtClean="0"/>
              <a:t>Ocena je DOBRA, če je čim bliže pravi vrednosti</a:t>
            </a:r>
          </a:p>
          <a:p>
            <a:pPr eaLnBrk="1" hangingPunct="1">
              <a:lnSpc>
                <a:spcPct val="80000"/>
              </a:lnSpc>
            </a:pPr>
            <a:r>
              <a:rPr lang="sl-SI" sz="2100" smtClean="0"/>
              <a:t>Idealna ocena bi nam dala kar prave vrednosti</a:t>
            </a:r>
          </a:p>
        </p:txBody>
      </p:sp>
      <p:sp>
        <p:nvSpPr>
          <p:cNvPr id="3891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  <p:extLst>
      <p:ext uri="{BB962C8B-B14F-4D97-AF65-F5344CB8AC3E}">
        <p14:creationId xmlns:p14="http://schemas.microsoft.com/office/powerpoint/2010/main" val="252370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0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Možne ocene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341438"/>
            <a:ext cx="8326437" cy="50403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1800" smtClean="0"/>
              <a:t>Vse ocene morajo biti SMISELNE (dopustne) – torej ne smejo oceniti vozlišča previsoko (preko dejanske vrednosti)</a:t>
            </a:r>
          </a:p>
          <a:p>
            <a:pPr eaLnBrk="1" hangingPunct="1">
              <a:lnSpc>
                <a:spcPct val="80000"/>
              </a:lnSpc>
            </a:pPr>
            <a:r>
              <a:rPr lang="sl-SI" sz="1800" smtClean="0"/>
              <a:t>Ocena: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lphaLcParenR"/>
            </a:pPr>
            <a:r>
              <a:rPr lang="sl-SI" sz="1600" smtClean="0"/>
              <a:t>Vzemimo kar oceno 0</a:t>
            </a:r>
          </a:p>
          <a:p>
            <a:pPr lvl="2" eaLnBrk="1" hangingPunct="1">
              <a:lnSpc>
                <a:spcPct val="80000"/>
              </a:lnSpc>
            </a:pPr>
            <a:r>
              <a:rPr lang="sl-SI" sz="1600" smtClean="0"/>
              <a:t>Je dopustna, saj je minimum krožnih poti 0 ali več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lphaLcParenR"/>
            </a:pPr>
            <a:r>
              <a:rPr lang="sl-SI" sz="1600" smtClean="0"/>
              <a:t>Vrednost povezav v segmentu, ki ga opisuje vozlišče</a:t>
            </a:r>
          </a:p>
          <a:p>
            <a:pPr lvl="2" eaLnBrk="1" hangingPunct="1">
              <a:lnSpc>
                <a:spcPct val="80000"/>
              </a:lnSpc>
            </a:pPr>
            <a:r>
              <a:rPr lang="sl-SI" sz="1600" smtClean="0"/>
              <a:t>Je dopustna, saj vse krožne poti s tem segmentom stanejo vsaj toliko kot ta segment, torej tudi minimalna med njimi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lphaLcParenR"/>
            </a:pPr>
            <a:r>
              <a:rPr lang="sl-SI" sz="1600" smtClean="0"/>
              <a:t>Naj bo ocena kar minimum</a:t>
            </a:r>
          </a:p>
          <a:p>
            <a:pPr lvl="2" eaLnBrk="1" hangingPunct="1">
              <a:lnSpc>
                <a:spcPct val="80000"/>
              </a:lnSpc>
            </a:pPr>
            <a:r>
              <a:rPr lang="sl-SI" sz="1600" smtClean="0"/>
              <a:t>Zagotovo je dopustna saj je vsako število &lt;= samega sebe</a:t>
            </a:r>
          </a:p>
          <a:p>
            <a:pPr lvl="2" eaLnBrk="1" hangingPunct="1">
              <a:lnSpc>
                <a:spcPct val="80000"/>
              </a:lnSpc>
            </a:pPr>
            <a:r>
              <a:rPr lang="sl-SI" sz="1600" smtClean="0"/>
              <a:t>Problem je v tem, ker je IZRAČUN take ocene drag (saj gre kar za rešitev problema)</a:t>
            </a:r>
          </a:p>
          <a:p>
            <a:pPr eaLnBrk="1" hangingPunct="1">
              <a:lnSpc>
                <a:spcPct val="80000"/>
              </a:lnSpc>
            </a:pPr>
            <a:r>
              <a:rPr lang="sl-SI" sz="1800" smtClean="0"/>
              <a:t>Dobra ocena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smtClean="0"/>
              <a:t>Vsekakor mora biti dopustna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smtClean="0"/>
              <a:t>Čim bližje pravim vrednostim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smtClean="0"/>
              <a:t>Enostavno izračunljiva</a:t>
            </a:r>
          </a:p>
          <a:p>
            <a:pPr eaLnBrk="1" hangingPunct="1">
              <a:lnSpc>
                <a:spcPct val="80000"/>
              </a:lnSpc>
            </a:pPr>
            <a:r>
              <a:rPr lang="sl-SI" sz="1800" smtClean="0"/>
              <a:t>Delamo kompromis med kvaliteto ocene in tem, da jo izračunamo hitro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smtClean="0"/>
              <a:t>Oceno a) izračunamo zelo hitro, a je zanič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smtClean="0"/>
              <a:t>Oceno b) izračunamo zelo hitro, a tudi ni zelo dobra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smtClean="0"/>
              <a:t>Ocena c) je zelo dobra ocena (najboljša možna), a je izračun predrag</a:t>
            </a:r>
            <a:endParaRPr lang="en-US" sz="1600" smtClean="0"/>
          </a:p>
          <a:p>
            <a:pPr eaLnBrk="1" hangingPunct="1">
              <a:lnSpc>
                <a:spcPct val="80000"/>
              </a:lnSpc>
            </a:pPr>
            <a:endParaRPr lang="sl-SI" sz="1900" smtClean="0"/>
          </a:p>
        </p:txBody>
      </p:sp>
      <p:sp>
        <p:nvSpPr>
          <p:cNvPr id="3994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  <p:extLst>
      <p:ext uri="{BB962C8B-B14F-4D97-AF65-F5344CB8AC3E}">
        <p14:creationId xmlns:p14="http://schemas.microsoft.com/office/powerpoint/2010/main" val="326850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1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>
            <a:normAutofit fontScale="90000"/>
          </a:bodyPr>
          <a:lstStyle/>
          <a:p>
            <a:pPr eaLnBrk="1" hangingPunct="1"/>
            <a:r>
              <a:rPr lang="en-US" smtClean="0"/>
              <a:t>Drevo stanj</a:t>
            </a:r>
            <a:r>
              <a:rPr lang="sl-SI" smtClean="0"/>
              <a:t> – </a:t>
            </a:r>
            <a:br>
              <a:rPr lang="sl-SI" smtClean="0"/>
            </a:br>
            <a:r>
              <a:rPr lang="sl-SI" sz="1800" smtClean="0"/>
              <a:t>kako pregledati čim manjši del</a:t>
            </a:r>
            <a:endParaRPr lang="en-US" sz="1800" smtClean="0"/>
          </a:p>
        </p:txBody>
      </p:sp>
      <p:sp>
        <p:nvSpPr>
          <p:cNvPr id="925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323850" y="1628775"/>
          <a:ext cx="8496300" cy="5505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253" name="AutoShape 36"/>
          <p:cNvSpPr>
            <a:spLocks noChangeArrowheads="1"/>
          </p:cNvSpPr>
          <p:nvPr/>
        </p:nvSpPr>
        <p:spPr bwMode="auto">
          <a:xfrm>
            <a:off x="5148263" y="692150"/>
            <a:ext cx="3816350" cy="2016125"/>
          </a:xfrm>
          <a:prstGeom prst="wedgeRoundRectCallout">
            <a:avLst>
              <a:gd name="adj1" fmla="val -46338"/>
              <a:gd name="adj2" fmla="val 5645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sl-SI" sz="1600"/>
              <a:t>Radi bi izračunali, ali se splača iti proti V2 ali proti V3 ali proti V4</a:t>
            </a:r>
          </a:p>
          <a:p>
            <a:pPr algn="ctr"/>
            <a:r>
              <a:rPr lang="sl-SI" sz="1600"/>
              <a:t>------------------------</a:t>
            </a:r>
          </a:p>
          <a:p>
            <a:pPr algn="ctr"/>
            <a:r>
              <a:rPr lang="sl-SI" sz="1600"/>
              <a:t>Ocenimo vozlišča V1V2, V1V3 in V1V4 – nadaljevali bomo v smeri najbolj ugodne ocene</a:t>
            </a:r>
          </a:p>
          <a:p>
            <a:pPr algn="ctr"/>
            <a:endParaRPr lang="sl-SI" sz="1600"/>
          </a:p>
        </p:txBody>
      </p:sp>
    </p:spTree>
    <p:extLst>
      <p:ext uri="{BB962C8B-B14F-4D97-AF65-F5344CB8AC3E}">
        <p14:creationId xmlns:p14="http://schemas.microsoft.com/office/powerpoint/2010/main" val="2996274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20A6601-2712-4042-B0B3-49756FFCF7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graphicEl>
                                              <a:dgm id="{820A6601-2712-4042-B0B3-49756FFCF78F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160E913-9E5B-451B-8AE2-86D6B04383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">
                                            <p:graphicEl>
                                              <a:dgm id="{3160E913-9E5B-451B-8AE2-86D6B04383EF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1850A5D-25D1-4FA2-A1DD-588E7880C5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">
                                            <p:graphicEl>
                                              <a:dgm id="{C1850A5D-25D1-4FA2-A1DD-588E7880C5DA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BC88AC1-813A-4BB9-8DFD-C6FB860C2E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">
                                            <p:graphicEl>
                                              <a:dgm id="{9BC88AC1-813A-4BB9-8DFD-C6FB860C2E3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534A800-1607-4A11-9A73-44C0072174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2">
                                            <p:graphicEl>
                                              <a:dgm id="{2534A800-1607-4A11-9A73-44C0072174D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73BADD5-DA53-49AB-892D-57C369BE3B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2">
                                            <p:graphicEl>
                                              <a:dgm id="{773BADD5-DA53-49AB-892D-57C369BE3BD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D08FCB2-0710-4D8F-AF2D-3B08B61225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">
                                            <p:graphicEl>
                                              <a:dgm id="{7D08FCB2-0710-4D8F-AF2D-3B08B6122504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0227054-6842-416C-9A46-C8ED065942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">
                                            <p:graphicEl>
                                              <a:dgm id="{90227054-6842-416C-9A46-C8ED0659423B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28138AB-7BE5-4351-9380-BD21A2C04D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2">
                                            <p:graphicEl>
                                              <a:dgm id="{E28138AB-7BE5-4351-9380-BD21A2C04D1F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87FE9F2-C87E-4202-9772-21B308F013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2">
                                            <p:graphicEl>
                                              <a:dgm id="{187FE9F2-C87E-4202-9772-21B308F01374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A55E4F6-1F8F-4C9D-BE67-683B4DA46A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1" dur="1" fill="hold"/>
                                        <p:tgtEl>
                                          <p:spTgt spid="2">
                                            <p:graphicEl>
                                              <a:dgm id="{5A55E4F6-1F8F-4C9D-BE67-683B4DA46A8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CED4856-6BA3-4F46-8806-12FF6B7FBB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2">
                                            <p:graphicEl>
                                              <a:dgm id="{7CED4856-6BA3-4F46-8806-12FF6B7FBB4F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C75ADB3-CDF7-4496-93CE-AB423A406B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2">
                                            <p:graphicEl>
                                              <a:dgm id="{BC75ADB3-CDF7-4496-93CE-AB423A406BE2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ED13801-DA0B-4879-BEE5-CA974BEF39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2">
                                            <p:graphicEl>
                                              <a:dgm id="{BED13801-DA0B-4879-BEE5-CA974BEF39C2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25C9FCE-FE2B-4FD0-9FA0-B57FA24421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3" dur="1" fill="hold"/>
                                        <p:tgtEl>
                                          <p:spTgt spid="2">
                                            <p:graphicEl>
                                              <a:dgm id="{525C9FCE-FE2B-4FD0-9FA0-B57FA244211E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E2E5935-854A-48E6-BF1A-02C2BA1680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6" dur="1" fill="hold"/>
                                        <p:tgtEl>
                                          <p:spTgt spid="2">
                                            <p:graphicEl>
                                              <a:dgm id="{AE2E5935-854A-48E6-BF1A-02C2BA1680C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4B2947E-756A-415B-A50D-5298942A20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2">
                                            <p:graphicEl>
                                              <a:dgm id="{14B2947E-756A-415B-A50D-5298942A206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8EE1110-D815-430A-BBF6-9305375E8A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2">
                                            <p:graphicEl>
                                              <a:dgm id="{E8EE1110-D815-430A-BBF6-9305375E8A91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642C808-B2F3-4038-BBE5-218E611A92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5" dur="1" fill="hold"/>
                                        <p:tgtEl>
                                          <p:spTgt spid="2">
                                            <p:graphicEl>
                                              <a:dgm id="{5642C808-B2F3-4038-BBE5-218E611A925D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12E4E39-FC18-4F70-8C12-5BA6E418A5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0" dur="1" fill="hold"/>
                                        <p:tgtEl>
                                          <p:spTgt spid="2">
                                            <p:graphicEl>
                                              <a:dgm id="{E12E4E39-FC18-4F70-8C12-5BA6E418A57B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9EE8BBF-E04A-4EDE-8823-D3FC388DE5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3" dur="1" fill="hold"/>
                                        <p:tgtEl>
                                          <p:spTgt spid="2">
                                            <p:graphicEl>
                                              <a:dgm id="{09EE8BBF-E04A-4EDE-8823-D3FC388DE5C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06C80CA-E7EA-46E8-83F3-29A5F35BB9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6" dur="1" fill="hold"/>
                                        <p:tgtEl>
                                          <p:spTgt spid="2">
                                            <p:graphicEl>
                                              <a:dgm id="{306C80CA-E7EA-46E8-83F3-29A5F35BB98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521536A-252D-4F4E-967C-6FAA9083BA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9" dur="1" fill="hold"/>
                                        <p:tgtEl>
                                          <p:spTgt spid="2">
                                            <p:graphicEl>
                                              <a:dgm id="{3521536A-252D-4F4E-967C-6FAA9083BA2F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3F8720E-B6BA-45B5-9E18-EA41D567F7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2" dur="1" fill="hold"/>
                                        <p:tgtEl>
                                          <p:spTgt spid="2">
                                            <p:graphicEl>
                                              <a:dgm id="{E3F8720E-B6BA-45B5-9E18-EA41D567F7BE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5155C39-C131-4750-BB03-359C553E32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5" dur="1" fill="hold"/>
                                        <p:tgtEl>
                                          <p:spTgt spid="2">
                                            <p:graphicEl>
                                              <a:dgm id="{85155C39-C131-4750-BB03-359C553E323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48297BD-A30A-4241-A8C6-3A12AEE91D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8" dur="1" fill="hold"/>
                                        <p:tgtEl>
                                          <p:spTgt spid="2">
                                            <p:graphicEl>
                                              <a:dgm id="{D48297BD-A30A-4241-A8C6-3A12AEE91D9E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51F82BB-A792-4BA2-84C6-A11AEFABB5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1" dur="1" fill="hold"/>
                                        <p:tgtEl>
                                          <p:spTgt spid="2">
                                            <p:graphicEl>
                                              <a:dgm id="{151F82BB-A792-4BA2-84C6-A11AEFABB59E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BE25D6C-16D1-489E-B8FE-224FF58E9A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4" dur="1" fill="hold"/>
                                        <p:tgtEl>
                                          <p:spTgt spid="2">
                                            <p:graphicEl>
                                              <a:dgm id="{ABE25D6C-16D1-489E-B8FE-224FF58E9A94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4BE4586-40CB-4FAE-BC3C-39EE6C2CDF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7" dur="1" fill="hold"/>
                                        <p:tgtEl>
                                          <p:spTgt spid="2">
                                            <p:graphicEl>
                                              <a:dgm id="{14BE4586-40CB-4FAE-BC3C-39EE6C2CDF82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4C709B7-18AD-4523-9497-B449B5BF20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0" dur="1" fill="hold"/>
                                        <p:tgtEl>
                                          <p:spTgt spid="2">
                                            <p:graphicEl>
                                              <a:dgm id="{64C709B7-18AD-4523-9497-B449B5BF20C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D88BCBD-B14F-414B-AE04-38D87A54DC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3" dur="1" fill="hold"/>
                                        <p:tgtEl>
                                          <p:spTgt spid="2">
                                            <p:graphicEl>
                                              <a:dgm id="{4D88BCBD-B14F-414B-AE04-38D87A54DC6F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Ocenjevanje vozlišč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mtClean="0"/>
              <a:t>Različni načini ocenjevanja</a:t>
            </a:r>
          </a:p>
          <a:p>
            <a:pPr eaLnBrk="1" hangingPunct="1">
              <a:lnSpc>
                <a:spcPct val="90000"/>
              </a:lnSpc>
            </a:pPr>
            <a:r>
              <a:rPr lang="sl-SI" smtClean="0"/>
              <a:t>V praksi se dobro obnese način, pri katerem si pomagamo s t.i. redukcijo matrike omrežja</a:t>
            </a:r>
          </a:p>
          <a:p>
            <a:pPr eaLnBrk="1" hangingPunct="1">
              <a:lnSpc>
                <a:spcPct val="90000"/>
              </a:lnSpc>
            </a:pPr>
            <a:r>
              <a:rPr lang="sl-SI" smtClean="0"/>
              <a:t>Redukcija nam da tudi neko smiselno oceno, koliko nas bo krožna pot vsaj stala</a:t>
            </a:r>
          </a:p>
          <a:p>
            <a:pPr eaLnBrk="1" hangingPunct="1">
              <a:lnSpc>
                <a:spcPct val="90000"/>
              </a:lnSpc>
            </a:pPr>
            <a:r>
              <a:rPr lang="sl-SI" smtClean="0"/>
              <a:t>Pogosto je za reševanje problemov v realnem času dovolj že ta informacija</a:t>
            </a:r>
          </a:p>
        </p:txBody>
      </p:sp>
      <p:sp>
        <p:nvSpPr>
          <p:cNvPr id="4096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  <p:extLst>
      <p:ext uri="{BB962C8B-B14F-4D97-AF65-F5344CB8AC3E}">
        <p14:creationId xmlns:p14="http://schemas.microsoft.com/office/powerpoint/2010/main" val="87853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smtClean="0"/>
              <a:t>Različne metode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 lIns="92075" tIns="46038" rIns="92075" bIns="46038"/>
          <a:lstStyle/>
          <a:p>
            <a:pPr eaLnBrk="1" hangingPunct="1"/>
            <a:r>
              <a:rPr lang="sl-SI" smtClean="0">
                <a:latin typeface="SL Dutch"/>
              </a:rPr>
              <a:t>Kaj sedaj početi s temi "redukcijami" in izračunanimi vrednostmi</a:t>
            </a:r>
          </a:p>
          <a:p>
            <a:pPr eaLnBrk="1" hangingPunct="1">
              <a:lnSpc>
                <a:spcPct val="200000"/>
              </a:lnSpc>
            </a:pPr>
            <a:r>
              <a:rPr lang="en-US" smtClean="0">
                <a:latin typeface="SL Dutch"/>
              </a:rPr>
              <a:t>različna drevesa stanj</a:t>
            </a:r>
          </a:p>
          <a:p>
            <a:pPr eaLnBrk="1" hangingPunct="1"/>
            <a:r>
              <a:rPr lang="en-US" smtClean="0">
                <a:latin typeface="SL Dutch"/>
              </a:rPr>
              <a:t>različno ocenjevanje - spodnja meja</a:t>
            </a:r>
          </a:p>
        </p:txBody>
      </p:sp>
      <p:sp>
        <p:nvSpPr>
          <p:cNvPr id="4198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  <p:extLst>
      <p:ext uri="{BB962C8B-B14F-4D97-AF65-F5344CB8AC3E}">
        <p14:creationId xmlns:p14="http://schemas.microsoft.com/office/powerpoint/2010/main" val="101853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2200" smtClean="0"/>
              <a:t>Primer 1: Drevo stanj – razvijemo začetno vozlišče</a:t>
            </a:r>
            <a:endParaRPr lang="en-US" sz="2200" smtClean="0"/>
          </a:p>
        </p:txBody>
      </p:sp>
      <p:graphicFrame>
        <p:nvGraphicFramePr>
          <p:cNvPr id="2" name="Diagram 1"/>
          <p:cNvGraphicFramePr/>
          <p:nvPr/>
        </p:nvGraphicFramePr>
        <p:xfrm>
          <a:off x="1370013" y="1827213"/>
          <a:ext cx="7361237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2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  <p:extLst>
      <p:ext uri="{BB962C8B-B14F-4D97-AF65-F5344CB8AC3E}">
        <p14:creationId xmlns:p14="http://schemas.microsoft.com/office/powerpoint/2010/main" val="980971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3000" smtClean="0"/>
              <a:t>Drevo stanj – razvito začetno vozlišče</a:t>
            </a:r>
            <a:endParaRPr lang="en-US" sz="3000" smtClean="0"/>
          </a:p>
        </p:txBody>
      </p:sp>
      <p:graphicFrame>
        <p:nvGraphicFramePr>
          <p:cNvPr id="2" name="Diagram 1"/>
          <p:cNvGraphicFramePr/>
          <p:nvPr/>
        </p:nvGraphicFramePr>
        <p:xfrm>
          <a:off x="1370013" y="1827213"/>
          <a:ext cx="74295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2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513038" name="AutoShape 14"/>
          <p:cNvSpPr>
            <a:spLocks noChangeArrowheads="1"/>
          </p:cNvSpPr>
          <p:nvPr/>
        </p:nvSpPr>
        <p:spPr bwMode="auto">
          <a:xfrm rot="-133510">
            <a:off x="468313" y="1636713"/>
            <a:ext cx="3095625" cy="1225550"/>
          </a:xfrm>
          <a:prstGeom prst="cloudCallout">
            <a:avLst>
              <a:gd name="adj1" fmla="val 3681"/>
              <a:gd name="adj2" fmla="val 186551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sl-SI" sz="1400"/>
              <a:t>Poljubna krožna pot, ki vsebuje 1 – 2, nas stane </a:t>
            </a:r>
            <a:r>
              <a:rPr lang="sl-SI" sz="1400" b="1"/>
              <a:t>vsaj</a:t>
            </a:r>
            <a:r>
              <a:rPr lang="sl-SI" sz="1400"/>
              <a:t> 89</a:t>
            </a:r>
          </a:p>
        </p:txBody>
      </p:sp>
      <p:sp>
        <p:nvSpPr>
          <p:cNvPr id="513051" name="AutoShape 27"/>
          <p:cNvSpPr>
            <a:spLocks noChangeArrowheads="1"/>
          </p:cNvSpPr>
          <p:nvPr/>
        </p:nvSpPr>
        <p:spPr bwMode="auto">
          <a:xfrm rot="-133510">
            <a:off x="4351338" y="908050"/>
            <a:ext cx="4248150" cy="1511300"/>
          </a:xfrm>
          <a:prstGeom prst="cloudCallout">
            <a:avLst>
              <a:gd name="adj1" fmla="val -14301"/>
              <a:gd name="adj2" fmla="val 191815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sl-SI" sz="1400"/>
              <a:t>Ni nujno, da obstaja krožna pot s povezavo 1 -4 in vrednostjo 68. Lahko imajo vse krožne poti vrednost 100 ali več.</a:t>
            </a:r>
          </a:p>
        </p:txBody>
      </p:sp>
      <p:sp>
        <p:nvSpPr>
          <p:cNvPr id="513054" name="AutoShape 30"/>
          <p:cNvSpPr>
            <a:spLocks noChangeArrowheads="1"/>
          </p:cNvSpPr>
          <p:nvPr/>
        </p:nvSpPr>
        <p:spPr bwMode="auto">
          <a:xfrm rot="331040">
            <a:off x="5435600" y="5373688"/>
            <a:ext cx="3095625" cy="1225550"/>
          </a:xfrm>
          <a:prstGeom prst="cloudCallout">
            <a:avLst>
              <a:gd name="adj1" fmla="val 14491"/>
              <a:gd name="adj2" fmla="val -107593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sl-SI" sz="1400"/>
              <a:t>Zagotovo ni krožne poti s povezavo 1 - 5, ki bi nas stala </a:t>
            </a:r>
            <a:r>
              <a:rPr lang="sl-SI" sz="1400" b="1"/>
              <a:t>manj kot 76</a:t>
            </a:r>
          </a:p>
        </p:txBody>
      </p:sp>
    </p:spTree>
    <p:extLst>
      <p:ext uri="{BB962C8B-B14F-4D97-AF65-F5344CB8AC3E}">
        <p14:creationId xmlns:p14="http://schemas.microsoft.com/office/powerpoint/2010/main" val="3486351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130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1305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130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38" grpId="0" animBg="1"/>
      <p:bldP spid="513051" grpId="0" animBg="1"/>
      <p:bldP spid="51305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1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sl-SI" smtClean="0"/>
              <a:t>Drevo stanj – nadaljevanje</a:t>
            </a:r>
            <a:endParaRPr lang="en-US" smtClean="0"/>
          </a:p>
        </p:txBody>
      </p:sp>
      <p:sp>
        <p:nvSpPr>
          <p:cNvPr id="1231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31913" y="1557338"/>
            <a:ext cx="7313612" cy="1314450"/>
          </a:xfrm>
        </p:spPr>
        <p:txBody>
          <a:bodyPr/>
          <a:lstStyle/>
          <a:p>
            <a:pPr eaLnBrk="1" hangingPunct="1"/>
            <a:r>
              <a:rPr lang="sl-SI" sz="2000" smtClean="0"/>
              <a:t>Kandidati so vsa nerazvita vozlišča: 12, 13, 15, 142, 143, 1452 in 1453</a:t>
            </a:r>
          </a:p>
          <a:p>
            <a:pPr eaLnBrk="1" hangingPunct="1"/>
            <a:r>
              <a:rPr lang="sl-SI" sz="2000" smtClean="0"/>
              <a:t>Najbolj obetavno za nadaljni razvoj je vozlišče 15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179388" y="1484313"/>
          <a:ext cx="8964612" cy="5832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313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  <p:extLst>
      <p:ext uri="{BB962C8B-B14F-4D97-AF65-F5344CB8AC3E}">
        <p14:creationId xmlns:p14="http://schemas.microsoft.com/office/powerpoint/2010/main" val="840786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4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sl-SI" smtClean="0"/>
              <a:t>Drevo stanj – nadaljevanje</a:t>
            </a:r>
            <a:endParaRPr lang="en-US" smtClean="0"/>
          </a:p>
        </p:txBody>
      </p:sp>
      <p:sp>
        <p:nvSpPr>
          <p:cNvPr id="1334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341438"/>
            <a:ext cx="8001000" cy="24288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z="2000" smtClean="0"/>
              <a:t>Kandidati so vsa nerazvita vozlišča: 12, 13,142, 143, 1452, 1453, 152, 153 in 154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smtClean="0"/>
              <a:t>Najbolj obetavno za nadalnji razvoj je vozlišče 154</a:t>
            </a:r>
            <a:endParaRPr lang="en-US" sz="2000" smtClean="0"/>
          </a:p>
        </p:txBody>
      </p:sp>
      <p:graphicFrame>
        <p:nvGraphicFramePr>
          <p:cNvPr id="2" name="Diagram 1"/>
          <p:cNvGraphicFramePr/>
          <p:nvPr/>
        </p:nvGraphicFramePr>
        <p:xfrm>
          <a:off x="468313" y="3068638"/>
          <a:ext cx="8104187" cy="3427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347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  <p:extLst>
      <p:ext uri="{BB962C8B-B14F-4D97-AF65-F5344CB8AC3E}">
        <p14:creationId xmlns:p14="http://schemas.microsoft.com/office/powerpoint/2010/main" val="4161938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sl-SI" smtClean="0"/>
              <a:t>Drevo stanj – nadaljevanje</a:t>
            </a:r>
            <a:endParaRPr lang="en-US" smtClean="0"/>
          </a:p>
        </p:txBody>
      </p:sp>
      <p:sp>
        <p:nvSpPr>
          <p:cNvPr id="1437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341438"/>
            <a:ext cx="8001000" cy="24288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z="2000" smtClean="0"/>
              <a:t>Kandidati so vsa nerazvita vozlišča: 12, 13,142, 143, 1452, 1453, 152, 153, 154, 1542 in 1543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smtClean="0"/>
              <a:t>Najbolj obetavno za nadalnji razvoj je vozlišče 1543</a:t>
            </a:r>
            <a:endParaRPr lang="en-US" sz="2000" smtClean="0"/>
          </a:p>
        </p:txBody>
      </p:sp>
      <p:graphicFrame>
        <p:nvGraphicFramePr>
          <p:cNvPr id="2" name="Diagram 1"/>
          <p:cNvGraphicFramePr/>
          <p:nvPr/>
        </p:nvGraphicFramePr>
        <p:xfrm>
          <a:off x="0" y="3068638"/>
          <a:ext cx="9248775" cy="3789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373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  <p:extLst>
      <p:ext uri="{BB962C8B-B14F-4D97-AF65-F5344CB8AC3E}">
        <p14:creationId xmlns:p14="http://schemas.microsoft.com/office/powerpoint/2010/main" val="2451571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Omrežje</a:t>
            </a:r>
            <a:endParaRPr lang="en-US" smtClean="0"/>
          </a:p>
        </p:txBody>
      </p:sp>
      <p:sp>
        <p:nvSpPr>
          <p:cNvPr id="35843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grpSp>
        <p:nvGrpSpPr>
          <p:cNvPr id="35844" name="Group 31"/>
          <p:cNvGrpSpPr>
            <a:grpSpLocks/>
          </p:cNvGrpSpPr>
          <p:nvPr/>
        </p:nvGrpSpPr>
        <p:grpSpPr bwMode="auto">
          <a:xfrm>
            <a:off x="1619250" y="2133600"/>
            <a:ext cx="5130800" cy="3643313"/>
            <a:chOff x="1252" y="969"/>
            <a:chExt cx="3232" cy="2295"/>
          </a:xfrm>
        </p:grpSpPr>
        <p:sp>
          <p:nvSpPr>
            <p:cNvPr id="35845" name="Oval 2"/>
            <p:cNvSpPr>
              <a:spLocks noChangeArrowheads="1"/>
            </p:cNvSpPr>
            <p:nvPr/>
          </p:nvSpPr>
          <p:spPr bwMode="auto">
            <a:xfrm>
              <a:off x="1348" y="1012"/>
              <a:ext cx="520" cy="520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35846" name="Oval 3"/>
            <p:cNvSpPr>
              <a:spLocks noChangeArrowheads="1"/>
            </p:cNvSpPr>
            <p:nvPr/>
          </p:nvSpPr>
          <p:spPr bwMode="auto">
            <a:xfrm>
              <a:off x="3748" y="1060"/>
              <a:ext cx="520" cy="520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2075" tIns="46038" rIns="92075" bIns="46038" anchor="ctr"/>
            <a:lstStyle/>
            <a:p>
              <a:pPr algn="ctr" eaLnBrk="0" hangingPunct="0"/>
              <a:r>
                <a:rPr lang="en-US" sz="2800">
                  <a:solidFill>
                    <a:schemeClr val="bg2"/>
                  </a:solidFill>
                  <a:latin typeface="SL Dutch"/>
                </a:rPr>
                <a:t>2</a:t>
              </a:r>
            </a:p>
          </p:txBody>
        </p:sp>
        <p:sp>
          <p:nvSpPr>
            <p:cNvPr id="35847" name="Oval 4"/>
            <p:cNvSpPr>
              <a:spLocks noChangeArrowheads="1"/>
            </p:cNvSpPr>
            <p:nvPr/>
          </p:nvSpPr>
          <p:spPr bwMode="auto">
            <a:xfrm>
              <a:off x="3796" y="2644"/>
              <a:ext cx="520" cy="520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2075" tIns="46038" rIns="92075" bIns="46038" anchor="ctr"/>
            <a:lstStyle/>
            <a:p>
              <a:pPr algn="ctr" eaLnBrk="0" hangingPunct="0"/>
              <a:r>
                <a:rPr lang="en-US" sz="2800">
                  <a:solidFill>
                    <a:schemeClr val="bg2"/>
                  </a:solidFill>
                  <a:latin typeface="SL Dutch"/>
                </a:rPr>
                <a:t>4</a:t>
              </a:r>
            </a:p>
          </p:txBody>
        </p:sp>
        <p:sp>
          <p:nvSpPr>
            <p:cNvPr id="35848" name="Oval 5"/>
            <p:cNvSpPr>
              <a:spLocks noChangeArrowheads="1"/>
            </p:cNvSpPr>
            <p:nvPr/>
          </p:nvSpPr>
          <p:spPr bwMode="auto">
            <a:xfrm>
              <a:off x="1252" y="2644"/>
              <a:ext cx="520" cy="520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2075" tIns="46038" rIns="92075" bIns="46038" anchor="ctr"/>
            <a:lstStyle/>
            <a:p>
              <a:pPr algn="ctr" eaLnBrk="0" hangingPunct="0"/>
              <a:r>
                <a:rPr lang="en-US" sz="2800">
                  <a:solidFill>
                    <a:schemeClr val="bg2"/>
                  </a:solidFill>
                  <a:latin typeface="SL Dutch"/>
                </a:rPr>
                <a:t>3</a:t>
              </a:r>
            </a:p>
          </p:txBody>
        </p:sp>
        <p:sp>
          <p:nvSpPr>
            <p:cNvPr id="35849" name="Rectangle 6"/>
            <p:cNvSpPr>
              <a:spLocks noChangeArrowheads="1"/>
            </p:cNvSpPr>
            <p:nvPr/>
          </p:nvSpPr>
          <p:spPr bwMode="auto">
            <a:xfrm>
              <a:off x="1478" y="1113"/>
              <a:ext cx="241" cy="32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800">
                  <a:solidFill>
                    <a:schemeClr val="bg2"/>
                  </a:solidFill>
                  <a:latin typeface="SL Dutch"/>
                </a:rPr>
                <a:t>1</a:t>
              </a:r>
            </a:p>
          </p:txBody>
        </p:sp>
        <p:sp>
          <p:nvSpPr>
            <p:cNvPr id="35850" name="Line 7"/>
            <p:cNvSpPr>
              <a:spLocks noChangeShapeType="1"/>
            </p:cNvSpPr>
            <p:nvPr/>
          </p:nvSpPr>
          <p:spPr bwMode="auto">
            <a:xfrm>
              <a:off x="1920" y="1200"/>
              <a:ext cx="1872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35851" name="Line 8"/>
            <p:cNvSpPr>
              <a:spLocks noChangeShapeType="1"/>
            </p:cNvSpPr>
            <p:nvPr/>
          </p:nvSpPr>
          <p:spPr bwMode="auto">
            <a:xfrm>
              <a:off x="1776" y="2880"/>
              <a:ext cx="2064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35852" name="Line 9"/>
            <p:cNvSpPr>
              <a:spLocks noChangeShapeType="1"/>
            </p:cNvSpPr>
            <p:nvPr/>
          </p:nvSpPr>
          <p:spPr bwMode="auto">
            <a:xfrm flipV="1">
              <a:off x="3936" y="1584"/>
              <a:ext cx="0" cy="1056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35853" name="Line 10"/>
            <p:cNvSpPr>
              <a:spLocks noChangeShapeType="1"/>
            </p:cNvSpPr>
            <p:nvPr/>
          </p:nvSpPr>
          <p:spPr bwMode="auto">
            <a:xfrm flipV="1">
              <a:off x="1440" y="1536"/>
              <a:ext cx="0" cy="1104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35854" name="Line 11"/>
            <p:cNvSpPr>
              <a:spLocks noChangeShapeType="1"/>
            </p:cNvSpPr>
            <p:nvPr/>
          </p:nvSpPr>
          <p:spPr bwMode="auto">
            <a:xfrm flipH="1">
              <a:off x="1680" y="1392"/>
              <a:ext cx="2064" cy="1296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35855" name="Line 12"/>
            <p:cNvSpPr>
              <a:spLocks noChangeShapeType="1"/>
            </p:cNvSpPr>
            <p:nvPr/>
          </p:nvSpPr>
          <p:spPr bwMode="auto">
            <a:xfrm>
              <a:off x="1872" y="1392"/>
              <a:ext cx="2016" cy="1296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35856" name="Rectangle 13"/>
            <p:cNvSpPr>
              <a:spLocks noChangeArrowheads="1"/>
            </p:cNvSpPr>
            <p:nvPr/>
          </p:nvSpPr>
          <p:spPr bwMode="auto">
            <a:xfrm>
              <a:off x="2630" y="969"/>
              <a:ext cx="3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800">
                  <a:latin typeface="SL Dutch"/>
                </a:rPr>
                <a:t>10</a:t>
              </a:r>
            </a:p>
          </p:txBody>
        </p:sp>
        <p:sp>
          <p:nvSpPr>
            <p:cNvPr id="35857" name="Rectangle 14"/>
            <p:cNvSpPr>
              <a:spLocks noChangeArrowheads="1"/>
            </p:cNvSpPr>
            <p:nvPr/>
          </p:nvSpPr>
          <p:spPr bwMode="auto">
            <a:xfrm>
              <a:off x="2246" y="1545"/>
              <a:ext cx="3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800">
                  <a:latin typeface="SL Dutch"/>
                </a:rPr>
                <a:t>20</a:t>
              </a:r>
            </a:p>
          </p:txBody>
        </p:sp>
        <p:sp>
          <p:nvSpPr>
            <p:cNvPr id="35858" name="Line 15"/>
            <p:cNvSpPr>
              <a:spLocks noChangeShapeType="1"/>
            </p:cNvSpPr>
            <p:nvPr/>
          </p:nvSpPr>
          <p:spPr bwMode="auto">
            <a:xfrm flipV="1">
              <a:off x="4128" y="1584"/>
              <a:ext cx="0" cy="1056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 type="stealth" w="med" len="lg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35859" name="Line 16"/>
            <p:cNvSpPr>
              <a:spLocks noChangeShapeType="1"/>
            </p:cNvSpPr>
            <p:nvPr/>
          </p:nvSpPr>
          <p:spPr bwMode="auto">
            <a:xfrm>
              <a:off x="1776" y="1488"/>
              <a:ext cx="2016" cy="1296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 type="stealth" w="med" len="lg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35860" name="Line 17"/>
            <p:cNvSpPr>
              <a:spLocks noChangeShapeType="1"/>
            </p:cNvSpPr>
            <p:nvPr/>
          </p:nvSpPr>
          <p:spPr bwMode="auto">
            <a:xfrm>
              <a:off x="1872" y="1344"/>
              <a:ext cx="1872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 type="stealth" w="med" len="lg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35861" name="Line 18"/>
            <p:cNvSpPr>
              <a:spLocks noChangeShapeType="1"/>
            </p:cNvSpPr>
            <p:nvPr/>
          </p:nvSpPr>
          <p:spPr bwMode="auto">
            <a:xfrm flipH="1">
              <a:off x="1728" y="1536"/>
              <a:ext cx="2064" cy="1296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 type="stealth" w="med" len="lg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35862" name="Line 19"/>
            <p:cNvSpPr>
              <a:spLocks noChangeShapeType="1"/>
            </p:cNvSpPr>
            <p:nvPr/>
          </p:nvSpPr>
          <p:spPr bwMode="auto">
            <a:xfrm>
              <a:off x="1728" y="3072"/>
              <a:ext cx="2112" cy="0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 type="stealth" w="med" len="lg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35863" name="Line 20"/>
            <p:cNvSpPr>
              <a:spLocks noChangeShapeType="1"/>
            </p:cNvSpPr>
            <p:nvPr/>
          </p:nvSpPr>
          <p:spPr bwMode="auto">
            <a:xfrm flipV="1">
              <a:off x="1632" y="1584"/>
              <a:ext cx="0" cy="1104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 type="stealth" w="med" len="lg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35864" name="Rectangle 21"/>
            <p:cNvSpPr>
              <a:spLocks noChangeArrowheads="1"/>
            </p:cNvSpPr>
            <p:nvPr/>
          </p:nvSpPr>
          <p:spPr bwMode="auto">
            <a:xfrm>
              <a:off x="1430" y="1689"/>
              <a:ext cx="39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eaLnBrk="0" hangingPunct="0"/>
              <a:r>
                <a:rPr lang="en-US" sz="2800">
                  <a:latin typeface="SL Dutch"/>
                </a:rPr>
                <a:t>15</a:t>
              </a:r>
            </a:p>
          </p:txBody>
        </p:sp>
        <p:sp>
          <p:nvSpPr>
            <p:cNvPr id="35865" name="Rectangle 22"/>
            <p:cNvSpPr>
              <a:spLocks noChangeArrowheads="1"/>
            </p:cNvSpPr>
            <p:nvPr/>
          </p:nvSpPr>
          <p:spPr bwMode="auto">
            <a:xfrm>
              <a:off x="1334" y="2121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800">
                  <a:latin typeface="SL Dutch"/>
                </a:rPr>
                <a:t>6</a:t>
              </a:r>
            </a:p>
          </p:txBody>
        </p:sp>
        <p:sp>
          <p:nvSpPr>
            <p:cNvPr id="35866" name="Rectangle 23"/>
            <p:cNvSpPr>
              <a:spLocks noChangeArrowheads="1"/>
            </p:cNvSpPr>
            <p:nvPr/>
          </p:nvSpPr>
          <p:spPr bwMode="auto">
            <a:xfrm>
              <a:off x="2006" y="2169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800">
                  <a:latin typeface="SL Dutch"/>
                </a:rPr>
                <a:t>9</a:t>
              </a:r>
            </a:p>
          </p:txBody>
        </p:sp>
        <p:sp>
          <p:nvSpPr>
            <p:cNvPr id="35867" name="Rectangle 24"/>
            <p:cNvSpPr>
              <a:spLocks noChangeArrowheads="1"/>
            </p:cNvSpPr>
            <p:nvPr/>
          </p:nvSpPr>
          <p:spPr bwMode="auto">
            <a:xfrm>
              <a:off x="3158" y="1689"/>
              <a:ext cx="3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800">
                  <a:latin typeface="SL Dutch"/>
                </a:rPr>
                <a:t>13</a:t>
              </a:r>
            </a:p>
          </p:txBody>
        </p:sp>
        <p:sp>
          <p:nvSpPr>
            <p:cNvPr id="35868" name="Rectangle 25"/>
            <p:cNvSpPr>
              <a:spLocks noChangeArrowheads="1"/>
            </p:cNvSpPr>
            <p:nvPr/>
          </p:nvSpPr>
          <p:spPr bwMode="auto">
            <a:xfrm>
              <a:off x="3014" y="2169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800">
                  <a:latin typeface="SL Dutch"/>
                </a:rPr>
                <a:t>8</a:t>
              </a:r>
            </a:p>
          </p:txBody>
        </p:sp>
        <p:sp>
          <p:nvSpPr>
            <p:cNvPr id="35869" name="Rectangle 26"/>
            <p:cNvSpPr>
              <a:spLocks noChangeArrowheads="1"/>
            </p:cNvSpPr>
            <p:nvPr/>
          </p:nvSpPr>
          <p:spPr bwMode="auto">
            <a:xfrm>
              <a:off x="2582" y="2649"/>
              <a:ext cx="3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800">
                  <a:latin typeface="SL Dutch"/>
                </a:rPr>
                <a:t>12</a:t>
              </a:r>
            </a:p>
          </p:txBody>
        </p:sp>
        <p:sp>
          <p:nvSpPr>
            <p:cNvPr id="35870" name="Rectangle 27"/>
            <p:cNvSpPr>
              <a:spLocks noChangeArrowheads="1"/>
            </p:cNvSpPr>
            <p:nvPr/>
          </p:nvSpPr>
          <p:spPr bwMode="auto">
            <a:xfrm>
              <a:off x="2582" y="2937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800">
                  <a:latin typeface="SL Dutch"/>
                </a:rPr>
                <a:t>9</a:t>
              </a:r>
            </a:p>
          </p:txBody>
        </p:sp>
        <p:sp>
          <p:nvSpPr>
            <p:cNvPr id="35871" name="Rectangle 28"/>
            <p:cNvSpPr>
              <a:spLocks noChangeArrowheads="1"/>
            </p:cNvSpPr>
            <p:nvPr/>
          </p:nvSpPr>
          <p:spPr bwMode="auto">
            <a:xfrm>
              <a:off x="3782" y="1929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800">
                  <a:latin typeface="SL Dutch"/>
                </a:rPr>
                <a:t>8</a:t>
              </a:r>
            </a:p>
          </p:txBody>
        </p:sp>
        <p:sp>
          <p:nvSpPr>
            <p:cNvPr id="35872" name="Rectangle 29"/>
            <p:cNvSpPr>
              <a:spLocks noChangeArrowheads="1"/>
            </p:cNvSpPr>
            <p:nvPr/>
          </p:nvSpPr>
          <p:spPr bwMode="auto">
            <a:xfrm>
              <a:off x="4118" y="1881"/>
              <a:ext cx="36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800">
                  <a:latin typeface="SL Dutch"/>
                </a:rPr>
                <a:t>10</a:t>
              </a:r>
            </a:p>
          </p:txBody>
        </p:sp>
        <p:sp>
          <p:nvSpPr>
            <p:cNvPr id="35873" name="Rectangle 30"/>
            <p:cNvSpPr>
              <a:spLocks noChangeArrowheads="1"/>
            </p:cNvSpPr>
            <p:nvPr/>
          </p:nvSpPr>
          <p:spPr bwMode="auto">
            <a:xfrm>
              <a:off x="2726" y="1257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800">
                  <a:latin typeface="SL Dutch"/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30571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9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sl-SI" smtClean="0"/>
              <a:t>Drevo stanj – omeji </a:t>
            </a:r>
            <a:endParaRPr lang="en-US" smtClean="0"/>
          </a:p>
        </p:txBody>
      </p:sp>
      <p:sp>
        <p:nvSpPr>
          <p:cNvPr id="521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341438"/>
            <a:ext cx="8001000" cy="24288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z="2000" smtClean="0"/>
              <a:t>Kandidat za končno rešitev: krožna pot dolžine 76 – pomečemo proč vsa nerazvita vozlišča z oceno za krožno pot dolžine 76 ali več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smtClean="0"/>
              <a:t>Proč smo pometali prav vsa nerazvita vozlišča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smtClean="0"/>
              <a:t>Imamo končno rešitev!</a:t>
            </a:r>
            <a:endParaRPr lang="en-US" sz="2000" smtClean="0"/>
          </a:p>
        </p:txBody>
      </p:sp>
      <p:graphicFrame>
        <p:nvGraphicFramePr>
          <p:cNvPr id="2" name="Diagram 1"/>
          <p:cNvGraphicFramePr/>
          <p:nvPr/>
        </p:nvGraphicFramePr>
        <p:xfrm>
          <a:off x="0" y="3068638"/>
          <a:ext cx="9248775" cy="3789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397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521253" name="Line 37"/>
          <p:cNvSpPr>
            <a:spLocks noChangeShapeType="1"/>
          </p:cNvSpPr>
          <p:nvPr/>
        </p:nvSpPr>
        <p:spPr bwMode="auto">
          <a:xfrm flipH="1">
            <a:off x="0" y="3789363"/>
            <a:ext cx="755650" cy="1008062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521254" name="Line 38"/>
          <p:cNvSpPr>
            <a:spLocks noChangeShapeType="1"/>
          </p:cNvSpPr>
          <p:nvPr/>
        </p:nvSpPr>
        <p:spPr bwMode="auto">
          <a:xfrm flipH="1">
            <a:off x="1331913" y="3789363"/>
            <a:ext cx="539750" cy="792162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521255" name="Line 39"/>
          <p:cNvSpPr>
            <a:spLocks noChangeShapeType="1"/>
          </p:cNvSpPr>
          <p:nvPr/>
        </p:nvSpPr>
        <p:spPr bwMode="auto">
          <a:xfrm flipH="1">
            <a:off x="3491880" y="5300663"/>
            <a:ext cx="539750" cy="792163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521256" name="Line 40"/>
          <p:cNvSpPr>
            <a:spLocks noChangeShapeType="1"/>
          </p:cNvSpPr>
          <p:nvPr/>
        </p:nvSpPr>
        <p:spPr bwMode="auto">
          <a:xfrm flipH="1">
            <a:off x="1619250" y="4508500"/>
            <a:ext cx="539750" cy="792163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521257" name="Line 41"/>
          <p:cNvSpPr>
            <a:spLocks noChangeShapeType="1"/>
          </p:cNvSpPr>
          <p:nvPr/>
        </p:nvSpPr>
        <p:spPr bwMode="auto">
          <a:xfrm flipH="1">
            <a:off x="2699792" y="4637414"/>
            <a:ext cx="682625" cy="756444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521258" name="Line 42"/>
          <p:cNvSpPr>
            <a:spLocks noChangeShapeType="1"/>
          </p:cNvSpPr>
          <p:nvPr/>
        </p:nvSpPr>
        <p:spPr bwMode="auto">
          <a:xfrm flipH="1">
            <a:off x="4499992" y="5355034"/>
            <a:ext cx="719931" cy="756444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521259" name="Line 43"/>
          <p:cNvSpPr>
            <a:spLocks noChangeShapeType="1"/>
          </p:cNvSpPr>
          <p:nvPr/>
        </p:nvSpPr>
        <p:spPr bwMode="auto">
          <a:xfrm flipH="1">
            <a:off x="7308304" y="5229225"/>
            <a:ext cx="539750" cy="792163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521260" name="Line 44"/>
          <p:cNvSpPr>
            <a:spLocks noChangeShapeType="1"/>
          </p:cNvSpPr>
          <p:nvPr/>
        </p:nvSpPr>
        <p:spPr bwMode="auto">
          <a:xfrm flipH="1">
            <a:off x="5508625" y="4508500"/>
            <a:ext cx="539750" cy="792163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521261" name="Line 45"/>
          <p:cNvSpPr>
            <a:spLocks noChangeShapeType="1"/>
          </p:cNvSpPr>
          <p:nvPr/>
        </p:nvSpPr>
        <p:spPr bwMode="auto">
          <a:xfrm flipH="1">
            <a:off x="6588224" y="4612279"/>
            <a:ext cx="468312" cy="756444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72905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5212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1219" grpId="0" build="p" bldLvl="5"/>
      <p:bldGraphic spid="2" grpId="0">
        <p:bldAsOne/>
      </p:bldGraphic>
      <p:bldP spid="521253" grpId="0" animBg="1"/>
      <p:bldP spid="521254" grpId="0" animBg="1"/>
      <p:bldP spid="521255" grpId="0" animBg="1"/>
      <p:bldP spid="521256" grpId="0" animBg="1"/>
      <p:bldP spid="521257" grpId="0" animBg="1"/>
      <p:bldP spid="521258" grpId="0" animBg="1"/>
      <p:bldP spid="521259" grpId="0" animBg="1"/>
      <p:bldP spid="521260" grpId="0" animBg="1"/>
      <p:bldP spid="52126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smtClean="0"/>
              <a:t>IDEJA  RiO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/>
        <p:txBody>
          <a:bodyPr lIns="92075" tIns="46038" rIns="92075" bIns="46038"/>
          <a:lstStyle/>
          <a:p>
            <a:pPr eaLnBrk="1" hangingPunct="1"/>
            <a:r>
              <a:rPr lang="en-US" dirty="0" err="1" smtClean="0"/>
              <a:t>Razvijamo</a:t>
            </a:r>
            <a:r>
              <a:rPr lang="en-US" dirty="0" smtClean="0"/>
              <a:t> </a:t>
            </a:r>
            <a:r>
              <a:rPr lang="en-US" dirty="0" err="1" smtClean="0"/>
              <a:t>drevo</a:t>
            </a:r>
            <a:r>
              <a:rPr lang="en-US" dirty="0" smtClean="0"/>
              <a:t> </a:t>
            </a:r>
            <a:r>
              <a:rPr lang="en-US" dirty="0" err="1" smtClean="0"/>
              <a:t>stanj</a:t>
            </a:r>
            <a:r>
              <a:rPr lang="en-US" dirty="0" smtClean="0"/>
              <a:t> </a:t>
            </a:r>
            <a:r>
              <a:rPr lang="sl-SI" dirty="0" smtClean="0"/>
              <a:t>– kot pri sestopanju</a:t>
            </a:r>
          </a:p>
          <a:p>
            <a:pPr lvl="1" eaLnBrk="1" hangingPunct="1"/>
            <a:r>
              <a:rPr lang="sl-SI" dirty="0" smtClean="0"/>
              <a:t>Problem n- kraljic (</a:t>
            </a:r>
            <a:r>
              <a:rPr lang="sl-SI" dirty="0"/>
              <a:t>R</a:t>
            </a:r>
            <a:r>
              <a:rPr lang="sl-SI" dirty="0" smtClean="0"/>
              <a:t>ado Klemenčič pri PD)</a:t>
            </a:r>
            <a:endParaRPr lang="en-US" dirty="0" smtClean="0"/>
          </a:p>
          <a:p>
            <a:pPr eaLnBrk="1" hangingPunct="1"/>
            <a:r>
              <a:rPr lang="sl-SI" dirty="0" smtClean="0"/>
              <a:t>Drevo stanj: vozlišča drevesa opisujejo v katerih stanjih smo že bili (denimo da smo opravili zaporedje obiskov 1 – 3 – 5 )</a:t>
            </a:r>
          </a:p>
        </p:txBody>
      </p:sp>
    </p:spTree>
    <p:extLst>
      <p:ext uri="{BB962C8B-B14F-4D97-AF65-F5344CB8AC3E}">
        <p14:creationId xmlns:p14="http://schemas.microsoft.com/office/powerpoint/2010/main" val="402644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Drevo stanja</a:t>
            </a:r>
            <a:endParaRPr lang="sl-SI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577341319"/>
              </p:ext>
            </p:extLst>
          </p:nvPr>
        </p:nvGraphicFramePr>
        <p:xfrm>
          <a:off x="165676" y="980728"/>
          <a:ext cx="8964612" cy="5832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7894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 bwMode="auto">
          <a:xfrm>
            <a:off x="6383756" y="4725145"/>
            <a:ext cx="2151469" cy="1114474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" name="Oval 2"/>
          <p:cNvSpPr/>
          <p:nvPr/>
        </p:nvSpPr>
        <p:spPr bwMode="auto">
          <a:xfrm>
            <a:off x="4612209" y="3519414"/>
            <a:ext cx="1809052" cy="1133721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" name="Oval 1"/>
          <p:cNvSpPr/>
          <p:nvPr/>
        </p:nvSpPr>
        <p:spPr bwMode="auto">
          <a:xfrm>
            <a:off x="3563888" y="2413835"/>
            <a:ext cx="1912417" cy="1169061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119667613"/>
              </p:ext>
            </p:extLst>
          </p:nvPr>
        </p:nvGraphicFramePr>
        <p:xfrm>
          <a:off x="899592" y="2133177"/>
          <a:ext cx="8244408" cy="5039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smtClean="0"/>
              <a:t>IDEJA  RiO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341438"/>
            <a:ext cx="8001000" cy="1151458"/>
          </a:xfrm>
        </p:spPr>
        <p:txBody>
          <a:bodyPr lIns="92075" tIns="46038" rIns="92075" bIns="46038">
            <a:normAutofit lnSpcReduction="10000"/>
          </a:bodyPr>
          <a:lstStyle/>
          <a:p>
            <a:pPr eaLnBrk="1" hangingPunct="1"/>
            <a:r>
              <a:rPr lang="sl-SI" dirty="0" smtClean="0"/>
              <a:t>Dodatno: o</a:t>
            </a:r>
            <a:r>
              <a:rPr lang="en-US" dirty="0" err="1" smtClean="0"/>
              <a:t>cenjujemo</a:t>
            </a:r>
            <a:r>
              <a:rPr lang="en-US" dirty="0" smtClean="0"/>
              <a:t> “</a:t>
            </a:r>
            <a:r>
              <a:rPr lang="en-US" dirty="0" err="1" smtClean="0"/>
              <a:t>obetavnost</a:t>
            </a:r>
            <a:r>
              <a:rPr lang="en-US" dirty="0" smtClean="0"/>
              <a:t>” </a:t>
            </a:r>
            <a:r>
              <a:rPr lang="en-US" dirty="0" err="1" smtClean="0"/>
              <a:t>stanja</a:t>
            </a:r>
            <a:endParaRPr lang="en-US" dirty="0" smtClean="0"/>
          </a:p>
          <a:p>
            <a:pPr eaLnBrk="1" hangingPunct="1"/>
            <a:r>
              <a:rPr lang="en-US" dirty="0" err="1" smtClean="0"/>
              <a:t>Gremo</a:t>
            </a:r>
            <a:r>
              <a:rPr lang="en-US" dirty="0" smtClean="0"/>
              <a:t> v </a:t>
            </a:r>
            <a:r>
              <a:rPr lang="en-US" dirty="0" err="1" smtClean="0"/>
              <a:t>smeri</a:t>
            </a:r>
            <a:r>
              <a:rPr lang="en-US" dirty="0" smtClean="0"/>
              <a:t> </a:t>
            </a:r>
            <a:r>
              <a:rPr lang="en-US" dirty="0" err="1" smtClean="0"/>
              <a:t>najbolj</a:t>
            </a:r>
            <a:r>
              <a:rPr lang="en-US" dirty="0" smtClean="0"/>
              <a:t> </a:t>
            </a:r>
            <a:r>
              <a:rPr lang="en-US" dirty="0" err="1" smtClean="0"/>
              <a:t>obetavne</a:t>
            </a:r>
            <a:r>
              <a:rPr lang="en-US" dirty="0" smtClean="0"/>
              <a:t> </a:t>
            </a:r>
            <a:r>
              <a:rPr lang="en-US" dirty="0" err="1" smtClean="0"/>
              <a:t>veje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45570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 bwMode="auto">
          <a:xfrm>
            <a:off x="8028384" y="5589240"/>
            <a:ext cx="1368152" cy="1008112"/>
          </a:xfrm>
          <a:prstGeom prst="round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437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sl-SI" smtClean="0"/>
              <a:t>Drevo stanj – nadaljevanje</a:t>
            </a:r>
            <a:endParaRPr lang="en-US" smtClean="0"/>
          </a:p>
        </p:txBody>
      </p:sp>
      <p:sp>
        <p:nvSpPr>
          <p:cNvPr id="1437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341439"/>
            <a:ext cx="8001000" cy="863426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z="2000" dirty="0" smtClean="0"/>
              <a:t>Slej ko prej pridemo do končnega vozlišča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dirty="0" smtClean="0"/>
              <a:t>Ocena ni več ocena, ampak točna vrednost</a:t>
            </a:r>
            <a:endParaRPr lang="en-US" sz="2000" dirty="0" smtClean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817941020"/>
              </p:ext>
            </p:extLst>
          </p:nvPr>
        </p:nvGraphicFramePr>
        <p:xfrm>
          <a:off x="0" y="2204864"/>
          <a:ext cx="9248775" cy="4653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373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  <p:extLst>
      <p:ext uri="{BB962C8B-B14F-4D97-AF65-F5344CB8AC3E}">
        <p14:creationId xmlns:p14="http://schemas.microsoft.com/office/powerpoint/2010/main" val="1230300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9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sl-SI" smtClean="0"/>
              <a:t>Drevo stanj – omeji </a:t>
            </a:r>
            <a:endParaRPr lang="en-US" smtClean="0"/>
          </a:p>
        </p:txBody>
      </p:sp>
      <p:sp>
        <p:nvSpPr>
          <p:cNvPr id="521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341438"/>
            <a:ext cx="8001000" cy="24288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z="2000" smtClean="0"/>
              <a:t>Kandidat za končno rešitev: krožna pot dolžine 76 – pomečemo proč vsa nerazvita vozlišča z oceno za krožno pot dolžine 76 ali več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smtClean="0"/>
              <a:t>Proč smo pometali prav vsa nerazvita vozlišča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smtClean="0"/>
              <a:t>Imamo končno rešitev!</a:t>
            </a:r>
            <a:endParaRPr lang="en-US" sz="2000" smtClean="0"/>
          </a:p>
        </p:txBody>
      </p:sp>
      <p:graphicFrame>
        <p:nvGraphicFramePr>
          <p:cNvPr id="2" name="Diagram 1"/>
          <p:cNvGraphicFramePr/>
          <p:nvPr/>
        </p:nvGraphicFramePr>
        <p:xfrm>
          <a:off x="0" y="3068638"/>
          <a:ext cx="9248775" cy="3789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397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521253" name="Line 37"/>
          <p:cNvSpPr>
            <a:spLocks noChangeShapeType="1"/>
          </p:cNvSpPr>
          <p:nvPr/>
        </p:nvSpPr>
        <p:spPr bwMode="auto">
          <a:xfrm flipH="1">
            <a:off x="0" y="3789363"/>
            <a:ext cx="755650" cy="1008062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521254" name="Line 38"/>
          <p:cNvSpPr>
            <a:spLocks noChangeShapeType="1"/>
          </p:cNvSpPr>
          <p:nvPr/>
        </p:nvSpPr>
        <p:spPr bwMode="auto">
          <a:xfrm flipH="1">
            <a:off x="1331913" y="3789363"/>
            <a:ext cx="539750" cy="792162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521255" name="Line 39"/>
          <p:cNvSpPr>
            <a:spLocks noChangeShapeType="1"/>
          </p:cNvSpPr>
          <p:nvPr/>
        </p:nvSpPr>
        <p:spPr bwMode="auto">
          <a:xfrm flipH="1">
            <a:off x="3491880" y="5300663"/>
            <a:ext cx="539750" cy="792163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521256" name="Line 40"/>
          <p:cNvSpPr>
            <a:spLocks noChangeShapeType="1"/>
          </p:cNvSpPr>
          <p:nvPr/>
        </p:nvSpPr>
        <p:spPr bwMode="auto">
          <a:xfrm flipH="1">
            <a:off x="1619250" y="4508500"/>
            <a:ext cx="539750" cy="792163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521257" name="Line 41"/>
          <p:cNvSpPr>
            <a:spLocks noChangeShapeType="1"/>
          </p:cNvSpPr>
          <p:nvPr/>
        </p:nvSpPr>
        <p:spPr bwMode="auto">
          <a:xfrm flipH="1">
            <a:off x="2699792" y="4637414"/>
            <a:ext cx="682625" cy="756444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521258" name="Line 42"/>
          <p:cNvSpPr>
            <a:spLocks noChangeShapeType="1"/>
          </p:cNvSpPr>
          <p:nvPr/>
        </p:nvSpPr>
        <p:spPr bwMode="auto">
          <a:xfrm flipH="1">
            <a:off x="4499992" y="5355034"/>
            <a:ext cx="719931" cy="756444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521259" name="Line 43"/>
          <p:cNvSpPr>
            <a:spLocks noChangeShapeType="1"/>
          </p:cNvSpPr>
          <p:nvPr/>
        </p:nvSpPr>
        <p:spPr bwMode="auto">
          <a:xfrm flipH="1">
            <a:off x="7308304" y="5229225"/>
            <a:ext cx="539750" cy="792163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521260" name="Line 44"/>
          <p:cNvSpPr>
            <a:spLocks noChangeShapeType="1"/>
          </p:cNvSpPr>
          <p:nvPr/>
        </p:nvSpPr>
        <p:spPr bwMode="auto">
          <a:xfrm flipH="1">
            <a:off x="5508625" y="4508500"/>
            <a:ext cx="539750" cy="792163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521261" name="Line 45"/>
          <p:cNvSpPr>
            <a:spLocks noChangeShapeType="1"/>
          </p:cNvSpPr>
          <p:nvPr/>
        </p:nvSpPr>
        <p:spPr bwMode="auto">
          <a:xfrm flipH="1">
            <a:off x="6588224" y="4612279"/>
            <a:ext cx="468312" cy="756444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60910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5212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1219" grpId="0" build="p" bldLvl="5"/>
      <p:bldGraphic spid="2" grpId="0">
        <p:bldAsOne/>
      </p:bldGraphic>
      <p:bldP spid="521253" grpId="0" animBg="1"/>
      <p:bldP spid="521254" grpId="0" animBg="1"/>
      <p:bldP spid="521255" grpId="0" animBg="1"/>
      <p:bldP spid="521256" grpId="0" animBg="1"/>
      <p:bldP spid="521257" grpId="0" animBg="1"/>
      <p:bldP spid="521258" grpId="0" animBg="1"/>
      <p:bldP spid="521259" grpId="0" animBg="1"/>
      <p:bldP spid="521260" grpId="0" animBg="1"/>
      <p:bldP spid="52126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dirty="0" smtClean="0"/>
              <a:t>IDEJA  </a:t>
            </a:r>
            <a:r>
              <a:rPr lang="en-US" dirty="0" err="1" smtClean="0"/>
              <a:t>RiO</a:t>
            </a:r>
            <a:endParaRPr lang="en-US" dirty="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 lIns="92075" tIns="46038" rIns="92075" bIns="46038">
            <a:normAutofit fontScale="92500" lnSpcReduction="10000"/>
          </a:bodyPr>
          <a:lstStyle/>
          <a:p>
            <a:pPr eaLnBrk="1" hangingPunct="1"/>
            <a:r>
              <a:rPr lang="sl-SI" dirty="0" err="1" smtClean="0"/>
              <a:t>Povzamimo</a:t>
            </a:r>
            <a:endParaRPr lang="sl-SI" dirty="0" smtClean="0"/>
          </a:p>
          <a:p>
            <a:pPr eaLnBrk="1" hangingPunct="1"/>
            <a:r>
              <a:rPr lang="en-US" dirty="0" err="1" smtClean="0"/>
              <a:t>Razvijamo</a:t>
            </a:r>
            <a:r>
              <a:rPr lang="en-US" dirty="0" smtClean="0"/>
              <a:t> </a:t>
            </a:r>
            <a:r>
              <a:rPr lang="en-US" dirty="0" err="1" smtClean="0"/>
              <a:t>drevo</a:t>
            </a:r>
            <a:r>
              <a:rPr lang="en-US" dirty="0" smtClean="0"/>
              <a:t> </a:t>
            </a:r>
            <a:r>
              <a:rPr lang="en-US" dirty="0" err="1" smtClean="0"/>
              <a:t>stanj</a:t>
            </a:r>
            <a:r>
              <a:rPr lang="en-US" dirty="0" smtClean="0"/>
              <a:t> </a:t>
            </a:r>
            <a:r>
              <a:rPr lang="sl-SI" dirty="0" smtClean="0"/>
              <a:t>– kot pri sestopanju</a:t>
            </a:r>
            <a:endParaRPr lang="en-US" dirty="0" smtClean="0"/>
          </a:p>
          <a:p>
            <a:pPr eaLnBrk="1" hangingPunct="1"/>
            <a:r>
              <a:rPr lang="sl-SI" dirty="0" smtClean="0"/>
              <a:t>Drevo stanj: vozlišča drevesa opisujejo v katerih stanjih smo že bili (denimo da smo opravili zaporedje obiskov 1 – 3 – 5 )</a:t>
            </a:r>
          </a:p>
          <a:p>
            <a:pPr eaLnBrk="1" hangingPunct="1"/>
            <a:r>
              <a:rPr lang="sl-SI" dirty="0" smtClean="0"/>
              <a:t>Dodatno: o</a:t>
            </a:r>
            <a:r>
              <a:rPr lang="en-US" dirty="0" err="1" smtClean="0"/>
              <a:t>cenjujemo</a:t>
            </a:r>
            <a:r>
              <a:rPr lang="en-US" dirty="0" smtClean="0"/>
              <a:t> “</a:t>
            </a:r>
            <a:r>
              <a:rPr lang="en-US" dirty="0" err="1" smtClean="0"/>
              <a:t>obetavnost</a:t>
            </a:r>
            <a:r>
              <a:rPr lang="en-US" dirty="0" smtClean="0"/>
              <a:t>” </a:t>
            </a:r>
            <a:r>
              <a:rPr lang="en-US" dirty="0" err="1" smtClean="0"/>
              <a:t>stanja</a:t>
            </a:r>
            <a:endParaRPr lang="en-US" dirty="0" smtClean="0"/>
          </a:p>
          <a:p>
            <a:pPr eaLnBrk="1" hangingPunct="1"/>
            <a:r>
              <a:rPr lang="en-US" dirty="0" err="1" smtClean="0"/>
              <a:t>Gremo</a:t>
            </a:r>
            <a:r>
              <a:rPr lang="en-US" dirty="0" smtClean="0"/>
              <a:t> v </a:t>
            </a:r>
            <a:r>
              <a:rPr lang="en-US" dirty="0" err="1" smtClean="0"/>
              <a:t>smeri</a:t>
            </a:r>
            <a:r>
              <a:rPr lang="en-US" dirty="0" smtClean="0"/>
              <a:t> </a:t>
            </a:r>
            <a:r>
              <a:rPr lang="en-US" dirty="0" err="1" smtClean="0"/>
              <a:t>najbolj</a:t>
            </a:r>
            <a:r>
              <a:rPr lang="en-US" dirty="0" smtClean="0"/>
              <a:t> </a:t>
            </a:r>
            <a:r>
              <a:rPr lang="en-US" dirty="0" err="1" smtClean="0"/>
              <a:t>obetavne</a:t>
            </a:r>
            <a:r>
              <a:rPr lang="en-US" dirty="0" smtClean="0"/>
              <a:t> </a:t>
            </a:r>
            <a:r>
              <a:rPr lang="en-US" dirty="0" err="1" smtClean="0"/>
              <a:t>veje</a:t>
            </a:r>
            <a:endParaRPr lang="en-US" dirty="0" smtClean="0"/>
          </a:p>
          <a:p>
            <a:pPr eaLnBrk="1" hangingPunct="1"/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 err="1" smtClean="0"/>
              <a:t>pridemo</a:t>
            </a:r>
            <a:r>
              <a:rPr lang="en-US" dirty="0" smtClean="0"/>
              <a:t> do </a:t>
            </a:r>
            <a:r>
              <a:rPr lang="en-US" dirty="0" err="1" smtClean="0"/>
              <a:t>rešitve</a:t>
            </a:r>
            <a:r>
              <a:rPr lang="en-US" dirty="0" smtClean="0"/>
              <a:t>, </a:t>
            </a:r>
            <a:r>
              <a:rPr lang="en-US" dirty="0" err="1" smtClean="0"/>
              <a:t>oklestimo</a:t>
            </a:r>
            <a:r>
              <a:rPr lang="en-US" dirty="0" smtClean="0"/>
              <a:t> “</a:t>
            </a:r>
            <a:r>
              <a:rPr lang="en-US" dirty="0" err="1" smtClean="0"/>
              <a:t>slabe</a:t>
            </a:r>
            <a:r>
              <a:rPr lang="en-US" dirty="0" smtClean="0"/>
              <a:t>” </a:t>
            </a:r>
            <a:r>
              <a:rPr lang="en-US" dirty="0" err="1" smtClean="0"/>
              <a:t>veje</a:t>
            </a:r>
            <a:r>
              <a:rPr lang="en-US" dirty="0" smtClean="0"/>
              <a:t> </a:t>
            </a:r>
          </a:p>
          <a:p>
            <a:pPr eaLnBrk="1" hangingPunct="1"/>
            <a:r>
              <a:rPr lang="en-US" dirty="0" err="1" smtClean="0"/>
              <a:t>Pomembnost</a:t>
            </a:r>
            <a:r>
              <a:rPr lang="en-US" dirty="0" smtClean="0"/>
              <a:t> </a:t>
            </a:r>
            <a:r>
              <a:rPr lang="en-US" dirty="0" err="1" smtClean="0"/>
              <a:t>ocenjevanja</a:t>
            </a:r>
            <a:r>
              <a:rPr lang="en-US" dirty="0" smtClean="0"/>
              <a:t>, </a:t>
            </a:r>
            <a:r>
              <a:rPr lang="en-US" dirty="0" err="1" smtClean="0"/>
              <a:t>kdaj</a:t>
            </a:r>
            <a:r>
              <a:rPr lang="en-US" dirty="0" smtClean="0"/>
              <a:t> </a:t>
            </a:r>
            <a:r>
              <a:rPr lang="en-US" dirty="0" err="1" smtClean="0"/>
              <a:t>zavreči</a:t>
            </a:r>
            <a:r>
              <a:rPr lang="en-US" dirty="0" smtClean="0"/>
              <a:t> </a:t>
            </a:r>
            <a:r>
              <a:rPr lang="en-US" dirty="0" err="1" smtClean="0"/>
              <a:t>vejo</a:t>
            </a:r>
            <a:endParaRPr lang="en-US" dirty="0" smtClean="0"/>
          </a:p>
        </p:txBody>
      </p:sp>
      <p:sp>
        <p:nvSpPr>
          <p:cNvPr id="3379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  <p:extLst>
      <p:ext uri="{BB962C8B-B14F-4D97-AF65-F5344CB8AC3E}">
        <p14:creationId xmlns:p14="http://schemas.microsoft.com/office/powerpoint/2010/main" val="212541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Problemi&amp;quot;&quot;/&gt;&lt;property id=&quot;20307&quot; value=&quot;257&quot;/&gt;&lt;/object&gt;&lt;object type=&quot;3&quot; unique_id=&quot;10005&quot;&gt;&lt;property id=&quot;20148&quot; value=&quot;5&quot;/&gt;&lt;property id=&quot;20300&quot; value=&quot;Slide 2 - &amp;quot;Problemi&amp;quot;&quot;/&gt;&lt;property id=&quot;20307&quot; value=&quot;258&quot;/&gt;&lt;/object&gt;&lt;object type=&quot;3&quot; unique_id=&quot;10006&quot;&gt;&lt;property id=&quot;20148&quot; value=&quot;5&quot;/&gt;&lt;property id=&quot;20300&quot; value=&quot;Slide 3 - &amp;quot;Skupne točke&amp;quot;&quot;/&gt;&lt;property id=&quot;20307&quot; value=&quot;259&quot;/&gt;&lt;/object&gt;&lt;object type=&quot;3&quot; unique_id=&quot;10007&quot;&gt;&lt;property id=&quot;20148&quot; value=&quot;5&quot;/&gt;&lt;property id=&quot;20300&quot; value=&quot;Slide 4 - &amp;quot;PROBLEM TRGOVSKEGA POTNIKA&amp;quot;&quot;/&gt;&lt;property id=&quot;20307&quot; value=&quot;260&quot;/&gt;&lt;/object&gt;&lt;object type=&quot;3&quot; unique_id=&quot;10008&quot;&gt;&lt;property id=&quot;20148&quot; value=&quot;5&quot;/&gt;&lt;property id=&quot;20300&quot; value=&quot;Slide 5 - &amp;quot;Reševanje&amp;quot;&quot;/&gt;&lt;property id=&quot;20307&quot; value=&quot;261&quot;/&gt;&lt;/object&gt;&lt;object type=&quot;3&quot; unique_id=&quot;10009&quot;&gt;&lt;property id=&quot;20148&quot; value=&quot;5&quot;/&gt;&lt;property id=&quot;20300&quot; value=&quot;Slide 6 - &amp;quot;IDEJA  RiO&amp;quot;&quot;/&gt;&lt;property id=&quot;20307&quot; value=&quot;262&quot;/&gt;&lt;/object&gt;&lt;object type=&quot;3&quot; unique_id=&quot;10010&quot;&gt;&lt;property id=&quot;20148&quot; value=&quot;5&quot;/&gt;&lt;property id=&quot;20300&quot; value=&quot;Slide 7 - &amp;quot;Definicija problema&amp;quot;&quot;/&gt;&lt;property id=&quot;20307&quot; value=&quot;263&quot;/&gt;&lt;/object&gt;&lt;object type=&quot;3&quot; unique_id=&quot;10011&quot;&gt;&lt;property id=&quot;20148&quot; value=&quot;5&quot;/&gt;&lt;property id=&quot;20300&quot; value=&quot;Slide 8 - &amp;quot;Omrežje&amp;quot;&quot;/&gt;&lt;property id=&quot;20307&quot; value=&quot;264&quot;/&gt;&lt;/object&gt;&lt;object type=&quot;3&quot; unique_id=&quot;10012&quot;&gt;&lt;property id=&quot;20148&quot; value=&quot;5&quot;/&gt;&lt;property id=&quot;20300&quot; value=&quot;Slide 9 - &amp;quot;Drevo stanj&amp;quot;&quot;/&gt;&lt;property id=&quot;20307&quot; value=&quot;265&quot;/&gt;&lt;/object&gt;&lt;object type=&quot;3&quot; unique_id=&quot;10013&quot;&gt;&lt;property id=&quot;20148&quot; value=&quot;5&quot;/&gt;&lt;property id=&quot;20300&quot; value=&quot;Slide 10 - &amp;quot;Drevo stanj - problem&amp;quot;&quot;/&gt;&lt;property id=&quot;20307&quot; value=&quot;266&quot;/&gt;&lt;/object&gt;&lt;object type=&quot;3&quot; unique_id=&quot;10014&quot;&gt;&lt;property id=&quot;20148&quot; value=&quot;5&quot;/&gt;&lt;property id=&quot;20300&quot; value=&quot;Slide 11 - &amp;quot;Drevo stanj z vrednostmi&amp;quot;&quot;/&gt;&lt;property id=&quot;20307&quot; value=&quot;267&quot;/&gt;&lt;/object&gt;&lt;object type=&quot;3&quot; unique_id=&quot;10015&quot;&gt;&lt;property id=&quot;20148&quot; value=&quot;5&quot;/&gt;&lt;property id=&quot;20300&quot; value=&quot;Slide 12 - &amp;quot;Drevo stanj z vrednostmi&amp;quot;&quot;/&gt;&lt;property id=&quot;20307&quot; value=&quot;268&quot;/&gt;&lt;/object&gt;&lt;object type=&quot;3&quot; unique_id=&quot;10016&quot;&gt;&lt;property id=&quot;20148&quot; value=&quot;5&quot;/&gt;&lt;property id=&quot;20300&quot; value=&quot;Slide 13 - &amp;quot;Drevo stanj z vrednostmi&amp;quot;&quot;/&gt;&lt;property id=&quot;20307&quot; value=&quot;269&quot;/&gt;&lt;/object&gt;&lt;object type=&quot;3&quot; unique_id=&quot;10017&quot;&gt;&lt;property id=&quot;20148&quot; value=&quot;5&quot;/&gt;&lt;property id=&quot;20300&quot; value=&quot;Slide 14 - &amp;quot;Drevo stanj – &amp;#x0D;&amp;#x0A;kako pregledati čim manjši del&amp;quot;&quot;/&gt;&lt;property id=&quot;20307&quot; value=&quot;270&quot;/&gt;&lt;/object&gt;&lt;object type=&quot;3&quot; unique_id=&quot;10018&quot;&gt;&lt;property id=&quot;20148&quot; value=&quot;5&quot;/&gt;&lt;property id=&quot;20300&quot; value=&quot;Slide 15 - &amp;quot;Drevo stanj – 6 vozlišč&amp;#x0D;&amp;#x0A;/ del!&amp;quot;&quot;/&gt;&lt;property id=&quot;20307&quot; value=&quot;271&quot;/&gt;&lt;/object&gt;&lt;object type=&quot;3&quot; unique_id=&quot;10019&quot;&gt;&lt;property id=&quot;20148&quot; value=&quot;5&quot;/&gt;&lt;property id=&quot;20300&quot; value=&quot;Slide 16 - &amp;quot;Pomen vozlišč&amp;quot;&quot;/&gt;&lt;property id=&quot;20307&quot; value=&quot;272&quot;/&gt;&lt;/object&gt;&lt;object type=&quot;3&quot; unique_id=&quot;10020&quot;&gt;&lt;property id=&quot;20148&quot; value=&quot;5&quot;/&gt;&lt;property id=&quot;20300&quot; value=&quot;Slide 17 - &amp;quot;Ocenjevanje vozlišč&amp;quot;&quot;/&gt;&lt;property id=&quot;20307&quot; value=&quot;273&quot;/&gt;&lt;/object&gt;&lt;object type=&quot;3&quot; unique_id=&quot;10021&quot;&gt;&lt;property id=&quot;20148&quot; value=&quot;5&quot;/&gt;&lt;property id=&quot;20300&quot; value=&quot;Slide 18 - &amp;quot;Ocenjevanje vozlišč&amp;quot;&quot;/&gt;&lt;property id=&quot;20307&quot; value=&quot;274&quot;/&gt;&lt;/object&gt;&lt;object type=&quot;3&quot; unique_id=&quot;10022&quot;&gt;&lt;property id=&quot;20148&quot; value=&quot;5&quot;/&gt;&lt;property id=&quot;20300&quot; value=&quot;Slide 19 - &amp;quot;Možne ocene&amp;quot;&quot;/&gt;&lt;property id=&quot;20307&quot; value=&quot;275&quot;/&gt;&lt;/object&gt;&lt;object type=&quot;3&quot; unique_id=&quot;10023&quot;&gt;&lt;property id=&quot;20148&quot; value=&quot;5&quot;/&gt;&lt;property id=&quot;20300&quot; value=&quot;Slide 20 - &amp;quot;Drevo stanj – &amp;#x0D;&amp;#x0A;kako pregledati čim manjši del&amp;quot;&quot;/&gt;&lt;property id=&quot;20307&quot; value=&quot;276&quot;/&gt;&lt;/object&gt;&lt;object type=&quot;3&quot; unique_id=&quot;10024&quot;&gt;&lt;property id=&quot;20148&quot; value=&quot;5&quot;/&gt;&lt;property id=&quot;20300&quot; value=&quot;Slide 21 - &amp;quot;Ocenjevanje vozlišč&amp;quot;&quot;/&gt;&lt;property id=&quot;20307&quot; value=&quot;277&quot;/&gt;&lt;/object&gt;&lt;object type=&quot;3&quot; unique_id=&quot;10025&quot;&gt;&lt;property id=&quot;20148&quot; value=&quot;5&quot;/&gt;&lt;property id=&quot;20300&quot; value=&quot;Slide 22 - &amp;quot;Različne metode&amp;quot;&quot;/&gt;&lt;property id=&quot;20307&quot; value=&quot;278&quot;/&gt;&lt;/object&gt;&lt;object type=&quot;3&quot; unique_id=&quot;10026&quot;&gt;&lt;property id=&quot;20148&quot; value=&quot;5&quot;/&gt;&lt;property id=&quot;20300&quot; value=&quot;Slide 23 - &amp;quot;Primer 1: Drevo stanj – razvijemo začetno vozlišče&amp;quot;&quot;/&gt;&lt;property id=&quot;20307&quot; value=&quot;279&quot;/&gt;&lt;/object&gt;&lt;object type=&quot;3&quot; unique_id=&quot;10027&quot;&gt;&lt;property id=&quot;20148&quot; value=&quot;5&quot;/&gt;&lt;property id=&quot;20300&quot; value=&quot;Slide 24 - &amp;quot;Drevo stanj – razvito začetno vozlišče&amp;quot;&quot;/&gt;&lt;property id=&quot;20307&quot; value=&quot;280&quot;/&gt;&lt;/object&gt;&lt;object type=&quot;3&quot; unique_id=&quot;10028&quot;&gt;&lt;property id=&quot;20148&quot; value=&quot;5&quot;/&gt;&lt;property id=&quot;20300&quot; value=&quot;Slide 25 - &amp;quot;Drevo stanj – nadaljevanje&amp;quot;&quot;/&gt;&lt;property id=&quot;20307&quot; value=&quot;281&quot;/&gt;&lt;/object&gt;&lt;object type=&quot;3&quot; unique_id=&quot;10029&quot;&gt;&lt;property id=&quot;20148&quot; value=&quot;5&quot;/&gt;&lt;property id=&quot;20300&quot; value=&quot;Slide 26 - &amp;quot;Drevo stanj – nadaljevanje&amp;quot;&quot;/&gt;&lt;property id=&quot;20307&quot; value=&quot;282&quot;/&gt;&lt;/object&gt;&lt;object type=&quot;3&quot; unique_id=&quot;10030&quot;&gt;&lt;property id=&quot;20148&quot; value=&quot;5&quot;/&gt;&lt;property id=&quot;20300&quot; value=&quot;Slide 27 - &amp;quot;Drevo stanj – nadaljevanje&amp;quot;&quot;/&gt;&lt;property id=&quot;20307&quot; value=&quot;283&quot;/&gt;&lt;/object&gt;&lt;object type=&quot;3&quot; unique_id=&quot;10031&quot;&gt;&lt;property id=&quot;20148&quot; value=&quot;5&quot;/&gt;&lt;property id=&quot;20300&quot; value=&quot;Slide 28 - &amp;quot;Drevo stanj – omeji &amp;quot;&quot;/&gt;&lt;property id=&quot;20307&quot; value=&quot;28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1687</Words>
  <Application>Microsoft Office PowerPoint</Application>
  <PresentationFormat>On-screen Show (4:3)</PresentationFormat>
  <Paragraphs>573</Paragraphs>
  <Slides>30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PROBLEM TRGOVSKEGA POTNIKA</vt:lpstr>
      <vt:lpstr>Definicija problema</vt:lpstr>
      <vt:lpstr>Omrežje</vt:lpstr>
      <vt:lpstr>IDEJA  RiO</vt:lpstr>
      <vt:lpstr>Drevo stanja</vt:lpstr>
      <vt:lpstr>IDEJA  RiO</vt:lpstr>
      <vt:lpstr>Drevo stanj – nadaljevanje</vt:lpstr>
      <vt:lpstr>Drevo stanj – omeji </vt:lpstr>
      <vt:lpstr>IDEJA  RiO</vt:lpstr>
      <vt:lpstr>ŠE ENKRAT O DREVESU STANJ</vt:lpstr>
      <vt:lpstr>Drevo stanj</vt:lpstr>
      <vt:lpstr>Drevo stanj - problem</vt:lpstr>
      <vt:lpstr>Drevo stanj z vrednostmi</vt:lpstr>
      <vt:lpstr>Drevo stanj z vrednostmi</vt:lpstr>
      <vt:lpstr>Drevo stanj z vrednostmi</vt:lpstr>
      <vt:lpstr>Drevo stanj –  kako pregledati čim manjši del</vt:lpstr>
      <vt:lpstr>Drevo stanj – 6 vozlišč / del!</vt:lpstr>
      <vt:lpstr>Pomen vozlišč</vt:lpstr>
      <vt:lpstr>Ocenjevanje vozlišč</vt:lpstr>
      <vt:lpstr>Ocenjevanje vozlišč</vt:lpstr>
      <vt:lpstr>Možne ocene</vt:lpstr>
      <vt:lpstr>Drevo stanj –  kako pregledati čim manjši del</vt:lpstr>
      <vt:lpstr>Ocenjevanje vozlišč</vt:lpstr>
      <vt:lpstr>Različne metode</vt:lpstr>
      <vt:lpstr>Primer 1: Drevo stanj – razvijemo začetno vozlišče</vt:lpstr>
      <vt:lpstr>Drevo stanj – razvito začetno vozlišče</vt:lpstr>
      <vt:lpstr>Drevo stanj – nadaljevanje</vt:lpstr>
      <vt:lpstr>Drevo stanj – nadaljevanje</vt:lpstr>
      <vt:lpstr>Drevo stanj – nadaljevanje</vt:lpstr>
      <vt:lpstr>Drevo stanj – omeji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Problemi</dc:title>
  <dc:creator>Lokar, Matija</dc:creator>
  <cp:lastModifiedBy>Lokar</cp:lastModifiedBy>
  <cp:revision>5</cp:revision>
  <dcterms:created xsi:type="dcterms:W3CDTF">2013-03-25T13:52:22Z</dcterms:created>
  <dcterms:modified xsi:type="dcterms:W3CDTF">2013-04-08T17:33:26Z</dcterms:modified>
</cp:coreProperties>
</file>