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72" r:id="rId4"/>
    <p:sldId id="258" r:id="rId5"/>
    <p:sldId id="273" r:id="rId6"/>
    <p:sldId id="260" r:id="rId7"/>
    <p:sldId id="261" r:id="rId8"/>
    <p:sldId id="264" r:id="rId9"/>
    <p:sldId id="266" r:id="rId10"/>
    <p:sldId id="271" r:id="rId11"/>
    <p:sldId id="274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6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0" autoAdjust="0"/>
    <p:restoredTop sz="94660"/>
  </p:normalViewPr>
  <p:slideViewPr>
    <p:cSldViewPr>
      <p:cViewPr varScale="1">
        <p:scale>
          <a:sx n="88" d="100"/>
          <a:sy n="88" d="100"/>
        </p:scale>
        <p:origin x="64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C20C-D0E6-49AB-BE0E-B9B9ABBD1DE9}" type="datetimeFigureOut">
              <a:rPr lang="sl-SI" smtClean="0"/>
              <a:t>15. 03. 2022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FEB-D66A-4A05-8172-DD1BA7A92E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C20C-D0E6-49AB-BE0E-B9B9ABBD1DE9}" type="datetimeFigureOut">
              <a:rPr lang="sl-SI" smtClean="0"/>
              <a:t>15. 03. 2022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FEB-D66A-4A05-8172-DD1BA7A92E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C20C-D0E6-49AB-BE0E-B9B9ABBD1DE9}" type="datetimeFigureOut">
              <a:rPr lang="sl-SI" smtClean="0"/>
              <a:t>15. 03. 2022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FEB-D66A-4A05-8172-DD1BA7A92E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C20C-D0E6-49AB-BE0E-B9B9ABBD1DE9}" type="datetimeFigureOut">
              <a:rPr lang="sl-SI" smtClean="0"/>
              <a:t>15. 03. 2022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FEB-D66A-4A05-8172-DD1BA7A92E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C20C-D0E6-49AB-BE0E-B9B9ABBD1DE9}" type="datetimeFigureOut">
              <a:rPr lang="sl-SI" smtClean="0"/>
              <a:t>15. 03. 2022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FEB-D66A-4A05-8172-DD1BA7A92E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C20C-D0E6-49AB-BE0E-B9B9ABBD1DE9}" type="datetimeFigureOut">
              <a:rPr lang="sl-SI" smtClean="0"/>
              <a:t>15. 03. 2022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FEB-D66A-4A05-8172-DD1BA7A92E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C20C-D0E6-49AB-BE0E-B9B9ABBD1DE9}" type="datetimeFigureOut">
              <a:rPr lang="sl-SI" smtClean="0"/>
              <a:t>15. 03. 2022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FEB-D66A-4A05-8172-DD1BA7A92E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C20C-D0E6-49AB-BE0E-B9B9ABBD1DE9}" type="datetimeFigureOut">
              <a:rPr lang="sl-SI" smtClean="0"/>
              <a:t>15. 03. 2022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FEB-D66A-4A05-8172-DD1BA7A92E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C20C-D0E6-49AB-BE0E-B9B9ABBD1DE9}" type="datetimeFigureOut">
              <a:rPr lang="sl-SI" smtClean="0"/>
              <a:t>15. 03. 2022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FEB-D66A-4A05-8172-DD1BA7A92E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C20C-D0E6-49AB-BE0E-B9B9ABBD1DE9}" type="datetimeFigureOut">
              <a:rPr lang="sl-SI" smtClean="0"/>
              <a:t>15. 03. 2022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FEB-D66A-4A05-8172-DD1BA7A92E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C20C-D0E6-49AB-BE0E-B9B9ABBD1DE9}" type="datetimeFigureOut">
              <a:rPr lang="sl-SI" smtClean="0"/>
              <a:t>15. 03. 2022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FEB-D66A-4A05-8172-DD1BA7A92E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FC20C-D0E6-49AB-BE0E-B9B9ABBD1DE9}" type="datetimeFigureOut">
              <a:rPr lang="sl-SI" smtClean="0"/>
              <a:t>15. 03. 2022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7EFEB-D66A-4A05-8172-DD1BA7A92E24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Rekurzija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i</a:t>
            </a:r>
            <a:r>
              <a:rPr lang="sl-SI" dirty="0" smtClean="0"/>
              <a:t>n želvja grafika</a:t>
            </a:r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Kochova </a:t>
            </a:r>
            <a:r>
              <a:rPr lang="sl-SI" dirty="0" smtClean="0"/>
              <a:t>snežinka in njene izpeljanke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065405" y="3502836"/>
            <a:ext cx="5074221" cy="3026981"/>
            <a:chOff x="186267" y="1059248"/>
            <a:chExt cx="8796123" cy="579875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53" t="6649" r="17352" b="42687"/>
            <a:stretch/>
          </p:blipFill>
          <p:spPr bwMode="auto">
            <a:xfrm>
              <a:off x="237956" y="1750855"/>
              <a:ext cx="1728936" cy="181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14" t="42600" r="13490" b="1971"/>
            <a:stretch/>
          </p:blipFill>
          <p:spPr bwMode="auto">
            <a:xfrm>
              <a:off x="5797624" y="3819117"/>
              <a:ext cx="1523753" cy="1395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35" t="21740" r="25091" b="42086"/>
            <a:stretch/>
          </p:blipFill>
          <p:spPr bwMode="auto">
            <a:xfrm>
              <a:off x="5796136" y="1750855"/>
              <a:ext cx="1872208" cy="2003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48" t="38434" r="16211" b="20895"/>
            <a:stretch/>
          </p:blipFill>
          <p:spPr bwMode="auto">
            <a:xfrm>
              <a:off x="3578311" y="4221088"/>
              <a:ext cx="2088232" cy="1976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09" t="38136" r="21507" b="22381"/>
            <a:stretch/>
          </p:blipFill>
          <p:spPr bwMode="auto">
            <a:xfrm>
              <a:off x="3578311" y="1988840"/>
              <a:ext cx="2261095" cy="2387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2" t="41317" r="20189" b="17504"/>
            <a:stretch/>
          </p:blipFill>
          <p:spPr bwMode="auto">
            <a:xfrm>
              <a:off x="186267" y="4777424"/>
              <a:ext cx="1832314" cy="2080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82" t="40882" r="19813" b="22081"/>
            <a:stretch/>
          </p:blipFill>
          <p:spPr bwMode="auto">
            <a:xfrm>
              <a:off x="7452320" y="1302121"/>
              <a:ext cx="956733" cy="897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71" t="38662" r="17352" b="16613"/>
            <a:stretch/>
          </p:blipFill>
          <p:spPr bwMode="auto">
            <a:xfrm>
              <a:off x="1619672" y="3344350"/>
              <a:ext cx="2034534" cy="1852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41" t="41230" r="25015" b="24529"/>
            <a:stretch/>
          </p:blipFill>
          <p:spPr bwMode="auto">
            <a:xfrm>
              <a:off x="7524328" y="5259998"/>
              <a:ext cx="1458062" cy="1488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55" t="43326" r="26473" b="27745"/>
            <a:stretch/>
          </p:blipFill>
          <p:spPr bwMode="auto">
            <a:xfrm>
              <a:off x="5289251" y="1750855"/>
              <a:ext cx="1243444" cy="1180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3" t="39910" r="24711" b="27071"/>
            <a:stretch/>
          </p:blipFill>
          <p:spPr bwMode="auto">
            <a:xfrm>
              <a:off x="2264850" y="1059248"/>
              <a:ext cx="1785776" cy="1859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71" y="1700808"/>
            <a:ext cx="751864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01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Lahko tudi malček bolj zapletene stvari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Smreka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9" t="28602" r="42683" b="22272"/>
          <a:stretch/>
        </p:blipFill>
        <p:spPr bwMode="auto">
          <a:xfrm>
            <a:off x="3203848" y="1700808"/>
            <a:ext cx="3312368" cy="463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8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Lahko tudi malček bolj zapletene stvari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9512" y="1417638"/>
            <a:ext cx="6372200" cy="4278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import turtle 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smreka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d,a,n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if n &gt; 0: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kdo.fd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(d);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kdo.rt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(a);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smreka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d/2,a,n-1)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kdo.lt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(a);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smreka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d,a,n-1)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kdo.lt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(a);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smreka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d/2,a,n-1)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kdo.rt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(a);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kdo.pu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kdo.bk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(d);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kdo.pd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l-SI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gozdiček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jaka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turtle.Turtle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jaka.reset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jaka.speed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(0); jaka.ht();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jaka.seth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(90)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turtle.colormode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(255);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jaka.pencolor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((20,120,20));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jaka.pensize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(5)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jaka.pu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jaka.setpos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(-80,-190)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jaka.pd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smreka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jaka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60,60,6)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jaka.pu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jaka.setpos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(140,-150)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jaka.pd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smreka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jaka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50,45,5)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turtle.exitonclick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sl-SI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gozdiček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0" t="29048" r="26579" b="26060"/>
          <a:stretch/>
        </p:blipFill>
        <p:spPr bwMode="auto">
          <a:xfrm>
            <a:off x="5796136" y="2051673"/>
            <a:ext cx="3058222" cy="22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9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Ali pa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Krivulje, ki polnijo prostor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2174875"/>
            <a:ext cx="4317876" cy="395128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turtle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Hilbert(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n,a,h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n==0: return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kdo.rt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(a); Hilbert(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n-1,-a,h);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kdo.fd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(h)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kdo.lt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(a); Hilbert(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n-1,a,h);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kdo.fd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(h)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Hilbert(kdo,n-1,a,h);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kdo.lt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(a);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kdo.fd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(h)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Hilbert(kdo,n-1,-a,h);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kdo.rt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RisHi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kdo.reset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kdo.speed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(0); kdo.ht()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kdo.pu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kdo.setpos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(-160,-160);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kdo.pd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kdo.seth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(90);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kdo.pensize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turtle.colormode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(255);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kdo.pencolor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("blue")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Hilbert(kdo,5,90,10)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sl-SI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turtle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exitonclick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elvis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turtle.Turtle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RisHi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elvis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9815"/>
            <a:ext cx="3718560" cy="323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7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da ne bo ravno 13 prosojnic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l-SI" sz="1100" dirty="0" err="1" smtClean="0"/>
              <a:t>Peanova</a:t>
            </a:r>
            <a:r>
              <a:rPr lang="sl-SI" sz="1100" dirty="0" smtClean="0"/>
              <a:t> krivulja</a:t>
            </a:r>
          </a:p>
          <a:p>
            <a:pPr lvl="1"/>
            <a:r>
              <a:rPr lang="pt-BR" sz="1000" dirty="0"/>
              <a:t>TO Pean :n :a :h</a:t>
            </a:r>
          </a:p>
          <a:p>
            <a:pPr lvl="1"/>
            <a:r>
              <a:rPr lang="en-US" sz="1000" dirty="0"/>
              <a:t>IF :n = 0 [STOP]</a:t>
            </a:r>
          </a:p>
          <a:p>
            <a:pPr lvl="1"/>
            <a:r>
              <a:rPr lang="pt-BR" sz="1000" dirty="0"/>
              <a:t>RT :a Pean :n - 1 (-:a) :h FD :h Pean :n - 1 :a :h</a:t>
            </a:r>
          </a:p>
          <a:p>
            <a:pPr lvl="1"/>
            <a:r>
              <a:rPr lang="pt-BR" sz="1000" dirty="0"/>
              <a:t>FD :h Pean :n - 1 (-:a) :h LT :a</a:t>
            </a:r>
          </a:p>
          <a:p>
            <a:pPr lvl="1"/>
            <a:r>
              <a:rPr lang="en-US" sz="1000" dirty="0" smtClean="0"/>
              <a:t>END</a:t>
            </a:r>
            <a:endParaRPr lang="sl-SI" sz="1000" dirty="0"/>
          </a:p>
          <a:p>
            <a:r>
              <a:rPr lang="sl-SI" sz="1100" dirty="0" smtClean="0"/>
              <a:t>Wirthova krivulja</a:t>
            </a:r>
          </a:p>
          <a:p>
            <a:pPr lvl="1"/>
            <a:r>
              <a:rPr lang="pt-BR" sz="1000" dirty="0"/>
              <a:t>TO wi :n :a :h :k</a:t>
            </a:r>
          </a:p>
          <a:p>
            <a:pPr lvl="2"/>
            <a:r>
              <a:rPr lang="en-US" sz="900" dirty="0"/>
              <a:t>IF :n = 0 [ FD :h STOP ]</a:t>
            </a:r>
          </a:p>
          <a:p>
            <a:pPr lvl="2"/>
            <a:r>
              <a:rPr lang="pt-BR" sz="900" dirty="0"/>
              <a:t>RT :a iw :n (-:a) :h :k LT :a FD :h</a:t>
            </a:r>
          </a:p>
          <a:p>
            <a:pPr lvl="2"/>
            <a:r>
              <a:rPr lang="pt-BR" sz="900" dirty="0"/>
              <a:t>LT :a iw :n (-:a) :h :k RT :a</a:t>
            </a:r>
          </a:p>
          <a:p>
            <a:pPr lvl="1"/>
            <a:r>
              <a:rPr lang="pt-BR" sz="1000" dirty="0" smtClean="0"/>
              <a:t>TO </a:t>
            </a:r>
            <a:r>
              <a:rPr lang="pt-BR" sz="1000" dirty="0"/>
              <a:t>iw :n :a :h :k</a:t>
            </a:r>
          </a:p>
          <a:p>
            <a:pPr lvl="2"/>
            <a:r>
              <a:rPr lang="pt-BR" sz="900" dirty="0"/>
              <a:t>RT :a wi :n - 1 (-:a) :h :k FD :k LT 2 * :a</a:t>
            </a:r>
          </a:p>
          <a:p>
            <a:pPr lvl="2"/>
            <a:r>
              <a:rPr lang="pt-BR" sz="900" dirty="0"/>
              <a:t>FD :k wi :n - 1 (-:a) :h :k RT :a</a:t>
            </a:r>
          </a:p>
          <a:p>
            <a:r>
              <a:rPr lang="sl-SI" sz="1100" dirty="0" err="1" smtClean="0"/>
              <a:t>Zmajnica</a:t>
            </a:r>
            <a:endParaRPr lang="sl-SI" sz="1100" dirty="0" smtClean="0"/>
          </a:p>
          <a:p>
            <a:pPr lvl="1"/>
            <a:r>
              <a:rPr lang="pt-BR" sz="1000" dirty="0"/>
              <a:t>TO Drag :n :a :h</a:t>
            </a:r>
          </a:p>
          <a:p>
            <a:pPr lvl="2"/>
            <a:r>
              <a:rPr lang="en-US" sz="900" dirty="0"/>
              <a:t>IF :n &lt; 1 [ FD :h STOP ]</a:t>
            </a:r>
          </a:p>
          <a:p>
            <a:pPr lvl="2"/>
            <a:r>
              <a:rPr lang="pt-BR" sz="900" dirty="0"/>
              <a:t>Drag :n - 1 90 :h RT :a Drag :n - 1 -90 :</a:t>
            </a:r>
            <a:r>
              <a:rPr lang="pt-BR" sz="900" dirty="0" smtClean="0"/>
              <a:t>h</a:t>
            </a:r>
            <a:endParaRPr lang="sl-SI" sz="900" dirty="0" smtClean="0"/>
          </a:p>
          <a:p>
            <a:r>
              <a:rPr lang="sl-SI" sz="1100" dirty="0" smtClean="0"/>
              <a:t>Knuthova krivulja</a:t>
            </a:r>
          </a:p>
          <a:p>
            <a:pPr lvl="1"/>
            <a:r>
              <a:rPr lang="pt-BR" sz="1000" dirty="0"/>
              <a:t>TO Knu :n :a :t :h</a:t>
            </a:r>
          </a:p>
          <a:p>
            <a:pPr lvl="2"/>
            <a:r>
              <a:rPr lang="en-US" sz="900" dirty="0"/>
              <a:t>IF :n = 0 [ RT 45 + :t FD :h LT 45 + :t STOP ]</a:t>
            </a:r>
          </a:p>
          <a:p>
            <a:pPr lvl="2"/>
            <a:r>
              <a:rPr lang="fr-FR" sz="900" dirty="0"/>
              <a:t>RT 2 * :t + :a </a:t>
            </a:r>
            <a:r>
              <a:rPr lang="fr-FR" sz="900" dirty="0" err="1"/>
              <a:t>Knu</a:t>
            </a:r>
            <a:r>
              <a:rPr lang="fr-FR" sz="900" dirty="0"/>
              <a:t> :n - 1 2 * :t (-:t) :h</a:t>
            </a:r>
          </a:p>
          <a:p>
            <a:pPr lvl="2"/>
            <a:r>
              <a:rPr lang="en-US" sz="900" dirty="0"/>
              <a:t>RT 45 - 3 * :t - :a FD :h LT 45 - :t + :a</a:t>
            </a:r>
          </a:p>
          <a:p>
            <a:pPr lvl="2"/>
            <a:r>
              <a:rPr lang="pt-BR" sz="900" dirty="0"/>
              <a:t>Knu :n - 1 0 (-:t) :h RT :</a:t>
            </a:r>
            <a:r>
              <a:rPr lang="pt-BR" sz="900" dirty="0" smtClean="0"/>
              <a:t>a</a:t>
            </a:r>
            <a:endParaRPr lang="sl-SI" sz="900" dirty="0" smtClean="0"/>
          </a:p>
          <a:p>
            <a:r>
              <a:rPr lang="sl-SI" sz="1100" dirty="0" smtClean="0"/>
              <a:t>Krivulja </a:t>
            </a:r>
            <a:r>
              <a:rPr lang="sl-SI" sz="1100" dirty="0" err="1" smtClean="0"/>
              <a:t>Sierpinskega</a:t>
            </a:r>
            <a:endParaRPr lang="sl-SI" sz="1100" dirty="0" smtClean="0"/>
          </a:p>
          <a:p>
            <a:pPr lvl="1"/>
            <a:r>
              <a:rPr lang="pt-BR" sz="1000" dirty="0"/>
              <a:t>TO Sierp :n :a :h :k</a:t>
            </a:r>
          </a:p>
          <a:p>
            <a:pPr lvl="2"/>
            <a:r>
              <a:rPr lang="en-US" sz="900" dirty="0"/>
              <a:t>IF :n = 0 [ FD :k STOP ]</a:t>
            </a:r>
          </a:p>
          <a:p>
            <a:pPr lvl="2"/>
            <a:r>
              <a:rPr lang="pt-BR" sz="900" dirty="0"/>
              <a:t>RT :a Sierp :n - 1 (-:a) :h :k LT :a FD :h</a:t>
            </a:r>
          </a:p>
          <a:p>
            <a:pPr lvl="2"/>
            <a:r>
              <a:rPr lang="pt-BR" sz="900" dirty="0"/>
              <a:t>LT :a Sierp :n - 1 (-:a) :h :k RT :a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1" t="15756" r="15898" b="38264"/>
          <a:stretch/>
        </p:blipFill>
        <p:spPr bwMode="auto">
          <a:xfrm>
            <a:off x="6461944" y="5484482"/>
            <a:ext cx="1236135" cy="121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0" t="20935" r="16399" b="31959"/>
          <a:stretch/>
        </p:blipFill>
        <p:spPr bwMode="auto">
          <a:xfrm>
            <a:off x="3995936" y="1412776"/>
            <a:ext cx="1405467" cy="143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7" t="14221" r="50000" b="42890"/>
          <a:stretch/>
        </p:blipFill>
        <p:spPr bwMode="auto">
          <a:xfrm>
            <a:off x="5724128" y="2734189"/>
            <a:ext cx="1355884" cy="13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122" r="16128" b="40329"/>
          <a:stretch/>
        </p:blipFill>
        <p:spPr bwMode="auto">
          <a:xfrm>
            <a:off x="3707904" y="3645024"/>
            <a:ext cx="1425721" cy="141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8" t="26198" r="49459" b="40632"/>
          <a:stretch/>
        </p:blipFill>
        <p:spPr bwMode="auto">
          <a:xfrm>
            <a:off x="3987468" y="5157192"/>
            <a:ext cx="1736659" cy="123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6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Črta dobi mozolje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 err="1" smtClean="0"/>
              <a:t>Zvečer</a:t>
            </a:r>
            <a:r>
              <a:rPr lang="en-US" sz="2800" dirty="0" smtClean="0"/>
              <a:t> je </a:t>
            </a:r>
            <a:r>
              <a:rPr lang="en-US" sz="2800" dirty="0" err="1" smtClean="0"/>
              <a:t>bila</a:t>
            </a:r>
            <a:r>
              <a:rPr lang="en-US" sz="2800" dirty="0" smtClean="0"/>
              <a:t> </a:t>
            </a:r>
            <a:r>
              <a:rPr lang="en-US" sz="2800" dirty="0" err="1" smtClean="0"/>
              <a:t>črta</a:t>
            </a:r>
            <a:r>
              <a:rPr lang="en-US" sz="2800" dirty="0" smtClean="0"/>
              <a:t> </a:t>
            </a:r>
            <a:r>
              <a:rPr lang="en-US" sz="2800" dirty="0" err="1" smtClean="0"/>
              <a:t>še</a:t>
            </a:r>
            <a:r>
              <a:rPr lang="en-US" sz="2800" dirty="0" smtClean="0"/>
              <a:t> </a:t>
            </a:r>
            <a:r>
              <a:rPr lang="en-US" sz="2800" dirty="0" err="1" smtClean="0"/>
              <a:t>čisto</a:t>
            </a:r>
            <a:r>
              <a:rPr lang="en-US" sz="2800" dirty="0" smtClean="0"/>
              <a:t> </a:t>
            </a:r>
            <a:r>
              <a:rPr lang="en-US" sz="2800" dirty="0" err="1" smtClean="0"/>
              <a:t>normalna</a:t>
            </a:r>
            <a:r>
              <a:rPr lang="en-US" sz="2800" dirty="0" smtClean="0"/>
              <a:t>. </a:t>
            </a:r>
            <a:r>
              <a:rPr lang="en-US" sz="2800" dirty="0" err="1" smtClean="0"/>
              <a:t>Lepo</a:t>
            </a:r>
            <a:r>
              <a:rPr lang="en-US" sz="2800" dirty="0" smtClean="0"/>
              <a:t> </a:t>
            </a:r>
            <a:r>
              <a:rPr lang="en-US" sz="2800" dirty="0" err="1" smtClean="0"/>
              <a:t>gladka</a:t>
            </a:r>
            <a:r>
              <a:rPr lang="en-US" sz="2800" dirty="0" smtClean="0"/>
              <a:t> je </a:t>
            </a:r>
            <a:r>
              <a:rPr lang="en-US" sz="2800" dirty="0" err="1" smtClean="0"/>
              <a:t>potekala</a:t>
            </a:r>
            <a:r>
              <a:rPr lang="en-US" sz="2800" dirty="0" smtClean="0"/>
              <a:t> od </a:t>
            </a:r>
            <a:r>
              <a:rPr lang="en-US" sz="2800" dirty="0" err="1" smtClean="0"/>
              <a:t>točke</a:t>
            </a:r>
            <a:r>
              <a:rPr lang="en-US" sz="2800" dirty="0" smtClean="0"/>
              <a:t> A do </a:t>
            </a:r>
            <a:r>
              <a:rPr lang="en-US" sz="2800" dirty="0" err="1" smtClean="0"/>
              <a:t>točke</a:t>
            </a:r>
            <a:r>
              <a:rPr lang="en-US" sz="2800" dirty="0" smtClean="0"/>
              <a:t> B. </a:t>
            </a:r>
            <a:endParaRPr lang="sl-SI" sz="2800" dirty="0" smtClean="0"/>
          </a:p>
          <a:p>
            <a:pPr marL="0" lvl="0" indent="0">
              <a:buNone/>
            </a:pPr>
            <a:r>
              <a:rPr lang="en-US" sz="2800" dirty="0" smtClean="0"/>
              <a:t>A </a:t>
            </a:r>
            <a:r>
              <a:rPr lang="en-US" sz="2800" dirty="0" err="1" smtClean="0"/>
              <a:t>zjutraj</a:t>
            </a:r>
            <a:r>
              <a:rPr lang="en-US" sz="2800" dirty="0" smtClean="0"/>
              <a:t> se je </a:t>
            </a:r>
            <a:r>
              <a:rPr lang="en-US" sz="2800" dirty="0" err="1" smtClean="0"/>
              <a:t>zbudila</a:t>
            </a:r>
            <a:r>
              <a:rPr lang="en-US" sz="2800" dirty="0" smtClean="0"/>
              <a:t> s </a:t>
            </a:r>
            <a:r>
              <a:rPr lang="en-US" sz="2800" dirty="0" err="1" smtClean="0"/>
              <a:t>čudnim</a:t>
            </a:r>
            <a:r>
              <a:rPr lang="en-US" sz="2800" dirty="0" smtClean="0"/>
              <a:t> </a:t>
            </a:r>
            <a:r>
              <a:rPr lang="en-US" sz="2800" dirty="0" err="1" smtClean="0"/>
              <a:t>občutkom</a:t>
            </a:r>
            <a:r>
              <a:rPr lang="en-US" sz="2800" dirty="0" smtClean="0"/>
              <a:t>. </a:t>
            </a:r>
            <a:r>
              <a:rPr lang="en-US" sz="2800" dirty="0" err="1" smtClean="0"/>
              <a:t>Odtavala</a:t>
            </a:r>
            <a:r>
              <a:rPr lang="en-US" sz="2800" dirty="0" smtClean="0"/>
              <a:t> je </a:t>
            </a:r>
            <a:r>
              <a:rPr lang="en-US" sz="2800" dirty="0" err="1" smtClean="0"/>
              <a:t>pred</a:t>
            </a:r>
            <a:r>
              <a:rPr lang="en-US" sz="2800" dirty="0" smtClean="0"/>
              <a:t> </a:t>
            </a:r>
            <a:r>
              <a:rPr lang="en-US" sz="2800" dirty="0" err="1" smtClean="0"/>
              <a:t>ogledalo</a:t>
            </a:r>
            <a:r>
              <a:rPr lang="en-US" sz="2800" dirty="0" smtClean="0"/>
              <a:t> in </a:t>
            </a:r>
            <a:r>
              <a:rPr lang="en-US" sz="2800" dirty="0" err="1" smtClean="0"/>
              <a:t>groza</a:t>
            </a:r>
            <a:r>
              <a:rPr lang="en-US" sz="2800" dirty="0" smtClean="0"/>
              <a:t>! Ni </a:t>
            </a:r>
            <a:r>
              <a:rPr lang="en-US" sz="2800" dirty="0" err="1" smtClean="0"/>
              <a:t>bila</a:t>
            </a:r>
            <a:r>
              <a:rPr lang="en-US" sz="2800" dirty="0" smtClean="0"/>
              <a:t> </a:t>
            </a:r>
            <a:r>
              <a:rPr lang="en-US" sz="2800" dirty="0" err="1" smtClean="0"/>
              <a:t>več</a:t>
            </a:r>
            <a:r>
              <a:rPr lang="en-US" sz="2800" dirty="0" smtClean="0"/>
              <a:t> </a:t>
            </a:r>
            <a:r>
              <a:rPr lang="en-US" sz="2800" dirty="0" err="1" smtClean="0"/>
              <a:t>lepo</a:t>
            </a:r>
            <a:r>
              <a:rPr lang="en-US" sz="2800" dirty="0" smtClean="0"/>
              <a:t> </a:t>
            </a:r>
            <a:r>
              <a:rPr lang="en-US" sz="2800" dirty="0" err="1" smtClean="0"/>
              <a:t>gladka</a:t>
            </a:r>
            <a:r>
              <a:rPr lang="en-US" sz="2800" dirty="0" smtClean="0"/>
              <a:t>. </a:t>
            </a:r>
            <a:r>
              <a:rPr lang="en-US" sz="2800" dirty="0" err="1" smtClean="0"/>
              <a:t>Nad</a:t>
            </a:r>
            <a:r>
              <a:rPr lang="en-US" sz="2800" dirty="0" smtClean="0"/>
              <a:t> </a:t>
            </a:r>
            <a:r>
              <a:rPr lang="en-US" sz="2800" dirty="0" err="1" smtClean="0"/>
              <a:t>njeno</a:t>
            </a:r>
            <a:r>
              <a:rPr lang="en-US" sz="2800" dirty="0" smtClean="0"/>
              <a:t> </a:t>
            </a:r>
            <a:r>
              <a:rPr lang="en-US" sz="2800" dirty="0" err="1" smtClean="0"/>
              <a:t>srednjo</a:t>
            </a:r>
            <a:r>
              <a:rPr lang="en-US" sz="2800" dirty="0" smtClean="0"/>
              <a:t> </a:t>
            </a:r>
            <a:r>
              <a:rPr lang="en-US" sz="2800" dirty="0" err="1" smtClean="0"/>
              <a:t>tretjino</a:t>
            </a:r>
            <a:r>
              <a:rPr lang="en-US" sz="2800" dirty="0" smtClean="0"/>
              <a:t> se je </a:t>
            </a:r>
            <a:r>
              <a:rPr lang="en-US" sz="2800" dirty="0" err="1" smtClean="0"/>
              <a:t>bohotil</a:t>
            </a:r>
            <a:r>
              <a:rPr lang="en-US" sz="2800" dirty="0" smtClean="0"/>
              <a:t> </a:t>
            </a:r>
            <a:r>
              <a:rPr lang="en-US" sz="2800" dirty="0" err="1" smtClean="0"/>
              <a:t>mozolj</a:t>
            </a:r>
            <a:r>
              <a:rPr lang="en-US" sz="2800" dirty="0" smtClean="0"/>
              <a:t>. </a:t>
            </a:r>
            <a:endParaRPr lang="sl-SI" sz="2800" dirty="0" smtClean="0"/>
          </a:p>
          <a:p>
            <a:pPr marL="0" lvl="0" indent="0">
              <a:buNone/>
            </a:pPr>
            <a:r>
              <a:rPr lang="en-US" sz="2800" dirty="0" err="1" smtClean="0"/>
              <a:t>Ampak</a:t>
            </a:r>
            <a:r>
              <a:rPr lang="en-US" sz="2800" dirty="0" smtClean="0"/>
              <a:t> </a:t>
            </a:r>
            <a:r>
              <a:rPr lang="en-US" sz="2800" dirty="0" err="1" smtClean="0"/>
              <a:t>kakšen</a:t>
            </a:r>
            <a:r>
              <a:rPr lang="en-US" sz="2800" dirty="0" smtClean="0"/>
              <a:t> – </a:t>
            </a:r>
            <a:r>
              <a:rPr lang="en-US" sz="2800" dirty="0" err="1" smtClean="0"/>
              <a:t>špičast</a:t>
            </a:r>
            <a:r>
              <a:rPr lang="en-US" sz="2800" dirty="0" smtClean="0"/>
              <a:t>, </a:t>
            </a:r>
            <a:r>
              <a:rPr lang="en-US" sz="2800" dirty="0" err="1" smtClean="0"/>
              <a:t>trikoten</a:t>
            </a:r>
            <a:r>
              <a:rPr lang="en-US" sz="2800" dirty="0" smtClean="0"/>
              <a:t> z </a:t>
            </a:r>
            <a:r>
              <a:rPr lang="en-US" sz="2800" dirty="0" err="1" smtClean="0"/>
              <a:t>robovi</a:t>
            </a:r>
            <a:r>
              <a:rPr lang="en-US" sz="2800" dirty="0" smtClean="0"/>
              <a:t> </a:t>
            </a:r>
            <a:r>
              <a:rPr lang="en-US" sz="2800" dirty="0" err="1" smtClean="0"/>
              <a:t>kar</a:t>
            </a:r>
            <a:r>
              <a:rPr lang="en-US" sz="2800" dirty="0" smtClean="0"/>
              <a:t> take </a:t>
            </a:r>
            <a:r>
              <a:rPr lang="en-US" sz="2800" dirty="0" err="1" smtClean="0"/>
              <a:t>dolžine</a:t>
            </a:r>
            <a:r>
              <a:rPr lang="en-US" sz="2800" dirty="0" smtClean="0"/>
              <a:t>, </a:t>
            </a:r>
            <a:r>
              <a:rPr lang="en-US" sz="2800" dirty="0" err="1" smtClean="0"/>
              <a:t>kot</a:t>
            </a:r>
            <a:r>
              <a:rPr lang="en-US" sz="2800" dirty="0" smtClean="0"/>
              <a:t> je </a:t>
            </a:r>
            <a:r>
              <a:rPr lang="en-US" sz="2800" dirty="0" err="1" smtClean="0"/>
              <a:t>bila</a:t>
            </a:r>
            <a:r>
              <a:rPr lang="en-US" sz="2800" dirty="0" smtClean="0"/>
              <a:t> </a:t>
            </a:r>
            <a:r>
              <a:rPr lang="en-US" sz="2800" dirty="0" err="1" smtClean="0"/>
              <a:t>prej</a:t>
            </a:r>
            <a:r>
              <a:rPr lang="en-US" sz="2800" dirty="0" smtClean="0"/>
              <a:t> </a:t>
            </a:r>
            <a:r>
              <a:rPr lang="en-US" sz="2800" dirty="0" err="1" smtClean="0"/>
              <a:t>dolžina</a:t>
            </a:r>
            <a:r>
              <a:rPr lang="en-US" sz="2800" dirty="0" smtClean="0"/>
              <a:t> </a:t>
            </a:r>
            <a:r>
              <a:rPr lang="en-US" sz="2800" dirty="0" err="1" smtClean="0"/>
              <a:t>srednje</a:t>
            </a:r>
            <a:r>
              <a:rPr lang="en-US" sz="2800" dirty="0" smtClean="0"/>
              <a:t> </a:t>
            </a:r>
            <a:r>
              <a:rPr lang="en-US" sz="2800" dirty="0" err="1" smtClean="0"/>
              <a:t>črte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Matija Lokar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image"/>
          <p:cNvPicPr>
            <a:picLocks/>
          </p:cNvPicPr>
          <p:nvPr/>
        </p:nvPicPr>
        <p:blipFill>
          <a:blip r:embed="rId2" cstate="print"/>
          <a:srcRect b="44380"/>
          <a:stretch>
            <a:fillRect/>
          </a:stretch>
        </p:blipFill>
        <p:spPr bwMode="auto">
          <a:xfrm>
            <a:off x="395536" y="1700808"/>
            <a:ext cx="78488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24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Črta dobi mozolje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sl-SI" dirty="0" smtClean="0"/>
              <a:t>In naslednji dan …</a:t>
            </a:r>
          </a:p>
          <a:p>
            <a:pPr marL="400050" lvl="1" indent="0">
              <a:buNone/>
            </a:pPr>
            <a:r>
              <a:rPr lang="sl-SI" dirty="0" smtClean="0"/>
              <a:t>Proces se ni ustavil!</a:t>
            </a:r>
          </a:p>
          <a:p>
            <a:pPr marL="0" lvl="0" indent="0">
              <a:buNone/>
            </a:pPr>
            <a:endParaRPr lang="sl-SI" dirty="0" smtClean="0"/>
          </a:p>
          <a:p>
            <a:pPr marL="0" lvl="0" indent="0">
              <a:buNone/>
            </a:pPr>
            <a:endParaRPr lang="sl-SI" dirty="0" smtClean="0"/>
          </a:p>
          <a:p>
            <a:pPr marL="0" lvl="0" indent="0">
              <a:buNone/>
            </a:pPr>
            <a:endParaRPr lang="sl-SI" dirty="0" smtClean="0"/>
          </a:p>
          <a:p>
            <a:pPr marL="0" lvl="0" indent="0">
              <a:buNone/>
            </a:pPr>
            <a:endParaRPr lang="sl-SI" dirty="0" smtClean="0"/>
          </a:p>
          <a:p>
            <a:pPr marL="0" lvl="0" indent="0">
              <a:buNone/>
            </a:pPr>
            <a:endParaRPr lang="sl-SI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Matija Lokar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Picture 6" descr="\includegraphics[scale=.6]{koch1}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44007" y="2342439"/>
            <a:ext cx="403244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Črta dobi mozolje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sl-SI" dirty="0" smtClean="0"/>
              <a:t>In </a:t>
            </a:r>
            <a:r>
              <a:rPr lang="sl-SI" dirty="0" smtClean="0"/>
              <a:t>po 4 dneh</a:t>
            </a:r>
          </a:p>
          <a:p>
            <a:pPr marL="0" lvl="0" indent="0">
              <a:buNone/>
            </a:pPr>
            <a:endParaRPr lang="sl-SI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Matija Lokar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" name="Picture 3" descr="k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7542068" cy="2596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014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Neprijeten pogled na </a:t>
            </a:r>
            <a:r>
              <a:rPr lang="sl-SI" dirty="0" err="1" smtClean="0"/>
              <a:t>črtino</a:t>
            </a:r>
            <a:r>
              <a:rPr lang="sl-SI" dirty="0" smtClean="0"/>
              <a:t> kožo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Matija Lokar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pic>
        <p:nvPicPr>
          <p:cNvPr id="6" name="Picture 3" descr="k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284014" cy="250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995936" y="3501008"/>
            <a:ext cx="936104" cy="6480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Ideja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Črta je po 4 dneh taka, kot bi vzeli 4 take črte med A' in B', kakršne so bile po treh dneh.</a:t>
            </a:r>
          </a:p>
          <a:p>
            <a:r>
              <a:rPr lang="sl-SI" dirty="0" smtClean="0"/>
              <a:t>Seveda so črte ustrezno "zasukane"</a:t>
            </a:r>
          </a:p>
          <a:p>
            <a:r>
              <a:rPr lang="sl-SI" dirty="0" smtClean="0"/>
              <a:t>A' in B' pa sta na tretjini razdalje med A in 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760087"/>
            <a:ext cx="5486400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Kako?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l-SI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črta(n, d)</a:t>
            </a:r>
          </a:p>
          <a:p>
            <a:pPr marL="0" indent="0">
              <a:buNone/>
            </a:pPr>
            <a:r>
              <a:rPr lang="sl-SI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'''Črta dolžine d po n dneh'''</a:t>
            </a:r>
          </a:p>
          <a:p>
            <a:r>
              <a:rPr lang="sl-SI" dirty="0" smtClean="0"/>
              <a:t>Če je n = 0,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# </a:t>
            </a:r>
            <a:r>
              <a:rPr lang="en-US" dirty="0" err="1" smtClean="0"/>
              <a:t>črta</a:t>
            </a:r>
            <a:r>
              <a:rPr lang="en-US" dirty="0" smtClean="0"/>
              <a:t> je "</a:t>
            </a:r>
            <a:r>
              <a:rPr lang="en-US" dirty="0" err="1" smtClean="0"/>
              <a:t>gladka</a:t>
            </a:r>
            <a:r>
              <a:rPr lang="en-US" dirty="0" smtClean="0"/>
              <a:t>" - </a:t>
            </a:r>
            <a:r>
              <a:rPr lang="sl-SI" dirty="0" smtClean="0"/>
              <a:t>se </a:t>
            </a:r>
            <a:r>
              <a:rPr lang="sl-SI" dirty="0" smtClean="0"/>
              <a:t>premaknimo naprej za d</a:t>
            </a:r>
          </a:p>
          <a:p>
            <a:r>
              <a:rPr lang="sl-SI" dirty="0" smtClean="0"/>
              <a:t>Če je n &gt; 0</a:t>
            </a:r>
          </a:p>
          <a:p>
            <a:pPr lvl="1"/>
            <a:r>
              <a:rPr lang="sl-SI" dirty="0"/>
              <a:t>n</a:t>
            </a:r>
            <a:r>
              <a:rPr lang="sl-SI" dirty="0" smtClean="0"/>
              <a:t>arišemo črto (n - 1, d/3)</a:t>
            </a:r>
          </a:p>
          <a:p>
            <a:pPr lvl="1"/>
            <a:r>
              <a:rPr lang="sl-SI" dirty="0"/>
              <a:t>z</a:t>
            </a:r>
            <a:r>
              <a:rPr lang="sl-SI" dirty="0" smtClean="0"/>
              <a:t>asukamo levo za 60°</a:t>
            </a:r>
          </a:p>
          <a:p>
            <a:pPr lvl="1"/>
            <a:r>
              <a:rPr lang="sl-SI" dirty="0" smtClean="0"/>
              <a:t>narišemo črto (n - 1, d/3)</a:t>
            </a:r>
          </a:p>
          <a:p>
            <a:pPr lvl="1"/>
            <a:r>
              <a:rPr lang="sl-SI" dirty="0"/>
              <a:t>z</a:t>
            </a:r>
            <a:r>
              <a:rPr lang="sl-SI" dirty="0" smtClean="0"/>
              <a:t>asukamo levo za 240°</a:t>
            </a:r>
          </a:p>
          <a:p>
            <a:pPr lvl="1"/>
            <a:r>
              <a:rPr lang="sl-SI" dirty="0" smtClean="0"/>
              <a:t>narišemo črto (n - 1, d/3)</a:t>
            </a:r>
          </a:p>
          <a:p>
            <a:pPr lvl="1"/>
            <a:r>
              <a:rPr lang="sl-SI" dirty="0" smtClean="0"/>
              <a:t>zasukamo levo za 60°</a:t>
            </a:r>
          </a:p>
          <a:p>
            <a:pPr lvl="1"/>
            <a:r>
              <a:rPr lang="sl-SI" dirty="0" smtClean="0"/>
              <a:t>narišemo črto (n - 1, d/3)</a:t>
            </a:r>
          </a:p>
          <a:p>
            <a:pPr lvl="1">
              <a:buNone/>
            </a:pPr>
            <a:endParaRPr lang="sl-SI" dirty="0" smtClean="0"/>
          </a:p>
          <a:p>
            <a:pPr lvl="1"/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Še nekaj tovrstnih "grafik"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Trikotnik </a:t>
            </a:r>
            <a:r>
              <a:rPr lang="sl-SI" dirty="0" err="1" smtClean="0"/>
              <a:t>Sierpinskega</a:t>
            </a:r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Belokranjski vzorci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1319584" cy="110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926" y="2348880"/>
            <a:ext cx="1944216" cy="162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27387"/>
            <a:ext cx="1637531" cy="140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9751" y="5373216"/>
            <a:ext cx="2924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549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Rekurzija&amp;quot;&quot;/&gt;&lt;property id=&quot;20307&quot; value=&quot;265&quot;/&gt;&lt;/object&gt;&lt;object type=&quot;3&quot; unique_id=&quot;10004&quot;&gt;&lt;property id=&quot;20148&quot; value=&quot;5&quot;/&gt;&lt;property id=&quot;20300&quot; value=&quot;Slide 2 - &amp;quot;Črta dobi mozolje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Črta dobi mozolje&amp;quot;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 - &amp;quot;Neprijeten pogled na črtino kožo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Ideja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KODA&amp;quot;&quot;/&gt;&lt;property id=&quot;20307&quot; value=&quot;262&quot;/&gt;&lt;/object&gt;&lt;object type=&quot;3&quot; unique_id=&quot;10010&quot;&gt;&lt;property id=&quot;20148&quot; value=&quot;5&quot;/&gt;&lt;property id=&quot;20300&quot; value=&quot;Slide 8 - &amp;quot;Narišimo pogled na črto&amp;quot;&quot;/&gt;&lt;property id=&quot;20307&quot; value=&quot;263&quot;/&gt;&lt;/object&gt;&lt;object type=&quot;3&quot; unique_id=&quot;10011&quot;&gt;&lt;property id=&quot;20148&quot; value=&quot;5&quot;/&gt;&lt;property id=&quot;20300&quot; value=&quot;Slide 9 - &amp;quot;Ideja&amp;quot;&quot;/&gt;&lt;property id=&quot;20307&quot; value=&quot;264&quot;/&gt;&lt;/object&gt;&lt;object type=&quot;3&quot; unique_id=&quot;10012&quot;&gt;&lt;property id=&quot;20148&quot; value=&quot;5&quot;/&gt;&lt;property id=&quot;20300&quot; value=&quot;Slide 10 - &amp;quot;Še nekaj tovrstnih &amp;quot;grafik&amp;quot;&amp;quot;&quot;/&gt;&lt;property id=&quot;20307&quot; value=&quot;266&quot;/&gt;&lt;/object&gt;&lt;object type=&quot;3&quot; unique_id=&quot;10013&quot;&gt;&lt;property id=&quot;20148&quot; value=&quot;5&quot;/&gt;&lt;property id=&quot;20300&quot; value=&quot;Slide 12 - &amp;quot;Lahko tudi malček bolj zapletene stvari&amp;quot;&quot;/&gt;&lt;property id=&quot;20307&quot; value=&quot;268&quot;/&gt;&lt;/object&gt;&lt;object type=&quot;3&quot; unique_id=&quot;10014&quot;&gt;&lt;property id=&quot;20148&quot; value=&quot;5&quot;/&gt;&lt;property id=&quot;20300&quot; value=&quot;Slide 13 - &amp;quot;Ali pa &amp;quot;&quot;/&gt;&lt;property id=&quot;20307&quot; value=&quot;269&quot;/&gt;&lt;/object&gt;&lt;object type=&quot;3&quot; unique_id=&quot;10015&quot;&gt;&lt;property id=&quot;20148&quot; value=&quot;5&quot;/&gt;&lt;property id=&quot;20300&quot; value=&quot;Slide 11 - &amp;quot;Kochova snežinka in njene izpeljanke&amp;quot;&quot;/&gt;&lt;property id=&quot;20307&quot; value=&quot;271&quot;/&gt;&lt;/object&gt;&lt;object type=&quot;3&quot; unique_id=&quot;10016&quot;&gt;&lt;property id=&quot;20148&quot; value=&quot;5&quot;/&gt;&lt;property id=&quot;20300&quot; value=&quot;Slide 14 - &amp;quot;In da ne bo ravno 13 prosojnic&amp;quot;&quot;/&gt;&lt;property id=&quot;20307&quot; value=&quot;270&quot;/&gt;&lt;/object&gt;&lt;/object&gt;&lt;object type=&quot;8&quot; unique_id=&quot;1003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859</Words>
  <Application>Microsoft Office PowerPoint</Application>
  <PresentationFormat>On-screen Show (4:3)</PresentationFormat>
  <Paragraphs>120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Courier New</vt:lpstr>
      <vt:lpstr>Office Theme</vt:lpstr>
      <vt:lpstr>Rekurzija</vt:lpstr>
      <vt:lpstr>Črta dobi mozolje</vt:lpstr>
      <vt:lpstr>PowerPoint Presentation</vt:lpstr>
      <vt:lpstr>Črta dobi mozolje</vt:lpstr>
      <vt:lpstr>Črta dobi mozolje</vt:lpstr>
      <vt:lpstr>Neprijeten pogled na črtino kožo</vt:lpstr>
      <vt:lpstr>Ideja</vt:lpstr>
      <vt:lpstr>Kako?</vt:lpstr>
      <vt:lpstr>Še nekaj tovrstnih "grafik"</vt:lpstr>
      <vt:lpstr>Kochova snežinka in njene izpeljanke</vt:lpstr>
      <vt:lpstr>Lahko tudi malček bolj zapletene stvari</vt:lpstr>
      <vt:lpstr>Lahko tudi malček bolj zapletene stvari</vt:lpstr>
      <vt:lpstr>Ali pa </vt:lpstr>
      <vt:lpstr>In da ne bo ravno 13 prosojnic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Rekurzija</dc:title>
  <dc:creator>Matija Lokar</dc:creator>
  <cp:lastModifiedBy>Matija Lokar</cp:lastModifiedBy>
  <cp:revision>13</cp:revision>
  <dcterms:created xsi:type="dcterms:W3CDTF">2011-04-08T12:31:26Z</dcterms:created>
  <dcterms:modified xsi:type="dcterms:W3CDTF">2022-03-15T09:20:46Z</dcterms:modified>
</cp:coreProperties>
</file>