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46"/>
  </p:notesMasterIdLst>
  <p:handoutMasterIdLst>
    <p:handoutMasterId r:id="rId47"/>
  </p:handoutMasterIdLst>
  <p:sldIdLst>
    <p:sldId id="256" r:id="rId5"/>
    <p:sldId id="263" r:id="rId6"/>
    <p:sldId id="313" r:id="rId7"/>
    <p:sldId id="270" r:id="rId8"/>
    <p:sldId id="314" r:id="rId9"/>
    <p:sldId id="258" r:id="rId10"/>
    <p:sldId id="261" r:id="rId11"/>
    <p:sldId id="271" r:id="rId12"/>
    <p:sldId id="272" r:id="rId13"/>
    <p:sldId id="315" r:id="rId14"/>
    <p:sldId id="264" r:id="rId15"/>
    <p:sldId id="265" r:id="rId16"/>
    <p:sldId id="266" r:id="rId17"/>
    <p:sldId id="269" r:id="rId18"/>
    <p:sldId id="290" r:id="rId19"/>
    <p:sldId id="321" r:id="rId20"/>
    <p:sldId id="291" r:id="rId21"/>
    <p:sldId id="292" r:id="rId22"/>
    <p:sldId id="324" r:id="rId23"/>
    <p:sldId id="293" r:id="rId24"/>
    <p:sldId id="294" r:id="rId25"/>
    <p:sldId id="295" r:id="rId26"/>
    <p:sldId id="296" r:id="rId27"/>
    <p:sldId id="297" r:id="rId28"/>
    <p:sldId id="305" r:id="rId29"/>
    <p:sldId id="306" r:id="rId30"/>
    <p:sldId id="323" r:id="rId31"/>
    <p:sldId id="307" r:id="rId32"/>
    <p:sldId id="309" r:id="rId33"/>
    <p:sldId id="310" r:id="rId34"/>
    <p:sldId id="311" r:id="rId35"/>
    <p:sldId id="317" r:id="rId36"/>
    <p:sldId id="283" r:id="rId37"/>
    <p:sldId id="312" r:id="rId38"/>
    <p:sldId id="322" r:id="rId39"/>
    <p:sldId id="284" r:id="rId40"/>
    <p:sldId id="316" r:id="rId41"/>
    <p:sldId id="259" r:id="rId42"/>
    <p:sldId id="319" r:id="rId43"/>
    <p:sldId id="320" r:id="rId44"/>
    <p:sldId id="260" r:id="rId45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83" d="100"/>
          <a:sy n="83" d="100"/>
        </p:scale>
        <p:origin x="1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C16A6-8C48-4165-8DAF-8C957C12A8FA}" type="doc">
      <dgm:prSet loTypeId="urn:microsoft.com/office/officeart/2018/2/layout/IconLabelList" loCatId="icon" qsTypeId="urn:microsoft.com/office/officeart/2005/8/quickstyle/simple4" qsCatId="simple" csTypeId="urn:microsoft.com/office/officeart/2018/5/colors/Iconchunking_neutralbg_colorful1" csCatId="colorful" phldr="1"/>
      <dgm:spPr/>
    </dgm:pt>
    <dgm:pt modelId="{701D68F5-42F8-47BC-8FED-84C50F595DF0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sl-SI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Datoteka</a:t>
          </a:r>
        </a:p>
      </dgm:t>
    </dgm:pt>
    <dgm:pt modelId="{9617668C-C38C-4017-8DDF-37855B15D110}" type="parTrans" cxnId="{C4BA385D-31ED-40EF-A5D6-98DFBA64E71A}">
      <dgm:prSet/>
      <dgm:spPr/>
      <dgm:t>
        <a:bodyPr rtlCol="0"/>
        <a:lstStyle/>
        <a:p>
          <a:pPr rtl="0"/>
          <a:endParaRPr lang="sl-SI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95B389-AC0C-4055-9AA3-38815EFC8B0A}" type="sibTrans" cxnId="{C4BA385D-31ED-40EF-A5D6-98DFBA64E71A}">
      <dgm:prSet/>
      <dgm:spPr/>
      <dgm:t>
        <a:bodyPr rtlCol="0"/>
        <a:lstStyle/>
        <a:p>
          <a:pPr rtl="0"/>
          <a:endParaRPr lang="sl-SI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A66877-AC1C-46D9-BF2C-6024B638DEA9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sl-SI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Huffmanovo</a:t>
          </a:r>
          <a:r>
            <a:rPr lang="sl-SI" baseline="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drevo</a:t>
          </a:r>
          <a:endParaRPr lang="sl-SI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3FED05-DF41-48A7-B1F8-81937A468EF9}" type="parTrans" cxnId="{7F0DAB6F-9257-4F2D-B31A-3418F73F6952}">
      <dgm:prSet/>
      <dgm:spPr/>
      <dgm:t>
        <a:bodyPr rtlCol="0"/>
        <a:lstStyle/>
        <a:p>
          <a:pPr rtl="0"/>
          <a:endParaRPr lang="sl-SI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CE4A28-C381-46FF-935A-B11534EF7D87}" type="sibTrans" cxnId="{7F0DAB6F-9257-4F2D-B31A-3418F73F6952}">
      <dgm:prSet/>
      <dgm:spPr/>
      <dgm:t>
        <a:bodyPr rtlCol="0"/>
        <a:lstStyle/>
        <a:p>
          <a:pPr rtl="0"/>
          <a:endParaRPr lang="sl-SI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CC3289-2662-43F0-A3C6-BA04A135F08C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sl-SI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Povezava</a:t>
          </a:r>
        </a:p>
      </dgm:t>
    </dgm:pt>
    <dgm:pt modelId="{D46DB4DA-1442-4ECE-89FE-BBB1E3489E3D}" type="parTrans" cxnId="{0400886E-8A1A-44C2-95A7-DB0EF4911494}">
      <dgm:prSet/>
      <dgm:spPr/>
      <dgm:t>
        <a:bodyPr rtlCol="0"/>
        <a:lstStyle/>
        <a:p>
          <a:pPr rtl="0"/>
          <a:endParaRPr lang="sl-SI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28C9D6-476E-43CD-BA23-D6D990FD78D0}" type="sibTrans" cxnId="{0400886E-8A1A-44C2-95A7-DB0EF4911494}">
      <dgm:prSet/>
      <dgm:spPr/>
      <dgm:t>
        <a:bodyPr rtlCol="0"/>
        <a:lstStyle/>
        <a:p>
          <a:pPr rtl="0"/>
          <a:endParaRPr lang="sl-SI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94D886-A75F-411A-A9D7-D31991FF12BD}" type="pres">
      <dgm:prSet presAssocID="{7D9C16A6-8C48-4165-8DAF-8C957C12A8FA}" presName="root" presStyleCnt="0">
        <dgm:presLayoutVars>
          <dgm:dir/>
          <dgm:resizeHandles val="exact"/>
        </dgm:presLayoutVars>
      </dgm:prSet>
      <dgm:spPr/>
    </dgm:pt>
    <dgm:pt modelId="{E1DBA6D5-BD14-4CD2-A0CC-80F867FEFA81}" type="pres">
      <dgm:prSet presAssocID="{701D68F5-42F8-47BC-8FED-84C50F595DF0}" presName="compNode" presStyleCnt="0"/>
      <dgm:spPr/>
    </dgm:pt>
    <dgm:pt modelId="{19A8DC21-3E65-409D-AD53-DA51BB9198A0}" type="pres">
      <dgm:prSet presAssocID="{701D68F5-42F8-47BC-8FED-84C50F595DF0}" presName="iconRect" presStyleLbl="node1" presStyleIdx="0" presStyleCnt="3" custScaleX="157625" custScaleY="157625"/>
      <dgm:spPr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9F90A48-FF94-4C94-A587-0190406F6FD3}" type="pres">
      <dgm:prSet presAssocID="{701D68F5-42F8-47BC-8FED-84C50F595DF0}" presName="spaceRect" presStyleCnt="0"/>
      <dgm:spPr/>
    </dgm:pt>
    <dgm:pt modelId="{A99B5DD6-89E9-4537-B415-4205CEB9323A}" type="pres">
      <dgm:prSet presAssocID="{701D68F5-42F8-47BC-8FED-84C50F595DF0}" presName="textRect" presStyleLbl="revTx" presStyleIdx="0" presStyleCnt="3" custLinFactNeighborX="860" custLinFactNeighborY="33353">
        <dgm:presLayoutVars>
          <dgm:chMax val="1"/>
          <dgm:chPref val="1"/>
        </dgm:presLayoutVars>
      </dgm:prSet>
      <dgm:spPr/>
    </dgm:pt>
    <dgm:pt modelId="{8B391436-B9B0-45BD-A57F-792D6376D868}" type="pres">
      <dgm:prSet presAssocID="{0C95B389-AC0C-4055-9AA3-38815EFC8B0A}" presName="sibTrans" presStyleCnt="0"/>
      <dgm:spPr/>
    </dgm:pt>
    <dgm:pt modelId="{95872155-C45D-46D3-874C-D838089A06F8}" type="pres">
      <dgm:prSet presAssocID="{91A66877-AC1C-46D9-BF2C-6024B638DEA9}" presName="compNode" presStyleCnt="0"/>
      <dgm:spPr/>
    </dgm:pt>
    <dgm:pt modelId="{CE9DF0E8-B0DE-4E1E-9FF4-6006AD8428DB}" type="pres">
      <dgm:prSet presAssocID="{91A66877-AC1C-46D9-BF2C-6024B638DEA9}" presName="iconRect" presStyleLbl="node1" presStyleIdx="1" presStyleCnt="3" custScaleX="157625" custScaleY="157625" custLinFactNeighborX="11464" custLinFactNeighborY="3998"/>
      <dgm:spPr>
        <a:blipFill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AA0423A1-55B2-45E9-BFE7-3FBE5BDA65ED}" type="pres">
      <dgm:prSet presAssocID="{91A66877-AC1C-46D9-BF2C-6024B638DEA9}" presName="spaceRect" presStyleCnt="0"/>
      <dgm:spPr/>
    </dgm:pt>
    <dgm:pt modelId="{55120873-6F5C-4053-8EAD-6287A7F1097E}" type="pres">
      <dgm:prSet presAssocID="{91A66877-AC1C-46D9-BF2C-6024B638DEA9}" presName="textRect" presStyleLbl="revTx" presStyleIdx="1" presStyleCnt="3" custLinFactNeighborX="6506" custLinFactNeighborY="15823">
        <dgm:presLayoutVars>
          <dgm:chMax val="1"/>
          <dgm:chPref val="1"/>
        </dgm:presLayoutVars>
      </dgm:prSet>
      <dgm:spPr/>
    </dgm:pt>
    <dgm:pt modelId="{F679C986-30E4-4F0A-A3A6-CAE528BFED76}" type="pres">
      <dgm:prSet presAssocID="{BFCE4A28-C381-46FF-935A-B11534EF7D87}" presName="sibTrans" presStyleCnt="0"/>
      <dgm:spPr/>
    </dgm:pt>
    <dgm:pt modelId="{2EC2FDE3-8908-45C7-A3FD-EB370213FE69}" type="pres">
      <dgm:prSet presAssocID="{76CC3289-2662-43F0-A3C6-BA04A135F08C}" presName="compNode" presStyleCnt="0"/>
      <dgm:spPr/>
    </dgm:pt>
    <dgm:pt modelId="{6DB1FE51-13D0-4A38-AD6E-48D4371A1AF3}" type="pres">
      <dgm:prSet presAssocID="{76CC3289-2662-43F0-A3C6-BA04A135F08C}" presName="iconRect" presStyleLbl="node1" presStyleIdx="2" presStyleCnt="3" custScaleX="157625" custScaleY="15762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0928538A-05CC-4A79-BD5D-92F985D1EEE5}" type="pres">
      <dgm:prSet presAssocID="{76CC3289-2662-43F0-A3C6-BA04A135F08C}" presName="spaceRect" presStyleCnt="0"/>
      <dgm:spPr/>
    </dgm:pt>
    <dgm:pt modelId="{133097FC-B1F8-4953-B0AB-E8E73D968D1C}" type="pres">
      <dgm:prSet presAssocID="{76CC3289-2662-43F0-A3C6-BA04A135F08C}" presName="textRect" presStyleLbl="revTx" presStyleIdx="2" presStyleCnt="3" custLinFactNeighborX="573" custLinFactNeighborY="12867">
        <dgm:presLayoutVars>
          <dgm:chMax val="1"/>
          <dgm:chPref val="1"/>
        </dgm:presLayoutVars>
      </dgm:prSet>
      <dgm:spPr/>
    </dgm:pt>
  </dgm:ptLst>
  <dgm:cxnLst>
    <dgm:cxn modelId="{51C9C716-0C8A-4862-A43F-A9047F6A6ECE}" type="presOf" srcId="{701D68F5-42F8-47BC-8FED-84C50F595DF0}" destId="{A99B5DD6-89E9-4537-B415-4205CEB9323A}" srcOrd="0" destOrd="0" presId="urn:microsoft.com/office/officeart/2018/2/layout/IconLabelList"/>
    <dgm:cxn modelId="{C4BA385D-31ED-40EF-A5D6-98DFBA64E71A}" srcId="{7D9C16A6-8C48-4165-8DAF-8C957C12A8FA}" destId="{701D68F5-42F8-47BC-8FED-84C50F595DF0}" srcOrd="0" destOrd="0" parTransId="{9617668C-C38C-4017-8DDF-37855B15D110}" sibTransId="{0C95B389-AC0C-4055-9AA3-38815EFC8B0A}"/>
    <dgm:cxn modelId="{0400886E-8A1A-44C2-95A7-DB0EF4911494}" srcId="{7D9C16A6-8C48-4165-8DAF-8C957C12A8FA}" destId="{76CC3289-2662-43F0-A3C6-BA04A135F08C}" srcOrd="2" destOrd="0" parTransId="{D46DB4DA-1442-4ECE-89FE-BBB1E3489E3D}" sibTransId="{FA28C9D6-476E-43CD-BA23-D6D990FD78D0}"/>
    <dgm:cxn modelId="{7F0DAB6F-9257-4F2D-B31A-3418F73F6952}" srcId="{7D9C16A6-8C48-4165-8DAF-8C957C12A8FA}" destId="{91A66877-AC1C-46D9-BF2C-6024B638DEA9}" srcOrd="1" destOrd="0" parTransId="{913FED05-DF41-48A7-B1F8-81937A468EF9}" sibTransId="{BFCE4A28-C381-46FF-935A-B11534EF7D87}"/>
    <dgm:cxn modelId="{639634AD-5727-49C2-9E58-EB6075215446}" type="presOf" srcId="{91A66877-AC1C-46D9-BF2C-6024B638DEA9}" destId="{55120873-6F5C-4053-8EAD-6287A7F1097E}" srcOrd="0" destOrd="0" presId="urn:microsoft.com/office/officeart/2018/2/layout/IconLabelList"/>
    <dgm:cxn modelId="{05A920DF-F275-442A-AE4E-321A812BD608}" type="presOf" srcId="{7D9C16A6-8C48-4165-8DAF-8C957C12A8FA}" destId="{8994D886-A75F-411A-A9D7-D31991FF12BD}" srcOrd="0" destOrd="0" presId="urn:microsoft.com/office/officeart/2018/2/layout/IconLabelList"/>
    <dgm:cxn modelId="{634ABEFF-3AC1-45CD-BF32-24D2F6D73D7C}" type="presOf" srcId="{76CC3289-2662-43F0-A3C6-BA04A135F08C}" destId="{133097FC-B1F8-4953-B0AB-E8E73D968D1C}" srcOrd="0" destOrd="0" presId="urn:microsoft.com/office/officeart/2018/2/layout/IconLabelList"/>
    <dgm:cxn modelId="{CF59BB9E-C8FC-4C34-8006-3277F29FB6DE}" type="presParOf" srcId="{8994D886-A75F-411A-A9D7-D31991FF12BD}" destId="{E1DBA6D5-BD14-4CD2-A0CC-80F867FEFA81}" srcOrd="0" destOrd="0" presId="urn:microsoft.com/office/officeart/2018/2/layout/IconLabelList"/>
    <dgm:cxn modelId="{866C03AD-DD5B-4277-8831-0C127DF86F35}" type="presParOf" srcId="{E1DBA6D5-BD14-4CD2-A0CC-80F867FEFA81}" destId="{19A8DC21-3E65-409D-AD53-DA51BB9198A0}" srcOrd="0" destOrd="0" presId="urn:microsoft.com/office/officeart/2018/2/layout/IconLabelList"/>
    <dgm:cxn modelId="{128FBF1B-109A-47F9-B440-D03F4626A9BA}" type="presParOf" srcId="{E1DBA6D5-BD14-4CD2-A0CC-80F867FEFA81}" destId="{B9F90A48-FF94-4C94-A587-0190406F6FD3}" srcOrd="1" destOrd="0" presId="urn:microsoft.com/office/officeart/2018/2/layout/IconLabelList"/>
    <dgm:cxn modelId="{8670118E-E162-4F28-99EA-949C482C4F26}" type="presParOf" srcId="{E1DBA6D5-BD14-4CD2-A0CC-80F867FEFA81}" destId="{A99B5DD6-89E9-4537-B415-4205CEB9323A}" srcOrd="2" destOrd="0" presId="urn:microsoft.com/office/officeart/2018/2/layout/IconLabelList"/>
    <dgm:cxn modelId="{6A09E131-C1FE-47FA-BD91-6D46F7DB3AD7}" type="presParOf" srcId="{8994D886-A75F-411A-A9D7-D31991FF12BD}" destId="{8B391436-B9B0-45BD-A57F-792D6376D868}" srcOrd="1" destOrd="0" presId="urn:microsoft.com/office/officeart/2018/2/layout/IconLabelList"/>
    <dgm:cxn modelId="{D7D85FB5-4AD1-46B7-8E53-62D3F1F869BE}" type="presParOf" srcId="{8994D886-A75F-411A-A9D7-D31991FF12BD}" destId="{95872155-C45D-46D3-874C-D838089A06F8}" srcOrd="2" destOrd="0" presId="urn:microsoft.com/office/officeart/2018/2/layout/IconLabelList"/>
    <dgm:cxn modelId="{E4340D53-7996-4180-832E-9DD471AE3441}" type="presParOf" srcId="{95872155-C45D-46D3-874C-D838089A06F8}" destId="{CE9DF0E8-B0DE-4E1E-9FF4-6006AD8428DB}" srcOrd="0" destOrd="0" presId="urn:microsoft.com/office/officeart/2018/2/layout/IconLabelList"/>
    <dgm:cxn modelId="{EEB70DE9-0FCA-47C6-AB9E-ED5E83AF66B7}" type="presParOf" srcId="{95872155-C45D-46D3-874C-D838089A06F8}" destId="{AA0423A1-55B2-45E9-BFE7-3FBE5BDA65ED}" srcOrd="1" destOrd="0" presId="urn:microsoft.com/office/officeart/2018/2/layout/IconLabelList"/>
    <dgm:cxn modelId="{1384D7CB-9E90-4E13-BA30-2421855CB9F9}" type="presParOf" srcId="{95872155-C45D-46D3-874C-D838089A06F8}" destId="{55120873-6F5C-4053-8EAD-6287A7F1097E}" srcOrd="2" destOrd="0" presId="urn:microsoft.com/office/officeart/2018/2/layout/IconLabelList"/>
    <dgm:cxn modelId="{0C47C2BA-718A-4D21-8A25-157E23BE208B}" type="presParOf" srcId="{8994D886-A75F-411A-A9D7-D31991FF12BD}" destId="{F679C986-30E4-4F0A-A3A6-CAE528BFED76}" srcOrd="3" destOrd="0" presId="urn:microsoft.com/office/officeart/2018/2/layout/IconLabelList"/>
    <dgm:cxn modelId="{85792AED-F1AA-4AFB-8C0D-180EEBEC52F2}" type="presParOf" srcId="{8994D886-A75F-411A-A9D7-D31991FF12BD}" destId="{2EC2FDE3-8908-45C7-A3FD-EB370213FE69}" srcOrd="4" destOrd="0" presId="urn:microsoft.com/office/officeart/2018/2/layout/IconLabelList"/>
    <dgm:cxn modelId="{D71858A8-07B6-4E2A-AE55-4CBB5A176FAF}" type="presParOf" srcId="{2EC2FDE3-8908-45C7-A3FD-EB370213FE69}" destId="{6DB1FE51-13D0-4A38-AD6E-48D4371A1AF3}" srcOrd="0" destOrd="0" presId="urn:microsoft.com/office/officeart/2018/2/layout/IconLabelList"/>
    <dgm:cxn modelId="{49C82510-3B59-4CF0-B2E9-AC9595C8150B}" type="presParOf" srcId="{2EC2FDE3-8908-45C7-A3FD-EB370213FE69}" destId="{0928538A-05CC-4A79-BD5D-92F985D1EEE5}" srcOrd="1" destOrd="0" presId="urn:microsoft.com/office/officeart/2018/2/layout/IconLabelList"/>
    <dgm:cxn modelId="{5B4A17CB-8447-41F2-94A1-DD7F7A76F118}" type="presParOf" srcId="{2EC2FDE3-8908-45C7-A3FD-EB370213FE69}" destId="{133097FC-B1F8-4953-B0AB-E8E73D968D1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E87DDB-FCFE-4D58-9647-98107EBD413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FD86C9-99BF-4762-A3DB-AB2176630BE8}">
      <dgm:prSet/>
      <dgm:spPr/>
      <dgm:t>
        <a:bodyPr/>
        <a:lstStyle/>
        <a:p>
          <a:r>
            <a:rPr lang="sl-SI" dirty="0"/>
            <a:t>Ustvarimo vozlišče za vsak simbol in ga dodamo v urejeno tabelo</a:t>
          </a:r>
          <a:endParaRPr lang="en-US" dirty="0"/>
        </a:p>
      </dgm:t>
    </dgm:pt>
    <dgm:pt modelId="{591B607C-1AAA-43BC-A8BC-E01739F9EF3A}" type="parTrans" cxnId="{0939472F-92EF-4C14-A0D0-56A2F4485540}">
      <dgm:prSet/>
      <dgm:spPr/>
      <dgm:t>
        <a:bodyPr/>
        <a:lstStyle/>
        <a:p>
          <a:endParaRPr lang="en-US"/>
        </a:p>
      </dgm:t>
    </dgm:pt>
    <dgm:pt modelId="{C8FF3EC3-221E-4E09-8611-D0E57EB68122}" type="sibTrans" cxnId="{0939472F-92EF-4C14-A0D0-56A2F4485540}">
      <dgm:prSet/>
      <dgm:spPr/>
      <dgm:t>
        <a:bodyPr/>
        <a:lstStyle/>
        <a:p>
          <a:endParaRPr lang="en-US"/>
        </a:p>
      </dgm:t>
    </dgm:pt>
    <dgm:pt modelId="{6E971E50-7679-4579-8F58-765B7297D2CB}">
      <dgm:prSet/>
      <dgm:spPr/>
      <dgm:t>
        <a:bodyPr/>
        <a:lstStyle/>
        <a:p>
          <a:r>
            <a:rPr lang="sl-SI" dirty="0"/>
            <a:t>Dokler sta v tabeli vsaj še dve vozlišči</a:t>
          </a:r>
          <a:endParaRPr lang="en-US" dirty="0"/>
        </a:p>
      </dgm:t>
    </dgm:pt>
    <dgm:pt modelId="{7C9B4FF9-4FA9-47A2-A6EF-FBC47FA5405D}" type="parTrans" cxnId="{323E1F39-C2F5-4D9D-89A0-844675DAD60E}">
      <dgm:prSet/>
      <dgm:spPr/>
      <dgm:t>
        <a:bodyPr/>
        <a:lstStyle/>
        <a:p>
          <a:endParaRPr lang="en-US"/>
        </a:p>
      </dgm:t>
    </dgm:pt>
    <dgm:pt modelId="{FA61D400-E56C-415B-9A88-E95F48DFAF8F}" type="sibTrans" cxnId="{323E1F39-C2F5-4D9D-89A0-844675DAD60E}">
      <dgm:prSet/>
      <dgm:spPr/>
      <dgm:t>
        <a:bodyPr/>
        <a:lstStyle/>
        <a:p>
          <a:endParaRPr lang="en-US"/>
        </a:p>
      </dgm:t>
    </dgm:pt>
    <dgm:pt modelId="{36D67B8F-F494-44F8-BBD4-8D2773602C16}">
      <dgm:prSet/>
      <dgm:spPr/>
      <dgm:t>
        <a:bodyPr/>
        <a:lstStyle/>
        <a:p>
          <a:r>
            <a:rPr lang="sl-SI" dirty="0"/>
            <a:t>Odstranimo prvi dve vozlišči</a:t>
          </a:r>
          <a:endParaRPr lang="en-US" dirty="0"/>
        </a:p>
      </dgm:t>
    </dgm:pt>
    <dgm:pt modelId="{DA6CC8F8-B47E-4939-AED1-83FAC81034A9}" type="parTrans" cxnId="{B7329EFE-3144-4E3A-954C-68DF1B2F6692}">
      <dgm:prSet/>
      <dgm:spPr/>
      <dgm:t>
        <a:bodyPr/>
        <a:lstStyle/>
        <a:p>
          <a:endParaRPr lang="en-US"/>
        </a:p>
      </dgm:t>
    </dgm:pt>
    <dgm:pt modelId="{DA3F9636-F725-419F-B442-F5243062DD89}" type="sibTrans" cxnId="{B7329EFE-3144-4E3A-954C-68DF1B2F6692}">
      <dgm:prSet/>
      <dgm:spPr/>
      <dgm:t>
        <a:bodyPr/>
        <a:lstStyle/>
        <a:p>
          <a:endParaRPr lang="en-US"/>
        </a:p>
      </dgm:t>
    </dgm:pt>
    <dgm:pt modelId="{B1DB412C-2628-4432-8DA0-EA1352086AE4}">
      <dgm:prSet/>
      <dgm:spPr/>
      <dgm:t>
        <a:bodyPr/>
        <a:lstStyle/>
        <a:p>
          <a:r>
            <a:rPr lang="sl-SI" dirty="0"/>
            <a:t>Njuno vsoto dodamo na konec tabele</a:t>
          </a:r>
          <a:endParaRPr lang="en-US" dirty="0"/>
        </a:p>
      </dgm:t>
    </dgm:pt>
    <dgm:pt modelId="{9537DE4D-968F-49A1-9F0D-57D522EC072F}" type="parTrans" cxnId="{A5298FD9-ACDF-427F-A3E7-EFB638A909BB}">
      <dgm:prSet/>
      <dgm:spPr/>
      <dgm:t>
        <a:bodyPr/>
        <a:lstStyle/>
        <a:p>
          <a:endParaRPr lang="en-US"/>
        </a:p>
      </dgm:t>
    </dgm:pt>
    <dgm:pt modelId="{38B38E6F-C3A8-44AB-9764-120AAF109C36}" type="sibTrans" cxnId="{A5298FD9-ACDF-427F-A3E7-EFB638A909BB}">
      <dgm:prSet/>
      <dgm:spPr/>
      <dgm:t>
        <a:bodyPr/>
        <a:lstStyle/>
        <a:p>
          <a:endParaRPr lang="en-US"/>
        </a:p>
      </dgm:t>
    </dgm:pt>
    <dgm:pt modelId="{651A9821-63BE-4FF5-8CB4-0F351706D90E}">
      <dgm:prSet/>
      <dgm:spPr/>
      <dgm:t>
        <a:bodyPr/>
        <a:lstStyle/>
        <a:p>
          <a:r>
            <a:rPr lang="sl-SI" dirty="0"/>
            <a:t>Uredimo tabelo</a:t>
          </a:r>
          <a:endParaRPr lang="en-US" dirty="0"/>
        </a:p>
      </dgm:t>
    </dgm:pt>
    <dgm:pt modelId="{C9E3788D-A5BB-4D1B-B9A6-022BF463F1CA}" type="parTrans" cxnId="{6AEAA128-0DD1-4CF8-AC1E-AF1C65675EA9}">
      <dgm:prSet/>
      <dgm:spPr/>
      <dgm:t>
        <a:bodyPr/>
        <a:lstStyle/>
        <a:p>
          <a:endParaRPr lang="en-US"/>
        </a:p>
      </dgm:t>
    </dgm:pt>
    <dgm:pt modelId="{B31D7D50-4E29-415D-806C-599CADD00B66}" type="sibTrans" cxnId="{6AEAA128-0DD1-4CF8-AC1E-AF1C65675EA9}">
      <dgm:prSet/>
      <dgm:spPr/>
      <dgm:t>
        <a:bodyPr/>
        <a:lstStyle/>
        <a:p>
          <a:endParaRPr lang="en-US"/>
        </a:p>
      </dgm:t>
    </dgm:pt>
    <dgm:pt modelId="{5C27A5C2-140B-4043-9ED5-873A05D37A86}">
      <dgm:prSet/>
      <dgm:spPr/>
      <dgm:t>
        <a:bodyPr/>
        <a:lstStyle/>
        <a:p>
          <a:r>
            <a:rPr lang="sl-SI" dirty="0"/>
            <a:t>V tabeli ostane koren celotnega Huffmanovega drevesa</a:t>
          </a:r>
          <a:endParaRPr lang="en-US" dirty="0"/>
        </a:p>
      </dgm:t>
    </dgm:pt>
    <dgm:pt modelId="{91E4AE0A-1C57-402E-A082-5FF34C59D5DF}" type="parTrans" cxnId="{D5204911-3D7F-42E2-ADC5-D2A871325B38}">
      <dgm:prSet/>
      <dgm:spPr/>
      <dgm:t>
        <a:bodyPr/>
        <a:lstStyle/>
        <a:p>
          <a:endParaRPr lang="en-US"/>
        </a:p>
      </dgm:t>
    </dgm:pt>
    <dgm:pt modelId="{ADC3C57D-67D6-4FCC-979C-7795EB2D9960}" type="sibTrans" cxnId="{D5204911-3D7F-42E2-ADC5-D2A871325B38}">
      <dgm:prSet/>
      <dgm:spPr/>
      <dgm:t>
        <a:bodyPr/>
        <a:lstStyle/>
        <a:p>
          <a:endParaRPr lang="en-US"/>
        </a:p>
      </dgm:t>
    </dgm:pt>
    <dgm:pt modelId="{34A4208C-394C-4F77-94ED-F847564A4A5D}" type="pres">
      <dgm:prSet presAssocID="{04E87DDB-FCFE-4D58-9647-98107EBD41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9EDD7D-4F12-4580-A254-CC2C09C65E35}" type="pres">
      <dgm:prSet presAssocID="{B0FD86C9-99BF-4762-A3DB-AB2176630BE8}" presName="hierRoot1" presStyleCnt="0"/>
      <dgm:spPr/>
    </dgm:pt>
    <dgm:pt modelId="{0E4E0211-D686-4DF5-8290-AF579C41DC6E}" type="pres">
      <dgm:prSet presAssocID="{B0FD86C9-99BF-4762-A3DB-AB2176630BE8}" presName="composite" presStyleCnt="0"/>
      <dgm:spPr/>
    </dgm:pt>
    <dgm:pt modelId="{73F3C829-D7E4-4C97-B0FE-95E3890DF874}" type="pres">
      <dgm:prSet presAssocID="{B0FD86C9-99BF-4762-A3DB-AB2176630BE8}" presName="background" presStyleLbl="node0" presStyleIdx="0" presStyleCnt="3"/>
      <dgm:spPr/>
    </dgm:pt>
    <dgm:pt modelId="{147CD8FA-9D3D-4AC4-843F-5EE993D6ED7A}" type="pres">
      <dgm:prSet presAssocID="{B0FD86C9-99BF-4762-A3DB-AB2176630BE8}" presName="text" presStyleLbl="fgAcc0" presStyleIdx="0" presStyleCnt="3" custLinFactNeighborX="-838">
        <dgm:presLayoutVars>
          <dgm:chPref val="3"/>
        </dgm:presLayoutVars>
      </dgm:prSet>
      <dgm:spPr/>
    </dgm:pt>
    <dgm:pt modelId="{DEBFE062-1C9E-4192-9BE0-0BA28D09519D}" type="pres">
      <dgm:prSet presAssocID="{B0FD86C9-99BF-4762-A3DB-AB2176630BE8}" presName="hierChild2" presStyleCnt="0"/>
      <dgm:spPr/>
    </dgm:pt>
    <dgm:pt modelId="{A456A6F6-AE55-4752-83ED-DC88D1DB865C}" type="pres">
      <dgm:prSet presAssocID="{6E971E50-7679-4579-8F58-765B7297D2CB}" presName="hierRoot1" presStyleCnt="0"/>
      <dgm:spPr/>
    </dgm:pt>
    <dgm:pt modelId="{20719F93-D414-48DF-B17F-3BC422A1AEE2}" type="pres">
      <dgm:prSet presAssocID="{6E971E50-7679-4579-8F58-765B7297D2CB}" presName="composite" presStyleCnt="0"/>
      <dgm:spPr/>
    </dgm:pt>
    <dgm:pt modelId="{487A9B3C-5DF5-4684-B27B-8BEE260E0FE1}" type="pres">
      <dgm:prSet presAssocID="{6E971E50-7679-4579-8F58-765B7297D2CB}" presName="background" presStyleLbl="node0" presStyleIdx="1" presStyleCnt="3"/>
      <dgm:spPr/>
    </dgm:pt>
    <dgm:pt modelId="{341D0C9F-C735-49DB-96E6-B27D7537E4A5}" type="pres">
      <dgm:prSet presAssocID="{6E971E50-7679-4579-8F58-765B7297D2CB}" presName="text" presStyleLbl="fgAcc0" presStyleIdx="1" presStyleCnt="3">
        <dgm:presLayoutVars>
          <dgm:chPref val="3"/>
        </dgm:presLayoutVars>
      </dgm:prSet>
      <dgm:spPr/>
    </dgm:pt>
    <dgm:pt modelId="{D610629F-E4DC-4948-A444-0FE100456726}" type="pres">
      <dgm:prSet presAssocID="{6E971E50-7679-4579-8F58-765B7297D2CB}" presName="hierChild2" presStyleCnt="0"/>
      <dgm:spPr/>
    </dgm:pt>
    <dgm:pt modelId="{A7E159FA-516B-4334-A586-D9D74409B771}" type="pres">
      <dgm:prSet presAssocID="{DA6CC8F8-B47E-4939-AED1-83FAC81034A9}" presName="Name10" presStyleLbl="parChTrans1D2" presStyleIdx="0" presStyleCnt="3"/>
      <dgm:spPr/>
    </dgm:pt>
    <dgm:pt modelId="{C42D51A2-2708-4B8D-92F4-8AE1B928699B}" type="pres">
      <dgm:prSet presAssocID="{36D67B8F-F494-44F8-BBD4-8D2773602C16}" presName="hierRoot2" presStyleCnt="0"/>
      <dgm:spPr/>
    </dgm:pt>
    <dgm:pt modelId="{1D771176-942D-4011-9191-1F31939128FC}" type="pres">
      <dgm:prSet presAssocID="{36D67B8F-F494-44F8-BBD4-8D2773602C16}" presName="composite2" presStyleCnt="0"/>
      <dgm:spPr/>
    </dgm:pt>
    <dgm:pt modelId="{D208246E-6CEE-40F7-8E4C-F8F5577578F3}" type="pres">
      <dgm:prSet presAssocID="{36D67B8F-F494-44F8-BBD4-8D2773602C16}" presName="background2" presStyleLbl="node2" presStyleIdx="0" presStyleCnt="3"/>
      <dgm:spPr/>
    </dgm:pt>
    <dgm:pt modelId="{A7B95E96-4E3D-4974-B52E-5AF29BC86831}" type="pres">
      <dgm:prSet presAssocID="{36D67B8F-F494-44F8-BBD4-8D2773602C16}" presName="text2" presStyleLbl="fgAcc2" presStyleIdx="0" presStyleCnt="3">
        <dgm:presLayoutVars>
          <dgm:chPref val="3"/>
        </dgm:presLayoutVars>
      </dgm:prSet>
      <dgm:spPr/>
    </dgm:pt>
    <dgm:pt modelId="{E5A1C289-4EE5-474B-A283-C74689453CBA}" type="pres">
      <dgm:prSet presAssocID="{36D67B8F-F494-44F8-BBD4-8D2773602C16}" presName="hierChild3" presStyleCnt="0"/>
      <dgm:spPr/>
    </dgm:pt>
    <dgm:pt modelId="{51BD14E3-4B26-42A9-9BE6-EDC961050C7C}" type="pres">
      <dgm:prSet presAssocID="{9537DE4D-968F-49A1-9F0D-57D522EC072F}" presName="Name10" presStyleLbl="parChTrans1D2" presStyleIdx="1" presStyleCnt="3"/>
      <dgm:spPr/>
    </dgm:pt>
    <dgm:pt modelId="{1C7C44FA-B3B2-4FEF-A3B4-B7898B212E9E}" type="pres">
      <dgm:prSet presAssocID="{B1DB412C-2628-4432-8DA0-EA1352086AE4}" presName="hierRoot2" presStyleCnt="0"/>
      <dgm:spPr/>
    </dgm:pt>
    <dgm:pt modelId="{B74BF20B-DD33-4106-9AF2-57B912E83B78}" type="pres">
      <dgm:prSet presAssocID="{B1DB412C-2628-4432-8DA0-EA1352086AE4}" presName="composite2" presStyleCnt="0"/>
      <dgm:spPr/>
    </dgm:pt>
    <dgm:pt modelId="{2C27D1A0-C5A1-4805-A96E-4EE135FE5569}" type="pres">
      <dgm:prSet presAssocID="{B1DB412C-2628-4432-8DA0-EA1352086AE4}" presName="background2" presStyleLbl="node2" presStyleIdx="1" presStyleCnt="3"/>
      <dgm:spPr/>
    </dgm:pt>
    <dgm:pt modelId="{71476571-8D84-4752-A135-C4D2BC021EEA}" type="pres">
      <dgm:prSet presAssocID="{B1DB412C-2628-4432-8DA0-EA1352086AE4}" presName="text2" presStyleLbl="fgAcc2" presStyleIdx="1" presStyleCnt="3">
        <dgm:presLayoutVars>
          <dgm:chPref val="3"/>
        </dgm:presLayoutVars>
      </dgm:prSet>
      <dgm:spPr/>
    </dgm:pt>
    <dgm:pt modelId="{1879EBD2-AA35-4730-9AFF-5C3CDCC77774}" type="pres">
      <dgm:prSet presAssocID="{B1DB412C-2628-4432-8DA0-EA1352086AE4}" presName="hierChild3" presStyleCnt="0"/>
      <dgm:spPr/>
    </dgm:pt>
    <dgm:pt modelId="{81A5A24E-E636-416D-8EE6-5143423ABEDB}" type="pres">
      <dgm:prSet presAssocID="{C9E3788D-A5BB-4D1B-B9A6-022BF463F1CA}" presName="Name10" presStyleLbl="parChTrans1D2" presStyleIdx="2" presStyleCnt="3"/>
      <dgm:spPr/>
    </dgm:pt>
    <dgm:pt modelId="{5952CCE1-16F5-489A-BFAF-00B3CF4AD124}" type="pres">
      <dgm:prSet presAssocID="{651A9821-63BE-4FF5-8CB4-0F351706D90E}" presName="hierRoot2" presStyleCnt="0"/>
      <dgm:spPr/>
    </dgm:pt>
    <dgm:pt modelId="{DE20D233-CB5E-4E53-A0C4-66790F4A5260}" type="pres">
      <dgm:prSet presAssocID="{651A9821-63BE-4FF5-8CB4-0F351706D90E}" presName="composite2" presStyleCnt="0"/>
      <dgm:spPr/>
    </dgm:pt>
    <dgm:pt modelId="{B31A9321-64F3-43A4-97B8-35A9661656B3}" type="pres">
      <dgm:prSet presAssocID="{651A9821-63BE-4FF5-8CB4-0F351706D90E}" presName="background2" presStyleLbl="node2" presStyleIdx="2" presStyleCnt="3"/>
      <dgm:spPr/>
    </dgm:pt>
    <dgm:pt modelId="{75005FAB-BFF2-4491-A549-AC393451585C}" type="pres">
      <dgm:prSet presAssocID="{651A9821-63BE-4FF5-8CB4-0F351706D90E}" presName="text2" presStyleLbl="fgAcc2" presStyleIdx="2" presStyleCnt="3">
        <dgm:presLayoutVars>
          <dgm:chPref val="3"/>
        </dgm:presLayoutVars>
      </dgm:prSet>
      <dgm:spPr/>
    </dgm:pt>
    <dgm:pt modelId="{532F89CA-0A16-4F87-BC29-B603E5E674A9}" type="pres">
      <dgm:prSet presAssocID="{651A9821-63BE-4FF5-8CB4-0F351706D90E}" presName="hierChild3" presStyleCnt="0"/>
      <dgm:spPr/>
    </dgm:pt>
    <dgm:pt modelId="{D217DBA3-252B-4F73-8275-350457DA19F2}" type="pres">
      <dgm:prSet presAssocID="{5C27A5C2-140B-4043-9ED5-873A05D37A86}" presName="hierRoot1" presStyleCnt="0"/>
      <dgm:spPr/>
    </dgm:pt>
    <dgm:pt modelId="{6D6F24BD-0656-40FF-AE8D-4595E842D195}" type="pres">
      <dgm:prSet presAssocID="{5C27A5C2-140B-4043-9ED5-873A05D37A86}" presName="composite" presStyleCnt="0"/>
      <dgm:spPr/>
    </dgm:pt>
    <dgm:pt modelId="{D512C004-AA19-4704-8A46-09365D2382AD}" type="pres">
      <dgm:prSet presAssocID="{5C27A5C2-140B-4043-9ED5-873A05D37A86}" presName="background" presStyleLbl="node0" presStyleIdx="2" presStyleCnt="3"/>
      <dgm:spPr/>
    </dgm:pt>
    <dgm:pt modelId="{EA1D2945-2263-4C8E-95C1-76C12D7DC3AB}" type="pres">
      <dgm:prSet presAssocID="{5C27A5C2-140B-4043-9ED5-873A05D37A86}" presName="text" presStyleLbl="fgAcc0" presStyleIdx="2" presStyleCnt="3">
        <dgm:presLayoutVars>
          <dgm:chPref val="3"/>
        </dgm:presLayoutVars>
      </dgm:prSet>
      <dgm:spPr/>
    </dgm:pt>
    <dgm:pt modelId="{24A3BC80-1DE4-4963-B215-CE47EA0777F0}" type="pres">
      <dgm:prSet presAssocID="{5C27A5C2-140B-4043-9ED5-873A05D37A86}" presName="hierChild2" presStyleCnt="0"/>
      <dgm:spPr/>
    </dgm:pt>
  </dgm:ptLst>
  <dgm:cxnLst>
    <dgm:cxn modelId="{5DBC5F0A-491C-4445-8829-B582C0427114}" type="presOf" srcId="{DA6CC8F8-B47E-4939-AED1-83FAC81034A9}" destId="{A7E159FA-516B-4334-A586-D9D74409B771}" srcOrd="0" destOrd="0" presId="urn:microsoft.com/office/officeart/2005/8/layout/hierarchy1"/>
    <dgm:cxn modelId="{5714630D-9FC2-4CC8-B56D-363C06679A13}" type="presOf" srcId="{5C27A5C2-140B-4043-9ED5-873A05D37A86}" destId="{EA1D2945-2263-4C8E-95C1-76C12D7DC3AB}" srcOrd="0" destOrd="0" presId="urn:microsoft.com/office/officeart/2005/8/layout/hierarchy1"/>
    <dgm:cxn modelId="{D5204911-3D7F-42E2-ADC5-D2A871325B38}" srcId="{04E87DDB-FCFE-4D58-9647-98107EBD413B}" destId="{5C27A5C2-140B-4043-9ED5-873A05D37A86}" srcOrd="2" destOrd="0" parTransId="{91E4AE0A-1C57-402E-A082-5FF34C59D5DF}" sibTransId="{ADC3C57D-67D6-4FCC-979C-7795EB2D9960}"/>
    <dgm:cxn modelId="{6AEAA128-0DD1-4CF8-AC1E-AF1C65675EA9}" srcId="{6E971E50-7679-4579-8F58-765B7297D2CB}" destId="{651A9821-63BE-4FF5-8CB4-0F351706D90E}" srcOrd="2" destOrd="0" parTransId="{C9E3788D-A5BB-4D1B-B9A6-022BF463F1CA}" sibTransId="{B31D7D50-4E29-415D-806C-599CADD00B66}"/>
    <dgm:cxn modelId="{0939472F-92EF-4C14-A0D0-56A2F4485540}" srcId="{04E87DDB-FCFE-4D58-9647-98107EBD413B}" destId="{B0FD86C9-99BF-4762-A3DB-AB2176630BE8}" srcOrd="0" destOrd="0" parTransId="{591B607C-1AAA-43BC-A8BC-E01739F9EF3A}" sibTransId="{C8FF3EC3-221E-4E09-8611-D0E57EB68122}"/>
    <dgm:cxn modelId="{323E1F39-C2F5-4D9D-89A0-844675DAD60E}" srcId="{04E87DDB-FCFE-4D58-9647-98107EBD413B}" destId="{6E971E50-7679-4579-8F58-765B7297D2CB}" srcOrd="1" destOrd="0" parTransId="{7C9B4FF9-4FA9-47A2-A6EF-FBC47FA5405D}" sibTransId="{FA61D400-E56C-415B-9A88-E95F48DFAF8F}"/>
    <dgm:cxn modelId="{587E6D41-04F7-4F92-9939-DC2C9FD071A8}" type="presOf" srcId="{C9E3788D-A5BB-4D1B-B9A6-022BF463F1CA}" destId="{81A5A24E-E636-416D-8EE6-5143423ABEDB}" srcOrd="0" destOrd="0" presId="urn:microsoft.com/office/officeart/2005/8/layout/hierarchy1"/>
    <dgm:cxn modelId="{3D1E7462-76CA-4F0E-8556-818863DC43FE}" type="presOf" srcId="{B0FD86C9-99BF-4762-A3DB-AB2176630BE8}" destId="{147CD8FA-9D3D-4AC4-843F-5EE993D6ED7A}" srcOrd="0" destOrd="0" presId="urn:microsoft.com/office/officeart/2005/8/layout/hierarchy1"/>
    <dgm:cxn modelId="{6F62B047-2AD1-48F9-B448-5A4CFD7CF7D0}" type="presOf" srcId="{04E87DDB-FCFE-4D58-9647-98107EBD413B}" destId="{34A4208C-394C-4F77-94ED-F847564A4A5D}" srcOrd="0" destOrd="0" presId="urn:microsoft.com/office/officeart/2005/8/layout/hierarchy1"/>
    <dgm:cxn modelId="{24A01391-152C-4A3B-83AA-CF5E98809790}" type="presOf" srcId="{6E971E50-7679-4579-8F58-765B7297D2CB}" destId="{341D0C9F-C735-49DB-96E6-B27D7537E4A5}" srcOrd="0" destOrd="0" presId="urn:microsoft.com/office/officeart/2005/8/layout/hierarchy1"/>
    <dgm:cxn modelId="{EC8C0F92-71A2-4FA4-8146-B6F33E5FB9B9}" type="presOf" srcId="{36D67B8F-F494-44F8-BBD4-8D2773602C16}" destId="{A7B95E96-4E3D-4974-B52E-5AF29BC86831}" srcOrd="0" destOrd="0" presId="urn:microsoft.com/office/officeart/2005/8/layout/hierarchy1"/>
    <dgm:cxn modelId="{7FB65795-DFB8-412B-9241-FFF7E2B8396F}" type="presOf" srcId="{651A9821-63BE-4FF5-8CB4-0F351706D90E}" destId="{75005FAB-BFF2-4491-A549-AC393451585C}" srcOrd="0" destOrd="0" presId="urn:microsoft.com/office/officeart/2005/8/layout/hierarchy1"/>
    <dgm:cxn modelId="{012DB0C1-E638-43B9-B378-95075FAA88F8}" type="presOf" srcId="{B1DB412C-2628-4432-8DA0-EA1352086AE4}" destId="{71476571-8D84-4752-A135-C4D2BC021EEA}" srcOrd="0" destOrd="0" presId="urn:microsoft.com/office/officeart/2005/8/layout/hierarchy1"/>
    <dgm:cxn modelId="{A5298FD9-ACDF-427F-A3E7-EFB638A909BB}" srcId="{6E971E50-7679-4579-8F58-765B7297D2CB}" destId="{B1DB412C-2628-4432-8DA0-EA1352086AE4}" srcOrd="1" destOrd="0" parTransId="{9537DE4D-968F-49A1-9F0D-57D522EC072F}" sibTransId="{38B38E6F-C3A8-44AB-9764-120AAF109C36}"/>
    <dgm:cxn modelId="{43EAF4E8-DB6E-49DD-A809-B5936A35B741}" type="presOf" srcId="{9537DE4D-968F-49A1-9F0D-57D522EC072F}" destId="{51BD14E3-4B26-42A9-9BE6-EDC961050C7C}" srcOrd="0" destOrd="0" presId="urn:microsoft.com/office/officeart/2005/8/layout/hierarchy1"/>
    <dgm:cxn modelId="{B7329EFE-3144-4E3A-954C-68DF1B2F6692}" srcId="{6E971E50-7679-4579-8F58-765B7297D2CB}" destId="{36D67B8F-F494-44F8-BBD4-8D2773602C16}" srcOrd="0" destOrd="0" parTransId="{DA6CC8F8-B47E-4939-AED1-83FAC81034A9}" sibTransId="{DA3F9636-F725-419F-B442-F5243062DD89}"/>
    <dgm:cxn modelId="{0767B738-BDF1-4368-9D4A-75FED764FAF9}" type="presParOf" srcId="{34A4208C-394C-4F77-94ED-F847564A4A5D}" destId="{019EDD7D-4F12-4580-A254-CC2C09C65E35}" srcOrd="0" destOrd="0" presId="urn:microsoft.com/office/officeart/2005/8/layout/hierarchy1"/>
    <dgm:cxn modelId="{7885133A-95EF-4F70-8B43-81B595355905}" type="presParOf" srcId="{019EDD7D-4F12-4580-A254-CC2C09C65E35}" destId="{0E4E0211-D686-4DF5-8290-AF579C41DC6E}" srcOrd="0" destOrd="0" presId="urn:microsoft.com/office/officeart/2005/8/layout/hierarchy1"/>
    <dgm:cxn modelId="{A0E36825-C532-4984-8500-5E1939170EFB}" type="presParOf" srcId="{0E4E0211-D686-4DF5-8290-AF579C41DC6E}" destId="{73F3C829-D7E4-4C97-B0FE-95E3890DF874}" srcOrd="0" destOrd="0" presId="urn:microsoft.com/office/officeart/2005/8/layout/hierarchy1"/>
    <dgm:cxn modelId="{5A271783-AB61-4121-88FD-A9F458A72821}" type="presParOf" srcId="{0E4E0211-D686-4DF5-8290-AF579C41DC6E}" destId="{147CD8FA-9D3D-4AC4-843F-5EE993D6ED7A}" srcOrd="1" destOrd="0" presId="urn:microsoft.com/office/officeart/2005/8/layout/hierarchy1"/>
    <dgm:cxn modelId="{65686698-0933-46E3-8BFE-E6032FB0EE91}" type="presParOf" srcId="{019EDD7D-4F12-4580-A254-CC2C09C65E35}" destId="{DEBFE062-1C9E-4192-9BE0-0BA28D09519D}" srcOrd="1" destOrd="0" presId="urn:microsoft.com/office/officeart/2005/8/layout/hierarchy1"/>
    <dgm:cxn modelId="{EEF48FFF-24C8-4DC8-8C70-415BB647AAB6}" type="presParOf" srcId="{34A4208C-394C-4F77-94ED-F847564A4A5D}" destId="{A456A6F6-AE55-4752-83ED-DC88D1DB865C}" srcOrd="1" destOrd="0" presId="urn:microsoft.com/office/officeart/2005/8/layout/hierarchy1"/>
    <dgm:cxn modelId="{5D08CAF0-0FF2-4618-BD84-1CFA78A46333}" type="presParOf" srcId="{A456A6F6-AE55-4752-83ED-DC88D1DB865C}" destId="{20719F93-D414-48DF-B17F-3BC422A1AEE2}" srcOrd="0" destOrd="0" presId="urn:microsoft.com/office/officeart/2005/8/layout/hierarchy1"/>
    <dgm:cxn modelId="{D425F85A-F022-431A-81EE-8515E6FC7F87}" type="presParOf" srcId="{20719F93-D414-48DF-B17F-3BC422A1AEE2}" destId="{487A9B3C-5DF5-4684-B27B-8BEE260E0FE1}" srcOrd="0" destOrd="0" presId="urn:microsoft.com/office/officeart/2005/8/layout/hierarchy1"/>
    <dgm:cxn modelId="{6AED4184-E058-42CD-B9CD-6E8D7B7C5F76}" type="presParOf" srcId="{20719F93-D414-48DF-B17F-3BC422A1AEE2}" destId="{341D0C9F-C735-49DB-96E6-B27D7537E4A5}" srcOrd="1" destOrd="0" presId="urn:microsoft.com/office/officeart/2005/8/layout/hierarchy1"/>
    <dgm:cxn modelId="{83321071-5614-4658-AC24-9C7A44BADE6D}" type="presParOf" srcId="{A456A6F6-AE55-4752-83ED-DC88D1DB865C}" destId="{D610629F-E4DC-4948-A444-0FE100456726}" srcOrd="1" destOrd="0" presId="urn:microsoft.com/office/officeart/2005/8/layout/hierarchy1"/>
    <dgm:cxn modelId="{35ECC035-87E5-44D7-A436-36AF234D0B0F}" type="presParOf" srcId="{D610629F-E4DC-4948-A444-0FE100456726}" destId="{A7E159FA-516B-4334-A586-D9D74409B771}" srcOrd="0" destOrd="0" presId="urn:microsoft.com/office/officeart/2005/8/layout/hierarchy1"/>
    <dgm:cxn modelId="{193E7A5E-1940-4739-8B7B-551DF1B2D3B4}" type="presParOf" srcId="{D610629F-E4DC-4948-A444-0FE100456726}" destId="{C42D51A2-2708-4B8D-92F4-8AE1B928699B}" srcOrd="1" destOrd="0" presId="urn:microsoft.com/office/officeart/2005/8/layout/hierarchy1"/>
    <dgm:cxn modelId="{6A3FF05B-CFC5-4915-BD98-582429991908}" type="presParOf" srcId="{C42D51A2-2708-4B8D-92F4-8AE1B928699B}" destId="{1D771176-942D-4011-9191-1F31939128FC}" srcOrd="0" destOrd="0" presId="urn:microsoft.com/office/officeart/2005/8/layout/hierarchy1"/>
    <dgm:cxn modelId="{DC8C70EB-95B3-4669-B55E-886CCAE214E2}" type="presParOf" srcId="{1D771176-942D-4011-9191-1F31939128FC}" destId="{D208246E-6CEE-40F7-8E4C-F8F5577578F3}" srcOrd="0" destOrd="0" presId="urn:microsoft.com/office/officeart/2005/8/layout/hierarchy1"/>
    <dgm:cxn modelId="{EC50029A-39A5-467C-8440-429753E3182E}" type="presParOf" srcId="{1D771176-942D-4011-9191-1F31939128FC}" destId="{A7B95E96-4E3D-4974-B52E-5AF29BC86831}" srcOrd="1" destOrd="0" presId="urn:microsoft.com/office/officeart/2005/8/layout/hierarchy1"/>
    <dgm:cxn modelId="{9F659D7E-7C80-4C7D-BEBB-31A91C96C6E9}" type="presParOf" srcId="{C42D51A2-2708-4B8D-92F4-8AE1B928699B}" destId="{E5A1C289-4EE5-474B-A283-C74689453CBA}" srcOrd="1" destOrd="0" presId="urn:microsoft.com/office/officeart/2005/8/layout/hierarchy1"/>
    <dgm:cxn modelId="{8E502899-5C61-4A9A-9495-23BE304D6CB8}" type="presParOf" srcId="{D610629F-E4DC-4948-A444-0FE100456726}" destId="{51BD14E3-4B26-42A9-9BE6-EDC961050C7C}" srcOrd="2" destOrd="0" presId="urn:microsoft.com/office/officeart/2005/8/layout/hierarchy1"/>
    <dgm:cxn modelId="{38278FFC-A29E-445D-9ED5-EE9C963122B9}" type="presParOf" srcId="{D610629F-E4DC-4948-A444-0FE100456726}" destId="{1C7C44FA-B3B2-4FEF-A3B4-B7898B212E9E}" srcOrd="3" destOrd="0" presId="urn:microsoft.com/office/officeart/2005/8/layout/hierarchy1"/>
    <dgm:cxn modelId="{3E64B520-FDC7-42A2-8333-4E7A2F6B73B1}" type="presParOf" srcId="{1C7C44FA-B3B2-4FEF-A3B4-B7898B212E9E}" destId="{B74BF20B-DD33-4106-9AF2-57B912E83B78}" srcOrd="0" destOrd="0" presId="urn:microsoft.com/office/officeart/2005/8/layout/hierarchy1"/>
    <dgm:cxn modelId="{34932705-6B5D-4CDC-82E4-29877FDB4FBE}" type="presParOf" srcId="{B74BF20B-DD33-4106-9AF2-57B912E83B78}" destId="{2C27D1A0-C5A1-4805-A96E-4EE135FE5569}" srcOrd="0" destOrd="0" presId="urn:microsoft.com/office/officeart/2005/8/layout/hierarchy1"/>
    <dgm:cxn modelId="{0E2585D9-1C62-4F0C-B232-72BD37C499AD}" type="presParOf" srcId="{B74BF20B-DD33-4106-9AF2-57B912E83B78}" destId="{71476571-8D84-4752-A135-C4D2BC021EEA}" srcOrd="1" destOrd="0" presId="urn:microsoft.com/office/officeart/2005/8/layout/hierarchy1"/>
    <dgm:cxn modelId="{956A3E74-F720-4EEF-854E-36733195C36D}" type="presParOf" srcId="{1C7C44FA-B3B2-4FEF-A3B4-B7898B212E9E}" destId="{1879EBD2-AA35-4730-9AFF-5C3CDCC77774}" srcOrd="1" destOrd="0" presId="urn:microsoft.com/office/officeart/2005/8/layout/hierarchy1"/>
    <dgm:cxn modelId="{1FE1E5A7-764A-4437-BE24-2F43F2B495A6}" type="presParOf" srcId="{D610629F-E4DC-4948-A444-0FE100456726}" destId="{81A5A24E-E636-416D-8EE6-5143423ABEDB}" srcOrd="4" destOrd="0" presId="urn:microsoft.com/office/officeart/2005/8/layout/hierarchy1"/>
    <dgm:cxn modelId="{F53CB2A0-A6F5-4521-BE6C-1E213BE500EC}" type="presParOf" srcId="{D610629F-E4DC-4948-A444-0FE100456726}" destId="{5952CCE1-16F5-489A-BFAF-00B3CF4AD124}" srcOrd="5" destOrd="0" presId="urn:microsoft.com/office/officeart/2005/8/layout/hierarchy1"/>
    <dgm:cxn modelId="{73CAAB6A-4F81-44BA-92F8-62BB7B02E4F1}" type="presParOf" srcId="{5952CCE1-16F5-489A-BFAF-00B3CF4AD124}" destId="{DE20D233-CB5E-4E53-A0C4-66790F4A5260}" srcOrd="0" destOrd="0" presId="urn:microsoft.com/office/officeart/2005/8/layout/hierarchy1"/>
    <dgm:cxn modelId="{BBED7B82-40F3-41E6-B1F7-A99222ED9FF9}" type="presParOf" srcId="{DE20D233-CB5E-4E53-A0C4-66790F4A5260}" destId="{B31A9321-64F3-43A4-97B8-35A9661656B3}" srcOrd="0" destOrd="0" presId="urn:microsoft.com/office/officeart/2005/8/layout/hierarchy1"/>
    <dgm:cxn modelId="{CCEBE33D-BED2-4B7F-ABB0-553E9370B54D}" type="presParOf" srcId="{DE20D233-CB5E-4E53-A0C4-66790F4A5260}" destId="{75005FAB-BFF2-4491-A549-AC393451585C}" srcOrd="1" destOrd="0" presId="urn:microsoft.com/office/officeart/2005/8/layout/hierarchy1"/>
    <dgm:cxn modelId="{C32B48E8-4C6A-4AD3-B0C0-D8C0EC72F9C2}" type="presParOf" srcId="{5952CCE1-16F5-489A-BFAF-00B3CF4AD124}" destId="{532F89CA-0A16-4F87-BC29-B603E5E674A9}" srcOrd="1" destOrd="0" presId="urn:microsoft.com/office/officeart/2005/8/layout/hierarchy1"/>
    <dgm:cxn modelId="{B7753DAA-0F16-4CE7-AFF6-D3500B781469}" type="presParOf" srcId="{34A4208C-394C-4F77-94ED-F847564A4A5D}" destId="{D217DBA3-252B-4F73-8275-350457DA19F2}" srcOrd="2" destOrd="0" presId="urn:microsoft.com/office/officeart/2005/8/layout/hierarchy1"/>
    <dgm:cxn modelId="{6FC733D0-5B57-4352-A01B-CEEC6270D4DA}" type="presParOf" srcId="{D217DBA3-252B-4F73-8275-350457DA19F2}" destId="{6D6F24BD-0656-40FF-AE8D-4595E842D195}" srcOrd="0" destOrd="0" presId="urn:microsoft.com/office/officeart/2005/8/layout/hierarchy1"/>
    <dgm:cxn modelId="{8E41197D-8C17-4F34-B8F9-E13E4F61660B}" type="presParOf" srcId="{6D6F24BD-0656-40FF-AE8D-4595E842D195}" destId="{D512C004-AA19-4704-8A46-09365D2382AD}" srcOrd="0" destOrd="0" presId="urn:microsoft.com/office/officeart/2005/8/layout/hierarchy1"/>
    <dgm:cxn modelId="{1E00CA38-25A3-4BEE-A562-5B676D0D676A}" type="presParOf" srcId="{6D6F24BD-0656-40FF-AE8D-4595E842D195}" destId="{EA1D2945-2263-4C8E-95C1-76C12D7DC3AB}" srcOrd="1" destOrd="0" presId="urn:microsoft.com/office/officeart/2005/8/layout/hierarchy1"/>
    <dgm:cxn modelId="{4C1EFD58-FF35-413F-A370-AD6035AF23CF}" type="presParOf" srcId="{D217DBA3-252B-4F73-8275-350457DA19F2}" destId="{24A3BC80-1DE4-4963-B215-CE47EA0777F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6750AC01-D39D-4F3A-9DC8-2A211EE986A2}">
          <dgm:prSet phldrT="[Text]"/>
          <dgm:spPr/>
          <dgm:t>
            <a:bodyPr rtlCol="0"/>
            <a:lstStyle/>
            <a:p>
              <a:pPr rtl="0">
                <a:lnSpc>
                  <a:spcPct val="100000"/>
                </a:lnSpc>
              </a:pPr>
              <a:r>
                <a:rPr lang="sl-SI" b="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prostorska: </a:t>
              </a:r>
              <a14:m>
                <m:oMath xmlns:m="http://schemas.openxmlformats.org/officeDocument/2006/math">
                  <m:r>
                    <a:rPr lang="sl-SI" b="0" i="1" noProof="0" smtClean="0">
                      <a:latin typeface="Cambria Math" panose="02040503050406030204" pitchFamily="18" charset="0"/>
                    </a:rPr>
                    <m:t>𝑂</m:t>
                  </m:r>
                  <m:r>
                    <a:rPr lang="sl-SI" b="0" i="1" noProof="0" smtClean="0">
                      <a:latin typeface="Cambria Math" panose="02040503050406030204" pitchFamily="18" charset="0"/>
                    </a:rPr>
                    <m:t>(</m:t>
                  </m:r>
                  <m:r>
                    <a:rPr lang="sl-SI" b="0" i="1" noProof="0" smtClean="0">
                      <a:latin typeface="Cambria Math" panose="02040503050406030204" pitchFamily="18" charset="0"/>
                    </a:rPr>
                    <m:t>𝑛</m:t>
                  </m:r>
                  <m:r>
                    <a:rPr lang="sl-SI" b="0" i="1" noProof="0" smtClean="0"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sl-SI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dgm:t>
        </dgm:pt>
      </mc:Choice>
      <mc:Fallback xmlns="">
        <dgm:pt modelId="{6750AC01-D39D-4F3A-9DC8-2A211EE986A2}">
          <dgm:prSet phldrT="[Text]"/>
          <dgm:spPr/>
          <dgm:t>
            <a:bodyPr rtlCol="0"/>
            <a:lstStyle/>
            <a:p>
              <a:pPr rtl="0">
                <a:lnSpc>
                  <a:spcPct val="100000"/>
                </a:lnSpc>
              </a:pPr>
              <a:r>
                <a:rPr lang="sl-SI" b="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prostorska: </a:t>
              </a:r>
              <a:r>
                <a:rPr lang="sl-SI" b="0" i="0" noProof="0">
                  <a:latin typeface="Cambria Math" panose="02040503050406030204" pitchFamily="18" charset="0"/>
                </a:rPr>
                <a:t>𝑂(𝑛)</a:t>
              </a:r>
              <a:r>
                <a:rPr lang="sl-SI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dgm:t>
        </dgm:pt>
      </mc:Fallback>
    </mc:AlternateContent>
    <dgm:pt modelId="{720680DC-AAA4-4434-A582-60EBCC5BA355}" type="parTrans" cxnId="{0B5DAE5F-BCDC-4BF7-A6E7-CF856886A64D}">
      <dgm:prSet/>
      <dgm:spPr/>
      <dgm:t>
        <a:bodyPr rtlCol="0"/>
        <a:lstStyle/>
        <a:p>
          <a:pPr rtl="0"/>
          <a:endParaRPr lang="sl-SI" noProof="0" dirty="0"/>
        </a:p>
      </dgm:t>
    </dgm:pt>
    <dgm:pt modelId="{CA077D98-8478-47EA-B6A9-99ACE60C64D4}" type="sibTrans" cxnId="{0B5DAE5F-BCDC-4BF7-A6E7-CF856886A64D}">
      <dgm:prSet/>
      <dgm:spPr/>
      <dgm:t>
        <a:bodyPr rtlCol="0"/>
        <a:lstStyle/>
        <a:p>
          <a:pPr rtl="0"/>
          <a:endParaRPr lang="sl-SI" noProof="0" dirty="0"/>
        </a:p>
      </dgm:t>
    </dgm:pt>
    <mc:AlternateContent xmlns:mc="http://schemas.openxmlformats.org/markup-compatibility/2006" xmlns:a14="http://schemas.microsoft.com/office/drawing/2010/main">
      <mc:Choice Requires="a14">
        <dgm:pt modelId="{2093299E-12A3-43C6-8C18-0D37990C57E2}">
          <dgm:prSet/>
          <dgm:spPr/>
          <dgm:t>
            <a:bodyPr/>
            <a:lstStyle/>
            <a:p>
              <a:pPr rtl="0">
                <a:lnSpc>
                  <a:spcPct val="100000"/>
                </a:lnSpc>
              </a:pPr>
              <a:r>
                <a:rPr lang="sl-SI" b="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časovna: </a:t>
              </a:r>
              <a14:m>
                <m:oMath xmlns:m="http://schemas.openxmlformats.org/officeDocument/2006/math">
                  <m:r>
                    <a:rPr lang="sl-SI" b="0" i="1" noProof="0" smtClean="0">
                      <a:latin typeface="Cambria Math" panose="02040503050406030204" pitchFamily="18" charset="0"/>
                    </a:rPr>
                    <m:t>𝑂</m:t>
                  </m:r>
                  <m:r>
                    <a:rPr lang="sl-SI" b="0" i="1" noProof="0" smtClean="0">
                      <a:latin typeface="Cambria Math" panose="02040503050406030204" pitchFamily="18" charset="0"/>
                    </a:rPr>
                    <m:t>(</m:t>
                  </m:r>
                  <m:r>
                    <a:rPr lang="sl-SI" b="0" i="1" noProof="0" smtClean="0">
                      <a:latin typeface="Cambria Math" panose="02040503050406030204" pitchFamily="18" charset="0"/>
                    </a:rPr>
                    <m:t>𝑛</m:t>
                  </m:r>
                  <m:r>
                    <a:rPr lang="sl-SI" b="0" i="1" noProof="0" smtClean="0">
                      <a:latin typeface="Cambria Math" panose="02040503050406030204" pitchFamily="18" charset="0"/>
                    </a:rPr>
                    <m:t>∗</m:t>
                  </m:r>
                  <m:r>
                    <a:rPr lang="sl-SI" b="0" i="1" noProof="0" smtClean="0">
                      <a:latin typeface="Cambria Math" panose="02040503050406030204" pitchFamily="18" charset="0"/>
                    </a:rPr>
                    <m:t>𝑙𝑜𝑔𝑛</m:t>
                  </m:r>
                  <m:r>
                    <a:rPr lang="sl-SI" b="0" i="1" noProof="0" smtClean="0"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sl-SI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dgm:t>
        </dgm:pt>
      </mc:Choice>
      <mc:Fallback xmlns="">
        <dgm:pt modelId="{2093299E-12A3-43C6-8C18-0D37990C57E2}">
          <dgm:prSet/>
          <dgm:spPr/>
          <dgm:t>
            <a:bodyPr/>
            <a:lstStyle/>
            <a:p>
              <a:pPr rtl="0">
                <a:lnSpc>
                  <a:spcPct val="100000"/>
                </a:lnSpc>
              </a:pPr>
              <a:r>
                <a:rPr lang="sl-SI" b="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časovna: </a:t>
              </a:r>
              <a:r>
                <a:rPr lang="sl-SI" b="0" i="0" noProof="0">
                  <a:latin typeface="Cambria Math" panose="02040503050406030204" pitchFamily="18" charset="0"/>
                </a:rPr>
                <a:t>𝑂(𝑛∗𝑙𝑜𝑔𝑛)</a:t>
              </a:r>
              <a:r>
                <a:rPr lang="sl-SI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dgm:t>
        </dgm:pt>
      </mc:Fallback>
    </mc:AlternateContent>
    <dgm:pt modelId="{0010E904-8A07-4236-B3C0-7473A41C8EF5}" type="parTrans" cxnId="{0AB29270-1E02-490F-95FE-D21935ED6DDE}">
      <dgm:prSet/>
      <dgm:spPr/>
      <dgm:t>
        <a:bodyPr/>
        <a:lstStyle/>
        <a:p>
          <a:endParaRPr lang="sl-SI"/>
        </a:p>
      </dgm:t>
    </dgm:pt>
    <dgm:pt modelId="{FABF8F37-6DDD-4B96-BC4F-E53F30453CA6}" type="sibTrans" cxnId="{0AB29270-1E02-490F-95FE-D21935ED6DDE}">
      <dgm:prSet/>
      <dgm:spPr/>
      <dgm:t>
        <a:bodyPr/>
        <a:lstStyle/>
        <a:p>
          <a:endParaRPr lang="sl-SI"/>
        </a:p>
      </dgm:t>
    </dgm:pt>
    <mc:AlternateContent xmlns:mc="http://schemas.openxmlformats.org/markup-compatibility/2006" xmlns:a14="http://schemas.microsoft.com/office/drawing/2010/main">
      <mc:Choice Requires="a14">
        <dgm:pt modelId="{D23DBFE0-BCCA-4F68-A90E-BC6F3DC8B255}">
          <dgm:prSet phldrT="[Text]"/>
          <dgm:spPr/>
          <dgm:t>
            <a:bodyPr rtlCol="0"/>
            <a:lstStyle/>
            <a:p>
              <a:pPr rtl="0"/>
              <a:r>
                <a:rPr lang="sl-SI" b="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naš primer: </a:t>
              </a:r>
              <a14:m>
                <m:oMath xmlns:m="http://schemas.openxmlformats.org/officeDocument/2006/math">
                  <m:r>
                    <a:rPr lang="sl-SI" b="0" i="1" noProof="0" smtClean="0">
                      <a:latin typeface="Cambria Math" panose="02040503050406030204" pitchFamily="18" charset="0"/>
                    </a:rPr>
                    <m:t>𝑂</m:t>
                  </m:r>
                  <m:r>
                    <a:rPr lang="sl-SI" b="0" i="1" noProof="0" smtClean="0">
                      <a:latin typeface="Cambria Math" panose="02040503050406030204" pitchFamily="18" charset="0"/>
                    </a:rPr>
                    <m:t>(</m:t>
                  </m:r>
                  <m:sSup>
                    <m:sSupPr>
                      <m:ctrlPr>
                        <a:rPr lang="sl-SI" b="0" i="1" noProof="0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sl-SI" b="0" i="1" noProof="0" smtClean="0">
                          <a:latin typeface="Cambria Math" panose="02040503050406030204" pitchFamily="18" charset="0"/>
                        </a:rPr>
                        <m:t>𝑛</m:t>
                      </m:r>
                    </m:e>
                    <m:sup>
                      <m:r>
                        <a:rPr lang="sl-SI" b="0" i="1" noProof="0" smtClean="0"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lang="sl-SI" b="0" i="1" noProof="0" smtClean="0"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sl-SI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dgm:t>
        </dgm:pt>
      </mc:Choice>
      <mc:Fallback xmlns="">
        <dgm:pt modelId="{D23DBFE0-BCCA-4F68-A90E-BC6F3DC8B255}">
          <dgm:prSet phldrT="[Text]"/>
          <dgm:spPr/>
          <dgm:t>
            <a:bodyPr rtlCol="0"/>
            <a:lstStyle/>
            <a:p>
              <a:pPr rtl="0"/>
              <a:r>
                <a:rPr lang="sl-SI" b="0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naš primer: </a:t>
              </a:r>
              <a:r>
                <a:rPr lang="sl-SI" b="0" i="0" noProof="0">
                  <a:latin typeface="Cambria Math" panose="02040503050406030204" pitchFamily="18" charset="0"/>
                </a:rPr>
                <a:t>𝑂(𝑛^2)</a:t>
              </a:r>
              <a:r>
                <a:rPr lang="sl-SI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dgm:t>
        </dgm:pt>
      </mc:Fallback>
    </mc:AlternateContent>
    <dgm:pt modelId="{404D0F30-1A5E-4839-91A8-26BCC61F082C}" type="parTrans" cxnId="{EB28C637-066A-4D90-A7C0-9C7C67DFDBD6}">
      <dgm:prSet/>
      <dgm:spPr/>
      <dgm:t>
        <a:bodyPr/>
        <a:lstStyle/>
        <a:p>
          <a:endParaRPr lang="sl-SI"/>
        </a:p>
      </dgm:t>
    </dgm:pt>
    <dgm:pt modelId="{7FFDBE80-B348-4A5D-B4DF-3FB5962D19CC}" type="sibTrans" cxnId="{EB28C637-066A-4D90-A7C0-9C7C67DFDBD6}">
      <dgm:prSet/>
      <dgm:spPr/>
      <dgm:t>
        <a:bodyPr/>
        <a:lstStyle/>
        <a:p>
          <a:endParaRPr lang="sl-SI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3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3"/>
      <dgm:spPr/>
    </dgm:pt>
    <dgm:pt modelId="{429CABD1-4116-474B-81BF-735E2CA9DD00}" type="pres">
      <dgm:prSet presAssocID="{7E5AA53B-3EEE-4DE4-BB81-9044890C2946}" presName="dstNode" presStyleLbl="node1" presStyleIdx="0" presStyleCnt="3"/>
      <dgm:spPr/>
    </dgm:pt>
    <dgm:pt modelId="{58319267-C71E-43C9-94E1-827D0616C7A7}" type="pres">
      <dgm:prSet presAssocID="{6750AC01-D39D-4F3A-9DC8-2A211EE986A2}" presName="text_1" presStyleLbl="node1" presStyleIdx="0" presStyleCnt="3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3"/>
      <dgm:spPr/>
    </dgm:pt>
    <dgm:pt modelId="{5B3AB04B-36C7-4425-A8A9-FA831507D8B0}" type="pres">
      <dgm:prSet presAssocID="{2093299E-12A3-43C6-8C18-0D37990C57E2}" presName="text_2" presStyleLbl="node1" presStyleIdx="1" presStyleCnt="3">
        <dgm:presLayoutVars>
          <dgm:bulletEnabled val="1"/>
        </dgm:presLayoutVars>
      </dgm:prSet>
      <dgm:spPr/>
    </dgm:pt>
    <dgm:pt modelId="{6DB4ADED-4A71-468D-9308-053CACB6A865}" type="pres">
      <dgm:prSet presAssocID="{2093299E-12A3-43C6-8C18-0D37990C57E2}" presName="accent_2" presStyleCnt="0"/>
      <dgm:spPr/>
    </dgm:pt>
    <dgm:pt modelId="{27A7B989-36C6-4EE2-9F79-010FF8DF885F}" type="pres">
      <dgm:prSet presAssocID="{2093299E-12A3-43C6-8C18-0D37990C57E2}" presName="accentRepeatNode" presStyleLbl="solidFgAcc1" presStyleIdx="1" presStyleCnt="3"/>
      <dgm:spPr/>
    </dgm:pt>
    <dgm:pt modelId="{98781A17-B4F7-4934-8A7D-67FC6AD6E6FF}" type="pres">
      <dgm:prSet presAssocID="{D23DBFE0-BCCA-4F68-A90E-BC6F3DC8B255}" presName="text_3" presStyleLbl="node1" presStyleIdx="2" presStyleCnt="3">
        <dgm:presLayoutVars>
          <dgm:bulletEnabled val="1"/>
        </dgm:presLayoutVars>
      </dgm:prSet>
      <dgm:spPr/>
    </dgm:pt>
    <dgm:pt modelId="{1CD846DF-A6DB-4BF8-886C-0B6975A269A6}" type="pres">
      <dgm:prSet presAssocID="{D23DBFE0-BCCA-4F68-A90E-BC6F3DC8B255}" presName="accent_3" presStyleCnt="0"/>
      <dgm:spPr/>
    </dgm:pt>
    <dgm:pt modelId="{2375648F-55EB-4848-A156-D4AFB990FB63}" type="pres">
      <dgm:prSet presAssocID="{D23DBFE0-BCCA-4F68-A90E-BC6F3DC8B255}" presName="accentRepeatNode" presStyleLbl="solidFgAcc1" presStyleIdx="2" presStyleCnt="3"/>
      <dgm:spPr/>
    </dgm:pt>
  </dgm:ptLst>
  <dgm:cxnLst>
    <dgm:cxn modelId="{C86FE91A-EA06-41A8-9E69-A9539B6FE184}" type="presOf" srcId="{2093299E-12A3-43C6-8C18-0D37990C57E2}" destId="{5B3AB04B-36C7-4425-A8A9-FA831507D8B0}" srcOrd="0" destOrd="0" presId="urn:microsoft.com/office/officeart/2008/layout/VerticalCurvedList"/>
    <dgm:cxn modelId="{EB28C637-066A-4D90-A7C0-9C7C67DFDBD6}" srcId="{7E5AA53B-3EEE-4DE4-BB81-9044890C2946}" destId="{D23DBFE0-BCCA-4F68-A90E-BC6F3DC8B255}" srcOrd="2" destOrd="0" parTransId="{404D0F30-1A5E-4839-91A8-26BCC61F082C}" sibTransId="{7FFDBE80-B348-4A5D-B4DF-3FB5962D19CC}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19F22A4A-F341-493C-A270-94B8F7F32130}" type="presOf" srcId="{6750AC01-D39D-4F3A-9DC8-2A211EE986A2}" destId="{58319267-C71E-43C9-94E1-827D0616C7A7}" srcOrd="0" destOrd="0" presId="urn:microsoft.com/office/officeart/2008/layout/VerticalCurvedList"/>
    <dgm:cxn modelId="{AF25E24F-D2B2-412C-BC99-780A521A7B41}" type="presOf" srcId="{7E5AA53B-3EEE-4DE4-BB81-9044890C2946}" destId="{57806726-6E60-4ACC-9C1C-7DF9CC365A10}" srcOrd="0" destOrd="0" presId="urn:microsoft.com/office/officeart/2008/layout/VerticalCurvedList"/>
    <dgm:cxn modelId="{0AB29270-1E02-490F-95FE-D21935ED6DDE}" srcId="{7E5AA53B-3EEE-4DE4-BB81-9044890C2946}" destId="{2093299E-12A3-43C6-8C18-0D37990C57E2}" srcOrd="1" destOrd="0" parTransId="{0010E904-8A07-4236-B3C0-7473A41C8EF5}" sibTransId="{FABF8F37-6DDD-4B96-BC4F-E53F30453CA6}"/>
    <dgm:cxn modelId="{6FA6D47C-8B3F-44BB-90F5-4435A1166BEC}" type="presOf" srcId="{CA077D98-8478-47EA-B6A9-99ACE60C64D4}" destId="{D79B43FC-100B-4A0D-A4D5-0D2D04B99064}" srcOrd="0" destOrd="0" presId="urn:microsoft.com/office/officeart/2008/layout/VerticalCurvedList"/>
    <dgm:cxn modelId="{80F7F1E0-0173-4E78-9388-0E26C79B95B9}" type="presOf" srcId="{D23DBFE0-BCCA-4F68-A90E-BC6F3DC8B255}" destId="{98781A17-B4F7-4934-8A7D-67FC6AD6E6FF}" srcOrd="0" destOrd="0" presId="urn:microsoft.com/office/officeart/2008/layout/VerticalCurvedList"/>
    <dgm:cxn modelId="{49A40D6E-7493-49D8-B335-43963629F02B}" type="presParOf" srcId="{57806726-6E60-4ACC-9C1C-7DF9CC365A10}" destId="{90561C55-3C6E-4D53-85E1-2C50BCDDA392}" srcOrd="0" destOrd="0" presId="urn:microsoft.com/office/officeart/2008/layout/VerticalCurvedList"/>
    <dgm:cxn modelId="{05B4C526-2710-4C36-AA99-28EBE6EFB495}" type="presParOf" srcId="{90561C55-3C6E-4D53-85E1-2C50BCDDA392}" destId="{B6CD42EC-5AD4-4004-AE5B-47EDA668DAA8}" srcOrd="0" destOrd="0" presId="urn:microsoft.com/office/officeart/2008/layout/VerticalCurvedList"/>
    <dgm:cxn modelId="{FBCC5468-6CD3-4770-93CB-4E959D932E57}" type="presParOf" srcId="{B6CD42EC-5AD4-4004-AE5B-47EDA668DAA8}" destId="{963B8EE3-40CC-4A0A-B420-D0BF920973CE}" srcOrd="0" destOrd="0" presId="urn:microsoft.com/office/officeart/2008/layout/VerticalCurvedList"/>
    <dgm:cxn modelId="{9F75ADB1-EAB4-4AE8-841A-2FFBDA4874DE}" type="presParOf" srcId="{B6CD42EC-5AD4-4004-AE5B-47EDA668DAA8}" destId="{D79B43FC-100B-4A0D-A4D5-0D2D04B99064}" srcOrd="1" destOrd="0" presId="urn:microsoft.com/office/officeart/2008/layout/VerticalCurvedList"/>
    <dgm:cxn modelId="{41AC3639-3519-40E5-AF1B-C8B2F7996473}" type="presParOf" srcId="{B6CD42EC-5AD4-4004-AE5B-47EDA668DAA8}" destId="{3CAD8DA1-8D53-445C-ACE8-D8449E4F0F55}" srcOrd="2" destOrd="0" presId="urn:microsoft.com/office/officeart/2008/layout/VerticalCurvedList"/>
    <dgm:cxn modelId="{C08EADD9-1284-498E-96D2-D6BA56061635}" type="presParOf" srcId="{B6CD42EC-5AD4-4004-AE5B-47EDA668DAA8}" destId="{429CABD1-4116-474B-81BF-735E2CA9DD00}" srcOrd="3" destOrd="0" presId="urn:microsoft.com/office/officeart/2008/layout/VerticalCurvedList"/>
    <dgm:cxn modelId="{D96FFE7D-2D14-4C48-99A1-EC2BA198D811}" type="presParOf" srcId="{90561C55-3C6E-4D53-85E1-2C50BCDDA392}" destId="{58319267-C71E-43C9-94E1-827D0616C7A7}" srcOrd="1" destOrd="0" presId="urn:microsoft.com/office/officeart/2008/layout/VerticalCurvedList"/>
    <dgm:cxn modelId="{6047EE43-8FC8-4DE1-BEC8-11A90439365E}" type="presParOf" srcId="{90561C55-3C6E-4D53-85E1-2C50BCDDA392}" destId="{79F9B8A9-2412-4B74-84A9-69422DB81CDC}" srcOrd="2" destOrd="0" presId="urn:microsoft.com/office/officeart/2008/layout/VerticalCurvedList"/>
    <dgm:cxn modelId="{AC2D6F19-7C3B-442C-B7F9-22C137E9CB34}" type="presParOf" srcId="{79F9B8A9-2412-4B74-84A9-69422DB81CDC}" destId="{07CB3071-D555-47DA-A36A-69EB91531FD8}" srcOrd="0" destOrd="0" presId="urn:microsoft.com/office/officeart/2008/layout/VerticalCurvedList"/>
    <dgm:cxn modelId="{4AD66FEB-3E6E-4A44-895C-3F28CA645E9C}" type="presParOf" srcId="{90561C55-3C6E-4D53-85E1-2C50BCDDA392}" destId="{5B3AB04B-36C7-4425-A8A9-FA831507D8B0}" srcOrd="3" destOrd="0" presId="urn:microsoft.com/office/officeart/2008/layout/VerticalCurvedList"/>
    <dgm:cxn modelId="{AB5AD00C-03A5-4006-A775-AF119CCE10C8}" type="presParOf" srcId="{90561C55-3C6E-4D53-85E1-2C50BCDDA392}" destId="{6DB4ADED-4A71-468D-9308-053CACB6A865}" srcOrd="4" destOrd="0" presId="urn:microsoft.com/office/officeart/2008/layout/VerticalCurvedList"/>
    <dgm:cxn modelId="{1A1063B8-EAB0-49C2-AD08-444A9261DFAA}" type="presParOf" srcId="{6DB4ADED-4A71-468D-9308-053CACB6A865}" destId="{27A7B989-36C6-4EE2-9F79-010FF8DF885F}" srcOrd="0" destOrd="0" presId="urn:microsoft.com/office/officeart/2008/layout/VerticalCurvedList"/>
    <dgm:cxn modelId="{5CBC96CA-0FF4-4112-B6E6-87FD6D949B1B}" type="presParOf" srcId="{90561C55-3C6E-4D53-85E1-2C50BCDDA392}" destId="{98781A17-B4F7-4934-8A7D-67FC6AD6E6FF}" srcOrd="5" destOrd="0" presId="urn:microsoft.com/office/officeart/2008/layout/VerticalCurvedList"/>
    <dgm:cxn modelId="{840F9090-AEBB-4132-BA82-7DA2956D9ACB}" type="presParOf" srcId="{90561C55-3C6E-4D53-85E1-2C50BCDDA392}" destId="{1CD846DF-A6DB-4BF8-886C-0B6975A269A6}" srcOrd="6" destOrd="0" presId="urn:microsoft.com/office/officeart/2008/layout/VerticalCurvedList"/>
    <dgm:cxn modelId="{D5FD4693-F638-420B-9634-A02593C374B2}" type="presParOf" srcId="{1CD846DF-A6DB-4BF8-886C-0B6975A269A6}" destId="{2375648F-55EB-4848-A156-D4AFB990FB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6750AC01-D39D-4F3A-9DC8-2A211EE986A2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sl-SI">
              <a:noFill/>
            </a:rPr>
            <a:t> </a:t>
          </a:r>
        </a:p>
      </dgm:t>
    </dgm:pt>
    <dgm:pt modelId="{720680DC-AAA4-4434-A582-60EBCC5BA355}" type="parTrans" cxnId="{0B5DAE5F-BCDC-4BF7-A6E7-CF856886A64D}">
      <dgm:prSet/>
      <dgm:spPr/>
      <dgm:t>
        <a:bodyPr rtlCol="0"/>
        <a:lstStyle/>
        <a:p>
          <a:pPr rtl="0"/>
          <a:endParaRPr lang="sl-SI" noProof="0" dirty="0"/>
        </a:p>
      </dgm:t>
    </dgm:pt>
    <dgm:pt modelId="{CA077D98-8478-47EA-B6A9-99ACE60C64D4}" type="sibTrans" cxnId="{0B5DAE5F-BCDC-4BF7-A6E7-CF856886A64D}">
      <dgm:prSet/>
      <dgm:spPr/>
      <dgm:t>
        <a:bodyPr rtlCol="0"/>
        <a:lstStyle/>
        <a:p>
          <a:pPr rtl="0"/>
          <a:endParaRPr lang="sl-SI" noProof="0" dirty="0"/>
        </a:p>
      </dgm:t>
    </dgm:pt>
    <dgm:pt modelId="{2093299E-12A3-43C6-8C18-0D37990C57E2}">
      <dgm:prSet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sl-SI">
              <a:noFill/>
            </a:rPr>
            <a:t> </a:t>
          </a:r>
        </a:p>
      </dgm:t>
    </dgm:pt>
    <dgm:pt modelId="{0010E904-8A07-4236-B3C0-7473A41C8EF5}" type="parTrans" cxnId="{0AB29270-1E02-490F-95FE-D21935ED6DDE}">
      <dgm:prSet/>
      <dgm:spPr/>
      <dgm:t>
        <a:bodyPr/>
        <a:lstStyle/>
        <a:p>
          <a:endParaRPr lang="sl-SI"/>
        </a:p>
      </dgm:t>
    </dgm:pt>
    <dgm:pt modelId="{FABF8F37-6DDD-4B96-BC4F-E53F30453CA6}" type="sibTrans" cxnId="{0AB29270-1E02-490F-95FE-D21935ED6DDE}">
      <dgm:prSet/>
      <dgm:spPr/>
      <dgm:t>
        <a:bodyPr/>
        <a:lstStyle/>
        <a:p>
          <a:endParaRPr lang="sl-SI"/>
        </a:p>
      </dgm:t>
    </dgm:pt>
    <dgm:pt modelId="{D23DBFE0-BCCA-4F68-A90E-BC6F3DC8B255}">
      <dgm:prSet phldrT="[Text]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sl-SI">
              <a:noFill/>
            </a:rPr>
            <a:t> </a:t>
          </a:r>
        </a:p>
      </dgm:t>
    </dgm:pt>
    <dgm:pt modelId="{404D0F30-1A5E-4839-91A8-26BCC61F082C}" type="parTrans" cxnId="{EB28C637-066A-4D90-A7C0-9C7C67DFDBD6}">
      <dgm:prSet/>
      <dgm:spPr/>
      <dgm:t>
        <a:bodyPr/>
        <a:lstStyle/>
        <a:p>
          <a:endParaRPr lang="sl-SI"/>
        </a:p>
      </dgm:t>
    </dgm:pt>
    <dgm:pt modelId="{7FFDBE80-B348-4A5D-B4DF-3FB5962D19CC}" type="sibTrans" cxnId="{EB28C637-066A-4D90-A7C0-9C7C67DFDBD6}">
      <dgm:prSet/>
      <dgm:spPr/>
      <dgm:t>
        <a:bodyPr/>
        <a:lstStyle/>
        <a:p>
          <a:endParaRPr lang="sl-SI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3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3"/>
      <dgm:spPr/>
    </dgm:pt>
    <dgm:pt modelId="{429CABD1-4116-474B-81BF-735E2CA9DD00}" type="pres">
      <dgm:prSet presAssocID="{7E5AA53B-3EEE-4DE4-BB81-9044890C2946}" presName="dstNode" presStyleLbl="node1" presStyleIdx="0" presStyleCnt="3"/>
      <dgm:spPr/>
    </dgm:pt>
    <dgm:pt modelId="{58319267-C71E-43C9-94E1-827D0616C7A7}" type="pres">
      <dgm:prSet presAssocID="{6750AC01-D39D-4F3A-9DC8-2A211EE986A2}" presName="text_1" presStyleLbl="node1" presStyleIdx="0" presStyleCnt="3">
        <dgm:presLayoutVars>
          <dgm:bulletEnabled val="1"/>
        </dgm:presLayoutVars>
      </dgm:prSet>
      <dgm:spPr/>
    </dgm:pt>
    <dgm:pt modelId="{79F9B8A9-2412-4B74-84A9-69422DB81CDC}" type="pres">
      <dgm:prSet presAssocID="{6750AC01-D39D-4F3A-9DC8-2A211EE986A2}" presName="accent_1" presStyleCnt="0"/>
      <dgm:spPr/>
    </dgm:pt>
    <dgm:pt modelId="{07CB3071-D555-47DA-A36A-69EB91531FD8}" type="pres">
      <dgm:prSet presAssocID="{6750AC01-D39D-4F3A-9DC8-2A211EE986A2}" presName="accentRepeatNode" presStyleLbl="solidFgAcc1" presStyleIdx="0" presStyleCnt="3"/>
      <dgm:spPr/>
    </dgm:pt>
    <dgm:pt modelId="{5B3AB04B-36C7-4425-A8A9-FA831507D8B0}" type="pres">
      <dgm:prSet presAssocID="{2093299E-12A3-43C6-8C18-0D37990C57E2}" presName="text_2" presStyleLbl="node1" presStyleIdx="1" presStyleCnt="3">
        <dgm:presLayoutVars>
          <dgm:bulletEnabled val="1"/>
        </dgm:presLayoutVars>
      </dgm:prSet>
      <dgm:spPr/>
    </dgm:pt>
    <dgm:pt modelId="{6DB4ADED-4A71-468D-9308-053CACB6A865}" type="pres">
      <dgm:prSet presAssocID="{2093299E-12A3-43C6-8C18-0D37990C57E2}" presName="accent_2" presStyleCnt="0"/>
      <dgm:spPr/>
    </dgm:pt>
    <dgm:pt modelId="{27A7B989-36C6-4EE2-9F79-010FF8DF885F}" type="pres">
      <dgm:prSet presAssocID="{2093299E-12A3-43C6-8C18-0D37990C57E2}" presName="accentRepeatNode" presStyleLbl="solidFgAcc1" presStyleIdx="1" presStyleCnt="3"/>
      <dgm:spPr/>
    </dgm:pt>
    <dgm:pt modelId="{98781A17-B4F7-4934-8A7D-67FC6AD6E6FF}" type="pres">
      <dgm:prSet presAssocID="{D23DBFE0-BCCA-4F68-A90E-BC6F3DC8B255}" presName="text_3" presStyleLbl="node1" presStyleIdx="2" presStyleCnt="3">
        <dgm:presLayoutVars>
          <dgm:bulletEnabled val="1"/>
        </dgm:presLayoutVars>
      </dgm:prSet>
      <dgm:spPr/>
    </dgm:pt>
    <dgm:pt modelId="{1CD846DF-A6DB-4BF8-886C-0B6975A269A6}" type="pres">
      <dgm:prSet presAssocID="{D23DBFE0-BCCA-4F68-A90E-BC6F3DC8B255}" presName="accent_3" presStyleCnt="0"/>
      <dgm:spPr/>
    </dgm:pt>
    <dgm:pt modelId="{2375648F-55EB-4848-A156-D4AFB990FB63}" type="pres">
      <dgm:prSet presAssocID="{D23DBFE0-BCCA-4F68-A90E-BC6F3DC8B255}" presName="accentRepeatNode" presStyleLbl="solidFgAcc1" presStyleIdx="2" presStyleCnt="3"/>
      <dgm:spPr/>
    </dgm:pt>
  </dgm:ptLst>
  <dgm:cxnLst>
    <dgm:cxn modelId="{C86FE91A-EA06-41A8-9E69-A9539B6FE184}" type="presOf" srcId="{2093299E-12A3-43C6-8C18-0D37990C57E2}" destId="{5B3AB04B-36C7-4425-A8A9-FA831507D8B0}" srcOrd="0" destOrd="0" presId="urn:microsoft.com/office/officeart/2008/layout/VerticalCurvedList"/>
    <dgm:cxn modelId="{EB28C637-066A-4D90-A7C0-9C7C67DFDBD6}" srcId="{7E5AA53B-3EEE-4DE4-BB81-9044890C2946}" destId="{D23DBFE0-BCCA-4F68-A90E-BC6F3DC8B255}" srcOrd="2" destOrd="0" parTransId="{404D0F30-1A5E-4839-91A8-26BCC61F082C}" sibTransId="{7FFDBE80-B348-4A5D-B4DF-3FB5962D19CC}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19F22A4A-F341-493C-A270-94B8F7F32130}" type="presOf" srcId="{6750AC01-D39D-4F3A-9DC8-2A211EE986A2}" destId="{58319267-C71E-43C9-94E1-827D0616C7A7}" srcOrd="0" destOrd="0" presId="urn:microsoft.com/office/officeart/2008/layout/VerticalCurvedList"/>
    <dgm:cxn modelId="{AF25E24F-D2B2-412C-BC99-780A521A7B41}" type="presOf" srcId="{7E5AA53B-3EEE-4DE4-BB81-9044890C2946}" destId="{57806726-6E60-4ACC-9C1C-7DF9CC365A10}" srcOrd="0" destOrd="0" presId="urn:microsoft.com/office/officeart/2008/layout/VerticalCurvedList"/>
    <dgm:cxn modelId="{0AB29270-1E02-490F-95FE-D21935ED6DDE}" srcId="{7E5AA53B-3EEE-4DE4-BB81-9044890C2946}" destId="{2093299E-12A3-43C6-8C18-0D37990C57E2}" srcOrd="1" destOrd="0" parTransId="{0010E904-8A07-4236-B3C0-7473A41C8EF5}" sibTransId="{FABF8F37-6DDD-4B96-BC4F-E53F30453CA6}"/>
    <dgm:cxn modelId="{6FA6D47C-8B3F-44BB-90F5-4435A1166BEC}" type="presOf" srcId="{CA077D98-8478-47EA-B6A9-99ACE60C64D4}" destId="{D79B43FC-100B-4A0D-A4D5-0D2D04B99064}" srcOrd="0" destOrd="0" presId="urn:microsoft.com/office/officeart/2008/layout/VerticalCurvedList"/>
    <dgm:cxn modelId="{80F7F1E0-0173-4E78-9388-0E26C79B95B9}" type="presOf" srcId="{D23DBFE0-BCCA-4F68-A90E-BC6F3DC8B255}" destId="{98781A17-B4F7-4934-8A7D-67FC6AD6E6FF}" srcOrd="0" destOrd="0" presId="urn:microsoft.com/office/officeart/2008/layout/VerticalCurvedList"/>
    <dgm:cxn modelId="{49A40D6E-7493-49D8-B335-43963629F02B}" type="presParOf" srcId="{57806726-6E60-4ACC-9C1C-7DF9CC365A10}" destId="{90561C55-3C6E-4D53-85E1-2C50BCDDA392}" srcOrd="0" destOrd="0" presId="urn:microsoft.com/office/officeart/2008/layout/VerticalCurvedList"/>
    <dgm:cxn modelId="{05B4C526-2710-4C36-AA99-28EBE6EFB495}" type="presParOf" srcId="{90561C55-3C6E-4D53-85E1-2C50BCDDA392}" destId="{B6CD42EC-5AD4-4004-AE5B-47EDA668DAA8}" srcOrd="0" destOrd="0" presId="urn:microsoft.com/office/officeart/2008/layout/VerticalCurvedList"/>
    <dgm:cxn modelId="{FBCC5468-6CD3-4770-93CB-4E959D932E57}" type="presParOf" srcId="{B6CD42EC-5AD4-4004-AE5B-47EDA668DAA8}" destId="{963B8EE3-40CC-4A0A-B420-D0BF920973CE}" srcOrd="0" destOrd="0" presId="urn:microsoft.com/office/officeart/2008/layout/VerticalCurvedList"/>
    <dgm:cxn modelId="{9F75ADB1-EAB4-4AE8-841A-2FFBDA4874DE}" type="presParOf" srcId="{B6CD42EC-5AD4-4004-AE5B-47EDA668DAA8}" destId="{D79B43FC-100B-4A0D-A4D5-0D2D04B99064}" srcOrd="1" destOrd="0" presId="urn:microsoft.com/office/officeart/2008/layout/VerticalCurvedList"/>
    <dgm:cxn modelId="{41AC3639-3519-40E5-AF1B-C8B2F7996473}" type="presParOf" srcId="{B6CD42EC-5AD4-4004-AE5B-47EDA668DAA8}" destId="{3CAD8DA1-8D53-445C-ACE8-D8449E4F0F55}" srcOrd="2" destOrd="0" presId="urn:microsoft.com/office/officeart/2008/layout/VerticalCurvedList"/>
    <dgm:cxn modelId="{C08EADD9-1284-498E-96D2-D6BA56061635}" type="presParOf" srcId="{B6CD42EC-5AD4-4004-AE5B-47EDA668DAA8}" destId="{429CABD1-4116-474B-81BF-735E2CA9DD00}" srcOrd="3" destOrd="0" presId="urn:microsoft.com/office/officeart/2008/layout/VerticalCurvedList"/>
    <dgm:cxn modelId="{D96FFE7D-2D14-4C48-99A1-EC2BA198D811}" type="presParOf" srcId="{90561C55-3C6E-4D53-85E1-2C50BCDDA392}" destId="{58319267-C71E-43C9-94E1-827D0616C7A7}" srcOrd="1" destOrd="0" presId="urn:microsoft.com/office/officeart/2008/layout/VerticalCurvedList"/>
    <dgm:cxn modelId="{6047EE43-8FC8-4DE1-BEC8-11A90439365E}" type="presParOf" srcId="{90561C55-3C6E-4D53-85E1-2C50BCDDA392}" destId="{79F9B8A9-2412-4B74-84A9-69422DB81CDC}" srcOrd="2" destOrd="0" presId="urn:microsoft.com/office/officeart/2008/layout/VerticalCurvedList"/>
    <dgm:cxn modelId="{AC2D6F19-7C3B-442C-B7F9-22C137E9CB34}" type="presParOf" srcId="{79F9B8A9-2412-4B74-84A9-69422DB81CDC}" destId="{07CB3071-D555-47DA-A36A-69EB91531FD8}" srcOrd="0" destOrd="0" presId="urn:microsoft.com/office/officeart/2008/layout/VerticalCurvedList"/>
    <dgm:cxn modelId="{4AD66FEB-3E6E-4A44-895C-3F28CA645E9C}" type="presParOf" srcId="{90561C55-3C6E-4D53-85E1-2C50BCDDA392}" destId="{5B3AB04B-36C7-4425-A8A9-FA831507D8B0}" srcOrd="3" destOrd="0" presId="urn:microsoft.com/office/officeart/2008/layout/VerticalCurvedList"/>
    <dgm:cxn modelId="{AB5AD00C-03A5-4006-A775-AF119CCE10C8}" type="presParOf" srcId="{90561C55-3C6E-4D53-85E1-2C50BCDDA392}" destId="{6DB4ADED-4A71-468D-9308-053CACB6A865}" srcOrd="4" destOrd="0" presId="urn:microsoft.com/office/officeart/2008/layout/VerticalCurvedList"/>
    <dgm:cxn modelId="{1A1063B8-EAB0-49C2-AD08-444A9261DFAA}" type="presParOf" srcId="{6DB4ADED-4A71-468D-9308-053CACB6A865}" destId="{27A7B989-36C6-4EE2-9F79-010FF8DF885F}" srcOrd="0" destOrd="0" presId="urn:microsoft.com/office/officeart/2008/layout/VerticalCurvedList"/>
    <dgm:cxn modelId="{5CBC96CA-0FF4-4112-B6E6-87FD6D949B1B}" type="presParOf" srcId="{90561C55-3C6E-4D53-85E1-2C50BCDDA392}" destId="{98781A17-B4F7-4934-8A7D-67FC6AD6E6FF}" srcOrd="5" destOrd="0" presId="urn:microsoft.com/office/officeart/2008/layout/VerticalCurvedList"/>
    <dgm:cxn modelId="{840F9090-AEBB-4132-BA82-7DA2956D9ACB}" type="presParOf" srcId="{90561C55-3C6E-4D53-85E1-2C50BCDDA392}" destId="{1CD846DF-A6DB-4BF8-886C-0B6975A269A6}" srcOrd="6" destOrd="0" presId="urn:microsoft.com/office/officeart/2008/layout/VerticalCurvedList"/>
    <dgm:cxn modelId="{D5FD4693-F638-420B-9634-A02593C374B2}" type="presParOf" srcId="{1CD846DF-A6DB-4BF8-886C-0B6975A269A6}" destId="{2375648F-55EB-4848-A156-D4AFB990FB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8DC21-3E65-409D-AD53-DA51BB9198A0}">
      <dsp:nvSpPr>
        <dsp:cNvPr id="0" name=""/>
        <dsp:cNvSpPr/>
      </dsp:nvSpPr>
      <dsp:spPr>
        <a:xfrm>
          <a:off x="523237" y="494935"/>
          <a:ext cx="2285995" cy="228599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9B5DD6-89E9-4537-B415-4205CEB9323A}">
      <dsp:nvSpPr>
        <dsp:cNvPr id="0" name=""/>
        <dsp:cNvSpPr/>
      </dsp:nvSpPr>
      <dsp:spPr>
        <a:xfrm>
          <a:off x="82535" y="2986411"/>
          <a:ext cx="32228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668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3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Datoteka</a:t>
          </a:r>
        </a:p>
      </dsp:txBody>
      <dsp:txXfrm>
        <a:off x="82535" y="2986411"/>
        <a:ext cx="3222832" cy="720000"/>
      </dsp:txXfrm>
    </dsp:sp>
    <dsp:sp modelId="{CE9DF0E8-B0DE-4E1E-9FF4-6006AD8428DB}">
      <dsp:nvSpPr>
        <dsp:cNvPr id="0" name=""/>
        <dsp:cNvSpPr/>
      </dsp:nvSpPr>
      <dsp:spPr>
        <a:xfrm>
          <a:off x="4476324" y="552917"/>
          <a:ext cx="2285995" cy="2285995"/>
        </a:xfrm>
        <a:prstGeom prst="rect">
          <a:avLst/>
        </a:prstGeom>
        <a:blipFill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120873-6F5C-4053-8EAD-6287A7F1097E}">
      <dsp:nvSpPr>
        <dsp:cNvPr id="0" name=""/>
        <dsp:cNvSpPr/>
      </dsp:nvSpPr>
      <dsp:spPr>
        <a:xfrm>
          <a:off x="4051323" y="2860195"/>
          <a:ext cx="32228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668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3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Huffmanovo</a:t>
          </a:r>
          <a:r>
            <a:rPr lang="sl-SI" sz="3300" kern="1200" baseline="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drevo</a:t>
          </a:r>
          <a:endParaRPr lang="sl-SI" sz="33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51323" y="2860195"/>
        <a:ext cx="3222832" cy="720000"/>
      </dsp:txXfrm>
    </dsp:sp>
    <dsp:sp modelId="{6DB1FE51-13D0-4A38-AD6E-48D4371A1AF3}">
      <dsp:nvSpPr>
        <dsp:cNvPr id="0" name=""/>
        <dsp:cNvSpPr/>
      </dsp:nvSpPr>
      <dsp:spPr>
        <a:xfrm>
          <a:off x="8096892" y="494935"/>
          <a:ext cx="2285995" cy="2285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3097FC-B1F8-4953-B0AB-E8E73D968D1C}">
      <dsp:nvSpPr>
        <dsp:cNvPr id="0" name=""/>
        <dsp:cNvSpPr/>
      </dsp:nvSpPr>
      <dsp:spPr>
        <a:xfrm>
          <a:off x="7646940" y="2838912"/>
          <a:ext cx="32228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668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3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Povezava</a:t>
          </a:r>
        </a:p>
      </dsp:txBody>
      <dsp:txXfrm>
        <a:off x="7646940" y="2838912"/>
        <a:ext cx="322283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5A24E-E636-416D-8EE6-5143423ABEDB}">
      <dsp:nvSpPr>
        <dsp:cNvPr id="0" name=""/>
        <dsp:cNvSpPr/>
      </dsp:nvSpPr>
      <dsp:spPr>
        <a:xfrm>
          <a:off x="5392286" y="1402056"/>
          <a:ext cx="2695469" cy="641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094"/>
              </a:lnTo>
              <a:lnTo>
                <a:pt x="2695469" y="437094"/>
              </a:lnTo>
              <a:lnTo>
                <a:pt x="2695469" y="64139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D14E3-4B26-42A9-9BE6-EDC961050C7C}">
      <dsp:nvSpPr>
        <dsp:cNvPr id="0" name=""/>
        <dsp:cNvSpPr/>
      </dsp:nvSpPr>
      <dsp:spPr>
        <a:xfrm>
          <a:off x="5346566" y="1402056"/>
          <a:ext cx="91440" cy="6413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139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159FA-516B-4334-A586-D9D74409B771}">
      <dsp:nvSpPr>
        <dsp:cNvPr id="0" name=""/>
        <dsp:cNvSpPr/>
      </dsp:nvSpPr>
      <dsp:spPr>
        <a:xfrm>
          <a:off x="2696816" y="1402056"/>
          <a:ext cx="2695469" cy="641399"/>
        </a:xfrm>
        <a:custGeom>
          <a:avLst/>
          <a:gdLst/>
          <a:ahLst/>
          <a:cxnLst/>
          <a:rect l="0" t="0" r="0" b="0"/>
          <a:pathLst>
            <a:path>
              <a:moveTo>
                <a:pt x="2695469" y="0"/>
              </a:moveTo>
              <a:lnTo>
                <a:pt x="2695469" y="437094"/>
              </a:lnTo>
              <a:lnTo>
                <a:pt x="0" y="437094"/>
              </a:lnTo>
              <a:lnTo>
                <a:pt x="0" y="64139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3C829-D7E4-4C97-B0FE-95E3890DF874}">
      <dsp:nvSpPr>
        <dsp:cNvPr id="0" name=""/>
        <dsp:cNvSpPr/>
      </dsp:nvSpPr>
      <dsp:spPr>
        <a:xfrm>
          <a:off x="1575642" y="1637"/>
          <a:ext cx="2205384" cy="1400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CD8FA-9D3D-4AC4-843F-5EE993D6ED7A}">
      <dsp:nvSpPr>
        <dsp:cNvPr id="0" name=""/>
        <dsp:cNvSpPr/>
      </dsp:nvSpPr>
      <dsp:spPr>
        <a:xfrm>
          <a:off x="1820685" y="234428"/>
          <a:ext cx="2205384" cy="1400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Ustvarimo vozlišče za vsak simbol in ga dodamo v urejeno tabelo</a:t>
          </a:r>
          <a:endParaRPr lang="en-US" sz="2000" kern="1200" dirty="0"/>
        </a:p>
      </dsp:txBody>
      <dsp:txXfrm>
        <a:off x="1861702" y="275445"/>
        <a:ext cx="2123350" cy="1318385"/>
      </dsp:txXfrm>
    </dsp:sp>
    <dsp:sp modelId="{487A9B3C-5DF5-4684-B27B-8BEE260E0FE1}">
      <dsp:nvSpPr>
        <dsp:cNvPr id="0" name=""/>
        <dsp:cNvSpPr/>
      </dsp:nvSpPr>
      <dsp:spPr>
        <a:xfrm>
          <a:off x="4289593" y="1637"/>
          <a:ext cx="2205384" cy="1400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D0C9F-C735-49DB-96E6-B27D7537E4A5}">
      <dsp:nvSpPr>
        <dsp:cNvPr id="0" name=""/>
        <dsp:cNvSpPr/>
      </dsp:nvSpPr>
      <dsp:spPr>
        <a:xfrm>
          <a:off x="4534636" y="234428"/>
          <a:ext cx="2205384" cy="1400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Dokler sta v tabeli vsaj še dve vozlišči</a:t>
          </a:r>
          <a:endParaRPr lang="en-US" sz="2000" kern="1200" dirty="0"/>
        </a:p>
      </dsp:txBody>
      <dsp:txXfrm>
        <a:off x="4575653" y="275445"/>
        <a:ext cx="2123350" cy="1318385"/>
      </dsp:txXfrm>
    </dsp:sp>
    <dsp:sp modelId="{D208246E-6CEE-40F7-8E4C-F8F5577578F3}">
      <dsp:nvSpPr>
        <dsp:cNvPr id="0" name=""/>
        <dsp:cNvSpPr/>
      </dsp:nvSpPr>
      <dsp:spPr>
        <a:xfrm>
          <a:off x="1594124" y="2043455"/>
          <a:ext cx="2205384" cy="1400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95E96-4E3D-4974-B52E-5AF29BC86831}">
      <dsp:nvSpPr>
        <dsp:cNvPr id="0" name=""/>
        <dsp:cNvSpPr/>
      </dsp:nvSpPr>
      <dsp:spPr>
        <a:xfrm>
          <a:off x="1839166" y="2276246"/>
          <a:ext cx="2205384" cy="1400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Odstranimo prvi dve vozlišči</a:t>
          </a:r>
          <a:endParaRPr lang="en-US" sz="2000" kern="1200" dirty="0"/>
        </a:p>
      </dsp:txBody>
      <dsp:txXfrm>
        <a:off x="1880183" y="2317263"/>
        <a:ext cx="2123350" cy="1318385"/>
      </dsp:txXfrm>
    </dsp:sp>
    <dsp:sp modelId="{2C27D1A0-C5A1-4805-A96E-4EE135FE5569}">
      <dsp:nvSpPr>
        <dsp:cNvPr id="0" name=""/>
        <dsp:cNvSpPr/>
      </dsp:nvSpPr>
      <dsp:spPr>
        <a:xfrm>
          <a:off x="4289593" y="2043455"/>
          <a:ext cx="2205384" cy="1400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76571-8D84-4752-A135-C4D2BC021EEA}">
      <dsp:nvSpPr>
        <dsp:cNvPr id="0" name=""/>
        <dsp:cNvSpPr/>
      </dsp:nvSpPr>
      <dsp:spPr>
        <a:xfrm>
          <a:off x="4534636" y="2276246"/>
          <a:ext cx="2205384" cy="1400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Njuno vsoto dodamo na konec tabele</a:t>
          </a:r>
          <a:endParaRPr lang="en-US" sz="2000" kern="1200" dirty="0"/>
        </a:p>
      </dsp:txBody>
      <dsp:txXfrm>
        <a:off x="4575653" y="2317263"/>
        <a:ext cx="2123350" cy="1318385"/>
      </dsp:txXfrm>
    </dsp:sp>
    <dsp:sp modelId="{B31A9321-64F3-43A4-97B8-35A9661656B3}">
      <dsp:nvSpPr>
        <dsp:cNvPr id="0" name=""/>
        <dsp:cNvSpPr/>
      </dsp:nvSpPr>
      <dsp:spPr>
        <a:xfrm>
          <a:off x="6985063" y="2043455"/>
          <a:ext cx="2205384" cy="1400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05FAB-BFF2-4491-A549-AC393451585C}">
      <dsp:nvSpPr>
        <dsp:cNvPr id="0" name=""/>
        <dsp:cNvSpPr/>
      </dsp:nvSpPr>
      <dsp:spPr>
        <a:xfrm>
          <a:off x="7230106" y="2276246"/>
          <a:ext cx="2205384" cy="1400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Uredimo tabelo</a:t>
          </a:r>
          <a:endParaRPr lang="en-US" sz="2000" kern="1200" dirty="0"/>
        </a:p>
      </dsp:txBody>
      <dsp:txXfrm>
        <a:off x="7271123" y="2317263"/>
        <a:ext cx="2123350" cy="1318385"/>
      </dsp:txXfrm>
    </dsp:sp>
    <dsp:sp modelId="{D512C004-AA19-4704-8A46-09365D2382AD}">
      <dsp:nvSpPr>
        <dsp:cNvPr id="0" name=""/>
        <dsp:cNvSpPr/>
      </dsp:nvSpPr>
      <dsp:spPr>
        <a:xfrm>
          <a:off x="6985063" y="1637"/>
          <a:ext cx="2205384" cy="1400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D2945-2263-4C8E-95C1-76C12D7DC3AB}">
      <dsp:nvSpPr>
        <dsp:cNvPr id="0" name=""/>
        <dsp:cNvSpPr/>
      </dsp:nvSpPr>
      <dsp:spPr>
        <a:xfrm>
          <a:off x="7230106" y="234428"/>
          <a:ext cx="2205384" cy="1400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V tabeli ostane koren celotnega Huffmanovega drevesa</a:t>
          </a:r>
          <a:endParaRPr lang="en-US" sz="2000" kern="1200" dirty="0"/>
        </a:p>
      </dsp:txBody>
      <dsp:txXfrm>
        <a:off x="7271123" y="275445"/>
        <a:ext cx="2123350" cy="1318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3110096" y="-478764"/>
          <a:ext cx="3709646" cy="3709646"/>
        </a:xfrm>
        <a:prstGeom prst="blockArc">
          <a:avLst>
            <a:gd name="adj1" fmla="val 18900000"/>
            <a:gd name="adj2" fmla="val 2700000"/>
            <a:gd name="adj3" fmla="val 582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9267-C71E-43C9-94E1-827D0616C7A7}">
      <dsp:nvSpPr>
        <dsp:cNvPr id="0" name=""/>
        <dsp:cNvSpPr/>
      </dsp:nvSpPr>
      <dsp:spPr>
        <a:xfrm>
          <a:off x="385506" y="275211"/>
          <a:ext cx="4956455" cy="5504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6899" tIns="68580" rIns="68580" bIns="68580" numCol="1" spcCol="1270" rtlCol="0" anchor="ctr" anchorCtr="0">
          <a:noAutofit/>
        </a:bodyPr>
        <a:lstStyle/>
        <a:p>
          <a:pPr marL="0" lvl="0" indent="0" algn="l" defTabSz="12001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700" b="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prostorska: </a:t>
          </a:r>
          <a14:m xmlns:a14="http://schemas.microsoft.com/office/drawing/2010/main">
            <m:oMath xmlns:m="http://schemas.openxmlformats.org/officeDocument/2006/math">
              <m:r>
                <a:rPr lang="sl-SI" sz="2700" b="0" i="1" kern="1200" noProof="0" smtClean="0">
                  <a:latin typeface="Cambria Math" panose="02040503050406030204" pitchFamily="18" charset="0"/>
                </a:rPr>
                <m:t>𝑂</m:t>
              </m:r>
              <m:r>
                <a:rPr lang="sl-SI" sz="2700" b="0" i="1" kern="1200" noProof="0" smtClean="0">
                  <a:latin typeface="Cambria Math" panose="02040503050406030204" pitchFamily="18" charset="0"/>
                </a:rPr>
                <m:t>(</m:t>
              </m:r>
              <m:r>
                <a:rPr lang="sl-SI" sz="2700" b="0" i="1" kern="1200" noProof="0" smtClean="0">
                  <a:latin typeface="Cambria Math" panose="02040503050406030204" pitchFamily="18" charset="0"/>
                </a:rPr>
                <m:t>𝑛</m:t>
              </m:r>
              <m:r>
                <a:rPr lang="sl-SI" sz="2700" b="0" i="1" kern="1200" noProof="0" smtClean="0">
                  <a:latin typeface="Cambria Math" panose="02040503050406030204" pitchFamily="18" charset="0"/>
                </a:rPr>
                <m:t>)</m:t>
              </m:r>
            </m:oMath>
          </a14:m>
          <a:r>
            <a:rPr lang="sl-SI" sz="27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</a:p>
      </dsp:txBody>
      <dsp:txXfrm>
        <a:off x="385506" y="275211"/>
        <a:ext cx="4956455" cy="550423"/>
      </dsp:txXfrm>
    </dsp:sp>
    <dsp:sp modelId="{07CB3071-D555-47DA-A36A-69EB91531FD8}">
      <dsp:nvSpPr>
        <dsp:cNvPr id="0" name=""/>
        <dsp:cNvSpPr/>
      </dsp:nvSpPr>
      <dsp:spPr>
        <a:xfrm>
          <a:off x="41491" y="206408"/>
          <a:ext cx="688029" cy="6880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AB04B-36C7-4425-A8A9-FA831507D8B0}">
      <dsp:nvSpPr>
        <dsp:cNvPr id="0" name=""/>
        <dsp:cNvSpPr/>
      </dsp:nvSpPr>
      <dsp:spPr>
        <a:xfrm>
          <a:off x="585585" y="1100847"/>
          <a:ext cx="4756376" cy="5504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6899" tIns="68580" rIns="68580" bIns="68580" numCol="1" spcCol="1270" anchor="ctr" anchorCtr="0">
          <a:noAutofit/>
        </a:bodyPr>
        <a:lstStyle/>
        <a:p>
          <a:pPr marL="0" lvl="0" indent="0" algn="l" defTabSz="12001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700" b="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časovna: </a:t>
          </a:r>
          <a14:m xmlns:a14="http://schemas.microsoft.com/office/drawing/2010/main">
            <m:oMath xmlns:m="http://schemas.openxmlformats.org/officeDocument/2006/math">
              <m:r>
                <a:rPr lang="sl-SI" sz="2700" b="0" i="1" kern="1200" noProof="0" smtClean="0">
                  <a:latin typeface="Cambria Math" panose="02040503050406030204" pitchFamily="18" charset="0"/>
                </a:rPr>
                <m:t>𝑂</m:t>
              </m:r>
              <m:r>
                <a:rPr lang="sl-SI" sz="2700" b="0" i="1" kern="1200" noProof="0" smtClean="0">
                  <a:latin typeface="Cambria Math" panose="02040503050406030204" pitchFamily="18" charset="0"/>
                </a:rPr>
                <m:t>(</m:t>
              </m:r>
              <m:r>
                <a:rPr lang="sl-SI" sz="2700" b="0" i="1" kern="1200" noProof="0" smtClean="0">
                  <a:latin typeface="Cambria Math" panose="02040503050406030204" pitchFamily="18" charset="0"/>
                </a:rPr>
                <m:t>𝑛</m:t>
              </m:r>
              <m:r>
                <a:rPr lang="sl-SI" sz="2700" b="0" i="1" kern="1200" noProof="0" smtClean="0">
                  <a:latin typeface="Cambria Math" panose="02040503050406030204" pitchFamily="18" charset="0"/>
                </a:rPr>
                <m:t>∗</m:t>
              </m:r>
              <m:r>
                <a:rPr lang="sl-SI" sz="2700" b="0" i="1" kern="1200" noProof="0" smtClean="0">
                  <a:latin typeface="Cambria Math" panose="02040503050406030204" pitchFamily="18" charset="0"/>
                </a:rPr>
                <m:t>𝑙𝑜𝑔𝑛</m:t>
              </m:r>
              <m:r>
                <a:rPr lang="sl-SI" sz="2700" b="0" i="1" kern="1200" noProof="0" smtClean="0">
                  <a:latin typeface="Cambria Math" panose="02040503050406030204" pitchFamily="18" charset="0"/>
                </a:rPr>
                <m:t>)</m:t>
              </m:r>
            </m:oMath>
          </a14:m>
          <a:r>
            <a:rPr lang="sl-SI" sz="27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</a:p>
      </dsp:txBody>
      <dsp:txXfrm>
        <a:off x="585585" y="1100847"/>
        <a:ext cx="4756376" cy="550423"/>
      </dsp:txXfrm>
    </dsp:sp>
    <dsp:sp modelId="{27A7B989-36C6-4EE2-9F79-010FF8DF885F}">
      <dsp:nvSpPr>
        <dsp:cNvPr id="0" name=""/>
        <dsp:cNvSpPr/>
      </dsp:nvSpPr>
      <dsp:spPr>
        <a:xfrm>
          <a:off x="241570" y="1032044"/>
          <a:ext cx="688029" cy="6880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81A17-B4F7-4934-8A7D-67FC6AD6E6FF}">
      <dsp:nvSpPr>
        <dsp:cNvPr id="0" name=""/>
        <dsp:cNvSpPr/>
      </dsp:nvSpPr>
      <dsp:spPr>
        <a:xfrm>
          <a:off x="385506" y="1926482"/>
          <a:ext cx="4956455" cy="5504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6899" tIns="68580" rIns="68580" bIns="68580" numCol="1" spcCol="1270" rtlCol="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700" b="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naš primer: </a:t>
          </a:r>
          <a14:m xmlns:a14="http://schemas.microsoft.com/office/drawing/2010/main">
            <m:oMath xmlns:m="http://schemas.openxmlformats.org/officeDocument/2006/math">
              <m:r>
                <a:rPr lang="sl-SI" sz="2700" b="0" i="1" kern="1200" noProof="0" smtClean="0">
                  <a:latin typeface="Cambria Math" panose="02040503050406030204" pitchFamily="18" charset="0"/>
                </a:rPr>
                <m:t>𝑂</m:t>
              </m:r>
              <m:r>
                <a:rPr lang="sl-SI" sz="2700" b="0" i="1" kern="1200" noProof="0" smtClean="0">
                  <a:latin typeface="Cambria Math" panose="02040503050406030204" pitchFamily="18" charset="0"/>
                </a:rPr>
                <m:t>(</m:t>
              </m:r>
              <m:sSup>
                <m:sSupPr>
                  <m:ctrlPr>
                    <a:rPr lang="sl-SI" sz="2700" b="0" i="1" kern="1200" noProof="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sl-SI" sz="2700" b="0" i="1" kern="1200" noProof="0" smtClean="0">
                      <a:latin typeface="Cambria Math" panose="02040503050406030204" pitchFamily="18" charset="0"/>
                    </a:rPr>
                    <m:t>𝑛</m:t>
                  </m:r>
                </m:e>
                <m:sup>
                  <m:r>
                    <a:rPr lang="sl-SI" sz="2700" b="0" i="1" kern="1200" noProof="0" smtClean="0">
                      <a:latin typeface="Cambria Math" panose="02040503050406030204" pitchFamily="18" charset="0"/>
                    </a:rPr>
                    <m:t>2</m:t>
                  </m:r>
                </m:sup>
              </m:sSup>
              <m:r>
                <a:rPr lang="sl-SI" sz="2700" b="0" i="1" kern="1200" noProof="0" smtClean="0">
                  <a:latin typeface="Cambria Math" panose="02040503050406030204" pitchFamily="18" charset="0"/>
                </a:rPr>
                <m:t>)</m:t>
              </m:r>
            </m:oMath>
          </a14:m>
          <a:r>
            <a:rPr lang="sl-SI" sz="27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</a:p>
      </dsp:txBody>
      <dsp:txXfrm>
        <a:off x="385506" y="1926482"/>
        <a:ext cx="4956455" cy="550423"/>
      </dsp:txXfrm>
    </dsp:sp>
    <dsp:sp modelId="{2375648F-55EB-4848-A156-D4AFB990FB63}">
      <dsp:nvSpPr>
        <dsp:cNvPr id="0" name=""/>
        <dsp:cNvSpPr/>
      </dsp:nvSpPr>
      <dsp:spPr>
        <a:xfrm>
          <a:off x="41491" y="1857679"/>
          <a:ext cx="688029" cy="6880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F44A19D9-60A9-4866-A570-2E5D145115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1E9F7C1-D9BB-4461-A243-8D7AB237E3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4B8A5-5C3C-407E-83B2-62703330D616}" type="datetimeFigureOut">
              <a:rPr lang="sl-SI" smtClean="0"/>
              <a:t>1. 12. 2021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25D9A134-0519-480E-9602-01181C3B6A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839B4FC-99E3-4433-84C5-DB1B3E7DF5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23A92-F8ED-4C6F-8311-64A332360E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1983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5A626-4AF0-4B93-8D24-32206B7436BB}" type="datetimeFigureOut">
              <a:rPr lang="sl-SI" noProof="0" smtClean="0"/>
              <a:t>1. 12. 2021</a:t>
            </a:fld>
            <a:endParaRPr lang="sl-SI" noProof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A3324-351E-40E4-A795-2987B31FF658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03661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A3324-351E-40E4-A795-2987B31FF658}" type="slidenum">
              <a:rPr lang="sl-SI" noProof="0" smtClean="0"/>
              <a:t>1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5350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A3324-351E-40E4-A795-2987B31FF658}" type="slidenum">
              <a:rPr lang="sl-SI" noProof="0" smtClean="0"/>
              <a:t>6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331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A3324-351E-40E4-A795-2987B31FF658}" type="slidenum">
              <a:rPr lang="sl-SI" noProof="0" smtClean="0"/>
              <a:t>7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923690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A3324-351E-40E4-A795-2987B31FF658}" type="slidenum">
              <a:rPr lang="sl-SI" noProof="0" smtClean="0"/>
              <a:t>38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952240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A3324-351E-40E4-A795-2987B31FF658}" type="slidenum">
              <a:rPr lang="sl-SI" noProof="0" smtClean="0"/>
              <a:t>41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668698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noProof="0"/>
              <a:t>Kliknite, če želite urediti slog podnaslova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34F759E-C953-477B-A88D-DC438BB1A08A}" type="datetime1">
              <a:rPr lang="sl-SI" noProof="0" smtClean="0"/>
              <a:t>1. 12. 2021</a:t>
            </a:fld>
            <a:endParaRPr lang="sl-SI" noProof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Naslov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C50F3A-5BEF-4B18-849A-6B9602465B95}" type="datetime1">
              <a:rPr lang="sl-SI" noProof="0" smtClean="0"/>
              <a:t>1. 12. 2021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70CDAB1-E55C-4E08-9D8D-7C212BC1D962}" type="datetime1">
              <a:rPr lang="sl-SI" noProof="0" smtClean="0"/>
              <a:t>1. 12. 2021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9D377B-AC42-4CA8-944A-FBFD1E43BA07}" type="datetime1">
              <a:rPr lang="sl-SI" noProof="0" smtClean="0"/>
              <a:t>1. 12. 2021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45B841F-76DE-433E-AF69-61E02132D4A9}" type="datetime1">
              <a:rPr lang="sl-SI" noProof="0" smtClean="0"/>
              <a:t>1. 12. 2021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AE8305-D3DB-4B13-A14D-98D4D8EAE830}" type="datetime1">
              <a:rPr lang="sl-SI" noProof="0" smtClean="0"/>
              <a:t>1. 12. 2021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Naslov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343A98-B100-4DEB-93E7-0B74C7A388F0}" type="datetime1">
              <a:rPr lang="sl-SI" noProof="0" smtClean="0"/>
              <a:t>1. 12. 2021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1BD54D-9711-4953-A3EB-036D5F487775}" type="datetime1">
              <a:rPr lang="sl-SI" noProof="0" smtClean="0"/>
              <a:t>1. 12. 2021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7" name="Pravokotnik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Naslov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A47501-8D13-4430-BC6B-1860A42668E4}" type="datetime1">
              <a:rPr lang="sl-SI" noProof="0" smtClean="0"/>
              <a:t>1. 12. 2021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EDDE6DE-B9CA-4213-921D-BFC12AFEF186}" type="datetime1">
              <a:rPr lang="sl-SI" noProof="0" smtClean="0"/>
              <a:t>1. 12. 2021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ADBA85-C368-4C1C-A2C3-85EF9203B655}" type="datetime1">
              <a:rPr lang="sl-SI" noProof="0" smtClean="0"/>
              <a:t>1. 12. 2021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70046E0-D95D-4249-B8C4-8DD2108D2AFC}" type="datetime1">
              <a:rPr lang="sl-SI" noProof="0" smtClean="0"/>
              <a:t>1. 12. 2021</a:t>
            </a:fld>
            <a:endParaRPr lang="sl-SI" noProof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9" name="Pravokotni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Pravokotni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Pravokotni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avid_Huffman" TargetMode="External"/><Relationship Id="rId2" Type="http://schemas.openxmlformats.org/officeDocument/2006/relationships/hyperlink" Target="https://www.programiz.com/dsa/huffman-cod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echiedelight.com/huffman-coding/" TargetMode="External"/><Relationship Id="rId4" Type="http://schemas.openxmlformats.org/officeDocument/2006/relationships/hyperlink" Target="https://en.wikipedia.org/wiki/Huffman_codin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8D511D2-9CF1-40DE-BB88-A5A48A0E8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64" r="9091" b="10124"/>
          <a:stretch/>
        </p:blipFill>
        <p:spPr>
          <a:xfrm>
            <a:off x="0" y="76204"/>
            <a:ext cx="12191980" cy="685799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40ADCA80-A0B1-4379-94EC-0A1A73BE1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EB4D79C-3A0E-4CB5-9A3D-BB816FD52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839C3D0-536E-4C48-A1C1-D9B718A84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101" y="966960"/>
            <a:ext cx="3412067" cy="1237193"/>
          </a:xfrm>
        </p:spPr>
        <p:txBody>
          <a:bodyPr rtlCol="0">
            <a:normAutofit/>
          </a:bodyPr>
          <a:lstStyle/>
          <a:p>
            <a:pPr algn="ctr" rtl="0"/>
            <a:r>
              <a:rPr lang="sl-SI">
                <a:solidFill>
                  <a:schemeClr val="bg1"/>
                </a:solidFill>
              </a:rPr>
              <a:t>HUFFMANOVO KODIRANJE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101" y="5152220"/>
            <a:ext cx="3412067" cy="738820"/>
          </a:xfrm>
        </p:spPr>
        <p:txBody>
          <a:bodyPr rtlCol="0">
            <a:normAutofit/>
          </a:bodyPr>
          <a:lstStyle/>
          <a:p>
            <a:pPr algn="ctr" rtl="0">
              <a:lnSpc>
                <a:spcPct val="90000"/>
              </a:lnSpc>
            </a:pPr>
            <a:r>
              <a:rPr lang="sl-SI" sz="900" dirty="0">
                <a:solidFill>
                  <a:schemeClr val="bg1"/>
                </a:solidFill>
              </a:rPr>
              <a:t>Avtorja:</a:t>
            </a:r>
          </a:p>
          <a:p>
            <a:pPr algn="ctr" rtl="0">
              <a:lnSpc>
                <a:spcPct val="90000"/>
              </a:lnSpc>
            </a:pPr>
            <a:r>
              <a:rPr lang="sl-SI" sz="900" dirty="0" err="1">
                <a:solidFill>
                  <a:schemeClr val="bg1"/>
                </a:solidFill>
              </a:rPr>
              <a:t>Randl</a:t>
            </a:r>
            <a:r>
              <a:rPr lang="sl-SI" sz="900" dirty="0">
                <a:solidFill>
                  <a:schemeClr val="bg1"/>
                </a:solidFill>
              </a:rPr>
              <a:t> </a:t>
            </a:r>
            <a:r>
              <a:rPr lang="sl-SI" sz="900" dirty="0" err="1">
                <a:solidFill>
                  <a:schemeClr val="bg1"/>
                </a:solidFill>
              </a:rPr>
              <a:t>damijan</a:t>
            </a:r>
            <a:endParaRPr lang="sl-SI" sz="900" dirty="0">
              <a:solidFill>
                <a:schemeClr val="bg1"/>
              </a:solidFill>
            </a:endParaRPr>
          </a:p>
          <a:p>
            <a:pPr algn="ctr" rtl="0">
              <a:lnSpc>
                <a:spcPct val="90000"/>
              </a:lnSpc>
            </a:pPr>
            <a:r>
              <a:rPr lang="sl-SI" sz="900" dirty="0" err="1">
                <a:solidFill>
                  <a:schemeClr val="bg1"/>
                </a:solidFill>
              </a:rPr>
              <a:t>Risović</a:t>
            </a:r>
            <a:r>
              <a:rPr lang="sl-SI" sz="900" dirty="0">
                <a:solidFill>
                  <a:schemeClr val="bg1"/>
                </a:solidFill>
              </a:rPr>
              <a:t> Benisa</a:t>
            </a:r>
          </a:p>
        </p:txBody>
      </p:sp>
      <p:sp>
        <p:nvSpPr>
          <p:cNvPr id="39" name="Podnaslov 2">
            <a:extLst>
              <a:ext uri="{FF2B5EF4-FFF2-40B4-BE49-F238E27FC236}">
                <a16:creationId xmlns:a16="http://schemas.microsoft.com/office/drawing/2014/main" id="{935B56E2-8B86-4DD0-9E4F-830AD8D8F35F}"/>
              </a:ext>
            </a:extLst>
          </p:cNvPr>
          <p:cNvSpPr txBox="1">
            <a:spLocks/>
          </p:cNvSpPr>
          <p:nvPr/>
        </p:nvSpPr>
        <p:spPr>
          <a:xfrm>
            <a:off x="583100" y="4213984"/>
            <a:ext cx="3412067" cy="7388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sl-SI" sz="1000" dirty="0">
                <a:solidFill>
                  <a:schemeClr val="bg1"/>
                </a:solidFill>
              </a:rPr>
              <a:t>Univerza v Ljubljani</a:t>
            </a:r>
          </a:p>
          <a:p>
            <a:pPr algn="ctr">
              <a:lnSpc>
                <a:spcPct val="90000"/>
              </a:lnSpc>
            </a:pPr>
            <a:r>
              <a:rPr lang="sl-SI" sz="1000" dirty="0">
                <a:solidFill>
                  <a:schemeClr val="bg1"/>
                </a:solidFill>
              </a:rPr>
              <a:t>Fakulteta za matematiko in fiziko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BF6FDF8B-8D89-4C60-ABAA-801B39AD1066}"/>
              </a:ext>
            </a:extLst>
          </p:cNvPr>
          <p:cNvSpPr txBox="1"/>
          <p:nvPr/>
        </p:nvSpPr>
        <p:spPr>
          <a:xfrm>
            <a:off x="757382" y="1330036"/>
            <a:ext cx="10261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Zgled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166D7F0D-CB50-4157-B595-10A363C9786B}"/>
              </a:ext>
            </a:extLst>
          </p:cNvPr>
          <p:cNvSpPr txBox="1"/>
          <p:nvPr/>
        </p:nvSpPr>
        <p:spPr>
          <a:xfrm>
            <a:off x="757381" y="1989184"/>
            <a:ext cx="9134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ABABABABABABABABABABABABABABABABABABABABABABABABAB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0B70E7AD-1CB6-4C0D-AC41-347873BDE0D1}"/>
              </a:ext>
            </a:extLst>
          </p:cNvPr>
          <p:cNvSpPr txBox="1"/>
          <p:nvPr/>
        </p:nvSpPr>
        <p:spPr>
          <a:xfrm>
            <a:off x="1079878" y="6172135"/>
            <a:ext cx="320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* 1 + 25 * 1 = 50 bitov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A3AE2CB6-D289-4988-9A06-6763BA88D23B}"/>
              </a:ext>
            </a:extLst>
          </p:cNvPr>
          <p:cNvSpPr txBox="1"/>
          <p:nvPr/>
        </p:nvSpPr>
        <p:spPr>
          <a:xfrm>
            <a:off x="1020618" y="2450849"/>
            <a:ext cx="309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dolžina niza je 50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AC43EBBD-8DC6-4BF6-8ECA-EE5EBFBA85E1}"/>
              </a:ext>
            </a:extLst>
          </p:cNvPr>
          <p:cNvSpPr txBox="1"/>
          <p:nvPr/>
        </p:nvSpPr>
        <p:spPr>
          <a:xfrm>
            <a:off x="757381" y="2973007"/>
            <a:ext cx="427181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Zapis s pomočjo Huffmanovega kodiranja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F1669BE-653D-4A3D-BF65-D1242C543528}"/>
              </a:ext>
            </a:extLst>
          </p:cNvPr>
          <p:cNvSpPr txBox="1"/>
          <p:nvPr/>
        </p:nvSpPr>
        <p:spPr>
          <a:xfrm>
            <a:off x="1079878" y="3548684"/>
            <a:ext cx="2396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 pojavi 25 krat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se pojavi 25 krat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67D999DB-AD5B-4F97-9862-CFA89CA9F44C}"/>
              </a:ext>
            </a:extLst>
          </p:cNvPr>
          <p:cNvSpPr txBox="1"/>
          <p:nvPr/>
        </p:nvSpPr>
        <p:spPr>
          <a:xfrm>
            <a:off x="1020618" y="4379681"/>
            <a:ext cx="501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Določimo Huffmanovo kodo posameznega znaka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8A09C936-3EB4-4507-80ED-761CAAC52B22}"/>
              </a:ext>
            </a:extLst>
          </p:cNvPr>
          <p:cNvSpPr txBox="1"/>
          <p:nvPr/>
        </p:nvSpPr>
        <p:spPr>
          <a:xfrm>
            <a:off x="1530852" y="4843201"/>
            <a:ext cx="949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1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4BB31919-933D-4A57-A49B-2CBD1DF0561A}"/>
              </a:ext>
            </a:extLst>
          </p:cNvPr>
          <p:cNvSpPr txBox="1"/>
          <p:nvPr/>
        </p:nvSpPr>
        <p:spPr>
          <a:xfrm>
            <a:off x="1079878" y="5613055"/>
            <a:ext cx="755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Huffman: 01010101010101010101010101010101010101010101010101</a:t>
            </a:r>
          </a:p>
        </p:txBody>
      </p:sp>
    </p:spTree>
    <p:extLst>
      <p:ext uri="{BB962C8B-B14F-4D97-AF65-F5344CB8AC3E}">
        <p14:creationId xmlns:p14="http://schemas.microsoft.com/office/powerpoint/2010/main" val="46413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24" grpId="0"/>
      <p:bldP spid="25" grpId="0"/>
      <p:bldP spid="26" grpId="0" animBg="1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9DACEE7-8E7A-4F25-B12E-B8AAFCA5E0DB}"/>
              </a:ext>
            </a:extLst>
          </p:cNvPr>
          <p:cNvSpPr txBox="1"/>
          <p:nvPr/>
        </p:nvSpPr>
        <p:spPr>
          <a:xfrm>
            <a:off x="757382" y="1330036"/>
            <a:ext cx="10261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DNK zapis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163E3E1-0A7E-4529-8228-89805E51164D}"/>
              </a:ext>
            </a:extLst>
          </p:cNvPr>
          <p:cNvSpPr txBox="1"/>
          <p:nvPr/>
        </p:nvSpPr>
        <p:spPr>
          <a:xfrm>
            <a:off x="757382" y="2129104"/>
            <a:ext cx="8415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Znaki:  A, C, G, T</a:t>
            </a: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AGCTTTTCATTCT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F503A45-5ED4-4B59-A877-EED1ACD917D7}"/>
              </a:ext>
            </a:extLst>
          </p:cNvPr>
          <p:cNvSpPr txBox="1"/>
          <p:nvPr/>
        </p:nvSpPr>
        <p:spPr>
          <a:xfrm>
            <a:off x="1034473" y="3389540"/>
            <a:ext cx="1577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00</a:t>
            </a: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 01</a:t>
            </a: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G: 10</a:t>
            </a: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11</a:t>
            </a: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E347D10-1D06-42DA-86D9-B3EBD3621311}"/>
              </a:ext>
            </a:extLst>
          </p:cNvPr>
          <p:cNvSpPr txBox="1"/>
          <p:nvPr/>
        </p:nvSpPr>
        <p:spPr>
          <a:xfrm>
            <a:off x="3114661" y="3482170"/>
            <a:ext cx="449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00100111111111010011110111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45858C2-659F-4502-859F-DD3E39F39AE3}"/>
              </a:ext>
            </a:extLst>
          </p:cNvPr>
          <p:cNvSpPr txBox="1"/>
          <p:nvPr/>
        </p:nvSpPr>
        <p:spPr>
          <a:xfrm>
            <a:off x="3114661" y="4082037"/>
            <a:ext cx="449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zapis 13 znakov potrebujemo 26 bitov. 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B1E9776-2D4E-4C9F-9B85-9967ADD8D4D8}"/>
              </a:ext>
            </a:extLst>
          </p:cNvPr>
          <p:cNvSpPr txBox="1"/>
          <p:nvPr/>
        </p:nvSpPr>
        <p:spPr>
          <a:xfrm>
            <a:off x="3121891" y="4959200"/>
            <a:ext cx="39624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 lahko zapis izboljšamo?</a:t>
            </a:r>
          </a:p>
        </p:txBody>
      </p:sp>
    </p:spTree>
    <p:extLst>
      <p:ext uri="{BB962C8B-B14F-4D97-AF65-F5344CB8AC3E}">
        <p14:creationId xmlns:p14="http://schemas.microsoft.com/office/powerpoint/2010/main" val="356842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9DACEE7-8E7A-4F25-B12E-B8AAFCA5E0DB}"/>
              </a:ext>
            </a:extLst>
          </p:cNvPr>
          <p:cNvSpPr txBox="1"/>
          <p:nvPr/>
        </p:nvSpPr>
        <p:spPr>
          <a:xfrm>
            <a:off x="757382" y="1330036"/>
            <a:ext cx="10261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DNK zapis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163E3E1-0A7E-4529-8228-89805E51164D}"/>
              </a:ext>
            </a:extLst>
          </p:cNvPr>
          <p:cNvSpPr txBox="1"/>
          <p:nvPr/>
        </p:nvSpPr>
        <p:spPr>
          <a:xfrm>
            <a:off x="889503" y="2143639"/>
            <a:ext cx="8415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Znaki:  A, C, G, T</a:t>
            </a: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AGCTTTTCATTCT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80FAB44-99EB-4A47-B5D7-2EFCDBA19E84}"/>
              </a:ext>
            </a:extLst>
          </p:cNvPr>
          <p:cNvSpPr txBox="1"/>
          <p:nvPr/>
        </p:nvSpPr>
        <p:spPr>
          <a:xfrm>
            <a:off x="861794" y="3326574"/>
            <a:ext cx="583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Preštejemo koliko krat se pojavijo posamezni znaki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3380878-683D-4BBE-8111-B7757EFBC4EA}"/>
              </a:ext>
            </a:extLst>
          </p:cNvPr>
          <p:cNvSpPr txBox="1"/>
          <p:nvPr/>
        </p:nvSpPr>
        <p:spPr>
          <a:xfrm>
            <a:off x="1062182" y="3878653"/>
            <a:ext cx="71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 2</a:t>
            </a: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  3</a:t>
            </a: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G:  1</a:t>
            </a: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 7</a:t>
            </a: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67C7FEA0-58BF-46E3-963E-AE7CDCB122B6}"/>
              </a:ext>
            </a:extLst>
          </p:cNvPr>
          <p:cNvSpPr/>
          <p:nvPr/>
        </p:nvSpPr>
        <p:spPr>
          <a:xfrm>
            <a:off x="7042725" y="5255491"/>
            <a:ext cx="563420" cy="5449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773EACDA-F7E6-4B9E-89D4-5E9176DDF1E6}"/>
              </a:ext>
            </a:extLst>
          </p:cNvPr>
          <p:cNvSpPr txBox="1"/>
          <p:nvPr/>
        </p:nvSpPr>
        <p:spPr>
          <a:xfrm>
            <a:off x="7042725" y="5343298"/>
            <a:ext cx="563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G: 1</a:t>
            </a:r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BCF62528-98C1-412C-BF26-B5D721A016AF}"/>
              </a:ext>
            </a:extLst>
          </p:cNvPr>
          <p:cNvSpPr/>
          <p:nvPr/>
        </p:nvSpPr>
        <p:spPr>
          <a:xfrm>
            <a:off x="8007925" y="5255491"/>
            <a:ext cx="563420" cy="5449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FA143581-2020-4373-8758-10D3DBE921D3}"/>
              </a:ext>
            </a:extLst>
          </p:cNvPr>
          <p:cNvSpPr txBox="1"/>
          <p:nvPr/>
        </p:nvSpPr>
        <p:spPr>
          <a:xfrm>
            <a:off x="8007925" y="5343298"/>
            <a:ext cx="563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2</a:t>
            </a:r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D16F789B-331F-47EC-8D86-2A6A21070A9E}"/>
              </a:ext>
            </a:extLst>
          </p:cNvPr>
          <p:cNvSpPr/>
          <p:nvPr/>
        </p:nvSpPr>
        <p:spPr>
          <a:xfrm>
            <a:off x="8944412" y="5255491"/>
            <a:ext cx="563420" cy="5449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4B799E1C-B5BB-43E1-8836-DD1A37BFAE18}"/>
              </a:ext>
            </a:extLst>
          </p:cNvPr>
          <p:cNvSpPr txBox="1"/>
          <p:nvPr/>
        </p:nvSpPr>
        <p:spPr>
          <a:xfrm>
            <a:off x="8944412" y="5343298"/>
            <a:ext cx="563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 3</a:t>
            </a:r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3C76AC71-23EB-42B4-8AD3-6C1EEE1CD25A}"/>
              </a:ext>
            </a:extLst>
          </p:cNvPr>
          <p:cNvSpPr/>
          <p:nvPr/>
        </p:nvSpPr>
        <p:spPr>
          <a:xfrm>
            <a:off x="9880899" y="5255491"/>
            <a:ext cx="563420" cy="5449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14327C0E-41D0-4C30-8AAB-8CA8D0599BAB}"/>
              </a:ext>
            </a:extLst>
          </p:cNvPr>
          <p:cNvSpPr txBox="1"/>
          <p:nvPr/>
        </p:nvSpPr>
        <p:spPr>
          <a:xfrm>
            <a:off x="9880899" y="5343298"/>
            <a:ext cx="563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7</a:t>
            </a:r>
          </a:p>
        </p:txBody>
      </p:sp>
      <p:cxnSp>
        <p:nvCxnSpPr>
          <p:cNvPr id="21" name="Raven povezovalnik 20">
            <a:extLst>
              <a:ext uri="{FF2B5EF4-FFF2-40B4-BE49-F238E27FC236}">
                <a16:creationId xmlns:a16="http://schemas.microsoft.com/office/drawing/2014/main" id="{CB4FA024-A87A-444E-B145-038642C129E4}"/>
              </a:ext>
            </a:extLst>
          </p:cNvPr>
          <p:cNvCxnSpPr>
            <a:cxnSpLocks/>
            <a:stCxn id="10" idx="0"/>
            <a:endCxn id="22" idx="3"/>
          </p:cNvCxnSpPr>
          <p:nvPr/>
        </p:nvCxnSpPr>
        <p:spPr>
          <a:xfrm flipV="1">
            <a:off x="7324435" y="4817109"/>
            <a:ext cx="283401" cy="438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a 21">
            <a:extLst>
              <a:ext uri="{FF2B5EF4-FFF2-40B4-BE49-F238E27FC236}">
                <a16:creationId xmlns:a16="http://schemas.microsoft.com/office/drawing/2014/main" id="{3ABF2469-217A-4B18-B004-7735D5B7E4CF}"/>
              </a:ext>
            </a:extLst>
          </p:cNvPr>
          <p:cNvSpPr/>
          <p:nvPr/>
        </p:nvSpPr>
        <p:spPr>
          <a:xfrm>
            <a:off x="7525325" y="4351968"/>
            <a:ext cx="563420" cy="5449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Raven povezovalnik 24">
            <a:extLst>
              <a:ext uri="{FF2B5EF4-FFF2-40B4-BE49-F238E27FC236}">
                <a16:creationId xmlns:a16="http://schemas.microsoft.com/office/drawing/2014/main" id="{BD74CB7B-2DFE-4861-9EB9-B3DD88B2A0D0}"/>
              </a:ext>
            </a:extLst>
          </p:cNvPr>
          <p:cNvCxnSpPr>
            <a:stCxn id="14" idx="0"/>
            <a:endCxn id="22" idx="5"/>
          </p:cNvCxnSpPr>
          <p:nvPr/>
        </p:nvCxnSpPr>
        <p:spPr>
          <a:xfrm flipH="1" flipV="1">
            <a:off x="8006234" y="4817109"/>
            <a:ext cx="283401" cy="438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3872E33B-D44D-4C86-ACC6-25C71DE24B33}"/>
              </a:ext>
            </a:extLst>
          </p:cNvPr>
          <p:cNvSpPr txBox="1"/>
          <p:nvPr/>
        </p:nvSpPr>
        <p:spPr>
          <a:xfrm>
            <a:off x="7529096" y="4448376"/>
            <a:ext cx="563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9732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2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ipsa 17">
            <a:extLst>
              <a:ext uri="{FF2B5EF4-FFF2-40B4-BE49-F238E27FC236}">
                <a16:creationId xmlns:a16="http://schemas.microsoft.com/office/drawing/2014/main" id="{3C76AC71-23EB-42B4-8AD3-6C1EEE1CD25A}"/>
              </a:ext>
            </a:extLst>
          </p:cNvPr>
          <p:cNvSpPr/>
          <p:nvPr/>
        </p:nvSpPr>
        <p:spPr>
          <a:xfrm>
            <a:off x="9907921" y="5255491"/>
            <a:ext cx="563420" cy="5449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14327C0E-41D0-4C30-8AAB-8CA8D0599BAB}"/>
              </a:ext>
            </a:extLst>
          </p:cNvPr>
          <p:cNvSpPr txBox="1"/>
          <p:nvPr/>
        </p:nvSpPr>
        <p:spPr>
          <a:xfrm>
            <a:off x="9907921" y="5343298"/>
            <a:ext cx="563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7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9DACEE7-8E7A-4F25-B12E-B8AAFCA5E0DB}"/>
              </a:ext>
            </a:extLst>
          </p:cNvPr>
          <p:cNvSpPr txBox="1"/>
          <p:nvPr/>
        </p:nvSpPr>
        <p:spPr>
          <a:xfrm>
            <a:off x="757382" y="1330036"/>
            <a:ext cx="10261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DNK zapis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163E3E1-0A7E-4529-8228-89805E51164D}"/>
              </a:ext>
            </a:extLst>
          </p:cNvPr>
          <p:cNvSpPr txBox="1"/>
          <p:nvPr/>
        </p:nvSpPr>
        <p:spPr>
          <a:xfrm>
            <a:off x="889503" y="2060476"/>
            <a:ext cx="2984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Znaki:  A, C, G, T</a:t>
            </a: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AGCTTTTCATTCT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3380878-683D-4BBE-8111-B7757EFBC4EA}"/>
              </a:ext>
            </a:extLst>
          </p:cNvPr>
          <p:cNvSpPr txBox="1"/>
          <p:nvPr/>
        </p:nvSpPr>
        <p:spPr>
          <a:xfrm>
            <a:off x="889503" y="3109641"/>
            <a:ext cx="15211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frekvence</a:t>
            </a:r>
          </a:p>
          <a:p>
            <a:pPr lvl="1"/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 2</a:t>
            </a:r>
          </a:p>
          <a:p>
            <a:pPr lvl="1"/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  3</a:t>
            </a:r>
          </a:p>
          <a:p>
            <a:pPr lvl="1"/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G:  1</a:t>
            </a:r>
          </a:p>
          <a:p>
            <a:pPr lvl="1"/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 7</a:t>
            </a: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67C7FEA0-58BF-46E3-963E-AE7CDCB122B6}"/>
              </a:ext>
            </a:extLst>
          </p:cNvPr>
          <p:cNvSpPr/>
          <p:nvPr/>
        </p:nvSpPr>
        <p:spPr>
          <a:xfrm>
            <a:off x="7042725" y="5255491"/>
            <a:ext cx="563420" cy="5449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773EACDA-F7E6-4B9E-89D4-5E9176DDF1E6}"/>
              </a:ext>
            </a:extLst>
          </p:cNvPr>
          <p:cNvSpPr txBox="1"/>
          <p:nvPr/>
        </p:nvSpPr>
        <p:spPr>
          <a:xfrm>
            <a:off x="7042725" y="5343298"/>
            <a:ext cx="563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G: 1</a:t>
            </a:r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BCF62528-98C1-412C-BF26-B5D721A016AF}"/>
              </a:ext>
            </a:extLst>
          </p:cNvPr>
          <p:cNvSpPr/>
          <p:nvPr/>
        </p:nvSpPr>
        <p:spPr>
          <a:xfrm>
            <a:off x="8007925" y="5255491"/>
            <a:ext cx="563420" cy="5449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FA143581-2020-4373-8758-10D3DBE921D3}"/>
              </a:ext>
            </a:extLst>
          </p:cNvPr>
          <p:cNvSpPr txBox="1"/>
          <p:nvPr/>
        </p:nvSpPr>
        <p:spPr>
          <a:xfrm>
            <a:off x="8007925" y="5343298"/>
            <a:ext cx="563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2</a:t>
            </a:r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D16F789B-331F-47EC-8D86-2A6A21070A9E}"/>
              </a:ext>
            </a:extLst>
          </p:cNvPr>
          <p:cNvSpPr/>
          <p:nvPr/>
        </p:nvSpPr>
        <p:spPr>
          <a:xfrm>
            <a:off x="8971434" y="5270880"/>
            <a:ext cx="563420" cy="5449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4B799E1C-B5BB-43E1-8836-DD1A37BFAE18}"/>
              </a:ext>
            </a:extLst>
          </p:cNvPr>
          <p:cNvSpPr txBox="1"/>
          <p:nvPr/>
        </p:nvSpPr>
        <p:spPr>
          <a:xfrm>
            <a:off x="8971434" y="5358687"/>
            <a:ext cx="563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 3</a:t>
            </a:r>
          </a:p>
        </p:txBody>
      </p:sp>
      <p:cxnSp>
        <p:nvCxnSpPr>
          <p:cNvPr id="21" name="Raven povezovalnik 20">
            <a:extLst>
              <a:ext uri="{FF2B5EF4-FFF2-40B4-BE49-F238E27FC236}">
                <a16:creationId xmlns:a16="http://schemas.microsoft.com/office/drawing/2014/main" id="{CB4FA024-A87A-444E-B145-038642C129E4}"/>
              </a:ext>
            </a:extLst>
          </p:cNvPr>
          <p:cNvCxnSpPr>
            <a:cxnSpLocks/>
            <a:stCxn id="10" idx="0"/>
            <a:endCxn id="22" idx="3"/>
          </p:cNvCxnSpPr>
          <p:nvPr/>
        </p:nvCxnSpPr>
        <p:spPr>
          <a:xfrm flipV="1">
            <a:off x="7324435" y="4817109"/>
            <a:ext cx="283401" cy="438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a 21">
            <a:extLst>
              <a:ext uri="{FF2B5EF4-FFF2-40B4-BE49-F238E27FC236}">
                <a16:creationId xmlns:a16="http://schemas.microsoft.com/office/drawing/2014/main" id="{3ABF2469-217A-4B18-B004-7735D5B7E4CF}"/>
              </a:ext>
            </a:extLst>
          </p:cNvPr>
          <p:cNvSpPr/>
          <p:nvPr/>
        </p:nvSpPr>
        <p:spPr>
          <a:xfrm>
            <a:off x="7525325" y="4351968"/>
            <a:ext cx="563420" cy="5449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Raven povezovalnik 24">
            <a:extLst>
              <a:ext uri="{FF2B5EF4-FFF2-40B4-BE49-F238E27FC236}">
                <a16:creationId xmlns:a16="http://schemas.microsoft.com/office/drawing/2014/main" id="{BD74CB7B-2DFE-4861-9EB9-B3DD88B2A0D0}"/>
              </a:ext>
            </a:extLst>
          </p:cNvPr>
          <p:cNvCxnSpPr>
            <a:stCxn id="14" idx="0"/>
            <a:endCxn id="22" idx="5"/>
          </p:cNvCxnSpPr>
          <p:nvPr/>
        </p:nvCxnSpPr>
        <p:spPr>
          <a:xfrm flipH="1" flipV="1">
            <a:off x="8006234" y="4817109"/>
            <a:ext cx="283401" cy="438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3872E33B-D44D-4C86-ACC6-25C71DE24B33}"/>
              </a:ext>
            </a:extLst>
          </p:cNvPr>
          <p:cNvSpPr txBox="1"/>
          <p:nvPr/>
        </p:nvSpPr>
        <p:spPr>
          <a:xfrm>
            <a:off x="7529096" y="4448376"/>
            <a:ext cx="563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EC72238C-5670-4189-B07E-262D62B49D9B}"/>
              </a:ext>
            </a:extLst>
          </p:cNvPr>
          <p:cNvSpPr/>
          <p:nvPr/>
        </p:nvSpPr>
        <p:spPr>
          <a:xfrm>
            <a:off x="7001666" y="3334152"/>
            <a:ext cx="563420" cy="5449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27E19C7C-757A-4980-995C-CDE688768313}"/>
              </a:ext>
            </a:extLst>
          </p:cNvPr>
          <p:cNvSpPr txBox="1"/>
          <p:nvPr/>
        </p:nvSpPr>
        <p:spPr>
          <a:xfrm>
            <a:off x="7001666" y="3430559"/>
            <a:ext cx="563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id="{FDB8042A-980A-4556-B6F9-F6B3A7E7000C}"/>
              </a:ext>
            </a:extLst>
          </p:cNvPr>
          <p:cNvCxnSpPr>
            <a:cxnSpLocks/>
          </p:cNvCxnSpPr>
          <p:nvPr/>
        </p:nvCxnSpPr>
        <p:spPr>
          <a:xfrm flipV="1">
            <a:off x="6663610" y="3769113"/>
            <a:ext cx="418318" cy="590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id="{893592EE-B995-4D32-A1D9-EC80EAACD68B}"/>
              </a:ext>
            </a:extLst>
          </p:cNvPr>
          <p:cNvCxnSpPr>
            <a:cxnSpLocks/>
          </p:cNvCxnSpPr>
          <p:nvPr/>
        </p:nvCxnSpPr>
        <p:spPr>
          <a:xfrm flipH="1" flipV="1">
            <a:off x="7486379" y="3779735"/>
            <a:ext cx="290488" cy="568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a 39">
            <a:extLst>
              <a:ext uri="{FF2B5EF4-FFF2-40B4-BE49-F238E27FC236}">
                <a16:creationId xmlns:a16="http://schemas.microsoft.com/office/drawing/2014/main" id="{16FAF03A-FB97-4B70-9DE2-520FD10CA701}"/>
              </a:ext>
            </a:extLst>
          </p:cNvPr>
          <p:cNvSpPr/>
          <p:nvPr/>
        </p:nvSpPr>
        <p:spPr>
          <a:xfrm>
            <a:off x="7781032" y="2121695"/>
            <a:ext cx="563420" cy="5449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EC2399DA-8C96-46A4-B238-31A4E40F34F6}"/>
              </a:ext>
            </a:extLst>
          </p:cNvPr>
          <p:cNvSpPr txBox="1"/>
          <p:nvPr/>
        </p:nvSpPr>
        <p:spPr>
          <a:xfrm>
            <a:off x="7781032" y="2218102"/>
            <a:ext cx="563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cxnSp>
        <p:nvCxnSpPr>
          <p:cNvPr id="42" name="Raven povezovalnik 41">
            <a:extLst>
              <a:ext uri="{FF2B5EF4-FFF2-40B4-BE49-F238E27FC236}">
                <a16:creationId xmlns:a16="http://schemas.microsoft.com/office/drawing/2014/main" id="{B58B9E35-A475-451F-9ABA-5E323969CCB1}"/>
              </a:ext>
            </a:extLst>
          </p:cNvPr>
          <p:cNvCxnSpPr>
            <a:cxnSpLocks/>
            <a:stCxn id="20" idx="0"/>
            <a:endCxn id="40" idx="3"/>
          </p:cNvCxnSpPr>
          <p:nvPr/>
        </p:nvCxnSpPr>
        <p:spPr>
          <a:xfrm flipV="1">
            <a:off x="7283376" y="2586836"/>
            <a:ext cx="580167" cy="747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ven povezovalnik 45">
            <a:extLst>
              <a:ext uri="{FF2B5EF4-FFF2-40B4-BE49-F238E27FC236}">
                <a16:creationId xmlns:a16="http://schemas.microsoft.com/office/drawing/2014/main" id="{DE58C408-2403-4CDC-9266-5220041CD261}"/>
              </a:ext>
            </a:extLst>
          </p:cNvPr>
          <p:cNvCxnSpPr>
            <a:cxnSpLocks/>
          </p:cNvCxnSpPr>
          <p:nvPr/>
        </p:nvCxnSpPr>
        <p:spPr>
          <a:xfrm flipH="1" flipV="1">
            <a:off x="8250683" y="2605307"/>
            <a:ext cx="720751" cy="1754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E3DC916E-04D7-4597-92BE-602A21F2FB0D}"/>
              </a:ext>
            </a:extLst>
          </p:cNvPr>
          <p:cNvSpPr txBox="1"/>
          <p:nvPr/>
        </p:nvSpPr>
        <p:spPr>
          <a:xfrm>
            <a:off x="7294366" y="2612325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0" name="PoljeZBesedilom 59">
            <a:extLst>
              <a:ext uri="{FF2B5EF4-FFF2-40B4-BE49-F238E27FC236}">
                <a16:creationId xmlns:a16="http://schemas.microsoft.com/office/drawing/2014/main" id="{A7F4CFA9-D142-490E-8144-E99DF11B19F3}"/>
              </a:ext>
            </a:extLst>
          </p:cNvPr>
          <p:cNvSpPr txBox="1"/>
          <p:nvPr/>
        </p:nvSpPr>
        <p:spPr>
          <a:xfrm>
            <a:off x="8496002" y="3259723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923FFF6B-CC5E-42F2-A2CF-DBAB52B1D301}"/>
              </a:ext>
            </a:extLst>
          </p:cNvPr>
          <p:cNvSpPr txBox="1"/>
          <p:nvPr/>
        </p:nvSpPr>
        <p:spPr>
          <a:xfrm>
            <a:off x="6552046" y="3790128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2" name="PoljeZBesedilom 61">
            <a:extLst>
              <a:ext uri="{FF2B5EF4-FFF2-40B4-BE49-F238E27FC236}">
                <a16:creationId xmlns:a16="http://schemas.microsoft.com/office/drawing/2014/main" id="{F527ECEA-0F72-4291-A27B-CC44A05514BB}"/>
              </a:ext>
            </a:extLst>
          </p:cNvPr>
          <p:cNvSpPr txBox="1"/>
          <p:nvPr/>
        </p:nvSpPr>
        <p:spPr>
          <a:xfrm>
            <a:off x="7456987" y="3807022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7457A392-AD76-4EF3-A475-87C1A5968742}"/>
              </a:ext>
            </a:extLst>
          </p:cNvPr>
          <p:cNvSpPr txBox="1"/>
          <p:nvPr/>
        </p:nvSpPr>
        <p:spPr>
          <a:xfrm>
            <a:off x="7147745" y="4798352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4" name="PoljeZBesedilom 63">
            <a:extLst>
              <a:ext uri="{FF2B5EF4-FFF2-40B4-BE49-F238E27FC236}">
                <a16:creationId xmlns:a16="http://schemas.microsoft.com/office/drawing/2014/main" id="{27B22CDD-8058-4B0C-8E19-CD6F262DE48E}"/>
              </a:ext>
            </a:extLst>
          </p:cNvPr>
          <p:cNvSpPr txBox="1"/>
          <p:nvPr/>
        </p:nvSpPr>
        <p:spPr>
          <a:xfrm>
            <a:off x="8022619" y="4832143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5" name="PoljeZBesedilom 64">
            <a:extLst>
              <a:ext uri="{FF2B5EF4-FFF2-40B4-BE49-F238E27FC236}">
                <a16:creationId xmlns:a16="http://schemas.microsoft.com/office/drawing/2014/main" id="{B1CA7917-499B-4638-BE06-CA9465DA9B87}"/>
              </a:ext>
            </a:extLst>
          </p:cNvPr>
          <p:cNvSpPr txBox="1"/>
          <p:nvPr/>
        </p:nvSpPr>
        <p:spPr>
          <a:xfrm>
            <a:off x="1071419" y="4978492"/>
            <a:ext cx="1047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 00</a:t>
            </a: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PoljeZBesedilom 65">
            <a:extLst>
              <a:ext uri="{FF2B5EF4-FFF2-40B4-BE49-F238E27FC236}">
                <a16:creationId xmlns:a16="http://schemas.microsoft.com/office/drawing/2014/main" id="{B735CC2D-F621-4984-B01A-C73AFDCD6F99}"/>
              </a:ext>
            </a:extLst>
          </p:cNvPr>
          <p:cNvSpPr txBox="1"/>
          <p:nvPr/>
        </p:nvSpPr>
        <p:spPr>
          <a:xfrm>
            <a:off x="1071419" y="5257269"/>
            <a:ext cx="1047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G: 010</a:t>
            </a: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PoljeZBesedilom 66">
            <a:extLst>
              <a:ext uri="{FF2B5EF4-FFF2-40B4-BE49-F238E27FC236}">
                <a16:creationId xmlns:a16="http://schemas.microsoft.com/office/drawing/2014/main" id="{0CA5D60E-C32D-43A6-8261-A352D0422B8D}"/>
              </a:ext>
            </a:extLst>
          </p:cNvPr>
          <p:cNvSpPr txBox="1"/>
          <p:nvPr/>
        </p:nvSpPr>
        <p:spPr>
          <a:xfrm>
            <a:off x="1069728" y="5579037"/>
            <a:ext cx="1047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011</a:t>
            </a: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PoljeZBesedilom 67">
            <a:extLst>
              <a:ext uri="{FF2B5EF4-FFF2-40B4-BE49-F238E27FC236}">
                <a16:creationId xmlns:a16="http://schemas.microsoft.com/office/drawing/2014/main" id="{55DE9AE0-6F7D-4D93-8973-1D6DC4EB5171}"/>
              </a:ext>
            </a:extLst>
          </p:cNvPr>
          <p:cNvSpPr txBox="1"/>
          <p:nvPr/>
        </p:nvSpPr>
        <p:spPr>
          <a:xfrm>
            <a:off x="1068037" y="5900805"/>
            <a:ext cx="1047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1</a:t>
            </a: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PoljeZBesedilom 68">
            <a:extLst>
              <a:ext uri="{FF2B5EF4-FFF2-40B4-BE49-F238E27FC236}">
                <a16:creationId xmlns:a16="http://schemas.microsoft.com/office/drawing/2014/main" id="{33D2F761-D2C5-4A30-97C7-B845DF80F3CE}"/>
              </a:ext>
            </a:extLst>
          </p:cNvPr>
          <p:cNvSpPr txBox="1"/>
          <p:nvPr/>
        </p:nvSpPr>
        <p:spPr>
          <a:xfrm>
            <a:off x="2713675" y="5001420"/>
            <a:ext cx="2752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Huffmanov zapis: 0110100011110001111001 </a:t>
            </a:r>
          </a:p>
        </p:txBody>
      </p:sp>
      <p:sp>
        <p:nvSpPr>
          <p:cNvPr id="70" name="PoljeZBesedilom 69">
            <a:extLst>
              <a:ext uri="{FF2B5EF4-FFF2-40B4-BE49-F238E27FC236}">
                <a16:creationId xmlns:a16="http://schemas.microsoft.com/office/drawing/2014/main" id="{7FB69182-DCBA-400C-8AB4-79D0900E9262}"/>
              </a:ext>
            </a:extLst>
          </p:cNvPr>
          <p:cNvSpPr txBox="1"/>
          <p:nvPr/>
        </p:nvSpPr>
        <p:spPr>
          <a:xfrm>
            <a:off x="2649636" y="5948843"/>
            <a:ext cx="449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zapis 13 znakov potrebujemo 22 bitov. </a:t>
            </a:r>
          </a:p>
        </p:txBody>
      </p:sp>
    </p:spTree>
    <p:extLst>
      <p:ext uri="{BB962C8B-B14F-4D97-AF65-F5344CB8AC3E}">
        <p14:creationId xmlns:p14="http://schemas.microsoft.com/office/powerpoint/2010/main" val="275729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20937 -0.13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69" y="-6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20937 -0.134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69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17 0.00185 L 0.02317 0.00231 C 0.00937 -0.01621 0.02396 0.00185 0.00351 -0.01783 C 0.00143 -0.01968 -0.00039 -0.02292 -0.00235 -0.025 C -0.00417 -0.02708 -0.00651 -0.02801 -0.00821 -0.03033 C -0.01081 -0.03403 -0.01263 -0.03935 -0.01498 -0.04306 C -0.0211 -0.05185 -0.03242 -0.06482 -0.03946 -0.07176 C -0.04232 -0.07431 -0.04545 -0.07593 -0.04831 -0.07894 C -0.05091 -0.08148 -0.05339 -0.08496 -0.05599 -0.08796 C -0.05795 -0.08982 -0.06003 -0.09121 -0.06198 -0.09329 C -0.06328 -0.09468 -0.06433 -0.09722 -0.06576 -0.09838 C -0.06862 -0.10093 -0.07188 -0.10139 -0.07461 -0.10394 C -0.07774 -0.10671 -0.08034 -0.11158 -0.08347 -0.11482 C -0.08594 -0.11736 -0.08867 -0.11921 -0.09115 -0.12199 C -0.09258 -0.12338 -0.09375 -0.1257 -0.09519 -0.12732 C -0.10078 -0.13403 -0.09753 -0.12801 -0.09987 -0.13241 " pathEditMode="fixed" rAng="0" ptsTypes="AAAAAAAAAAAA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669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17 0.00186 L 0.02317 0.00232 C 0.00937 -0.0162 0.02396 0.00186 0.00351 -0.01782 C 0.00143 -0.01967 -0.00039 -0.02291 -0.00235 -0.025 C -0.00417 -0.02708 -0.00651 -0.02801 -0.00821 -0.03032 C -0.01081 -0.03402 -0.01263 -0.03935 -0.01498 -0.04305 C -0.0211 -0.05185 -0.03242 -0.06481 -0.03946 -0.07176 C -0.04232 -0.0743 -0.04545 -0.07592 -0.04831 -0.07893 C -0.05091 -0.08148 -0.05339 -0.08495 -0.05599 -0.08796 C -0.05795 -0.08981 -0.06003 -0.0912 -0.06198 -0.09328 C -0.06328 -0.09467 -0.06433 -0.09722 -0.06576 -0.09838 C -0.06862 -0.10092 -0.07188 -0.10139 -0.07461 -0.10393 C -0.07774 -0.10671 -0.08034 -0.11157 -0.08347 -0.11481 C -0.08594 -0.11736 -0.08867 -0.11921 -0.09115 -0.12199 C -0.09258 -0.12338 -0.09375 -0.12569 -0.09519 -0.12731 C -0.10078 -0.13402 -0.09753 -0.12801 -0.09987 -0.1324 " pathEditMode="fixed" rAng="0" ptsTypes="AAAAAAAAAAAAAA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6" grpId="0" animBg="1"/>
      <p:bldP spid="17" grpId="0"/>
      <p:bldP spid="20" grpId="0" animBg="1"/>
      <p:bldP spid="23" grpId="0"/>
      <p:bldP spid="40" grpId="0" animBg="1"/>
      <p:bldP spid="41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219A80-9522-41A4-A692-C6D2CF78B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sl-SI">
                <a:solidFill>
                  <a:srgbClr val="FFFEFF"/>
                </a:solidFill>
              </a:rPr>
              <a:t>KONSTRUKCIJA HUFFMANOVEGA DREVESA</a:t>
            </a:r>
          </a:p>
        </p:txBody>
      </p:sp>
      <p:graphicFrame>
        <p:nvGraphicFramePr>
          <p:cNvPr id="7" name="Označba mesta vsebine 2">
            <a:extLst>
              <a:ext uri="{FF2B5EF4-FFF2-40B4-BE49-F238E27FC236}">
                <a16:creationId xmlns:a16="http://schemas.microsoft.com/office/drawing/2014/main" id="{EEA042DF-A25F-4F3E-9E21-DE88912A35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569604"/>
              </p:ext>
            </p:extLst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268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F3C829-D7E4-4C97-B0FE-95E3890DF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73F3C829-D7E4-4C97-B0FE-95E3890DF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73F3C829-D7E4-4C97-B0FE-95E3890DF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73F3C829-D7E4-4C97-B0FE-95E3890DF8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7CD8FA-9D3D-4AC4-843F-5EE993D6E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147CD8FA-9D3D-4AC4-843F-5EE993D6E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147CD8FA-9D3D-4AC4-843F-5EE993D6E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147CD8FA-9D3D-4AC4-843F-5EE993D6E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7A9B3C-5DF5-4684-B27B-8BEE260E0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487A9B3C-5DF5-4684-B27B-8BEE260E0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487A9B3C-5DF5-4684-B27B-8BEE260E0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487A9B3C-5DF5-4684-B27B-8BEE260E0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1D0C9F-C735-49DB-96E6-B27D7537E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341D0C9F-C735-49DB-96E6-B27D7537E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341D0C9F-C735-49DB-96E6-B27D7537E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341D0C9F-C735-49DB-96E6-B27D7537E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E159FA-516B-4334-A586-D9D74409B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7E159FA-516B-4334-A586-D9D74409B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7E159FA-516B-4334-A586-D9D74409B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A7E159FA-516B-4334-A586-D9D74409B7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08246E-6CEE-40F7-8E4C-F8F557757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D208246E-6CEE-40F7-8E4C-F8F557757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D208246E-6CEE-40F7-8E4C-F8F557757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D208246E-6CEE-40F7-8E4C-F8F557757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B95E96-4E3D-4974-B52E-5AF29BC86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A7B95E96-4E3D-4974-B52E-5AF29BC86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A7B95E96-4E3D-4974-B52E-5AF29BC86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A7B95E96-4E3D-4974-B52E-5AF29BC86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BD14E3-4B26-42A9-9BE6-EDC961050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51BD14E3-4B26-42A9-9BE6-EDC961050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51BD14E3-4B26-42A9-9BE6-EDC961050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51BD14E3-4B26-42A9-9BE6-EDC961050C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7D1A0-C5A1-4805-A96E-4EE135FE5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2C27D1A0-C5A1-4805-A96E-4EE135FE5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2C27D1A0-C5A1-4805-A96E-4EE135FE5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2C27D1A0-C5A1-4805-A96E-4EE135FE5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476571-8D84-4752-A135-C4D2BC021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71476571-8D84-4752-A135-C4D2BC021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71476571-8D84-4752-A135-C4D2BC021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71476571-8D84-4752-A135-C4D2BC021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A5A24E-E636-416D-8EE6-5143423AB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81A5A24E-E636-416D-8EE6-5143423AB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81A5A24E-E636-416D-8EE6-5143423AB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81A5A24E-E636-416D-8EE6-5143423AB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1A9321-64F3-43A4-97B8-35A966165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B31A9321-64F3-43A4-97B8-35A966165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B31A9321-64F3-43A4-97B8-35A966165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B31A9321-64F3-43A4-97B8-35A9661656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005FAB-BFF2-4491-A549-AC3934515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75005FAB-BFF2-4491-A549-AC3934515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75005FAB-BFF2-4491-A549-AC3934515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75005FAB-BFF2-4491-A549-AC3934515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12C004-AA19-4704-8A46-09365D238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D512C004-AA19-4704-8A46-09365D238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D512C004-AA19-4704-8A46-09365D238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D512C004-AA19-4704-8A46-09365D238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1D2945-2263-4C8E-95C1-76C12D7DC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EA1D2945-2263-4C8E-95C1-76C12D7DC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EA1D2945-2263-4C8E-95C1-76C12D7DC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>
                                            <p:graphicEl>
                                              <a:dgm id="{EA1D2945-2263-4C8E-95C1-76C12D7DC3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9DACEE7-8E7A-4F25-B12E-B8AAFCA5E0DB}"/>
              </a:ext>
            </a:extLst>
          </p:cNvPr>
          <p:cNvSpPr txBox="1"/>
          <p:nvPr/>
        </p:nvSpPr>
        <p:spPr>
          <a:xfrm>
            <a:off x="757382" y="1330036"/>
            <a:ext cx="10261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Zgled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163E3E1-0A7E-4529-8228-89805E51164D}"/>
              </a:ext>
            </a:extLst>
          </p:cNvPr>
          <p:cNvSpPr txBox="1"/>
          <p:nvPr/>
        </p:nvSpPr>
        <p:spPr>
          <a:xfrm>
            <a:off x="861794" y="1803445"/>
            <a:ext cx="4617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„Fakulteta za matematiko in fiziko“</a:t>
            </a:r>
          </a:p>
        </p:txBody>
      </p:sp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9294AD65-572B-4992-8D17-40575BEE55F6}"/>
              </a:ext>
            </a:extLst>
          </p:cNvPr>
          <p:cNvSpPr txBox="1"/>
          <p:nvPr/>
        </p:nvSpPr>
        <p:spPr>
          <a:xfrm>
            <a:off x="767547" y="2703755"/>
            <a:ext cx="109091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600" dirty="0">
                <a:latin typeface="Consolas" panose="020B0609020204030204" pitchFamily="49" charset="0"/>
              </a:rPr>
              <a:t>ASCII: 010001100110000101101011011101010110110001110100011001010111010001100001001000000111101001100001001000000110110101100001011101000110010101101101011000010111010001101001011010110110111100100000011010010110111000100000011001100110100101111010011010010110101101101111  |  dolžina: 264</a:t>
            </a:r>
          </a:p>
        </p:txBody>
      </p:sp>
    </p:spTree>
    <p:extLst>
      <p:ext uri="{BB962C8B-B14F-4D97-AF65-F5344CB8AC3E}">
        <p14:creationId xmlns:p14="http://schemas.microsoft.com/office/powerpoint/2010/main" val="145950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9DACEE7-8E7A-4F25-B12E-B8AAFCA5E0DB}"/>
              </a:ext>
            </a:extLst>
          </p:cNvPr>
          <p:cNvSpPr txBox="1"/>
          <p:nvPr/>
        </p:nvSpPr>
        <p:spPr>
          <a:xfrm>
            <a:off x="757382" y="1330036"/>
            <a:ext cx="10261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Zgled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163E3E1-0A7E-4529-8228-89805E51164D}"/>
              </a:ext>
            </a:extLst>
          </p:cNvPr>
          <p:cNvSpPr txBox="1"/>
          <p:nvPr/>
        </p:nvSpPr>
        <p:spPr>
          <a:xfrm>
            <a:off x="861794" y="1803445"/>
            <a:ext cx="4617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„Fakulteta za matematiko in fiziko“</a:t>
            </a:r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FF134676-CECE-4137-A10D-0CAD4531028E}"/>
              </a:ext>
            </a:extLst>
          </p:cNvPr>
          <p:cNvSpPr/>
          <p:nvPr/>
        </p:nvSpPr>
        <p:spPr>
          <a:xfrm>
            <a:off x="515800" y="598070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C4144DE-7508-4C98-95C0-8A378D08D001}"/>
              </a:ext>
            </a:extLst>
          </p:cNvPr>
          <p:cNvSpPr txBox="1"/>
          <p:nvPr/>
        </p:nvSpPr>
        <p:spPr>
          <a:xfrm>
            <a:off x="515800" y="609928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F4BE52FE-76C7-4D6F-8946-1981DD559EDE}"/>
              </a:ext>
            </a:extLst>
          </p:cNvPr>
          <p:cNvSpPr/>
          <p:nvPr/>
        </p:nvSpPr>
        <p:spPr>
          <a:xfrm>
            <a:off x="1344366" y="598070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84C7951D-4B64-485E-B41D-932021591A31}"/>
              </a:ext>
            </a:extLst>
          </p:cNvPr>
          <p:cNvSpPr txBox="1"/>
          <p:nvPr/>
        </p:nvSpPr>
        <p:spPr>
          <a:xfrm>
            <a:off x="1344366" y="610333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5</a:t>
            </a:r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55045BB8-42AA-4FF4-AE88-7F08F299890F}"/>
              </a:ext>
            </a:extLst>
          </p:cNvPr>
          <p:cNvSpPr/>
          <p:nvPr/>
        </p:nvSpPr>
        <p:spPr>
          <a:xfrm>
            <a:off x="2172932" y="598070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6526810F-40D7-4A6C-A8A9-5B37A96CA908}"/>
              </a:ext>
            </a:extLst>
          </p:cNvPr>
          <p:cNvSpPr txBox="1"/>
          <p:nvPr/>
        </p:nvSpPr>
        <p:spPr>
          <a:xfrm>
            <a:off x="2172932" y="609928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k: 3</a:t>
            </a:r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062E7FB2-D47A-484F-B042-0E699A0648CB}"/>
              </a:ext>
            </a:extLst>
          </p:cNvPr>
          <p:cNvSpPr/>
          <p:nvPr/>
        </p:nvSpPr>
        <p:spPr>
          <a:xfrm>
            <a:off x="3001498" y="598070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0A59A698-798F-403A-9716-0D0F388B5676}"/>
              </a:ext>
            </a:extLst>
          </p:cNvPr>
          <p:cNvSpPr txBox="1"/>
          <p:nvPr/>
        </p:nvSpPr>
        <p:spPr>
          <a:xfrm>
            <a:off x="3001498" y="609928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u: 1</a:t>
            </a:r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E2D934EE-26E5-4FFF-AFB4-9E62FCD45949}"/>
              </a:ext>
            </a:extLst>
          </p:cNvPr>
          <p:cNvSpPr/>
          <p:nvPr/>
        </p:nvSpPr>
        <p:spPr>
          <a:xfrm>
            <a:off x="3830064" y="598070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A578365B-CE00-44C9-9E94-5E4E50FD1268}"/>
              </a:ext>
            </a:extLst>
          </p:cNvPr>
          <p:cNvSpPr txBox="1"/>
          <p:nvPr/>
        </p:nvSpPr>
        <p:spPr>
          <a:xfrm>
            <a:off x="3830064" y="610333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1</a:t>
            </a:r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1E4DB2ED-16BA-4E03-9CAC-5B89BA31C0F6}"/>
              </a:ext>
            </a:extLst>
          </p:cNvPr>
          <p:cNvSpPr/>
          <p:nvPr/>
        </p:nvSpPr>
        <p:spPr>
          <a:xfrm>
            <a:off x="4658630" y="598070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7FA9ADE4-E50B-4E64-B829-78E539EE19E8}"/>
              </a:ext>
            </a:extLst>
          </p:cNvPr>
          <p:cNvSpPr txBox="1"/>
          <p:nvPr/>
        </p:nvSpPr>
        <p:spPr>
          <a:xfrm>
            <a:off x="4658630" y="609928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4</a:t>
            </a:r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48162C59-3F59-4A1B-AE40-DA8E14638613}"/>
              </a:ext>
            </a:extLst>
          </p:cNvPr>
          <p:cNvSpPr/>
          <p:nvPr/>
        </p:nvSpPr>
        <p:spPr>
          <a:xfrm>
            <a:off x="5479170" y="598070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5090D810-2082-49E5-840E-1057D173A00E}"/>
              </a:ext>
            </a:extLst>
          </p:cNvPr>
          <p:cNvSpPr txBox="1"/>
          <p:nvPr/>
        </p:nvSpPr>
        <p:spPr>
          <a:xfrm>
            <a:off x="5489680" y="609928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2</a:t>
            </a:r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id="{1FDB8397-7346-48D5-B79B-5D1F388F5B41}"/>
              </a:ext>
            </a:extLst>
          </p:cNvPr>
          <p:cNvSpPr/>
          <p:nvPr/>
        </p:nvSpPr>
        <p:spPr>
          <a:xfrm>
            <a:off x="6307736" y="598070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D1C520AD-C470-4AEB-BB3E-8F7CCB12F8EC}"/>
              </a:ext>
            </a:extLst>
          </p:cNvPr>
          <p:cNvSpPr txBox="1"/>
          <p:nvPr/>
        </p:nvSpPr>
        <p:spPr>
          <a:xfrm>
            <a:off x="6307736" y="610333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 ': 4</a:t>
            </a:r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id="{5D11AD2B-0DD8-4BD1-90E8-162D50D32B62}"/>
              </a:ext>
            </a:extLst>
          </p:cNvPr>
          <p:cNvSpPr/>
          <p:nvPr/>
        </p:nvSpPr>
        <p:spPr>
          <a:xfrm>
            <a:off x="7136302" y="598070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1F9560AD-D41E-4A86-A7C4-967BE7C8C576}"/>
              </a:ext>
            </a:extLst>
          </p:cNvPr>
          <p:cNvSpPr txBox="1"/>
          <p:nvPr/>
        </p:nvSpPr>
        <p:spPr>
          <a:xfrm>
            <a:off x="7136302" y="609928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 2</a:t>
            </a:r>
          </a:p>
        </p:txBody>
      </p:sp>
      <p:sp>
        <p:nvSpPr>
          <p:cNvPr id="27" name="Elipsa 26">
            <a:extLst>
              <a:ext uri="{FF2B5EF4-FFF2-40B4-BE49-F238E27FC236}">
                <a16:creationId xmlns:a16="http://schemas.microsoft.com/office/drawing/2014/main" id="{23469FA0-012A-4CAB-BAEE-A9C01019366D}"/>
              </a:ext>
            </a:extLst>
          </p:cNvPr>
          <p:cNvSpPr/>
          <p:nvPr/>
        </p:nvSpPr>
        <p:spPr>
          <a:xfrm>
            <a:off x="7964868" y="598070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A09498D5-A330-4DAE-96C0-A78F2C52EDCE}"/>
              </a:ext>
            </a:extLst>
          </p:cNvPr>
          <p:cNvSpPr txBox="1"/>
          <p:nvPr/>
        </p:nvSpPr>
        <p:spPr>
          <a:xfrm>
            <a:off x="7964868" y="609928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2</a:t>
            </a:r>
          </a:p>
        </p:txBody>
      </p:sp>
      <p:sp>
        <p:nvSpPr>
          <p:cNvPr id="29" name="Elipsa 28">
            <a:extLst>
              <a:ext uri="{FF2B5EF4-FFF2-40B4-BE49-F238E27FC236}">
                <a16:creationId xmlns:a16="http://schemas.microsoft.com/office/drawing/2014/main" id="{85678EDA-5D2A-4090-B61A-85C8B7EF7E78}"/>
              </a:ext>
            </a:extLst>
          </p:cNvPr>
          <p:cNvSpPr/>
          <p:nvPr/>
        </p:nvSpPr>
        <p:spPr>
          <a:xfrm>
            <a:off x="8793434" y="598070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A874B1D5-1B00-48E1-B628-21E888B68E90}"/>
              </a:ext>
            </a:extLst>
          </p:cNvPr>
          <p:cNvSpPr txBox="1"/>
          <p:nvPr/>
        </p:nvSpPr>
        <p:spPr>
          <a:xfrm>
            <a:off x="8793434" y="610333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4</a:t>
            </a:r>
          </a:p>
        </p:txBody>
      </p:sp>
      <p:sp>
        <p:nvSpPr>
          <p:cNvPr id="31" name="Elipsa 30">
            <a:extLst>
              <a:ext uri="{FF2B5EF4-FFF2-40B4-BE49-F238E27FC236}">
                <a16:creationId xmlns:a16="http://schemas.microsoft.com/office/drawing/2014/main" id="{7D5FC3BD-0F7D-422D-B1B9-BAE48CE04814}"/>
              </a:ext>
            </a:extLst>
          </p:cNvPr>
          <p:cNvSpPr/>
          <p:nvPr/>
        </p:nvSpPr>
        <p:spPr>
          <a:xfrm>
            <a:off x="9622000" y="598070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6B5EAD29-C326-4AA0-8881-DA29A1A84F96}"/>
              </a:ext>
            </a:extLst>
          </p:cNvPr>
          <p:cNvSpPr txBox="1"/>
          <p:nvPr/>
        </p:nvSpPr>
        <p:spPr>
          <a:xfrm>
            <a:off x="9622000" y="609928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o: 2</a:t>
            </a:r>
          </a:p>
        </p:txBody>
      </p:sp>
      <p:sp>
        <p:nvSpPr>
          <p:cNvPr id="33" name="Elipsa 32">
            <a:extLst>
              <a:ext uri="{FF2B5EF4-FFF2-40B4-BE49-F238E27FC236}">
                <a16:creationId xmlns:a16="http://schemas.microsoft.com/office/drawing/2014/main" id="{332D9ACE-8B95-462B-8622-C3797AAC8140}"/>
              </a:ext>
            </a:extLst>
          </p:cNvPr>
          <p:cNvSpPr/>
          <p:nvPr/>
        </p:nvSpPr>
        <p:spPr>
          <a:xfrm>
            <a:off x="10411234" y="598070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E38DDCC6-39FA-4A71-A33D-E231B6B0C9DB}"/>
              </a:ext>
            </a:extLst>
          </p:cNvPr>
          <p:cNvSpPr txBox="1"/>
          <p:nvPr/>
        </p:nvSpPr>
        <p:spPr>
          <a:xfrm>
            <a:off x="10411234" y="610333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1</a:t>
            </a:r>
          </a:p>
        </p:txBody>
      </p:sp>
      <p:sp>
        <p:nvSpPr>
          <p:cNvPr id="35" name="Elipsa 34">
            <a:extLst>
              <a:ext uri="{FF2B5EF4-FFF2-40B4-BE49-F238E27FC236}">
                <a16:creationId xmlns:a16="http://schemas.microsoft.com/office/drawing/2014/main" id="{6EB55EE6-6C07-48A4-8A3F-634B1BE4DA7E}"/>
              </a:ext>
            </a:extLst>
          </p:cNvPr>
          <p:cNvSpPr/>
          <p:nvPr/>
        </p:nvSpPr>
        <p:spPr>
          <a:xfrm>
            <a:off x="11239800" y="598070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968E604A-5029-4B26-85CB-6EAA22656567}"/>
              </a:ext>
            </a:extLst>
          </p:cNvPr>
          <p:cNvSpPr txBox="1"/>
          <p:nvPr/>
        </p:nvSpPr>
        <p:spPr>
          <a:xfrm>
            <a:off x="11239800" y="609928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73" name="PoljeZBesedilom 72">
            <a:extLst>
              <a:ext uri="{FF2B5EF4-FFF2-40B4-BE49-F238E27FC236}">
                <a16:creationId xmlns:a16="http://schemas.microsoft.com/office/drawing/2014/main" id="{647F237B-F87F-4A88-A831-ED0A8FD0E45E}"/>
              </a:ext>
            </a:extLst>
          </p:cNvPr>
          <p:cNvSpPr txBox="1"/>
          <p:nvPr/>
        </p:nvSpPr>
        <p:spPr>
          <a:xfrm>
            <a:off x="1044603" y="2615408"/>
            <a:ext cx="107206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latin typeface="Consolas" panose="020B0609020204030204" pitchFamily="49" charset="0"/>
              </a:rPr>
              <a:t>{'F': 1, 'a': 5, 'k': 3, 'u': 1, 'l': 1, 't': 4, 'e': 2, ' ': 4, 'z': 2, 'm': 2, 'i': 4, 'o': 2, 'n': 1, 'f': 1}</a:t>
            </a:r>
          </a:p>
        </p:txBody>
      </p:sp>
    </p:spTree>
    <p:extLst>
      <p:ext uri="{BB962C8B-B14F-4D97-AF65-F5344CB8AC3E}">
        <p14:creationId xmlns:p14="http://schemas.microsoft.com/office/powerpoint/2010/main" val="346809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9DACEE7-8E7A-4F25-B12E-B8AAFCA5E0DB}"/>
              </a:ext>
            </a:extLst>
          </p:cNvPr>
          <p:cNvSpPr txBox="1"/>
          <p:nvPr/>
        </p:nvSpPr>
        <p:spPr>
          <a:xfrm>
            <a:off x="757382" y="1330036"/>
            <a:ext cx="10261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Zgled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163E3E1-0A7E-4529-8228-89805E51164D}"/>
              </a:ext>
            </a:extLst>
          </p:cNvPr>
          <p:cNvSpPr txBox="1"/>
          <p:nvPr/>
        </p:nvSpPr>
        <p:spPr>
          <a:xfrm>
            <a:off x="861794" y="1803445"/>
            <a:ext cx="4617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„Fakulteta za matematiko in fiziko“</a:t>
            </a: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60D54595-F835-4F16-A025-9B8E728E096B}"/>
              </a:ext>
            </a:extLst>
          </p:cNvPr>
          <p:cNvSpPr txBox="1"/>
          <p:nvPr/>
        </p:nvSpPr>
        <p:spPr>
          <a:xfrm>
            <a:off x="861795" y="2626465"/>
            <a:ext cx="103780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latin typeface="Consolas" panose="020B0609020204030204" pitchFamily="49" charset="0"/>
              </a:rPr>
              <a:t>{'F': 1, 'a': 5, 'k': 3, 'u': 1, 'l': 1, 't': 4, 'e': 2, ' ': 4, 'z': 2, 'm': 2, 'i': 4, 'o': 2, 'n': 1, 'f': 1}</a:t>
            </a:r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FF134676-CECE-4137-A10D-0CAD4531028E}"/>
              </a:ext>
            </a:extLst>
          </p:cNvPr>
          <p:cNvSpPr/>
          <p:nvPr/>
        </p:nvSpPr>
        <p:spPr>
          <a:xfrm>
            <a:off x="515800" y="598070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C4144DE-7508-4C98-95C0-8A378D08D001}"/>
              </a:ext>
            </a:extLst>
          </p:cNvPr>
          <p:cNvSpPr txBox="1"/>
          <p:nvPr/>
        </p:nvSpPr>
        <p:spPr>
          <a:xfrm>
            <a:off x="515800" y="609928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F4BE52FE-76C7-4D6F-8946-1981DD559EDE}"/>
              </a:ext>
            </a:extLst>
          </p:cNvPr>
          <p:cNvSpPr/>
          <p:nvPr/>
        </p:nvSpPr>
        <p:spPr>
          <a:xfrm>
            <a:off x="1344366" y="598070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84C7951D-4B64-485E-B41D-932021591A31}"/>
              </a:ext>
            </a:extLst>
          </p:cNvPr>
          <p:cNvSpPr txBox="1"/>
          <p:nvPr/>
        </p:nvSpPr>
        <p:spPr>
          <a:xfrm>
            <a:off x="1344366" y="610333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5</a:t>
            </a:r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55045BB8-42AA-4FF4-AE88-7F08F299890F}"/>
              </a:ext>
            </a:extLst>
          </p:cNvPr>
          <p:cNvSpPr/>
          <p:nvPr/>
        </p:nvSpPr>
        <p:spPr>
          <a:xfrm>
            <a:off x="2172932" y="598070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6526810F-40D7-4A6C-A8A9-5B37A96CA908}"/>
              </a:ext>
            </a:extLst>
          </p:cNvPr>
          <p:cNvSpPr txBox="1"/>
          <p:nvPr/>
        </p:nvSpPr>
        <p:spPr>
          <a:xfrm>
            <a:off x="2172932" y="609928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k: 3</a:t>
            </a:r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062E7FB2-D47A-484F-B042-0E699A0648CB}"/>
              </a:ext>
            </a:extLst>
          </p:cNvPr>
          <p:cNvSpPr/>
          <p:nvPr/>
        </p:nvSpPr>
        <p:spPr>
          <a:xfrm>
            <a:off x="3001498" y="598070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0A59A698-798F-403A-9716-0D0F388B5676}"/>
              </a:ext>
            </a:extLst>
          </p:cNvPr>
          <p:cNvSpPr txBox="1"/>
          <p:nvPr/>
        </p:nvSpPr>
        <p:spPr>
          <a:xfrm>
            <a:off x="3001498" y="609928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u: 1</a:t>
            </a:r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E2D934EE-26E5-4FFF-AFB4-9E62FCD45949}"/>
              </a:ext>
            </a:extLst>
          </p:cNvPr>
          <p:cNvSpPr/>
          <p:nvPr/>
        </p:nvSpPr>
        <p:spPr>
          <a:xfrm>
            <a:off x="3830064" y="598070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A578365B-CE00-44C9-9E94-5E4E50FD1268}"/>
              </a:ext>
            </a:extLst>
          </p:cNvPr>
          <p:cNvSpPr txBox="1"/>
          <p:nvPr/>
        </p:nvSpPr>
        <p:spPr>
          <a:xfrm>
            <a:off x="3830064" y="610333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1</a:t>
            </a:r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1E4DB2ED-16BA-4E03-9CAC-5B89BA31C0F6}"/>
              </a:ext>
            </a:extLst>
          </p:cNvPr>
          <p:cNvSpPr/>
          <p:nvPr/>
        </p:nvSpPr>
        <p:spPr>
          <a:xfrm>
            <a:off x="4658630" y="598070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7FA9ADE4-E50B-4E64-B829-78E539EE19E8}"/>
              </a:ext>
            </a:extLst>
          </p:cNvPr>
          <p:cNvSpPr txBox="1"/>
          <p:nvPr/>
        </p:nvSpPr>
        <p:spPr>
          <a:xfrm>
            <a:off x="4658630" y="609928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4</a:t>
            </a:r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48162C59-3F59-4A1B-AE40-DA8E14638613}"/>
              </a:ext>
            </a:extLst>
          </p:cNvPr>
          <p:cNvSpPr/>
          <p:nvPr/>
        </p:nvSpPr>
        <p:spPr>
          <a:xfrm>
            <a:off x="5479170" y="598070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5090D810-2082-49E5-840E-1057D173A00E}"/>
              </a:ext>
            </a:extLst>
          </p:cNvPr>
          <p:cNvSpPr txBox="1"/>
          <p:nvPr/>
        </p:nvSpPr>
        <p:spPr>
          <a:xfrm>
            <a:off x="5489680" y="609928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2</a:t>
            </a:r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id="{1FDB8397-7346-48D5-B79B-5D1F388F5B41}"/>
              </a:ext>
            </a:extLst>
          </p:cNvPr>
          <p:cNvSpPr/>
          <p:nvPr/>
        </p:nvSpPr>
        <p:spPr>
          <a:xfrm>
            <a:off x="6307736" y="598070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D1C520AD-C470-4AEB-BB3E-8F7CCB12F8EC}"/>
              </a:ext>
            </a:extLst>
          </p:cNvPr>
          <p:cNvSpPr txBox="1"/>
          <p:nvPr/>
        </p:nvSpPr>
        <p:spPr>
          <a:xfrm>
            <a:off x="6307736" y="610333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 ': 4</a:t>
            </a:r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id="{5D11AD2B-0DD8-4BD1-90E8-162D50D32B62}"/>
              </a:ext>
            </a:extLst>
          </p:cNvPr>
          <p:cNvSpPr/>
          <p:nvPr/>
        </p:nvSpPr>
        <p:spPr>
          <a:xfrm>
            <a:off x="7136302" y="598070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1F9560AD-D41E-4A86-A7C4-967BE7C8C576}"/>
              </a:ext>
            </a:extLst>
          </p:cNvPr>
          <p:cNvSpPr txBox="1"/>
          <p:nvPr/>
        </p:nvSpPr>
        <p:spPr>
          <a:xfrm>
            <a:off x="7136302" y="609928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 2</a:t>
            </a:r>
          </a:p>
        </p:txBody>
      </p:sp>
      <p:sp>
        <p:nvSpPr>
          <p:cNvPr id="27" name="Elipsa 26">
            <a:extLst>
              <a:ext uri="{FF2B5EF4-FFF2-40B4-BE49-F238E27FC236}">
                <a16:creationId xmlns:a16="http://schemas.microsoft.com/office/drawing/2014/main" id="{23469FA0-012A-4CAB-BAEE-A9C01019366D}"/>
              </a:ext>
            </a:extLst>
          </p:cNvPr>
          <p:cNvSpPr/>
          <p:nvPr/>
        </p:nvSpPr>
        <p:spPr>
          <a:xfrm>
            <a:off x="7964868" y="598070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A09498D5-A330-4DAE-96C0-A78F2C52EDCE}"/>
              </a:ext>
            </a:extLst>
          </p:cNvPr>
          <p:cNvSpPr txBox="1"/>
          <p:nvPr/>
        </p:nvSpPr>
        <p:spPr>
          <a:xfrm>
            <a:off x="7964868" y="609928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2</a:t>
            </a:r>
          </a:p>
        </p:txBody>
      </p:sp>
      <p:sp>
        <p:nvSpPr>
          <p:cNvPr id="29" name="Elipsa 28">
            <a:extLst>
              <a:ext uri="{FF2B5EF4-FFF2-40B4-BE49-F238E27FC236}">
                <a16:creationId xmlns:a16="http://schemas.microsoft.com/office/drawing/2014/main" id="{85678EDA-5D2A-4090-B61A-85C8B7EF7E78}"/>
              </a:ext>
            </a:extLst>
          </p:cNvPr>
          <p:cNvSpPr/>
          <p:nvPr/>
        </p:nvSpPr>
        <p:spPr>
          <a:xfrm>
            <a:off x="8793434" y="598070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A874B1D5-1B00-48E1-B628-21E888B68E90}"/>
              </a:ext>
            </a:extLst>
          </p:cNvPr>
          <p:cNvSpPr txBox="1"/>
          <p:nvPr/>
        </p:nvSpPr>
        <p:spPr>
          <a:xfrm>
            <a:off x="8793434" y="610333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4</a:t>
            </a:r>
          </a:p>
        </p:txBody>
      </p:sp>
      <p:sp>
        <p:nvSpPr>
          <p:cNvPr id="31" name="Elipsa 30">
            <a:extLst>
              <a:ext uri="{FF2B5EF4-FFF2-40B4-BE49-F238E27FC236}">
                <a16:creationId xmlns:a16="http://schemas.microsoft.com/office/drawing/2014/main" id="{7D5FC3BD-0F7D-422D-B1B9-BAE48CE04814}"/>
              </a:ext>
            </a:extLst>
          </p:cNvPr>
          <p:cNvSpPr/>
          <p:nvPr/>
        </p:nvSpPr>
        <p:spPr>
          <a:xfrm>
            <a:off x="9622000" y="598070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6B5EAD29-C326-4AA0-8881-DA29A1A84F96}"/>
              </a:ext>
            </a:extLst>
          </p:cNvPr>
          <p:cNvSpPr txBox="1"/>
          <p:nvPr/>
        </p:nvSpPr>
        <p:spPr>
          <a:xfrm>
            <a:off x="9622000" y="609928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o: 2</a:t>
            </a:r>
          </a:p>
        </p:txBody>
      </p:sp>
      <p:sp>
        <p:nvSpPr>
          <p:cNvPr id="33" name="Elipsa 32">
            <a:extLst>
              <a:ext uri="{FF2B5EF4-FFF2-40B4-BE49-F238E27FC236}">
                <a16:creationId xmlns:a16="http://schemas.microsoft.com/office/drawing/2014/main" id="{332D9ACE-8B95-462B-8622-C3797AAC8140}"/>
              </a:ext>
            </a:extLst>
          </p:cNvPr>
          <p:cNvSpPr/>
          <p:nvPr/>
        </p:nvSpPr>
        <p:spPr>
          <a:xfrm>
            <a:off x="10411234" y="598070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E38DDCC6-39FA-4A71-A33D-E231B6B0C9DB}"/>
              </a:ext>
            </a:extLst>
          </p:cNvPr>
          <p:cNvSpPr txBox="1"/>
          <p:nvPr/>
        </p:nvSpPr>
        <p:spPr>
          <a:xfrm>
            <a:off x="10411234" y="610333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1</a:t>
            </a:r>
          </a:p>
        </p:txBody>
      </p:sp>
      <p:sp>
        <p:nvSpPr>
          <p:cNvPr id="35" name="Elipsa 34">
            <a:extLst>
              <a:ext uri="{FF2B5EF4-FFF2-40B4-BE49-F238E27FC236}">
                <a16:creationId xmlns:a16="http://schemas.microsoft.com/office/drawing/2014/main" id="{6EB55EE6-6C07-48A4-8A3F-634B1BE4DA7E}"/>
              </a:ext>
            </a:extLst>
          </p:cNvPr>
          <p:cNvSpPr/>
          <p:nvPr/>
        </p:nvSpPr>
        <p:spPr>
          <a:xfrm>
            <a:off x="11239800" y="598070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968E604A-5029-4B26-85CB-6EAA22656567}"/>
              </a:ext>
            </a:extLst>
          </p:cNvPr>
          <p:cNvSpPr txBox="1"/>
          <p:nvPr/>
        </p:nvSpPr>
        <p:spPr>
          <a:xfrm>
            <a:off x="11239800" y="609928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37" name="Elipsa 36">
            <a:extLst>
              <a:ext uri="{FF2B5EF4-FFF2-40B4-BE49-F238E27FC236}">
                <a16:creationId xmlns:a16="http://schemas.microsoft.com/office/drawing/2014/main" id="{D2AF55BC-3524-4FED-98CB-45CB38949DE1}"/>
              </a:ext>
            </a:extLst>
          </p:cNvPr>
          <p:cNvSpPr/>
          <p:nvPr/>
        </p:nvSpPr>
        <p:spPr>
          <a:xfrm>
            <a:off x="494677" y="517864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891C7E0E-9951-4113-A81A-FDC97AC4EAA1}"/>
              </a:ext>
            </a:extLst>
          </p:cNvPr>
          <p:cNvSpPr txBox="1"/>
          <p:nvPr/>
        </p:nvSpPr>
        <p:spPr>
          <a:xfrm>
            <a:off x="494677" y="529722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76DDAB53-5356-40B2-A211-FB21C754C3BB}"/>
              </a:ext>
            </a:extLst>
          </p:cNvPr>
          <p:cNvSpPr/>
          <p:nvPr/>
        </p:nvSpPr>
        <p:spPr>
          <a:xfrm>
            <a:off x="1344365" y="517864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0FA4075C-8789-4E0B-9D23-F3EAC075FE59}"/>
              </a:ext>
            </a:extLst>
          </p:cNvPr>
          <p:cNvSpPr txBox="1"/>
          <p:nvPr/>
        </p:nvSpPr>
        <p:spPr>
          <a:xfrm>
            <a:off x="1344365" y="529722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u: 1</a:t>
            </a:r>
          </a:p>
        </p:txBody>
      </p:sp>
      <p:sp>
        <p:nvSpPr>
          <p:cNvPr id="44" name="Elipsa 43">
            <a:extLst>
              <a:ext uri="{FF2B5EF4-FFF2-40B4-BE49-F238E27FC236}">
                <a16:creationId xmlns:a16="http://schemas.microsoft.com/office/drawing/2014/main" id="{CF4BEC3D-9AAB-4A6E-B7D1-63211144091E}"/>
              </a:ext>
            </a:extLst>
          </p:cNvPr>
          <p:cNvSpPr/>
          <p:nvPr/>
        </p:nvSpPr>
        <p:spPr>
          <a:xfrm>
            <a:off x="2171821" y="517017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83F90B2E-8025-4895-91EE-A42293E38371}"/>
              </a:ext>
            </a:extLst>
          </p:cNvPr>
          <p:cNvSpPr txBox="1"/>
          <p:nvPr/>
        </p:nvSpPr>
        <p:spPr>
          <a:xfrm>
            <a:off x="2171821" y="5292802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1</a:t>
            </a:r>
          </a:p>
        </p:txBody>
      </p:sp>
      <p:sp>
        <p:nvSpPr>
          <p:cNvPr id="47" name="Elipsa 46">
            <a:extLst>
              <a:ext uri="{FF2B5EF4-FFF2-40B4-BE49-F238E27FC236}">
                <a16:creationId xmlns:a16="http://schemas.microsoft.com/office/drawing/2014/main" id="{EFB3FC74-93CE-4BD8-BCD2-2BACE73FC294}"/>
              </a:ext>
            </a:extLst>
          </p:cNvPr>
          <p:cNvSpPr/>
          <p:nvPr/>
        </p:nvSpPr>
        <p:spPr>
          <a:xfrm>
            <a:off x="2999277" y="517864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BDA17CBF-2B49-42D9-8744-14B733470C6B}"/>
              </a:ext>
            </a:extLst>
          </p:cNvPr>
          <p:cNvSpPr txBox="1"/>
          <p:nvPr/>
        </p:nvSpPr>
        <p:spPr>
          <a:xfrm>
            <a:off x="2999277" y="529722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1</a:t>
            </a:r>
          </a:p>
        </p:txBody>
      </p:sp>
      <p:sp>
        <p:nvSpPr>
          <p:cNvPr id="49" name="Elipsa 48">
            <a:extLst>
              <a:ext uri="{FF2B5EF4-FFF2-40B4-BE49-F238E27FC236}">
                <a16:creationId xmlns:a16="http://schemas.microsoft.com/office/drawing/2014/main" id="{1D09A4B3-BFD1-4D3D-A4DD-C0A481F36774}"/>
              </a:ext>
            </a:extLst>
          </p:cNvPr>
          <p:cNvSpPr/>
          <p:nvPr/>
        </p:nvSpPr>
        <p:spPr>
          <a:xfrm>
            <a:off x="3826733" y="517166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8875D164-FD0B-4D62-9CA4-65FAF911B9DA}"/>
              </a:ext>
            </a:extLst>
          </p:cNvPr>
          <p:cNvSpPr txBox="1"/>
          <p:nvPr/>
        </p:nvSpPr>
        <p:spPr>
          <a:xfrm>
            <a:off x="3826733" y="529429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DF662467-4F7A-4946-BD95-46D0097C748A}"/>
              </a:ext>
            </a:extLst>
          </p:cNvPr>
          <p:cNvSpPr/>
          <p:nvPr/>
        </p:nvSpPr>
        <p:spPr>
          <a:xfrm>
            <a:off x="4654189" y="517017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PoljeZBesedilom 52">
            <a:extLst>
              <a:ext uri="{FF2B5EF4-FFF2-40B4-BE49-F238E27FC236}">
                <a16:creationId xmlns:a16="http://schemas.microsoft.com/office/drawing/2014/main" id="{85A908F3-6E00-44D7-8360-D40FDC5B9EC7}"/>
              </a:ext>
            </a:extLst>
          </p:cNvPr>
          <p:cNvSpPr txBox="1"/>
          <p:nvPr/>
        </p:nvSpPr>
        <p:spPr>
          <a:xfrm>
            <a:off x="4654189" y="528876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2</a:t>
            </a:r>
          </a:p>
        </p:txBody>
      </p:sp>
      <p:sp>
        <p:nvSpPr>
          <p:cNvPr id="56" name="Elipsa 55">
            <a:extLst>
              <a:ext uri="{FF2B5EF4-FFF2-40B4-BE49-F238E27FC236}">
                <a16:creationId xmlns:a16="http://schemas.microsoft.com/office/drawing/2014/main" id="{F3C42586-B2C7-418E-A669-DD77D7D70C8F}"/>
              </a:ext>
            </a:extLst>
          </p:cNvPr>
          <p:cNvSpPr/>
          <p:nvPr/>
        </p:nvSpPr>
        <p:spPr>
          <a:xfrm>
            <a:off x="5468365" y="517151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CD15FE9B-18E7-4E94-91E0-3B135B0DCD63}"/>
              </a:ext>
            </a:extLst>
          </p:cNvPr>
          <p:cNvSpPr txBox="1"/>
          <p:nvPr/>
        </p:nvSpPr>
        <p:spPr>
          <a:xfrm>
            <a:off x="5478875" y="529010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 2</a:t>
            </a:r>
          </a:p>
        </p:txBody>
      </p:sp>
      <p:sp>
        <p:nvSpPr>
          <p:cNvPr id="58" name="Elipsa 57">
            <a:extLst>
              <a:ext uri="{FF2B5EF4-FFF2-40B4-BE49-F238E27FC236}">
                <a16:creationId xmlns:a16="http://schemas.microsoft.com/office/drawing/2014/main" id="{9D88D198-E498-4D31-AAC8-6EA91478BC84}"/>
              </a:ext>
            </a:extLst>
          </p:cNvPr>
          <p:cNvSpPr/>
          <p:nvPr/>
        </p:nvSpPr>
        <p:spPr>
          <a:xfrm>
            <a:off x="6295821" y="517864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7EDF0083-1E41-4C43-BAF9-5F6A311F6D9D}"/>
              </a:ext>
            </a:extLst>
          </p:cNvPr>
          <p:cNvSpPr txBox="1"/>
          <p:nvPr/>
        </p:nvSpPr>
        <p:spPr>
          <a:xfrm>
            <a:off x="6295821" y="529722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2</a:t>
            </a:r>
          </a:p>
        </p:txBody>
      </p:sp>
      <p:sp>
        <p:nvSpPr>
          <p:cNvPr id="60" name="Elipsa 59">
            <a:extLst>
              <a:ext uri="{FF2B5EF4-FFF2-40B4-BE49-F238E27FC236}">
                <a16:creationId xmlns:a16="http://schemas.microsoft.com/office/drawing/2014/main" id="{3C4F26FC-920A-49AB-ACFC-937F82D5E74B}"/>
              </a:ext>
            </a:extLst>
          </p:cNvPr>
          <p:cNvSpPr/>
          <p:nvPr/>
        </p:nvSpPr>
        <p:spPr>
          <a:xfrm>
            <a:off x="7105821" y="517017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36DC511E-FDD7-4061-B88B-75322C17C3EA}"/>
              </a:ext>
            </a:extLst>
          </p:cNvPr>
          <p:cNvSpPr txBox="1"/>
          <p:nvPr/>
        </p:nvSpPr>
        <p:spPr>
          <a:xfrm>
            <a:off x="7105821" y="528876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o: 2</a:t>
            </a:r>
          </a:p>
        </p:txBody>
      </p:sp>
      <p:sp>
        <p:nvSpPr>
          <p:cNvPr id="62" name="Elipsa 61">
            <a:extLst>
              <a:ext uri="{FF2B5EF4-FFF2-40B4-BE49-F238E27FC236}">
                <a16:creationId xmlns:a16="http://schemas.microsoft.com/office/drawing/2014/main" id="{2CB4C880-AEFA-4CB8-8F99-4BEA98CD41ED}"/>
              </a:ext>
            </a:extLst>
          </p:cNvPr>
          <p:cNvSpPr/>
          <p:nvPr/>
        </p:nvSpPr>
        <p:spPr>
          <a:xfrm>
            <a:off x="7915821" y="517017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7A96B25C-2DA7-4D53-908A-4E32F1C92267}"/>
              </a:ext>
            </a:extLst>
          </p:cNvPr>
          <p:cNvSpPr txBox="1"/>
          <p:nvPr/>
        </p:nvSpPr>
        <p:spPr>
          <a:xfrm>
            <a:off x="7915821" y="528876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k: 3</a:t>
            </a:r>
          </a:p>
        </p:txBody>
      </p:sp>
      <p:sp>
        <p:nvSpPr>
          <p:cNvPr id="64" name="Elipsa 63">
            <a:extLst>
              <a:ext uri="{FF2B5EF4-FFF2-40B4-BE49-F238E27FC236}">
                <a16:creationId xmlns:a16="http://schemas.microsoft.com/office/drawing/2014/main" id="{C80200A5-2935-4AA8-AD19-A24F9349E9AE}"/>
              </a:ext>
            </a:extLst>
          </p:cNvPr>
          <p:cNvSpPr/>
          <p:nvPr/>
        </p:nvSpPr>
        <p:spPr>
          <a:xfrm>
            <a:off x="8743277" y="517017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PoljeZBesedilom 64">
            <a:extLst>
              <a:ext uri="{FF2B5EF4-FFF2-40B4-BE49-F238E27FC236}">
                <a16:creationId xmlns:a16="http://schemas.microsoft.com/office/drawing/2014/main" id="{843A3E53-C2E4-43EB-A23A-597FAC692889}"/>
              </a:ext>
            </a:extLst>
          </p:cNvPr>
          <p:cNvSpPr txBox="1"/>
          <p:nvPr/>
        </p:nvSpPr>
        <p:spPr>
          <a:xfrm>
            <a:off x="8743277" y="528876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4</a:t>
            </a:r>
          </a:p>
        </p:txBody>
      </p:sp>
      <p:sp>
        <p:nvSpPr>
          <p:cNvPr id="66" name="Elipsa 65">
            <a:extLst>
              <a:ext uri="{FF2B5EF4-FFF2-40B4-BE49-F238E27FC236}">
                <a16:creationId xmlns:a16="http://schemas.microsoft.com/office/drawing/2014/main" id="{D16A46ED-0880-46D3-9263-CEF8487687AE}"/>
              </a:ext>
            </a:extLst>
          </p:cNvPr>
          <p:cNvSpPr/>
          <p:nvPr/>
        </p:nvSpPr>
        <p:spPr>
          <a:xfrm>
            <a:off x="9571070" y="517017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PoljeZBesedilom 66">
            <a:extLst>
              <a:ext uri="{FF2B5EF4-FFF2-40B4-BE49-F238E27FC236}">
                <a16:creationId xmlns:a16="http://schemas.microsoft.com/office/drawing/2014/main" id="{78EA761C-ECD0-414F-9116-E21C05DC0A52}"/>
              </a:ext>
            </a:extLst>
          </p:cNvPr>
          <p:cNvSpPr txBox="1"/>
          <p:nvPr/>
        </p:nvSpPr>
        <p:spPr>
          <a:xfrm>
            <a:off x="9571070" y="5292802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 ': 4</a:t>
            </a:r>
          </a:p>
        </p:txBody>
      </p:sp>
      <p:sp>
        <p:nvSpPr>
          <p:cNvPr id="68" name="Elipsa 67">
            <a:extLst>
              <a:ext uri="{FF2B5EF4-FFF2-40B4-BE49-F238E27FC236}">
                <a16:creationId xmlns:a16="http://schemas.microsoft.com/office/drawing/2014/main" id="{2935696F-83D7-4F48-BE77-5D6D35E3872F}"/>
              </a:ext>
            </a:extLst>
          </p:cNvPr>
          <p:cNvSpPr/>
          <p:nvPr/>
        </p:nvSpPr>
        <p:spPr>
          <a:xfrm>
            <a:off x="10425821" y="517017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PoljeZBesedilom 68">
            <a:extLst>
              <a:ext uri="{FF2B5EF4-FFF2-40B4-BE49-F238E27FC236}">
                <a16:creationId xmlns:a16="http://schemas.microsoft.com/office/drawing/2014/main" id="{1106B21E-343E-4882-9B41-79EB0B453B96}"/>
              </a:ext>
            </a:extLst>
          </p:cNvPr>
          <p:cNvSpPr txBox="1"/>
          <p:nvPr/>
        </p:nvSpPr>
        <p:spPr>
          <a:xfrm>
            <a:off x="10425821" y="5292802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4</a:t>
            </a:r>
          </a:p>
        </p:txBody>
      </p:sp>
      <p:sp>
        <p:nvSpPr>
          <p:cNvPr id="70" name="Elipsa 69">
            <a:extLst>
              <a:ext uri="{FF2B5EF4-FFF2-40B4-BE49-F238E27FC236}">
                <a16:creationId xmlns:a16="http://schemas.microsoft.com/office/drawing/2014/main" id="{DF8C4DCF-E2A9-406F-8BC1-008047986632}"/>
              </a:ext>
            </a:extLst>
          </p:cNvPr>
          <p:cNvSpPr/>
          <p:nvPr/>
        </p:nvSpPr>
        <p:spPr>
          <a:xfrm>
            <a:off x="11239800" y="518955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PoljeZBesedilom 70">
            <a:extLst>
              <a:ext uri="{FF2B5EF4-FFF2-40B4-BE49-F238E27FC236}">
                <a16:creationId xmlns:a16="http://schemas.microsoft.com/office/drawing/2014/main" id="{D734ECB0-C526-4F14-938E-D6487A133EC6}"/>
              </a:ext>
            </a:extLst>
          </p:cNvPr>
          <p:cNvSpPr txBox="1"/>
          <p:nvPr/>
        </p:nvSpPr>
        <p:spPr>
          <a:xfrm>
            <a:off x="11239800" y="531218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5</a:t>
            </a:r>
          </a:p>
        </p:txBody>
      </p:sp>
    </p:spTree>
    <p:extLst>
      <p:ext uri="{BB962C8B-B14F-4D97-AF65-F5344CB8AC3E}">
        <p14:creationId xmlns:p14="http://schemas.microsoft.com/office/powerpoint/2010/main" val="223829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40" grpId="0" animBg="1"/>
      <p:bldP spid="42" grpId="0"/>
      <p:bldP spid="44" grpId="0" animBg="1"/>
      <p:bldP spid="45" grpId="0"/>
      <p:bldP spid="47" grpId="0" animBg="1"/>
      <p:bldP spid="48" grpId="0"/>
      <p:bldP spid="49" grpId="0" animBg="1"/>
      <p:bldP spid="51" grpId="0"/>
      <p:bldP spid="52" grpId="0" animBg="1"/>
      <p:bldP spid="53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 animBg="1"/>
      <p:bldP spid="69" grpId="0"/>
      <p:bldP spid="70" grpId="0" animBg="1"/>
      <p:bldP spid="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9DACEE7-8E7A-4F25-B12E-B8AAFCA5E0DB}"/>
              </a:ext>
            </a:extLst>
          </p:cNvPr>
          <p:cNvSpPr txBox="1"/>
          <p:nvPr/>
        </p:nvSpPr>
        <p:spPr>
          <a:xfrm>
            <a:off x="757382" y="1330036"/>
            <a:ext cx="10261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Zgled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163E3E1-0A7E-4529-8228-89805E51164D}"/>
              </a:ext>
            </a:extLst>
          </p:cNvPr>
          <p:cNvSpPr txBox="1"/>
          <p:nvPr/>
        </p:nvSpPr>
        <p:spPr>
          <a:xfrm>
            <a:off x="861794" y="1803445"/>
            <a:ext cx="4617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„Fakulteta za matematiko in fiziko“</a:t>
            </a:r>
          </a:p>
        </p:txBody>
      </p:sp>
      <p:sp>
        <p:nvSpPr>
          <p:cNvPr id="37" name="Elipsa 36">
            <a:extLst>
              <a:ext uri="{FF2B5EF4-FFF2-40B4-BE49-F238E27FC236}">
                <a16:creationId xmlns:a16="http://schemas.microsoft.com/office/drawing/2014/main" id="{D2AF55BC-3524-4FED-98CB-45CB38949DE1}"/>
              </a:ext>
            </a:extLst>
          </p:cNvPr>
          <p:cNvSpPr/>
          <p:nvPr/>
        </p:nvSpPr>
        <p:spPr>
          <a:xfrm>
            <a:off x="441351" y="598934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891C7E0E-9951-4113-A81A-FDC97AC4EAA1}"/>
              </a:ext>
            </a:extLst>
          </p:cNvPr>
          <p:cNvSpPr txBox="1"/>
          <p:nvPr/>
        </p:nvSpPr>
        <p:spPr>
          <a:xfrm>
            <a:off x="441351" y="610793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76DDAB53-5356-40B2-A211-FB21C754C3BB}"/>
              </a:ext>
            </a:extLst>
          </p:cNvPr>
          <p:cNvSpPr/>
          <p:nvPr/>
        </p:nvSpPr>
        <p:spPr>
          <a:xfrm>
            <a:off x="1291039" y="598934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0FA4075C-8789-4E0B-9D23-F3EAC075FE59}"/>
              </a:ext>
            </a:extLst>
          </p:cNvPr>
          <p:cNvSpPr txBox="1"/>
          <p:nvPr/>
        </p:nvSpPr>
        <p:spPr>
          <a:xfrm>
            <a:off x="1291039" y="610793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u: 1</a:t>
            </a:r>
          </a:p>
        </p:txBody>
      </p:sp>
      <p:sp>
        <p:nvSpPr>
          <p:cNvPr id="44" name="Elipsa 43">
            <a:extLst>
              <a:ext uri="{FF2B5EF4-FFF2-40B4-BE49-F238E27FC236}">
                <a16:creationId xmlns:a16="http://schemas.microsoft.com/office/drawing/2014/main" id="{CF4BEC3D-9AAB-4A6E-B7D1-63211144091E}"/>
              </a:ext>
            </a:extLst>
          </p:cNvPr>
          <p:cNvSpPr/>
          <p:nvPr/>
        </p:nvSpPr>
        <p:spPr>
          <a:xfrm>
            <a:off x="2118495" y="598088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83F90B2E-8025-4895-91EE-A42293E38371}"/>
              </a:ext>
            </a:extLst>
          </p:cNvPr>
          <p:cNvSpPr txBox="1"/>
          <p:nvPr/>
        </p:nvSpPr>
        <p:spPr>
          <a:xfrm>
            <a:off x="2118495" y="610350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1</a:t>
            </a:r>
          </a:p>
        </p:txBody>
      </p:sp>
      <p:sp>
        <p:nvSpPr>
          <p:cNvPr id="47" name="Elipsa 46">
            <a:extLst>
              <a:ext uri="{FF2B5EF4-FFF2-40B4-BE49-F238E27FC236}">
                <a16:creationId xmlns:a16="http://schemas.microsoft.com/office/drawing/2014/main" id="{EFB3FC74-93CE-4BD8-BCD2-2BACE73FC294}"/>
              </a:ext>
            </a:extLst>
          </p:cNvPr>
          <p:cNvSpPr/>
          <p:nvPr/>
        </p:nvSpPr>
        <p:spPr>
          <a:xfrm>
            <a:off x="6213923" y="600430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BDA17CBF-2B49-42D9-8744-14B733470C6B}"/>
              </a:ext>
            </a:extLst>
          </p:cNvPr>
          <p:cNvSpPr txBox="1"/>
          <p:nvPr/>
        </p:nvSpPr>
        <p:spPr>
          <a:xfrm>
            <a:off x="6213923" y="612289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2</a:t>
            </a:r>
          </a:p>
        </p:txBody>
      </p:sp>
      <p:sp>
        <p:nvSpPr>
          <p:cNvPr id="49" name="Elipsa 48">
            <a:extLst>
              <a:ext uri="{FF2B5EF4-FFF2-40B4-BE49-F238E27FC236}">
                <a16:creationId xmlns:a16="http://schemas.microsoft.com/office/drawing/2014/main" id="{1D09A4B3-BFD1-4D3D-A4DD-C0A481F36774}"/>
              </a:ext>
            </a:extLst>
          </p:cNvPr>
          <p:cNvSpPr/>
          <p:nvPr/>
        </p:nvSpPr>
        <p:spPr>
          <a:xfrm>
            <a:off x="2906263" y="599328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8875D164-FD0B-4D62-9CA4-65FAF911B9DA}"/>
              </a:ext>
            </a:extLst>
          </p:cNvPr>
          <p:cNvSpPr txBox="1"/>
          <p:nvPr/>
        </p:nvSpPr>
        <p:spPr>
          <a:xfrm>
            <a:off x="2906263" y="611591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1</a:t>
            </a:r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DF662467-4F7A-4946-BD95-46D0097C748A}"/>
              </a:ext>
            </a:extLst>
          </p:cNvPr>
          <p:cNvSpPr/>
          <p:nvPr/>
        </p:nvSpPr>
        <p:spPr>
          <a:xfrm>
            <a:off x="3733719" y="599179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PoljeZBesedilom 52">
            <a:extLst>
              <a:ext uri="{FF2B5EF4-FFF2-40B4-BE49-F238E27FC236}">
                <a16:creationId xmlns:a16="http://schemas.microsoft.com/office/drawing/2014/main" id="{85A908F3-6E00-44D7-8360-D40FDC5B9EC7}"/>
              </a:ext>
            </a:extLst>
          </p:cNvPr>
          <p:cNvSpPr txBox="1"/>
          <p:nvPr/>
        </p:nvSpPr>
        <p:spPr>
          <a:xfrm>
            <a:off x="3733719" y="611038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56" name="Elipsa 55">
            <a:extLst>
              <a:ext uri="{FF2B5EF4-FFF2-40B4-BE49-F238E27FC236}">
                <a16:creationId xmlns:a16="http://schemas.microsoft.com/office/drawing/2014/main" id="{F3C42586-B2C7-418E-A669-DD77D7D70C8F}"/>
              </a:ext>
            </a:extLst>
          </p:cNvPr>
          <p:cNvSpPr/>
          <p:nvPr/>
        </p:nvSpPr>
        <p:spPr>
          <a:xfrm>
            <a:off x="4547895" y="599313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CD15FE9B-18E7-4E94-91E0-3B135B0DCD63}"/>
              </a:ext>
            </a:extLst>
          </p:cNvPr>
          <p:cNvSpPr txBox="1"/>
          <p:nvPr/>
        </p:nvSpPr>
        <p:spPr>
          <a:xfrm>
            <a:off x="4558405" y="611172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2</a:t>
            </a:r>
          </a:p>
        </p:txBody>
      </p:sp>
      <p:sp>
        <p:nvSpPr>
          <p:cNvPr id="58" name="Elipsa 57">
            <a:extLst>
              <a:ext uri="{FF2B5EF4-FFF2-40B4-BE49-F238E27FC236}">
                <a16:creationId xmlns:a16="http://schemas.microsoft.com/office/drawing/2014/main" id="{9D88D198-E498-4D31-AAC8-6EA91478BC84}"/>
              </a:ext>
            </a:extLst>
          </p:cNvPr>
          <p:cNvSpPr/>
          <p:nvPr/>
        </p:nvSpPr>
        <p:spPr>
          <a:xfrm>
            <a:off x="5375351" y="600026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7EDF0083-1E41-4C43-BAF9-5F6A311F6D9D}"/>
              </a:ext>
            </a:extLst>
          </p:cNvPr>
          <p:cNvSpPr txBox="1"/>
          <p:nvPr/>
        </p:nvSpPr>
        <p:spPr>
          <a:xfrm>
            <a:off x="5375351" y="611884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 2</a:t>
            </a:r>
          </a:p>
        </p:txBody>
      </p:sp>
      <p:sp>
        <p:nvSpPr>
          <p:cNvPr id="60" name="Elipsa 59">
            <a:extLst>
              <a:ext uri="{FF2B5EF4-FFF2-40B4-BE49-F238E27FC236}">
                <a16:creationId xmlns:a16="http://schemas.microsoft.com/office/drawing/2014/main" id="{3C4F26FC-920A-49AB-ACFC-937F82D5E74B}"/>
              </a:ext>
            </a:extLst>
          </p:cNvPr>
          <p:cNvSpPr/>
          <p:nvPr/>
        </p:nvSpPr>
        <p:spPr>
          <a:xfrm>
            <a:off x="7052495" y="598088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36DC511E-FDD7-4061-B88B-75322C17C3EA}"/>
              </a:ext>
            </a:extLst>
          </p:cNvPr>
          <p:cNvSpPr txBox="1"/>
          <p:nvPr/>
        </p:nvSpPr>
        <p:spPr>
          <a:xfrm>
            <a:off x="7052495" y="609946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o: 2</a:t>
            </a:r>
          </a:p>
        </p:txBody>
      </p:sp>
      <p:sp>
        <p:nvSpPr>
          <p:cNvPr id="62" name="Elipsa 61">
            <a:extLst>
              <a:ext uri="{FF2B5EF4-FFF2-40B4-BE49-F238E27FC236}">
                <a16:creationId xmlns:a16="http://schemas.microsoft.com/office/drawing/2014/main" id="{2CB4C880-AEFA-4CB8-8F99-4BEA98CD41ED}"/>
              </a:ext>
            </a:extLst>
          </p:cNvPr>
          <p:cNvSpPr/>
          <p:nvPr/>
        </p:nvSpPr>
        <p:spPr>
          <a:xfrm>
            <a:off x="7862495" y="598088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7A96B25C-2DA7-4D53-908A-4E32F1C92267}"/>
              </a:ext>
            </a:extLst>
          </p:cNvPr>
          <p:cNvSpPr txBox="1"/>
          <p:nvPr/>
        </p:nvSpPr>
        <p:spPr>
          <a:xfrm>
            <a:off x="7862495" y="609946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k: 3</a:t>
            </a:r>
          </a:p>
        </p:txBody>
      </p:sp>
      <p:sp>
        <p:nvSpPr>
          <p:cNvPr id="64" name="Elipsa 63">
            <a:extLst>
              <a:ext uri="{FF2B5EF4-FFF2-40B4-BE49-F238E27FC236}">
                <a16:creationId xmlns:a16="http://schemas.microsoft.com/office/drawing/2014/main" id="{C80200A5-2935-4AA8-AD19-A24F9349E9AE}"/>
              </a:ext>
            </a:extLst>
          </p:cNvPr>
          <p:cNvSpPr/>
          <p:nvPr/>
        </p:nvSpPr>
        <p:spPr>
          <a:xfrm>
            <a:off x="8689951" y="598088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PoljeZBesedilom 64">
            <a:extLst>
              <a:ext uri="{FF2B5EF4-FFF2-40B4-BE49-F238E27FC236}">
                <a16:creationId xmlns:a16="http://schemas.microsoft.com/office/drawing/2014/main" id="{843A3E53-C2E4-43EB-A23A-597FAC692889}"/>
              </a:ext>
            </a:extLst>
          </p:cNvPr>
          <p:cNvSpPr txBox="1"/>
          <p:nvPr/>
        </p:nvSpPr>
        <p:spPr>
          <a:xfrm>
            <a:off x="8689951" y="609946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4</a:t>
            </a:r>
          </a:p>
        </p:txBody>
      </p:sp>
      <p:sp>
        <p:nvSpPr>
          <p:cNvPr id="66" name="Elipsa 65">
            <a:extLst>
              <a:ext uri="{FF2B5EF4-FFF2-40B4-BE49-F238E27FC236}">
                <a16:creationId xmlns:a16="http://schemas.microsoft.com/office/drawing/2014/main" id="{D16A46ED-0880-46D3-9263-CEF8487687AE}"/>
              </a:ext>
            </a:extLst>
          </p:cNvPr>
          <p:cNvSpPr/>
          <p:nvPr/>
        </p:nvSpPr>
        <p:spPr>
          <a:xfrm>
            <a:off x="9517744" y="598088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PoljeZBesedilom 66">
            <a:extLst>
              <a:ext uri="{FF2B5EF4-FFF2-40B4-BE49-F238E27FC236}">
                <a16:creationId xmlns:a16="http://schemas.microsoft.com/office/drawing/2014/main" id="{78EA761C-ECD0-414F-9116-E21C05DC0A52}"/>
              </a:ext>
            </a:extLst>
          </p:cNvPr>
          <p:cNvSpPr txBox="1"/>
          <p:nvPr/>
        </p:nvSpPr>
        <p:spPr>
          <a:xfrm>
            <a:off x="9517744" y="610350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 ': 4</a:t>
            </a:r>
          </a:p>
        </p:txBody>
      </p:sp>
      <p:sp>
        <p:nvSpPr>
          <p:cNvPr id="68" name="Elipsa 67">
            <a:extLst>
              <a:ext uri="{FF2B5EF4-FFF2-40B4-BE49-F238E27FC236}">
                <a16:creationId xmlns:a16="http://schemas.microsoft.com/office/drawing/2014/main" id="{2935696F-83D7-4F48-BE77-5D6D35E3872F}"/>
              </a:ext>
            </a:extLst>
          </p:cNvPr>
          <p:cNvSpPr/>
          <p:nvPr/>
        </p:nvSpPr>
        <p:spPr>
          <a:xfrm>
            <a:off x="10372495" y="598088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PoljeZBesedilom 68">
            <a:extLst>
              <a:ext uri="{FF2B5EF4-FFF2-40B4-BE49-F238E27FC236}">
                <a16:creationId xmlns:a16="http://schemas.microsoft.com/office/drawing/2014/main" id="{1106B21E-343E-4882-9B41-79EB0B453B96}"/>
              </a:ext>
            </a:extLst>
          </p:cNvPr>
          <p:cNvSpPr txBox="1"/>
          <p:nvPr/>
        </p:nvSpPr>
        <p:spPr>
          <a:xfrm>
            <a:off x="10372495" y="610350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4</a:t>
            </a:r>
          </a:p>
        </p:txBody>
      </p:sp>
      <p:sp>
        <p:nvSpPr>
          <p:cNvPr id="70" name="Elipsa 69">
            <a:extLst>
              <a:ext uri="{FF2B5EF4-FFF2-40B4-BE49-F238E27FC236}">
                <a16:creationId xmlns:a16="http://schemas.microsoft.com/office/drawing/2014/main" id="{DF8C4DCF-E2A9-406F-8BC1-008047986632}"/>
              </a:ext>
            </a:extLst>
          </p:cNvPr>
          <p:cNvSpPr/>
          <p:nvPr/>
        </p:nvSpPr>
        <p:spPr>
          <a:xfrm>
            <a:off x="11186474" y="600026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PoljeZBesedilom 70">
            <a:extLst>
              <a:ext uri="{FF2B5EF4-FFF2-40B4-BE49-F238E27FC236}">
                <a16:creationId xmlns:a16="http://schemas.microsoft.com/office/drawing/2014/main" id="{D734ECB0-C526-4F14-938E-D6487A133EC6}"/>
              </a:ext>
            </a:extLst>
          </p:cNvPr>
          <p:cNvSpPr txBox="1"/>
          <p:nvPr/>
        </p:nvSpPr>
        <p:spPr>
          <a:xfrm>
            <a:off x="11186474" y="612289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5</a:t>
            </a:r>
          </a:p>
        </p:txBody>
      </p:sp>
      <p:sp>
        <p:nvSpPr>
          <p:cNvPr id="72" name="Elipsa 71">
            <a:extLst>
              <a:ext uri="{FF2B5EF4-FFF2-40B4-BE49-F238E27FC236}">
                <a16:creationId xmlns:a16="http://schemas.microsoft.com/office/drawing/2014/main" id="{D4E06204-63B9-4C74-9716-B3727CE839C8}"/>
              </a:ext>
            </a:extLst>
          </p:cNvPr>
          <p:cNvSpPr/>
          <p:nvPr/>
        </p:nvSpPr>
        <p:spPr>
          <a:xfrm>
            <a:off x="861794" y="517738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PoljeZBesedilom 72">
            <a:extLst>
              <a:ext uri="{FF2B5EF4-FFF2-40B4-BE49-F238E27FC236}">
                <a16:creationId xmlns:a16="http://schemas.microsoft.com/office/drawing/2014/main" id="{40B5E830-E48F-4C08-BBDF-7435B2F95173}"/>
              </a:ext>
            </a:extLst>
          </p:cNvPr>
          <p:cNvSpPr txBox="1"/>
          <p:nvPr/>
        </p:nvSpPr>
        <p:spPr>
          <a:xfrm>
            <a:off x="872304" y="529597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4D2C7895-DC10-49D3-B4F1-602D586C8F95}"/>
              </a:ext>
            </a:extLst>
          </p:cNvPr>
          <p:cNvCxnSpPr>
            <a:stCxn id="37" idx="0"/>
            <a:endCxn id="72" idx="3"/>
          </p:cNvCxnSpPr>
          <p:nvPr/>
        </p:nvCxnSpPr>
        <p:spPr>
          <a:xfrm flipV="1">
            <a:off x="704056" y="5625672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52A9CEC9-9E26-4739-88A3-73AD8C8B13DF}"/>
              </a:ext>
            </a:extLst>
          </p:cNvPr>
          <p:cNvCxnSpPr>
            <a:stCxn id="40" idx="0"/>
            <a:endCxn id="72" idx="5"/>
          </p:cNvCxnSpPr>
          <p:nvPr/>
        </p:nvCxnSpPr>
        <p:spPr>
          <a:xfrm flipH="1" flipV="1">
            <a:off x="1310259" y="5625672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1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0" grpId="0" animBg="1"/>
      <p:bldP spid="42" grpId="0"/>
      <p:bldP spid="44" grpId="0" animBg="1"/>
      <p:bldP spid="45" grpId="0"/>
      <p:bldP spid="47" grpId="0" animBg="1"/>
      <p:bldP spid="48" grpId="0"/>
      <p:bldP spid="49" grpId="0" animBg="1"/>
      <p:bldP spid="51" grpId="0"/>
      <p:bldP spid="52" grpId="0" animBg="1"/>
      <p:bldP spid="53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 animBg="1"/>
      <p:bldP spid="69" grpId="0"/>
      <p:bldP spid="70" grpId="0" animBg="1"/>
      <p:bldP spid="71" grpId="0"/>
      <p:bldP spid="72" grpId="0" animBg="1"/>
      <p:bldP spid="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9DACEE7-8E7A-4F25-B12E-B8AAFCA5E0DB}"/>
              </a:ext>
            </a:extLst>
          </p:cNvPr>
          <p:cNvSpPr txBox="1"/>
          <p:nvPr/>
        </p:nvSpPr>
        <p:spPr>
          <a:xfrm>
            <a:off x="757382" y="1330036"/>
            <a:ext cx="10261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Zgled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163E3E1-0A7E-4529-8228-89805E51164D}"/>
              </a:ext>
            </a:extLst>
          </p:cNvPr>
          <p:cNvSpPr txBox="1"/>
          <p:nvPr/>
        </p:nvSpPr>
        <p:spPr>
          <a:xfrm>
            <a:off x="861794" y="1803445"/>
            <a:ext cx="4617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„Fakulteta za matematiko in fiziko“</a:t>
            </a:r>
          </a:p>
        </p:txBody>
      </p:sp>
      <p:sp>
        <p:nvSpPr>
          <p:cNvPr id="37" name="Elipsa 36">
            <a:extLst>
              <a:ext uri="{FF2B5EF4-FFF2-40B4-BE49-F238E27FC236}">
                <a16:creationId xmlns:a16="http://schemas.microsoft.com/office/drawing/2014/main" id="{D2AF55BC-3524-4FED-98CB-45CB38949DE1}"/>
              </a:ext>
            </a:extLst>
          </p:cNvPr>
          <p:cNvSpPr/>
          <p:nvPr/>
        </p:nvSpPr>
        <p:spPr>
          <a:xfrm>
            <a:off x="441351" y="598934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891C7E0E-9951-4113-A81A-FDC97AC4EAA1}"/>
              </a:ext>
            </a:extLst>
          </p:cNvPr>
          <p:cNvSpPr txBox="1"/>
          <p:nvPr/>
        </p:nvSpPr>
        <p:spPr>
          <a:xfrm>
            <a:off x="441351" y="610793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76DDAB53-5356-40B2-A211-FB21C754C3BB}"/>
              </a:ext>
            </a:extLst>
          </p:cNvPr>
          <p:cNvSpPr/>
          <p:nvPr/>
        </p:nvSpPr>
        <p:spPr>
          <a:xfrm>
            <a:off x="1291039" y="598934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0FA4075C-8789-4E0B-9D23-F3EAC075FE59}"/>
              </a:ext>
            </a:extLst>
          </p:cNvPr>
          <p:cNvSpPr txBox="1"/>
          <p:nvPr/>
        </p:nvSpPr>
        <p:spPr>
          <a:xfrm>
            <a:off x="1291039" y="610793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u: 1</a:t>
            </a:r>
          </a:p>
        </p:txBody>
      </p:sp>
      <p:sp>
        <p:nvSpPr>
          <p:cNvPr id="44" name="Elipsa 43">
            <a:extLst>
              <a:ext uri="{FF2B5EF4-FFF2-40B4-BE49-F238E27FC236}">
                <a16:creationId xmlns:a16="http://schemas.microsoft.com/office/drawing/2014/main" id="{CF4BEC3D-9AAB-4A6E-B7D1-63211144091E}"/>
              </a:ext>
            </a:extLst>
          </p:cNvPr>
          <p:cNvSpPr/>
          <p:nvPr/>
        </p:nvSpPr>
        <p:spPr>
          <a:xfrm>
            <a:off x="2118495" y="598088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83F90B2E-8025-4895-91EE-A42293E38371}"/>
              </a:ext>
            </a:extLst>
          </p:cNvPr>
          <p:cNvSpPr txBox="1"/>
          <p:nvPr/>
        </p:nvSpPr>
        <p:spPr>
          <a:xfrm>
            <a:off x="2118495" y="610350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1</a:t>
            </a:r>
          </a:p>
        </p:txBody>
      </p:sp>
      <p:sp>
        <p:nvSpPr>
          <p:cNvPr id="47" name="Elipsa 46">
            <a:extLst>
              <a:ext uri="{FF2B5EF4-FFF2-40B4-BE49-F238E27FC236}">
                <a16:creationId xmlns:a16="http://schemas.microsoft.com/office/drawing/2014/main" id="{EFB3FC74-93CE-4BD8-BCD2-2BACE73FC294}"/>
              </a:ext>
            </a:extLst>
          </p:cNvPr>
          <p:cNvSpPr/>
          <p:nvPr/>
        </p:nvSpPr>
        <p:spPr>
          <a:xfrm>
            <a:off x="6213923" y="600430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BDA17CBF-2B49-42D9-8744-14B733470C6B}"/>
              </a:ext>
            </a:extLst>
          </p:cNvPr>
          <p:cNvSpPr txBox="1"/>
          <p:nvPr/>
        </p:nvSpPr>
        <p:spPr>
          <a:xfrm>
            <a:off x="6213923" y="612289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2</a:t>
            </a:r>
          </a:p>
        </p:txBody>
      </p:sp>
      <p:sp>
        <p:nvSpPr>
          <p:cNvPr id="49" name="Elipsa 48">
            <a:extLst>
              <a:ext uri="{FF2B5EF4-FFF2-40B4-BE49-F238E27FC236}">
                <a16:creationId xmlns:a16="http://schemas.microsoft.com/office/drawing/2014/main" id="{1D09A4B3-BFD1-4D3D-A4DD-C0A481F36774}"/>
              </a:ext>
            </a:extLst>
          </p:cNvPr>
          <p:cNvSpPr/>
          <p:nvPr/>
        </p:nvSpPr>
        <p:spPr>
          <a:xfrm>
            <a:off x="2906263" y="599328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8875D164-FD0B-4D62-9CA4-65FAF911B9DA}"/>
              </a:ext>
            </a:extLst>
          </p:cNvPr>
          <p:cNvSpPr txBox="1"/>
          <p:nvPr/>
        </p:nvSpPr>
        <p:spPr>
          <a:xfrm>
            <a:off x="2906263" y="611591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1</a:t>
            </a:r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DF662467-4F7A-4946-BD95-46D0097C748A}"/>
              </a:ext>
            </a:extLst>
          </p:cNvPr>
          <p:cNvSpPr/>
          <p:nvPr/>
        </p:nvSpPr>
        <p:spPr>
          <a:xfrm>
            <a:off x="3733719" y="599179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PoljeZBesedilom 52">
            <a:extLst>
              <a:ext uri="{FF2B5EF4-FFF2-40B4-BE49-F238E27FC236}">
                <a16:creationId xmlns:a16="http://schemas.microsoft.com/office/drawing/2014/main" id="{85A908F3-6E00-44D7-8360-D40FDC5B9EC7}"/>
              </a:ext>
            </a:extLst>
          </p:cNvPr>
          <p:cNvSpPr txBox="1"/>
          <p:nvPr/>
        </p:nvSpPr>
        <p:spPr>
          <a:xfrm>
            <a:off x="3733719" y="611038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56" name="Elipsa 55">
            <a:extLst>
              <a:ext uri="{FF2B5EF4-FFF2-40B4-BE49-F238E27FC236}">
                <a16:creationId xmlns:a16="http://schemas.microsoft.com/office/drawing/2014/main" id="{F3C42586-B2C7-418E-A669-DD77D7D70C8F}"/>
              </a:ext>
            </a:extLst>
          </p:cNvPr>
          <p:cNvSpPr/>
          <p:nvPr/>
        </p:nvSpPr>
        <p:spPr>
          <a:xfrm>
            <a:off x="4547895" y="599313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CD15FE9B-18E7-4E94-91E0-3B135B0DCD63}"/>
              </a:ext>
            </a:extLst>
          </p:cNvPr>
          <p:cNvSpPr txBox="1"/>
          <p:nvPr/>
        </p:nvSpPr>
        <p:spPr>
          <a:xfrm>
            <a:off x="4558405" y="611172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2</a:t>
            </a:r>
          </a:p>
        </p:txBody>
      </p:sp>
      <p:sp>
        <p:nvSpPr>
          <p:cNvPr id="58" name="Elipsa 57">
            <a:extLst>
              <a:ext uri="{FF2B5EF4-FFF2-40B4-BE49-F238E27FC236}">
                <a16:creationId xmlns:a16="http://schemas.microsoft.com/office/drawing/2014/main" id="{9D88D198-E498-4D31-AAC8-6EA91478BC84}"/>
              </a:ext>
            </a:extLst>
          </p:cNvPr>
          <p:cNvSpPr/>
          <p:nvPr/>
        </p:nvSpPr>
        <p:spPr>
          <a:xfrm>
            <a:off x="5375351" y="600026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7EDF0083-1E41-4C43-BAF9-5F6A311F6D9D}"/>
              </a:ext>
            </a:extLst>
          </p:cNvPr>
          <p:cNvSpPr txBox="1"/>
          <p:nvPr/>
        </p:nvSpPr>
        <p:spPr>
          <a:xfrm>
            <a:off x="5375351" y="611884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 2</a:t>
            </a:r>
          </a:p>
        </p:txBody>
      </p:sp>
      <p:sp>
        <p:nvSpPr>
          <p:cNvPr id="60" name="Elipsa 59">
            <a:extLst>
              <a:ext uri="{FF2B5EF4-FFF2-40B4-BE49-F238E27FC236}">
                <a16:creationId xmlns:a16="http://schemas.microsoft.com/office/drawing/2014/main" id="{3C4F26FC-920A-49AB-ACFC-937F82D5E74B}"/>
              </a:ext>
            </a:extLst>
          </p:cNvPr>
          <p:cNvSpPr/>
          <p:nvPr/>
        </p:nvSpPr>
        <p:spPr>
          <a:xfrm>
            <a:off x="7052495" y="598088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36DC511E-FDD7-4061-B88B-75322C17C3EA}"/>
              </a:ext>
            </a:extLst>
          </p:cNvPr>
          <p:cNvSpPr txBox="1"/>
          <p:nvPr/>
        </p:nvSpPr>
        <p:spPr>
          <a:xfrm>
            <a:off x="7052495" y="609946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o: 2</a:t>
            </a:r>
          </a:p>
        </p:txBody>
      </p:sp>
      <p:sp>
        <p:nvSpPr>
          <p:cNvPr id="62" name="Elipsa 61">
            <a:extLst>
              <a:ext uri="{FF2B5EF4-FFF2-40B4-BE49-F238E27FC236}">
                <a16:creationId xmlns:a16="http://schemas.microsoft.com/office/drawing/2014/main" id="{2CB4C880-AEFA-4CB8-8F99-4BEA98CD41ED}"/>
              </a:ext>
            </a:extLst>
          </p:cNvPr>
          <p:cNvSpPr/>
          <p:nvPr/>
        </p:nvSpPr>
        <p:spPr>
          <a:xfrm>
            <a:off x="7862495" y="598088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7A96B25C-2DA7-4D53-908A-4E32F1C92267}"/>
              </a:ext>
            </a:extLst>
          </p:cNvPr>
          <p:cNvSpPr txBox="1"/>
          <p:nvPr/>
        </p:nvSpPr>
        <p:spPr>
          <a:xfrm>
            <a:off x="7862495" y="609946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k: 3</a:t>
            </a:r>
          </a:p>
        </p:txBody>
      </p:sp>
      <p:sp>
        <p:nvSpPr>
          <p:cNvPr id="64" name="Elipsa 63">
            <a:extLst>
              <a:ext uri="{FF2B5EF4-FFF2-40B4-BE49-F238E27FC236}">
                <a16:creationId xmlns:a16="http://schemas.microsoft.com/office/drawing/2014/main" id="{C80200A5-2935-4AA8-AD19-A24F9349E9AE}"/>
              </a:ext>
            </a:extLst>
          </p:cNvPr>
          <p:cNvSpPr/>
          <p:nvPr/>
        </p:nvSpPr>
        <p:spPr>
          <a:xfrm>
            <a:off x="8689951" y="598088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PoljeZBesedilom 64">
            <a:extLst>
              <a:ext uri="{FF2B5EF4-FFF2-40B4-BE49-F238E27FC236}">
                <a16:creationId xmlns:a16="http://schemas.microsoft.com/office/drawing/2014/main" id="{843A3E53-C2E4-43EB-A23A-597FAC692889}"/>
              </a:ext>
            </a:extLst>
          </p:cNvPr>
          <p:cNvSpPr txBox="1"/>
          <p:nvPr/>
        </p:nvSpPr>
        <p:spPr>
          <a:xfrm>
            <a:off x="8689951" y="609946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4</a:t>
            </a:r>
          </a:p>
        </p:txBody>
      </p:sp>
      <p:sp>
        <p:nvSpPr>
          <p:cNvPr id="66" name="Elipsa 65">
            <a:extLst>
              <a:ext uri="{FF2B5EF4-FFF2-40B4-BE49-F238E27FC236}">
                <a16:creationId xmlns:a16="http://schemas.microsoft.com/office/drawing/2014/main" id="{D16A46ED-0880-46D3-9263-CEF8487687AE}"/>
              </a:ext>
            </a:extLst>
          </p:cNvPr>
          <p:cNvSpPr/>
          <p:nvPr/>
        </p:nvSpPr>
        <p:spPr>
          <a:xfrm>
            <a:off x="9517744" y="598088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PoljeZBesedilom 66">
            <a:extLst>
              <a:ext uri="{FF2B5EF4-FFF2-40B4-BE49-F238E27FC236}">
                <a16:creationId xmlns:a16="http://schemas.microsoft.com/office/drawing/2014/main" id="{78EA761C-ECD0-414F-9116-E21C05DC0A52}"/>
              </a:ext>
            </a:extLst>
          </p:cNvPr>
          <p:cNvSpPr txBox="1"/>
          <p:nvPr/>
        </p:nvSpPr>
        <p:spPr>
          <a:xfrm>
            <a:off x="9517744" y="610350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 ': 4</a:t>
            </a:r>
          </a:p>
        </p:txBody>
      </p:sp>
      <p:sp>
        <p:nvSpPr>
          <p:cNvPr id="68" name="Elipsa 67">
            <a:extLst>
              <a:ext uri="{FF2B5EF4-FFF2-40B4-BE49-F238E27FC236}">
                <a16:creationId xmlns:a16="http://schemas.microsoft.com/office/drawing/2014/main" id="{2935696F-83D7-4F48-BE77-5D6D35E3872F}"/>
              </a:ext>
            </a:extLst>
          </p:cNvPr>
          <p:cNvSpPr/>
          <p:nvPr/>
        </p:nvSpPr>
        <p:spPr>
          <a:xfrm>
            <a:off x="10372495" y="598088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PoljeZBesedilom 68">
            <a:extLst>
              <a:ext uri="{FF2B5EF4-FFF2-40B4-BE49-F238E27FC236}">
                <a16:creationId xmlns:a16="http://schemas.microsoft.com/office/drawing/2014/main" id="{1106B21E-343E-4882-9B41-79EB0B453B96}"/>
              </a:ext>
            </a:extLst>
          </p:cNvPr>
          <p:cNvSpPr txBox="1"/>
          <p:nvPr/>
        </p:nvSpPr>
        <p:spPr>
          <a:xfrm>
            <a:off x="10372495" y="610350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4</a:t>
            </a:r>
          </a:p>
        </p:txBody>
      </p:sp>
      <p:sp>
        <p:nvSpPr>
          <p:cNvPr id="70" name="Elipsa 69">
            <a:extLst>
              <a:ext uri="{FF2B5EF4-FFF2-40B4-BE49-F238E27FC236}">
                <a16:creationId xmlns:a16="http://schemas.microsoft.com/office/drawing/2014/main" id="{DF8C4DCF-E2A9-406F-8BC1-008047986632}"/>
              </a:ext>
            </a:extLst>
          </p:cNvPr>
          <p:cNvSpPr/>
          <p:nvPr/>
        </p:nvSpPr>
        <p:spPr>
          <a:xfrm>
            <a:off x="11186474" y="600026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PoljeZBesedilom 70">
            <a:extLst>
              <a:ext uri="{FF2B5EF4-FFF2-40B4-BE49-F238E27FC236}">
                <a16:creationId xmlns:a16="http://schemas.microsoft.com/office/drawing/2014/main" id="{D734ECB0-C526-4F14-938E-D6487A133EC6}"/>
              </a:ext>
            </a:extLst>
          </p:cNvPr>
          <p:cNvSpPr txBox="1"/>
          <p:nvPr/>
        </p:nvSpPr>
        <p:spPr>
          <a:xfrm>
            <a:off x="11186474" y="612289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5</a:t>
            </a:r>
          </a:p>
        </p:txBody>
      </p:sp>
      <p:sp>
        <p:nvSpPr>
          <p:cNvPr id="72" name="Elipsa 71">
            <a:extLst>
              <a:ext uri="{FF2B5EF4-FFF2-40B4-BE49-F238E27FC236}">
                <a16:creationId xmlns:a16="http://schemas.microsoft.com/office/drawing/2014/main" id="{D4E06204-63B9-4C74-9716-B3727CE839C8}"/>
              </a:ext>
            </a:extLst>
          </p:cNvPr>
          <p:cNvSpPr/>
          <p:nvPr/>
        </p:nvSpPr>
        <p:spPr>
          <a:xfrm>
            <a:off x="861794" y="517738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PoljeZBesedilom 72">
            <a:extLst>
              <a:ext uri="{FF2B5EF4-FFF2-40B4-BE49-F238E27FC236}">
                <a16:creationId xmlns:a16="http://schemas.microsoft.com/office/drawing/2014/main" id="{40B5E830-E48F-4C08-BBDF-7435B2F95173}"/>
              </a:ext>
            </a:extLst>
          </p:cNvPr>
          <p:cNvSpPr txBox="1"/>
          <p:nvPr/>
        </p:nvSpPr>
        <p:spPr>
          <a:xfrm>
            <a:off x="872304" y="529597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4D2C7895-DC10-49D3-B4F1-602D586C8F95}"/>
              </a:ext>
            </a:extLst>
          </p:cNvPr>
          <p:cNvCxnSpPr>
            <a:stCxn id="37" idx="0"/>
            <a:endCxn id="72" idx="3"/>
          </p:cNvCxnSpPr>
          <p:nvPr/>
        </p:nvCxnSpPr>
        <p:spPr>
          <a:xfrm flipV="1">
            <a:off x="704056" y="5625672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52A9CEC9-9E26-4739-88A3-73AD8C8B13DF}"/>
              </a:ext>
            </a:extLst>
          </p:cNvPr>
          <p:cNvCxnSpPr>
            <a:stCxn id="40" idx="0"/>
            <a:endCxn id="72" idx="5"/>
          </p:cNvCxnSpPr>
          <p:nvPr/>
        </p:nvCxnSpPr>
        <p:spPr>
          <a:xfrm flipH="1" flipV="1">
            <a:off x="1310259" y="5625672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75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82 -0.00649 -0.0095 -0.0132 -0.01445 -0.01899 C -0.03802 -0.047 -0.00964 -0.00625 -0.04922 -0.04862 C -0.05182 -0.05116 -0.05417 -0.05417 -0.05677 -0.05672 C -0.05703 -0.05695 -0.07526 -0.07223 -0.07799 -0.07408 C -0.08281 -0.07755 -0.0806 -0.0757 -0.08477 -0.07963 C -0.08555 -0.08079 -0.0862 -0.08241 -0.08711 -0.08357 C -0.08906 -0.08612 -0.09141 -0.08727 -0.0931 -0.09028 C -0.09414 -0.0919 -0.09388 -0.09514 -0.09466 -0.097 C -0.0957 -0.09954 -0.09714 -0.10139 -0.09844 -0.10371 L -0.1 -0.11181 L -0.10065 -0.11575 " pathEditMode="relative" ptsTypes="AAAAAAAAAAA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82 -0.00649 -0.0095 -0.0132 -0.01445 -0.01899 C -0.03802 -0.047 -0.00964 -0.00625 -0.04922 -0.04862 C -0.05182 -0.05116 -0.05417 -0.05417 -0.05677 -0.05672 C -0.05703 -0.05695 -0.07526 -0.07223 -0.07799 -0.07408 C -0.08281 -0.07755 -0.0806 -0.0757 -0.08477 -0.07963 C -0.08555 -0.08079 -0.0862 -0.08241 -0.08711 -0.08357 C -0.08906 -0.08612 -0.09141 -0.08727 -0.0931 -0.09028 C -0.09414 -0.0919 -0.09388 -0.09514 -0.09466 -0.097 C -0.0957 -0.09954 -0.09714 -0.10139 -0.09844 -0.10371 L -0.1 -0.11181 L -0.10065 -0.11575 " pathEditMode="relative" ptsTypes="AAAAAAAAAAAAA">
                                      <p:cBhvr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82 -0.00649 -0.0095 -0.0132 -0.01445 -0.01899 C -0.03802 -0.047 -0.00964 -0.00625 -0.04922 -0.04862 C -0.05182 -0.05116 -0.05417 -0.05417 -0.05677 -0.05672 C -0.05703 -0.05695 -0.07526 -0.07223 -0.07799 -0.07408 C -0.08281 -0.07755 -0.0806 -0.0757 -0.08477 -0.07963 C -0.08555 -0.08079 -0.0862 -0.08241 -0.08711 -0.08357 C -0.08906 -0.08612 -0.09141 -0.08727 -0.0931 -0.09028 C -0.09414 -0.0919 -0.09388 -0.09514 -0.09466 -0.097 C -0.0957 -0.09954 -0.09714 -0.10139 -0.09844 -0.10371 L -0.1 -0.11181 L -0.10065 -0.11575 " pathEditMode="relative" ptsTypes="AAAAAAAAAAAAA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82 -0.00649 -0.0095 -0.0132 -0.01445 -0.01899 C -0.03802 -0.047 -0.00964 -0.00625 -0.04922 -0.04862 C -0.05182 -0.05116 -0.05417 -0.05417 -0.05677 -0.05672 C -0.05703 -0.05695 -0.07526 -0.07223 -0.07799 -0.07408 C -0.08281 -0.07755 -0.0806 -0.0757 -0.08477 -0.07963 C -0.08555 -0.08079 -0.0862 -0.08241 -0.08711 -0.08357 C -0.08906 -0.08612 -0.09141 -0.08727 -0.0931 -0.09028 C -0.09414 -0.0919 -0.09388 -0.09514 -0.09466 -0.097 C -0.0957 -0.09954 -0.09714 -0.10139 -0.09844 -0.10371 L -0.1 -0.11181 L -0.10065 -0.11575 " pathEditMode="relative" ptsTypes="AAAAAAAAAAA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82 -0.00649 -0.0095 -0.0132 -0.01445 -0.01899 C -0.03802 -0.047 -0.00964 -0.00625 -0.04922 -0.04862 C -0.05182 -0.05116 -0.05417 -0.05417 -0.05677 -0.05672 C -0.05703 -0.05695 -0.07526 -0.07223 -0.07799 -0.07408 C -0.08281 -0.07755 -0.0806 -0.0757 -0.08477 -0.07963 C -0.08555 -0.08079 -0.0862 -0.08241 -0.08711 -0.08357 C -0.08906 -0.08612 -0.09141 -0.08727 -0.0931 -0.09028 C -0.09414 -0.0919 -0.09388 -0.09514 -0.09466 -0.097 C -0.0957 -0.09954 -0.09714 -0.10139 -0.09844 -0.10371 L -0.1 -0.11181 L -0.10065 -0.11575 " pathEditMode="relative" ptsTypes="AAAAAAAAAAAAA">
                                      <p:cBhvr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82 -0.00649 -0.0095 -0.0132 -0.01445 -0.01899 C -0.03802 -0.047 -0.00964 -0.00625 -0.04922 -0.04862 C -0.05182 -0.05116 -0.05417 -0.05417 -0.05677 -0.05672 C -0.05703 -0.05695 -0.07526 -0.07223 -0.07799 -0.07408 C -0.08281 -0.07755 -0.0806 -0.0757 -0.08477 -0.07963 C -0.08555 -0.08079 -0.0862 -0.08241 -0.08711 -0.08357 C -0.08906 -0.08612 -0.09141 -0.08727 -0.0931 -0.09028 C -0.09414 -0.0919 -0.09388 -0.09514 -0.09466 -0.097 C -0.0957 -0.09954 -0.09714 -0.10139 -0.09844 -0.10371 L -0.1 -0.11181 L -0.10065 -0.11575 " pathEditMode="relative" ptsTypes="AAAAAAAAAAAAA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82 -0.00649 -0.0095 -0.0132 -0.01445 -0.01899 C -0.03802 -0.047 -0.00964 -0.00625 -0.04922 -0.04862 C -0.05182 -0.05116 -0.05417 -0.05417 -0.05677 -0.05672 C -0.05703 -0.05695 -0.07526 -0.07223 -0.07799 -0.07408 C -0.08281 -0.07755 -0.0806 -0.0757 -0.08477 -0.07963 C -0.08555 -0.08079 -0.0862 -0.08241 -0.08711 -0.08357 C -0.08906 -0.08612 -0.09141 -0.08727 -0.0931 -0.09028 C -0.09414 -0.0919 -0.09388 -0.09514 -0.09466 -0.097 C -0.0957 -0.09954 -0.09714 -0.10139 -0.09844 -0.10371 L -0.1 -0.11181 L -0.10065 -0.11575 " pathEditMode="relative" ptsTypes="AAAAAAAAAAAAA">
                                      <p:cBhvr>
                                        <p:cTn id="1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82 -0.00649 -0.0095 -0.0132 -0.01445 -0.01899 C -0.03802 -0.047 -0.00964 -0.00625 -0.04922 -0.04862 C -0.05182 -0.05116 -0.05417 -0.05417 -0.05677 -0.05672 C -0.05703 -0.05695 -0.07526 -0.07223 -0.07799 -0.07408 C -0.08281 -0.07755 -0.0806 -0.0757 -0.08477 -0.07963 C -0.08555 -0.08079 -0.0862 -0.08241 -0.08711 -0.08357 C -0.08906 -0.08612 -0.09141 -0.08727 -0.0931 -0.09028 C -0.09414 -0.0919 -0.09388 -0.09514 -0.09466 -0.097 C -0.0957 -0.09954 -0.09714 -0.10139 -0.09844 -0.10371 L -0.1 -0.11181 L -0.10065 -0.11575 " pathEditMode="relative" ptsTypes="AAAAAAAAAAAAA">
                                      <p:cBhvr>
                                        <p:cTn id="2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82 -0.00649 -0.0095 -0.0132 -0.01445 -0.01899 C -0.03802 -0.047 -0.00964 -0.00625 -0.04922 -0.04862 C -0.05182 -0.05116 -0.05417 -0.05417 -0.05677 -0.05672 C -0.05703 -0.05695 -0.07526 -0.07223 -0.07799 -0.07408 C -0.08281 -0.07755 -0.0806 -0.0757 -0.08477 -0.07963 C -0.08555 -0.08079 -0.0862 -0.08241 -0.08711 -0.08357 C -0.08906 -0.08612 -0.09141 -0.08727 -0.0931 -0.09028 C -0.09414 -0.0919 -0.09388 -0.09514 -0.09466 -0.097 C -0.0957 -0.09954 -0.09714 -0.10139 -0.09844 -0.10371 L -0.1 -0.11181 L -0.10065 -0.11575 " pathEditMode="relative" ptsTypes="AAAAAAAAAAAAA">
                                      <p:cBhvr>
                                        <p:cTn id="2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82 -0.00649 -0.0095 -0.0132 -0.01445 -0.01899 C -0.03802 -0.047 -0.00964 -0.00625 -0.04922 -0.04862 C -0.05182 -0.05116 -0.05417 -0.05417 -0.05677 -0.05672 C -0.05703 -0.05695 -0.07526 -0.07223 -0.07799 -0.07408 C -0.08281 -0.07755 -0.0806 -0.0757 -0.08477 -0.07963 C -0.08555 -0.08079 -0.0862 -0.08241 -0.08711 -0.08357 C -0.08906 -0.08612 -0.09141 -0.08727 -0.0931 -0.09028 C -0.09414 -0.0919 -0.09388 -0.09514 -0.09466 -0.097 C -0.0957 -0.09954 -0.09714 -0.10139 -0.09844 -0.10371 L -0.1 -0.11181 L -0.10065 -0.11575 " pathEditMode="relative" ptsTypes="AAAAAAAAAAAAA">
                                      <p:cBhvr>
                                        <p:cTn id="2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82 -0.00649 -0.0095 -0.0132 -0.01445 -0.01899 C -0.03802 -0.047 -0.00964 -0.00625 -0.04922 -0.04862 C -0.05182 -0.05116 -0.05417 -0.05417 -0.05677 -0.05672 C -0.05703 -0.05695 -0.07526 -0.07223 -0.07799 -0.07408 C -0.08281 -0.07755 -0.0806 -0.0757 -0.08477 -0.07963 C -0.08555 -0.08079 -0.0862 -0.08241 -0.08711 -0.08357 C -0.08906 -0.08612 -0.09141 -0.08727 -0.0931 -0.09028 C -0.09414 -0.0919 -0.09388 -0.09514 -0.09466 -0.097 C -0.0957 -0.09954 -0.09714 -0.10139 -0.09844 -0.10371 L -0.1 -0.11181 L -0.10065 -0.11575 " pathEditMode="relative" ptsTypes="AAAAAAAAAAAAA">
                                      <p:cBhvr>
                                        <p:cTn id="2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82 -0.00649 -0.0095 -0.0132 -0.01445 -0.01899 C -0.03802 -0.047 -0.00964 -0.00625 -0.04922 -0.04862 C -0.05182 -0.05116 -0.05417 -0.05417 -0.05677 -0.05672 C -0.05703 -0.05695 -0.07526 -0.07223 -0.07799 -0.07408 C -0.08281 -0.07755 -0.0806 -0.0757 -0.08477 -0.07963 C -0.08555 -0.08079 -0.0862 -0.08241 -0.08711 -0.08357 C -0.08906 -0.08612 -0.09141 -0.08727 -0.0931 -0.09028 C -0.09414 -0.0919 -0.09388 -0.09514 -0.09466 -0.097 C -0.0957 -0.09954 -0.09714 -0.10139 -0.09844 -0.10371 L -0.1 -0.11181 L -0.10065 -0.11575 " pathEditMode="relative" ptsTypes="AAAAAAAAAAAAA">
                                      <p:cBhvr>
                                        <p:cTn id="2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82 -0.00649 -0.0095 -0.0132 -0.01445 -0.01899 C -0.03802 -0.047 -0.00964 -0.00625 -0.04922 -0.04862 C -0.05182 -0.05116 -0.05417 -0.05417 -0.05677 -0.05672 C -0.05703 -0.05695 -0.07526 -0.07223 -0.07799 -0.07408 C -0.08281 -0.07755 -0.0806 -0.0757 -0.08477 -0.07963 C -0.08555 -0.08079 -0.0862 -0.08241 -0.08711 -0.08357 C -0.08906 -0.08612 -0.09141 -0.08727 -0.0931 -0.09028 C -0.09414 -0.0919 -0.09388 -0.09514 -0.09466 -0.097 C -0.0957 -0.09954 -0.09714 -0.10139 -0.09844 -0.10371 L -0.1 -0.11181 L -0.10065 -0.11575 " pathEditMode="relative" ptsTypes="AAAAAAAAAAAAA">
                                      <p:cBhvr>
                                        <p:cTn id="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82 -0.00649 -0.0095 -0.0132 -0.01445 -0.01899 C -0.03802 -0.047 -0.00964 -0.00625 -0.04922 -0.04862 C -0.05182 -0.05116 -0.05417 -0.05417 -0.05677 -0.05672 C -0.05703 -0.05695 -0.07526 -0.07223 -0.07799 -0.07408 C -0.08281 -0.07755 -0.0806 -0.0757 -0.08477 -0.07963 C -0.08555 -0.08079 -0.0862 -0.08241 -0.08711 -0.08357 C -0.08906 -0.08612 -0.09141 -0.08727 -0.0931 -0.09028 C -0.09414 -0.0919 -0.09388 -0.09514 -0.09466 -0.097 C -0.0957 -0.09954 -0.09714 -0.10139 -0.09844 -0.10371 L -0.1 -0.11181 L -0.10065 -0.11575 " pathEditMode="relative" ptsTypes="AAAAAAAAAAAAA">
                                      <p:cBhvr>
                                        <p:cTn id="3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87 -0.00973 0.00508 -0.01899 0.00899 -0.02709 C 0.01068 -0.03056 0.0125 -0.03334 0.01433 -0.03658 C 0.01836 -0.06112 0.01237 -0.02917 0.02878 -0.07292 C 0.03073 -0.07824 0.0323 -0.08449 0.03477 -0.08912 C 0.03842 -0.09584 0.0431 -0.10024 0.04688 -0.10649 C 0.0487 -0.10973 0.04987 -0.11389 0.05144 -0.11737 C 0.0573 -0.1294 0.05795 -0.12732 0.06589 -0.13889 C 0.06719 -0.14098 0.0681 -0.14399 0.06967 -0.14561 C 0.07474 -0.15093 0.08034 -0.1544 0.08555 -0.15903 C 0.09493 -0.1676 0.09662 -0.17084 0.10678 -0.17801 C 0.12006 -0.18727 0.12331 -0.18658 0.13789 -0.19422 C 0.14245 -0.19653 0.14675 -0.20047 0.15144 -0.20232 C 0.15691 -0.2044 0.16263 -0.20463 0.1681 -0.20625 C 0.17279 -0.20764 0.17722 -0.21019 0.18178 -0.21181 C 0.19076 -0.21459 0.20651 -0.21783 0.21511 -0.21968 L 0.36446 -0.21852 C 0.37318 -0.21806 0.37865 -0.21088 0.38633 -0.20487 C 0.4125 -0.18473 0.39753 -0.19838 0.425 -0.17408 C 0.43633 -0.16389 0.45157 -0.14723 0.4599 -0.13496 C 0.46459 -0.12801 0.46511 -0.12801 0.46901 -0.11875 C 0.47279 -0.10973 0.47761 -0.09561 0.47878 -0.08496 C 0.47956 -0.07871 0.48034 -0.07246 0.48112 -0.06621 C 0.48138 -0.06343 0.48138 -0.06065 0.48178 -0.05811 C 0.48269 -0.05394 0.48386 -0.05 0.4849 -0.04584 C 0.48542 -0.04375 0.48581 -0.04144 0.48633 -0.03912 C 0.48685 -0.03774 0.4875 -0.03658 0.48789 -0.03519 C 0.48959 -0.02894 0.48998 -0.02709 0.49089 -0.02176 C 0.49154 -0.00996 0.49271 0.00463 0.49089 0.01597 C 0.4905 0.01921 0.48711 0.02291 0.48711 0.02291 " pathEditMode="relative" ptsTypes="AAAAAAAAAAAAAAAAAAAAAAAAAAAAA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87 -0.00973 0.00508 -0.01899 0.00899 -0.02709 C 0.01068 -0.03056 0.0125 -0.03334 0.01433 -0.03658 C 0.01836 -0.06112 0.01237 -0.02917 0.02878 -0.07292 C 0.03073 -0.07824 0.0323 -0.08449 0.03477 -0.08912 C 0.03842 -0.09584 0.0431 -0.10024 0.04688 -0.10649 C 0.0487 -0.10973 0.04987 -0.11389 0.05144 -0.11737 C 0.0573 -0.1294 0.05795 -0.12732 0.06589 -0.13889 C 0.06719 -0.14098 0.0681 -0.14399 0.06967 -0.14561 C 0.07474 -0.15093 0.08034 -0.1544 0.08555 -0.15903 C 0.09493 -0.1676 0.09662 -0.17084 0.10678 -0.17801 C 0.12006 -0.18727 0.12331 -0.18658 0.13789 -0.19422 C 0.14245 -0.19653 0.14675 -0.20047 0.15144 -0.20232 C 0.15691 -0.2044 0.16263 -0.20463 0.1681 -0.20625 C 0.17279 -0.20764 0.17722 -0.21019 0.18178 -0.21181 C 0.19076 -0.21459 0.20651 -0.21783 0.21511 -0.21968 L 0.36446 -0.21852 C 0.37318 -0.21806 0.37865 -0.21088 0.38633 -0.20487 C 0.4125 -0.18473 0.39753 -0.19838 0.425 -0.17408 C 0.43633 -0.16389 0.45157 -0.14723 0.4599 -0.13496 C 0.46459 -0.12801 0.46511 -0.12801 0.46901 -0.11875 C 0.47279 -0.10973 0.47761 -0.09561 0.47878 -0.08496 C 0.47956 -0.07871 0.48034 -0.07246 0.48112 -0.06621 C 0.48138 -0.06343 0.48138 -0.06065 0.48178 -0.05811 C 0.48269 -0.05394 0.48386 -0.05 0.4849 -0.04584 C 0.48542 -0.04375 0.48581 -0.04144 0.48633 -0.03912 C 0.48685 -0.03774 0.4875 -0.03658 0.48789 -0.03519 C 0.48959 -0.02894 0.48998 -0.02709 0.49089 -0.02176 C 0.49154 -0.00996 0.49271 0.00463 0.49089 0.01597 C 0.4905 0.01921 0.48711 0.02291 0.48711 0.02291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87 -0.00973 0.00508 -0.01899 0.00899 -0.02709 C 0.01068 -0.03056 0.0125 -0.03334 0.01433 -0.03658 C 0.01836 -0.06112 0.01237 -0.02917 0.02878 -0.07292 C 0.03073 -0.07824 0.0323 -0.08449 0.03477 -0.08912 C 0.03842 -0.09584 0.0431 -0.10024 0.04688 -0.10649 C 0.0487 -0.10973 0.04987 -0.11389 0.05144 -0.11737 C 0.0573 -0.1294 0.05795 -0.12732 0.06589 -0.13889 C 0.06719 -0.14098 0.0681 -0.14399 0.06967 -0.14561 C 0.07474 -0.15093 0.08034 -0.1544 0.08555 -0.15903 C 0.09493 -0.1676 0.09662 -0.17084 0.10678 -0.17801 C 0.12006 -0.18727 0.12331 -0.18658 0.13789 -0.19422 C 0.14245 -0.19653 0.14675 -0.20047 0.15144 -0.20232 C 0.15691 -0.2044 0.16263 -0.20463 0.1681 -0.20625 C 0.17279 -0.20764 0.17722 -0.21019 0.18178 -0.21181 C 0.19076 -0.21459 0.20651 -0.21783 0.21511 -0.21968 L 0.36446 -0.21852 C 0.37318 -0.21806 0.37865 -0.21088 0.38633 -0.20487 C 0.4125 -0.18473 0.39753 -0.19838 0.425 -0.17408 C 0.43633 -0.16389 0.45157 -0.14723 0.4599 -0.13496 C 0.46459 -0.12801 0.46511 -0.12801 0.46901 -0.11875 C 0.47279 -0.10973 0.47761 -0.09561 0.47878 -0.08496 C 0.47956 -0.07871 0.48034 -0.07246 0.48112 -0.06621 C 0.48138 -0.06343 0.48138 -0.06065 0.48178 -0.05811 C 0.48269 -0.05394 0.48386 -0.05 0.4849 -0.04584 C 0.48542 -0.04375 0.48581 -0.04144 0.48633 -0.03912 C 0.48685 -0.03774 0.4875 -0.03658 0.48789 -0.03519 C 0.48959 -0.02894 0.48998 -0.02709 0.49089 -0.02176 C 0.49154 -0.00996 0.49271 0.00463 0.49089 0.01597 C 0.4905 0.01921 0.48711 0.02291 0.48711 0.02291 " pathEditMode="relative" ptsTypes="AAAAAAAAAAAAAAAAAAAAAAAAAAAAA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87 -0.00973 0.00508 -0.01899 0.00899 -0.02709 C 0.01068 -0.03056 0.0125 -0.03334 0.01433 -0.03658 C 0.01836 -0.06112 0.01237 -0.02917 0.02878 -0.07292 C 0.03073 -0.07824 0.0323 -0.08449 0.03477 -0.08912 C 0.03842 -0.09584 0.0431 -0.10024 0.04688 -0.10649 C 0.0487 -0.10973 0.04987 -0.11389 0.05144 -0.11737 C 0.0573 -0.1294 0.05795 -0.12732 0.06589 -0.13889 C 0.06719 -0.14098 0.0681 -0.14399 0.06967 -0.14561 C 0.07474 -0.15093 0.08034 -0.1544 0.08555 -0.15903 C 0.09493 -0.1676 0.09662 -0.17084 0.10678 -0.17801 C 0.12006 -0.18727 0.12331 -0.18658 0.13789 -0.19422 C 0.14245 -0.19653 0.14675 -0.20047 0.15144 -0.20232 C 0.15691 -0.2044 0.16263 -0.20463 0.1681 -0.20625 C 0.17279 -0.20764 0.17722 -0.21019 0.18178 -0.21181 C 0.19076 -0.21459 0.20651 -0.21783 0.21511 -0.21968 L 0.36446 -0.21852 C 0.37318 -0.21806 0.37865 -0.21088 0.38633 -0.20487 C 0.4125 -0.18473 0.39753 -0.19838 0.425 -0.17408 C 0.43633 -0.16389 0.45157 -0.14723 0.4599 -0.13496 C 0.46459 -0.12801 0.46511 -0.12801 0.46901 -0.11875 C 0.47279 -0.10973 0.47761 -0.09561 0.47878 -0.08496 C 0.47956 -0.07871 0.48034 -0.07246 0.48112 -0.06621 C 0.48138 -0.06343 0.48138 -0.06065 0.48178 -0.05811 C 0.48269 -0.05394 0.48386 -0.05 0.4849 -0.04584 C 0.48542 -0.04375 0.48581 -0.04144 0.48633 -0.03912 C 0.48685 -0.03774 0.4875 -0.03658 0.48789 -0.03519 C 0.48959 -0.02894 0.48998 -0.02709 0.49089 -0.02176 C 0.49154 -0.00996 0.49271 0.00463 0.49089 0.01597 C 0.4905 0.01921 0.48711 0.02291 0.48711 0.02291 " pathEditMode="relative" ptsTypes="AAAAAAAAAAAAAAAAAAAAAAAAAAAAAAA">
                                      <p:cBhvr>
                                        <p:cTn id="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87 -0.00973 0.00508 -0.01899 0.00899 -0.02709 C 0.01068 -0.03056 0.0125 -0.03334 0.01433 -0.03658 C 0.01836 -0.06112 0.01237 -0.02917 0.02878 -0.07292 C 0.03073 -0.07824 0.0323 -0.08449 0.03477 -0.08912 C 0.03842 -0.09584 0.0431 -0.10024 0.04688 -0.10649 C 0.0487 -0.10973 0.04987 -0.11389 0.05144 -0.11737 C 0.0573 -0.1294 0.05795 -0.12732 0.06589 -0.13889 C 0.06719 -0.14098 0.0681 -0.14399 0.06967 -0.14561 C 0.07474 -0.15093 0.08034 -0.1544 0.08555 -0.15903 C 0.09493 -0.1676 0.09662 -0.17084 0.10678 -0.17801 C 0.12006 -0.18727 0.12331 -0.18658 0.13789 -0.19422 C 0.14245 -0.19653 0.14675 -0.20047 0.15144 -0.20232 C 0.15691 -0.2044 0.16263 -0.20463 0.1681 -0.20625 C 0.17279 -0.20764 0.17722 -0.21019 0.18178 -0.21181 C 0.19076 -0.21459 0.20651 -0.21783 0.21511 -0.21968 L 0.36446 -0.21852 C 0.37318 -0.21806 0.37865 -0.21088 0.38633 -0.20487 C 0.4125 -0.18473 0.39753 -0.19838 0.425 -0.17408 C 0.43633 -0.16389 0.45157 -0.14723 0.4599 -0.13496 C 0.46459 -0.12801 0.46511 -0.12801 0.46901 -0.11875 C 0.47279 -0.10973 0.47761 -0.09561 0.47878 -0.08496 C 0.47956 -0.07871 0.48034 -0.07246 0.48112 -0.06621 C 0.48138 -0.06343 0.48138 -0.06065 0.48178 -0.05811 C 0.48269 -0.05394 0.48386 -0.05 0.4849 -0.04584 C 0.48542 -0.04375 0.48581 -0.04144 0.48633 -0.03912 C 0.48685 -0.03774 0.4875 -0.03658 0.48789 -0.03519 C 0.48959 -0.02894 0.48998 -0.02709 0.49089 -0.02176 C 0.49154 -0.00996 0.49271 0.00463 0.49089 0.01597 C 0.4905 0.01921 0.48711 0.02291 0.48711 0.02291 " pathEditMode="relative" ptsTypes="AAAAAAAAAAAAAAAAAAAAAAAAAAAAAAA">
                                      <p:cBhvr>
                                        <p:cTn id="4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87 -0.00973 0.00508 -0.01899 0.00899 -0.02709 C 0.01068 -0.03056 0.0125 -0.03334 0.01433 -0.03658 C 0.01836 -0.06112 0.01237 -0.02917 0.02878 -0.07292 C 0.03073 -0.07824 0.0323 -0.08449 0.03477 -0.08912 C 0.03842 -0.09584 0.0431 -0.10024 0.04688 -0.10649 C 0.0487 -0.10973 0.04987 -0.11389 0.05144 -0.11737 C 0.0573 -0.1294 0.05795 -0.12732 0.06589 -0.13889 C 0.06719 -0.14098 0.0681 -0.14399 0.06967 -0.14561 C 0.07474 -0.15093 0.08034 -0.1544 0.08555 -0.15903 C 0.09493 -0.1676 0.09662 -0.17084 0.10678 -0.17801 C 0.12006 -0.18727 0.12331 -0.18658 0.13789 -0.19422 C 0.14245 -0.19653 0.14675 -0.20047 0.15144 -0.20232 C 0.15691 -0.2044 0.16263 -0.20463 0.1681 -0.20625 C 0.17279 -0.20764 0.17722 -0.21019 0.18178 -0.21181 C 0.19076 -0.21459 0.20651 -0.21783 0.21511 -0.21968 L 0.36446 -0.21852 C 0.37318 -0.21806 0.37865 -0.21088 0.38633 -0.20487 C 0.4125 -0.18473 0.39753 -0.19838 0.425 -0.17408 C 0.43633 -0.16389 0.45157 -0.14723 0.4599 -0.13496 C 0.46459 -0.12801 0.46511 -0.12801 0.46901 -0.11875 C 0.47279 -0.10973 0.47761 -0.09561 0.47878 -0.08496 C 0.47956 -0.07871 0.48034 -0.07246 0.48112 -0.06621 C 0.48138 -0.06343 0.48138 -0.06065 0.48178 -0.05811 C 0.48269 -0.05394 0.48386 -0.05 0.4849 -0.04584 C 0.48542 -0.04375 0.48581 -0.04144 0.48633 -0.03912 C 0.48685 -0.03774 0.4875 -0.03658 0.48789 -0.03519 C 0.48959 -0.02894 0.48998 -0.02709 0.49089 -0.02176 C 0.49154 -0.00996 0.49271 0.00463 0.49089 0.01597 C 0.4905 0.01921 0.48711 0.02291 0.48711 0.02291 " pathEditMode="relative" ptsTypes="AAAAAAAAAAAAAAAAAAAAAAAAAAAAAAA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87 -0.00973 0.00508 -0.01899 0.00899 -0.02709 C 0.01068 -0.03056 0.0125 -0.03334 0.01433 -0.03658 C 0.01836 -0.06112 0.01237 -0.02917 0.02878 -0.07292 C 0.03073 -0.07824 0.0323 -0.08449 0.03477 -0.08912 C 0.03842 -0.09584 0.0431 -0.10024 0.04688 -0.10649 C 0.0487 -0.10973 0.04987 -0.11389 0.05144 -0.11737 C 0.0573 -0.1294 0.05795 -0.12732 0.06589 -0.13889 C 0.06719 -0.14098 0.0681 -0.14399 0.06967 -0.14561 C 0.07474 -0.15093 0.08034 -0.1544 0.08555 -0.15903 C 0.09493 -0.1676 0.09662 -0.17084 0.10678 -0.17801 C 0.12006 -0.18727 0.12331 -0.18658 0.13789 -0.19422 C 0.14245 -0.19653 0.14675 -0.20047 0.15144 -0.20232 C 0.15691 -0.2044 0.16263 -0.20463 0.1681 -0.20625 C 0.17279 -0.20764 0.17722 -0.21019 0.18178 -0.21181 C 0.19076 -0.21459 0.20651 -0.21783 0.21511 -0.21968 L 0.36446 -0.21852 C 0.37318 -0.21806 0.37865 -0.21088 0.38633 -0.20487 C 0.4125 -0.18473 0.39753 -0.19838 0.425 -0.17408 C 0.43633 -0.16389 0.45157 -0.14723 0.4599 -0.13496 C 0.46459 -0.12801 0.46511 -0.12801 0.46901 -0.11875 C 0.47279 -0.10973 0.47761 -0.09561 0.47878 -0.08496 C 0.47956 -0.07871 0.48034 -0.07246 0.48112 -0.06621 C 0.48138 -0.06343 0.48138 -0.06065 0.48178 -0.05811 C 0.48269 -0.05394 0.48386 -0.05 0.4849 -0.04584 C 0.48542 -0.04375 0.48581 -0.04144 0.48633 -0.03912 C 0.48685 -0.03774 0.4875 -0.03658 0.48789 -0.03519 C 0.48959 -0.02894 0.48998 -0.02709 0.49089 -0.02176 C 0.49154 -0.00996 0.49271 0.00463 0.49089 0.01597 C 0.4905 0.01921 0.48711 0.02291 0.48711 0.02291 " pathEditMode="relative" ptsTypes="AAAAAAAAAAAAAAAAAAAAAAAAAAAAA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87 -0.00973 0.00508 -0.01899 0.00899 -0.02709 C 0.01068 -0.03056 0.0125 -0.03334 0.01433 -0.03658 C 0.01836 -0.06112 0.01237 -0.02917 0.02878 -0.07292 C 0.03073 -0.07824 0.0323 -0.08449 0.03477 -0.08912 C 0.03842 -0.09584 0.0431 -0.10024 0.04688 -0.10649 C 0.0487 -0.10973 0.04987 -0.11389 0.05144 -0.11737 C 0.0573 -0.1294 0.05795 -0.12732 0.06589 -0.13889 C 0.06719 -0.14098 0.0681 -0.14399 0.06967 -0.14561 C 0.07474 -0.15093 0.08034 -0.1544 0.08555 -0.15903 C 0.09493 -0.1676 0.09662 -0.17084 0.10678 -0.17801 C 0.12006 -0.18727 0.12331 -0.18658 0.13789 -0.19422 C 0.14245 -0.19653 0.14675 -0.20047 0.15144 -0.20232 C 0.15691 -0.2044 0.16263 -0.20463 0.1681 -0.20625 C 0.17279 -0.20764 0.17722 -0.21019 0.18178 -0.21181 C 0.19076 -0.21459 0.20651 -0.21783 0.21511 -0.21968 L 0.36446 -0.21852 C 0.37318 -0.21806 0.37865 -0.21088 0.38633 -0.20487 C 0.4125 -0.18473 0.39753 -0.19838 0.425 -0.17408 C 0.43633 -0.16389 0.45157 -0.14723 0.4599 -0.13496 C 0.46459 -0.12801 0.46511 -0.12801 0.46901 -0.11875 C 0.47279 -0.10973 0.47761 -0.09561 0.47878 -0.08496 C 0.47956 -0.07871 0.48034 -0.07246 0.48112 -0.06621 C 0.48138 -0.06343 0.48138 -0.06065 0.48178 -0.05811 C 0.48269 -0.05394 0.48386 -0.05 0.4849 -0.04584 C 0.48542 -0.04375 0.48581 -0.04144 0.48633 -0.03912 C 0.48685 -0.03774 0.4875 -0.03658 0.48789 -0.03519 C 0.48959 -0.02894 0.48998 -0.02709 0.49089 -0.02176 C 0.49154 -0.00996 0.49271 0.00463 0.49089 0.01597 C 0.4905 0.01921 0.48711 0.02291 0.48711 0.02291 " pathEditMode="relative" ptsTypes="AAAAAAAAAAAAAAAAAAAAAAAAAAAAA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5 -0.00509 -0.00196 -0.00995 -0.00313 -0.01482 C -0.0043 -0.02037 -0.00586 -0.02546 -0.00678 -0.03102 C -0.0073 -0.0338 -0.00964 -0.0544 -0.00977 -0.05648 C -0.00964 -0.06273 -0.00951 -0.06921 -0.00912 -0.07546 C -0.00899 -0.07755 -0.00899 -0.08009 -0.00834 -0.08218 C -0.00769 -0.08426 -0.00625 -0.08542 -0.00534 -0.0875 C -0.00495 -0.0882 -0.00482 -0.08935 -0.00456 -0.09005 " pathEditMode="relative" ptsTypes="AAAAAAAAA"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5 -0.00509 -0.00196 -0.00995 -0.00313 -0.01482 C -0.0043 -0.02037 -0.00586 -0.02546 -0.00678 -0.03102 C -0.0073 -0.0338 -0.00964 -0.0544 -0.00977 -0.05648 C -0.00964 -0.06273 -0.00951 -0.06921 -0.00912 -0.07546 C -0.00899 -0.07755 -0.00899 -0.08009 -0.00834 -0.08218 C -0.00769 -0.08426 -0.00625 -0.08542 -0.00534 -0.0875 C -0.00495 -0.0882 -0.00482 -0.08935 -0.00456 -0.09005 " pathEditMode="relative" ptsTypes="AAAAAAAAA">
                                      <p:cBhvr>
                                        <p:cTn id="5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5 -0.00509 -0.00196 -0.00995 -0.00313 -0.01482 C -0.0043 -0.02037 -0.00586 -0.02546 -0.00678 -0.03102 C -0.0073 -0.0338 -0.00964 -0.0544 -0.00977 -0.05648 C -0.00964 -0.06273 -0.00951 -0.06921 -0.00912 -0.07546 C -0.00899 -0.07755 -0.00899 -0.08009 -0.00834 -0.08218 C -0.00769 -0.08426 -0.00625 -0.08542 -0.00534 -0.0875 C -0.00495 -0.0882 -0.00482 -0.08935 -0.00456 -0.09005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5 -0.00509 -0.00196 -0.00995 -0.00313 -0.01482 C -0.0043 -0.02037 -0.00586 -0.02546 -0.00678 -0.03102 C -0.0073 -0.0338 -0.00964 -0.0544 -0.00977 -0.05648 C -0.00964 -0.06273 -0.00951 -0.06921 -0.00912 -0.07546 C -0.00899 -0.07755 -0.00899 -0.08009 -0.00834 -0.08218 C -0.00769 -0.08426 -0.00625 -0.08542 -0.00534 -0.0875 C -0.00495 -0.0882 -0.00482 -0.08935 -0.00456 -0.09005 " pathEditMode="relative" ptsTypes="AAAAAAAAA">
                                      <p:cBhvr>
                                        <p:cTn id="5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5 -0.00509 -0.00196 -0.00995 -0.00313 -0.01482 C -0.0043 -0.02037 -0.00586 -0.02546 -0.00678 -0.03102 C -0.0073 -0.0338 -0.00964 -0.0544 -0.00977 -0.05648 C -0.00964 -0.06273 -0.00951 -0.06921 -0.00912 -0.07546 C -0.00899 -0.07755 -0.00899 -0.08009 -0.00834 -0.08218 C -0.00769 -0.08426 -0.00625 -0.08542 -0.00534 -0.0875 C -0.00495 -0.0882 -0.00482 -0.08935 -0.00456 -0.09005 " pathEditMode="relative" ptsTypes="AAAAAAAAA">
                                      <p:cBhvr>
                                        <p:cTn id="5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5 -0.00509 -0.00196 -0.00995 -0.00313 -0.01482 C -0.0043 -0.02037 -0.00586 -0.02546 -0.00678 -0.03102 C -0.0073 -0.0338 -0.00964 -0.0544 -0.00977 -0.05648 C -0.00964 -0.06273 -0.00951 -0.06921 -0.00912 -0.07546 C -0.00899 -0.07755 -0.00899 -0.08009 -0.00834 -0.08218 C -0.00769 -0.08426 -0.00625 -0.08542 -0.00534 -0.0875 C -0.00495 -0.0882 -0.00482 -0.08935 -0.00456 -0.09005 " pathEditMode="relative" ptsTypes="AAAAAAAAA">
                                      <p:cBhvr>
                                        <p:cTn id="6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5 -0.00509 -0.00196 -0.00995 -0.00313 -0.01482 C -0.0043 -0.02037 -0.00586 -0.02546 -0.00678 -0.03102 C -0.0073 -0.0338 -0.00964 -0.0544 -0.00977 -0.05648 C -0.00964 -0.06273 -0.00951 -0.06921 -0.00912 -0.07546 C -0.00899 -0.07755 -0.00899 -0.08009 -0.00834 -0.08218 C -0.00769 -0.08426 -0.00625 -0.08542 -0.00534 -0.0875 C -0.00495 -0.0882 -0.00482 -0.08935 -0.00456 -0.09005 " pathEditMode="relative" ptsTypes="AAAAAAAAA">
                                      <p:cBhvr>
                                        <p:cTn id="6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5 -0.00509 -0.00196 -0.00995 -0.00313 -0.01482 C -0.0043 -0.02037 -0.00586 -0.02546 -0.00678 -0.03102 C -0.0073 -0.0338 -0.00964 -0.0544 -0.00977 -0.05648 C -0.00964 -0.06273 -0.00951 -0.06921 -0.00912 -0.07546 C -0.00899 -0.07755 -0.00899 -0.08009 -0.00834 -0.08218 C -0.00769 -0.08426 -0.00625 -0.08542 -0.00534 -0.0875 C -0.00495 -0.0882 -0.00482 -0.08935 -0.00456 -0.09005 " pathEditMode="relative" ptsTypes="AAAAAAAAA">
                                      <p:cBhvr>
                                        <p:cTn id="6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5 -0.00509 -0.00196 -0.00995 -0.00313 -0.01482 C -0.0043 -0.02037 -0.00586 -0.02546 -0.00678 -0.03102 C -0.0073 -0.0338 -0.00964 -0.0544 -0.00977 -0.05648 C -0.00964 -0.06273 -0.00951 -0.06921 -0.00912 -0.07546 C -0.00899 -0.07755 -0.00899 -0.08009 -0.00834 -0.08218 C -0.00769 -0.08426 -0.00625 -0.08542 -0.00534 -0.0875 C -0.00495 -0.0882 -0.00482 -0.08935 -0.00456 -0.09005 " pathEditMode="relative" ptsTypes="AAAAAAAAA">
                                      <p:cBhvr>
                                        <p:cTn id="6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5 -0.00509 -0.00196 -0.00995 -0.00313 -0.01482 C -0.0043 -0.02037 -0.00586 -0.02546 -0.00678 -0.03102 C -0.0073 -0.0338 -0.00964 -0.0544 -0.00977 -0.05648 C -0.00964 -0.06273 -0.00951 -0.06921 -0.00912 -0.07546 C -0.00899 -0.07755 -0.00899 -0.08009 -0.00834 -0.08218 C -0.00769 -0.08426 -0.00625 -0.08542 -0.00534 -0.0875 C -0.00495 -0.0882 -0.00482 -0.08935 -0.00456 -0.09005 " pathEditMode="relative" ptsTypes="AAAAAAAAA">
                                      <p:cBhvr>
                                        <p:cTn id="6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0" grpId="0" animBg="1"/>
      <p:bldP spid="42" grpId="0"/>
      <p:bldP spid="44" grpId="0" animBg="1"/>
      <p:bldP spid="45" grpId="0"/>
      <p:bldP spid="47" grpId="0" animBg="1"/>
      <p:bldP spid="48" grpId="0"/>
      <p:bldP spid="49" grpId="0" animBg="1"/>
      <p:bldP spid="51" grpId="0"/>
      <p:bldP spid="52" grpId="0" animBg="1"/>
      <p:bldP spid="53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 animBg="1"/>
      <p:bldP spid="69" grpId="0"/>
      <p:bldP spid="70" grpId="0" animBg="1"/>
      <p:bldP spid="71" grpId="0"/>
      <p:bldP spid="72" grpId="0" animBg="1"/>
      <p:bldP spid="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43AA9F-3658-42B9-81BE-80C488984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0" y="666949"/>
            <a:ext cx="11029616" cy="1013800"/>
          </a:xfrm>
        </p:spPr>
        <p:txBody>
          <a:bodyPr>
            <a:normAutofit/>
          </a:bodyPr>
          <a:lstStyle/>
          <a:p>
            <a:r>
              <a:rPr lang="sl-S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huffmanovo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kodiranje</a:t>
            </a:r>
            <a:b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Algoritem za stiskanje podatkov brez izgub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C47E7F1-F49A-4048-AF7F-95CD8AC8C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26" b="7723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4FEED0-62A0-4BB0-88AA-66390DA4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r>
              <a:rPr lang="sl-SI" dirty="0"/>
              <a:t>David Albert Huffman </a:t>
            </a:r>
          </a:p>
          <a:p>
            <a:r>
              <a:rPr lang="en-US" dirty="0"/>
              <a:t>1952 "A Method for the Construction of Minimum-Redundancy Code</a:t>
            </a:r>
            <a:r>
              <a:rPr lang="sl-SI" dirty="0"/>
              <a:t>s“</a:t>
            </a:r>
          </a:p>
          <a:p>
            <a:r>
              <a:rPr lang="sl-SI" dirty="0"/>
              <a:t>1998 zlata jubilejna nagrada za tehnološke inovacije</a:t>
            </a:r>
          </a:p>
        </p:txBody>
      </p:sp>
      <p:pic>
        <p:nvPicPr>
          <p:cNvPr id="6" name="Slika 5" descr="Slika, ki vsebuje besede moški, oseba, stena, obleka&#10;&#10;Opis je samodejno ustvarjen">
            <a:extLst>
              <a:ext uri="{FF2B5EF4-FFF2-40B4-BE49-F238E27FC236}">
                <a16:creationId xmlns:a16="http://schemas.microsoft.com/office/drawing/2014/main" id="{3CE75F63-BD73-4931-B5F3-434663B6F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833" y="249960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9DACEE7-8E7A-4F25-B12E-B8AAFCA5E0DB}"/>
              </a:ext>
            </a:extLst>
          </p:cNvPr>
          <p:cNvSpPr txBox="1"/>
          <p:nvPr/>
        </p:nvSpPr>
        <p:spPr>
          <a:xfrm>
            <a:off x="757382" y="1330036"/>
            <a:ext cx="10261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Zgled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163E3E1-0A7E-4529-8228-89805E51164D}"/>
              </a:ext>
            </a:extLst>
          </p:cNvPr>
          <p:cNvSpPr txBox="1"/>
          <p:nvPr/>
        </p:nvSpPr>
        <p:spPr>
          <a:xfrm>
            <a:off x="861794" y="1803445"/>
            <a:ext cx="4617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„Fakulteta za matematiko in fiziko“</a:t>
            </a:r>
          </a:p>
        </p:txBody>
      </p:sp>
      <p:sp>
        <p:nvSpPr>
          <p:cNvPr id="37" name="Elipsa 36">
            <a:extLst>
              <a:ext uri="{FF2B5EF4-FFF2-40B4-BE49-F238E27FC236}">
                <a16:creationId xmlns:a16="http://schemas.microsoft.com/office/drawing/2014/main" id="{D2AF55BC-3524-4FED-98CB-45CB38949DE1}"/>
              </a:ext>
            </a:extLst>
          </p:cNvPr>
          <p:cNvSpPr/>
          <p:nvPr/>
        </p:nvSpPr>
        <p:spPr>
          <a:xfrm>
            <a:off x="5887785" y="607566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891C7E0E-9951-4113-A81A-FDC97AC4EAA1}"/>
              </a:ext>
            </a:extLst>
          </p:cNvPr>
          <p:cNvSpPr txBox="1"/>
          <p:nvPr/>
        </p:nvSpPr>
        <p:spPr>
          <a:xfrm>
            <a:off x="5887785" y="619424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76DDAB53-5356-40B2-A211-FB21C754C3BB}"/>
              </a:ext>
            </a:extLst>
          </p:cNvPr>
          <p:cNvSpPr/>
          <p:nvPr/>
        </p:nvSpPr>
        <p:spPr>
          <a:xfrm>
            <a:off x="6737473" y="607566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0FA4075C-8789-4E0B-9D23-F3EAC075FE59}"/>
              </a:ext>
            </a:extLst>
          </p:cNvPr>
          <p:cNvSpPr txBox="1"/>
          <p:nvPr/>
        </p:nvSpPr>
        <p:spPr>
          <a:xfrm>
            <a:off x="6737473" y="619424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u: 1</a:t>
            </a:r>
          </a:p>
        </p:txBody>
      </p:sp>
      <p:sp>
        <p:nvSpPr>
          <p:cNvPr id="44" name="Elipsa 43">
            <a:extLst>
              <a:ext uri="{FF2B5EF4-FFF2-40B4-BE49-F238E27FC236}">
                <a16:creationId xmlns:a16="http://schemas.microsoft.com/office/drawing/2014/main" id="{CF4BEC3D-9AAB-4A6E-B7D1-63211144091E}"/>
              </a:ext>
            </a:extLst>
          </p:cNvPr>
          <p:cNvSpPr/>
          <p:nvPr/>
        </p:nvSpPr>
        <p:spPr>
          <a:xfrm>
            <a:off x="465186" y="5274478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83F90B2E-8025-4895-91EE-A42293E38371}"/>
              </a:ext>
            </a:extLst>
          </p:cNvPr>
          <p:cNvSpPr txBox="1"/>
          <p:nvPr/>
        </p:nvSpPr>
        <p:spPr>
          <a:xfrm>
            <a:off x="465186" y="536965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1</a:t>
            </a:r>
          </a:p>
        </p:txBody>
      </p:sp>
      <p:sp>
        <p:nvSpPr>
          <p:cNvPr id="47" name="Elipsa 46">
            <a:extLst>
              <a:ext uri="{FF2B5EF4-FFF2-40B4-BE49-F238E27FC236}">
                <a16:creationId xmlns:a16="http://schemas.microsoft.com/office/drawing/2014/main" id="{EFB3FC74-93CE-4BD8-BCD2-2BACE73FC294}"/>
              </a:ext>
            </a:extLst>
          </p:cNvPr>
          <p:cNvSpPr/>
          <p:nvPr/>
        </p:nvSpPr>
        <p:spPr>
          <a:xfrm>
            <a:off x="4564821" y="5291153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BDA17CBF-2B49-42D9-8744-14B733470C6B}"/>
              </a:ext>
            </a:extLst>
          </p:cNvPr>
          <p:cNvSpPr txBox="1"/>
          <p:nvPr/>
        </p:nvSpPr>
        <p:spPr>
          <a:xfrm>
            <a:off x="4564821" y="538228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2</a:t>
            </a:r>
          </a:p>
        </p:txBody>
      </p:sp>
      <p:sp>
        <p:nvSpPr>
          <p:cNvPr id="49" name="Elipsa 48">
            <a:extLst>
              <a:ext uri="{FF2B5EF4-FFF2-40B4-BE49-F238E27FC236}">
                <a16:creationId xmlns:a16="http://schemas.microsoft.com/office/drawing/2014/main" id="{1D09A4B3-BFD1-4D3D-A4DD-C0A481F36774}"/>
              </a:ext>
            </a:extLst>
          </p:cNvPr>
          <p:cNvSpPr/>
          <p:nvPr/>
        </p:nvSpPr>
        <p:spPr>
          <a:xfrm>
            <a:off x="1274928" y="5284173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8875D164-FD0B-4D62-9CA4-65FAF911B9DA}"/>
              </a:ext>
            </a:extLst>
          </p:cNvPr>
          <p:cNvSpPr txBox="1"/>
          <p:nvPr/>
        </p:nvSpPr>
        <p:spPr>
          <a:xfrm>
            <a:off x="1274928" y="537934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1</a:t>
            </a:r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DF662467-4F7A-4946-BD95-46D0097C748A}"/>
              </a:ext>
            </a:extLst>
          </p:cNvPr>
          <p:cNvSpPr/>
          <p:nvPr/>
        </p:nvSpPr>
        <p:spPr>
          <a:xfrm>
            <a:off x="2102384" y="5282685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PoljeZBesedilom 52">
            <a:extLst>
              <a:ext uri="{FF2B5EF4-FFF2-40B4-BE49-F238E27FC236}">
                <a16:creationId xmlns:a16="http://schemas.microsoft.com/office/drawing/2014/main" id="{85A908F3-6E00-44D7-8360-D40FDC5B9EC7}"/>
              </a:ext>
            </a:extLst>
          </p:cNvPr>
          <p:cNvSpPr txBox="1"/>
          <p:nvPr/>
        </p:nvSpPr>
        <p:spPr>
          <a:xfrm>
            <a:off x="2102384" y="537381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56" name="Elipsa 55">
            <a:extLst>
              <a:ext uri="{FF2B5EF4-FFF2-40B4-BE49-F238E27FC236}">
                <a16:creationId xmlns:a16="http://schemas.microsoft.com/office/drawing/2014/main" id="{F3C42586-B2C7-418E-A669-DD77D7D70C8F}"/>
              </a:ext>
            </a:extLst>
          </p:cNvPr>
          <p:cNvSpPr/>
          <p:nvPr/>
        </p:nvSpPr>
        <p:spPr>
          <a:xfrm>
            <a:off x="2916560" y="5284028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CD15FE9B-18E7-4E94-91E0-3B135B0DCD63}"/>
              </a:ext>
            </a:extLst>
          </p:cNvPr>
          <p:cNvSpPr txBox="1"/>
          <p:nvPr/>
        </p:nvSpPr>
        <p:spPr>
          <a:xfrm>
            <a:off x="2927070" y="537515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2</a:t>
            </a:r>
          </a:p>
        </p:txBody>
      </p:sp>
      <p:sp>
        <p:nvSpPr>
          <p:cNvPr id="58" name="Elipsa 57">
            <a:extLst>
              <a:ext uri="{FF2B5EF4-FFF2-40B4-BE49-F238E27FC236}">
                <a16:creationId xmlns:a16="http://schemas.microsoft.com/office/drawing/2014/main" id="{9D88D198-E498-4D31-AAC8-6EA91478BC84}"/>
              </a:ext>
            </a:extLst>
          </p:cNvPr>
          <p:cNvSpPr/>
          <p:nvPr/>
        </p:nvSpPr>
        <p:spPr>
          <a:xfrm>
            <a:off x="3744016" y="5291153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7EDF0083-1E41-4C43-BAF9-5F6A311F6D9D}"/>
              </a:ext>
            </a:extLst>
          </p:cNvPr>
          <p:cNvSpPr txBox="1"/>
          <p:nvPr/>
        </p:nvSpPr>
        <p:spPr>
          <a:xfrm>
            <a:off x="3744016" y="538228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 2</a:t>
            </a:r>
          </a:p>
        </p:txBody>
      </p:sp>
      <p:sp>
        <p:nvSpPr>
          <p:cNvPr id="60" name="Elipsa 59">
            <a:extLst>
              <a:ext uri="{FF2B5EF4-FFF2-40B4-BE49-F238E27FC236}">
                <a16:creationId xmlns:a16="http://schemas.microsoft.com/office/drawing/2014/main" id="{3C4F26FC-920A-49AB-ACFC-937F82D5E74B}"/>
              </a:ext>
            </a:extLst>
          </p:cNvPr>
          <p:cNvSpPr/>
          <p:nvPr/>
        </p:nvSpPr>
        <p:spPr>
          <a:xfrm>
            <a:off x="5399186" y="5274478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36DC511E-FDD7-4061-B88B-75322C17C3EA}"/>
              </a:ext>
            </a:extLst>
          </p:cNvPr>
          <p:cNvSpPr txBox="1"/>
          <p:nvPr/>
        </p:nvSpPr>
        <p:spPr>
          <a:xfrm>
            <a:off x="5399186" y="536560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o: 2</a:t>
            </a:r>
          </a:p>
        </p:txBody>
      </p:sp>
      <p:sp>
        <p:nvSpPr>
          <p:cNvPr id="62" name="Elipsa 61">
            <a:extLst>
              <a:ext uri="{FF2B5EF4-FFF2-40B4-BE49-F238E27FC236}">
                <a16:creationId xmlns:a16="http://schemas.microsoft.com/office/drawing/2014/main" id="{2CB4C880-AEFA-4CB8-8F99-4BEA98CD41ED}"/>
              </a:ext>
            </a:extLst>
          </p:cNvPr>
          <p:cNvSpPr/>
          <p:nvPr/>
        </p:nvSpPr>
        <p:spPr>
          <a:xfrm>
            <a:off x="7302483" y="525549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7A96B25C-2DA7-4D53-908A-4E32F1C92267}"/>
              </a:ext>
            </a:extLst>
          </p:cNvPr>
          <p:cNvSpPr txBox="1"/>
          <p:nvPr/>
        </p:nvSpPr>
        <p:spPr>
          <a:xfrm>
            <a:off x="7302483" y="537407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k: 3</a:t>
            </a:r>
          </a:p>
        </p:txBody>
      </p:sp>
      <p:sp>
        <p:nvSpPr>
          <p:cNvPr id="64" name="Elipsa 63">
            <a:extLst>
              <a:ext uri="{FF2B5EF4-FFF2-40B4-BE49-F238E27FC236}">
                <a16:creationId xmlns:a16="http://schemas.microsoft.com/office/drawing/2014/main" id="{C80200A5-2935-4AA8-AD19-A24F9349E9AE}"/>
              </a:ext>
            </a:extLst>
          </p:cNvPr>
          <p:cNvSpPr/>
          <p:nvPr/>
        </p:nvSpPr>
        <p:spPr>
          <a:xfrm>
            <a:off x="8129939" y="525549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PoljeZBesedilom 64">
            <a:extLst>
              <a:ext uri="{FF2B5EF4-FFF2-40B4-BE49-F238E27FC236}">
                <a16:creationId xmlns:a16="http://schemas.microsoft.com/office/drawing/2014/main" id="{843A3E53-C2E4-43EB-A23A-597FAC692889}"/>
              </a:ext>
            </a:extLst>
          </p:cNvPr>
          <p:cNvSpPr txBox="1"/>
          <p:nvPr/>
        </p:nvSpPr>
        <p:spPr>
          <a:xfrm>
            <a:off x="8129939" y="537407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4</a:t>
            </a:r>
          </a:p>
        </p:txBody>
      </p:sp>
      <p:sp>
        <p:nvSpPr>
          <p:cNvPr id="66" name="Elipsa 65">
            <a:extLst>
              <a:ext uri="{FF2B5EF4-FFF2-40B4-BE49-F238E27FC236}">
                <a16:creationId xmlns:a16="http://schemas.microsoft.com/office/drawing/2014/main" id="{D16A46ED-0880-46D3-9263-CEF8487687AE}"/>
              </a:ext>
            </a:extLst>
          </p:cNvPr>
          <p:cNvSpPr/>
          <p:nvPr/>
        </p:nvSpPr>
        <p:spPr>
          <a:xfrm>
            <a:off x="8957732" y="525549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PoljeZBesedilom 66">
            <a:extLst>
              <a:ext uri="{FF2B5EF4-FFF2-40B4-BE49-F238E27FC236}">
                <a16:creationId xmlns:a16="http://schemas.microsoft.com/office/drawing/2014/main" id="{78EA761C-ECD0-414F-9116-E21C05DC0A52}"/>
              </a:ext>
            </a:extLst>
          </p:cNvPr>
          <p:cNvSpPr txBox="1"/>
          <p:nvPr/>
        </p:nvSpPr>
        <p:spPr>
          <a:xfrm>
            <a:off x="8957732" y="537811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 ': 4</a:t>
            </a:r>
          </a:p>
        </p:txBody>
      </p:sp>
      <p:sp>
        <p:nvSpPr>
          <p:cNvPr id="68" name="Elipsa 67">
            <a:extLst>
              <a:ext uri="{FF2B5EF4-FFF2-40B4-BE49-F238E27FC236}">
                <a16:creationId xmlns:a16="http://schemas.microsoft.com/office/drawing/2014/main" id="{2935696F-83D7-4F48-BE77-5D6D35E3872F}"/>
              </a:ext>
            </a:extLst>
          </p:cNvPr>
          <p:cNvSpPr/>
          <p:nvPr/>
        </p:nvSpPr>
        <p:spPr>
          <a:xfrm>
            <a:off x="9812483" y="525549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PoljeZBesedilom 68">
            <a:extLst>
              <a:ext uri="{FF2B5EF4-FFF2-40B4-BE49-F238E27FC236}">
                <a16:creationId xmlns:a16="http://schemas.microsoft.com/office/drawing/2014/main" id="{1106B21E-343E-4882-9B41-79EB0B453B96}"/>
              </a:ext>
            </a:extLst>
          </p:cNvPr>
          <p:cNvSpPr txBox="1"/>
          <p:nvPr/>
        </p:nvSpPr>
        <p:spPr>
          <a:xfrm>
            <a:off x="9812483" y="537811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4</a:t>
            </a:r>
          </a:p>
        </p:txBody>
      </p:sp>
      <p:sp>
        <p:nvSpPr>
          <p:cNvPr id="70" name="Elipsa 69">
            <a:extLst>
              <a:ext uri="{FF2B5EF4-FFF2-40B4-BE49-F238E27FC236}">
                <a16:creationId xmlns:a16="http://schemas.microsoft.com/office/drawing/2014/main" id="{DF8C4DCF-E2A9-406F-8BC1-008047986632}"/>
              </a:ext>
            </a:extLst>
          </p:cNvPr>
          <p:cNvSpPr/>
          <p:nvPr/>
        </p:nvSpPr>
        <p:spPr>
          <a:xfrm>
            <a:off x="10626462" y="527487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PoljeZBesedilom 70">
            <a:extLst>
              <a:ext uri="{FF2B5EF4-FFF2-40B4-BE49-F238E27FC236}">
                <a16:creationId xmlns:a16="http://schemas.microsoft.com/office/drawing/2014/main" id="{D734ECB0-C526-4F14-938E-D6487A133EC6}"/>
              </a:ext>
            </a:extLst>
          </p:cNvPr>
          <p:cNvSpPr txBox="1"/>
          <p:nvPr/>
        </p:nvSpPr>
        <p:spPr>
          <a:xfrm>
            <a:off x="10626462" y="539750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5</a:t>
            </a:r>
          </a:p>
        </p:txBody>
      </p:sp>
      <p:sp>
        <p:nvSpPr>
          <p:cNvPr id="72" name="Elipsa 71">
            <a:extLst>
              <a:ext uri="{FF2B5EF4-FFF2-40B4-BE49-F238E27FC236}">
                <a16:creationId xmlns:a16="http://schemas.microsoft.com/office/drawing/2014/main" id="{D4E06204-63B9-4C74-9716-B3727CE839C8}"/>
              </a:ext>
            </a:extLst>
          </p:cNvPr>
          <p:cNvSpPr/>
          <p:nvPr/>
        </p:nvSpPr>
        <p:spPr>
          <a:xfrm>
            <a:off x="6308228" y="526369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PoljeZBesedilom 72">
            <a:extLst>
              <a:ext uri="{FF2B5EF4-FFF2-40B4-BE49-F238E27FC236}">
                <a16:creationId xmlns:a16="http://schemas.microsoft.com/office/drawing/2014/main" id="{40B5E830-E48F-4C08-BBDF-7435B2F95173}"/>
              </a:ext>
            </a:extLst>
          </p:cNvPr>
          <p:cNvSpPr txBox="1"/>
          <p:nvPr/>
        </p:nvSpPr>
        <p:spPr>
          <a:xfrm>
            <a:off x="6318738" y="538228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4D2C7895-DC10-49D3-B4F1-602D586C8F95}"/>
              </a:ext>
            </a:extLst>
          </p:cNvPr>
          <p:cNvCxnSpPr>
            <a:stCxn id="37" idx="0"/>
            <a:endCxn id="72" idx="3"/>
          </p:cNvCxnSpPr>
          <p:nvPr/>
        </p:nvCxnSpPr>
        <p:spPr>
          <a:xfrm flipV="1">
            <a:off x="6150490" y="5711985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52A9CEC9-9E26-4739-88A3-73AD8C8B13DF}"/>
              </a:ext>
            </a:extLst>
          </p:cNvPr>
          <p:cNvCxnSpPr>
            <a:stCxn id="40" idx="0"/>
            <a:endCxn id="72" idx="5"/>
          </p:cNvCxnSpPr>
          <p:nvPr/>
        </p:nvCxnSpPr>
        <p:spPr>
          <a:xfrm flipH="1" flipV="1">
            <a:off x="6756693" y="5711985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2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9DACEE7-8E7A-4F25-B12E-B8AAFCA5E0DB}"/>
              </a:ext>
            </a:extLst>
          </p:cNvPr>
          <p:cNvSpPr txBox="1"/>
          <p:nvPr/>
        </p:nvSpPr>
        <p:spPr>
          <a:xfrm>
            <a:off x="757382" y="1330036"/>
            <a:ext cx="10261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Zgled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163E3E1-0A7E-4529-8228-89805E51164D}"/>
              </a:ext>
            </a:extLst>
          </p:cNvPr>
          <p:cNvSpPr txBox="1"/>
          <p:nvPr/>
        </p:nvSpPr>
        <p:spPr>
          <a:xfrm>
            <a:off x="861794" y="1803445"/>
            <a:ext cx="4617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„Fakulteta za matematiko in fiziko“</a:t>
            </a:r>
          </a:p>
        </p:txBody>
      </p:sp>
      <p:sp>
        <p:nvSpPr>
          <p:cNvPr id="37" name="Elipsa 36">
            <a:extLst>
              <a:ext uri="{FF2B5EF4-FFF2-40B4-BE49-F238E27FC236}">
                <a16:creationId xmlns:a16="http://schemas.microsoft.com/office/drawing/2014/main" id="{D2AF55BC-3524-4FED-98CB-45CB38949DE1}"/>
              </a:ext>
            </a:extLst>
          </p:cNvPr>
          <p:cNvSpPr/>
          <p:nvPr/>
        </p:nvSpPr>
        <p:spPr>
          <a:xfrm>
            <a:off x="5887785" y="607566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891C7E0E-9951-4113-A81A-FDC97AC4EAA1}"/>
              </a:ext>
            </a:extLst>
          </p:cNvPr>
          <p:cNvSpPr txBox="1"/>
          <p:nvPr/>
        </p:nvSpPr>
        <p:spPr>
          <a:xfrm>
            <a:off x="5887785" y="619424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76DDAB53-5356-40B2-A211-FB21C754C3BB}"/>
              </a:ext>
            </a:extLst>
          </p:cNvPr>
          <p:cNvSpPr/>
          <p:nvPr/>
        </p:nvSpPr>
        <p:spPr>
          <a:xfrm>
            <a:off x="6737473" y="607566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0FA4075C-8789-4E0B-9D23-F3EAC075FE59}"/>
              </a:ext>
            </a:extLst>
          </p:cNvPr>
          <p:cNvSpPr txBox="1"/>
          <p:nvPr/>
        </p:nvSpPr>
        <p:spPr>
          <a:xfrm>
            <a:off x="6737473" y="619424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u: 1</a:t>
            </a:r>
          </a:p>
        </p:txBody>
      </p:sp>
      <p:sp>
        <p:nvSpPr>
          <p:cNvPr id="44" name="Elipsa 43">
            <a:extLst>
              <a:ext uri="{FF2B5EF4-FFF2-40B4-BE49-F238E27FC236}">
                <a16:creationId xmlns:a16="http://schemas.microsoft.com/office/drawing/2014/main" id="{CF4BEC3D-9AAB-4A6E-B7D1-63211144091E}"/>
              </a:ext>
            </a:extLst>
          </p:cNvPr>
          <p:cNvSpPr/>
          <p:nvPr/>
        </p:nvSpPr>
        <p:spPr>
          <a:xfrm>
            <a:off x="465186" y="5274478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83F90B2E-8025-4895-91EE-A42293E38371}"/>
              </a:ext>
            </a:extLst>
          </p:cNvPr>
          <p:cNvSpPr txBox="1"/>
          <p:nvPr/>
        </p:nvSpPr>
        <p:spPr>
          <a:xfrm>
            <a:off x="465186" y="536965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1</a:t>
            </a:r>
          </a:p>
        </p:txBody>
      </p:sp>
      <p:sp>
        <p:nvSpPr>
          <p:cNvPr id="47" name="Elipsa 46">
            <a:extLst>
              <a:ext uri="{FF2B5EF4-FFF2-40B4-BE49-F238E27FC236}">
                <a16:creationId xmlns:a16="http://schemas.microsoft.com/office/drawing/2014/main" id="{EFB3FC74-93CE-4BD8-BCD2-2BACE73FC294}"/>
              </a:ext>
            </a:extLst>
          </p:cNvPr>
          <p:cNvSpPr/>
          <p:nvPr/>
        </p:nvSpPr>
        <p:spPr>
          <a:xfrm>
            <a:off x="1292642" y="5282946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BDA17CBF-2B49-42D9-8744-14B733470C6B}"/>
              </a:ext>
            </a:extLst>
          </p:cNvPr>
          <p:cNvSpPr txBox="1"/>
          <p:nvPr/>
        </p:nvSpPr>
        <p:spPr>
          <a:xfrm>
            <a:off x="1292642" y="537407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1</a:t>
            </a:r>
          </a:p>
        </p:txBody>
      </p:sp>
      <p:sp>
        <p:nvSpPr>
          <p:cNvPr id="49" name="Elipsa 48">
            <a:extLst>
              <a:ext uri="{FF2B5EF4-FFF2-40B4-BE49-F238E27FC236}">
                <a16:creationId xmlns:a16="http://schemas.microsoft.com/office/drawing/2014/main" id="{1D09A4B3-BFD1-4D3D-A4DD-C0A481F36774}"/>
              </a:ext>
            </a:extLst>
          </p:cNvPr>
          <p:cNvSpPr/>
          <p:nvPr/>
        </p:nvSpPr>
        <p:spPr>
          <a:xfrm>
            <a:off x="2120098" y="5275966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8875D164-FD0B-4D62-9CA4-65FAF911B9DA}"/>
              </a:ext>
            </a:extLst>
          </p:cNvPr>
          <p:cNvSpPr txBox="1"/>
          <p:nvPr/>
        </p:nvSpPr>
        <p:spPr>
          <a:xfrm>
            <a:off x="2120098" y="537113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DF662467-4F7A-4946-BD95-46D0097C748A}"/>
              </a:ext>
            </a:extLst>
          </p:cNvPr>
          <p:cNvSpPr/>
          <p:nvPr/>
        </p:nvSpPr>
        <p:spPr>
          <a:xfrm>
            <a:off x="2947554" y="5274478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PoljeZBesedilom 52">
            <a:extLst>
              <a:ext uri="{FF2B5EF4-FFF2-40B4-BE49-F238E27FC236}">
                <a16:creationId xmlns:a16="http://schemas.microsoft.com/office/drawing/2014/main" id="{85A908F3-6E00-44D7-8360-D40FDC5B9EC7}"/>
              </a:ext>
            </a:extLst>
          </p:cNvPr>
          <p:cNvSpPr txBox="1"/>
          <p:nvPr/>
        </p:nvSpPr>
        <p:spPr>
          <a:xfrm>
            <a:off x="2947554" y="536560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2</a:t>
            </a:r>
          </a:p>
        </p:txBody>
      </p:sp>
      <p:sp>
        <p:nvSpPr>
          <p:cNvPr id="56" name="Elipsa 55">
            <a:extLst>
              <a:ext uri="{FF2B5EF4-FFF2-40B4-BE49-F238E27FC236}">
                <a16:creationId xmlns:a16="http://schemas.microsoft.com/office/drawing/2014/main" id="{F3C42586-B2C7-418E-A669-DD77D7D70C8F}"/>
              </a:ext>
            </a:extLst>
          </p:cNvPr>
          <p:cNvSpPr/>
          <p:nvPr/>
        </p:nvSpPr>
        <p:spPr>
          <a:xfrm>
            <a:off x="3761730" y="5275821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CD15FE9B-18E7-4E94-91E0-3B135B0DCD63}"/>
              </a:ext>
            </a:extLst>
          </p:cNvPr>
          <p:cNvSpPr txBox="1"/>
          <p:nvPr/>
        </p:nvSpPr>
        <p:spPr>
          <a:xfrm>
            <a:off x="3772240" y="536695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 2</a:t>
            </a:r>
          </a:p>
        </p:txBody>
      </p:sp>
      <p:sp>
        <p:nvSpPr>
          <p:cNvPr id="58" name="Elipsa 57">
            <a:extLst>
              <a:ext uri="{FF2B5EF4-FFF2-40B4-BE49-F238E27FC236}">
                <a16:creationId xmlns:a16="http://schemas.microsoft.com/office/drawing/2014/main" id="{9D88D198-E498-4D31-AAC8-6EA91478BC84}"/>
              </a:ext>
            </a:extLst>
          </p:cNvPr>
          <p:cNvSpPr/>
          <p:nvPr/>
        </p:nvSpPr>
        <p:spPr>
          <a:xfrm>
            <a:off x="4589186" y="5282946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7EDF0083-1E41-4C43-BAF9-5F6A311F6D9D}"/>
              </a:ext>
            </a:extLst>
          </p:cNvPr>
          <p:cNvSpPr txBox="1"/>
          <p:nvPr/>
        </p:nvSpPr>
        <p:spPr>
          <a:xfrm>
            <a:off x="4589186" y="537407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2</a:t>
            </a:r>
          </a:p>
        </p:txBody>
      </p:sp>
      <p:sp>
        <p:nvSpPr>
          <p:cNvPr id="60" name="Elipsa 59">
            <a:extLst>
              <a:ext uri="{FF2B5EF4-FFF2-40B4-BE49-F238E27FC236}">
                <a16:creationId xmlns:a16="http://schemas.microsoft.com/office/drawing/2014/main" id="{3C4F26FC-920A-49AB-ACFC-937F82D5E74B}"/>
              </a:ext>
            </a:extLst>
          </p:cNvPr>
          <p:cNvSpPr/>
          <p:nvPr/>
        </p:nvSpPr>
        <p:spPr>
          <a:xfrm>
            <a:off x="5399186" y="5274478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36DC511E-FDD7-4061-B88B-75322C17C3EA}"/>
              </a:ext>
            </a:extLst>
          </p:cNvPr>
          <p:cNvSpPr txBox="1"/>
          <p:nvPr/>
        </p:nvSpPr>
        <p:spPr>
          <a:xfrm>
            <a:off x="5399186" y="536560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o: 2</a:t>
            </a:r>
          </a:p>
        </p:txBody>
      </p:sp>
      <p:sp>
        <p:nvSpPr>
          <p:cNvPr id="62" name="Elipsa 61">
            <a:extLst>
              <a:ext uri="{FF2B5EF4-FFF2-40B4-BE49-F238E27FC236}">
                <a16:creationId xmlns:a16="http://schemas.microsoft.com/office/drawing/2014/main" id="{2CB4C880-AEFA-4CB8-8F99-4BEA98CD41ED}"/>
              </a:ext>
            </a:extLst>
          </p:cNvPr>
          <p:cNvSpPr/>
          <p:nvPr/>
        </p:nvSpPr>
        <p:spPr>
          <a:xfrm>
            <a:off x="7302483" y="525549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7A96B25C-2DA7-4D53-908A-4E32F1C92267}"/>
              </a:ext>
            </a:extLst>
          </p:cNvPr>
          <p:cNvSpPr txBox="1"/>
          <p:nvPr/>
        </p:nvSpPr>
        <p:spPr>
          <a:xfrm>
            <a:off x="7302483" y="537407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k: 3</a:t>
            </a:r>
          </a:p>
        </p:txBody>
      </p:sp>
      <p:sp>
        <p:nvSpPr>
          <p:cNvPr id="64" name="Elipsa 63">
            <a:extLst>
              <a:ext uri="{FF2B5EF4-FFF2-40B4-BE49-F238E27FC236}">
                <a16:creationId xmlns:a16="http://schemas.microsoft.com/office/drawing/2014/main" id="{C80200A5-2935-4AA8-AD19-A24F9349E9AE}"/>
              </a:ext>
            </a:extLst>
          </p:cNvPr>
          <p:cNvSpPr/>
          <p:nvPr/>
        </p:nvSpPr>
        <p:spPr>
          <a:xfrm>
            <a:off x="8129939" y="525549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PoljeZBesedilom 64">
            <a:extLst>
              <a:ext uri="{FF2B5EF4-FFF2-40B4-BE49-F238E27FC236}">
                <a16:creationId xmlns:a16="http://schemas.microsoft.com/office/drawing/2014/main" id="{843A3E53-C2E4-43EB-A23A-597FAC692889}"/>
              </a:ext>
            </a:extLst>
          </p:cNvPr>
          <p:cNvSpPr txBox="1"/>
          <p:nvPr/>
        </p:nvSpPr>
        <p:spPr>
          <a:xfrm>
            <a:off x="8129939" y="537407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4</a:t>
            </a:r>
          </a:p>
        </p:txBody>
      </p:sp>
      <p:sp>
        <p:nvSpPr>
          <p:cNvPr id="66" name="Elipsa 65">
            <a:extLst>
              <a:ext uri="{FF2B5EF4-FFF2-40B4-BE49-F238E27FC236}">
                <a16:creationId xmlns:a16="http://schemas.microsoft.com/office/drawing/2014/main" id="{D16A46ED-0880-46D3-9263-CEF8487687AE}"/>
              </a:ext>
            </a:extLst>
          </p:cNvPr>
          <p:cNvSpPr/>
          <p:nvPr/>
        </p:nvSpPr>
        <p:spPr>
          <a:xfrm>
            <a:off x="8957732" y="525549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PoljeZBesedilom 66">
            <a:extLst>
              <a:ext uri="{FF2B5EF4-FFF2-40B4-BE49-F238E27FC236}">
                <a16:creationId xmlns:a16="http://schemas.microsoft.com/office/drawing/2014/main" id="{78EA761C-ECD0-414F-9116-E21C05DC0A52}"/>
              </a:ext>
            </a:extLst>
          </p:cNvPr>
          <p:cNvSpPr txBox="1"/>
          <p:nvPr/>
        </p:nvSpPr>
        <p:spPr>
          <a:xfrm>
            <a:off x="8957732" y="537811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 ': 4</a:t>
            </a:r>
          </a:p>
        </p:txBody>
      </p:sp>
      <p:sp>
        <p:nvSpPr>
          <p:cNvPr id="68" name="Elipsa 67">
            <a:extLst>
              <a:ext uri="{FF2B5EF4-FFF2-40B4-BE49-F238E27FC236}">
                <a16:creationId xmlns:a16="http://schemas.microsoft.com/office/drawing/2014/main" id="{2935696F-83D7-4F48-BE77-5D6D35E3872F}"/>
              </a:ext>
            </a:extLst>
          </p:cNvPr>
          <p:cNvSpPr/>
          <p:nvPr/>
        </p:nvSpPr>
        <p:spPr>
          <a:xfrm>
            <a:off x="9812483" y="525549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PoljeZBesedilom 68">
            <a:extLst>
              <a:ext uri="{FF2B5EF4-FFF2-40B4-BE49-F238E27FC236}">
                <a16:creationId xmlns:a16="http://schemas.microsoft.com/office/drawing/2014/main" id="{1106B21E-343E-4882-9B41-79EB0B453B96}"/>
              </a:ext>
            </a:extLst>
          </p:cNvPr>
          <p:cNvSpPr txBox="1"/>
          <p:nvPr/>
        </p:nvSpPr>
        <p:spPr>
          <a:xfrm>
            <a:off x="9812483" y="537811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4</a:t>
            </a:r>
          </a:p>
        </p:txBody>
      </p:sp>
      <p:sp>
        <p:nvSpPr>
          <p:cNvPr id="70" name="Elipsa 69">
            <a:extLst>
              <a:ext uri="{FF2B5EF4-FFF2-40B4-BE49-F238E27FC236}">
                <a16:creationId xmlns:a16="http://schemas.microsoft.com/office/drawing/2014/main" id="{DF8C4DCF-E2A9-406F-8BC1-008047986632}"/>
              </a:ext>
            </a:extLst>
          </p:cNvPr>
          <p:cNvSpPr/>
          <p:nvPr/>
        </p:nvSpPr>
        <p:spPr>
          <a:xfrm>
            <a:off x="10626462" y="527487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PoljeZBesedilom 70">
            <a:extLst>
              <a:ext uri="{FF2B5EF4-FFF2-40B4-BE49-F238E27FC236}">
                <a16:creationId xmlns:a16="http://schemas.microsoft.com/office/drawing/2014/main" id="{D734ECB0-C526-4F14-938E-D6487A133EC6}"/>
              </a:ext>
            </a:extLst>
          </p:cNvPr>
          <p:cNvSpPr txBox="1"/>
          <p:nvPr/>
        </p:nvSpPr>
        <p:spPr>
          <a:xfrm>
            <a:off x="10626462" y="539750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5</a:t>
            </a:r>
          </a:p>
        </p:txBody>
      </p:sp>
      <p:sp>
        <p:nvSpPr>
          <p:cNvPr id="72" name="Elipsa 71">
            <a:extLst>
              <a:ext uri="{FF2B5EF4-FFF2-40B4-BE49-F238E27FC236}">
                <a16:creationId xmlns:a16="http://schemas.microsoft.com/office/drawing/2014/main" id="{D4E06204-63B9-4C74-9716-B3727CE839C8}"/>
              </a:ext>
            </a:extLst>
          </p:cNvPr>
          <p:cNvSpPr/>
          <p:nvPr/>
        </p:nvSpPr>
        <p:spPr>
          <a:xfrm>
            <a:off x="6308228" y="526369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PoljeZBesedilom 72">
            <a:extLst>
              <a:ext uri="{FF2B5EF4-FFF2-40B4-BE49-F238E27FC236}">
                <a16:creationId xmlns:a16="http://schemas.microsoft.com/office/drawing/2014/main" id="{40B5E830-E48F-4C08-BBDF-7435B2F95173}"/>
              </a:ext>
            </a:extLst>
          </p:cNvPr>
          <p:cNvSpPr txBox="1"/>
          <p:nvPr/>
        </p:nvSpPr>
        <p:spPr>
          <a:xfrm>
            <a:off x="6318738" y="538228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4D2C7895-DC10-49D3-B4F1-602D586C8F95}"/>
              </a:ext>
            </a:extLst>
          </p:cNvPr>
          <p:cNvCxnSpPr>
            <a:stCxn id="37" idx="0"/>
            <a:endCxn id="72" idx="3"/>
          </p:cNvCxnSpPr>
          <p:nvPr/>
        </p:nvCxnSpPr>
        <p:spPr>
          <a:xfrm flipV="1">
            <a:off x="6150490" y="5711985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52A9CEC9-9E26-4739-88A3-73AD8C8B13DF}"/>
              </a:ext>
            </a:extLst>
          </p:cNvPr>
          <p:cNvCxnSpPr>
            <a:stCxn id="40" idx="0"/>
            <a:endCxn id="72" idx="5"/>
          </p:cNvCxnSpPr>
          <p:nvPr/>
        </p:nvCxnSpPr>
        <p:spPr>
          <a:xfrm flipH="1" flipV="1">
            <a:off x="6756693" y="5711985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a 35">
            <a:extLst>
              <a:ext uri="{FF2B5EF4-FFF2-40B4-BE49-F238E27FC236}">
                <a16:creationId xmlns:a16="http://schemas.microsoft.com/office/drawing/2014/main" id="{9F5C1047-470E-4008-94DF-0BF74814A3F7}"/>
              </a:ext>
            </a:extLst>
          </p:cNvPr>
          <p:cNvSpPr/>
          <p:nvPr/>
        </p:nvSpPr>
        <p:spPr>
          <a:xfrm>
            <a:off x="854675" y="4475148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9890E2FD-BF41-489F-854B-86E3F43AE6EC}"/>
              </a:ext>
            </a:extLst>
          </p:cNvPr>
          <p:cNvSpPr txBox="1"/>
          <p:nvPr/>
        </p:nvSpPr>
        <p:spPr>
          <a:xfrm>
            <a:off x="865185" y="4593732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1" name="Raven povezovalnik 40">
            <a:extLst>
              <a:ext uri="{FF2B5EF4-FFF2-40B4-BE49-F238E27FC236}">
                <a16:creationId xmlns:a16="http://schemas.microsoft.com/office/drawing/2014/main" id="{20B90BCC-0778-4717-922A-7046F1355307}"/>
              </a:ext>
            </a:extLst>
          </p:cNvPr>
          <p:cNvCxnSpPr>
            <a:endCxn id="36" idx="3"/>
          </p:cNvCxnSpPr>
          <p:nvPr/>
        </p:nvCxnSpPr>
        <p:spPr>
          <a:xfrm flipV="1">
            <a:off x="696937" y="4923434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en povezovalnik 42">
            <a:extLst>
              <a:ext uri="{FF2B5EF4-FFF2-40B4-BE49-F238E27FC236}">
                <a16:creationId xmlns:a16="http://schemas.microsoft.com/office/drawing/2014/main" id="{B7EBC2D8-F01C-4A90-A7C9-E12409C0BEA7}"/>
              </a:ext>
            </a:extLst>
          </p:cNvPr>
          <p:cNvCxnSpPr>
            <a:endCxn id="36" idx="5"/>
          </p:cNvCxnSpPr>
          <p:nvPr/>
        </p:nvCxnSpPr>
        <p:spPr>
          <a:xfrm flipH="1" flipV="1">
            <a:off x="1303140" y="4923434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73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9DACEE7-8E7A-4F25-B12E-B8AAFCA5E0DB}"/>
              </a:ext>
            </a:extLst>
          </p:cNvPr>
          <p:cNvSpPr txBox="1"/>
          <p:nvPr/>
        </p:nvSpPr>
        <p:spPr>
          <a:xfrm>
            <a:off x="757382" y="1330036"/>
            <a:ext cx="10261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Zgled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163E3E1-0A7E-4529-8228-89805E51164D}"/>
              </a:ext>
            </a:extLst>
          </p:cNvPr>
          <p:cNvSpPr txBox="1"/>
          <p:nvPr/>
        </p:nvSpPr>
        <p:spPr>
          <a:xfrm>
            <a:off x="861794" y="1803445"/>
            <a:ext cx="4617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„Fakulteta za matematiko in fiziko“</a:t>
            </a:r>
          </a:p>
        </p:txBody>
      </p:sp>
      <p:sp>
        <p:nvSpPr>
          <p:cNvPr id="37" name="Elipsa 36">
            <a:extLst>
              <a:ext uri="{FF2B5EF4-FFF2-40B4-BE49-F238E27FC236}">
                <a16:creationId xmlns:a16="http://schemas.microsoft.com/office/drawing/2014/main" id="{D2AF55BC-3524-4FED-98CB-45CB38949DE1}"/>
              </a:ext>
            </a:extLst>
          </p:cNvPr>
          <p:cNvSpPr/>
          <p:nvPr/>
        </p:nvSpPr>
        <p:spPr>
          <a:xfrm>
            <a:off x="4328062" y="619072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891C7E0E-9951-4113-A81A-FDC97AC4EAA1}"/>
              </a:ext>
            </a:extLst>
          </p:cNvPr>
          <p:cNvSpPr txBox="1"/>
          <p:nvPr/>
        </p:nvSpPr>
        <p:spPr>
          <a:xfrm>
            <a:off x="4328062" y="630931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76DDAB53-5356-40B2-A211-FB21C754C3BB}"/>
              </a:ext>
            </a:extLst>
          </p:cNvPr>
          <p:cNvSpPr/>
          <p:nvPr/>
        </p:nvSpPr>
        <p:spPr>
          <a:xfrm>
            <a:off x="5177750" y="619072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0FA4075C-8789-4E0B-9D23-F3EAC075FE59}"/>
              </a:ext>
            </a:extLst>
          </p:cNvPr>
          <p:cNvSpPr txBox="1"/>
          <p:nvPr/>
        </p:nvSpPr>
        <p:spPr>
          <a:xfrm>
            <a:off x="5177750" y="630931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u: 1</a:t>
            </a:r>
          </a:p>
        </p:txBody>
      </p:sp>
      <p:sp>
        <p:nvSpPr>
          <p:cNvPr id="44" name="Elipsa 43">
            <a:extLst>
              <a:ext uri="{FF2B5EF4-FFF2-40B4-BE49-F238E27FC236}">
                <a16:creationId xmlns:a16="http://schemas.microsoft.com/office/drawing/2014/main" id="{CF4BEC3D-9AAB-4A6E-B7D1-63211144091E}"/>
              </a:ext>
            </a:extLst>
          </p:cNvPr>
          <p:cNvSpPr/>
          <p:nvPr/>
        </p:nvSpPr>
        <p:spPr>
          <a:xfrm>
            <a:off x="6000262" y="6197343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83F90B2E-8025-4895-91EE-A42293E38371}"/>
              </a:ext>
            </a:extLst>
          </p:cNvPr>
          <p:cNvSpPr txBox="1"/>
          <p:nvPr/>
        </p:nvSpPr>
        <p:spPr>
          <a:xfrm>
            <a:off x="6000262" y="629251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1</a:t>
            </a:r>
          </a:p>
        </p:txBody>
      </p:sp>
      <p:sp>
        <p:nvSpPr>
          <p:cNvPr id="47" name="Elipsa 46">
            <a:extLst>
              <a:ext uri="{FF2B5EF4-FFF2-40B4-BE49-F238E27FC236}">
                <a16:creationId xmlns:a16="http://schemas.microsoft.com/office/drawing/2014/main" id="{EFB3FC74-93CE-4BD8-BCD2-2BACE73FC294}"/>
              </a:ext>
            </a:extLst>
          </p:cNvPr>
          <p:cNvSpPr/>
          <p:nvPr/>
        </p:nvSpPr>
        <p:spPr>
          <a:xfrm>
            <a:off x="6827718" y="6205811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BDA17CBF-2B49-42D9-8744-14B733470C6B}"/>
              </a:ext>
            </a:extLst>
          </p:cNvPr>
          <p:cNvSpPr txBox="1"/>
          <p:nvPr/>
        </p:nvSpPr>
        <p:spPr>
          <a:xfrm>
            <a:off x="6827718" y="629694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1</a:t>
            </a:r>
          </a:p>
        </p:txBody>
      </p:sp>
      <p:sp>
        <p:nvSpPr>
          <p:cNvPr id="49" name="Elipsa 48">
            <a:extLst>
              <a:ext uri="{FF2B5EF4-FFF2-40B4-BE49-F238E27FC236}">
                <a16:creationId xmlns:a16="http://schemas.microsoft.com/office/drawing/2014/main" id="{1D09A4B3-BFD1-4D3D-A4DD-C0A481F36774}"/>
              </a:ext>
            </a:extLst>
          </p:cNvPr>
          <p:cNvSpPr/>
          <p:nvPr/>
        </p:nvSpPr>
        <p:spPr>
          <a:xfrm>
            <a:off x="560375" y="5391033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8875D164-FD0B-4D62-9CA4-65FAF911B9DA}"/>
              </a:ext>
            </a:extLst>
          </p:cNvPr>
          <p:cNvSpPr txBox="1"/>
          <p:nvPr/>
        </p:nvSpPr>
        <p:spPr>
          <a:xfrm>
            <a:off x="560375" y="548620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DF662467-4F7A-4946-BD95-46D0097C748A}"/>
              </a:ext>
            </a:extLst>
          </p:cNvPr>
          <p:cNvSpPr/>
          <p:nvPr/>
        </p:nvSpPr>
        <p:spPr>
          <a:xfrm>
            <a:off x="1387831" y="5389545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PoljeZBesedilom 52">
            <a:extLst>
              <a:ext uri="{FF2B5EF4-FFF2-40B4-BE49-F238E27FC236}">
                <a16:creationId xmlns:a16="http://schemas.microsoft.com/office/drawing/2014/main" id="{85A908F3-6E00-44D7-8360-D40FDC5B9EC7}"/>
              </a:ext>
            </a:extLst>
          </p:cNvPr>
          <p:cNvSpPr txBox="1"/>
          <p:nvPr/>
        </p:nvSpPr>
        <p:spPr>
          <a:xfrm>
            <a:off x="1387831" y="548067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2</a:t>
            </a:r>
          </a:p>
        </p:txBody>
      </p:sp>
      <p:sp>
        <p:nvSpPr>
          <p:cNvPr id="56" name="Elipsa 55">
            <a:extLst>
              <a:ext uri="{FF2B5EF4-FFF2-40B4-BE49-F238E27FC236}">
                <a16:creationId xmlns:a16="http://schemas.microsoft.com/office/drawing/2014/main" id="{F3C42586-B2C7-418E-A669-DD77D7D70C8F}"/>
              </a:ext>
            </a:extLst>
          </p:cNvPr>
          <p:cNvSpPr/>
          <p:nvPr/>
        </p:nvSpPr>
        <p:spPr>
          <a:xfrm>
            <a:off x="2202007" y="5390888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CD15FE9B-18E7-4E94-91E0-3B135B0DCD63}"/>
              </a:ext>
            </a:extLst>
          </p:cNvPr>
          <p:cNvSpPr txBox="1"/>
          <p:nvPr/>
        </p:nvSpPr>
        <p:spPr>
          <a:xfrm>
            <a:off x="2212517" y="548201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 2</a:t>
            </a:r>
          </a:p>
        </p:txBody>
      </p:sp>
      <p:sp>
        <p:nvSpPr>
          <p:cNvPr id="58" name="Elipsa 57">
            <a:extLst>
              <a:ext uri="{FF2B5EF4-FFF2-40B4-BE49-F238E27FC236}">
                <a16:creationId xmlns:a16="http://schemas.microsoft.com/office/drawing/2014/main" id="{9D88D198-E498-4D31-AAC8-6EA91478BC84}"/>
              </a:ext>
            </a:extLst>
          </p:cNvPr>
          <p:cNvSpPr/>
          <p:nvPr/>
        </p:nvSpPr>
        <p:spPr>
          <a:xfrm>
            <a:off x="3029463" y="5398013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7EDF0083-1E41-4C43-BAF9-5F6A311F6D9D}"/>
              </a:ext>
            </a:extLst>
          </p:cNvPr>
          <p:cNvSpPr txBox="1"/>
          <p:nvPr/>
        </p:nvSpPr>
        <p:spPr>
          <a:xfrm>
            <a:off x="3029463" y="548914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2</a:t>
            </a:r>
          </a:p>
        </p:txBody>
      </p:sp>
      <p:sp>
        <p:nvSpPr>
          <p:cNvPr id="60" name="Elipsa 59">
            <a:extLst>
              <a:ext uri="{FF2B5EF4-FFF2-40B4-BE49-F238E27FC236}">
                <a16:creationId xmlns:a16="http://schemas.microsoft.com/office/drawing/2014/main" id="{3C4F26FC-920A-49AB-ACFC-937F82D5E74B}"/>
              </a:ext>
            </a:extLst>
          </p:cNvPr>
          <p:cNvSpPr/>
          <p:nvPr/>
        </p:nvSpPr>
        <p:spPr>
          <a:xfrm>
            <a:off x="3839463" y="5389545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36DC511E-FDD7-4061-B88B-75322C17C3EA}"/>
              </a:ext>
            </a:extLst>
          </p:cNvPr>
          <p:cNvSpPr txBox="1"/>
          <p:nvPr/>
        </p:nvSpPr>
        <p:spPr>
          <a:xfrm>
            <a:off x="3839463" y="548067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o: 2</a:t>
            </a:r>
          </a:p>
        </p:txBody>
      </p:sp>
      <p:sp>
        <p:nvSpPr>
          <p:cNvPr id="62" name="Elipsa 61">
            <a:extLst>
              <a:ext uri="{FF2B5EF4-FFF2-40B4-BE49-F238E27FC236}">
                <a16:creationId xmlns:a16="http://schemas.microsoft.com/office/drawing/2014/main" id="{2CB4C880-AEFA-4CB8-8F99-4BEA98CD41ED}"/>
              </a:ext>
            </a:extLst>
          </p:cNvPr>
          <p:cNvSpPr/>
          <p:nvPr/>
        </p:nvSpPr>
        <p:spPr>
          <a:xfrm>
            <a:off x="7660714" y="539801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7A96B25C-2DA7-4D53-908A-4E32F1C92267}"/>
              </a:ext>
            </a:extLst>
          </p:cNvPr>
          <p:cNvSpPr txBox="1"/>
          <p:nvPr/>
        </p:nvSpPr>
        <p:spPr>
          <a:xfrm>
            <a:off x="7660714" y="551659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k: 3</a:t>
            </a:r>
          </a:p>
        </p:txBody>
      </p:sp>
      <p:sp>
        <p:nvSpPr>
          <p:cNvPr id="64" name="Elipsa 63">
            <a:extLst>
              <a:ext uri="{FF2B5EF4-FFF2-40B4-BE49-F238E27FC236}">
                <a16:creationId xmlns:a16="http://schemas.microsoft.com/office/drawing/2014/main" id="{C80200A5-2935-4AA8-AD19-A24F9349E9AE}"/>
              </a:ext>
            </a:extLst>
          </p:cNvPr>
          <p:cNvSpPr/>
          <p:nvPr/>
        </p:nvSpPr>
        <p:spPr>
          <a:xfrm>
            <a:off x="8488170" y="539801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PoljeZBesedilom 64">
            <a:extLst>
              <a:ext uri="{FF2B5EF4-FFF2-40B4-BE49-F238E27FC236}">
                <a16:creationId xmlns:a16="http://schemas.microsoft.com/office/drawing/2014/main" id="{843A3E53-C2E4-43EB-A23A-597FAC692889}"/>
              </a:ext>
            </a:extLst>
          </p:cNvPr>
          <p:cNvSpPr txBox="1"/>
          <p:nvPr/>
        </p:nvSpPr>
        <p:spPr>
          <a:xfrm>
            <a:off x="8488170" y="551659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4</a:t>
            </a:r>
          </a:p>
        </p:txBody>
      </p:sp>
      <p:sp>
        <p:nvSpPr>
          <p:cNvPr id="66" name="Elipsa 65">
            <a:extLst>
              <a:ext uri="{FF2B5EF4-FFF2-40B4-BE49-F238E27FC236}">
                <a16:creationId xmlns:a16="http://schemas.microsoft.com/office/drawing/2014/main" id="{D16A46ED-0880-46D3-9263-CEF8487687AE}"/>
              </a:ext>
            </a:extLst>
          </p:cNvPr>
          <p:cNvSpPr/>
          <p:nvPr/>
        </p:nvSpPr>
        <p:spPr>
          <a:xfrm>
            <a:off x="9315963" y="539801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PoljeZBesedilom 66">
            <a:extLst>
              <a:ext uri="{FF2B5EF4-FFF2-40B4-BE49-F238E27FC236}">
                <a16:creationId xmlns:a16="http://schemas.microsoft.com/office/drawing/2014/main" id="{78EA761C-ECD0-414F-9116-E21C05DC0A52}"/>
              </a:ext>
            </a:extLst>
          </p:cNvPr>
          <p:cNvSpPr txBox="1"/>
          <p:nvPr/>
        </p:nvSpPr>
        <p:spPr>
          <a:xfrm>
            <a:off x="9315963" y="552063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 ': 4</a:t>
            </a:r>
          </a:p>
        </p:txBody>
      </p:sp>
      <p:sp>
        <p:nvSpPr>
          <p:cNvPr id="68" name="Elipsa 67">
            <a:extLst>
              <a:ext uri="{FF2B5EF4-FFF2-40B4-BE49-F238E27FC236}">
                <a16:creationId xmlns:a16="http://schemas.microsoft.com/office/drawing/2014/main" id="{2935696F-83D7-4F48-BE77-5D6D35E3872F}"/>
              </a:ext>
            </a:extLst>
          </p:cNvPr>
          <p:cNvSpPr/>
          <p:nvPr/>
        </p:nvSpPr>
        <p:spPr>
          <a:xfrm>
            <a:off x="10170714" y="539801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PoljeZBesedilom 68">
            <a:extLst>
              <a:ext uri="{FF2B5EF4-FFF2-40B4-BE49-F238E27FC236}">
                <a16:creationId xmlns:a16="http://schemas.microsoft.com/office/drawing/2014/main" id="{1106B21E-343E-4882-9B41-79EB0B453B96}"/>
              </a:ext>
            </a:extLst>
          </p:cNvPr>
          <p:cNvSpPr txBox="1"/>
          <p:nvPr/>
        </p:nvSpPr>
        <p:spPr>
          <a:xfrm>
            <a:off x="10170714" y="552063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4</a:t>
            </a:r>
          </a:p>
        </p:txBody>
      </p:sp>
      <p:sp>
        <p:nvSpPr>
          <p:cNvPr id="70" name="Elipsa 69">
            <a:extLst>
              <a:ext uri="{FF2B5EF4-FFF2-40B4-BE49-F238E27FC236}">
                <a16:creationId xmlns:a16="http://schemas.microsoft.com/office/drawing/2014/main" id="{DF8C4DCF-E2A9-406F-8BC1-008047986632}"/>
              </a:ext>
            </a:extLst>
          </p:cNvPr>
          <p:cNvSpPr/>
          <p:nvPr/>
        </p:nvSpPr>
        <p:spPr>
          <a:xfrm>
            <a:off x="10984693" y="541739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PoljeZBesedilom 70">
            <a:extLst>
              <a:ext uri="{FF2B5EF4-FFF2-40B4-BE49-F238E27FC236}">
                <a16:creationId xmlns:a16="http://schemas.microsoft.com/office/drawing/2014/main" id="{D734ECB0-C526-4F14-938E-D6487A133EC6}"/>
              </a:ext>
            </a:extLst>
          </p:cNvPr>
          <p:cNvSpPr txBox="1"/>
          <p:nvPr/>
        </p:nvSpPr>
        <p:spPr>
          <a:xfrm>
            <a:off x="10984693" y="5540022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5</a:t>
            </a:r>
          </a:p>
        </p:txBody>
      </p:sp>
      <p:sp>
        <p:nvSpPr>
          <p:cNvPr id="72" name="Elipsa 71">
            <a:extLst>
              <a:ext uri="{FF2B5EF4-FFF2-40B4-BE49-F238E27FC236}">
                <a16:creationId xmlns:a16="http://schemas.microsoft.com/office/drawing/2014/main" id="{D4E06204-63B9-4C74-9716-B3727CE839C8}"/>
              </a:ext>
            </a:extLst>
          </p:cNvPr>
          <p:cNvSpPr/>
          <p:nvPr/>
        </p:nvSpPr>
        <p:spPr>
          <a:xfrm>
            <a:off x="4748505" y="537876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PoljeZBesedilom 72">
            <a:extLst>
              <a:ext uri="{FF2B5EF4-FFF2-40B4-BE49-F238E27FC236}">
                <a16:creationId xmlns:a16="http://schemas.microsoft.com/office/drawing/2014/main" id="{40B5E830-E48F-4C08-BBDF-7435B2F95173}"/>
              </a:ext>
            </a:extLst>
          </p:cNvPr>
          <p:cNvSpPr txBox="1"/>
          <p:nvPr/>
        </p:nvSpPr>
        <p:spPr>
          <a:xfrm>
            <a:off x="4759015" y="549735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4D2C7895-DC10-49D3-B4F1-602D586C8F95}"/>
              </a:ext>
            </a:extLst>
          </p:cNvPr>
          <p:cNvCxnSpPr>
            <a:stCxn id="37" idx="0"/>
            <a:endCxn id="72" idx="3"/>
          </p:cNvCxnSpPr>
          <p:nvPr/>
        </p:nvCxnSpPr>
        <p:spPr>
          <a:xfrm flipV="1">
            <a:off x="4590767" y="5827052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52A9CEC9-9E26-4739-88A3-73AD8C8B13DF}"/>
              </a:ext>
            </a:extLst>
          </p:cNvPr>
          <p:cNvCxnSpPr>
            <a:stCxn id="40" idx="0"/>
            <a:endCxn id="72" idx="5"/>
          </p:cNvCxnSpPr>
          <p:nvPr/>
        </p:nvCxnSpPr>
        <p:spPr>
          <a:xfrm flipH="1" flipV="1">
            <a:off x="5196970" y="5827052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a 35">
            <a:extLst>
              <a:ext uri="{FF2B5EF4-FFF2-40B4-BE49-F238E27FC236}">
                <a16:creationId xmlns:a16="http://schemas.microsoft.com/office/drawing/2014/main" id="{9F5C1047-470E-4008-94DF-0BF74814A3F7}"/>
              </a:ext>
            </a:extLst>
          </p:cNvPr>
          <p:cNvSpPr/>
          <p:nvPr/>
        </p:nvSpPr>
        <p:spPr>
          <a:xfrm>
            <a:off x="6389751" y="539801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9890E2FD-BF41-489F-854B-86E3F43AE6EC}"/>
              </a:ext>
            </a:extLst>
          </p:cNvPr>
          <p:cNvSpPr txBox="1"/>
          <p:nvPr/>
        </p:nvSpPr>
        <p:spPr>
          <a:xfrm>
            <a:off x="6400261" y="551659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1" name="Raven povezovalnik 40">
            <a:extLst>
              <a:ext uri="{FF2B5EF4-FFF2-40B4-BE49-F238E27FC236}">
                <a16:creationId xmlns:a16="http://schemas.microsoft.com/office/drawing/2014/main" id="{20B90BCC-0778-4717-922A-7046F1355307}"/>
              </a:ext>
            </a:extLst>
          </p:cNvPr>
          <p:cNvCxnSpPr>
            <a:endCxn id="36" idx="3"/>
          </p:cNvCxnSpPr>
          <p:nvPr/>
        </p:nvCxnSpPr>
        <p:spPr>
          <a:xfrm flipV="1">
            <a:off x="6232013" y="5846299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en povezovalnik 42">
            <a:extLst>
              <a:ext uri="{FF2B5EF4-FFF2-40B4-BE49-F238E27FC236}">
                <a16:creationId xmlns:a16="http://schemas.microsoft.com/office/drawing/2014/main" id="{B7EBC2D8-F01C-4A90-A7C9-E12409C0BEA7}"/>
              </a:ext>
            </a:extLst>
          </p:cNvPr>
          <p:cNvCxnSpPr>
            <a:endCxn id="36" idx="5"/>
          </p:cNvCxnSpPr>
          <p:nvPr/>
        </p:nvCxnSpPr>
        <p:spPr>
          <a:xfrm flipH="1" flipV="1">
            <a:off x="6838216" y="5846299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a 45">
            <a:extLst>
              <a:ext uri="{FF2B5EF4-FFF2-40B4-BE49-F238E27FC236}">
                <a16:creationId xmlns:a16="http://schemas.microsoft.com/office/drawing/2014/main" id="{18BF8B2C-4B80-46A1-A0AD-F0628A4968D5}"/>
              </a:ext>
            </a:extLst>
          </p:cNvPr>
          <p:cNvSpPr/>
          <p:nvPr/>
        </p:nvSpPr>
        <p:spPr>
          <a:xfrm>
            <a:off x="937715" y="460652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9223EB9C-D98F-40AA-8F11-474F7A1442B6}"/>
              </a:ext>
            </a:extLst>
          </p:cNvPr>
          <p:cNvSpPr txBox="1"/>
          <p:nvPr/>
        </p:nvSpPr>
        <p:spPr>
          <a:xfrm>
            <a:off x="948225" y="472510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54" name="Raven povezovalnik 53">
            <a:extLst>
              <a:ext uri="{FF2B5EF4-FFF2-40B4-BE49-F238E27FC236}">
                <a16:creationId xmlns:a16="http://schemas.microsoft.com/office/drawing/2014/main" id="{D2BE8489-4852-4F0D-9531-8A08854223F7}"/>
              </a:ext>
            </a:extLst>
          </p:cNvPr>
          <p:cNvCxnSpPr>
            <a:endCxn id="46" idx="3"/>
          </p:cNvCxnSpPr>
          <p:nvPr/>
        </p:nvCxnSpPr>
        <p:spPr>
          <a:xfrm flipV="1">
            <a:off x="779977" y="5054809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en povezovalnik 54">
            <a:extLst>
              <a:ext uri="{FF2B5EF4-FFF2-40B4-BE49-F238E27FC236}">
                <a16:creationId xmlns:a16="http://schemas.microsoft.com/office/drawing/2014/main" id="{DCC445AD-D6E7-47BA-9D30-73871284878C}"/>
              </a:ext>
            </a:extLst>
          </p:cNvPr>
          <p:cNvCxnSpPr>
            <a:endCxn id="46" idx="5"/>
          </p:cNvCxnSpPr>
          <p:nvPr/>
        </p:nvCxnSpPr>
        <p:spPr>
          <a:xfrm flipH="1" flipV="1">
            <a:off x="1386180" y="5054809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31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 animBg="1"/>
      <p:bldP spid="42" grpId="0"/>
      <p:bldP spid="44" grpId="0" animBg="1"/>
      <p:bldP spid="45" grpId="0"/>
      <p:bldP spid="47" grpId="0" animBg="1"/>
      <p:bldP spid="48" grpId="0"/>
      <p:bldP spid="49" grpId="0" animBg="1"/>
      <p:bldP spid="51" grpId="0"/>
      <p:bldP spid="52" grpId="0" animBg="1"/>
      <p:bldP spid="53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 animBg="1"/>
      <p:bldP spid="69" grpId="0"/>
      <p:bldP spid="70" grpId="0" animBg="1"/>
      <p:bldP spid="71" grpId="0"/>
      <p:bldP spid="72" grpId="0" animBg="1"/>
      <p:bldP spid="73" grpId="0"/>
      <p:bldP spid="36" grpId="0" animBg="1"/>
      <p:bldP spid="39" grpId="0"/>
      <p:bldP spid="46" grpId="0" animBg="1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9DACEE7-8E7A-4F25-B12E-B8AAFCA5E0DB}"/>
              </a:ext>
            </a:extLst>
          </p:cNvPr>
          <p:cNvSpPr txBox="1"/>
          <p:nvPr/>
        </p:nvSpPr>
        <p:spPr>
          <a:xfrm>
            <a:off x="757382" y="1330036"/>
            <a:ext cx="10261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Zgled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163E3E1-0A7E-4529-8228-89805E51164D}"/>
              </a:ext>
            </a:extLst>
          </p:cNvPr>
          <p:cNvSpPr txBox="1"/>
          <p:nvPr/>
        </p:nvSpPr>
        <p:spPr>
          <a:xfrm>
            <a:off x="861794" y="1803445"/>
            <a:ext cx="4617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„Fakulteta za matematiko in fiziko“</a:t>
            </a:r>
          </a:p>
        </p:txBody>
      </p:sp>
      <p:sp>
        <p:nvSpPr>
          <p:cNvPr id="37" name="Elipsa 36">
            <a:extLst>
              <a:ext uri="{FF2B5EF4-FFF2-40B4-BE49-F238E27FC236}">
                <a16:creationId xmlns:a16="http://schemas.microsoft.com/office/drawing/2014/main" id="{D2AF55BC-3524-4FED-98CB-45CB38949DE1}"/>
              </a:ext>
            </a:extLst>
          </p:cNvPr>
          <p:cNvSpPr/>
          <p:nvPr/>
        </p:nvSpPr>
        <p:spPr>
          <a:xfrm>
            <a:off x="2562389" y="618385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891C7E0E-9951-4113-A81A-FDC97AC4EAA1}"/>
              </a:ext>
            </a:extLst>
          </p:cNvPr>
          <p:cNvSpPr txBox="1"/>
          <p:nvPr/>
        </p:nvSpPr>
        <p:spPr>
          <a:xfrm>
            <a:off x="2562389" y="630243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76DDAB53-5356-40B2-A211-FB21C754C3BB}"/>
              </a:ext>
            </a:extLst>
          </p:cNvPr>
          <p:cNvSpPr/>
          <p:nvPr/>
        </p:nvSpPr>
        <p:spPr>
          <a:xfrm>
            <a:off x="3412077" y="618385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0FA4075C-8789-4E0B-9D23-F3EAC075FE59}"/>
              </a:ext>
            </a:extLst>
          </p:cNvPr>
          <p:cNvSpPr txBox="1"/>
          <p:nvPr/>
        </p:nvSpPr>
        <p:spPr>
          <a:xfrm>
            <a:off x="3412077" y="630243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u: 1</a:t>
            </a:r>
          </a:p>
        </p:txBody>
      </p:sp>
      <p:sp>
        <p:nvSpPr>
          <p:cNvPr id="44" name="Elipsa 43">
            <a:extLst>
              <a:ext uri="{FF2B5EF4-FFF2-40B4-BE49-F238E27FC236}">
                <a16:creationId xmlns:a16="http://schemas.microsoft.com/office/drawing/2014/main" id="{CF4BEC3D-9AAB-4A6E-B7D1-63211144091E}"/>
              </a:ext>
            </a:extLst>
          </p:cNvPr>
          <p:cNvSpPr/>
          <p:nvPr/>
        </p:nvSpPr>
        <p:spPr>
          <a:xfrm>
            <a:off x="4234589" y="6190466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83F90B2E-8025-4895-91EE-A42293E38371}"/>
              </a:ext>
            </a:extLst>
          </p:cNvPr>
          <p:cNvSpPr txBox="1"/>
          <p:nvPr/>
        </p:nvSpPr>
        <p:spPr>
          <a:xfrm>
            <a:off x="4234589" y="628563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1</a:t>
            </a:r>
          </a:p>
        </p:txBody>
      </p:sp>
      <p:sp>
        <p:nvSpPr>
          <p:cNvPr id="47" name="Elipsa 46">
            <a:extLst>
              <a:ext uri="{FF2B5EF4-FFF2-40B4-BE49-F238E27FC236}">
                <a16:creationId xmlns:a16="http://schemas.microsoft.com/office/drawing/2014/main" id="{EFB3FC74-93CE-4BD8-BCD2-2BACE73FC294}"/>
              </a:ext>
            </a:extLst>
          </p:cNvPr>
          <p:cNvSpPr/>
          <p:nvPr/>
        </p:nvSpPr>
        <p:spPr>
          <a:xfrm>
            <a:off x="5062045" y="6198934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BDA17CBF-2B49-42D9-8744-14B733470C6B}"/>
              </a:ext>
            </a:extLst>
          </p:cNvPr>
          <p:cNvSpPr txBox="1"/>
          <p:nvPr/>
        </p:nvSpPr>
        <p:spPr>
          <a:xfrm>
            <a:off x="5062045" y="6290064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1</a:t>
            </a:r>
          </a:p>
        </p:txBody>
      </p:sp>
      <p:sp>
        <p:nvSpPr>
          <p:cNvPr id="49" name="Elipsa 48">
            <a:extLst>
              <a:ext uri="{FF2B5EF4-FFF2-40B4-BE49-F238E27FC236}">
                <a16:creationId xmlns:a16="http://schemas.microsoft.com/office/drawing/2014/main" id="{1D09A4B3-BFD1-4D3D-A4DD-C0A481F36774}"/>
              </a:ext>
            </a:extLst>
          </p:cNvPr>
          <p:cNvSpPr/>
          <p:nvPr/>
        </p:nvSpPr>
        <p:spPr>
          <a:xfrm>
            <a:off x="6196981" y="6220453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8875D164-FD0B-4D62-9CA4-65FAF911B9DA}"/>
              </a:ext>
            </a:extLst>
          </p:cNvPr>
          <p:cNvSpPr txBox="1"/>
          <p:nvPr/>
        </p:nvSpPr>
        <p:spPr>
          <a:xfrm>
            <a:off x="6196981" y="631562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DF662467-4F7A-4946-BD95-46D0097C748A}"/>
              </a:ext>
            </a:extLst>
          </p:cNvPr>
          <p:cNvSpPr/>
          <p:nvPr/>
        </p:nvSpPr>
        <p:spPr>
          <a:xfrm>
            <a:off x="7024437" y="6218965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PoljeZBesedilom 52">
            <a:extLst>
              <a:ext uri="{FF2B5EF4-FFF2-40B4-BE49-F238E27FC236}">
                <a16:creationId xmlns:a16="http://schemas.microsoft.com/office/drawing/2014/main" id="{85A908F3-6E00-44D7-8360-D40FDC5B9EC7}"/>
              </a:ext>
            </a:extLst>
          </p:cNvPr>
          <p:cNvSpPr txBox="1"/>
          <p:nvPr/>
        </p:nvSpPr>
        <p:spPr>
          <a:xfrm>
            <a:off x="7036469" y="631009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2</a:t>
            </a:r>
          </a:p>
        </p:txBody>
      </p:sp>
      <p:sp>
        <p:nvSpPr>
          <p:cNvPr id="56" name="Elipsa 55">
            <a:extLst>
              <a:ext uri="{FF2B5EF4-FFF2-40B4-BE49-F238E27FC236}">
                <a16:creationId xmlns:a16="http://schemas.microsoft.com/office/drawing/2014/main" id="{F3C42586-B2C7-418E-A669-DD77D7D70C8F}"/>
              </a:ext>
            </a:extLst>
          </p:cNvPr>
          <p:cNvSpPr/>
          <p:nvPr/>
        </p:nvSpPr>
        <p:spPr>
          <a:xfrm>
            <a:off x="459662" y="5392219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CD15FE9B-18E7-4E94-91E0-3B135B0DCD63}"/>
              </a:ext>
            </a:extLst>
          </p:cNvPr>
          <p:cNvSpPr txBox="1"/>
          <p:nvPr/>
        </p:nvSpPr>
        <p:spPr>
          <a:xfrm>
            <a:off x="470172" y="548334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 2</a:t>
            </a:r>
          </a:p>
        </p:txBody>
      </p:sp>
      <p:sp>
        <p:nvSpPr>
          <p:cNvPr id="58" name="Elipsa 57">
            <a:extLst>
              <a:ext uri="{FF2B5EF4-FFF2-40B4-BE49-F238E27FC236}">
                <a16:creationId xmlns:a16="http://schemas.microsoft.com/office/drawing/2014/main" id="{9D88D198-E498-4D31-AAC8-6EA91478BC84}"/>
              </a:ext>
            </a:extLst>
          </p:cNvPr>
          <p:cNvSpPr/>
          <p:nvPr/>
        </p:nvSpPr>
        <p:spPr>
          <a:xfrm>
            <a:off x="1287118" y="5399344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7EDF0083-1E41-4C43-BAF9-5F6A311F6D9D}"/>
              </a:ext>
            </a:extLst>
          </p:cNvPr>
          <p:cNvSpPr txBox="1"/>
          <p:nvPr/>
        </p:nvSpPr>
        <p:spPr>
          <a:xfrm>
            <a:off x="1287118" y="5490474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2</a:t>
            </a:r>
          </a:p>
        </p:txBody>
      </p:sp>
      <p:sp>
        <p:nvSpPr>
          <p:cNvPr id="60" name="Elipsa 59">
            <a:extLst>
              <a:ext uri="{FF2B5EF4-FFF2-40B4-BE49-F238E27FC236}">
                <a16:creationId xmlns:a16="http://schemas.microsoft.com/office/drawing/2014/main" id="{3C4F26FC-920A-49AB-ACFC-937F82D5E74B}"/>
              </a:ext>
            </a:extLst>
          </p:cNvPr>
          <p:cNvSpPr/>
          <p:nvPr/>
        </p:nvSpPr>
        <p:spPr>
          <a:xfrm>
            <a:off x="2097118" y="5390876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36DC511E-FDD7-4061-B88B-75322C17C3EA}"/>
              </a:ext>
            </a:extLst>
          </p:cNvPr>
          <p:cNvSpPr txBox="1"/>
          <p:nvPr/>
        </p:nvSpPr>
        <p:spPr>
          <a:xfrm>
            <a:off x="2097118" y="548200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o: 2</a:t>
            </a:r>
          </a:p>
        </p:txBody>
      </p:sp>
      <p:sp>
        <p:nvSpPr>
          <p:cNvPr id="62" name="Elipsa 61">
            <a:extLst>
              <a:ext uri="{FF2B5EF4-FFF2-40B4-BE49-F238E27FC236}">
                <a16:creationId xmlns:a16="http://schemas.microsoft.com/office/drawing/2014/main" id="{2CB4C880-AEFA-4CB8-8F99-4BEA98CD41ED}"/>
              </a:ext>
            </a:extLst>
          </p:cNvPr>
          <p:cNvSpPr/>
          <p:nvPr/>
        </p:nvSpPr>
        <p:spPr>
          <a:xfrm>
            <a:off x="5601663" y="538595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7A96B25C-2DA7-4D53-908A-4E32F1C92267}"/>
              </a:ext>
            </a:extLst>
          </p:cNvPr>
          <p:cNvSpPr txBox="1"/>
          <p:nvPr/>
        </p:nvSpPr>
        <p:spPr>
          <a:xfrm>
            <a:off x="5601663" y="550453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k: 3</a:t>
            </a:r>
          </a:p>
        </p:txBody>
      </p:sp>
      <p:sp>
        <p:nvSpPr>
          <p:cNvPr id="64" name="Elipsa 63">
            <a:extLst>
              <a:ext uri="{FF2B5EF4-FFF2-40B4-BE49-F238E27FC236}">
                <a16:creationId xmlns:a16="http://schemas.microsoft.com/office/drawing/2014/main" id="{C80200A5-2935-4AA8-AD19-A24F9349E9AE}"/>
              </a:ext>
            </a:extLst>
          </p:cNvPr>
          <p:cNvSpPr/>
          <p:nvPr/>
        </p:nvSpPr>
        <p:spPr>
          <a:xfrm>
            <a:off x="7669779" y="539606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PoljeZBesedilom 64">
            <a:extLst>
              <a:ext uri="{FF2B5EF4-FFF2-40B4-BE49-F238E27FC236}">
                <a16:creationId xmlns:a16="http://schemas.microsoft.com/office/drawing/2014/main" id="{843A3E53-C2E4-43EB-A23A-597FAC692889}"/>
              </a:ext>
            </a:extLst>
          </p:cNvPr>
          <p:cNvSpPr txBox="1"/>
          <p:nvPr/>
        </p:nvSpPr>
        <p:spPr>
          <a:xfrm>
            <a:off x="7669779" y="551464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4</a:t>
            </a:r>
          </a:p>
        </p:txBody>
      </p:sp>
      <p:sp>
        <p:nvSpPr>
          <p:cNvPr id="66" name="Elipsa 65">
            <a:extLst>
              <a:ext uri="{FF2B5EF4-FFF2-40B4-BE49-F238E27FC236}">
                <a16:creationId xmlns:a16="http://schemas.microsoft.com/office/drawing/2014/main" id="{D16A46ED-0880-46D3-9263-CEF8487687AE}"/>
              </a:ext>
            </a:extLst>
          </p:cNvPr>
          <p:cNvSpPr/>
          <p:nvPr/>
        </p:nvSpPr>
        <p:spPr>
          <a:xfrm>
            <a:off x="8497572" y="539606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PoljeZBesedilom 66">
            <a:extLst>
              <a:ext uri="{FF2B5EF4-FFF2-40B4-BE49-F238E27FC236}">
                <a16:creationId xmlns:a16="http://schemas.microsoft.com/office/drawing/2014/main" id="{78EA761C-ECD0-414F-9116-E21C05DC0A52}"/>
              </a:ext>
            </a:extLst>
          </p:cNvPr>
          <p:cNvSpPr txBox="1"/>
          <p:nvPr/>
        </p:nvSpPr>
        <p:spPr>
          <a:xfrm>
            <a:off x="8497572" y="551868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 ': 4</a:t>
            </a:r>
          </a:p>
        </p:txBody>
      </p:sp>
      <p:sp>
        <p:nvSpPr>
          <p:cNvPr id="68" name="Elipsa 67">
            <a:extLst>
              <a:ext uri="{FF2B5EF4-FFF2-40B4-BE49-F238E27FC236}">
                <a16:creationId xmlns:a16="http://schemas.microsoft.com/office/drawing/2014/main" id="{2935696F-83D7-4F48-BE77-5D6D35E3872F}"/>
              </a:ext>
            </a:extLst>
          </p:cNvPr>
          <p:cNvSpPr/>
          <p:nvPr/>
        </p:nvSpPr>
        <p:spPr>
          <a:xfrm>
            <a:off x="9352323" y="539606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PoljeZBesedilom 68">
            <a:extLst>
              <a:ext uri="{FF2B5EF4-FFF2-40B4-BE49-F238E27FC236}">
                <a16:creationId xmlns:a16="http://schemas.microsoft.com/office/drawing/2014/main" id="{1106B21E-343E-4882-9B41-79EB0B453B96}"/>
              </a:ext>
            </a:extLst>
          </p:cNvPr>
          <p:cNvSpPr txBox="1"/>
          <p:nvPr/>
        </p:nvSpPr>
        <p:spPr>
          <a:xfrm>
            <a:off x="9352323" y="551868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4</a:t>
            </a:r>
          </a:p>
        </p:txBody>
      </p:sp>
      <p:sp>
        <p:nvSpPr>
          <p:cNvPr id="70" name="Elipsa 69">
            <a:extLst>
              <a:ext uri="{FF2B5EF4-FFF2-40B4-BE49-F238E27FC236}">
                <a16:creationId xmlns:a16="http://schemas.microsoft.com/office/drawing/2014/main" id="{DF8C4DCF-E2A9-406F-8BC1-008047986632}"/>
              </a:ext>
            </a:extLst>
          </p:cNvPr>
          <p:cNvSpPr/>
          <p:nvPr/>
        </p:nvSpPr>
        <p:spPr>
          <a:xfrm>
            <a:off x="10166302" y="541544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PoljeZBesedilom 70">
            <a:extLst>
              <a:ext uri="{FF2B5EF4-FFF2-40B4-BE49-F238E27FC236}">
                <a16:creationId xmlns:a16="http://schemas.microsoft.com/office/drawing/2014/main" id="{D734ECB0-C526-4F14-938E-D6487A133EC6}"/>
              </a:ext>
            </a:extLst>
          </p:cNvPr>
          <p:cNvSpPr txBox="1"/>
          <p:nvPr/>
        </p:nvSpPr>
        <p:spPr>
          <a:xfrm>
            <a:off x="10166302" y="553807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5</a:t>
            </a:r>
          </a:p>
        </p:txBody>
      </p:sp>
      <p:sp>
        <p:nvSpPr>
          <p:cNvPr id="72" name="Elipsa 71">
            <a:extLst>
              <a:ext uri="{FF2B5EF4-FFF2-40B4-BE49-F238E27FC236}">
                <a16:creationId xmlns:a16="http://schemas.microsoft.com/office/drawing/2014/main" id="{D4E06204-63B9-4C74-9716-B3727CE839C8}"/>
              </a:ext>
            </a:extLst>
          </p:cNvPr>
          <p:cNvSpPr/>
          <p:nvPr/>
        </p:nvSpPr>
        <p:spPr>
          <a:xfrm>
            <a:off x="2982832" y="537188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PoljeZBesedilom 72">
            <a:extLst>
              <a:ext uri="{FF2B5EF4-FFF2-40B4-BE49-F238E27FC236}">
                <a16:creationId xmlns:a16="http://schemas.microsoft.com/office/drawing/2014/main" id="{40B5E830-E48F-4C08-BBDF-7435B2F95173}"/>
              </a:ext>
            </a:extLst>
          </p:cNvPr>
          <p:cNvSpPr txBox="1"/>
          <p:nvPr/>
        </p:nvSpPr>
        <p:spPr>
          <a:xfrm>
            <a:off x="2993342" y="549047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4D2C7895-DC10-49D3-B4F1-602D586C8F95}"/>
              </a:ext>
            </a:extLst>
          </p:cNvPr>
          <p:cNvCxnSpPr>
            <a:stCxn id="37" idx="0"/>
            <a:endCxn id="72" idx="3"/>
          </p:cNvCxnSpPr>
          <p:nvPr/>
        </p:nvCxnSpPr>
        <p:spPr>
          <a:xfrm flipV="1">
            <a:off x="2825094" y="5820175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52A9CEC9-9E26-4739-88A3-73AD8C8B13DF}"/>
              </a:ext>
            </a:extLst>
          </p:cNvPr>
          <p:cNvCxnSpPr>
            <a:stCxn id="40" idx="0"/>
            <a:endCxn id="72" idx="5"/>
          </p:cNvCxnSpPr>
          <p:nvPr/>
        </p:nvCxnSpPr>
        <p:spPr>
          <a:xfrm flipH="1" flipV="1">
            <a:off x="3431297" y="5820175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a 35">
            <a:extLst>
              <a:ext uri="{FF2B5EF4-FFF2-40B4-BE49-F238E27FC236}">
                <a16:creationId xmlns:a16="http://schemas.microsoft.com/office/drawing/2014/main" id="{9F5C1047-470E-4008-94DF-0BF74814A3F7}"/>
              </a:ext>
            </a:extLst>
          </p:cNvPr>
          <p:cNvSpPr/>
          <p:nvPr/>
        </p:nvSpPr>
        <p:spPr>
          <a:xfrm>
            <a:off x="4624078" y="539113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9890E2FD-BF41-489F-854B-86E3F43AE6EC}"/>
              </a:ext>
            </a:extLst>
          </p:cNvPr>
          <p:cNvSpPr txBox="1"/>
          <p:nvPr/>
        </p:nvSpPr>
        <p:spPr>
          <a:xfrm>
            <a:off x="4634588" y="550972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1" name="Raven povezovalnik 40">
            <a:extLst>
              <a:ext uri="{FF2B5EF4-FFF2-40B4-BE49-F238E27FC236}">
                <a16:creationId xmlns:a16="http://schemas.microsoft.com/office/drawing/2014/main" id="{20B90BCC-0778-4717-922A-7046F1355307}"/>
              </a:ext>
            </a:extLst>
          </p:cNvPr>
          <p:cNvCxnSpPr>
            <a:endCxn id="36" idx="3"/>
          </p:cNvCxnSpPr>
          <p:nvPr/>
        </p:nvCxnSpPr>
        <p:spPr>
          <a:xfrm flipV="1">
            <a:off x="4466340" y="5839422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en povezovalnik 42">
            <a:extLst>
              <a:ext uri="{FF2B5EF4-FFF2-40B4-BE49-F238E27FC236}">
                <a16:creationId xmlns:a16="http://schemas.microsoft.com/office/drawing/2014/main" id="{B7EBC2D8-F01C-4A90-A7C9-E12409C0BEA7}"/>
              </a:ext>
            </a:extLst>
          </p:cNvPr>
          <p:cNvCxnSpPr>
            <a:endCxn id="36" idx="5"/>
          </p:cNvCxnSpPr>
          <p:nvPr/>
        </p:nvCxnSpPr>
        <p:spPr>
          <a:xfrm flipH="1" flipV="1">
            <a:off x="5072543" y="5839422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a 45">
            <a:extLst>
              <a:ext uri="{FF2B5EF4-FFF2-40B4-BE49-F238E27FC236}">
                <a16:creationId xmlns:a16="http://schemas.microsoft.com/office/drawing/2014/main" id="{18BF8B2C-4B80-46A1-A0AD-F0628A4968D5}"/>
              </a:ext>
            </a:extLst>
          </p:cNvPr>
          <p:cNvSpPr/>
          <p:nvPr/>
        </p:nvSpPr>
        <p:spPr>
          <a:xfrm>
            <a:off x="6606308" y="540700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9223EB9C-D98F-40AA-8F11-474F7A1442B6}"/>
              </a:ext>
            </a:extLst>
          </p:cNvPr>
          <p:cNvSpPr txBox="1"/>
          <p:nvPr/>
        </p:nvSpPr>
        <p:spPr>
          <a:xfrm>
            <a:off x="6616818" y="552558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54" name="Raven povezovalnik 53">
            <a:extLst>
              <a:ext uri="{FF2B5EF4-FFF2-40B4-BE49-F238E27FC236}">
                <a16:creationId xmlns:a16="http://schemas.microsoft.com/office/drawing/2014/main" id="{D2BE8489-4852-4F0D-9531-8A08854223F7}"/>
              </a:ext>
            </a:extLst>
          </p:cNvPr>
          <p:cNvCxnSpPr>
            <a:endCxn id="46" idx="3"/>
          </p:cNvCxnSpPr>
          <p:nvPr/>
        </p:nvCxnSpPr>
        <p:spPr>
          <a:xfrm flipV="1">
            <a:off x="6448570" y="5855288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en povezovalnik 54">
            <a:extLst>
              <a:ext uri="{FF2B5EF4-FFF2-40B4-BE49-F238E27FC236}">
                <a16:creationId xmlns:a16="http://schemas.microsoft.com/office/drawing/2014/main" id="{DCC445AD-D6E7-47BA-9D30-73871284878C}"/>
              </a:ext>
            </a:extLst>
          </p:cNvPr>
          <p:cNvCxnSpPr>
            <a:endCxn id="46" idx="5"/>
          </p:cNvCxnSpPr>
          <p:nvPr/>
        </p:nvCxnSpPr>
        <p:spPr>
          <a:xfrm flipH="1" flipV="1">
            <a:off x="7054773" y="5855288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a 73">
            <a:extLst>
              <a:ext uri="{FF2B5EF4-FFF2-40B4-BE49-F238E27FC236}">
                <a16:creationId xmlns:a16="http://schemas.microsoft.com/office/drawing/2014/main" id="{CC41E31E-3B6C-4526-88FC-42AC191684FE}"/>
              </a:ext>
            </a:extLst>
          </p:cNvPr>
          <p:cNvSpPr/>
          <p:nvPr/>
        </p:nvSpPr>
        <p:spPr>
          <a:xfrm>
            <a:off x="866550" y="459503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PoljeZBesedilom 74">
            <a:extLst>
              <a:ext uri="{FF2B5EF4-FFF2-40B4-BE49-F238E27FC236}">
                <a16:creationId xmlns:a16="http://schemas.microsoft.com/office/drawing/2014/main" id="{ACD254F2-2ECA-41AF-B36A-FC0C1C3AC7CE}"/>
              </a:ext>
            </a:extLst>
          </p:cNvPr>
          <p:cNvSpPr txBox="1"/>
          <p:nvPr/>
        </p:nvSpPr>
        <p:spPr>
          <a:xfrm>
            <a:off x="877060" y="471362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76" name="Raven povezovalnik 75">
            <a:extLst>
              <a:ext uri="{FF2B5EF4-FFF2-40B4-BE49-F238E27FC236}">
                <a16:creationId xmlns:a16="http://schemas.microsoft.com/office/drawing/2014/main" id="{428149EB-686C-4815-862B-10F6985E3C61}"/>
              </a:ext>
            </a:extLst>
          </p:cNvPr>
          <p:cNvCxnSpPr>
            <a:endCxn id="74" idx="3"/>
          </p:cNvCxnSpPr>
          <p:nvPr/>
        </p:nvCxnSpPr>
        <p:spPr>
          <a:xfrm flipV="1">
            <a:off x="708812" y="5043325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aven povezovalnik 76">
            <a:extLst>
              <a:ext uri="{FF2B5EF4-FFF2-40B4-BE49-F238E27FC236}">
                <a16:creationId xmlns:a16="http://schemas.microsoft.com/office/drawing/2014/main" id="{2B172B70-91A5-4AFA-8B95-62B476C431B0}"/>
              </a:ext>
            </a:extLst>
          </p:cNvPr>
          <p:cNvCxnSpPr>
            <a:endCxn id="74" idx="5"/>
          </p:cNvCxnSpPr>
          <p:nvPr/>
        </p:nvCxnSpPr>
        <p:spPr>
          <a:xfrm flipH="1" flipV="1">
            <a:off x="1315015" y="5043325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15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 animBg="1"/>
      <p:bldP spid="42" grpId="0"/>
      <p:bldP spid="44" grpId="0" animBg="1"/>
      <p:bldP spid="45" grpId="0"/>
      <p:bldP spid="47" grpId="0" animBg="1"/>
      <p:bldP spid="48" grpId="0"/>
      <p:bldP spid="49" grpId="0" animBg="1"/>
      <p:bldP spid="51" grpId="0"/>
      <p:bldP spid="52" grpId="0" animBg="1"/>
      <p:bldP spid="53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 animBg="1"/>
      <p:bldP spid="69" grpId="0"/>
      <p:bldP spid="70" grpId="0" animBg="1"/>
      <p:bldP spid="71" grpId="0"/>
      <p:bldP spid="72" grpId="0" animBg="1"/>
      <p:bldP spid="73" grpId="0"/>
      <p:bldP spid="36" grpId="0" animBg="1"/>
      <p:bldP spid="39" grpId="0"/>
      <p:bldP spid="46" grpId="0" animBg="1"/>
      <p:bldP spid="50" grpId="0"/>
      <p:bldP spid="74" grpId="0" animBg="1"/>
      <p:bldP spid="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9DACEE7-8E7A-4F25-B12E-B8AAFCA5E0DB}"/>
              </a:ext>
            </a:extLst>
          </p:cNvPr>
          <p:cNvSpPr txBox="1"/>
          <p:nvPr/>
        </p:nvSpPr>
        <p:spPr>
          <a:xfrm>
            <a:off x="757382" y="1330036"/>
            <a:ext cx="10261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Zgled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163E3E1-0A7E-4529-8228-89805E51164D}"/>
              </a:ext>
            </a:extLst>
          </p:cNvPr>
          <p:cNvSpPr txBox="1"/>
          <p:nvPr/>
        </p:nvSpPr>
        <p:spPr>
          <a:xfrm>
            <a:off x="861794" y="1803445"/>
            <a:ext cx="4617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„Fakulteta za matematiko in fiziko“</a:t>
            </a:r>
          </a:p>
        </p:txBody>
      </p:sp>
      <p:sp>
        <p:nvSpPr>
          <p:cNvPr id="37" name="Elipsa 36">
            <a:extLst>
              <a:ext uri="{FF2B5EF4-FFF2-40B4-BE49-F238E27FC236}">
                <a16:creationId xmlns:a16="http://schemas.microsoft.com/office/drawing/2014/main" id="{D2AF55BC-3524-4FED-98CB-45CB38949DE1}"/>
              </a:ext>
            </a:extLst>
          </p:cNvPr>
          <p:cNvSpPr/>
          <p:nvPr/>
        </p:nvSpPr>
        <p:spPr>
          <a:xfrm>
            <a:off x="1182660" y="612287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891C7E0E-9951-4113-A81A-FDC97AC4EAA1}"/>
              </a:ext>
            </a:extLst>
          </p:cNvPr>
          <p:cNvSpPr txBox="1"/>
          <p:nvPr/>
        </p:nvSpPr>
        <p:spPr>
          <a:xfrm>
            <a:off x="1182660" y="624146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76DDAB53-5356-40B2-A211-FB21C754C3BB}"/>
              </a:ext>
            </a:extLst>
          </p:cNvPr>
          <p:cNvSpPr/>
          <p:nvPr/>
        </p:nvSpPr>
        <p:spPr>
          <a:xfrm>
            <a:off x="2032348" y="612287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0FA4075C-8789-4E0B-9D23-F3EAC075FE59}"/>
              </a:ext>
            </a:extLst>
          </p:cNvPr>
          <p:cNvSpPr txBox="1"/>
          <p:nvPr/>
        </p:nvSpPr>
        <p:spPr>
          <a:xfrm>
            <a:off x="2032348" y="624146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u: 1</a:t>
            </a:r>
          </a:p>
        </p:txBody>
      </p:sp>
      <p:sp>
        <p:nvSpPr>
          <p:cNvPr id="44" name="Elipsa 43">
            <a:extLst>
              <a:ext uri="{FF2B5EF4-FFF2-40B4-BE49-F238E27FC236}">
                <a16:creationId xmlns:a16="http://schemas.microsoft.com/office/drawing/2014/main" id="{CF4BEC3D-9AAB-4A6E-B7D1-63211144091E}"/>
              </a:ext>
            </a:extLst>
          </p:cNvPr>
          <p:cNvSpPr/>
          <p:nvPr/>
        </p:nvSpPr>
        <p:spPr>
          <a:xfrm>
            <a:off x="2854860" y="6129490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83F90B2E-8025-4895-91EE-A42293E38371}"/>
              </a:ext>
            </a:extLst>
          </p:cNvPr>
          <p:cNvSpPr txBox="1"/>
          <p:nvPr/>
        </p:nvSpPr>
        <p:spPr>
          <a:xfrm>
            <a:off x="2854860" y="6224662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1</a:t>
            </a:r>
          </a:p>
        </p:txBody>
      </p:sp>
      <p:sp>
        <p:nvSpPr>
          <p:cNvPr id="47" name="Elipsa 46">
            <a:extLst>
              <a:ext uri="{FF2B5EF4-FFF2-40B4-BE49-F238E27FC236}">
                <a16:creationId xmlns:a16="http://schemas.microsoft.com/office/drawing/2014/main" id="{EFB3FC74-93CE-4BD8-BCD2-2BACE73FC294}"/>
              </a:ext>
            </a:extLst>
          </p:cNvPr>
          <p:cNvSpPr/>
          <p:nvPr/>
        </p:nvSpPr>
        <p:spPr>
          <a:xfrm>
            <a:off x="3682316" y="6137958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BDA17CBF-2B49-42D9-8744-14B733470C6B}"/>
              </a:ext>
            </a:extLst>
          </p:cNvPr>
          <p:cNvSpPr txBox="1"/>
          <p:nvPr/>
        </p:nvSpPr>
        <p:spPr>
          <a:xfrm>
            <a:off x="3682316" y="622908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1</a:t>
            </a:r>
          </a:p>
        </p:txBody>
      </p:sp>
      <p:sp>
        <p:nvSpPr>
          <p:cNvPr id="49" name="Elipsa 48">
            <a:extLst>
              <a:ext uri="{FF2B5EF4-FFF2-40B4-BE49-F238E27FC236}">
                <a16:creationId xmlns:a16="http://schemas.microsoft.com/office/drawing/2014/main" id="{1D09A4B3-BFD1-4D3D-A4DD-C0A481F36774}"/>
              </a:ext>
            </a:extLst>
          </p:cNvPr>
          <p:cNvSpPr/>
          <p:nvPr/>
        </p:nvSpPr>
        <p:spPr>
          <a:xfrm>
            <a:off x="5073917" y="6193628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8875D164-FD0B-4D62-9CA4-65FAF911B9DA}"/>
              </a:ext>
            </a:extLst>
          </p:cNvPr>
          <p:cNvSpPr txBox="1"/>
          <p:nvPr/>
        </p:nvSpPr>
        <p:spPr>
          <a:xfrm>
            <a:off x="5073917" y="628880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DF662467-4F7A-4946-BD95-46D0097C748A}"/>
              </a:ext>
            </a:extLst>
          </p:cNvPr>
          <p:cNvSpPr/>
          <p:nvPr/>
        </p:nvSpPr>
        <p:spPr>
          <a:xfrm>
            <a:off x="5901373" y="6192140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PoljeZBesedilom 52">
            <a:extLst>
              <a:ext uri="{FF2B5EF4-FFF2-40B4-BE49-F238E27FC236}">
                <a16:creationId xmlns:a16="http://schemas.microsoft.com/office/drawing/2014/main" id="{85A908F3-6E00-44D7-8360-D40FDC5B9EC7}"/>
              </a:ext>
            </a:extLst>
          </p:cNvPr>
          <p:cNvSpPr txBox="1"/>
          <p:nvPr/>
        </p:nvSpPr>
        <p:spPr>
          <a:xfrm>
            <a:off x="5901373" y="628327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2</a:t>
            </a:r>
          </a:p>
        </p:txBody>
      </p:sp>
      <p:sp>
        <p:nvSpPr>
          <p:cNvPr id="56" name="Elipsa 55">
            <a:extLst>
              <a:ext uri="{FF2B5EF4-FFF2-40B4-BE49-F238E27FC236}">
                <a16:creationId xmlns:a16="http://schemas.microsoft.com/office/drawing/2014/main" id="{F3C42586-B2C7-418E-A669-DD77D7D70C8F}"/>
              </a:ext>
            </a:extLst>
          </p:cNvPr>
          <p:cNvSpPr/>
          <p:nvPr/>
        </p:nvSpPr>
        <p:spPr>
          <a:xfrm>
            <a:off x="8839862" y="6136821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CD15FE9B-18E7-4E94-91E0-3B135B0DCD63}"/>
              </a:ext>
            </a:extLst>
          </p:cNvPr>
          <p:cNvSpPr txBox="1"/>
          <p:nvPr/>
        </p:nvSpPr>
        <p:spPr>
          <a:xfrm>
            <a:off x="8850372" y="622795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 2</a:t>
            </a:r>
          </a:p>
        </p:txBody>
      </p:sp>
      <p:sp>
        <p:nvSpPr>
          <p:cNvPr id="58" name="Elipsa 57">
            <a:extLst>
              <a:ext uri="{FF2B5EF4-FFF2-40B4-BE49-F238E27FC236}">
                <a16:creationId xmlns:a16="http://schemas.microsoft.com/office/drawing/2014/main" id="{9D88D198-E498-4D31-AAC8-6EA91478BC84}"/>
              </a:ext>
            </a:extLst>
          </p:cNvPr>
          <p:cNvSpPr/>
          <p:nvPr/>
        </p:nvSpPr>
        <p:spPr>
          <a:xfrm>
            <a:off x="9667318" y="6143946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7EDF0083-1E41-4C43-BAF9-5F6A311F6D9D}"/>
              </a:ext>
            </a:extLst>
          </p:cNvPr>
          <p:cNvSpPr txBox="1"/>
          <p:nvPr/>
        </p:nvSpPr>
        <p:spPr>
          <a:xfrm>
            <a:off x="9667318" y="623507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2</a:t>
            </a:r>
          </a:p>
        </p:txBody>
      </p:sp>
      <p:sp>
        <p:nvSpPr>
          <p:cNvPr id="60" name="Elipsa 59">
            <a:extLst>
              <a:ext uri="{FF2B5EF4-FFF2-40B4-BE49-F238E27FC236}">
                <a16:creationId xmlns:a16="http://schemas.microsoft.com/office/drawing/2014/main" id="{3C4F26FC-920A-49AB-ACFC-937F82D5E74B}"/>
              </a:ext>
            </a:extLst>
          </p:cNvPr>
          <p:cNvSpPr/>
          <p:nvPr/>
        </p:nvSpPr>
        <p:spPr>
          <a:xfrm>
            <a:off x="757382" y="5310913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36DC511E-FDD7-4061-B88B-75322C17C3EA}"/>
              </a:ext>
            </a:extLst>
          </p:cNvPr>
          <p:cNvSpPr txBox="1"/>
          <p:nvPr/>
        </p:nvSpPr>
        <p:spPr>
          <a:xfrm>
            <a:off x="757382" y="540204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o: 2</a:t>
            </a:r>
          </a:p>
        </p:txBody>
      </p:sp>
      <p:sp>
        <p:nvSpPr>
          <p:cNvPr id="62" name="Elipsa 61">
            <a:extLst>
              <a:ext uri="{FF2B5EF4-FFF2-40B4-BE49-F238E27FC236}">
                <a16:creationId xmlns:a16="http://schemas.microsoft.com/office/drawing/2014/main" id="{2CB4C880-AEFA-4CB8-8F99-4BEA98CD41ED}"/>
              </a:ext>
            </a:extLst>
          </p:cNvPr>
          <p:cNvSpPr/>
          <p:nvPr/>
        </p:nvSpPr>
        <p:spPr>
          <a:xfrm>
            <a:off x="4297310" y="531091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7A96B25C-2DA7-4D53-908A-4E32F1C92267}"/>
              </a:ext>
            </a:extLst>
          </p:cNvPr>
          <p:cNvSpPr txBox="1"/>
          <p:nvPr/>
        </p:nvSpPr>
        <p:spPr>
          <a:xfrm>
            <a:off x="4297310" y="542949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k: 3</a:t>
            </a:r>
          </a:p>
        </p:txBody>
      </p:sp>
      <p:sp>
        <p:nvSpPr>
          <p:cNvPr id="64" name="Elipsa 63">
            <a:extLst>
              <a:ext uri="{FF2B5EF4-FFF2-40B4-BE49-F238E27FC236}">
                <a16:creationId xmlns:a16="http://schemas.microsoft.com/office/drawing/2014/main" id="{C80200A5-2935-4AA8-AD19-A24F9349E9AE}"/>
              </a:ext>
            </a:extLst>
          </p:cNvPr>
          <p:cNvSpPr/>
          <p:nvPr/>
        </p:nvSpPr>
        <p:spPr>
          <a:xfrm>
            <a:off x="6568618" y="5380177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PoljeZBesedilom 64">
            <a:extLst>
              <a:ext uri="{FF2B5EF4-FFF2-40B4-BE49-F238E27FC236}">
                <a16:creationId xmlns:a16="http://schemas.microsoft.com/office/drawing/2014/main" id="{843A3E53-C2E4-43EB-A23A-597FAC692889}"/>
              </a:ext>
            </a:extLst>
          </p:cNvPr>
          <p:cNvSpPr txBox="1"/>
          <p:nvPr/>
        </p:nvSpPr>
        <p:spPr>
          <a:xfrm>
            <a:off x="6568618" y="549876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4</a:t>
            </a:r>
          </a:p>
        </p:txBody>
      </p:sp>
      <p:sp>
        <p:nvSpPr>
          <p:cNvPr id="66" name="Elipsa 65">
            <a:extLst>
              <a:ext uri="{FF2B5EF4-FFF2-40B4-BE49-F238E27FC236}">
                <a16:creationId xmlns:a16="http://schemas.microsoft.com/office/drawing/2014/main" id="{D16A46ED-0880-46D3-9263-CEF8487687AE}"/>
              </a:ext>
            </a:extLst>
          </p:cNvPr>
          <p:cNvSpPr/>
          <p:nvPr/>
        </p:nvSpPr>
        <p:spPr>
          <a:xfrm>
            <a:off x="7566757" y="5356250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PoljeZBesedilom 66">
            <a:extLst>
              <a:ext uri="{FF2B5EF4-FFF2-40B4-BE49-F238E27FC236}">
                <a16:creationId xmlns:a16="http://schemas.microsoft.com/office/drawing/2014/main" id="{78EA761C-ECD0-414F-9116-E21C05DC0A52}"/>
              </a:ext>
            </a:extLst>
          </p:cNvPr>
          <p:cNvSpPr txBox="1"/>
          <p:nvPr/>
        </p:nvSpPr>
        <p:spPr>
          <a:xfrm>
            <a:off x="7566757" y="547887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 ': 4</a:t>
            </a:r>
          </a:p>
        </p:txBody>
      </p:sp>
      <p:sp>
        <p:nvSpPr>
          <p:cNvPr id="68" name="Elipsa 67">
            <a:extLst>
              <a:ext uri="{FF2B5EF4-FFF2-40B4-BE49-F238E27FC236}">
                <a16:creationId xmlns:a16="http://schemas.microsoft.com/office/drawing/2014/main" id="{2935696F-83D7-4F48-BE77-5D6D35E3872F}"/>
              </a:ext>
            </a:extLst>
          </p:cNvPr>
          <p:cNvSpPr/>
          <p:nvPr/>
        </p:nvSpPr>
        <p:spPr>
          <a:xfrm>
            <a:off x="8421508" y="5356250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PoljeZBesedilom 68">
            <a:extLst>
              <a:ext uri="{FF2B5EF4-FFF2-40B4-BE49-F238E27FC236}">
                <a16:creationId xmlns:a16="http://schemas.microsoft.com/office/drawing/2014/main" id="{1106B21E-343E-4882-9B41-79EB0B453B96}"/>
              </a:ext>
            </a:extLst>
          </p:cNvPr>
          <p:cNvSpPr txBox="1"/>
          <p:nvPr/>
        </p:nvSpPr>
        <p:spPr>
          <a:xfrm>
            <a:off x="8421508" y="547887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4</a:t>
            </a:r>
          </a:p>
        </p:txBody>
      </p:sp>
      <p:sp>
        <p:nvSpPr>
          <p:cNvPr id="70" name="Elipsa 69">
            <a:extLst>
              <a:ext uri="{FF2B5EF4-FFF2-40B4-BE49-F238E27FC236}">
                <a16:creationId xmlns:a16="http://schemas.microsoft.com/office/drawing/2014/main" id="{DF8C4DCF-E2A9-406F-8BC1-008047986632}"/>
              </a:ext>
            </a:extLst>
          </p:cNvPr>
          <p:cNvSpPr/>
          <p:nvPr/>
        </p:nvSpPr>
        <p:spPr>
          <a:xfrm>
            <a:off x="10310221" y="5356250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PoljeZBesedilom 70">
            <a:extLst>
              <a:ext uri="{FF2B5EF4-FFF2-40B4-BE49-F238E27FC236}">
                <a16:creationId xmlns:a16="http://schemas.microsoft.com/office/drawing/2014/main" id="{D734ECB0-C526-4F14-938E-D6487A133EC6}"/>
              </a:ext>
            </a:extLst>
          </p:cNvPr>
          <p:cNvSpPr txBox="1"/>
          <p:nvPr/>
        </p:nvSpPr>
        <p:spPr>
          <a:xfrm>
            <a:off x="10310221" y="547887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5</a:t>
            </a:r>
          </a:p>
        </p:txBody>
      </p:sp>
      <p:sp>
        <p:nvSpPr>
          <p:cNvPr id="72" name="Elipsa 71">
            <a:extLst>
              <a:ext uri="{FF2B5EF4-FFF2-40B4-BE49-F238E27FC236}">
                <a16:creationId xmlns:a16="http://schemas.microsoft.com/office/drawing/2014/main" id="{D4E06204-63B9-4C74-9716-B3727CE839C8}"/>
              </a:ext>
            </a:extLst>
          </p:cNvPr>
          <p:cNvSpPr/>
          <p:nvPr/>
        </p:nvSpPr>
        <p:spPr>
          <a:xfrm>
            <a:off x="1603103" y="531091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PoljeZBesedilom 72">
            <a:extLst>
              <a:ext uri="{FF2B5EF4-FFF2-40B4-BE49-F238E27FC236}">
                <a16:creationId xmlns:a16="http://schemas.microsoft.com/office/drawing/2014/main" id="{40B5E830-E48F-4C08-BBDF-7435B2F95173}"/>
              </a:ext>
            </a:extLst>
          </p:cNvPr>
          <p:cNvSpPr txBox="1"/>
          <p:nvPr/>
        </p:nvSpPr>
        <p:spPr>
          <a:xfrm>
            <a:off x="1613613" y="542949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4D2C7895-DC10-49D3-B4F1-602D586C8F95}"/>
              </a:ext>
            </a:extLst>
          </p:cNvPr>
          <p:cNvCxnSpPr>
            <a:stCxn id="37" idx="0"/>
            <a:endCxn id="72" idx="3"/>
          </p:cNvCxnSpPr>
          <p:nvPr/>
        </p:nvCxnSpPr>
        <p:spPr>
          <a:xfrm flipV="1">
            <a:off x="1445365" y="5759199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52A9CEC9-9E26-4739-88A3-73AD8C8B13DF}"/>
              </a:ext>
            </a:extLst>
          </p:cNvPr>
          <p:cNvCxnSpPr>
            <a:stCxn id="40" idx="0"/>
            <a:endCxn id="72" idx="5"/>
          </p:cNvCxnSpPr>
          <p:nvPr/>
        </p:nvCxnSpPr>
        <p:spPr>
          <a:xfrm flipH="1" flipV="1">
            <a:off x="2051568" y="5759199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a 35">
            <a:extLst>
              <a:ext uri="{FF2B5EF4-FFF2-40B4-BE49-F238E27FC236}">
                <a16:creationId xmlns:a16="http://schemas.microsoft.com/office/drawing/2014/main" id="{9F5C1047-470E-4008-94DF-0BF74814A3F7}"/>
              </a:ext>
            </a:extLst>
          </p:cNvPr>
          <p:cNvSpPr/>
          <p:nvPr/>
        </p:nvSpPr>
        <p:spPr>
          <a:xfrm>
            <a:off x="3244349" y="5330160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9890E2FD-BF41-489F-854B-86E3F43AE6EC}"/>
              </a:ext>
            </a:extLst>
          </p:cNvPr>
          <p:cNvSpPr txBox="1"/>
          <p:nvPr/>
        </p:nvSpPr>
        <p:spPr>
          <a:xfrm>
            <a:off x="3254859" y="5448744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1" name="Raven povezovalnik 40">
            <a:extLst>
              <a:ext uri="{FF2B5EF4-FFF2-40B4-BE49-F238E27FC236}">
                <a16:creationId xmlns:a16="http://schemas.microsoft.com/office/drawing/2014/main" id="{20B90BCC-0778-4717-922A-7046F1355307}"/>
              </a:ext>
            </a:extLst>
          </p:cNvPr>
          <p:cNvCxnSpPr>
            <a:endCxn id="36" idx="3"/>
          </p:cNvCxnSpPr>
          <p:nvPr/>
        </p:nvCxnSpPr>
        <p:spPr>
          <a:xfrm flipV="1">
            <a:off x="3086611" y="5778446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en povezovalnik 42">
            <a:extLst>
              <a:ext uri="{FF2B5EF4-FFF2-40B4-BE49-F238E27FC236}">
                <a16:creationId xmlns:a16="http://schemas.microsoft.com/office/drawing/2014/main" id="{B7EBC2D8-F01C-4A90-A7C9-E12409C0BEA7}"/>
              </a:ext>
            </a:extLst>
          </p:cNvPr>
          <p:cNvCxnSpPr>
            <a:endCxn id="36" idx="5"/>
          </p:cNvCxnSpPr>
          <p:nvPr/>
        </p:nvCxnSpPr>
        <p:spPr>
          <a:xfrm flipH="1" flipV="1">
            <a:off x="3692814" y="5778446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a 45">
            <a:extLst>
              <a:ext uri="{FF2B5EF4-FFF2-40B4-BE49-F238E27FC236}">
                <a16:creationId xmlns:a16="http://schemas.microsoft.com/office/drawing/2014/main" id="{18BF8B2C-4B80-46A1-A0AD-F0628A4968D5}"/>
              </a:ext>
            </a:extLst>
          </p:cNvPr>
          <p:cNvSpPr/>
          <p:nvPr/>
        </p:nvSpPr>
        <p:spPr>
          <a:xfrm>
            <a:off x="5483244" y="5380177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9223EB9C-D98F-40AA-8F11-474F7A1442B6}"/>
              </a:ext>
            </a:extLst>
          </p:cNvPr>
          <p:cNvSpPr txBox="1"/>
          <p:nvPr/>
        </p:nvSpPr>
        <p:spPr>
          <a:xfrm>
            <a:off x="5493754" y="549876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54" name="Raven povezovalnik 53">
            <a:extLst>
              <a:ext uri="{FF2B5EF4-FFF2-40B4-BE49-F238E27FC236}">
                <a16:creationId xmlns:a16="http://schemas.microsoft.com/office/drawing/2014/main" id="{D2BE8489-4852-4F0D-9531-8A08854223F7}"/>
              </a:ext>
            </a:extLst>
          </p:cNvPr>
          <p:cNvCxnSpPr>
            <a:endCxn id="46" idx="3"/>
          </p:cNvCxnSpPr>
          <p:nvPr/>
        </p:nvCxnSpPr>
        <p:spPr>
          <a:xfrm flipV="1">
            <a:off x="5325506" y="5828463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en povezovalnik 54">
            <a:extLst>
              <a:ext uri="{FF2B5EF4-FFF2-40B4-BE49-F238E27FC236}">
                <a16:creationId xmlns:a16="http://schemas.microsoft.com/office/drawing/2014/main" id="{DCC445AD-D6E7-47BA-9D30-73871284878C}"/>
              </a:ext>
            </a:extLst>
          </p:cNvPr>
          <p:cNvCxnSpPr>
            <a:endCxn id="46" idx="5"/>
          </p:cNvCxnSpPr>
          <p:nvPr/>
        </p:nvCxnSpPr>
        <p:spPr>
          <a:xfrm flipH="1" flipV="1">
            <a:off x="5931709" y="5828463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a 73">
            <a:extLst>
              <a:ext uri="{FF2B5EF4-FFF2-40B4-BE49-F238E27FC236}">
                <a16:creationId xmlns:a16="http://schemas.microsoft.com/office/drawing/2014/main" id="{CC41E31E-3B6C-4526-88FC-42AC191684FE}"/>
              </a:ext>
            </a:extLst>
          </p:cNvPr>
          <p:cNvSpPr/>
          <p:nvPr/>
        </p:nvSpPr>
        <p:spPr>
          <a:xfrm>
            <a:off x="9246750" y="533964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PoljeZBesedilom 74">
            <a:extLst>
              <a:ext uri="{FF2B5EF4-FFF2-40B4-BE49-F238E27FC236}">
                <a16:creationId xmlns:a16="http://schemas.microsoft.com/office/drawing/2014/main" id="{ACD254F2-2ECA-41AF-B36A-FC0C1C3AC7CE}"/>
              </a:ext>
            </a:extLst>
          </p:cNvPr>
          <p:cNvSpPr txBox="1"/>
          <p:nvPr/>
        </p:nvSpPr>
        <p:spPr>
          <a:xfrm>
            <a:off x="9257260" y="545822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76" name="Raven povezovalnik 75">
            <a:extLst>
              <a:ext uri="{FF2B5EF4-FFF2-40B4-BE49-F238E27FC236}">
                <a16:creationId xmlns:a16="http://schemas.microsoft.com/office/drawing/2014/main" id="{428149EB-686C-4815-862B-10F6985E3C61}"/>
              </a:ext>
            </a:extLst>
          </p:cNvPr>
          <p:cNvCxnSpPr>
            <a:endCxn id="74" idx="3"/>
          </p:cNvCxnSpPr>
          <p:nvPr/>
        </p:nvCxnSpPr>
        <p:spPr>
          <a:xfrm flipV="1">
            <a:off x="9089012" y="5787927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aven povezovalnik 76">
            <a:extLst>
              <a:ext uri="{FF2B5EF4-FFF2-40B4-BE49-F238E27FC236}">
                <a16:creationId xmlns:a16="http://schemas.microsoft.com/office/drawing/2014/main" id="{2B172B70-91A5-4AFA-8B95-62B476C431B0}"/>
              </a:ext>
            </a:extLst>
          </p:cNvPr>
          <p:cNvCxnSpPr>
            <a:endCxn id="74" idx="5"/>
          </p:cNvCxnSpPr>
          <p:nvPr/>
        </p:nvCxnSpPr>
        <p:spPr>
          <a:xfrm flipH="1" flipV="1">
            <a:off x="9695215" y="5787927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lipsa 81">
            <a:extLst>
              <a:ext uri="{FF2B5EF4-FFF2-40B4-BE49-F238E27FC236}">
                <a16:creationId xmlns:a16="http://schemas.microsoft.com/office/drawing/2014/main" id="{79EB858B-EA58-45FE-9B3A-82ECB2C068B3}"/>
              </a:ext>
            </a:extLst>
          </p:cNvPr>
          <p:cNvSpPr/>
          <p:nvPr/>
        </p:nvSpPr>
        <p:spPr>
          <a:xfrm>
            <a:off x="1144128" y="446949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PoljeZBesedilom 82">
            <a:extLst>
              <a:ext uri="{FF2B5EF4-FFF2-40B4-BE49-F238E27FC236}">
                <a16:creationId xmlns:a16="http://schemas.microsoft.com/office/drawing/2014/main" id="{D488B0A6-3D6C-4E30-A3EF-43A6E282E9A7}"/>
              </a:ext>
            </a:extLst>
          </p:cNvPr>
          <p:cNvSpPr txBox="1"/>
          <p:nvPr/>
        </p:nvSpPr>
        <p:spPr>
          <a:xfrm>
            <a:off x="1154638" y="458808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84" name="Raven povezovalnik 83">
            <a:extLst>
              <a:ext uri="{FF2B5EF4-FFF2-40B4-BE49-F238E27FC236}">
                <a16:creationId xmlns:a16="http://schemas.microsoft.com/office/drawing/2014/main" id="{CEBFE457-5008-4E77-9867-94732464CC68}"/>
              </a:ext>
            </a:extLst>
          </p:cNvPr>
          <p:cNvCxnSpPr>
            <a:endCxn id="82" idx="3"/>
          </p:cNvCxnSpPr>
          <p:nvPr/>
        </p:nvCxnSpPr>
        <p:spPr>
          <a:xfrm flipV="1">
            <a:off x="986390" y="4917785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aven povezovalnik 84">
            <a:extLst>
              <a:ext uri="{FF2B5EF4-FFF2-40B4-BE49-F238E27FC236}">
                <a16:creationId xmlns:a16="http://schemas.microsoft.com/office/drawing/2014/main" id="{A7DA53BC-14EF-4DD4-9934-4F4E5CB6647D}"/>
              </a:ext>
            </a:extLst>
          </p:cNvPr>
          <p:cNvCxnSpPr>
            <a:endCxn id="82" idx="5"/>
          </p:cNvCxnSpPr>
          <p:nvPr/>
        </p:nvCxnSpPr>
        <p:spPr>
          <a:xfrm flipH="1" flipV="1">
            <a:off x="1592593" y="4917785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7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  <p:bldP spid="44" grpId="0" animBg="1"/>
      <p:bldP spid="45" grpId="0"/>
      <p:bldP spid="47" grpId="0" animBg="1"/>
      <p:bldP spid="48" grpId="0"/>
      <p:bldP spid="49" grpId="0" animBg="1"/>
      <p:bldP spid="51" grpId="0"/>
      <p:bldP spid="52" grpId="0" animBg="1"/>
      <p:bldP spid="53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 animBg="1"/>
      <p:bldP spid="69" grpId="0"/>
      <p:bldP spid="70" grpId="0" animBg="1"/>
      <p:bldP spid="71" grpId="0"/>
      <p:bldP spid="72" grpId="0" animBg="1"/>
      <p:bldP spid="73" grpId="0"/>
      <p:bldP spid="36" grpId="0" animBg="1"/>
      <p:bldP spid="39" grpId="0"/>
      <p:bldP spid="46" grpId="0" animBg="1"/>
      <p:bldP spid="50" grpId="0"/>
      <p:bldP spid="74" grpId="0" animBg="1"/>
      <p:bldP spid="75" grpId="0"/>
      <p:bldP spid="82" grpId="0" animBg="1"/>
      <p:bldP spid="8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9DACEE7-8E7A-4F25-B12E-B8AAFCA5E0DB}"/>
              </a:ext>
            </a:extLst>
          </p:cNvPr>
          <p:cNvSpPr txBox="1"/>
          <p:nvPr/>
        </p:nvSpPr>
        <p:spPr>
          <a:xfrm>
            <a:off x="757382" y="1330036"/>
            <a:ext cx="10261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Zgled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163E3E1-0A7E-4529-8228-89805E51164D}"/>
              </a:ext>
            </a:extLst>
          </p:cNvPr>
          <p:cNvSpPr txBox="1"/>
          <p:nvPr/>
        </p:nvSpPr>
        <p:spPr>
          <a:xfrm>
            <a:off x="861794" y="1803445"/>
            <a:ext cx="4617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„Fakulteta za matematiko in fiziko“</a:t>
            </a:r>
          </a:p>
        </p:txBody>
      </p:sp>
      <p:sp>
        <p:nvSpPr>
          <p:cNvPr id="37" name="Elipsa 36">
            <a:extLst>
              <a:ext uri="{FF2B5EF4-FFF2-40B4-BE49-F238E27FC236}">
                <a16:creationId xmlns:a16="http://schemas.microsoft.com/office/drawing/2014/main" id="{D2AF55BC-3524-4FED-98CB-45CB38949DE1}"/>
              </a:ext>
            </a:extLst>
          </p:cNvPr>
          <p:cNvSpPr/>
          <p:nvPr/>
        </p:nvSpPr>
        <p:spPr>
          <a:xfrm>
            <a:off x="6660750" y="607442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891C7E0E-9951-4113-A81A-FDC97AC4EAA1}"/>
              </a:ext>
            </a:extLst>
          </p:cNvPr>
          <p:cNvSpPr txBox="1"/>
          <p:nvPr/>
        </p:nvSpPr>
        <p:spPr>
          <a:xfrm>
            <a:off x="6660750" y="619301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76DDAB53-5356-40B2-A211-FB21C754C3BB}"/>
              </a:ext>
            </a:extLst>
          </p:cNvPr>
          <p:cNvSpPr/>
          <p:nvPr/>
        </p:nvSpPr>
        <p:spPr>
          <a:xfrm>
            <a:off x="7510438" y="607442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0FA4075C-8789-4E0B-9D23-F3EAC075FE59}"/>
              </a:ext>
            </a:extLst>
          </p:cNvPr>
          <p:cNvSpPr txBox="1"/>
          <p:nvPr/>
        </p:nvSpPr>
        <p:spPr>
          <a:xfrm>
            <a:off x="7510438" y="619301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u: 1</a:t>
            </a:r>
          </a:p>
        </p:txBody>
      </p:sp>
      <p:sp>
        <p:nvSpPr>
          <p:cNvPr id="44" name="Elipsa 43">
            <a:extLst>
              <a:ext uri="{FF2B5EF4-FFF2-40B4-BE49-F238E27FC236}">
                <a16:creationId xmlns:a16="http://schemas.microsoft.com/office/drawing/2014/main" id="{CF4BEC3D-9AAB-4A6E-B7D1-63211144091E}"/>
              </a:ext>
            </a:extLst>
          </p:cNvPr>
          <p:cNvSpPr/>
          <p:nvPr/>
        </p:nvSpPr>
        <p:spPr>
          <a:xfrm>
            <a:off x="8415225" y="6014977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83F90B2E-8025-4895-91EE-A42293E38371}"/>
              </a:ext>
            </a:extLst>
          </p:cNvPr>
          <p:cNvSpPr txBox="1"/>
          <p:nvPr/>
        </p:nvSpPr>
        <p:spPr>
          <a:xfrm>
            <a:off x="8415225" y="611014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1</a:t>
            </a:r>
          </a:p>
        </p:txBody>
      </p:sp>
      <p:sp>
        <p:nvSpPr>
          <p:cNvPr id="47" name="Elipsa 46">
            <a:extLst>
              <a:ext uri="{FF2B5EF4-FFF2-40B4-BE49-F238E27FC236}">
                <a16:creationId xmlns:a16="http://schemas.microsoft.com/office/drawing/2014/main" id="{EFB3FC74-93CE-4BD8-BCD2-2BACE73FC294}"/>
              </a:ext>
            </a:extLst>
          </p:cNvPr>
          <p:cNvSpPr/>
          <p:nvPr/>
        </p:nvSpPr>
        <p:spPr>
          <a:xfrm>
            <a:off x="9242681" y="6023445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BDA17CBF-2B49-42D9-8744-14B733470C6B}"/>
              </a:ext>
            </a:extLst>
          </p:cNvPr>
          <p:cNvSpPr txBox="1"/>
          <p:nvPr/>
        </p:nvSpPr>
        <p:spPr>
          <a:xfrm>
            <a:off x="9242681" y="611457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1</a:t>
            </a:r>
          </a:p>
        </p:txBody>
      </p:sp>
      <p:sp>
        <p:nvSpPr>
          <p:cNvPr id="49" name="Elipsa 48">
            <a:extLst>
              <a:ext uri="{FF2B5EF4-FFF2-40B4-BE49-F238E27FC236}">
                <a16:creationId xmlns:a16="http://schemas.microsoft.com/office/drawing/2014/main" id="{1D09A4B3-BFD1-4D3D-A4DD-C0A481F36774}"/>
              </a:ext>
            </a:extLst>
          </p:cNvPr>
          <p:cNvSpPr/>
          <p:nvPr/>
        </p:nvSpPr>
        <p:spPr>
          <a:xfrm>
            <a:off x="757382" y="5263951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8875D164-FD0B-4D62-9CA4-65FAF911B9DA}"/>
              </a:ext>
            </a:extLst>
          </p:cNvPr>
          <p:cNvSpPr txBox="1"/>
          <p:nvPr/>
        </p:nvSpPr>
        <p:spPr>
          <a:xfrm>
            <a:off x="757382" y="535912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DF662467-4F7A-4946-BD95-46D0097C748A}"/>
              </a:ext>
            </a:extLst>
          </p:cNvPr>
          <p:cNvSpPr/>
          <p:nvPr/>
        </p:nvSpPr>
        <p:spPr>
          <a:xfrm>
            <a:off x="1584838" y="5262463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PoljeZBesedilom 52">
            <a:extLst>
              <a:ext uri="{FF2B5EF4-FFF2-40B4-BE49-F238E27FC236}">
                <a16:creationId xmlns:a16="http://schemas.microsoft.com/office/drawing/2014/main" id="{85A908F3-6E00-44D7-8360-D40FDC5B9EC7}"/>
              </a:ext>
            </a:extLst>
          </p:cNvPr>
          <p:cNvSpPr txBox="1"/>
          <p:nvPr/>
        </p:nvSpPr>
        <p:spPr>
          <a:xfrm>
            <a:off x="1584838" y="535359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2</a:t>
            </a:r>
          </a:p>
        </p:txBody>
      </p:sp>
      <p:sp>
        <p:nvSpPr>
          <p:cNvPr id="56" name="Elipsa 55">
            <a:extLst>
              <a:ext uri="{FF2B5EF4-FFF2-40B4-BE49-F238E27FC236}">
                <a16:creationId xmlns:a16="http://schemas.microsoft.com/office/drawing/2014/main" id="{F3C42586-B2C7-418E-A669-DD77D7D70C8F}"/>
              </a:ext>
            </a:extLst>
          </p:cNvPr>
          <p:cNvSpPr/>
          <p:nvPr/>
        </p:nvSpPr>
        <p:spPr>
          <a:xfrm>
            <a:off x="4523327" y="5207144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CD15FE9B-18E7-4E94-91E0-3B135B0DCD63}"/>
              </a:ext>
            </a:extLst>
          </p:cNvPr>
          <p:cNvSpPr txBox="1"/>
          <p:nvPr/>
        </p:nvSpPr>
        <p:spPr>
          <a:xfrm>
            <a:off x="4533837" y="5298274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 2</a:t>
            </a:r>
          </a:p>
        </p:txBody>
      </p:sp>
      <p:sp>
        <p:nvSpPr>
          <p:cNvPr id="58" name="Elipsa 57">
            <a:extLst>
              <a:ext uri="{FF2B5EF4-FFF2-40B4-BE49-F238E27FC236}">
                <a16:creationId xmlns:a16="http://schemas.microsoft.com/office/drawing/2014/main" id="{9D88D198-E498-4D31-AAC8-6EA91478BC84}"/>
              </a:ext>
            </a:extLst>
          </p:cNvPr>
          <p:cNvSpPr/>
          <p:nvPr/>
        </p:nvSpPr>
        <p:spPr>
          <a:xfrm>
            <a:off x="5350783" y="5214269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7EDF0083-1E41-4C43-BAF9-5F6A311F6D9D}"/>
              </a:ext>
            </a:extLst>
          </p:cNvPr>
          <p:cNvSpPr txBox="1"/>
          <p:nvPr/>
        </p:nvSpPr>
        <p:spPr>
          <a:xfrm>
            <a:off x="5350783" y="530539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2</a:t>
            </a:r>
          </a:p>
        </p:txBody>
      </p:sp>
      <p:sp>
        <p:nvSpPr>
          <p:cNvPr id="60" name="Elipsa 59">
            <a:extLst>
              <a:ext uri="{FF2B5EF4-FFF2-40B4-BE49-F238E27FC236}">
                <a16:creationId xmlns:a16="http://schemas.microsoft.com/office/drawing/2014/main" id="{3C4F26FC-920A-49AB-ACFC-937F82D5E74B}"/>
              </a:ext>
            </a:extLst>
          </p:cNvPr>
          <p:cNvSpPr/>
          <p:nvPr/>
        </p:nvSpPr>
        <p:spPr>
          <a:xfrm>
            <a:off x="6235472" y="5262463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36DC511E-FDD7-4061-B88B-75322C17C3EA}"/>
              </a:ext>
            </a:extLst>
          </p:cNvPr>
          <p:cNvSpPr txBox="1"/>
          <p:nvPr/>
        </p:nvSpPr>
        <p:spPr>
          <a:xfrm>
            <a:off x="6235472" y="535359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o: 2</a:t>
            </a:r>
          </a:p>
        </p:txBody>
      </p:sp>
      <p:sp>
        <p:nvSpPr>
          <p:cNvPr id="62" name="Elipsa 61">
            <a:extLst>
              <a:ext uri="{FF2B5EF4-FFF2-40B4-BE49-F238E27FC236}">
                <a16:creationId xmlns:a16="http://schemas.microsoft.com/office/drawing/2014/main" id="{2CB4C880-AEFA-4CB8-8F99-4BEA98CD41ED}"/>
              </a:ext>
            </a:extLst>
          </p:cNvPr>
          <p:cNvSpPr/>
          <p:nvPr/>
        </p:nvSpPr>
        <p:spPr>
          <a:xfrm>
            <a:off x="9857675" y="5196400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7A96B25C-2DA7-4D53-908A-4E32F1C92267}"/>
              </a:ext>
            </a:extLst>
          </p:cNvPr>
          <p:cNvSpPr txBox="1"/>
          <p:nvPr/>
        </p:nvSpPr>
        <p:spPr>
          <a:xfrm>
            <a:off x="9857675" y="5314984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k: 3</a:t>
            </a:r>
          </a:p>
        </p:txBody>
      </p:sp>
      <p:sp>
        <p:nvSpPr>
          <p:cNvPr id="64" name="Elipsa 63">
            <a:extLst>
              <a:ext uri="{FF2B5EF4-FFF2-40B4-BE49-F238E27FC236}">
                <a16:creationId xmlns:a16="http://schemas.microsoft.com/office/drawing/2014/main" id="{C80200A5-2935-4AA8-AD19-A24F9349E9AE}"/>
              </a:ext>
            </a:extLst>
          </p:cNvPr>
          <p:cNvSpPr/>
          <p:nvPr/>
        </p:nvSpPr>
        <p:spPr>
          <a:xfrm>
            <a:off x="2252083" y="4450500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PoljeZBesedilom 64">
            <a:extLst>
              <a:ext uri="{FF2B5EF4-FFF2-40B4-BE49-F238E27FC236}">
                <a16:creationId xmlns:a16="http://schemas.microsoft.com/office/drawing/2014/main" id="{843A3E53-C2E4-43EB-A23A-597FAC692889}"/>
              </a:ext>
            </a:extLst>
          </p:cNvPr>
          <p:cNvSpPr txBox="1"/>
          <p:nvPr/>
        </p:nvSpPr>
        <p:spPr>
          <a:xfrm>
            <a:off x="2252083" y="4569084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4</a:t>
            </a:r>
          </a:p>
        </p:txBody>
      </p:sp>
      <p:sp>
        <p:nvSpPr>
          <p:cNvPr id="66" name="Elipsa 65">
            <a:extLst>
              <a:ext uri="{FF2B5EF4-FFF2-40B4-BE49-F238E27FC236}">
                <a16:creationId xmlns:a16="http://schemas.microsoft.com/office/drawing/2014/main" id="{D16A46ED-0880-46D3-9263-CEF8487687AE}"/>
              </a:ext>
            </a:extLst>
          </p:cNvPr>
          <p:cNvSpPr/>
          <p:nvPr/>
        </p:nvSpPr>
        <p:spPr>
          <a:xfrm>
            <a:off x="3250222" y="442657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PoljeZBesedilom 66">
            <a:extLst>
              <a:ext uri="{FF2B5EF4-FFF2-40B4-BE49-F238E27FC236}">
                <a16:creationId xmlns:a16="http://schemas.microsoft.com/office/drawing/2014/main" id="{78EA761C-ECD0-414F-9116-E21C05DC0A52}"/>
              </a:ext>
            </a:extLst>
          </p:cNvPr>
          <p:cNvSpPr txBox="1"/>
          <p:nvPr/>
        </p:nvSpPr>
        <p:spPr>
          <a:xfrm>
            <a:off x="3250222" y="454919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 ': 4</a:t>
            </a:r>
          </a:p>
        </p:txBody>
      </p:sp>
      <p:sp>
        <p:nvSpPr>
          <p:cNvPr id="68" name="Elipsa 67">
            <a:extLst>
              <a:ext uri="{FF2B5EF4-FFF2-40B4-BE49-F238E27FC236}">
                <a16:creationId xmlns:a16="http://schemas.microsoft.com/office/drawing/2014/main" id="{2935696F-83D7-4F48-BE77-5D6D35E3872F}"/>
              </a:ext>
            </a:extLst>
          </p:cNvPr>
          <p:cNvSpPr/>
          <p:nvPr/>
        </p:nvSpPr>
        <p:spPr>
          <a:xfrm>
            <a:off x="4104973" y="442657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PoljeZBesedilom 68">
            <a:extLst>
              <a:ext uri="{FF2B5EF4-FFF2-40B4-BE49-F238E27FC236}">
                <a16:creationId xmlns:a16="http://schemas.microsoft.com/office/drawing/2014/main" id="{1106B21E-343E-4882-9B41-79EB0B453B96}"/>
              </a:ext>
            </a:extLst>
          </p:cNvPr>
          <p:cNvSpPr txBox="1"/>
          <p:nvPr/>
        </p:nvSpPr>
        <p:spPr>
          <a:xfrm>
            <a:off x="4104973" y="454919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4</a:t>
            </a:r>
          </a:p>
        </p:txBody>
      </p:sp>
      <p:sp>
        <p:nvSpPr>
          <p:cNvPr id="70" name="Elipsa 69">
            <a:extLst>
              <a:ext uri="{FF2B5EF4-FFF2-40B4-BE49-F238E27FC236}">
                <a16:creationId xmlns:a16="http://schemas.microsoft.com/office/drawing/2014/main" id="{DF8C4DCF-E2A9-406F-8BC1-008047986632}"/>
              </a:ext>
            </a:extLst>
          </p:cNvPr>
          <p:cNvSpPr/>
          <p:nvPr/>
        </p:nvSpPr>
        <p:spPr>
          <a:xfrm>
            <a:off x="7879679" y="4346670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PoljeZBesedilom 70">
            <a:extLst>
              <a:ext uri="{FF2B5EF4-FFF2-40B4-BE49-F238E27FC236}">
                <a16:creationId xmlns:a16="http://schemas.microsoft.com/office/drawing/2014/main" id="{D734ECB0-C526-4F14-938E-D6487A133EC6}"/>
              </a:ext>
            </a:extLst>
          </p:cNvPr>
          <p:cNvSpPr txBox="1"/>
          <p:nvPr/>
        </p:nvSpPr>
        <p:spPr>
          <a:xfrm>
            <a:off x="7879679" y="446929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5</a:t>
            </a:r>
          </a:p>
        </p:txBody>
      </p:sp>
      <p:sp>
        <p:nvSpPr>
          <p:cNvPr id="72" name="Elipsa 71">
            <a:extLst>
              <a:ext uri="{FF2B5EF4-FFF2-40B4-BE49-F238E27FC236}">
                <a16:creationId xmlns:a16="http://schemas.microsoft.com/office/drawing/2014/main" id="{D4E06204-63B9-4C74-9716-B3727CE839C8}"/>
              </a:ext>
            </a:extLst>
          </p:cNvPr>
          <p:cNvSpPr/>
          <p:nvPr/>
        </p:nvSpPr>
        <p:spPr>
          <a:xfrm>
            <a:off x="7081193" y="526246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PoljeZBesedilom 72">
            <a:extLst>
              <a:ext uri="{FF2B5EF4-FFF2-40B4-BE49-F238E27FC236}">
                <a16:creationId xmlns:a16="http://schemas.microsoft.com/office/drawing/2014/main" id="{40B5E830-E48F-4C08-BBDF-7435B2F95173}"/>
              </a:ext>
            </a:extLst>
          </p:cNvPr>
          <p:cNvSpPr txBox="1"/>
          <p:nvPr/>
        </p:nvSpPr>
        <p:spPr>
          <a:xfrm>
            <a:off x="7091703" y="538104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4D2C7895-DC10-49D3-B4F1-602D586C8F95}"/>
              </a:ext>
            </a:extLst>
          </p:cNvPr>
          <p:cNvCxnSpPr>
            <a:cxnSpLocks/>
            <a:stCxn id="37" idx="0"/>
            <a:endCxn id="72" idx="3"/>
          </p:cNvCxnSpPr>
          <p:nvPr/>
        </p:nvCxnSpPr>
        <p:spPr>
          <a:xfrm flipV="1">
            <a:off x="6923455" y="5710749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52A9CEC9-9E26-4739-88A3-73AD8C8B13DF}"/>
              </a:ext>
            </a:extLst>
          </p:cNvPr>
          <p:cNvCxnSpPr>
            <a:cxnSpLocks/>
            <a:stCxn id="40" idx="0"/>
            <a:endCxn id="72" idx="5"/>
          </p:cNvCxnSpPr>
          <p:nvPr/>
        </p:nvCxnSpPr>
        <p:spPr>
          <a:xfrm flipH="1" flipV="1">
            <a:off x="7529658" y="5710749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a 35">
            <a:extLst>
              <a:ext uri="{FF2B5EF4-FFF2-40B4-BE49-F238E27FC236}">
                <a16:creationId xmlns:a16="http://schemas.microsoft.com/office/drawing/2014/main" id="{9F5C1047-470E-4008-94DF-0BF74814A3F7}"/>
              </a:ext>
            </a:extLst>
          </p:cNvPr>
          <p:cNvSpPr/>
          <p:nvPr/>
        </p:nvSpPr>
        <p:spPr>
          <a:xfrm>
            <a:off x="8804714" y="5215647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9890E2FD-BF41-489F-854B-86E3F43AE6EC}"/>
              </a:ext>
            </a:extLst>
          </p:cNvPr>
          <p:cNvSpPr txBox="1"/>
          <p:nvPr/>
        </p:nvSpPr>
        <p:spPr>
          <a:xfrm>
            <a:off x="8815224" y="533423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1" name="Raven povezovalnik 40">
            <a:extLst>
              <a:ext uri="{FF2B5EF4-FFF2-40B4-BE49-F238E27FC236}">
                <a16:creationId xmlns:a16="http://schemas.microsoft.com/office/drawing/2014/main" id="{20B90BCC-0778-4717-922A-7046F1355307}"/>
              </a:ext>
            </a:extLst>
          </p:cNvPr>
          <p:cNvCxnSpPr>
            <a:endCxn id="36" idx="3"/>
          </p:cNvCxnSpPr>
          <p:nvPr/>
        </p:nvCxnSpPr>
        <p:spPr>
          <a:xfrm flipV="1">
            <a:off x="8646976" y="5663933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en povezovalnik 42">
            <a:extLst>
              <a:ext uri="{FF2B5EF4-FFF2-40B4-BE49-F238E27FC236}">
                <a16:creationId xmlns:a16="http://schemas.microsoft.com/office/drawing/2014/main" id="{B7EBC2D8-F01C-4A90-A7C9-E12409C0BEA7}"/>
              </a:ext>
            </a:extLst>
          </p:cNvPr>
          <p:cNvCxnSpPr>
            <a:endCxn id="36" idx="5"/>
          </p:cNvCxnSpPr>
          <p:nvPr/>
        </p:nvCxnSpPr>
        <p:spPr>
          <a:xfrm flipH="1" flipV="1">
            <a:off x="9253179" y="5663933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a 45">
            <a:extLst>
              <a:ext uri="{FF2B5EF4-FFF2-40B4-BE49-F238E27FC236}">
                <a16:creationId xmlns:a16="http://schemas.microsoft.com/office/drawing/2014/main" id="{18BF8B2C-4B80-46A1-A0AD-F0628A4968D5}"/>
              </a:ext>
            </a:extLst>
          </p:cNvPr>
          <p:cNvSpPr/>
          <p:nvPr/>
        </p:nvSpPr>
        <p:spPr>
          <a:xfrm>
            <a:off x="1166709" y="4450500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9223EB9C-D98F-40AA-8F11-474F7A1442B6}"/>
              </a:ext>
            </a:extLst>
          </p:cNvPr>
          <p:cNvSpPr txBox="1"/>
          <p:nvPr/>
        </p:nvSpPr>
        <p:spPr>
          <a:xfrm>
            <a:off x="1177219" y="4569084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54" name="Raven povezovalnik 53">
            <a:extLst>
              <a:ext uri="{FF2B5EF4-FFF2-40B4-BE49-F238E27FC236}">
                <a16:creationId xmlns:a16="http://schemas.microsoft.com/office/drawing/2014/main" id="{D2BE8489-4852-4F0D-9531-8A08854223F7}"/>
              </a:ext>
            </a:extLst>
          </p:cNvPr>
          <p:cNvCxnSpPr>
            <a:endCxn id="46" idx="3"/>
          </p:cNvCxnSpPr>
          <p:nvPr/>
        </p:nvCxnSpPr>
        <p:spPr>
          <a:xfrm flipV="1">
            <a:off x="1008971" y="4898786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en povezovalnik 54">
            <a:extLst>
              <a:ext uri="{FF2B5EF4-FFF2-40B4-BE49-F238E27FC236}">
                <a16:creationId xmlns:a16="http://schemas.microsoft.com/office/drawing/2014/main" id="{DCC445AD-D6E7-47BA-9D30-73871284878C}"/>
              </a:ext>
            </a:extLst>
          </p:cNvPr>
          <p:cNvCxnSpPr>
            <a:endCxn id="46" idx="5"/>
          </p:cNvCxnSpPr>
          <p:nvPr/>
        </p:nvCxnSpPr>
        <p:spPr>
          <a:xfrm flipH="1" flipV="1">
            <a:off x="1615174" y="4898786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a 73">
            <a:extLst>
              <a:ext uri="{FF2B5EF4-FFF2-40B4-BE49-F238E27FC236}">
                <a16:creationId xmlns:a16="http://schemas.microsoft.com/office/drawing/2014/main" id="{CC41E31E-3B6C-4526-88FC-42AC191684FE}"/>
              </a:ext>
            </a:extLst>
          </p:cNvPr>
          <p:cNvSpPr/>
          <p:nvPr/>
        </p:nvSpPr>
        <p:spPr>
          <a:xfrm>
            <a:off x="4930215" y="440996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PoljeZBesedilom 74">
            <a:extLst>
              <a:ext uri="{FF2B5EF4-FFF2-40B4-BE49-F238E27FC236}">
                <a16:creationId xmlns:a16="http://schemas.microsoft.com/office/drawing/2014/main" id="{ACD254F2-2ECA-41AF-B36A-FC0C1C3AC7CE}"/>
              </a:ext>
            </a:extLst>
          </p:cNvPr>
          <p:cNvSpPr txBox="1"/>
          <p:nvPr/>
        </p:nvSpPr>
        <p:spPr>
          <a:xfrm>
            <a:off x="4940725" y="452854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76" name="Raven povezovalnik 75">
            <a:extLst>
              <a:ext uri="{FF2B5EF4-FFF2-40B4-BE49-F238E27FC236}">
                <a16:creationId xmlns:a16="http://schemas.microsoft.com/office/drawing/2014/main" id="{428149EB-686C-4815-862B-10F6985E3C61}"/>
              </a:ext>
            </a:extLst>
          </p:cNvPr>
          <p:cNvCxnSpPr>
            <a:endCxn id="74" idx="3"/>
          </p:cNvCxnSpPr>
          <p:nvPr/>
        </p:nvCxnSpPr>
        <p:spPr>
          <a:xfrm flipV="1">
            <a:off x="4772477" y="4858250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aven povezovalnik 76">
            <a:extLst>
              <a:ext uri="{FF2B5EF4-FFF2-40B4-BE49-F238E27FC236}">
                <a16:creationId xmlns:a16="http://schemas.microsoft.com/office/drawing/2014/main" id="{2B172B70-91A5-4AFA-8B95-62B476C431B0}"/>
              </a:ext>
            </a:extLst>
          </p:cNvPr>
          <p:cNvCxnSpPr>
            <a:endCxn id="74" idx="5"/>
          </p:cNvCxnSpPr>
          <p:nvPr/>
        </p:nvCxnSpPr>
        <p:spPr>
          <a:xfrm flipH="1" flipV="1">
            <a:off x="5378680" y="4858250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lipsa 81">
            <a:extLst>
              <a:ext uri="{FF2B5EF4-FFF2-40B4-BE49-F238E27FC236}">
                <a16:creationId xmlns:a16="http://schemas.microsoft.com/office/drawing/2014/main" id="{79EB858B-EA58-45FE-9B3A-82ECB2C068B3}"/>
              </a:ext>
            </a:extLst>
          </p:cNvPr>
          <p:cNvSpPr/>
          <p:nvPr/>
        </p:nvSpPr>
        <p:spPr>
          <a:xfrm>
            <a:off x="6622218" y="442104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PoljeZBesedilom 82">
            <a:extLst>
              <a:ext uri="{FF2B5EF4-FFF2-40B4-BE49-F238E27FC236}">
                <a16:creationId xmlns:a16="http://schemas.microsoft.com/office/drawing/2014/main" id="{D488B0A6-3D6C-4E30-A3EF-43A6E282E9A7}"/>
              </a:ext>
            </a:extLst>
          </p:cNvPr>
          <p:cNvSpPr txBox="1"/>
          <p:nvPr/>
        </p:nvSpPr>
        <p:spPr>
          <a:xfrm>
            <a:off x="6632728" y="453963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84" name="Raven povezovalnik 83">
            <a:extLst>
              <a:ext uri="{FF2B5EF4-FFF2-40B4-BE49-F238E27FC236}">
                <a16:creationId xmlns:a16="http://schemas.microsoft.com/office/drawing/2014/main" id="{CEBFE457-5008-4E77-9867-94732464CC68}"/>
              </a:ext>
            </a:extLst>
          </p:cNvPr>
          <p:cNvCxnSpPr>
            <a:endCxn id="82" idx="3"/>
          </p:cNvCxnSpPr>
          <p:nvPr/>
        </p:nvCxnSpPr>
        <p:spPr>
          <a:xfrm flipV="1">
            <a:off x="6464480" y="4869335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aven povezovalnik 84">
            <a:extLst>
              <a:ext uri="{FF2B5EF4-FFF2-40B4-BE49-F238E27FC236}">
                <a16:creationId xmlns:a16="http://schemas.microsoft.com/office/drawing/2014/main" id="{A7DA53BC-14EF-4DD4-9934-4F4E5CB6647D}"/>
              </a:ext>
            </a:extLst>
          </p:cNvPr>
          <p:cNvCxnSpPr>
            <a:endCxn id="82" idx="5"/>
          </p:cNvCxnSpPr>
          <p:nvPr/>
        </p:nvCxnSpPr>
        <p:spPr>
          <a:xfrm flipH="1" flipV="1">
            <a:off x="7070683" y="4869335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ipsa 77">
            <a:extLst>
              <a:ext uri="{FF2B5EF4-FFF2-40B4-BE49-F238E27FC236}">
                <a16:creationId xmlns:a16="http://schemas.microsoft.com/office/drawing/2014/main" id="{3436C647-ECE2-461C-965D-9F025434ED57}"/>
              </a:ext>
            </a:extLst>
          </p:cNvPr>
          <p:cNvSpPr/>
          <p:nvPr/>
        </p:nvSpPr>
        <p:spPr>
          <a:xfrm>
            <a:off x="9294878" y="442104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PoljeZBesedilom 78">
            <a:extLst>
              <a:ext uri="{FF2B5EF4-FFF2-40B4-BE49-F238E27FC236}">
                <a16:creationId xmlns:a16="http://schemas.microsoft.com/office/drawing/2014/main" id="{3B62304F-7731-4CD3-BB46-06C754909F65}"/>
              </a:ext>
            </a:extLst>
          </p:cNvPr>
          <p:cNvSpPr txBox="1"/>
          <p:nvPr/>
        </p:nvSpPr>
        <p:spPr>
          <a:xfrm>
            <a:off x="9305388" y="453963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80" name="Raven povezovalnik 79">
            <a:extLst>
              <a:ext uri="{FF2B5EF4-FFF2-40B4-BE49-F238E27FC236}">
                <a16:creationId xmlns:a16="http://schemas.microsoft.com/office/drawing/2014/main" id="{549519FD-D892-4127-96BB-D6FBFA4ED97D}"/>
              </a:ext>
            </a:extLst>
          </p:cNvPr>
          <p:cNvCxnSpPr>
            <a:endCxn id="78" idx="3"/>
          </p:cNvCxnSpPr>
          <p:nvPr/>
        </p:nvCxnSpPr>
        <p:spPr>
          <a:xfrm flipV="1">
            <a:off x="9137140" y="4869335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aven povezovalnik 80">
            <a:extLst>
              <a:ext uri="{FF2B5EF4-FFF2-40B4-BE49-F238E27FC236}">
                <a16:creationId xmlns:a16="http://schemas.microsoft.com/office/drawing/2014/main" id="{E1F9C3C3-4F60-42C4-8025-3720C32D377E}"/>
              </a:ext>
            </a:extLst>
          </p:cNvPr>
          <p:cNvCxnSpPr>
            <a:endCxn id="78" idx="5"/>
          </p:cNvCxnSpPr>
          <p:nvPr/>
        </p:nvCxnSpPr>
        <p:spPr>
          <a:xfrm flipH="1" flipV="1">
            <a:off x="9743343" y="4869335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ipsa 85">
            <a:extLst>
              <a:ext uri="{FF2B5EF4-FFF2-40B4-BE49-F238E27FC236}">
                <a16:creationId xmlns:a16="http://schemas.microsoft.com/office/drawing/2014/main" id="{E7FF0F4A-5D98-4596-B19F-3DEC1514D830}"/>
              </a:ext>
            </a:extLst>
          </p:cNvPr>
          <p:cNvSpPr/>
          <p:nvPr/>
        </p:nvSpPr>
        <p:spPr>
          <a:xfrm>
            <a:off x="1701659" y="366046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PoljeZBesedilom 86">
            <a:extLst>
              <a:ext uri="{FF2B5EF4-FFF2-40B4-BE49-F238E27FC236}">
                <a16:creationId xmlns:a16="http://schemas.microsoft.com/office/drawing/2014/main" id="{3176A816-6231-404D-BCED-A873CB51ECF6}"/>
              </a:ext>
            </a:extLst>
          </p:cNvPr>
          <p:cNvSpPr txBox="1"/>
          <p:nvPr/>
        </p:nvSpPr>
        <p:spPr>
          <a:xfrm>
            <a:off x="1712169" y="377904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88" name="Raven povezovalnik 87">
            <a:extLst>
              <a:ext uri="{FF2B5EF4-FFF2-40B4-BE49-F238E27FC236}">
                <a16:creationId xmlns:a16="http://schemas.microsoft.com/office/drawing/2014/main" id="{0F3B2992-095E-445B-BBF7-94A0DBE2F6EB}"/>
              </a:ext>
            </a:extLst>
          </p:cNvPr>
          <p:cNvCxnSpPr>
            <a:endCxn id="86" idx="3"/>
          </p:cNvCxnSpPr>
          <p:nvPr/>
        </p:nvCxnSpPr>
        <p:spPr>
          <a:xfrm flipV="1">
            <a:off x="1543921" y="4108748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aven povezovalnik 88">
            <a:extLst>
              <a:ext uri="{FF2B5EF4-FFF2-40B4-BE49-F238E27FC236}">
                <a16:creationId xmlns:a16="http://schemas.microsoft.com/office/drawing/2014/main" id="{A141176F-E229-4902-9376-49A866CD69E8}"/>
              </a:ext>
            </a:extLst>
          </p:cNvPr>
          <p:cNvCxnSpPr>
            <a:endCxn id="86" idx="5"/>
          </p:cNvCxnSpPr>
          <p:nvPr/>
        </p:nvCxnSpPr>
        <p:spPr>
          <a:xfrm flipH="1" flipV="1">
            <a:off x="2150124" y="4108748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5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9DACEE7-8E7A-4F25-B12E-B8AAFCA5E0DB}"/>
              </a:ext>
            </a:extLst>
          </p:cNvPr>
          <p:cNvSpPr txBox="1"/>
          <p:nvPr/>
        </p:nvSpPr>
        <p:spPr>
          <a:xfrm>
            <a:off x="757382" y="1330036"/>
            <a:ext cx="10261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Zgled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163E3E1-0A7E-4529-8228-89805E51164D}"/>
              </a:ext>
            </a:extLst>
          </p:cNvPr>
          <p:cNvSpPr txBox="1"/>
          <p:nvPr/>
        </p:nvSpPr>
        <p:spPr>
          <a:xfrm>
            <a:off x="861794" y="1803445"/>
            <a:ext cx="4617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„Fakulteta za matematiko in fiziko“</a:t>
            </a:r>
          </a:p>
        </p:txBody>
      </p:sp>
      <p:sp>
        <p:nvSpPr>
          <p:cNvPr id="37" name="Elipsa 36">
            <a:extLst>
              <a:ext uri="{FF2B5EF4-FFF2-40B4-BE49-F238E27FC236}">
                <a16:creationId xmlns:a16="http://schemas.microsoft.com/office/drawing/2014/main" id="{D2AF55BC-3524-4FED-98CB-45CB38949DE1}"/>
              </a:ext>
            </a:extLst>
          </p:cNvPr>
          <p:cNvSpPr/>
          <p:nvPr/>
        </p:nvSpPr>
        <p:spPr>
          <a:xfrm>
            <a:off x="4495066" y="6158647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891C7E0E-9951-4113-A81A-FDC97AC4EAA1}"/>
              </a:ext>
            </a:extLst>
          </p:cNvPr>
          <p:cNvSpPr txBox="1"/>
          <p:nvPr/>
        </p:nvSpPr>
        <p:spPr>
          <a:xfrm>
            <a:off x="4495066" y="627723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76DDAB53-5356-40B2-A211-FB21C754C3BB}"/>
              </a:ext>
            </a:extLst>
          </p:cNvPr>
          <p:cNvSpPr/>
          <p:nvPr/>
        </p:nvSpPr>
        <p:spPr>
          <a:xfrm>
            <a:off x="5344754" y="6158647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0FA4075C-8789-4E0B-9D23-F3EAC075FE59}"/>
              </a:ext>
            </a:extLst>
          </p:cNvPr>
          <p:cNvSpPr txBox="1"/>
          <p:nvPr/>
        </p:nvSpPr>
        <p:spPr>
          <a:xfrm>
            <a:off x="5344754" y="627723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u: 1</a:t>
            </a:r>
          </a:p>
        </p:txBody>
      </p:sp>
      <p:sp>
        <p:nvSpPr>
          <p:cNvPr id="44" name="Elipsa 43">
            <a:extLst>
              <a:ext uri="{FF2B5EF4-FFF2-40B4-BE49-F238E27FC236}">
                <a16:creationId xmlns:a16="http://schemas.microsoft.com/office/drawing/2014/main" id="{CF4BEC3D-9AAB-4A6E-B7D1-63211144091E}"/>
              </a:ext>
            </a:extLst>
          </p:cNvPr>
          <p:cNvSpPr/>
          <p:nvPr/>
        </p:nvSpPr>
        <p:spPr>
          <a:xfrm>
            <a:off x="6249541" y="6099198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83F90B2E-8025-4895-91EE-A42293E38371}"/>
              </a:ext>
            </a:extLst>
          </p:cNvPr>
          <p:cNvSpPr txBox="1"/>
          <p:nvPr/>
        </p:nvSpPr>
        <p:spPr>
          <a:xfrm>
            <a:off x="6249541" y="619437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1</a:t>
            </a:r>
          </a:p>
        </p:txBody>
      </p:sp>
      <p:sp>
        <p:nvSpPr>
          <p:cNvPr id="47" name="Elipsa 46">
            <a:extLst>
              <a:ext uri="{FF2B5EF4-FFF2-40B4-BE49-F238E27FC236}">
                <a16:creationId xmlns:a16="http://schemas.microsoft.com/office/drawing/2014/main" id="{EFB3FC74-93CE-4BD8-BCD2-2BACE73FC294}"/>
              </a:ext>
            </a:extLst>
          </p:cNvPr>
          <p:cNvSpPr/>
          <p:nvPr/>
        </p:nvSpPr>
        <p:spPr>
          <a:xfrm>
            <a:off x="7076997" y="6107666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BDA17CBF-2B49-42D9-8744-14B733470C6B}"/>
              </a:ext>
            </a:extLst>
          </p:cNvPr>
          <p:cNvSpPr txBox="1"/>
          <p:nvPr/>
        </p:nvSpPr>
        <p:spPr>
          <a:xfrm>
            <a:off x="7076997" y="619879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1</a:t>
            </a:r>
          </a:p>
        </p:txBody>
      </p:sp>
      <p:sp>
        <p:nvSpPr>
          <p:cNvPr id="49" name="Elipsa 48">
            <a:extLst>
              <a:ext uri="{FF2B5EF4-FFF2-40B4-BE49-F238E27FC236}">
                <a16:creationId xmlns:a16="http://schemas.microsoft.com/office/drawing/2014/main" id="{1D09A4B3-BFD1-4D3D-A4DD-C0A481F36774}"/>
              </a:ext>
            </a:extLst>
          </p:cNvPr>
          <p:cNvSpPr/>
          <p:nvPr/>
        </p:nvSpPr>
        <p:spPr>
          <a:xfrm>
            <a:off x="8362551" y="6058979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8875D164-FD0B-4D62-9CA4-65FAF911B9DA}"/>
              </a:ext>
            </a:extLst>
          </p:cNvPr>
          <p:cNvSpPr txBox="1"/>
          <p:nvPr/>
        </p:nvSpPr>
        <p:spPr>
          <a:xfrm>
            <a:off x="8362551" y="615415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DF662467-4F7A-4946-BD95-46D0097C748A}"/>
              </a:ext>
            </a:extLst>
          </p:cNvPr>
          <p:cNvSpPr/>
          <p:nvPr/>
        </p:nvSpPr>
        <p:spPr>
          <a:xfrm>
            <a:off x="9190007" y="6057491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PoljeZBesedilom 52">
            <a:extLst>
              <a:ext uri="{FF2B5EF4-FFF2-40B4-BE49-F238E27FC236}">
                <a16:creationId xmlns:a16="http://schemas.microsoft.com/office/drawing/2014/main" id="{85A908F3-6E00-44D7-8360-D40FDC5B9EC7}"/>
              </a:ext>
            </a:extLst>
          </p:cNvPr>
          <p:cNvSpPr txBox="1"/>
          <p:nvPr/>
        </p:nvSpPr>
        <p:spPr>
          <a:xfrm>
            <a:off x="9190007" y="614862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2</a:t>
            </a:r>
          </a:p>
        </p:txBody>
      </p:sp>
      <p:sp>
        <p:nvSpPr>
          <p:cNvPr id="56" name="Elipsa 55">
            <a:extLst>
              <a:ext uri="{FF2B5EF4-FFF2-40B4-BE49-F238E27FC236}">
                <a16:creationId xmlns:a16="http://schemas.microsoft.com/office/drawing/2014/main" id="{F3C42586-B2C7-418E-A669-DD77D7D70C8F}"/>
              </a:ext>
            </a:extLst>
          </p:cNvPr>
          <p:cNvSpPr/>
          <p:nvPr/>
        </p:nvSpPr>
        <p:spPr>
          <a:xfrm>
            <a:off x="2357643" y="5291365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CD15FE9B-18E7-4E94-91E0-3B135B0DCD63}"/>
              </a:ext>
            </a:extLst>
          </p:cNvPr>
          <p:cNvSpPr txBox="1"/>
          <p:nvPr/>
        </p:nvSpPr>
        <p:spPr>
          <a:xfrm>
            <a:off x="2368153" y="538249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 2</a:t>
            </a:r>
          </a:p>
        </p:txBody>
      </p:sp>
      <p:sp>
        <p:nvSpPr>
          <p:cNvPr id="58" name="Elipsa 57">
            <a:extLst>
              <a:ext uri="{FF2B5EF4-FFF2-40B4-BE49-F238E27FC236}">
                <a16:creationId xmlns:a16="http://schemas.microsoft.com/office/drawing/2014/main" id="{9D88D198-E498-4D31-AAC8-6EA91478BC84}"/>
              </a:ext>
            </a:extLst>
          </p:cNvPr>
          <p:cNvSpPr/>
          <p:nvPr/>
        </p:nvSpPr>
        <p:spPr>
          <a:xfrm>
            <a:off x="3185099" y="5298490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7EDF0083-1E41-4C43-BAF9-5F6A311F6D9D}"/>
              </a:ext>
            </a:extLst>
          </p:cNvPr>
          <p:cNvSpPr txBox="1"/>
          <p:nvPr/>
        </p:nvSpPr>
        <p:spPr>
          <a:xfrm>
            <a:off x="3185099" y="538962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2</a:t>
            </a:r>
          </a:p>
        </p:txBody>
      </p:sp>
      <p:sp>
        <p:nvSpPr>
          <p:cNvPr id="60" name="Elipsa 59">
            <a:extLst>
              <a:ext uri="{FF2B5EF4-FFF2-40B4-BE49-F238E27FC236}">
                <a16:creationId xmlns:a16="http://schemas.microsoft.com/office/drawing/2014/main" id="{3C4F26FC-920A-49AB-ACFC-937F82D5E74B}"/>
              </a:ext>
            </a:extLst>
          </p:cNvPr>
          <p:cNvSpPr/>
          <p:nvPr/>
        </p:nvSpPr>
        <p:spPr>
          <a:xfrm>
            <a:off x="4069788" y="5346684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36DC511E-FDD7-4061-B88B-75322C17C3EA}"/>
              </a:ext>
            </a:extLst>
          </p:cNvPr>
          <p:cNvSpPr txBox="1"/>
          <p:nvPr/>
        </p:nvSpPr>
        <p:spPr>
          <a:xfrm>
            <a:off x="4069788" y="5437814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o: 2</a:t>
            </a:r>
          </a:p>
        </p:txBody>
      </p:sp>
      <p:sp>
        <p:nvSpPr>
          <p:cNvPr id="62" name="Elipsa 61">
            <a:extLst>
              <a:ext uri="{FF2B5EF4-FFF2-40B4-BE49-F238E27FC236}">
                <a16:creationId xmlns:a16="http://schemas.microsoft.com/office/drawing/2014/main" id="{2CB4C880-AEFA-4CB8-8F99-4BEA98CD41ED}"/>
              </a:ext>
            </a:extLst>
          </p:cNvPr>
          <p:cNvSpPr/>
          <p:nvPr/>
        </p:nvSpPr>
        <p:spPr>
          <a:xfrm>
            <a:off x="7691991" y="528062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7A96B25C-2DA7-4D53-908A-4E32F1C92267}"/>
              </a:ext>
            </a:extLst>
          </p:cNvPr>
          <p:cNvSpPr txBox="1"/>
          <p:nvPr/>
        </p:nvSpPr>
        <p:spPr>
          <a:xfrm>
            <a:off x="7691991" y="539920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k: 3</a:t>
            </a:r>
          </a:p>
        </p:txBody>
      </p:sp>
      <p:sp>
        <p:nvSpPr>
          <p:cNvPr id="64" name="Elipsa 63">
            <a:extLst>
              <a:ext uri="{FF2B5EF4-FFF2-40B4-BE49-F238E27FC236}">
                <a16:creationId xmlns:a16="http://schemas.microsoft.com/office/drawing/2014/main" id="{C80200A5-2935-4AA8-AD19-A24F9349E9AE}"/>
              </a:ext>
            </a:extLst>
          </p:cNvPr>
          <p:cNvSpPr/>
          <p:nvPr/>
        </p:nvSpPr>
        <p:spPr>
          <a:xfrm>
            <a:off x="9857252" y="5245528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PoljeZBesedilom 64">
            <a:extLst>
              <a:ext uri="{FF2B5EF4-FFF2-40B4-BE49-F238E27FC236}">
                <a16:creationId xmlns:a16="http://schemas.microsoft.com/office/drawing/2014/main" id="{843A3E53-C2E4-43EB-A23A-597FAC692889}"/>
              </a:ext>
            </a:extLst>
          </p:cNvPr>
          <p:cNvSpPr txBox="1"/>
          <p:nvPr/>
        </p:nvSpPr>
        <p:spPr>
          <a:xfrm>
            <a:off x="9857252" y="5364112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4</a:t>
            </a:r>
          </a:p>
        </p:txBody>
      </p:sp>
      <p:sp>
        <p:nvSpPr>
          <p:cNvPr id="66" name="Elipsa 65">
            <a:extLst>
              <a:ext uri="{FF2B5EF4-FFF2-40B4-BE49-F238E27FC236}">
                <a16:creationId xmlns:a16="http://schemas.microsoft.com/office/drawing/2014/main" id="{D16A46ED-0880-46D3-9263-CEF8487687AE}"/>
              </a:ext>
            </a:extLst>
          </p:cNvPr>
          <p:cNvSpPr/>
          <p:nvPr/>
        </p:nvSpPr>
        <p:spPr>
          <a:xfrm>
            <a:off x="876389" y="451079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PoljeZBesedilom 66">
            <a:extLst>
              <a:ext uri="{FF2B5EF4-FFF2-40B4-BE49-F238E27FC236}">
                <a16:creationId xmlns:a16="http://schemas.microsoft.com/office/drawing/2014/main" id="{78EA761C-ECD0-414F-9116-E21C05DC0A52}"/>
              </a:ext>
            </a:extLst>
          </p:cNvPr>
          <p:cNvSpPr txBox="1"/>
          <p:nvPr/>
        </p:nvSpPr>
        <p:spPr>
          <a:xfrm>
            <a:off x="876389" y="463342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 ': 4</a:t>
            </a:r>
          </a:p>
        </p:txBody>
      </p:sp>
      <p:sp>
        <p:nvSpPr>
          <p:cNvPr id="68" name="Elipsa 67">
            <a:extLst>
              <a:ext uri="{FF2B5EF4-FFF2-40B4-BE49-F238E27FC236}">
                <a16:creationId xmlns:a16="http://schemas.microsoft.com/office/drawing/2014/main" id="{2935696F-83D7-4F48-BE77-5D6D35E3872F}"/>
              </a:ext>
            </a:extLst>
          </p:cNvPr>
          <p:cNvSpPr/>
          <p:nvPr/>
        </p:nvSpPr>
        <p:spPr>
          <a:xfrm>
            <a:off x="1779558" y="452315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PoljeZBesedilom 68">
            <a:extLst>
              <a:ext uri="{FF2B5EF4-FFF2-40B4-BE49-F238E27FC236}">
                <a16:creationId xmlns:a16="http://schemas.microsoft.com/office/drawing/2014/main" id="{1106B21E-343E-4882-9B41-79EB0B453B96}"/>
              </a:ext>
            </a:extLst>
          </p:cNvPr>
          <p:cNvSpPr txBox="1"/>
          <p:nvPr/>
        </p:nvSpPr>
        <p:spPr>
          <a:xfrm>
            <a:off x="1779558" y="464577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4</a:t>
            </a:r>
          </a:p>
        </p:txBody>
      </p:sp>
      <p:sp>
        <p:nvSpPr>
          <p:cNvPr id="70" name="Elipsa 69">
            <a:extLst>
              <a:ext uri="{FF2B5EF4-FFF2-40B4-BE49-F238E27FC236}">
                <a16:creationId xmlns:a16="http://schemas.microsoft.com/office/drawing/2014/main" id="{DF8C4DCF-E2A9-406F-8BC1-008047986632}"/>
              </a:ext>
            </a:extLst>
          </p:cNvPr>
          <p:cNvSpPr/>
          <p:nvPr/>
        </p:nvSpPr>
        <p:spPr>
          <a:xfrm>
            <a:off x="5713995" y="443089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PoljeZBesedilom 70">
            <a:extLst>
              <a:ext uri="{FF2B5EF4-FFF2-40B4-BE49-F238E27FC236}">
                <a16:creationId xmlns:a16="http://schemas.microsoft.com/office/drawing/2014/main" id="{D734ECB0-C526-4F14-938E-D6487A133EC6}"/>
              </a:ext>
            </a:extLst>
          </p:cNvPr>
          <p:cNvSpPr txBox="1"/>
          <p:nvPr/>
        </p:nvSpPr>
        <p:spPr>
          <a:xfrm>
            <a:off x="5713995" y="455351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5</a:t>
            </a:r>
          </a:p>
        </p:txBody>
      </p:sp>
      <p:sp>
        <p:nvSpPr>
          <p:cNvPr id="72" name="Elipsa 71">
            <a:extLst>
              <a:ext uri="{FF2B5EF4-FFF2-40B4-BE49-F238E27FC236}">
                <a16:creationId xmlns:a16="http://schemas.microsoft.com/office/drawing/2014/main" id="{D4E06204-63B9-4C74-9716-B3727CE839C8}"/>
              </a:ext>
            </a:extLst>
          </p:cNvPr>
          <p:cNvSpPr/>
          <p:nvPr/>
        </p:nvSpPr>
        <p:spPr>
          <a:xfrm>
            <a:off x="4915509" y="534668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PoljeZBesedilom 72">
            <a:extLst>
              <a:ext uri="{FF2B5EF4-FFF2-40B4-BE49-F238E27FC236}">
                <a16:creationId xmlns:a16="http://schemas.microsoft.com/office/drawing/2014/main" id="{40B5E830-E48F-4C08-BBDF-7435B2F95173}"/>
              </a:ext>
            </a:extLst>
          </p:cNvPr>
          <p:cNvSpPr txBox="1"/>
          <p:nvPr/>
        </p:nvSpPr>
        <p:spPr>
          <a:xfrm>
            <a:off x="4926019" y="546526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4D2C7895-DC10-49D3-B4F1-602D586C8F95}"/>
              </a:ext>
            </a:extLst>
          </p:cNvPr>
          <p:cNvCxnSpPr>
            <a:cxnSpLocks/>
            <a:stCxn id="37" idx="0"/>
            <a:endCxn id="72" idx="3"/>
          </p:cNvCxnSpPr>
          <p:nvPr/>
        </p:nvCxnSpPr>
        <p:spPr>
          <a:xfrm flipV="1">
            <a:off x="4757771" y="5794970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52A9CEC9-9E26-4739-88A3-73AD8C8B13DF}"/>
              </a:ext>
            </a:extLst>
          </p:cNvPr>
          <p:cNvCxnSpPr>
            <a:cxnSpLocks/>
            <a:stCxn id="40" idx="0"/>
            <a:endCxn id="72" idx="5"/>
          </p:cNvCxnSpPr>
          <p:nvPr/>
        </p:nvCxnSpPr>
        <p:spPr>
          <a:xfrm flipH="1" flipV="1">
            <a:off x="5363974" y="5794970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a 35">
            <a:extLst>
              <a:ext uri="{FF2B5EF4-FFF2-40B4-BE49-F238E27FC236}">
                <a16:creationId xmlns:a16="http://schemas.microsoft.com/office/drawing/2014/main" id="{9F5C1047-470E-4008-94DF-0BF74814A3F7}"/>
              </a:ext>
            </a:extLst>
          </p:cNvPr>
          <p:cNvSpPr/>
          <p:nvPr/>
        </p:nvSpPr>
        <p:spPr>
          <a:xfrm>
            <a:off x="6639030" y="5299868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9890E2FD-BF41-489F-854B-86E3F43AE6EC}"/>
              </a:ext>
            </a:extLst>
          </p:cNvPr>
          <p:cNvSpPr txBox="1"/>
          <p:nvPr/>
        </p:nvSpPr>
        <p:spPr>
          <a:xfrm>
            <a:off x="6649540" y="5418452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1" name="Raven povezovalnik 40">
            <a:extLst>
              <a:ext uri="{FF2B5EF4-FFF2-40B4-BE49-F238E27FC236}">
                <a16:creationId xmlns:a16="http://schemas.microsoft.com/office/drawing/2014/main" id="{20B90BCC-0778-4717-922A-7046F1355307}"/>
              </a:ext>
            </a:extLst>
          </p:cNvPr>
          <p:cNvCxnSpPr>
            <a:endCxn id="36" idx="3"/>
          </p:cNvCxnSpPr>
          <p:nvPr/>
        </p:nvCxnSpPr>
        <p:spPr>
          <a:xfrm flipV="1">
            <a:off x="6481292" y="5748154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en povezovalnik 42">
            <a:extLst>
              <a:ext uri="{FF2B5EF4-FFF2-40B4-BE49-F238E27FC236}">
                <a16:creationId xmlns:a16="http://schemas.microsoft.com/office/drawing/2014/main" id="{B7EBC2D8-F01C-4A90-A7C9-E12409C0BEA7}"/>
              </a:ext>
            </a:extLst>
          </p:cNvPr>
          <p:cNvCxnSpPr>
            <a:endCxn id="36" idx="5"/>
          </p:cNvCxnSpPr>
          <p:nvPr/>
        </p:nvCxnSpPr>
        <p:spPr>
          <a:xfrm flipH="1" flipV="1">
            <a:off x="7087495" y="5748154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a 45">
            <a:extLst>
              <a:ext uri="{FF2B5EF4-FFF2-40B4-BE49-F238E27FC236}">
                <a16:creationId xmlns:a16="http://schemas.microsoft.com/office/drawing/2014/main" id="{18BF8B2C-4B80-46A1-A0AD-F0628A4968D5}"/>
              </a:ext>
            </a:extLst>
          </p:cNvPr>
          <p:cNvSpPr/>
          <p:nvPr/>
        </p:nvSpPr>
        <p:spPr>
          <a:xfrm>
            <a:off x="8771878" y="5245528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9223EB9C-D98F-40AA-8F11-474F7A1442B6}"/>
              </a:ext>
            </a:extLst>
          </p:cNvPr>
          <p:cNvSpPr txBox="1"/>
          <p:nvPr/>
        </p:nvSpPr>
        <p:spPr>
          <a:xfrm>
            <a:off x="8782388" y="5364112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54" name="Raven povezovalnik 53">
            <a:extLst>
              <a:ext uri="{FF2B5EF4-FFF2-40B4-BE49-F238E27FC236}">
                <a16:creationId xmlns:a16="http://schemas.microsoft.com/office/drawing/2014/main" id="{D2BE8489-4852-4F0D-9531-8A08854223F7}"/>
              </a:ext>
            </a:extLst>
          </p:cNvPr>
          <p:cNvCxnSpPr>
            <a:endCxn id="46" idx="3"/>
          </p:cNvCxnSpPr>
          <p:nvPr/>
        </p:nvCxnSpPr>
        <p:spPr>
          <a:xfrm flipV="1">
            <a:off x="8614140" y="5693814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en povezovalnik 54">
            <a:extLst>
              <a:ext uri="{FF2B5EF4-FFF2-40B4-BE49-F238E27FC236}">
                <a16:creationId xmlns:a16="http://schemas.microsoft.com/office/drawing/2014/main" id="{DCC445AD-D6E7-47BA-9D30-73871284878C}"/>
              </a:ext>
            </a:extLst>
          </p:cNvPr>
          <p:cNvCxnSpPr>
            <a:endCxn id="46" idx="5"/>
          </p:cNvCxnSpPr>
          <p:nvPr/>
        </p:nvCxnSpPr>
        <p:spPr>
          <a:xfrm flipH="1" flipV="1">
            <a:off x="9220343" y="5693814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a 73">
            <a:extLst>
              <a:ext uri="{FF2B5EF4-FFF2-40B4-BE49-F238E27FC236}">
                <a16:creationId xmlns:a16="http://schemas.microsoft.com/office/drawing/2014/main" id="{CC41E31E-3B6C-4526-88FC-42AC191684FE}"/>
              </a:ext>
            </a:extLst>
          </p:cNvPr>
          <p:cNvSpPr/>
          <p:nvPr/>
        </p:nvSpPr>
        <p:spPr>
          <a:xfrm>
            <a:off x="2764531" y="449418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PoljeZBesedilom 74">
            <a:extLst>
              <a:ext uri="{FF2B5EF4-FFF2-40B4-BE49-F238E27FC236}">
                <a16:creationId xmlns:a16="http://schemas.microsoft.com/office/drawing/2014/main" id="{ACD254F2-2ECA-41AF-B36A-FC0C1C3AC7CE}"/>
              </a:ext>
            </a:extLst>
          </p:cNvPr>
          <p:cNvSpPr txBox="1"/>
          <p:nvPr/>
        </p:nvSpPr>
        <p:spPr>
          <a:xfrm>
            <a:off x="2775041" y="461276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76" name="Raven povezovalnik 75">
            <a:extLst>
              <a:ext uri="{FF2B5EF4-FFF2-40B4-BE49-F238E27FC236}">
                <a16:creationId xmlns:a16="http://schemas.microsoft.com/office/drawing/2014/main" id="{428149EB-686C-4815-862B-10F6985E3C61}"/>
              </a:ext>
            </a:extLst>
          </p:cNvPr>
          <p:cNvCxnSpPr>
            <a:endCxn id="74" idx="3"/>
          </p:cNvCxnSpPr>
          <p:nvPr/>
        </p:nvCxnSpPr>
        <p:spPr>
          <a:xfrm flipV="1">
            <a:off x="2606793" y="4942471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aven povezovalnik 76">
            <a:extLst>
              <a:ext uri="{FF2B5EF4-FFF2-40B4-BE49-F238E27FC236}">
                <a16:creationId xmlns:a16="http://schemas.microsoft.com/office/drawing/2014/main" id="{2B172B70-91A5-4AFA-8B95-62B476C431B0}"/>
              </a:ext>
            </a:extLst>
          </p:cNvPr>
          <p:cNvCxnSpPr>
            <a:endCxn id="74" idx="5"/>
          </p:cNvCxnSpPr>
          <p:nvPr/>
        </p:nvCxnSpPr>
        <p:spPr>
          <a:xfrm flipH="1" flipV="1">
            <a:off x="3212996" y="4942471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lipsa 81">
            <a:extLst>
              <a:ext uri="{FF2B5EF4-FFF2-40B4-BE49-F238E27FC236}">
                <a16:creationId xmlns:a16="http://schemas.microsoft.com/office/drawing/2014/main" id="{79EB858B-EA58-45FE-9B3A-82ECB2C068B3}"/>
              </a:ext>
            </a:extLst>
          </p:cNvPr>
          <p:cNvSpPr/>
          <p:nvPr/>
        </p:nvSpPr>
        <p:spPr>
          <a:xfrm>
            <a:off x="4456534" y="4505270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PoljeZBesedilom 82">
            <a:extLst>
              <a:ext uri="{FF2B5EF4-FFF2-40B4-BE49-F238E27FC236}">
                <a16:creationId xmlns:a16="http://schemas.microsoft.com/office/drawing/2014/main" id="{D488B0A6-3D6C-4E30-A3EF-43A6E282E9A7}"/>
              </a:ext>
            </a:extLst>
          </p:cNvPr>
          <p:cNvSpPr txBox="1"/>
          <p:nvPr/>
        </p:nvSpPr>
        <p:spPr>
          <a:xfrm>
            <a:off x="4467044" y="4623854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84" name="Raven povezovalnik 83">
            <a:extLst>
              <a:ext uri="{FF2B5EF4-FFF2-40B4-BE49-F238E27FC236}">
                <a16:creationId xmlns:a16="http://schemas.microsoft.com/office/drawing/2014/main" id="{CEBFE457-5008-4E77-9867-94732464CC68}"/>
              </a:ext>
            </a:extLst>
          </p:cNvPr>
          <p:cNvCxnSpPr>
            <a:endCxn id="82" idx="3"/>
          </p:cNvCxnSpPr>
          <p:nvPr/>
        </p:nvCxnSpPr>
        <p:spPr>
          <a:xfrm flipV="1">
            <a:off x="4298796" y="4953556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aven povezovalnik 84">
            <a:extLst>
              <a:ext uri="{FF2B5EF4-FFF2-40B4-BE49-F238E27FC236}">
                <a16:creationId xmlns:a16="http://schemas.microsoft.com/office/drawing/2014/main" id="{A7DA53BC-14EF-4DD4-9934-4F4E5CB6647D}"/>
              </a:ext>
            </a:extLst>
          </p:cNvPr>
          <p:cNvCxnSpPr>
            <a:endCxn id="82" idx="5"/>
          </p:cNvCxnSpPr>
          <p:nvPr/>
        </p:nvCxnSpPr>
        <p:spPr>
          <a:xfrm flipH="1" flipV="1">
            <a:off x="4904999" y="4953556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ipsa 77">
            <a:extLst>
              <a:ext uri="{FF2B5EF4-FFF2-40B4-BE49-F238E27FC236}">
                <a16:creationId xmlns:a16="http://schemas.microsoft.com/office/drawing/2014/main" id="{3436C647-ECE2-461C-965D-9F025434ED57}"/>
              </a:ext>
            </a:extLst>
          </p:cNvPr>
          <p:cNvSpPr/>
          <p:nvPr/>
        </p:nvSpPr>
        <p:spPr>
          <a:xfrm>
            <a:off x="7129194" y="4505270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PoljeZBesedilom 78">
            <a:extLst>
              <a:ext uri="{FF2B5EF4-FFF2-40B4-BE49-F238E27FC236}">
                <a16:creationId xmlns:a16="http://schemas.microsoft.com/office/drawing/2014/main" id="{3B62304F-7731-4CD3-BB46-06C754909F65}"/>
              </a:ext>
            </a:extLst>
          </p:cNvPr>
          <p:cNvSpPr txBox="1"/>
          <p:nvPr/>
        </p:nvSpPr>
        <p:spPr>
          <a:xfrm>
            <a:off x="7139704" y="4623854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80" name="Raven povezovalnik 79">
            <a:extLst>
              <a:ext uri="{FF2B5EF4-FFF2-40B4-BE49-F238E27FC236}">
                <a16:creationId xmlns:a16="http://schemas.microsoft.com/office/drawing/2014/main" id="{549519FD-D892-4127-96BB-D6FBFA4ED97D}"/>
              </a:ext>
            </a:extLst>
          </p:cNvPr>
          <p:cNvCxnSpPr>
            <a:endCxn id="78" idx="3"/>
          </p:cNvCxnSpPr>
          <p:nvPr/>
        </p:nvCxnSpPr>
        <p:spPr>
          <a:xfrm flipV="1">
            <a:off x="6971456" y="4953556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aven povezovalnik 80">
            <a:extLst>
              <a:ext uri="{FF2B5EF4-FFF2-40B4-BE49-F238E27FC236}">
                <a16:creationId xmlns:a16="http://schemas.microsoft.com/office/drawing/2014/main" id="{E1F9C3C3-4F60-42C4-8025-3720C32D377E}"/>
              </a:ext>
            </a:extLst>
          </p:cNvPr>
          <p:cNvCxnSpPr>
            <a:endCxn id="78" idx="5"/>
          </p:cNvCxnSpPr>
          <p:nvPr/>
        </p:nvCxnSpPr>
        <p:spPr>
          <a:xfrm flipH="1" flipV="1">
            <a:off x="7577659" y="4953556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ipsa 85">
            <a:extLst>
              <a:ext uri="{FF2B5EF4-FFF2-40B4-BE49-F238E27FC236}">
                <a16:creationId xmlns:a16="http://schemas.microsoft.com/office/drawing/2014/main" id="{E7FF0F4A-5D98-4596-B19F-3DEC1514D830}"/>
              </a:ext>
            </a:extLst>
          </p:cNvPr>
          <p:cNvSpPr/>
          <p:nvPr/>
        </p:nvSpPr>
        <p:spPr>
          <a:xfrm>
            <a:off x="9306828" y="4455490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PoljeZBesedilom 86">
            <a:extLst>
              <a:ext uri="{FF2B5EF4-FFF2-40B4-BE49-F238E27FC236}">
                <a16:creationId xmlns:a16="http://schemas.microsoft.com/office/drawing/2014/main" id="{3176A816-6231-404D-BCED-A873CB51ECF6}"/>
              </a:ext>
            </a:extLst>
          </p:cNvPr>
          <p:cNvSpPr txBox="1"/>
          <p:nvPr/>
        </p:nvSpPr>
        <p:spPr>
          <a:xfrm>
            <a:off x="9317338" y="4574074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88" name="Raven povezovalnik 87">
            <a:extLst>
              <a:ext uri="{FF2B5EF4-FFF2-40B4-BE49-F238E27FC236}">
                <a16:creationId xmlns:a16="http://schemas.microsoft.com/office/drawing/2014/main" id="{0F3B2992-095E-445B-BBF7-94A0DBE2F6EB}"/>
              </a:ext>
            </a:extLst>
          </p:cNvPr>
          <p:cNvCxnSpPr>
            <a:endCxn id="86" idx="3"/>
          </p:cNvCxnSpPr>
          <p:nvPr/>
        </p:nvCxnSpPr>
        <p:spPr>
          <a:xfrm flipV="1">
            <a:off x="9149090" y="4903776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aven povezovalnik 88">
            <a:extLst>
              <a:ext uri="{FF2B5EF4-FFF2-40B4-BE49-F238E27FC236}">
                <a16:creationId xmlns:a16="http://schemas.microsoft.com/office/drawing/2014/main" id="{A141176F-E229-4902-9376-49A866CD69E8}"/>
              </a:ext>
            </a:extLst>
          </p:cNvPr>
          <p:cNvCxnSpPr>
            <a:endCxn id="86" idx="5"/>
          </p:cNvCxnSpPr>
          <p:nvPr/>
        </p:nvCxnSpPr>
        <p:spPr>
          <a:xfrm flipH="1" flipV="1">
            <a:off x="9755293" y="4903776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ipsa 89">
            <a:extLst>
              <a:ext uri="{FF2B5EF4-FFF2-40B4-BE49-F238E27FC236}">
                <a16:creationId xmlns:a16="http://schemas.microsoft.com/office/drawing/2014/main" id="{95FC367E-F298-48B7-BCEA-3FC745489334}"/>
              </a:ext>
            </a:extLst>
          </p:cNvPr>
          <p:cNvSpPr/>
          <p:nvPr/>
        </p:nvSpPr>
        <p:spPr>
          <a:xfrm>
            <a:off x="1303742" y="370987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PoljeZBesedilom 90">
            <a:extLst>
              <a:ext uri="{FF2B5EF4-FFF2-40B4-BE49-F238E27FC236}">
                <a16:creationId xmlns:a16="http://schemas.microsoft.com/office/drawing/2014/main" id="{88752944-C9FE-4BE1-86F0-78A743A68E15}"/>
              </a:ext>
            </a:extLst>
          </p:cNvPr>
          <p:cNvSpPr txBox="1"/>
          <p:nvPr/>
        </p:nvSpPr>
        <p:spPr>
          <a:xfrm>
            <a:off x="1314252" y="382845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92" name="Raven povezovalnik 91">
            <a:extLst>
              <a:ext uri="{FF2B5EF4-FFF2-40B4-BE49-F238E27FC236}">
                <a16:creationId xmlns:a16="http://schemas.microsoft.com/office/drawing/2014/main" id="{150F8217-CE14-4E8C-B2D6-347A889B6608}"/>
              </a:ext>
            </a:extLst>
          </p:cNvPr>
          <p:cNvCxnSpPr>
            <a:endCxn id="90" idx="3"/>
          </p:cNvCxnSpPr>
          <p:nvPr/>
        </p:nvCxnSpPr>
        <p:spPr>
          <a:xfrm flipV="1">
            <a:off x="1146004" y="4158160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aven povezovalnik 92">
            <a:extLst>
              <a:ext uri="{FF2B5EF4-FFF2-40B4-BE49-F238E27FC236}">
                <a16:creationId xmlns:a16="http://schemas.microsoft.com/office/drawing/2014/main" id="{2B341466-46D6-4D0C-A6A4-FEB9EA25B5E2}"/>
              </a:ext>
            </a:extLst>
          </p:cNvPr>
          <p:cNvCxnSpPr>
            <a:endCxn id="90" idx="5"/>
          </p:cNvCxnSpPr>
          <p:nvPr/>
        </p:nvCxnSpPr>
        <p:spPr>
          <a:xfrm flipH="1" flipV="1">
            <a:off x="1752207" y="4158160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65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9DACEE7-8E7A-4F25-B12E-B8AAFCA5E0DB}"/>
              </a:ext>
            </a:extLst>
          </p:cNvPr>
          <p:cNvSpPr txBox="1"/>
          <p:nvPr/>
        </p:nvSpPr>
        <p:spPr>
          <a:xfrm>
            <a:off x="757382" y="1330036"/>
            <a:ext cx="10261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Zgled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163E3E1-0A7E-4529-8228-89805E51164D}"/>
              </a:ext>
            </a:extLst>
          </p:cNvPr>
          <p:cNvSpPr txBox="1"/>
          <p:nvPr/>
        </p:nvSpPr>
        <p:spPr>
          <a:xfrm>
            <a:off x="861794" y="1803445"/>
            <a:ext cx="4617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„Fakulteta za matematiko in fiziko“</a:t>
            </a:r>
          </a:p>
        </p:txBody>
      </p:sp>
      <p:sp>
        <p:nvSpPr>
          <p:cNvPr id="37" name="Elipsa 36">
            <a:extLst>
              <a:ext uri="{FF2B5EF4-FFF2-40B4-BE49-F238E27FC236}">
                <a16:creationId xmlns:a16="http://schemas.microsoft.com/office/drawing/2014/main" id="{D2AF55BC-3524-4FED-98CB-45CB38949DE1}"/>
              </a:ext>
            </a:extLst>
          </p:cNvPr>
          <p:cNvSpPr/>
          <p:nvPr/>
        </p:nvSpPr>
        <p:spPr>
          <a:xfrm>
            <a:off x="3137320" y="612398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891C7E0E-9951-4113-A81A-FDC97AC4EAA1}"/>
              </a:ext>
            </a:extLst>
          </p:cNvPr>
          <p:cNvSpPr txBox="1"/>
          <p:nvPr/>
        </p:nvSpPr>
        <p:spPr>
          <a:xfrm>
            <a:off x="3137320" y="624257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76DDAB53-5356-40B2-A211-FB21C754C3BB}"/>
              </a:ext>
            </a:extLst>
          </p:cNvPr>
          <p:cNvSpPr/>
          <p:nvPr/>
        </p:nvSpPr>
        <p:spPr>
          <a:xfrm>
            <a:off x="3987008" y="612398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0FA4075C-8789-4E0B-9D23-F3EAC075FE59}"/>
              </a:ext>
            </a:extLst>
          </p:cNvPr>
          <p:cNvSpPr txBox="1"/>
          <p:nvPr/>
        </p:nvSpPr>
        <p:spPr>
          <a:xfrm>
            <a:off x="3987008" y="624257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u: 1</a:t>
            </a:r>
          </a:p>
        </p:txBody>
      </p:sp>
      <p:sp>
        <p:nvSpPr>
          <p:cNvPr id="44" name="Elipsa 43">
            <a:extLst>
              <a:ext uri="{FF2B5EF4-FFF2-40B4-BE49-F238E27FC236}">
                <a16:creationId xmlns:a16="http://schemas.microsoft.com/office/drawing/2014/main" id="{CF4BEC3D-9AAB-4A6E-B7D1-63211144091E}"/>
              </a:ext>
            </a:extLst>
          </p:cNvPr>
          <p:cNvSpPr/>
          <p:nvPr/>
        </p:nvSpPr>
        <p:spPr>
          <a:xfrm>
            <a:off x="4891795" y="6064540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83F90B2E-8025-4895-91EE-A42293E38371}"/>
              </a:ext>
            </a:extLst>
          </p:cNvPr>
          <p:cNvSpPr txBox="1"/>
          <p:nvPr/>
        </p:nvSpPr>
        <p:spPr>
          <a:xfrm>
            <a:off x="4891795" y="6159712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1</a:t>
            </a:r>
          </a:p>
        </p:txBody>
      </p:sp>
      <p:sp>
        <p:nvSpPr>
          <p:cNvPr id="47" name="Elipsa 46">
            <a:extLst>
              <a:ext uri="{FF2B5EF4-FFF2-40B4-BE49-F238E27FC236}">
                <a16:creationId xmlns:a16="http://schemas.microsoft.com/office/drawing/2014/main" id="{EFB3FC74-93CE-4BD8-BCD2-2BACE73FC294}"/>
              </a:ext>
            </a:extLst>
          </p:cNvPr>
          <p:cNvSpPr/>
          <p:nvPr/>
        </p:nvSpPr>
        <p:spPr>
          <a:xfrm>
            <a:off x="5719251" y="6073008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BDA17CBF-2B49-42D9-8744-14B733470C6B}"/>
              </a:ext>
            </a:extLst>
          </p:cNvPr>
          <p:cNvSpPr txBox="1"/>
          <p:nvPr/>
        </p:nvSpPr>
        <p:spPr>
          <a:xfrm>
            <a:off x="5719251" y="616413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1</a:t>
            </a:r>
          </a:p>
        </p:txBody>
      </p:sp>
      <p:sp>
        <p:nvSpPr>
          <p:cNvPr id="49" name="Elipsa 48">
            <a:extLst>
              <a:ext uri="{FF2B5EF4-FFF2-40B4-BE49-F238E27FC236}">
                <a16:creationId xmlns:a16="http://schemas.microsoft.com/office/drawing/2014/main" id="{1D09A4B3-BFD1-4D3D-A4DD-C0A481F36774}"/>
              </a:ext>
            </a:extLst>
          </p:cNvPr>
          <p:cNvSpPr/>
          <p:nvPr/>
        </p:nvSpPr>
        <p:spPr>
          <a:xfrm>
            <a:off x="7004805" y="6024321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8875D164-FD0B-4D62-9CA4-65FAF911B9DA}"/>
              </a:ext>
            </a:extLst>
          </p:cNvPr>
          <p:cNvSpPr txBox="1"/>
          <p:nvPr/>
        </p:nvSpPr>
        <p:spPr>
          <a:xfrm>
            <a:off x="7004805" y="611949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DF662467-4F7A-4946-BD95-46D0097C748A}"/>
              </a:ext>
            </a:extLst>
          </p:cNvPr>
          <p:cNvSpPr/>
          <p:nvPr/>
        </p:nvSpPr>
        <p:spPr>
          <a:xfrm>
            <a:off x="7832261" y="6022833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PoljeZBesedilom 52">
            <a:extLst>
              <a:ext uri="{FF2B5EF4-FFF2-40B4-BE49-F238E27FC236}">
                <a16:creationId xmlns:a16="http://schemas.microsoft.com/office/drawing/2014/main" id="{85A908F3-6E00-44D7-8360-D40FDC5B9EC7}"/>
              </a:ext>
            </a:extLst>
          </p:cNvPr>
          <p:cNvSpPr txBox="1"/>
          <p:nvPr/>
        </p:nvSpPr>
        <p:spPr>
          <a:xfrm>
            <a:off x="7832261" y="611396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2</a:t>
            </a:r>
          </a:p>
        </p:txBody>
      </p:sp>
      <p:sp>
        <p:nvSpPr>
          <p:cNvPr id="56" name="Elipsa 55">
            <a:extLst>
              <a:ext uri="{FF2B5EF4-FFF2-40B4-BE49-F238E27FC236}">
                <a16:creationId xmlns:a16="http://schemas.microsoft.com/office/drawing/2014/main" id="{F3C42586-B2C7-418E-A669-DD77D7D70C8F}"/>
              </a:ext>
            </a:extLst>
          </p:cNvPr>
          <p:cNvSpPr/>
          <p:nvPr/>
        </p:nvSpPr>
        <p:spPr>
          <a:xfrm>
            <a:off x="999897" y="5256707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CD15FE9B-18E7-4E94-91E0-3B135B0DCD63}"/>
              </a:ext>
            </a:extLst>
          </p:cNvPr>
          <p:cNvSpPr txBox="1"/>
          <p:nvPr/>
        </p:nvSpPr>
        <p:spPr>
          <a:xfrm>
            <a:off x="1010407" y="534783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 2</a:t>
            </a:r>
          </a:p>
        </p:txBody>
      </p:sp>
      <p:sp>
        <p:nvSpPr>
          <p:cNvPr id="58" name="Elipsa 57">
            <a:extLst>
              <a:ext uri="{FF2B5EF4-FFF2-40B4-BE49-F238E27FC236}">
                <a16:creationId xmlns:a16="http://schemas.microsoft.com/office/drawing/2014/main" id="{9D88D198-E498-4D31-AAC8-6EA91478BC84}"/>
              </a:ext>
            </a:extLst>
          </p:cNvPr>
          <p:cNvSpPr/>
          <p:nvPr/>
        </p:nvSpPr>
        <p:spPr>
          <a:xfrm>
            <a:off x="1827353" y="5263832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7EDF0083-1E41-4C43-BAF9-5F6A311F6D9D}"/>
              </a:ext>
            </a:extLst>
          </p:cNvPr>
          <p:cNvSpPr txBox="1"/>
          <p:nvPr/>
        </p:nvSpPr>
        <p:spPr>
          <a:xfrm>
            <a:off x="1827353" y="5354962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2</a:t>
            </a:r>
          </a:p>
        </p:txBody>
      </p:sp>
      <p:sp>
        <p:nvSpPr>
          <p:cNvPr id="60" name="Elipsa 59">
            <a:extLst>
              <a:ext uri="{FF2B5EF4-FFF2-40B4-BE49-F238E27FC236}">
                <a16:creationId xmlns:a16="http://schemas.microsoft.com/office/drawing/2014/main" id="{3C4F26FC-920A-49AB-ACFC-937F82D5E74B}"/>
              </a:ext>
            </a:extLst>
          </p:cNvPr>
          <p:cNvSpPr/>
          <p:nvPr/>
        </p:nvSpPr>
        <p:spPr>
          <a:xfrm>
            <a:off x="2712042" y="5312026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36DC511E-FDD7-4061-B88B-75322C17C3EA}"/>
              </a:ext>
            </a:extLst>
          </p:cNvPr>
          <p:cNvSpPr txBox="1"/>
          <p:nvPr/>
        </p:nvSpPr>
        <p:spPr>
          <a:xfrm>
            <a:off x="2712042" y="540315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o: 2</a:t>
            </a:r>
          </a:p>
        </p:txBody>
      </p:sp>
      <p:sp>
        <p:nvSpPr>
          <p:cNvPr id="62" name="Elipsa 61">
            <a:extLst>
              <a:ext uri="{FF2B5EF4-FFF2-40B4-BE49-F238E27FC236}">
                <a16:creationId xmlns:a16="http://schemas.microsoft.com/office/drawing/2014/main" id="{2CB4C880-AEFA-4CB8-8F99-4BEA98CD41ED}"/>
              </a:ext>
            </a:extLst>
          </p:cNvPr>
          <p:cNvSpPr/>
          <p:nvPr/>
        </p:nvSpPr>
        <p:spPr>
          <a:xfrm>
            <a:off x="6334245" y="524596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7A96B25C-2DA7-4D53-908A-4E32F1C92267}"/>
              </a:ext>
            </a:extLst>
          </p:cNvPr>
          <p:cNvSpPr txBox="1"/>
          <p:nvPr/>
        </p:nvSpPr>
        <p:spPr>
          <a:xfrm>
            <a:off x="6334245" y="536454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k: 3</a:t>
            </a:r>
          </a:p>
        </p:txBody>
      </p:sp>
      <p:sp>
        <p:nvSpPr>
          <p:cNvPr id="64" name="Elipsa 63">
            <a:extLst>
              <a:ext uri="{FF2B5EF4-FFF2-40B4-BE49-F238E27FC236}">
                <a16:creationId xmlns:a16="http://schemas.microsoft.com/office/drawing/2014/main" id="{C80200A5-2935-4AA8-AD19-A24F9349E9AE}"/>
              </a:ext>
            </a:extLst>
          </p:cNvPr>
          <p:cNvSpPr/>
          <p:nvPr/>
        </p:nvSpPr>
        <p:spPr>
          <a:xfrm>
            <a:off x="8499506" y="5210870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PoljeZBesedilom 64">
            <a:extLst>
              <a:ext uri="{FF2B5EF4-FFF2-40B4-BE49-F238E27FC236}">
                <a16:creationId xmlns:a16="http://schemas.microsoft.com/office/drawing/2014/main" id="{843A3E53-C2E4-43EB-A23A-597FAC692889}"/>
              </a:ext>
            </a:extLst>
          </p:cNvPr>
          <p:cNvSpPr txBox="1"/>
          <p:nvPr/>
        </p:nvSpPr>
        <p:spPr>
          <a:xfrm>
            <a:off x="8499506" y="5329454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4</a:t>
            </a:r>
          </a:p>
        </p:txBody>
      </p:sp>
      <p:sp>
        <p:nvSpPr>
          <p:cNvPr id="66" name="Elipsa 65">
            <a:extLst>
              <a:ext uri="{FF2B5EF4-FFF2-40B4-BE49-F238E27FC236}">
                <a16:creationId xmlns:a16="http://schemas.microsoft.com/office/drawing/2014/main" id="{D16A46ED-0880-46D3-9263-CEF8487687AE}"/>
              </a:ext>
            </a:extLst>
          </p:cNvPr>
          <p:cNvSpPr/>
          <p:nvPr/>
        </p:nvSpPr>
        <p:spPr>
          <a:xfrm>
            <a:off x="9498395" y="520324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PoljeZBesedilom 66">
            <a:extLst>
              <a:ext uri="{FF2B5EF4-FFF2-40B4-BE49-F238E27FC236}">
                <a16:creationId xmlns:a16="http://schemas.microsoft.com/office/drawing/2014/main" id="{78EA761C-ECD0-414F-9116-E21C05DC0A52}"/>
              </a:ext>
            </a:extLst>
          </p:cNvPr>
          <p:cNvSpPr txBox="1"/>
          <p:nvPr/>
        </p:nvSpPr>
        <p:spPr>
          <a:xfrm>
            <a:off x="9498395" y="532586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 ': 4</a:t>
            </a:r>
          </a:p>
        </p:txBody>
      </p:sp>
      <p:sp>
        <p:nvSpPr>
          <p:cNvPr id="68" name="Elipsa 67">
            <a:extLst>
              <a:ext uri="{FF2B5EF4-FFF2-40B4-BE49-F238E27FC236}">
                <a16:creationId xmlns:a16="http://schemas.microsoft.com/office/drawing/2014/main" id="{2935696F-83D7-4F48-BE77-5D6D35E3872F}"/>
              </a:ext>
            </a:extLst>
          </p:cNvPr>
          <p:cNvSpPr/>
          <p:nvPr/>
        </p:nvSpPr>
        <p:spPr>
          <a:xfrm>
            <a:off x="10401564" y="521560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PoljeZBesedilom 68">
            <a:extLst>
              <a:ext uri="{FF2B5EF4-FFF2-40B4-BE49-F238E27FC236}">
                <a16:creationId xmlns:a16="http://schemas.microsoft.com/office/drawing/2014/main" id="{1106B21E-343E-4882-9B41-79EB0B453B96}"/>
              </a:ext>
            </a:extLst>
          </p:cNvPr>
          <p:cNvSpPr txBox="1"/>
          <p:nvPr/>
        </p:nvSpPr>
        <p:spPr>
          <a:xfrm>
            <a:off x="10401564" y="533822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4</a:t>
            </a:r>
          </a:p>
        </p:txBody>
      </p:sp>
      <p:sp>
        <p:nvSpPr>
          <p:cNvPr id="70" name="Elipsa 69">
            <a:extLst>
              <a:ext uri="{FF2B5EF4-FFF2-40B4-BE49-F238E27FC236}">
                <a16:creationId xmlns:a16="http://schemas.microsoft.com/office/drawing/2014/main" id="{DF8C4DCF-E2A9-406F-8BC1-008047986632}"/>
              </a:ext>
            </a:extLst>
          </p:cNvPr>
          <p:cNvSpPr/>
          <p:nvPr/>
        </p:nvSpPr>
        <p:spPr>
          <a:xfrm>
            <a:off x="4356249" y="439623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PoljeZBesedilom 70">
            <a:extLst>
              <a:ext uri="{FF2B5EF4-FFF2-40B4-BE49-F238E27FC236}">
                <a16:creationId xmlns:a16="http://schemas.microsoft.com/office/drawing/2014/main" id="{D734ECB0-C526-4F14-938E-D6487A133EC6}"/>
              </a:ext>
            </a:extLst>
          </p:cNvPr>
          <p:cNvSpPr txBox="1"/>
          <p:nvPr/>
        </p:nvSpPr>
        <p:spPr>
          <a:xfrm>
            <a:off x="4356249" y="451885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5</a:t>
            </a:r>
          </a:p>
        </p:txBody>
      </p:sp>
      <p:sp>
        <p:nvSpPr>
          <p:cNvPr id="72" name="Elipsa 71">
            <a:extLst>
              <a:ext uri="{FF2B5EF4-FFF2-40B4-BE49-F238E27FC236}">
                <a16:creationId xmlns:a16="http://schemas.microsoft.com/office/drawing/2014/main" id="{D4E06204-63B9-4C74-9716-B3727CE839C8}"/>
              </a:ext>
            </a:extLst>
          </p:cNvPr>
          <p:cNvSpPr/>
          <p:nvPr/>
        </p:nvSpPr>
        <p:spPr>
          <a:xfrm>
            <a:off x="3557763" y="531202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PoljeZBesedilom 72">
            <a:extLst>
              <a:ext uri="{FF2B5EF4-FFF2-40B4-BE49-F238E27FC236}">
                <a16:creationId xmlns:a16="http://schemas.microsoft.com/office/drawing/2014/main" id="{40B5E830-E48F-4C08-BBDF-7435B2F95173}"/>
              </a:ext>
            </a:extLst>
          </p:cNvPr>
          <p:cNvSpPr txBox="1"/>
          <p:nvPr/>
        </p:nvSpPr>
        <p:spPr>
          <a:xfrm>
            <a:off x="3568273" y="543061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4D2C7895-DC10-49D3-B4F1-602D586C8F95}"/>
              </a:ext>
            </a:extLst>
          </p:cNvPr>
          <p:cNvCxnSpPr>
            <a:cxnSpLocks/>
            <a:stCxn id="37" idx="0"/>
            <a:endCxn id="72" idx="3"/>
          </p:cNvCxnSpPr>
          <p:nvPr/>
        </p:nvCxnSpPr>
        <p:spPr>
          <a:xfrm flipV="1">
            <a:off x="3400025" y="5760312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52A9CEC9-9E26-4739-88A3-73AD8C8B13DF}"/>
              </a:ext>
            </a:extLst>
          </p:cNvPr>
          <p:cNvCxnSpPr>
            <a:cxnSpLocks/>
            <a:stCxn id="40" idx="0"/>
            <a:endCxn id="72" idx="5"/>
          </p:cNvCxnSpPr>
          <p:nvPr/>
        </p:nvCxnSpPr>
        <p:spPr>
          <a:xfrm flipH="1" flipV="1">
            <a:off x="4006228" y="5760312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a 35">
            <a:extLst>
              <a:ext uri="{FF2B5EF4-FFF2-40B4-BE49-F238E27FC236}">
                <a16:creationId xmlns:a16="http://schemas.microsoft.com/office/drawing/2014/main" id="{9F5C1047-470E-4008-94DF-0BF74814A3F7}"/>
              </a:ext>
            </a:extLst>
          </p:cNvPr>
          <p:cNvSpPr/>
          <p:nvPr/>
        </p:nvSpPr>
        <p:spPr>
          <a:xfrm>
            <a:off x="5281284" y="5265210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9890E2FD-BF41-489F-854B-86E3F43AE6EC}"/>
              </a:ext>
            </a:extLst>
          </p:cNvPr>
          <p:cNvSpPr txBox="1"/>
          <p:nvPr/>
        </p:nvSpPr>
        <p:spPr>
          <a:xfrm>
            <a:off x="5291794" y="5383794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1" name="Raven povezovalnik 40">
            <a:extLst>
              <a:ext uri="{FF2B5EF4-FFF2-40B4-BE49-F238E27FC236}">
                <a16:creationId xmlns:a16="http://schemas.microsoft.com/office/drawing/2014/main" id="{20B90BCC-0778-4717-922A-7046F1355307}"/>
              </a:ext>
            </a:extLst>
          </p:cNvPr>
          <p:cNvCxnSpPr>
            <a:endCxn id="36" idx="3"/>
          </p:cNvCxnSpPr>
          <p:nvPr/>
        </p:nvCxnSpPr>
        <p:spPr>
          <a:xfrm flipV="1">
            <a:off x="5123546" y="5713496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en povezovalnik 42">
            <a:extLst>
              <a:ext uri="{FF2B5EF4-FFF2-40B4-BE49-F238E27FC236}">
                <a16:creationId xmlns:a16="http://schemas.microsoft.com/office/drawing/2014/main" id="{B7EBC2D8-F01C-4A90-A7C9-E12409C0BEA7}"/>
              </a:ext>
            </a:extLst>
          </p:cNvPr>
          <p:cNvCxnSpPr>
            <a:endCxn id="36" idx="5"/>
          </p:cNvCxnSpPr>
          <p:nvPr/>
        </p:nvCxnSpPr>
        <p:spPr>
          <a:xfrm flipH="1" flipV="1">
            <a:off x="5729749" y="5713496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a 45">
            <a:extLst>
              <a:ext uri="{FF2B5EF4-FFF2-40B4-BE49-F238E27FC236}">
                <a16:creationId xmlns:a16="http://schemas.microsoft.com/office/drawing/2014/main" id="{18BF8B2C-4B80-46A1-A0AD-F0628A4968D5}"/>
              </a:ext>
            </a:extLst>
          </p:cNvPr>
          <p:cNvSpPr/>
          <p:nvPr/>
        </p:nvSpPr>
        <p:spPr>
          <a:xfrm>
            <a:off x="7414132" y="5210870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9223EB9C-D98F-40AA-8F11-474F7A1442B6}"/>
              </a:ext>
            </a:extLst>
          </p:cNvPr>
          <p:cNvSpPr txBox="1"/>
          <p:nvPr/>
        </p:nvSpPr>
        <p:spPr>
          <a:xfrm>
            <a:off x="7424642" y="5329454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54" name="Raven povezovalnik 53">
            <a:extLst>
              <a:ext uri="{FF2B5EF4-FFF2-40B4-BE49-F238E27FC236}">
                <a16:creationId xmlns:a16="http://schemas.microsoft.com/office/drawing/2014/main" id="{D2BE8489-4852-4F0D-9531-8A08854223F7}"/>
              </a:ext>
            </a:extLst>
          </p:cNvPr>
          <p:cNvCxnSpPr>
            <a:endCxn id="46" idx="3"/>
          </p:cNvCxnSpPr>
          <p:nvPr/>
        </p:nvCxnSpPr>
        <p:spPr>
          <a:xfrm flipV="1">
            <a:off x="7256394" y="5659156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en povezovalnik 54">
            <a:extLst>
              <a:ext uri="{FF2B5EF4-FFF2-40B4-BE49-F238E27FC236}">
                <a16:creationId xmlns:a16="http://schemas.microsoft.com/office/drawing/2014/main" id="{DCC445AD-D6E7-47BA-9D30-73871284878C}"/>
              </a:ext>
            </a:extLst>
          </p:cNvPr>
          <p:cNvCxnSpPr>
            <a:endCxn id="46" idx="5"/>
          </p:cNvCxnSpPr>
          <p:nvPr/>
        </p:nvCxnSpPr>
        <p:spPr>
          <a:xfrm flipH="1" flipV="1">
            <a:off x="7862597" y="5659156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a 73">
            <a:extLst>
              <a:ext uri="{FF2B5EF4-FFF2-40B4-BE49-F238E27FC236}">
                <a16:creationId xmlns:a16="http://schemas.microsoft.com/office/drawing/2014/main" id="{CC41E31E-3B6C-4526-88FC-42AC191684FE}"/>
              </a:ext>
            </a:extLst>
          </p:cNvPr>
          <p:cNvSpPr/>
          <p:nvPr/>
        </p:nvSpPr>
        <p:spPr>
          <a:xfrm>
            <a:off x="1406785" y="4459527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PoljeZBesedilom 74">
            <a:extLst>
              <a:ext uri="{FF2B5EF4-FFF2-40B4-BE49-F238E27FC236}">
                <a16:creationId xmlns:a16="http://schemas.microsoft.com/office/drawing/2014/main" id="{ACD254F2-2ECA-41AF-B36A-FC0C1C3AC7CE}"/>
              </a:ext>
            </a:extLst>
          </p:cNvPr>
          <p:cNvSpPr txBox="1"/>
          <p:nvPr/>
        </p:nvSpPr>
        <p:spPr>
          <a:xfrm>
            <a:off x="1417295" y="457811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76" name="Raven povezovalnik 75">
            <a:extLst>
              <a:ext uri="{FF2B5EF4-FFF2-40B4-BE49-F238E27FC236}">
                <a16:creationId xmlns:a16="http://schemas.microsoft.com/office/drawing/2014/main" id="{428149EB-686C-4815-862B-10F6985E3C61}"/>
              </a:ext>
            </a:extLst>
          </p:cNvPr>
          <p:cNvCxnSpPr>
            <a:endCxn id="74" idx="3"/>
          </p:cNvCxnSpPr>
          <p:nvPr/>
        </p:nvCxnSpPr>
        <p:spPr>
          <a:xfrm flipV="1">
            <a:off x="1249047" y="4907813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aven povezovalnik 76">
            <a:extLst>
              <a:ext uri="{FF2B5EF4-FFF2-40B4-BE49-F238E27FC236}">
                <a16:creationId xmlns:a16="http://schemas.microsoft.com/office/drawing/2014/main" id="{2B172B70-91A5-4AFA-8B95-62B476C431B0}"/>
              </a:ext>
            </a:extLst>
          </p:cNvPr>
          <p:cNvCxnSpPr>
            <a:endCxn id="74" idx="5"/>
          </p:cNvCxnSpPr>
          <p:nvPr/>
        </p:nvCxnSpPr>
        <p:spPr>
          <a:xfrm flipH="1" flipV="1">
            <a:off x="1855250" y="4907813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lipsa 81">
            <a:extLst>
              <a:ext uri="{FF2B5EF4-FFF2-40B4-BE49-F238E27FC236}">
                <a16:creationId xmlns:a16="http://schemas.microsoft.com/office/drawing/2014/main" id="{79EB858B-EA58-45FE-9B3A-82ECB2C068B3}"/>
              </a:ext>
            </a:extLst>
          </p:cNvPr>
          <p:cNvSpPr/>
          <p:nvPr/>
        </p:nvSpPr>
        <p:spPr>
          <a:xfrm>
            <a:off x="3098788" y="447061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PoljeZBesedilom 82">
            <a:extLst>
              <a:ext uri="{FF2B5EF4-FFF2-40B4-BE49-F238E27FC236}">
                <a16:creationId xmlns:a16="http://schemas.microsoft.com/office/drawing/2014/main" id="{D488B0A6-3D6C-4E30-A3EF-43A6E282E9A7}"/>
              </a:ext>
            </a:extLst>
          </p:cNvPr>
          <p:cNvSpPr txBox="1"/>
          <p:nvPr/>
        </p:nvSpPr>
        <p:spPr>
          <a:xfrm>
            <a:off x="3109298" y="458919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84" name="Raven povezovalnik 83">
            <a:extLst>
              <a:ext uri="{FF2B5EF4-FFF2-40B4-BE49-F238E27FC236}">
                <a16:creationId xmlns:a16="http://schemas.microsoft.com/office/drawing/2014/main" id="{CEBFE457-5008-4E77-9867-94732464CC68}"/>
              </a:ext>
            </a:extLst>
          </p:cNvPr>
          <p:cNvCxnSpPr>
            <a:endCxn id="82" idx="3"/>
          </p:cNvCxnSpPr>
          <p:nvPr/>
        </p:nvCxnSpPr>
        <p:spPr>
          <a:xfrm flipV="1">
            <a:off x="2941050" y="4918898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aven povezovalnik 84">
            <a:extLst>
              <a:ext uri="{FF2B5EF4-FFF2-40B4-BE49-F238E27FC236}">
                <a16:creationId xmlns:a16="http://schemas.microsoft.com/office/drawing/2014/main" id="{A7DA53BC-14EF-4DD4-9934-4F4E5CB6647D}"/>
              </a:ext>
            </a:extLst>
          </p:cNvPr>
          <p:cNvCxnSpPr>
            <a:endCxn id="82" idx="5"/>
          </p:cNvCxnSpPr>
          <p:nvPr/>
        </p:nvCxnSpPr>
        <p:spPr>
          <a:xfrm flipH="1" flipV="1">
            <a:off x="3547253" y="4918898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ipsa 77">
            <a:extLst>
              <a:ext uri="{FF2B5EF4-FFF2-40B4-BE49-F238E27FC236}">
                <a16:creationId xmlns:a16="http://schemas.microsoft.com/office/drawing/2014/main" id="{3436C647-ECE2-461C-965D-9F025434ED57}"/>
              </a:ext>
            </a:extLst>
          </p:cNvPr>
          <p:cNvSpPr/>
          <p:nvPr/>
        </p:nvSpPr>
        <p:spPr>
          <a:xfrm>
            <a:off x="5771448" y="447061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PoljeZBesedilom 78">
            <a:extLst>
              <a:ext uri="{FF2B5EF4-FFF2-40B4-BE49-F238E27FC236}">
                <a16:creationId xmlns:a16="http://schemas.microsoft.com/office/drawing/2014/main" id="{3B62304F-7731-4CD3-BB46-06C754909F65}"/>
              </a:ext>
            </a:extLst>
          </p:cNvPr>
          <p:cNvSpPr txBox="1"/>
          <p:nvPr/>
        </p:nvSpPr>
        <p:spPr>
          <a:xfrm>
            <a:off x="5781958" y="458919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80" name="Raven povezovalnik 79">
            <a:extLst>
              <a:ext uri="{FF2B5EF4-FFF2-40B4-BE49-F238E27FC236}">
                <a16:creationId xmlns:a16="http://schemas.microsoft.com/office/drawing/2014/main" id="{549519FD-D892-4127-96BB-D6FBFA4ED97D}"/>
              </a:ext>
            </a:extLst>
          </p:cNvPr>
          <p:cNvCxnSpPr>
            <a:endCxn id="78" idx="3"/>
          </p:cNvCxnSpPr>
          <p:nvPr/>
        </p:nvCxnSpPr>
        <p:spPr>
          <a:xfrm flipV="1">
            <a:off x="5613710" y="4918898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aven povezovalnik 80">
            <a:extLst>
              <a:ext uri="{FF2B5EF4-FFF2-40B4-BE49-F238E27FC236}">
                <a16:creationId xmlns:a16="http://schemas.microsoft.com/office/drawing/2014/main" id="{E1F9C3C3-4F60-42C4-8025-3720C32D377E}"/>
              </a:ext>
            </a:extLst>
          </p:cNvPr>
          <p:cNvCxnSpPr>
            <a:endCxn id="78" idx="5"/>
          </p:cNvCxnSpPr>
          <p:nvPr/>
        </p:nvCxnSpPr>
        <p:spPr>
          <a:xfrm flipH="1" flipV="1">
            <a:off x="6219913" y="4918898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ipsa 85">
            <a:extLst>
              <a:ext uri="{FF2B5EF4-FFF2-40B4-BE49-F238E27FC236}">
                <a16:creationId xmlns:a16="http://schemas.microsoft.com/office/drawing/2014/main" id="{E7FF0F4A-5D98-4596-B19F-3DEC1514D830}"/>
              </a:ext>
            </a:extLst>
          </p:cNvPr>
          <p:cNvSpPr/>
          <p:nvPr/>
        </p:nvSpPr>
        <p:spPr>
          <a:xfrm>
            <a:off x="7949082" y="442083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PoljeZBesedilom 86">
            <a:extLst>
              <a:ext uri="{FF2B5EF4-FFF2-40B4-BE49-F238E27FC236}">
                <a16:creationId xmlns:a16="http://schemas.microsoft.com/office/drawing/2014/main" id="{3176A816-6231-404D-BCED-A873CB51ECF6}"/>
              </a:ext>
            </a:extLst>
          </p:cNvPr>
          <p:cNvSpPr txBox="1"/>
          <p:nvPr/>
        </p:nvSpPr>
        <p:spPr>
          <a:xfrm>
            <a:off x="7959592" y="453941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88" name="Raven povezovalnik 87">
            <a:extLst>
              <a:ext uri="{FF2B5EF4-FFF2-40B4-BE49-F238E27FC236}">
                <a16:creationId xmlns:a16="http://schemas.microsoft.com/office/drawing/2014/main" id="{0F3B2992-095E-445B-BBF7-94A0DBE2F6EB}"/>
              </a:ext>
            </a:extLst>
          </p:cNvPr>
          <p:cNvCxnSpPr>
            <a:endCxn id="86" idx="3"/>
          </p:cNvCxnSpPr>
          <p:nvPr/>
        </p:nvCxnSpPr>
        <p:spPr>
          <a:xfrm flipV="1">
            <a:off x="7791344" y="4869118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aven povezovalnik 88">
            <a:extLst>
              <a:ext uri="{FF2B5EF4-FFF2-40B4-BE49-F238E27FC236}">
                <a16:creationId xmlns:a16="http://schemas.microsoft.com/office/drawing/2014/main" id="{A141176F-E229-4902-9376-49A866CD69E8}"/>
              </a:ext>
            </a:extLst>
          </p:cNvPr>
          <p:cNvCxnSpPr>
            <a:endCxn id="86" idx="5"/>
          </p:cNvCxnSpPr>
          <p:nvPr/>
        </p:nvCxnSpPr>
        <p:spPr>
          <a:xfrm flipH="1" flipV="1">
            <a:off x="8397547" y="4869118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ipsa 89">
            <a:extLst>
              <a:ext uri="{FF2B5EF4-FFF2-40B4-BE49-F238E27FC236}">
                <a16:creationId xmlns:a16="http://schemas.microsoft.com/office/drawing/2014/main" id="{95FC367E-F298-48B7-BCEA-3FC745489334}"/>
              </a:ext>
            </a:extLst>
          </p:cNvPr>
          <p:cNvSpPr/>
          <p:nvPr/>
        </p:nvSpPr>
        <p:spPr>
          <a:xfrm>
            <a:off x="9925748" y="440232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PoljeZBesedilom 90">
            <a:extLst>
              <a:ext uri="{FF2B5EF4-FFF2-40B4-BE49-F238E27FC236}">
                <a16:creationId xmlns:a16="http://schemas.microsoft.com/office/drawing/2014/main" id="{88752944-C9FE-4BE1-86F0-78A743A68E15}"/>
              </a:ext>
            </a:extLst>
          </p:cNvPr>
          <p:cNvSpPr txBox="1"/>
          <p:nvPr/>
        </p:nvSpPr>
        <p:spPr>
          <a:xfrm>
            <a:off x="9936258" y="452090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92" name="Raven povezovalnik 91">
            <a:extLst>
              <a:ext uri="{FF2B5EF4-FFF2-40B4-BE49-F238E27FC236}">
                <a16:creationId xmlns:a16="http://schemas.microsoft.com/office/drawing/2014/main" id="{150F8217-CE14-4E8C-B2D6-347A889B6608}"/>
              </a:ext>
            </a:extLst>
          </p:cNvPr>
          <p:cNvCxnSpPr>
            <a:endCxn id="90" idx="3"/>
          </p:cNvCxnSpPr>
          <p:nvPr/>
        </p:nvCxnSpPr>
        <p:spPr>
          <a:xfrm flipV="1">
            <a:off x="9768010" y="4850609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aven povezovalnik 92">
            <a:extLst>
              <a:ext uri="{FF2B5EF4-FFF2-40B4-BE49-F238E27FC236}">
                <a16:creationId xmlns:a16="http://schemas.microsoft.com/office/drawing/2014/main" id="{2B341466-46D6-4D0C-A6A4-FEB9EA25B5E2}"/>
              </a:ext>
            </a:extLst>
          </p:cNvPr>
          <p:cNvCxnSpPr>
            <a:endCxn id="90" idx="5"/>
          </p:cNvCxnSpPr>
          <p:nvPr/>
        </p:nvCxnSpPr>
        <p:spPr>
          <a:xfrm flipH="1" flipV="1">
            <a:off x="10374213" y="4850609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Elipsa 93">
            <a:extLst>
              <a:ext uri="{FF2B5EF4-FFF2-40B4-BE49-F238E27FC236}">
                <a16:creationId xmlns:a16="http://schemas.microsoft.com/office/drawing/2014/main" id="{7E08D9B4-568F-4C96-8F88-DCC591714BC5}"/>
              </a:ext>
            </a:extLst>
          </p:cNvPr>
          <p:cNvSpPr/>
          <p:nvPr/>
        </p:nvSpPr>
        <p:spPr>
          <a:xfrm>
            <a:off x="2302575" y="358721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PoljeZBesedilom 94">
            <a:extLst>
              <a:ext uri="{FF2B5EF4-FFF2-40B4-BE49-F238E27FC236}">
                <a16:creationId xmlns:a16="http://schemas.microsoft.com/office/drawing/2014/main" id="{3EF50066-4E29-402E-9BD1-C8A12B6AA394}"/>
              </a:ext>
            </a:extLst>
          </p:cNvPr>
          <p:cNvSpPr txBox="1"/>
          <p:nvPr/>
        </p:nvSpPr>
        <p:spPr>
          <a:xfrm>
            <a:off x="2313085" y="370579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96" name="Raven povezovalnik 95">
            <a:extLst>
              <a:ext uri="{FF2B5EF4-FFF2-40B4-BE49-F238E27FC236}">
                <a16:creationId xmlns:a16="http://schemas.microsoft.com/office/drawing/2014/main" id="{92FDEBDA-264F-4A81-9BA0-35651F9ADDD4}"/>
              </a:ext>
            </a:extLst>
          </p:cNvPr>
          <p:cNvCxnSpPr>
            <a:cxnSpLocks/>
            <a:stCxn id="74" idx="0"/>
            <a:endCxn id="94" idx="3"/>
          </p:cNvCxnSpPr>
          <p:nvPr/>
        </p:nvCxnSpPr>
        <p:spPr>
          <a:xfrm flipV="1">
            <a:off x="1669490" y="4035499"/>
            <a:ext cx="710029" cy="424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aven povezovalnik 96">
            <a:extLst>
              <a:ext uri="{FF2B5EF4-FFF2-40B4-BE49-F238E27FC236}">
                <a16:creationId xmlns:a16="http://schemas.microsoft.com/office/drawing/2014/main" id="{058C0A38-4CAB-4097-8301-C445D563AF91}"/>
              </a:ext>
            </a:extLst>
          </p:cNvPr>
          <p:cNvCxnSpPr>
            <a:cxnSpLocks/>
            <a:stCxn id="82" idx="0"/>
            <a:endCxn id="94" idx="5"/>
          </p:cNvCxnSpPr>
          <p:nvPr/>
        </p:nvCxnSpPr>
        <p:spPr>
          <a:xfrm flipH="1" flipV="1">
            <a:off x="2751040" y="4035499"/>
            <a:ext cx="610453" cy="435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26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9DACEE7-8E7A-4F25-B12E-B8AAFCA5E0DB}"/>
              </a:ext>
            </a:extLst>
          </p:cNvPr>
          <p:cNvSpPr txBox="1"/>
          <p:nvPr/>
        </p:nvSpPr>
        <p:spPr>
          <a:xfrm>
            <a:off x="757382" y="1330036"/>
            <a:ext cx="10261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Zgled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163E3E1-0A7E-4529-8228-89805E51164D}"/>
              </a:ext>
            </a:extLst>
          </p:cNvPr>
          <p:cNvSpPr txBox="1"/>
          <p:nvPr/>
        </p:nvSpPr>
        <p:spPr>
          <a:xfrm>
            <a:off x="861794" y="1803445"/>
            <a:ext cx="4617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„Fakulteta za matematiko in fiziko“</a:t>
            </a:r>
          </a:p>
        </p:txBody>
      </p:sp>
      <p:sp>
        <p:nvSpPr>
          <p:cNvPr id="37" name="Elipsa 36">
            <a:extLst>
              <a:ext uri="{FF2B5EF4-FFF2-40B4-BE49-F238E27FC236}">
                <a16:creationId xmlns:a16="http://schemas.microsoft.com/office/drawing/2014/main" id="{D2AF55BC-3524-4FED-98CB-45CB38949DE1}"/>
              </a:ext>
            </a:extLst>
          </p:cNvPr>
          <p:cNvSpPr/>
          <p:nvPr/>
        </p:nvSpPr>
        <p:spPr>
          <a:xfrm>
            <a:off x="9643885" y="615122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891C7E0E-9951-4113-A81A-FDC97AC4EAA1}"/>
              </a:ext>
            </a:extLst>
          </p:cNvPr>
          <p:cNvSpPr txBox="1"/>
          <p:nvPr/>
        </p:nvSpPr>
        <p:spPr>
          <a:xfrm>
            <a:off x="9643885" y="626980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76DDAB53-5356-40B2-A211-FB21C754C3BB}"/>
              </a:ext>
            </a:extLst>
          </p:cNvPr>
          <p:cNvSpPr/>
          <p:nvPr/>
        </p:nvSpPr>
        <p:spPr>
          <a:xfrm>
            <a:off x="10493573" y="615122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0FA4075C-8789-4E0B-9D23-F3EAC075FE59}"/>
              </a:ext>
            </a:extLst>
          </p:cNvPr>
          <p:cNvSpPr txBox="1"/>
          <p:nvPr/>
        </p:nvSpPr>
        <p:spPr>
          <a:xfrm>
            <a:off x="10493573" y="626980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u: 1</a:t>
            </a:r>
          </a:p>
        </p:txBody>
      </p:sp>
      <p:sp>
        <p:nvSpPr>
          <p:cNvPr id="44" name="Elipsa 43">
            <a:extLst>
              <a:ext uri="{FF2B5EF4-FFF2-40B4-BE49-F238E27FC236}">
                <a16:creationId xmlns:a16="http://schemas.microsoft.com/office/drawing/2014/main" id="{CF4BEC3D-9AAB-4A6E-B7D1-63211144091E}"/>
              </a:ext>
            </a:extLst>
          </p:cNvPr>
          <p:cNvSpPr/>
          <p:nvPr/>
        </p:nvSpPr>
        <p:spPr>
          <a:xfrm>
            <a:off x="1660607" y="5358245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83F90B2E-8025-4895-91EE-A42293E38371}"/>
              </a:ext>
            </a:extLst>
          </p:cNvPr>
          <p:cNvSpPr txBox="1"/>
          <p:nvPr/>
        </p:nvSpPr>
        <p:spPr>
          <a:xfrm>
            <a:off x="1660607" y="545341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1</a:t>
            </a:r>
          </a:p>
        </p:txBody>
      </p:sp>
      <p:sp>
        <p:nvSpPr>
          <p:cNvPr id="47" name="Elipsa 46">
            <a:extLst>
              <a:ext uri="{FF2B5EF4-FFF2-40B4-BE49-F238E27FC236}">
                <a16:creationId xmlns:a16="http://schemas.microsoft.com/office/drawing/2014/main" id="{EFB3FC74-93CE-4BD8-BCD2-2BACE73FC294}"/>
              </a:ext>
            </a:extLst>
          </p:cNvPr>
          <p:cNvSpPr/>
          <p:nvPr/>
        </p:nvSpPr>
        <p:spPr>
          <a:xfrm>
            <a:off x="2488063" y="5366713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BDA17CBF-2B49-42D9-8744-14B733470C6B}"/>
              </a:ext>
            </a:extLst>
          </p:cNvPr>
          <p:cNvSpPr txBox="1"/>
          <p:nvPr/>
        </p:nvSpPr>
        <p:spPr>
          <a:xfrm>
            <a:off x="2488063" y="545784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1</a:t>
            </a:r>
          </a:p>
        </p:txBody>
      </p:sp>
      <p:sp>
        <p:nvSpPr>
          <p:cNvPr id="49" name="Elipsa 48">
            <a:extLst>
              <a:ext uri="{FF2B5EF4-FFF2-40B4-BE49-F238E27FC236}">
                <a16:creationId xmlns:a16="http://schemas.microsoft.com/office/drawing/2014/main" id="{1D09A4B3-BFD1-4D3D-A4DD-C0A481F36774}"/>
              </a:ext>
            </a:extLst>
          </p:cNvPr>
          <p:cNvSpPr/>
          <p:nvPr/>
        </p:nvSpPr>
        <p:spPr>
          <a:xfrm>
            <a:off x="3629442" y="5325593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8875D164-FD0B-4D62-9CA4-65FAF911B9DA}"/>
              </a:ext>
            </a:extLst>
          </p:cNvPr>
          <p:cNvSpPr txBox="1"/>
          <p:nvPr/>
        </p:nvSpPr>
        <p:spPr>
          <a:xfrm>
            <a:off x="3629442" y="542076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DF662467-4F7A-4946-BD95-46D0097C748A}"/>
              </a:ext>
            </a:extLst>
          </p:cNvPr>
          <p:cNvSpPr/>
          <p:nvPr/>
        </p:nvSpPr>
        <p:spPr>
          <a:xfrm>
            <a:off x="4456898" y="5324105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PoljeZBesedilom 52">
            <a:extLst>
              <a:ext uri="{FF2B5EF4-FFF2-40B4-BE49-F238E27FC236}">
                <a16:creationId xmlns:a16="http://schemas.microsoft.com/office/drawing/2014/main" id="{85A908F3-6E00-44D7-8360-D40FDC5B9EC7}"/>
              </a:ext>
            </a:extLst>
          </p:cNvPr>
          <p:cNvSpPr txBox="1"/>
          <p:nvPr/>
        </p:nvSpPr>
        <p:spPr>
          <a:xfrm>
            <a:off x="4456898" y="541523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2</a:t>
            </a:r>
          </a:p>
        </p:txBody>
      </p:sp>
      <p:sp>
        <p:nvSpPr>
          <p:cNvPr id="56" name="Elipsa 55">
            <a:extLst>
              <a:ext uri="{FF2B5EF4-FFF2-40B4-BE49-F238E27FC236}">
                <a16:creationId xmlns:a16="http://schemas.microsoft.com/office/drawing/2014/main" id="{F3C42586-B2C7-418E-A669-DD77D7D70C8F}"/>
              </a:ext>
            </a:extLst>
          </p:cNvPr>
          <p:cNvSpPr/>
          <p:nvPr/>
        </p:nvSpPr>
        <p:spPr>
          <a:xfrm>
            <a:off x="7506462" y="5283939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CD15FE9B-18E7-4E94-91E0-3B135B0DCD63}"/>
              </a:ext>
            </a:extLst>
          </p:cNvPr>
          <p:cNvSpPr txBox="1"/>
          <p:nvPr/>
        </p:nvSpPr>
        <p:spPr>
          <a:xfrm>
            <a:off x="7516972" y="537506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 2</a:t>
            </a:r>
          </a:p>
        </p:txBody>
      </p:sp>
      <p:sp>
        <p:nvSpPr>
          <p:cNvPr id="58" name="Elipsa 57">
            <a:extLst>
              <a:ext uri="{FF2B5EF4-FFF2-40B4-BE49-F238E27FC236}">
                <a16:creationId xmlns:a16="http://schemas.microsoft.com/office/drawing/2014/main" id="{9D88D198-E498-4D31-AAC8-6EA91478BC84}"/>
              </a:ext>
            </a:extLst>
          </p:cNvPr>
          <p:cNvSpPr/>
          <p:nvPr/>
        </p:nvSpPr>
        <p:spPr>
          <a:xfrm>
            <a:off x="8333918" y="5291064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7EDF0083-1E41-4C43-BAF9-5F6A311F6D9D}"/>
              </a:ext>
            </a:extLst>
          </p:cNvPr>
          <p:cNvSpPr txBox="1"/>
          <p:nvPr/>
        </p:nvSpPr>
        <p:spPr>
          <a:xfrm>
            <a:off x="8333918" y="5382194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2</a:t>
            </a:r>
          </a:p>
        </p:txBody>
      </p:sp>
      <p:sp>
        <p:nvSpPr>
          <p:cNvPr id="60" name="Elipsa 59">
            <a:extLst>
              <a:ext uri="{FF2B5EF4-FFF2-40B4-BE49-F238E27FC236}">
                <a16:creationId xmlns:a16="http://schemas.microsoft.com/office/drawing/2014/main" id="{3C4F26FC-920A-49AB-ACFC-937F82D5E74B}"/>
              </a:ext>
            </a:extLst>
          </p:cNvPr>
          <p:cNvSpPr/>
          <p:nvPr/>
        </p:nvSpPr>
        <p:spPr>
          <a:xfrm>
            <a:off x="9218607" y="5339258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36DC511E-FDD7-4061-B88B-75322C17C3EA}"/>
              </a:ext>
            </a:extLst>
          </p:cNvPr>
          <p:cNvSpPr txBox="1"/>
          <p:nvPr/>
        </p:nvSpPr>
        <p:spPr>
          <a:xfrm>
            <a:off x="9218607" y="543038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o: 2</a:t>
            </a:r>
          </a:p>
        </p:txBody>
      </p:sp>
      <p:sp>
        <p:nvSpPr>
          <p:cNvPr id="62" name="Elipsa 61">
            <a:extLst>
              <a:ext uri="{FF2B5EF4-FFF2-40B4-BE49-F238E27FC236}">
                <a16:creationId xmlns:a16="http://schemas.microsoft.com/office/drawing/2014/main" id="{2CB4C880-AEFA-4CB8-8F99-4BEA98CD41ED}"/>
              </a:ext>
            </a:extLst>
          </p:cNvPr>
          <p:cNvSpPr/>
          <p:nvPr/>
        </p:nvSpPr>
        <p:spPr>
          <a:xfrm>
            <a:off x="3103057" y="4539668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7A96B25C-2DA7-4D53-908A-4E32F1C92267}"/>
              </a:ext>
            </a:extLst>
          </p:cNvPr>
          <p:cNvSpPr txBox="1"/>
          <p:nvPr/>
        </p:nvSpPr>
        <p:spPr>
          <a:xfrm>
            <a:off x="3103057" y="4658252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k: 3</a:t>
            </a:r>
          </a:p>
        </p:txBody>
      </p:sp>
      <p:sp>
        <p:nvSpPr>
          <p:cNvPr id="64" name="Elipsa 63">
            <a:extLst>
              <a:ext uri="{FF2B5EF4-FFF2-40B4-BE49-F238E27FC236}">
                <a16:creationId xmlns:a16="http://schemas.microsoft.com/office/drawing/2014/main" id="{C80200A5-2935-4AA8-AD19-A24F9349E9AE}"/>
              </a:ext>
            </a:extLst>
          </p:cNvPr>
          <p:cNvSpPr/>
          <p:nvPr/>
        </p:nvSpPr>
        <p:spPr>
          <a:xfrm>
            <a:off x="5124143" y="451214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PoljeZBesedilom 64">
            <a:extLst>
              <a:ext uri="{FF2B5EF4-FFF2-40B4-BE49-F238E27FC236}">
                <a16:creationId xmlns:a16="http://schemas.microsoft.com/office/drawing/2014/main" id="{843A3E53-C2E4-43EB-A23A-597FAC692889}"/>
              </a:ext>
            </a:extLst>
          </p:cNvPr>
          <p:cNvSpPr txBox="1"/>
          <p:nvPr/>
        </p:nvSpPr>
        <p:spPr>
          <a:xfrm>
            <a:off x="5124143" y="463072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4</a:t>
            </a:r>
          </a:p>
        </p:txBody>
      </p:sp>
      <p:sp>
        <p:nvSpPr>
          <p:cNvPr id="66" name="Elipsa 65">
            <a:extLst>
              <a:ext uri="{FF2B5EF4-FFF2-40B4-BE49-F238E27FC236}">
                <a16:creationId xmlns:a16="http://schemas.microsoft.com/office/drawing/2014/main" id="{D16A46ED-0880-46D3-9263-CEF8487687AE}"/>
              </a:ext>
            </a:extLst>
          </p:cNvPr>
          <p:cNvSpPr/>
          <p:nvPr/>
        </p:nvSpPr>
        <p:spPr>
          <a:xfrm>
            <a:off x="5999428" y="447831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PoljeZBesedilom 66">
            <a:extLst>
              <a:ext uri="{FF2B5EF4-FFF2-40B4-BE49-F238E27FC236}">
                <a16:creationId xmlns:a16="http://schemas.microsoft.com/office/drawing/2014/main" id="{78EA761C-ECD0-414F-9116-E21C05DC0A52}"/>
              </a:ext>
            </a:extLst>
          </p:cNvPr>
          <p:cNvSpPr txBox="1"/>
          <p:nvPr/>
        </p:nvSpPr>
        <p:spPr>
          <a:xfrm>
            <a:off x="5999428" y="460093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 ': 4</a:t>
            </a:r>
          </a:p>
        </p:txBody>
      </p:sp>
      <p:sp>
        <p:nvSpPr>
          <p:cNvPr id="68" name="Elipsa 67">
            <a:extLst>
              <a:ext uri="{FF2B5EF4-FFF2-40B4-BE49-F238E27FC236}">
                <a16:creationId xmlns:a16="http://schemas.microsoft.com/office/drawing/2014/main" id="{2935696F-83D7-4F48-BE77-5D6D35E3872F}"/>
              </a:ext>
            </a:extLst>
          </p:cNvPr>
          <p:cNvSpPr/>
          <p:nvPr/>
        </p:nvSpPr>
        <p:spPr>
          <a:xfrm>
            <a:off x="6902597" y="449067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PoljeZBesedilom 68">
            <a:extLst>
              <a:ext uri="{FF2B5EF4-FFF2-40B4-BE49-F238E27FC236}">
                <a16:creationId xmlns:a16="http://schemas.microsoft.com/office/drawing/2014/main" id="{1106B21E-343E-4882-9B41-79EB0B453B96}"/>
              </a:ext>
            </a:extLst>
          </p:cNvPr>
          <p:cNvSpPr txBox="1"/>
          <p:nvPr/>
        </p:nvSpPr>
        <p:spPr>
          <a:xfrm>
            <a:off x="6902597" y="461329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4</a:t>
            </a:r>
          </a:p>
        </p:txBody>
      </p:sp>
      <p:sp>
        <p:nvSpPr>
          <p:cNvPr id="70" name="Elipsa 69">
            <a:extLst>
              <a:ext uri="{FF2B5EF4-FFF2-40B4-BE49-F238E27FC236}">
                <a16:creationId xmlns:a16="http://schemas.microsoft.com/office/drawing/2014/main" id="{DF8C4DCF-E2A9-406F-8BC1-008047986632}"/>
              </a:ext>
            </a:extLst>
          </p:cNvPr>
          <p:cNvSpPr/>
          <p:nvPr/>
        </p:nvSpPr>
        <p:spPr>
          <a:xfrm>
            <a:off x="1208292" y="375037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PoljeZBesedilom 70">
            <a:extLst>
              <a:ext uri="{FF2B5EF4-FFF2-40B4-BE49-F238E27FC236}">
                <a16:creationId xmlns:a16="http://schemas.microsoft.com/office/drawing/2014/main" id="{D734ECB0-C526-4F14-938E-D6487A133EC6}"/>
              </a:ext>
            </a:extLst>
          </p:cNvPr>
          <p:cNvSpPr txBox="1"/>
          <p:nvPr/>
        </p:nvSpPr>
        <p:spPr>
          <a:xfrm>
            <a:off x="1208292" y="387300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5</a:t>
            </a:r>
          </a:p>
        </p:txBody>
      </p:sp>
      <p:sp>
        <p:nvSpPr>
          <p:cNvPr id="72" name="Elipsa 71">
            <a:extLst>
              <a:ext uri="{FF2B5EF4-FFF2-40B4-BE49-F238E27FC236}">
                <a16:creationId xmlns:a16="http://schemas.microsoft.com/office/drawing/2014/main" id="{D4E06204-63B9-4C74-9716-B3727CE839C8}"/>
              </a:ext>
            </a:extLst>
          </p:cNvPr>
          <p:cNvSpPr/>
          <p:nvPr/>
        </p:nvSpPr>
        <p:spPr>
          <a:xfrm>
            <a:off x="10064328" y="5339258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PoljeZBesedilom 72">
            <a:extLst>
              <a:ext uri="{FF2B5EF4-FFF2-40B4-BE49-F238E27FC236}">
                <a16:creationId xmlns:a16="http://schemas.microsoft.com/office/drawing/2014/main" id="{40B5E830-E48F-4C08-BBDF-7435B2F95173}"/>
              </a:ext>
            </a:extLst>
          </p:cNvPr>
          <p:cNvSpPr txBox="1"/>
          <p:nvPr/>
        </p:nvSpPr>
        <p:spPr>
          <a:xfrm>
            <a:off x="10074838" y="5457842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4D2C7895-DC10-49D3-B4F1-602D586C8F95}"/>
              </a:ext>
            </a:extLst>
          </p:cNvPr>
          <p:cNvCxnSpPr>
            <a:cxnSpLocks/>
            <a:stCxn id="37" idx="0"/>
            <a:endCxn id="72" idx="3"/>
          </p:cNvCxnSpPr>
          <p:nvPr/>
        </p:nvCxnSpPr>
        <p:spPr>
          <a:xfrm flipV="1">
            <a:off x="9906590" y="5787544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52A9CEC9-9E26-4739-88A3-73AD8C8B13DF}"/>
              </a:ext>
            </a:extLst>
          </p:cNvPr>
          <p:cNvCxnSpPr>
            <a:cxnSpLocks/>
            <a:stCxn id="40" idx="0"/>
            <a:endCxn id="72" idx="5"/>
          </p:cNvCxnSpPr>
          <p:nvPr/>
        </p:nvCxnSpPr>
        <p:spPr>
          <a:xfrm flipH="1" flipV="1">
            <a:off x="10512793" y="5787544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a 35">
            <a:extLst>
              <a:ext uri="{FF2B5EF4-FFF2-40B4-BE49-F238E27FC236}">
                <a16:creationId xmlns:a16="http://schemas.microsoft.com/office/drawing/2014/main" id="{9F5C1047-470E-4008-94DF-0BF74814A3F7}"/>
              </a:ext>
            </a:extLst>
          </p:cNvPr>
          <p:cNvSpPr/>
          <p:nvPr/>
        </p:nvSpPr>
        <p:spPr>
          <a:xfrm>
            <a:off x="2050096" y="455891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9890E2FD-BF41-489F-854B-86E3F43AE6EC}"/>
              </a:ext>
            </a:extLst>
          </p:cNvPr>
          <p:cNvSpPr txBox="1"/>
          <p:nvPr/>
        </p:nvSpPr>
        <p:spPr>
          <a:xfrm>
            <a:off x="2060606" y="467749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1" name="Raven povezovalnik 40">
            <a:extLst>
              <a:ext uri="{FF2B5EF4-FFF2-40B4-BE49-F238E27FC236}">
                <a16:creationId xmlns:a16="http://schemas.microsoft.com/office/drawing/2014/main" id="{20B90BCC-0778-4717-922A-7046F1355307}"/>
              </a:ext>
            </a:extLst>
          </p:cNvPr>
          <p:cNvCxnSpPr>
            <a:endCxn id="36" idx="3"/>
          </p:cNvCxnSpPr>
          <p:nvPr/>
        </p:nvCxnSpPr>
        <p:spPr>
          <a:xfrm flipV="1">
            <a:off x="1892358" y="5007201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en povezovalnik 42">
            <a:extLst>
              <a:ext uri="{FF2B5EF4-FFF2-40B4-BE49-F238E27FC236}">
                <a16:creationId xmlns:a16="http://schemas.microsoft.com/office/drawing/2014/main" id="{B7EBC2D8-F01C-4A90-A7C9-E12409C0BEA7}"/>
              </a:ext>
            </a:extLst>
          </p:cNvPr>
          <p:cNvCxnSpPr>
            <a:endCxn id="36" idx="5"/>
          </p:cNvCxnSpPr>
          <p:nvPr/>
        </p:nvCxnSpPr>
        <p:spPr>
          <a:xfrm flipH="1" flipV="1">
            <a:off x="2498561" y="5007201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a 45">
            <a:extLst>
              <a:ext uri="{FF2B5EF4-FFF2-40B4-BE49-F238E27FC236}">
                <a16:creationId xmlns:a16="http://schemas.microsoft.com/office/drawing/2014/main" id="{18BF8B2C-4B80-46A1-A0AD-F0628A4968D5}"/>
              </a:ext>
            </a:extLst>
          </p:cNvPr>
          <p:cNvSpPr/>
          <p:nvPr/>
        </p:nvSpPr>
        <p:spPr>
          <a:xfrm>
            <a:off x="4038769" y="451214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9223EB9C-D98F-40AA-8F11-474F7A1442B6}"/>
              </a:ext>
            </a:extLst>
          </p:cNvPr>
          <p:cNvSpPr txBox="1"/>
          <p:nvPr/>
        </p:nvSpPr>
        <p:spPr>
          <a:xfrm>
            <a:off x="4049279" y="463072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54" name="Raven povezovalnik 53">
            <a:extLst>
              <a:ext uri="{FF2B5EF4-FFF2-40B4-BE49-F238E27FC236}">
                <a16:creationId xmlns:a16="http://schemas.microsoft.com/office/drawing/2014/main" id="{D2BE8489-4852-4F0D-9531-8A08854223F7}"/>
              </a:ext>
            </a:extLst>
          </p:cNvPr>
          <p:cNvCxnSpPr>
            <a:endCxn id="46" idx="3"/>
          </p:cNvCxnSpPr>
          <p:nvPr/>
        </p:nvCxnSpPr>
        <p:spPr>
          <a:xfrm flipV="1">
            <a:off x="3881031" y="4960428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en povezovalnik 54">
            <a:extLst>
              <a:ext uri="{FF2B5EF4-FFF2-40B4-BE49-F238E27FC236}">
                <a16:creationId xmlns:a16="http://schemas.microsoft.com/office/drawing/2014/main" id="{DCC445AD-D6E7-47BA-9D30-73871284878C}"/>
              </a:ext>
            </a:extLst>
          </p:cNvPr>
          <p:cNvCxnSpPr>
            <a:endCxn id="46" idx="5"/>
          </p:cNvCxnSpPr>
          <p:nvPr/>
        </p:nvCxnSpPr>
        <p:spPr>
          <a:xfrm flipH="1" flipV="1">
            <a:off x="4487234" y="4960428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a 73">
            <a:extLst>
              <a:ext uri="{FF2B5EF4-FFF2-40B4-BE49-F238E27FC236}">
                <a16:creationId xmlns:a16="http://schemas.microsoft.com/office/drawing/2014/main" id="{CC41E31E-3B6C-4526-88FC-42AC191684FE}"/>
              </a:ext>
            </a:extLst>
          </p:cNvPr>
          <p:cNvSpPr/>
          <p:nvPr/>
        </p:nvSpPr>
        <p:spPr>
          <a:xfrm>
            <a:off x="7913350" y="448675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PoljeZBesedilom 74">
            <a:extLst>
              <a:ext uri="{FF2B5EF4-FFF2-40B4-BE49-F238E27FC236}">
                <a16:creationId xmlns:a16="http://schemas.microsoft.com/office/drawing/2014/main" id="{ACD254F2-2ECA-41AF-B36A-FC0C1C3AC7CE}"/>
              </a:ext>
            </a:extLst>
          </p:cNvPr>
          <p:cNvSpPr txBox="1"/>
          <p:nvPr/>
        </p:nvSpPr>
        <p:spPr>
          <a:xfrm>
            <a:off x="7923860" y="460534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76" name="Raven povezovalnik 75">
            <a:extLst>
              <a:ext uri="{FF2B5EF4-FFF2-40B4-BE49-F238E27FC236}">
                <a16:creationId xmlns:a16="http://schemas.microsoft.com/office/drawing/2014/main" id="{428149EB-686C-4815-862B-10F6985E3C61}"/>
              </a:ext>
            </a:extLst>
          </p:cNvPr>
          <p:cNvCxnSpPr>
            <a:endCxn id="74" idx="3"/>
          </p:cNvCxnSpPr>
          <p:nvPr/>
        </p:nvCxnSpPr>
        <p:spPr>
          <a:xfrm flipV="1">
            <a:off x="7755612" y="4935045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aven povezovalnik 76">
            <a:extLst>
              <a:ext uri="{FF2B5EF4-FFF2-40B4-BE49-F238E27FC236}">
                <a16:creationId xmlns:a16="http://schemas.microsoft.com/office/drawing/2014/main" id="{2B172B70-91A5-4AFA-8B95-62B476C431B0}"/>
              </a:ext>
            </a:extLst>
          </p:cNvPr>
          <p:cNvCxnSpPr>
            <a:endCxn id="74" idx="5"/>
          </p:cNvCxnSpPr>
          <p:nvPr/>
        </p:nvCxnSpPr>
        <p:spPr>
          <a:xfrm flipH="1" flipV="1">
            <a:off x="8361815" y="4935045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lipsa 81">
            <a:extLst>
              <a:ext uri="{FF2B5EF4-FFF2-40B4-BE49-F238E27FC236}">
                <a16:creationId xmlns:a16="http://schemas.microsoft.com/office/drawing/2014/main" id="{79EB858B-EA58-45FE-9B3A-82ECB2C068B3}"/>
              </a:ext>
            </a:extLst>
          </p:cNvPr>
          <p:cNvSpPr/>
          <p:nvPr/>
        </p:nvSpPr>
        <p:spPr>
          <a:xfrm>
            <a:off x="9605353" y="449784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PoljeZBesedilom 82">
            <a:extLst>
              <a:ext uri="{FF2B5EF4-FFF2-40B4-BE49-F238E27FC236}">
                <a16:creationId xmlns:a16="http://schemas.microsoft.com/office/drawing/2014/main" id="{D488B0A6-3D6C-4E30-A3EF-43A6E282E9A7}"/>
              </a:ext>
            </a:extLst>
          </p:cNvPr>
          <p:cNvSpPr txBox="1"/>
          <p:nvPr/>
        </p:nvSpPr>
        <p:spPr>
          <a:xfrm>
            <a:off x="9615863" y="461642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84" name="Raven povezovalnik 83">
            <a:extLst>
              <a:ext uri="{FF2B5EF4-FFF2-40B4-BE49-F238E27FC236}">
                <a16:creationId xmlns:a16="http://schemas.microsoft.com/office/drawing/2014/main" id="{CEBFE457-5008-4E77-9867-94732464CC68}"/>
              </a:ext>
            </a:extLst>
          </p:cNvPr>
          <p:cNvCxnSpPr>
            <a:endCxn id="82" idx="3"/>
          </p:cNvCxnSpPr>
          <p:nvPr/>
        </p:nvCxnSpPr>
        <p:spPr>
          <a:xfrm flipV="1">
            <a:off x="9447615" y="4946130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aven povezovalnik 84">
            <a:extLst>
              <a:ext uri="{FF2B5EF4-FFF2-40B4-BE49-F238E27FC236}">
                <a16:creationId xmlns:a16="http://schemas.microsoft.com/office/drawing/2014/main" id="{A7DA53BC-14EF-4DD4-9934-4F4E5CB6647D}"/>
              </a:ext>
            </a:extLst>
          </p:cNvPr>
          <p:cNvCxnSpPr>
            <a:endCxn id="82" idx="5"/>
          </p:cNvCxnSpPr>
          <p:nvPr/>
        </p:nvCxnSpPr>
        <p:spPr>
          <a:xfrm flipH="1" flipV="1">
            <a:off x="10053818" y="4946130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ipsa 77">
            <a:extLst>
              <a:ext uri="{FF2B5EF4-FFF2-40B4-BE49-F238E27FC236}">
                <a16:creationId xmlns:a16="http://schemas.microsoft.com/office/drawing/2014/main" id="{3436C647-ECE2-461C-965D-9F025434ED57}"/>
              </a:ext>
            </a:extLst>
          </p:cNvPr>
          <p:cNvSpPr/>
          <p:nvPr/>
        </p:nvSpPr>
        <p:spPr>
          <a:xfrm>
            <a:off x="2540260" y="3764317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PoljeZBesedilom 78">
            <a:extLst>
              <a:ext uri="{FF2B5EF4-FFF2-40B4-BE49-F238E27FC236}">
                <a16:creationId xmlns:a16="http://schemas.microsoft.com/office/drawing/2014/main" id="{3B62304F-7731-4CD3-BB46-06C754909F65}"/>
              </a:ext>
            </a:extLst>
          </p:cNvPr>
          <p:cNvSpPr txBox="1"/>
          <p:nvPr/>
        </p:nvSpPr>
        <p:spPr>
          <a:xfrm>
            <a:off x="2550770" y="388290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80" name="Raven povezovalnik 79">
            <a:extLst>
              <a:ext uri="{FF2B5EF4-FFF2-40B4-BE49-F238E27FC236}">
                <a16:creationId xmlns:a16="http://schemas.microsoft.com/office/drawing/2014/main" id="{549519FD-D892-4127-96BB-D6FBFA4ED97D}"/>
              </a:ext>
            </a:extLst>
          </p:cNvPr>
          <p:cNvCxnSpPr>
            <a:endCxn id="78" idx="3"/>
          </p:cNvCxnSpPr>
          <p:nvPr/>
        </p:nvCxnSpPr>
        <p:spPr>
          <a:xfrm flipV="1">
            <a:off x="2382522" y="4212603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aven povezovalnik 80">
            <a:extLst>
              <a:ext uri="{FF2B5EF4-FFF2-40B4-BE49-F238E27FC236}">
                <a16:creationId xmlns:a16="http://schemas.microsoft.com/office/drawing/2014/main" id="{E1F9C3C3-4F60-42C4-8025-3720C32D377E}"/>
              </a:ext>
            </a:extLst>
          </p:cNvPr>
          <p:cNvCxnSpPr>
            <a:endCxn id="78" idx="5"/>
          </p:cNvCxnSpPr>
          <p:nvPr/>
        </p:nvCxnSpPr>
        <p:spPr>
          <a:xfrm flipH="1" flipV="1">
            <a:off x="2988725" y="4212603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ipsa 85">
            <a:extLst>
              <a:ext uri="{FF2B5EF4-FFF2-40B4-BE49-F238E27FC236}">
                <a16:creationId xmlns:a16="http://schemas.microsoft.com/office/drawing/2014/main" id="{E7FF0F4A-5D98-4596-B19F-3DEC1514D830}"/>
              </a:ext>
            </a:extLst>
          </p:cNvPr>
          <p:cNvSpPr/>
          <p:nvPr/>
        </p:nvSpPr>
        <p:spPr>
          <a:xfrm>
            <a:off x="4573719" y="372210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PoljeZBesedilom 86">
            <a:extLst>
              <a:ext uri="{FF2B5EF4-FFF2-40B4-BE49-F238E27FC236}">
                <a16:creationId xmlns:a16="http://schemas.microsoft.com/office/drawing/2014/main" id="{3176A816-6231-404D-BCED-A873CB51ECF6}"/>
              </a:ext>
            </a:extLst>
          </p:cNvPr>
          <p:cNvSpPr txBox="1"/>
          <p:nvPr/>
        </p:nvSpPr>
        <p:spPr>
          <a:xfrm>
            <a:off x="4584229" y="384068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88" name="Raven povezovalnik 87">
            <a:extLst>
              <a:ext uri="{FF2B5EF4-FFF2-40B4-BE49-F238E27FC236}">
                <a16:creationId xmlns:a16="http://schemas.microsoft.com/office/drawing/2014/main" id="{0F3B2992-095E-445B-BBF7-94A0DBE2F6EB}"/>
              </a:ext>
            </a:extLst>
          </p:cNvPr>
          <p:cNvCxnSpPr>
            <a:cxnSpLocks/>
            <a:endCxn id="86" idx="3"/>
          </p:cNvCxnSpPr>
          <p:nvPr/>
        </p:nvCxnSpPr>
        <p:spPr>
          <a:xfrm flipV="1">
            <a:off x="4415981" y="4170390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aven povezovalnik 88">
            <a:extLst>
              <a:ext uri="{FF2B5EF4-FFF2-40B4-BE49-F238E27FC236}">
                <a16:creationId xmlns:a16="http://schemas.microsoft.com/office/drawing/2014/main" id="{A141176F-E229-4902-9376-49A866CD69E8}"/>
              </a:ext>
            </a:extLst>
          </p:cNvPr>
          <p:cNvCxnSpPr>
            <a:cxnSpLocks/>
            <a:endCxn id="86" idx="5"/>
          </p:cNvCxnSpPr>
          <p:nvPr/>
        </p:nvCxnSpPr>
        <p:spPr>
          <a:xfrm flipH="1" flipV="1">
            <a:off x="5022184" y="4170390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ipsa 89">
            <a:extLst>
              <a:ext uri="{FF2B5EF4-FFF2-40B4-BE49-F238E27FC236}">
                <a16:creationId xmlns:a16="http://schemas.microsoft.com/office/drawing/2014/main" id="{95FC367E-F298-48B7-BCEA-3FC745489334}"/>
              </a:ext>
            </a:extLst>
          </p:cNvPr>
          <p:cNvSpPr/>
          <p:nvPr/>
        </p:nvSpPr>
        <p:spPr>
          <a:xfrm>
            <a:off x="6457140" y="368726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PoljeZBesedilom 90">
            <a:extLst>
              <a:ext uri="{FF2B5EF4-FFF2-40B4-BE49-F238E27FC236}">
                <a16:creationId xmlns:a16="http://schemas.microsoft.com/office/drawing/2014/main" id="{88752944-C9FE-4BE1-86F0-78A743A68E15}"/>
              </a:ext>
            </a:extLst>
          </p:cNvPr>
          <p:cNvSpPr txBox="1"/>
          <p:nvPr/>
        </p:nvSpPr>
        <p:spPr>
          <a:xfrm>
            <a:off x="6437291" y="379597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92" name="Raven povezovalnik 91">
            <a:extLst>
              <a:ext uri="{FF2B5EF4-FFF2-40B4-BE49-F238E27FC236}">
                <a16:creationId xmlns:a16="http://schemas.microsoft.com/office/drawing/2014/main" id="{150F8217-CE14-4E8C-B2D6-347A889B6608}"/>
              </a:ext>
            </a:extLst>
          </p:cNvPr>
          <p:cNvCxnSpPr>
            <a:cxnSpLocks/>
          </p:cNvCxnSpPr>
          <p:nvPr/>
        </p:nvCxnSpPr>
        <p:spPr>
          <a:xfrm flipV="1">
            <a:off x="6269043" y="4125679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aven povezovalnik 92">
            <a:extLst>
              <a:ext uri="{FF2B5EF4-FFF2-40B4-BE49-F238E27FC236}">
                <a16:creationId xmlns:a16="http://schemas.microsoft.com/office/drawing/2014/main" id="{2B341466-46D6-4D0C-A6A4-FEB9EA25B5E2}"/>
              </a:ext>
            </a:extLst>
          </p:cNvPr>
          <p:cNvCxnSpPr>
            <a:cxnSpLocks/>
          </p:cNvCxnSpPr>
          <p:nvPr/>
        </p:nvCxnSpPr>
        <p:spPr>
          <a:xfrm flipH="1" flipV="1">
            <a:off x="6875246" y="4125679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Elipsa 93">
            <a:extLst>
              <a:ext uri="{FF2B5EF4-FFF2-40B4-BE49-F238E27FC236}">
                <a16:creationId xmlns:a16="http://schemas.microsoft.com/office/drawing/2014/main" id="{F2AD1BD9-291E-4FB1-8F87-3E52A4BF3F68}"/>
              </a:ext>
            </a:extLst>
          </p:cNvPr>
          <p:cNvSpPr/>
          <p:nvPr/>
        </p:nvSpPr>
        <p:spPr>
          <a:xfrm>
            <a:off x="8756610" y="350169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PoljeZBesedilom 94">
            <a:extLst>
              <a:ext uri="{FF2B5EF4-FFF2-40B4-BE49-F238E27FC236}">
                <a16:creationId xmlns:a16="http://schemas.microsoft.com/office/drawing/2014/main" id="{9D9864DC-7E52-4E82-95CB-C5C1CAECC784}"/>
              </a:ext>
            </a:extLst>
          </p:cNvPr>
          <p:cNvSpPr txBox="1"/>
          <p:nvPr/>
        </p:nvSpPr>
        <p:spPr>
          <a:xfrm>
            <a:off x="8767120" y="362027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96" name="Raven povezovalnik 95">
            <a:extLst>
              <a:ext uri="{FF2B5EF4-FFF2-40B4-BE49-F238E27FC236}">
                <a16:creationId xmlns:a16="http://schemas.microsoft.com/office/drawing/2014/main" id="{98484DCE-8749-435D-BB06-AE4664C691C0}"/>
              </a:ext>
            </a:extLst>
          </p:cNvPr>
          <p:cNvCxnSpPr>
            <a:cxnSpLocks/>
            <a:stCxn id="74" idx="0"/>
            <a:endCxn id="94" idx="3"/>
          </p:cNvCxnSpPr>
          <p:nvPr/>
        </p:nvCxnSpPr>
        <p:spPr>
          <a:xfrm flipV="1">
            <a:off x="8176055" y="3949980"/>
            <a:ext cx="657499" cy="536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aven povezovalnik 96">
            <a:extLst>
              <a:ext uri="{FF2B5EF4-FFF2-40B4-BE49-F238E27FC236}">
                <a16:creationId xmlns:a16="http://schemas.microsoft.com/office/drawing/2014/main" id="{053BE0D1-5B06-4E51-9996-03CD5A1604E4}"/>
              </a:ext>
            </a:extLst>
          </p:cNvPr>
          <p:cNvCxnSpPr>
            <a:cxnSpLocks/>
            <a:stCxn id="82" idx="0"/>
            <a:endCxn id="94" idx="5"/>
          </p:cNvCxnSpPr>
          <p:nvPr/>
        </p:nvCxnSpPr>
        <p:spPr>
          <a:xfrm flipH="1" flipV="1">
            <a:off x="9205075" y="3949980"/>
            <a:ext cx="662983" cy="547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ipsa 97">
            <a:extLst>
              <a:ext uri="{FF2B5EF4-FFF2-40B4-BE49-F238E27FC236}">
                <a16:creationId xmlns:a16="http://schemas.microsoft.com/office/drawing/2014/main" id="{D7D4E654-92D0-4B22-915D-6120E7D024F7}"/>
              </a:ext>
            </a:extLst>
          </p:cNvPr>
          <p:cNvSpPr/>
          <p:nvPr/>
        </p:nvSpPr>
        <p:spPr>
          <a:xfrm>
            <a:off x="1853825" y="273850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PoljeZBesedilom 98">
            <a:extLst>
              <a:ext uri="{FF2B5EF4-FFF2-40B4-BE49-F238E27FC236}">
                <a16:creationId xmlns:a16="http://schemas.microsoft.com/office/drawing/2014/main" id="{8B14D774-3F35-417A-859F-28708E636613}"/>
              </a:ext>
            </a:extLst>
          </p:cNvPr>
          <p:cNvSpPr txBox="1"/>
          <p:nvPr/>
        </p:nvSpPr>
        <p:spPr>
          <a:xfrm>
            <a:off x="1864335" y="285708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100" name="Raven povezovalnik 99">
            <a:extLst>
              <a:ext uri="{FF2B5EF4-FFF2-40B4-BE49-F238E27FC236}">
                <a16:creationId xmlns:a16="http://schemas.microsoft.com/office/drawing/2014/main" id="{37AB6EAA-3DED-4918-B17F-98DEBD7070CD}"/>
              </a:ext>
            </a:extLst>
          </p:cNvPr>
          <p:cNvCxnSpPr>
            <a:cxnSpLocks/>
            <a:stCxn id="70" idx="0"/>
            <a:endCxn id="98" idx="3"/>
          </p:cNvCxnSpPr>
          <p:nvPr/>
        </p:nvCxnSpPr>
        <p:spPr>
          <a:xfrm flipV="1">
            <a:off x="1470997" y="3186790"/>
            <a:ext cx="459772" cy="563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aven povezovalnik 100">
            <a:extLst>
              <a:ext uri="{FF2B5EF4-FFF2-40B4-BE49-F238E27FC236}">
                <a16:creationId xmlns:a16="http://schemas.microsoft.com/office/drawing/2014/main" id="{0167FC71-1804-411B-976C-461C730E7DB3}"/>
              </a:ext>
            </a:extLst>
          </p:cNvPr>
          <p:cNvCxnSpPr>
            <a:cxnSpLocks/>
            <a:stCxn id="78" idx="0"/>
            <a:endCxn id="98" idx="5"/>
          </p:cNvCxnSpPr>
          <p:nvPr/>
        </p:nvCxnSpPr>
        <p:spPr>
          <a:xfrm flipH="1" flipV="1">
            <a:off x="2302290" y="3186790"/>
            <a:ext cx="500675" cy="577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26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lipsa 36">
            <a:extLst>
              <a:ext uri="{FF2B5EF4-FFF2-40B4-BE49-F238E27FC236}">
                <a16:creationId xmlns:a16="http://schemas.microsoft.com/office/drawing/2014/main" id="{D2AF55BC-3524-4FED-98CB-45CB38949DE1}"/>
              </a:ext>
            </a:extLst>
          </p:cNvPr>
          <p:cNvSpPr/>
          <p:nvPr/>
        </p:nvSpPr>
        <p:spPr>
          <a:xfrm>
            <a:off x="6746889" y="618255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891C7E0E-9951-4113-A81A-FDC97AC4EAA1}"/>
              </a:ext>
            </a:extLst>
          </p:cNvPr>
          <p:cNvSpPr txBox="1"/>
          <p:nvPr/>
        </p:nvSpPr>
        <p:spPr>
          <a:xfrm>
            <a:off x="6746889" y="630113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76DDAB53-5356-40B2-A211-FB21C754C3BB}"/>
              </a:ext>
            </a:extLst>
          </p:cNvPr>
          <p:cNvSpPr/>
          <p:nvPr/>
        </p:nvSpPr>
        <p:spPr>
          <a:xfrm>
            <a:off x="7596577" y="618255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0FA4075C-8789-4E0B-9D23-F3EAC075FE59}"/>
              </a:ext>
            </a:extLst>
          </p:cNvPr>
          <p:cNvSpPr txBox="1"/>
          <p:nvPr/>
        </p:nvSpPr>
        <p:spPr>
          <a:xfrm>
            <a:off x="7596577" y="630113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u: 1</a:t>
            </a:r>
          </a:p>
        </p:txBody>
      </p:sp>
      <p:sp>
        <p:nvSpPr>
          <p:cNvPr id="44" name="Elipsa 43">
            <a:extLst>
              <a:ext uri="{FF2B5EF4-FFF2-40B4-BE49-F238E27FC236}">
                <a16:creationId xmlns:a16="http://schemas.microsoft.com/office/drawing/2014/main" id="{CF4BEC3D-9AAB-4A6E-B7D1-63211144091E}"/>
              </a:ext>
            </a:extLst>
          </p:cNvPr>
          <p:cNvSpPr/>
          <p:nvPr/>
        </p:nvSpPr>
        <p:spPr>
          <a:xfrm>
            <a:off x="8678770" y="6201538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83F90B2E-8025-4895-91EE-A42293E38371}"/>
              </a:ext>
            </a:extLst>
          </p:cNvPr>
          <p:cNvSpPr txBox="1"/>
          <p:nvPr/>
        </p:nvSpPr>
        <p:spPr>
          <a:xfrm>
            <a:off x="8678770" y="629671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1</a:t>
            </a:r>
          </a:p>
        </p:txBody>
      </p:sp>
      <p:sp>
        <p:nvSpPr>
          <p:cNvPr id="47" name="Elipsa 46">
            <a:extLst>
              <a:ext uri="{FF2B5EF4-FFF2-40B4-BE49-F238E27FC236}">
                <a16:creationId xmlns:a16="http://schemas.microsoft.com/office/drawing/2014/main" id="{EFB3FC74-93CE-4BD8-BCD2-2BACE73FC294}"/>
              </a:ext>
            </a:extLst>
          </p:cNvPr>
          <p:cNvSpPr/>
          <p:nvPr/>
        </p:nvSpPr>
        <p:spPr>
          <a:xfrm>
            <a:off x="9506226" y="6210006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BDA17CBF-2B49-42D9-8744-14B733470C6B}"/>
              </a:ext>
            </a:extLst>
          </p:cNvPr>
          <p:cNvSpPr txBox="1"/>
          <p:nvPr/>
        </p:nvSpPr>
        <p:spPr>
          <a:xfrm>
            <a:off x="9506226" y="630113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1</a:t>
            </a:r>
          </a:p>
        </p:txBody>
      </p:sp>
      <p:sp>
        <p:nvSpPr>
          <p:cNvPr id="49" name="Elipsa 48">
            <a:extLst>
              <a:ext uri="{FF2B5EF4-FFF2-40B4-BE49-F238E27FC236}">
                <a16:creationId xmlns:a16="http://schemas.microsoft.com/office/drawing/2014/main" id="{1D09A4B3-BFD1-4D3D-A4DD-C0A481F36774}"/>
              </a:ext>
            </a:extLst>
          </p:cNvPr>
          <p:cNvSpPr/>
          <p:nvPr/>
        </p:nvSpPr>
        <p:spPr>
          <a:xfrm>
            <a:off x="744708" y="5316758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8875D164-FD0B-4D62-9CA4-65FAF911B9DA}"/>
              </a:ext>
            </a:extLst>
          </p:cNvPr>
          <p:cNvSpPr txBox="1"/>
          <p:nvPr/>
        </p:nvSpPr>
        <p:spPr>
          <a:xfrm>
            <a:off x="744708" y="541193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DF662467-4F7A-4946-BD95-46D0097C748A}"/>
              </a:ext>
            </a:extLst>
          </p:cNvPr>
          <p:cNvSpPr/>
          <p:nvPr/>
        </p:nvSpPr>
        <p:spPr>
          <a:xfrm>
            <a:off x="1572164" y="5315270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PoljeZBesedilom 52">
            <a:extLst>
              <a:ext uri="{FF2B5EF4-FFF2-40B4-BE49-F238E27FC236}">
                <a16:creationId xmlns:a16="http://schemas.microsoft.com/office/drawing/2014/main" id="{85A908F3-6E00-44D7-8360-D40FDC5B9EC7}"/>
              </a:ext>
            </a:extLst>
          </p:cNvPr>
          <p:cNvSpPr txBox="1"/>
          <p:nvPr/>
        </p:nvSpPr>
        <p:spPr>
          <a:xfrm>
            <a:off x="1572164" y="540640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2</a:t>
            </a:r>
          </a:p>
        </p:txBody>
      </p:sp>
      <p:sp>
        <p:nvSpPr>
          <p:cNvPr id="56" name="Elipsa 55">
            <a:extLst>
              <a:ext uri="{FF2B5EF4-FFF2-40B4-BE49-F238E27FC236}">
                <a16:creationId xmlns:a16="http://schemas.microsoft.com/office/drawing/2014/main" id="{F3C42586-B2C7-418E-A669-DD77D7D70C8F}"/>
              </a:ext>
            </a:extLst>
          </p:cNvPr>
          <p:cNvSpPr/>
          <p:nvPr/>
        </p:nvSpPr>
        <p:spPr>
          <a:xfrm>
            <a:off x="4609466" y="5315270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CD15FE9B-18E7-4E94-91E0-3B135B0DCD63}"/>
              </a:ext>
            </a:extLst>
          </p:cNvPr>
          <p:cNvSpPr txBox="1"/>
          <p:nvPr/>
        </p:nvSpPr>
        <p:spPr>
          <a:xfrm>
            <a:off x="4619976" y="540640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 2</a:t>
            </a:r>
          </a:p>
        </p:txBody>
      </p:sp>
      <p:sp>
        <p:nvSpPr>
          <p:cNvPr id="58" name="Elipsa 57">
            <a:extLst>
              <a:ext uri="{FF2B5EF4-FFF2-40B4-BE49-F238E27FC236}">
                <a16:creationId xmlns:a16="http://schemas.microsoft.com/office/drawing/2014/main" id="{9D88D198-E498-4D31-AAC8-6EA91478BC84}"/>
              </a:ext>
            </a:extLst>
          </p:cNvPr>
          <p:cNvSpPr/>
          <p:nvPr/>
        </p:nvSpPr>
        <p:spPr>
          <a:xfrm>
            <a:off x="5436922" y="5322395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7EDF0083-1E41-4C43-BAF9-5F6A311F6D9D}"/>
              </a:ext>
            </a:extLst>
          </p:cNvPr>
          <p:cNvSpPr txBox="1"/>
          <p:nvPr/>
        </p:nvSpPr>
        <p:spPr>
          <a:xfrm>
            <a:off x="5436922" y="541352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2</a:t>
            </a:r>
          </a:p>
        </p:txBody>
      </p:sp>
      <p:sp>
        <p:nvSpPr>
          <p:cNvPr id="60" name="Elipsa 59">
            <a:extLst>
              <a:ext uri="{FF2B5EF4-FFF2-40B4-BE49-F238E27FC236}">
                <a16:creationId xmlns:a16="http://schemas.microsoft.com/office/drawing/2014/main" id="{3C4F26FC-920A-49AB-ACFC-937F82D5E74B}"/>
              </a:ext>
            </a:extLst>
          </p:cNvPr>
          <p:cNvSpPr/>
          <p:nvPr/>
        </p:nvSpPr>
        <p:spPr>
          <a:xfrm>
            <a:off x="6321611" y="5370589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36DC511E-FDD7-4061-B88B-75322C17C3EA}"/>
              </a:ext>
            </a:extLst>
          </p:cNvPr>
          <p:cNvSpPr txBox="1"/>
          <p:nvPr/>
        </p:nvSpPr>
        <p:spPr>
          <a:xfrm>
            <a:off x="6321611" y="546171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o: 2</a:t>
            </a:r>
          </a:p>
        </p:txBody>
      </p:sp>
      <p:sp>
        <p:nvSpPr>
          <p:cNvPr id="62" name="Elipsa 61">
            <a:extLst>
              <a:ext uri="{FF2B5EF4-FFF2-40B4-BE49-F238E27FC236}">
                <a16:creationId xmlns:a16="http://schemas.microsoft.com/office/drawing/2014/main" id="{2CB4C880-AEFA-4CB8-8F99-4BEA98CD41ED}"/>
              </a:ext>
            </a:extLst>
          </p:cNvPr>
          <p:cNvSpPr/>
          <p:nvPr/>
        </p:nvSpPr>
        <p:spPr>
          <a:xfrm>
            <a:off x="10121220" y="538296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7A96B25C-2DA7-4D53-908A-4E32F1C92267}"/>
              </a:ext>
            </a:extLst>
          </p:cNvPr>
          <p:cNvSpPr txBox="1"/>
          <p:nvPr/>
        </p:nvSpPr>
        <p:spPr>
          <a:xfrm>
            <a:off x="10121220" y="550154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k: 3</a:t>
            </a:r>
          </a:p>
        </p:txBody>
      </p:sp>
      <p:sp>
        <p:nvSpPr>
          <p:cNvPr id="64" name="Elipsa 63">
            <a:extLst>
              <a:ext uri="{FF2B5EF4-FFF2-40B4-BE49-F238E27FC236}">
                <a16:creationId xmlns:a16="http://schemas.microsoft.com/office/drawing/2014/main" id="{C80200A5-2935-4AA8-AD19-A24F9349E9AE}"/>
              </a:ext>
            </a:extLst>
          </p:cNvPr>
          <p:cNvSpPr/>
          <p:nvPr/>
        </p:nvSpPr>
        <p:spPr>
          <a:xfrm>
            <a:off x="2239409" y="4503307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PoljeZBesedilom 64">
            <a:extLst>
              <a:ext uri="{FF2B5EF4-FFF2-40B4-BE49-F238E27FC236}">
                <a16:creationId xmlns:a16="http://schemas.microsoft.com/office/drawing/2014/main" id="{843A3E53-C2E4-43EB-A23A-597FAC692889}"/>
              </a:ext>
            </a:extLst>
          </p:cNvPr>
          <p:cNvSpPr txBox="1"/>
          <p:nvPr/>
        </p:nvSpPr>
        <p:spPr>
          <a:xfrm>
            <a:off x="2239409" y="462189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4</a:t>
            </a:r>
          </a:p>
        </p:txBody>
      </p:sp>
      <p:sp>
        <p:nvSpPr>
          <p:cNvPr id="66" name="Elipsa 65">
            <a:extLst>
              <a:ext uri="{FF2B5EF4-FFF2-40B4-BE49-F238E27FC236}">
                <a16:creationId xmlns:a16="http://schemas.microsoft.com/office/drawing/2014/main" id="{D16A46ED-0880-46D3-9263-CEF8487687AE}"/>
              </a:ext>
            </a:extLst>
          </p:cNvPr>
          <p:cNvSpPr/>
          <p:nvPr/>
        </p:nvSpPr>
        <p:spPr>
          <a:xfrm>
            <a:off x="3102432" y="450964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PoljeZBesedilom 66">
            <a:extLst>
              <a:ext uri="{FF2B5EF4-FFF2-40B4-BE49-F238E27FC236}">
                <a16:creationId xmlns:a16="http://schemas.microsoft.com/office/drawing/2014/main" id="{78EA761C-ECD0-414F-9116-E21C05DC0A52}"/>
              </a:ext>
            </a:extLst>
          </p:cNvPr>
          <p:cNvSpPr txBox="1"/>
          <p:nvPr/>
        </p:nvSpPr>
        <p:spPr>
          <a:xfrm>
            <a:off x="3102432" y="463227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 ': 4</a:t>
            </a:r>
          </a:p>
        </p:txBody>
      </p:sp>
      <p:sp>
        <p:nvSpPr>
          <p:cNvPr id="68" name="Elipsa 67">
            <a:extLst>
              <a:ext uri="{FF2B5EF4-FFF2-40B4-BE49-F238E27FC236}">
                <a16:creationId xmlns:a16="http://schemas.microsoft.com/office/drawing/2014/main" id="{2935696F-83D7-4F48-BE77-5D6D35E3872F}"/>
              </a:ext>
            </a:extLst>
          </p:cNvPr>
          <p:cNvSpPr/>
          <p:nvPr/>
        </p:nvSpPr>
        <p:spPr>
          <a:xfrm>
            <a:off x="4005601" y="452200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PoljeZBesedilom 68">
            <a:extLst>
              <a:ext uri="{FF2B5EF4-FFF2-40B4-BE49-F238E27FC236}">
                <a16:creationId xmlns:a16="http://schemas.microsoft.com/office/drawing/2014/main" id="{1106B21E-343E-4882-9B41-79EB0B453B96}"/>
              </a:ext>
            </a:extLst>
          </p:cNvPr>
          <p:cNvSpPr txBox="1"/>
          <p:nvPr/>
        </p:nvSpPr>
        <p:spPr>
          <a:xfrm>
            <a:off x="4005601" y="464462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4</a:t>
            </a:r>
          </a:p>
        </p:txBody>
      </p:sp>
      <p:sp>
        <p:nvSpPr>
          <p:cNvPr id="70" name="Elipsa 69">
            <a:extLst>
              <a:ext uri="{FF2B5EF4-FFF2-40B4-BE49-F238E27FC236}">
                <a16:creationId xmlns:a16="http://schemas.microsoft.com/office/drawing/2014/main" id="{DF8C4DCF-E2A9-406F-8BC1-008047986632}"/>
              </a:ext>
            </a:extLst>
          </p:cNvPr>
          <p:cNvSpPr/>
          <p:nvPr/>
        </p:nvSpPr>
        <p:spPr>
          <a:xfrm>
            <a:off x="8226455" y="459367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PoljeZBesedilom 70">
            <a:extLst>
              <a:ext uri="{FF2B5EF4-FFF2-40B4-BE49-F238E27FC236}">
                <a16:creationId xmlns:a16="http://schemas.microsoft.com/office/drawing/2014/main" id="{D734ECB0-C526-4F14-938E-D6487A133EC6}"/>
              </a:ext>
            </a:extLst>
          </p:cNvPr>
          <p:cNvSpPr txBox="1"/>
          <p:nvPr/>
        </p:nvSpPr>
        <p:spPr>
          <a:xfrm>
            <a:off x="8226455" y="471629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5</a:t>
            </a:r>
          </a:p>
        </p:txBody>
      </p:sp>
      <p:sp>
        <p:nvSpPr>
          <p:cNvPr id="72" name="Elipsa 71">
            <a:extLst>
              <a:ext uri="{FF2B5EF4-FFF2-40B4-BE49-F238E27FC236}">
                <a16:creationId xmlns:a16="http://schemas.microsoft.com/office/drawing/2014/main" id="{D4E06204-63B9-4C74-9716-B3727CE839C8}"/>
              </a:ext>
            </a:extLst>
          </p:cNvPr>
          <p:cNvSpPr/>
          <p:nvPr/>
        </p:nvSpPr>
        <p:spPr>
          <a:xfrm>
            <a:off x="7167332" y="537058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PoljeZBesedilom 72">
            <a:extLst>
              <a:ext uri="{FF2B5EF4-FFF2-40B4-BE49-F238E27FC236}">
                <a16:creationId xmlns:a16="http://schemas.microsoft.com/office/drawing/2014/main" id="{40B5E830-E48F-4C08-BBDF-7435B2F95173}"/>
              </a:ext>
            </a:extLst>
          </p:cNvPr>
          <p:cNvSpPr txBox="1"/>
          <p:nvPr/>
        </p:nvSpPr>
        <p:spPr>
          <a:xfrm>
            <a:off x="7177842" y="548917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4D2C7895-DC10-49D3-B4F1-602D586C8F95}"/>
              </a:ext>
            </a:extLst>
          </p:cNvPr>
          <p:cNvCxnSpPr>
            <a:cxnSpLocks/>
            <a:stCxn id="37" idx="0"/>
            <a:endCxn id="72" idx="3"/>
          </p:cNvCxnSpPr>
          <p:nvPr/>
        </p:nvCxnSpPr>
        <p:spPr>
          <a:xfrm flipV="1">
            <a:off x="7009594" y="5818875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52A9CEC9-9E26-4739-88A3-73AD8C8B13DF}"/>
              </a:ext>
            </a:extLst>
          </p:cNvPr>
          <p:cNvCxnSpPr>
            <a:cxnSpLocks/>
            <a:stCxn id="40" idx="0"/>
            <a:endCxn id="72" idx="5"/>
          </p:cNvCxnSpPr>
          <p:nvPr/>
        </p:nvCxnSpPr>
        <p:spPr>
          <a:xfrm flipH="1" flipV="1">
            <a:off x="7615797" y="5818875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a 35">
            <a:extLst>
              <a:ext uri="{FF2B5EF4-FFF2-40B4-BE49-F238E27FC236}">
                <a16:creationId xmlns:a16="http://schemas.microsoft.com/office/drawing/2014/main" id="{9F5C1047-470E-4008-94DF-0BF74814A3F7}"/>
              </a:ext>
            </a:extLst>
          </p:cNvPr>
          <p:cNvSpPr/>
          <p:nvPr/>
        </p:nvSpPr>
        <p:spPr>
          <a:xfrm>
            <a:off x="9068259" y="5402208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9890E2FD-BF41-489F-854B-86E3F43AE6EC}"/>
              </a:ext>
            </a:extLst>
          </p:cNvPr>
          <p:cNvSpPr txBox="1"/>
          <p:nvPr/>
        </p:nvSpPr>
        <p:spPr>
          <a:xfrm>
            <a:off x="9078769" y="5520792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1" name="Raven povezovalnik 40">
            <a:extLst>
              <a:ext uri="{FF2B5EF4-FFF2-40B4-BE49-F238E27FC236}">
                <a16:creationId xmlns:a16="http://schemas.microsoft.com/office/drawing/2014/main" id="{20B90BCC-0778-4717-922A-7046F1355307}"/>
              </a:ext>
            </a:extLst>
          </p:cNvPr>
          <p:cNvCxnSpPr>
            <a:endCxn id="36" idx="3"/>
          </p:cNvCxnSpPr>
          <p:nvPr/>
        </p:nvCxnSpPr>
        <p:spPr>
          <a:xfrm flipV="1">
            <a:off x="8910521" y="5850494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en povezovalnik 42">
            <a:extLst>
              <a:ext uri="{FF2B5EF4-FFF2-40B4-BE49-F238E27FC236}">
                <a16:creationId xmlns:a16="http://schemas.microsoft.com/office/drawing/2014/main" id="{B7EBC2D8-F01C-4A90-A7C9-E12409C0BEA7}"/>
              </a:ext>
            </a:extLst>
          </p:cNvPr>
          <p:cNvCxnSpPr>
            <a:endCxn id="36" idx="5"/>
          </p:cNvCxnSpPr>
          <p:nvPr/>
        </p:nvCxnSpPr>
        <p:spPr>
          <a:xfrm flipH="1" flipV="1">
            <a:off x="9516724" y="5850494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a 45">
            <a:extLst>
              <a:ext uri="{FF2B5EF4-FFF2-40B4-BE49-F238E27FC236}">
                <a16:creationId xmlns:a16="http://schemas.microsoft.com/office/drawing/2014/main" id="{18BF8B2C-4B80-46A1-A0AD-F0628A4968D5}"/>
              </a:ext>
            </a:extLst>
          </p:cNvPr>
          <p:cNvSpPr/>
          <p:nvPr/>
        </p:nvSpPr>
        <p:spPr>
          <a:xfrm>
            <a:off x="1154035" y="4503307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9223EB9C-D98F-40AA-8F11-474F7A1442B6}"/>
              </a:ext>
            </a:extLst>
          </p:cNvPr>
          <p:cNvSpPr txBox="1"/>
          <p:nvPr/>
        </p:nvSpPr>
        <p:spPr>
          <a:xfrm>
            <a:off x="1164545" y="462189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54" name="Raven povezovalnik 53">
            <a:extLst>
              <a:ext uri="{FF2B5EF4-FFF2-40B4-BE49-F238E27FC236}">
                <a16:creationId xmlns:a16="http://schemas.microsoft.com/office/drawing/2014/main" id="{D2BE8489-4852-4F0D-9531-8A08854223F7}"/>
              </a:ext>
            </a:extLst>
          </p:cNvPr>
          <p:cNvCxnSpPr>
            <a:endCxn id="46" idx="3"/>
          </p:cNvCxnSpPr>
          <p:nvPr/>
        </p:nvCxnSpPr>
        <p:spPr>
          <a:xfrm flipV="1">
            <a:off x="996297" y="4951593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en povezovalnik 54">
            <a:extLst>
              <a:ext uri="{FF2B5EF4-FFF2-40B4-BE49-F238E27FC236}">
                <a16:creationId xmlns:a16="http://schemas.microsoft.com/office/drawing/2014/main" id="{DCC445AD-D6E7-47BA-9D30-73871284878C}"/>
              </a:ext>
            </a:extLst>
          </p:cNvPr>
          <p:cNvCxnSpPr>
            <a:endCxn id="46" idx="5"/>
          </p:cNvCxnSpPr>
          <p:nvPr/>
        </p:nvCxnSpPr>
        <p:spPr>
          <a:xfrm flipH="1" flipV="1">
            <a:off x="1602500" y="4951593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a 73">
            <a:extLst>
              <a:ext uri="{FF2B5EF4-FFF2-40B4-BE49-F238E27FC236}">
                <a16:creationId xmlns:a16="http://schemas.microsoft.com/office/drawing/2014/main" id="{CC41E31E-3B6C-4526-88FC-42AC191684FE}"/>
              </a:ext>
            </a:extLst>
          </p:cNvPr>
          <p:cNvSpPr/>
          <p:nvPr/>
        </p:nvSpPr>
        <p:spPr>
          <a:xfrm>
            <a:off x="5016354" y="4518090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PoljeZBesedilom 74">
            <a:extLst>
              <a:ext uri="{FF2B5EF4-FFF2-40B4-BE49-F238E27FC236}">
                <a16:creationId xmlns:a16="http://schemas.microsoft.com/office/drawing/2014/main" id="{ACD254F2-2ECA-41AF-B36A-FC0C1C3AC7CE}"/>
              </a:ext>
            </a:extLst>
          </p:cNvPr>
          <p:cNvSpPr txBox="1"/>
          <p:nvPr/>
        </p:nvSpPr>
        <p:spPr>
          <a:xfrm>
            <a:off x="5026864" y="4636674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76" name="Raven povezovalnik 75">
            <a:extLst>
              <a:ext uri="{FF2B5EF4-FFF2-40B4-BE49-F238E27FC236}">
                <a16:creationId xmlns:a16="http://schemas.microsoft.com/office/drawing/2014/main" id="{428149EB-686C-4815-862B-10F6985E3C61}"/>
              </a:ext>
            </a:extLst>
          </p:cNvPr>
          <p:cNvCxnSpPr>
            <a:endCxn id="74" idx="3"/>
          </p:cNvCxnSpPr>
          <p:nvPr/>
        </p:nvCxnSpPr>
        <p:spPr>
          <a:xfrm flipV="1">
            <a:off x="4858616" y="4966376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aven povezovalnik 76">
            <a:extLst>
              <a:ext uri="{FF2B5EF4-FFF2-40B4-BE49-F238E27FC236}">
                <a16:creationId xmlns:a16="http://schemas.microsoft.com/office/drawing/2014/main" id="{2B172B70-91A5-4AFA-8B95-62B476C431B0}"/>
              </a:ext>
            </a:extLst>
          </p:cNvPr>
          <p:cNvCxnSpPr>
            <a:endCxn id="74" idx="5"/>
          </p:cNvCxnSpPr>
          <p:nvPr/>
        </p:nvCxnSpPr>
        <p:spPr>
          <a:xfrm flipH="1" flipV="1">
            <a:off x="5464819" y="4966376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lipsa 81">
            <a:extLst>
              <a:ext uri="{FF2B5EF4-FFF2-40B4-BE49-F238E27FC236}">
                <a16:creationId xmlns:a16="http://schemas.microsoft.com/office/drawing/2014/main" id="{79EB858B-EA58-45FE-9B3A-82ECB2C068B3}"/>
              </a:ext>
            </a:extLst>
          </p:cNvPr>
          <p:cNvSpPr/>
          <p:nvPr/>
        </p:nvSpPr>
        <p:spPr>
          <a:xfrm>
            <a:off x="6708357" y="452917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PoljeZBesedilom 82">
            <a:extLst>
              <a:ext uri="{FF2B5EF4-FFF2-40B4-BE49-F238E27FC236}">
                <a16:creationId xmlns:a16="http://schemas.microsoft.com/office/drawing/2014/main" id="{D488B0A6-3D6C-4E30-A3EF-43A6E282E9A7}"/>
              </a:ext>
            </a:extLst>
          </p:cNvPr>
          <p:cNvSpPr txBox="1"/>
          <p:nvPr/>
        </p:nvSpPr>
        <p:spPr>
          <a:xfrm>
            <a:off x="6718867" y="464775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84" name="Raven povezovalnik 83">
            <a:extLst>
              <a:ext uri="{FF2B5EF4-FFF2-40B4-BE49-F238E27FC236}">
                <a16:creationId xmlns:a16="http://schemas.microsoft.com/office/drawing/2014/main" id="{CEBFE457-5008-4E77-9867-94732464CC68}"/>
              </a:ext>
            </a:extLst>
          </p:cNvPr>
          <p:cNvCxnSpPr>
            <a:endCxn id="82" idx="3"/>
          </p:cNvCxnSpPr>
          <p:nvPr/>
        </p:nvCxnSpPr>
        <p:spPr>
          <a:xfrm flipV="1">
            <a:off x="6550619" y="4977461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aven povezovalnik 84">
            <a:extLst>
              <a:ext uri="{FF2B5EF4-FFF2-40B4-BE49-F238E27FC236}">
                <a16:creationId xmlns:a16="http://schemas.microsoft.com/office/drawing/2014/main" id="{A7DA53BC-14EF-4DD4-9934-4F4E5CB6647D}"/>
              </a:ext>
            </a:extLst>
          </p:cNvPr>
          <p:cNvCxnSpPr>
            <a:endCxn id="82" idx="5"/>
          </p:cNvCxnSpPr>
          <p:nvPr/>
        </p:nvCxnSpPr>
        <p:spPr>
          <a:xfrm flipH="1" flipV="1">
            <a:off x="7156822" y="4977461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ipsa 77">
            <a:extLst>
              <a:ext uri="{FF2B5EF4-FFF2-40B4-BE49-F238E27FC236}">
                <a16:creationId xmlns:a16="http://schemas.microsoft.com/office/drawing/2014/main" id="{3436C647-ECE2-461C-965D-9F025434ED57}"/>
              </a:ext>
            </a:extLst>
          </p:cNvPr>
          <p:cNvSpPr/>
          <p:nvPr/>
        </p:nvSpPr>
        <p:spPr>
          <a:xfrm>
            <a:off x="9558423" y="4607610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PoljeZBesedilom 78">
            <a:extLst>
              <a:ext uri="{FF2B5EF4-FFF2-40B4-BE49-F238E27FC236}">
                <a16:creationId xmlns:a16="http://schemas.microsoft.com/office/drawing/2014/main" id="{3B62304F-7731-4CD3-BB46-06C754909F65}"/>
              </a:ext>
            </a:extLst>
          </p:cNvPr>
          <p:cNvSpPr txBox="1"/>
          <p:nvPr/>
        </p:nvSpPr>
        <p:spPr>
          <a:xfrm>
            <a:off x="9568933" y="4726194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80" name="Raven povezovalnik 79">
            <a:extLst>
              <a:ext uri="{FF2B5EF4-FFF2-40B4-BE49-F238E27FC236}">
                <a16:creationId xmlns:a16="http://schemas.microsoft.com/office/drawing/2014/main" id="{549519FD-D892-4127-96BB-D6FBFA4ED97D}"/>
              </a:ext>
            </a:extLst>
          </p:cNvPr>
          <p:cNvCxnSpPr>
            <a:endCxn id="78" idx="3"/>
          </p:cNvCxnSpPr>
          <p:nvPr/>
        </p:nvCxnSpPr>
        <p:spPr>
          <a:xfrm flipV="1">
            <a:off x="9400685" y="5055896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aven povezovalnik 80">
            <a:extLst>
              <a:ext uri="{FF2B5EF4-FFF2-40B4-BE49-F238E27FC236}">
                <a16:creationId xmlns:a16="http://schemas.microsoft.com/office/drawing/2014/main" id="{E1F9C3C3-4F60-42C4-8025-3720C32D377E}"/>
              </a:ext>
            </a:extLst>
          </p:cNvPr>
          <p:cNvCxnSpPr>
            <a:endCxn id="78" idx="5"/>
          </p:cNvCxnSpPr>
          <p:nvPr/>
        </p:nvCxnSpPr>
        <p:spPr>
          <a:xfrm flipH="1" flipV="1">
            <a:off x="10006888" y="5055896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ipsa 85">
            <a:extLst>
              <a:ext uri="{FF2B5EF4-FFF2-40B4-BE49-F238E27FC236}">
                <a16:creationId xmlns:a16="http://schemas.microsoft.com/office/drawing/2014/main" id="{E7FF0F4A-5D98-4596-B19F-3DEC1514D830}"/>
              </a:ext>
            </a:extLst>
          </p:cNvPr>
          <p:cNvSpPr/>
          <p:nvPr/>
        </p:nvSpPr>
        <p:spPr>
          <a:xfrm>
            <a:off x="1688985" y="371326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PoljeZBesedilom 86">
            <a:extLst>
              <a:ext uri="{FF2B5EF4-FFF2-40B4-BE49-F238E27FC236}">
                <a16:creationId xmlns:a16="http://schemas.microsoft.com/office/drawing/2014/main" id="{3176A816-6231-404D-BCED-A873CB51ECF6}"/>
              </a:ext>
            </a:extLst>
          </p:cNvPr>
          <p:cNvSpPr txBox="1"/>
          <p:nvPr/>
        </p:nvSpPr>
        <p:spPr>
          <a:xfrm>
            <a:off x="1699495" y="383185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88" name="Raven povezovalnik 87">
            <a:extLst>
              <a:ext uri="{FF2B5EF4-FFF2-40B4-BE49-F238E27FC236}">
                <a16:creationId xmlns:a16="http://schemas.microsoft.com/office/drawing/2014/main" id="{0F3B2992-095E-445B-BBF7-94A0DBE2F6EB}"/>
              </a:ext>
            </a:extLst>
          </p:cNvPr>
          <p:cNvCxnSpPr>
            <a:cxnSpLocks/>
            <a:endCxn id="86" idx="3"/>
          </p:cNvCxnSpPr>
          <p:nvPr/>
        </p:nvCxnSpPr>
        <p:spPr>
          <a:xfrm flipV="1">
            <a:off x="1531247" y="4161555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aven povezovalnik 88">
            <a:extLst>
              <a:ext uri="{FF2B5EF4-FFF2-40B4-BE49-F238E27FC236}">
                <a16:creationId xmlns:a16="http://schemas.microsoft.com/office/drawing/2014/main" id="{A141176F-E229-4902-9376-49A866CD69E8}"/>
              </a:ext>
            </a:extLst>
          </p:cNvPr>
          <p:cNvCxnSpPr>
            <a:cxnSpLocks/>
            <a:endCxn id="86" idx="5"/>
          </p:cNvCxnSpPr>
          <p:nvPr/>
        </p:nvCxnSpPr>
        <p:spPr>
          <a:xfrm flipH="1" flipV="1">
            <a:off x="2137450" y="4161555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ipsa 89">
            <a:extLst>
              <a:ext uri="{FF2B5EF4-FFF2-40B4-BE49-F238E27FC236}">
                <a16:creationId xmlns:a16="http://schemas.microsoft.com/office/drawing/2014/main" id="{95FC367E-F298-48B7-BCEA-3FC745489334}"/>
              </a:ext>
            </a:extLst>
          </p:cNvPr>
          <p:cNvSpPr/>
          <p:nvPr/>
        </p:nvSpPr>
        <p:spPr>
          <a:xfrm>
            <a:off x="3560144" y="371859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PoljeZBesedilom 90">
            <a:extLst>
              <a:ext uri="{FF2B5EF4-FFF2-40B4-BE49-F238E27FC236}">
                <a16:creationId xmlns:a16="http://schemas.microsoft.com/office/drawing/2014/main" id="{88752944-C9FE-4BE1-86F0-78A743A68E15}"/>
              </a:ext>
            </a:extLst>
          </p:cNvPr>
          <p:cNvSpPr txBox="1"/>
          <p:nvPr/>
        </p:nvSpPr>
        <p:spPr>
          <a:xfrm>
            <a:off x="3540295" y="382730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92" name="Raven povezovalnik 91">
            <a:extLst>
              <a:ext uri="{FF2B5EF4-FFF2-40B4-BE49-F238E27FC236}">
                <a16:creationId xmlns:a16="http://schemas.microsoft.com/office/drawing/2014/main" id="{150F8217-CE14-4E8C-B2D6-347A889B6608}"/>
              </a:ext>
            </a:extLst>
          </p:cNvPr>
          <p:cNvCxnSpPr>
            <a:cxnSpLocks/>
          </p:cNvCxnSpPr>
          <p:nvPr/>
        </p:nvCxnSpPr>
        <p:spPr>
          <a:xfrm flipV="1">
            <a:off x="3372047" y="4157010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aven povezovalnik 92">
            <a:extLst>
              <a:ext uri="{FF2B5EF4-FFF2-40B4-BE49-F238E27FC236}">
                <a16:creationId xmlns:a16="http://schemas.microsoft.com/office/drawing/2014/main" id="{2B341466-46D6-4D0C-A6A4-FEB9EA25B5E2}"/>
              </a:ext>
            </a:extLst>
          </p:cNvPr>
          <p:cNvCxnSpPr>
            <a:cxnSpLocks/>
          </p:cNvCxnSpPr>
          <p:nvPr/>
        </p:nvCxnSpPr>
        <p:spPr>
          <a:xfrm flipH="1" flipV="1">
            <a:off x="3978250" y="4157010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Elipsa 93">
            <a:extLst>
              <a:ext uri="{FF2B5EF4-FFF2-40B4-BE49-F238E27FC236}">
                <a16:creationId xmlns:a16="http://schemas.microsoft.com/office/drawing/2014/main" id="{F2AD1BD9-291E-4FB1-8F87-3E52A4BF3F68}"/>
              </a:ext>
            </a:extLst>
          </p:cNvPr>
          <p:cNvSpPr/>
          <p:nvPr/>
        </p:nvSpPr>
        <p:spPr>
          <a:xfrm>
            <a:off x="5859614" y="353302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PoljeZBesedilom 94">
            <a:extLst>
              <a:ext uri="{FF2B5EF4-FFF2-40B4-BE49-F238E27FC236}">
                <a16:creationId xmlns:a16="http://schemas.microsoft.com/office/drawing/2014/main" id="{9D9864DC-7E52-4E82-95CB-C5C1CAECC784}"/>
              </a:ext>
            </a:extLst>
          </p:cNvPr>
          <p:cNvSpPr txBox="1"/>
          <p:nvPr/>
        </p:nvSpPr>
        <p:spPr>
          <a:xfrm>
            <a:off x="5870124" y="365160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96" name="Raven povezovalnik 95">
            <a:extLst>
              <a:ext uri="{FF2B5EF4-FFF2-40B4-BE49-F238E27FC236}">
                <a16:creationId xmlns:a16="http://schemas.microsoft.com/office/drawing/2014/main" id="{98484DCE-8749-435D-BB06-AE4664C691C0}"/>
              </a:ext>
            </a:extLst>
          </p:cNvPr>
          <p:cNvCxnSpPr>
            <a:cxnSpLocks/>
            <a:stCxn id="74" idx="0"/>
            <a:endCxn id="94" idx="3"/>
          </p:cNvCxnSpPr>
          <p:nvPr/>
        </p:nvCxnSpPr>
        <p:spPr>
          <a:xfrm flipV="1">
            <a:off x="5279059" y="3981311"/>
            <a:ext cx="657499" cy="536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aven povezovalnik 96">
            <a:extLst>
              <a:ext uri="{FF2B5EF4-FFF2-40B4-BE49-F238E27FC236}">
                <a16:creationId xmlns:a16="http://schemas.microsoft.com/office/drawing/2014/main" id="{053BE0D1-5B06-4E51-9996-03CD5A1604E4}"/>
              </a:ext>
            </a:extLst>
          </p:cNvPr>
          <p:cNvCxnSpPr>
            <a:cxnSpLocks/>
            <a:stCxn id="82" idx="0"/>
            <a:endCxn id="94" idx="5"/>
          </p:cNvCxnSpPr>
          <p:nvPr/>
        </p:nvCxnSpPr>
        <p:spPr>
          <a:xfrm flipH="1" flipV="1">
            <a:off x="6308079" y="3981311"/>
            <a:ext cx="662983" cy="547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ipsa 97">
            <a:extLst>
              <a:ext uri="{FF2B5EF4-FFF2-40B4-BE49-F238E27FC236}">
                <a16:creationId xmlns:a16="http://schemas.microsoft.com/office/drawing/2014/main" id="{D7D4E654-92D0-4B22-915D-6120E7D024F7}"/>
              </a:ext>
            </a:extLst>
          </p:cNvPr>
          <p:cNvSpPr/>
          <p:nvPr/>
        </p:nvSpPr>
        <p:spPr>
          <a:xfrm>
            <a:off x="8871988" y="3581797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PoljeZBesedilom 98">
            <a:extLst>
              <a:ext uri="{FF2B5EF4-FFF2-40B4-BE49-F238E27FC236}">
                <a16:creationId xmlns:a16="http://schemas.microsoft.com/office/drawing/2014/main" id="{8B14D774-3F35-417A-859F-28708E636613}"/>
              </a:ext>
            </a:extLst>
          </p:cNvPr>
          <p:cNvSpPr txBox="1"/>
          <p:nvPr/>
        </p:nvSpPr>
        <p:spPr>
          <a:xfrm>
            <a:off x="8882498" y="370038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100" name="Raven povezovalnik 99">
            <a:extLst>
              <a:ext uri="{FF2B5EF4-FFF2-40B4-BE49-F238E27FC236}">
                <a16:creationId xmlns:a16="http://schemas.microsoft.com/office/drawing/2014/main" id="{37AB6EAA-3DED-4918-B17F-98DEBD7070CD}"/>
              </a:ext>
            </a:extLst>
          </p:cNvPr>
          <p:cNvCxnSpPr>
            <a:cxnSpLocks/>
            <a:stCxn id="70" idx="0"/>
            <a:endCxn id="98" idx="3"/>
          </p:cNvCxnSpPr>
          <p:nvPr/>
        </p:nvCxnSpPr>
        <p:spPr>
          <a:xfrm flipV="1">
            <a:off x="8489160" y="4030083"/>
            <a:ext cx="459772" cy="563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aven povezovalnik 100">
            <a:extLst>
              <a:ext uri="{FF2B5EF4-FFF2-40B4-BE49-F238E27FC236}">
                <a16:creationId xmlns:a16="http://schemas.microsoft.com/office/drawing/2014/main" id="{0167FC71-1804-411B-976C-461C730E7DB3}"/>
              </a:ext>
            </a:extLst>
          </p:cNvPr>
          <p:cNvCxnSpPr>
            <a:cxnSpLocks/>
            <a:stCxn id="78" idx="0"/>
            <a:endCxn id="98" idx="5"/>
          </p:cNvCxnSpPr>
          <p:nvPr/>
        </p:nvCxnSpPr>
        <p:spPr>
          <a:xfrm flipH="1" flipV="1">
            <a:off x="9320453" y="4030083"/>
            <a:ext cx="500675" cy="577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Elipsa 101">
            <a:extLst>
              <a:ext uri="{FF2B5EF4-FFF2-40B4-BE49-F238E27FC236}">
                <a16:creationId xmlns:a16="http://schemas.microsoft.com/office/drawing/2014/main" id="{6C7BB68C-4CB6-4D5D-9455-6277150C5896}"/>
              </a:ext>
            </a:extLst>
          </p:cNvPr>
          <p:cNvSpPr/>
          <p:nvPr/>
        </p:nvSpPr>
        <p:spPr>
          <a:xfrm>
            <a:off x="2615667" y="289528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PoljeZBesedilom 102">
            <a:extLst>
              <a:ext uri="{FF2B5EF4-FFF2-40B4-BE49-F238E27FC236}">
                <a16:creationId xmlns:a16="http://schemas.microsoft.com/office/drawing/2014/main" id="{18DF9F99-0B61-4D30-B5F1-C4A5973D8EE1}"/>
              </a:ext>
            </a:extLst>
          </p:cNvPr>
          <p:cNvSpPr txBox="1"/>
          <p:nvPr/>
        </p:nvSpPr>
        <p:spPr>
          <a:xfrm>
            <a:off x="2626177" y="301387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cxnSp>
        <p:nvCxnSpPr>
          <p:cNvPr id="104" name="Raven povezovalnik 103">
            <a:extLst>
              <a:ext uri="{FF2B5EF4-FFF2-40B4-BE49-F238E27FC236}">
                <a16:creationId xmlns:a16="http://schemas.microsoft.com/office/drawing/2014/main" id="{CF63E230-DA08-4D02-B9AE-63C7DBEE8840}"/>
              </a:ext>
            </a:extLst>
          </p:cNvPr>
          <p:cNvCxnSpPr>
            <a:cxnSpLocks/>
            <a:stCxn id="86" idx="0"/>
            <a:endCxn id="102" idx="3"/>
          </p:cNvCxnSpPr>
          <p:nvPr/>
        </p:nvCxnSpPr>
        <p:spPr>
          <a:xfrm flipV="1">
            <a:off x="1951690" y="3343572"/>
            <a:ext cx="740921" cy="369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aven povezovalnik 104">
            <a:extLst>
              <a:ext uri="{FF2B5EF4-FFF2-40B4-BE49-F238E27FC236}">
                <a16:creationId xmlns:a16="http://schemas.microsoft.com/office/drawing/2014/main" id="{0C2D4372-9DB5-45B2-813B-F78021B6794A}"/>
              </a:ext>
            </a:extLst>
          </p:cNvPr>
          <p:cNvCxnSpPr>
            <a:cxnSpLocks/>
            <a:stCxn id="90" idx="0"/>
            <a:endCxn id="102" idx="5"/>
          </p:cNvCxnSpPr>
          <p:nvPr/>
        </p:nvCxnSpPr>
        <p:spPr>
          <a:xfrm flipH="1" flipV="1">
            <a:off x="3064132" y="3343572"/>
            <a:ext cx="758717" cy="375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42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DF74D74-7DB9-4A1C-BD4B-DDA5DE27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610099"/>
            <a:ext cx="10993549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ASCII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E71EAD4-EA13-4E23-90A3-8097CF0BA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5697215"/>
            <a:ext cx="10993546" cy="5255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cap="all">
                <a:solidFill>
                  <a:schemeClr val="bg2"/>
                </a:solidFill>
              </a:rPr>
              <a:t>8-bitni nabor znakov</a:t>
            </a:r>
          </a:p>
        </p:txBody>
      </p:sp>
      <p:sp useBgFill="1">
        <p:nvSpPr>
          <p:cNvPr id="35" name="Rectangle 30">
            <a:extLst>
              <a:ext uri="{FF2B5EF4-FFF2-40B4-BE49-F238E27FC236}">
                <a16:creationId xmlns:a16="http://schemas.microsoft.com/office/drawing/2014/main" id="{066AE2FE-036E-44DB-8A9A-8E3261C9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3708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FEA9C55-628F-4EBF-905E-1F6EFF83F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203"/>
          <a:stretch/>
        </p:blipFill>
        <p:spPr>
          <a:xfrm>
            <a:off x="528061" y="944860"/>
            <a:ext cx="11130857" cy="308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7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lipsa 36">
            <a:extLst>
              <a:ext uri="{FF2B5EF4-FFF2-40B4-BE49-F238E27FC236}">
                <a16:creationId xmlns:a16="http://schemas.microsoft.com/office/drawing/2014/main" id="{D2AF55BC-3524-4FED-98CB-45CB38949DE1}"/>
              </a:ext>
            </a:extLst>
          </p:cNvPr>
          <p:cNvSpPr/>
          <p:nvPr/>
        </p:nvSpPr>
        <p:spPr>
          <a:xfrm>
            <a:off x="6746889" y="618255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891C7E0E-9951-4113-A81A-FDC97AC4EAA1}"/>
              </a:ext>
            </a:extLst>
          </p:cNvPr>
          <p:cNvSpPr txBox="1"/>
          <p:nvPr/>
        </p:nvSpPr>
        <p:spPr>
          <a:xfrm>
            <a:off x="6746889" y="630113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76DDAB53-5356-40B2-A211-FB21C754C3BB}"/>
              </a:ext>
            </a:extLst>
          </p:cNvPr>
          <p:cNvSpPr/>
          <p:nvPr/>
        </p:nvSpPr>
        <p:spPr>
          <a:xfrm>
            <a:off x="7596577" y="618255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0FA4075C-8789-4E0B-9D23-F3EAC075FE59}"/>
              </a:ext>
            </a:extLst>
          </p:cNvPr>
          <p:cNvSpPr txBox="1"/>
          <p:nvPr/>
        </p:nvSpPr>
        <p:spPr>
          <a:xfrm>
            <a:off x="7596577" y="630113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u: 1</a:t>
            </a:r>
          </a:p>
        </p:txBody>
      </p:sp>
      <p:sp>
        <p:nvSpPr>
          <p:cNvPr id="44" name="Elipsa 43">
            <a:extLst>
              <a:ext uri="{FF2B5EF4-FFF2-40B4-BE49-F238E27FC236}">
                <a16:creationId xmlns:a16="http://schemas.microsoft.com/office/drawing/2014/main" id="{CF4BEC3D-9AAB-4A6E-B7D1-63211144091E}"/>
              </a:ext>
            </a:extLst>
          </p:cNvPr>
          <p:cNvSpPr/>
          <p:nvPr/>
        </p:nvSpPr>
        <p:spPr>
          <a:xfrm>
            <a:off x="8678770" y="6201538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83F90B2E-8025-4895-91EE-A42293E38371}"/>
              </a:ext>
            </a:extLst>
          </p:cNvPr>
          <p:cNvSpPr txBox="1"/>
          <p:nvPr/>
        </p:nvSpPr>
        <p:spPr>
          <a:xfrm>
            <a:off x="8678770" y="629671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1</a:t>
            </a:r>
          </a:p>
        </p:txBody>
      </p:sp>
      <p:sp>
        <p:nvSpPr>
          <p:cNvPr id="47" name="Elipsa 46">
            <a:extLst>
              <a:ext uri="{FF2B5EF4-FFF2-40B4-BE49-F238E27FC236}">
                <a16:creationId xmlns:a16="http://schemas.microsoft.com/office/drawing/2014/main" id="{EFB3FC74-93CE-4BD8-BCD2-2BACE73FC294}"/>
              </a:ext>
            </a:extLst>
          </p:cNvPr>
          <p:cNvSpPr/>
          <p:nvPr/>
        </p:nvSpPr>
        <p:spPr>
          <a:xfrm>
            <a:off x="9506226" y="6210006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BDA17CBF-2B49-42D9-8744-14B733470C6B}"/>
              </a:ext>
            </a:extLst>
          </p:cNvPr>
          <p:cNvSpPr txBox="1"/>
          <p:nvPr/>
        </p:nvSpPr>
        <p:spPr>
          <a:xfrm>
            <a:off x="9506226" y="630113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1</a:t>
            </a:r>
          </a:p>
        </p:txBody>
      </p:sp>
      <p:sp>
        <p:nvSpPr>
          <p:cNvPr id="49" name="Elipsa 48">
            <a:extLst>
              <a:ext uri="{FF2B5EF4-FFF2-40B4-BE49-F238E27FC236}">
                <a16:creationId xmlns:a16="http://schemas.microsoft.com/office/drawing/2014/main" id="{1D09A4B3-BFD1-4D3D-A4DD-C0A481F36774}"/>
              </a:ext>
            </a:extLst>
          </p:cNvPr>
          <p:cNvSpPr/>
          <p:nvPr/>
        </p:nvSpPr>
        <p:spPr>
          <a:xfrm>
            <a:off x="744708" y="5316758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8875D164-FD0B-4D62-9CA4-65FAF911B9DA}"/>
              </a:ext>
            </a:extLst>
          </p:cNvPr>
          <p:cNvSpPr txBox="1"/>
          <p:nvPr/>
        </p:nvSpPr>
        <p:spPr>
          <a:xfrm>
            <a:off x="744708" y="541193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DF662467-4F7A-4946-BD95-46D0097C748A}"/>
              </a:ext>
            </a:extLst>
          </p:cNvPr>
          <p:cNvSpPr/>
          <p:nvPr/>
        </p:nvSpPr>
        <p:spPr>
          <a:xfrm>
            <a:off x="1572164" y="5315270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PoljeZBesedilom 52">
            <a:extLst>
              <a:ext uri="{FF2B5EF4-FFF2-40B4-BE49-F238E27FC236}">
                <a16:creationId xmlns:a16="http://schemas.microsoft.com/office/drawing/2014/main" id="{85A908F3-6E00-44D7-8360-D40FDC5B9EC7}"/>
              </a:ext>
            </a:extLst>
          </p:cNvPr>
          <p:cNvSpPr txBox="1"/>
          <p:nvPr/>
        </p:nvSpPr>
        <p:spPr>
          <a:xfrm>
            <a:off x="1572164" y="540640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2</a:t>
            </a:r>
          </a:p>
        </p:txBody>
      </p:sp>
      <p:sp>
        <p:nvSpPr>
          <p:cNvPr id="56" name="Elipsa 55">
            <a:extLst>
              <a:ext uri="{FF2B5EF4-FFF2-40B4-BE49-F238E27FC236}">
                <a16:creationId xmlns:a16="http://schemas.microsoft.com/office/drawing/2014/main" id="{F3C42586-B2C7-418E-A669-DD77D7D70C8F}"/>
              </a:ext>
            </a:extLst>
          </p:cNvPr>
          <p:cNvSpPr/>
          <p:nvPr/>
        </p:nvSpPr>
        <p:spPr>
          <a:xfrm>
            <a:off x="4609466" y="5315270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CD15FE9B-18E7-4E94-91E0-3B135B0DCD63}"/>
              </a:ext>
            </a:extLst>
          </p:cNvPr>
          <p:cNvSpPr txBox="1"/>
          <p:nvPr/>
        </p:nvSpPr>
        <p:spPr>
          <a:xfrm>
            <a:off x="4619976" y="540640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 2</a:t>
            </a:r>
          </a:p>
        </p:txBody>
      </p:sp>
      <p:sp>
        <p:nvSpPr>
          <p:cNvPr id="58" name="Elipsa 57">
            <a:extLst>
              <a:ext uri="{FF2B5EF4-FFF2-40B4-BE49-F238E27FC236}">
                <a16:creationId xmlns:a16="http://schemas.microsoft.com/office/drawing/2014/main" id="{9D88D198-E498-4D31-AAC8-6EA91478BC84}"/>
              </a:ext>
            </a:extLst>
          </p:cNvPr>
          <p:cNvSpPr/>
          <p:nvPr/>
        </p:nvSpPr>
        <p:spPr>
          <a:xfrm>
            <a:off x="5436922" y="5322395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7EDF0083-1E41-4C43-BAF9-5F6A311F6D9D}"/>
              </a:ext>
            </a:extLst>
          </p:cNvPr>
          <p:cNvSpPr txBox="1"/>
          <p:nvPr/>
        </p:nvSpPr>
        <p:spPr>
          <a:xfrm>
            <a:off x="5436922" y="541352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2</a:t>
            </a:r>
          </a:p>
        </p:txBody>
      </p:sp>
      <p:sp>
        <p:nvSpPr>
          <p:cNvPr id="60" name="Elipsa 59">
            <a:extLst>
              <a:ext uri="{FF2B5EF4-FFF2-40B4-BE49-F238E27FC236}">
                <a16:creationId xmlns:a16="http://schemas.microsoft.com/office/drawing/2014/main" id="{3C4F26FC-920A-49AB-ACFC-937F82D5E74B}"/>
              </a:ext>
            </a:extLst>
          </p:cNvPr>
          <p:cNvSpPr/>
          <p:nvPr/>
        </p:nvSpPr>
        <p:spPr>
          <a:xfrm>
            <a:off x="6321611" y="5370589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36DC511E-FDD7-4061-B88B-75322C17C3EA}"/>
              </a:ext>
            </a:extLst>
          </p:cNvPr>
          <p:cNvSpPr txBox="1"/>
          <p:nvPr/>
        </p:nvSpPr>
        <p:spPr>
          <a:xfrm>
            <a:off x="6321611" y="546171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o: 2</a:t>
            </a:r>
          </a:p>
        </p:txBody>
      </p:sp>
      <p:sp>
        <p:nvSpPr>
          <p:cNvPr id="62" name="Elipsa 61">
            <a:extLst>
              <a:ext uri="{FF2B5EF4-FFF2-40B4-BE49-F238E27FC236}">
                <a16:creationId xmlns:a16="http://schemas.microsoft.com/office/drawing/2014/main" id="{2CB4C880-AEFA-4CB8-8F99-4BEA98CD41ED}"/>
              </a:ext>
            </a:extLst>
          </p:cNvPr>
          <p:cNvSpPr/>
          <p:nvPr/>
        </p:nvSpPr>
        <p:spPr>
          <a:xfrm>
            <a:off x="10121220" y="538296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7A96B25C-2DA7-4D53-908A-4E32F1C92267}"/>
              </a:ext>
            </a:extLst>
          </p:cNvPr>
          <p:cNvSpPr txBox="1"/>
          <p:nvPr/>
        </p:nvSpPr>
        <p:spPr>
          <a:xfrm>
            <a:off x="10121220" y="550154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k: 3</a:t>
            </a:r>
          </a:p>
        </p:txBody>
      </p:sp>
      <p:sp>
        <p:nvSpPr>
          <p:cNvPr id="64" name="Elipsa 63">
            <a:extLst>
              <a:ext uri="{FF2B5EF4-FFF2-40B4-BE49-F238E27FC236}">
                <a16:creationId xmlns:a16="http://schemas.microsoft.com/office/drawing/2014/main" id="{C80200A5-2935-4AA8-AD19-A24F9349E9AE}"/>
              </a:ext>
            </a:extLst>
          </p:cNvPr>
          <p:cNvSpPr/>
          <p:nvPr/>
        </p:nvSpPr>
        <p:spPr>
          <a:xfrm>
            <a:off x="2239409" y="4503307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PoljeZBesedilom 64">
            <a:extLst>
              <a:ext uri="{FF2B5EF4-FFF2-40B4-BE49-F238E27FC236}">
                <a16:creationId xmlns:a16="http://schemas.microsoft.com/office/drawing/2014/main" id="{843A3E53-C2E4-43EB-A23A-597FAC692889}"/>
              </a:ext>
            </a:extLst>
          </p:cNvPr>
          <p:cNvSpPr txBox="1"/>
          <p:nvPr/>
        </p:nvSpPr>
        <p:spPr>
          <a:xfrm>
            <a:off x="2239409" y="462189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4</a:t>
            </a:r>
          </a:p>
        </p:txBody>
      </p:sp>
      <p:sp>
        <p:nvSpPr>
          <p:cNvPr id="66" name="Elipsa 65">
            <a:extLst>
              <a:ext uri="{FF2B5EF4-FFF2-40B4-BE49-F238E27FC236}">
                <a16:creationId xmlns:a16="http://schemas.microsoft.com/office/drawing/2014/main" id="{D16A46ED-0880-46D3-9263-CEF8487687AE}"/>
              </a:ext>
            </a:extLst>
          </p:cNvPr>
          <p:cNvSpPr/>
          <p:nvPr/>
        </p:nvSpPr>
        <p:spPr>
          <a:xfrm>
            <a:off x="3102432" y="450964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PoljeZBesedilom 66">
            <a:extLst>
              <a:ext uri="{FF2B5EF4-FFF2-40B4-BE49-F238E27FC236}">
                <a16:creationId xmlns:a16="http://schemas.microsoft.com/office/drawing/2014/main" id="{78EA761C-ECD0-414F-9116-E21C05DC0A52}"/>
              </a:ext>
            </a:extLst>
          </p:cNvPr>
          <p:cNvSpPr txBox="1"/>
          <p:nvPr/>
        </p:nvSpPr>
        <p:spPr>
          <a:xfrm>
            <a:off x="3102432" y="463227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 ': 4</a:t>
            </a:r>
          </a:p>
        </p:txBody>
      </p:sp>
      <p:sp>
        <p:nvSpPr>
          <p:cNvPr id="68" name="Elipsa 67">
            <a:extLst>
              <a:ext uri="{FF2B5EF4-FFF2-40B4-BE49-F238E27FC236}">
                <a16:creationId xmlns:a16="http://schemas.microsoft.com/office/drawing/2014/main" id="{2935696F-83D7-4F48-BE77-5D6D35E3872F}"/>
              </a:ext>
            </a:extLst>
          </p:cNvPr>
          <p:cNvSpPr/>
          <p:nvPr/>
        </p:nvSpPr>
        <p:spPr>
          <a:xfrm>
            <a:off x="4005601" y="452200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PoljeZBesedilom 68">
            <a:extLst>
              <a:ext uri="{FF2B5EF4-FFF2-40B4-BE49-F238E27FC236}">
                <a16:creationId xmlns:a16="http://schemas.microsoft.com/office/drawing/2014/main" id="{1106B21E-343E-4882-9B41-79EB0B453B96}"/>
              </a:ext>
            </a:extLst>
          </p:cNvPr>
          <p:cNvSpPr txBox="1"/>
          <p:nvPr/>
        </p:nvSpPr>
        <p:spPr>
          <a:xfrm>
            <a:off x="4005601" y="464462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4</a:t>
            </a:r>
          </a:p>
        </p:txBody>
      </p:sp>
      <p:sp>
        <p:nvSpPr>
          <p:cNvPr id="70" name="Elipsa 69">
            <a:extLst>
              <a:ext uri="{FF2B5EF4-FFF2-40B4-BE49-F238E27FC236}">
                <a16:creationId xmlns:a16="http://schemas.microsoft.com/office/drawing/2014/main" id="{DF8C4DCF-E2A9-406F-8BC1-008047986632}"/>
              </a:ext>
            </a:extLst>
          </p:cNvPr>
          <p:cNvSpPr/>
          <p:nvPr/>
        </p:nvSpPr>
        <p:spPr>
          <a:xfrm>
            <a:off x="8226455" y="459367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PoljeZBesedilom 70">
            <a:extLst>
              <a:ext uri="{FF2B5EF4-FFF2-40B4-BE49-F238E27FC236}">
                <a16:creationId xmlns:a16="http://schemas.microsoft.com/office/drawing/2014/main" id="{D734ECB0-C526-4F14-938E-D6487A133EC6}"/>
              </a:ext>
            </a:extLst>
          </p:cNvPr>
          <p:cNvSpPr txBox="1"/>
          <p:nvPr/>
        </p:nvSpPr>
        <p:spPr>
          <a:xfrm>
            <a:off x="8226455" y="471629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5</a:t>
            </a:r>
          </a:p>
        </p:txBody>
      </p:sp>
      <p:sp>
        <p:nvSpPr>
          <p:cNvPr id="72" name="Elipsa 71">
            <a:extLst>
              <a:ext uri="{FF2B5EF4-FFF2-40B4-BE49-F238E27FC236}">
                <a16:creationId xmlns:a16="http://schemas.microsoft.com/office/drawing/2014/main" id="{D4E06204-63B9-4C74-9716-B3727CE839C8}"/>
              </a:ext>
            </a:extLst>
          </p:cNvPr>
          <p:cNvSpPr/>
          <p:nvPr/>
        </p:nvSpPr>
        <p:spPr>
          <a:xfrm>
            <a:off x="7167332" y="537058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PoljeZBesedilom 72">
            <a:extLst>
              <a:ext uri="{FF2B5EF4-FFF2-40B4-BE49-F238E27FC236}">
                <a16:creationId xmlns:a16="http://schemas.microsoft.com/office/drawing/2014/main" id="{40B5E830-E48F-4C08-BBDF-7435B2F95173}"/>
              </a:ext>
            </a:extLst>
          </p:cNvPr>
          <p:cNvSpPr txBox="1"/>
          <p:nvPr/>
        </p:nvSpPr>
        <p:spPr>
          <a:xfrm>
            <a:off x="7177842" y="548917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4D2C7895-DC10-49D3-B4F1-602D586C8F95}"/>
              </a:ext>
            </a:extLst>
          </p:cNvPr>
          <p:cNvCxnSpPr>
            <a:cxnSpLocks/>
            <a:stCxn id="37" idx="0"/>
            <a:endCxn id="72" idx="3"/>
          </p:cNvCxnSpPr>
          <p:nvPr/>
        </p:nvCxnSpPr>
        <p:spPr>
          <a:xfrm flipV="1">
            <a:off x="7009594" y="5818875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52A9CEC9-9E26-4739-88A3-73AD8C8B13DF}"/>
              </a:ext>
            </a:extLst>
          </p:cNvPr>
          <p:cNvCxnSpPr>
            <a:cxnSpLocks/>
            <a:stCxn id="40" idx="0"/>
            <a:endCxn id="72" idx="5"/>
          </p:cNvCxnSpPr>
          <p:nvPr/>
        </p:nvCxnSpPr>
        <p:spPr>
          <a:xfrm flipH="1" flipV="1">
            <a:off x="7615797" y="5818875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a 35">
            <a:extLst>
              <a:ext uri="{FF2B5EF4-FFF2-40B4-BE49-F238E27FC236}">
                <a16:creationId xmlns:a16="http://schemas.microsoft.com/office/drawing/2014/main" id="{9F5C1047-470E-4008-94DF-0BF74814A3F7}"/>
              </a:ext>
            </a:extLst>
          </p:cNvPr>
          <p:cNvSpPr/>
          <p:nvPr/>
        </p:nvSpPr>
        <p:spPr>
          <a:xfrm>
            <a:off x="9068259" y="5402208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9890E2FD-BF41-489F-854B-86E3F43AE6EC}"/>
              </a:ext>
            </a:extLst>
          </p:cNvPr>
          <p:cNvSpPr txBox="1"/>
          <p:nvPr/>
        </p:nvSpPr>
        <p:spPr>
          <a:xfrm>
            <a:off x="9078769" y="5520792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1" name="Raven povezovalnik 40">
            <a:extLst>
              <a:ext uri="{FF2B5EF4-FFF2-40B4-BE49-F238E27FC236}">
                <a16:creationId xmlns:a16="http://schemas.microsoft.com/office/drawing/2014/main" id="{20B90BCC-0778-4717-922A-7046F1355307}"/>
              </a:ext>
            </a:extLst>
          </p:cNvPr>
          <p:cNvCxnSpPr>
            <a:endCxn id="36" idx="3"/>
          </p:cNvCxnSpPr>
          <p:nvPr/>
        </p:nvCxnSpPr>
        <p:spPr>
          <a:xfrm flipV="1">
            <a:off x="8910521" y="5850494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en povezovalnik 42">
            <a:extLst>
              <a:ext uri="{FF2B5EF4-FFF2-40B4-BE49-F238E27FC236}">
                <a16:creationId xmlns:a16="http://schemas.microsoft.com/office/drawing/2014/main" id="{B7EBC2D8-F01C-4A90-A7C9-E12409C0BEA7}"/>
              </a:ext>
            </a:extLst>
          </p:cNvPr>
          <p:cNvCxnSpPr>
            <a:endCxn id="36" idx="5"/>
          </p:cNvCxnSpPr>
          <p:nvPr/>
        </p:nvCxnSpPr>
        <p:spPr>
          <a:xfrm flipH="1" flipV="1">
            <a:off x="9516724" y="5850494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a 45">
            <a:extLst>
              <a:ext uri="{FF2B5EF4-FFF2-40B4-BE49-F238E27FC236}">
                <a16:creationId xmlns:a16="http://schemas.microsoft.com/office/drawing/2014/main" id="{18BF8B2C-4B80-46A1-A0AD-F0628A4968D5}"/>
              </a:ext>
            </a:extLst>
          </p:cNvPr>
          <p:cNvSpPr/>
          <p:nvPr/>
        </p:nvSpPr>
        <p:spPr>
          <a:xfrm>
            <a:off x="1154035" y="4503307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9223EB9C-D98F-40AA-8F11-474F7A1442B6}"/>
              </a:ext>
            </a:extLst>
          </p:cNvPr>
          <p:cNvSpPr txBox="1"/>
          <p:nvPr/>
        </p:nvSpPr>
        <p:spPr>
          <a:xfrm>
            <a:off x="1164545" y="462189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54" name="Raven povezovalnik 53">
            <a:extLst>
              <a:ext uri="{FF2B5EF4-FFF2-40B4-BE49-F238E27FC236}">
                <a16:creationId xmlns:a16="http://schemas.microsoft.com/office/drawing/2014/main" id="{D2BE8489-4852-4F0D-9531-8A08854223F7}"/>
              </a:ext>
            </a:extLst>
          </p:cNvPr>
          <p:cNvCxnSpPr>
            <a:endCxn id="46" idx="3"/>
          </p:cNvCxnSpPr>
          <p:nvPr/>
        </p:nvCxnSpPr>
        <p:spPr>
          <a:xfrm flipV="1">
            <a:off x="996297" y="4951593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en povezovalnik 54">
            <a:extLst>
              <a:ext uri="{FF2B5EF4-FFF2-40B4-BE49-F238E27FC236}">
                <a16:creationId xmlns:a16="http://schemas.microsoft.com/office/drawing/2014/main" id="{DCC445AD-D6E7-47BA-9D30-73871284878C}"/>
              </a:ext>
            </a:extLst>
          </p:cNvPr>
          <p:cNvCxnSpPr>
            <a:endCxn id="46" idx="5"/>
          </p:cNvCxnSpPr>
          <p:nvPr/>
        </p:nvCxnSpPr>
        <p:spPr>
          <a:xfrm flipH="1" flipV="1">
            <a:off x="1602500" y="4951593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a 73">
            <a:extLst>
              <a:ext uri="{FF2B5EF4-FFF2-40B4-BE49-F238E27FC236}">
                <a16:creationId xmlns:a16="http://schemas.microsoft.com/office/drawing/2014/main" id="{CC41E31E-3B6C-4526-88FC-42AC191684FE}"/>
              </a:ext>
            </a:extLst>
          </p:cNvPr>
          <p:cNvSpPr/>
          <p:nvPr/>
        </p:nvSpPr>
        <p:spPr>
          <a:xfrm>
            <a:off x="5016354" y="4518090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PoljeZBesedilom 74">
            <a:extLst>
              <a:ext uri="{FF2B5EF4-FFF2-40B4-BE49-F238E27FC236}">
                <a16:creationId xmlns:a16="http://schemas.microsoft.com/office/drawing/2014/main" id="{ACD254F2-2ECA-41AF-B36A-FC0C1C3AC7CE}"/>
              </a:ext>
            </a:extLst>
          </p:cNvPr>
          <p:cNvSpPr txBox="1"/>
          <p:nvPr/>
        </p:nvSpPr>
        <p:spPr>
          <a:xfrm>
            <a:off x="5026864" y="4636674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76" name="Raven povezovalnik 75">
            <a:extLst>
              <a:ext uri="{FF2B5EF4-FFF2-40B4-BE49-F238E27FC236}">
                <a16:creationId xmlns:a16="http://schemas.microsoft.com/office/drawing/2014/main" id="{428149EB-686C-4815-862B-10F6985E3C61}"/>
              </a:ext>
            </a:extLst>
          </p:cNvPr>
          <p:cNvCxnSpPr>
            <a:endCxn id="74" idx="3"/>
          </p:cNvCxnSpPr>
          <p:nvPr/>
        </p:nvCxnSpPr>
        <p:spPr>
          <a:xfrm flipV="1">
            <a:off x="4858616" y="4966376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aven povezovalnik 76">
            <a:extLst>
              <a:ext uri="{FF2B5EF4-FFF2-40B4-BE49-F238E27FC236}">
                <a16:creationId xmlns:a16="http://schemas.microsoft.com/office/drawing/2014/main" id="{2B172B70-91A5-4AFA-8B95-62B476C431B0}"/>
              </a:ext>
            </a:extLst>
          </p:cNvPr>
          <p:cNvCxnSpPr>
            <a:endCxn id="74" idx="5"/>
          </p:cNvCxnSpPr>
          <p:nvPr/>
        </p:nvCxnSpPr>
        <p:spPr>
          <a:xfrm flipH="1" flipV="1">
            <a:off x="5464819" y="4966376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lipsa 81">
            <a:extLst>
              <a:ext uri="{FF2B5EF4-FFF2-40B4-BE49-F238E27FC236}">
                <a16:creationId xmlns:a16="http://schemas.microsoft.com/office/drawing/2014/main" id="{79EB858B-EA58-45FE-9B3A-82ECB2C068B3}"/>
              </a:ext>
            </a:extLst>
          </p:cNvPr>
          <p:cNvSpPr/>
          <p:nvPr/>
        </p:nvSpPr>
        <p:spPr>
          <a:xfrm>
            <a:off x="6708357" y="452917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PoljeZBesedilom 82">
            <a:extLst>
              <a:ext uri="{FF2B5EF4-FFF2-40B4-BE49-F238E27FC236}">
                <a16:creationId xmlns:a16="http://schemas.microsoft.com/office/drawing/2014/main" id="{D488B0A6-3D6C-4E30-A3EF-43A6E282E9A7}"/>
              </a:ext>
            </a:extLst>
          </p:cNvPr>
          <p:cNvSpPr txBox="1"/>
          <p:nvPr/>
        </p:nvSpPr>
        <p:spPr>
          <a:xfrm>
            <a:off x="6718867" y="464775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84" name="Raven povezovalnik 83">
            <a:extLst>
              <a:ext uri="{FF2B5EF4-FFF2-40B4-BE49-F238E27FC236}">
                <a16:creationId xmlns:a16="http://schemas.microsoft.com/office/drawing/2014/main" id="{CEBFE457-5008-4E77-9867-94732464CC68}"/>
              </a:ext>
            </a:extLst>
          </p:cNvPr>
          <p:cNvCxnSpPr>
            <a:endCxn id="82" idx="3"/>
          </p:cNvCxnSpPr>
          <p:nvPr/>
        </p:nvCxnSpPr>
        <p:spPr>
          <a:xfrm flipV="1">
            <a:off x="6550619" y="4977461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aven povezovalnik 84">
            <a:extLst>
              <a:ext uri="{FF2B5EF4-FFF2-40B4-BE49-F238E27FC236}">
                <a16:creationId xmlns:a16="http://schemas.microsoft.com/office/drawing/2014/main" id="{A7DA53BC-14EF-4DD4-9934-4F4E5CB6647D}"/>
              </a:ext>
            </a:extLst>
          </p:cNvPr>
          <p:cNvCxnSpPr>
            <a:endCxn id="82" idx="5"/>
          </p:cNvCxnSpPr>
          <p:nvPr/>
        </p:nvCxnSpPr>
        <p:spPr>
          <a:xfrm flipH="1" flipV="1">
            <a:off x="7156822" y="4977461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ipsa 77">
            <a:extLst>
              <a:ext uri="{FF2B5EF4-FFF2-40B4-BE49-F238E27FC236}">
                <a16:creationId xmlns:a16="http://schemas.microsoft.com/office/drawing/2014/main" id="{3436C647-ECE2-461C-965D-9F025434ED57}"/>
              </a:ext>
            </a:extLst>
          </p:cNvPr>
          <p:cNvSpPr/>
          <p:nvPr/>
        </p:nvSpPr>
        <p:spPr>
          <a:xfrm>
            <a:off x="9558423" y="4607610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PoljeZBesedilom 78">
            <a:extLst>
              <a:ext uri="{FF2B5EF4-FFF2-40B4-BE49-F238E27FC236}">
                <a16:creationId xmlns:a16="http://schemas.microsoft.com/office/drawing/2014/main" id="{3B62304F-7731-4CD3-BB46-06C754909F65}"/>
              </a:ext>
            </a:extLst>
          </p:cNvPr>
          <p:cNvSpPr txBox="1"/>
          <p:nvPr/>
        </p:nvSpPr>
        <p:spPr>
          <a:xfrm>
            <a:off x="9568933" y="4726194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80" name="Raven povezovalnik 79">
            <a:extLst>
              <a:ext uri="{FF2B5EF4-FFF2-40B4-BE49-F238E27FC236}">
                <a16:creationId xmlns:a16="http://schemas.microsoft.com/office/drawing/2014/main" id="{549519FD-D892-4127-96BB-D6FBFA4ED97D}"/>
              </a:ext>
            </a:extLst>
          </p:cNvPr>
          <p:cNvCxnSpPr>
            <a:endCxn id="78" idx="3"/>
          </p:cNvCxnSpPr>
          <p:nvPr/>
        </p:nvCxnSpPr>
        <p:spPr>
          <a:xfrm flipV="1">
            <a:off x="9400685" y="5055896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aven povezovalnik 80">
            <a:extLst>
              <a:ext uri="{FF2B5EF4-FFF2-40B4-BE49-F238E27FC236}">
                <a16:creationId xmlns:a16="http://schemas.microsoft.com/office/drawing/2014/main" id="{E1F9C3C3-4F60-42C4-8025-3720C32D377E}"/>
              </a:ext>
            </a:extLst>
          </p:cNvPr>
          <p:cNvCxnSpPr>
            <a:endCxn id="78" idx="5"/>
          </p:cNvCxnSpPr>
          <p:nvPr/>
        </p:nvCxnSpPr>
        <p:spPr>
          <a:xfrm flipH="1" flipV="1">
            <a:off x="10006888" y="5055896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ipsa 85">
            <a:extLst>
              <a:ext uri="{FF2B5EF4-FFF2-40B4-BE49-F238E27FC236}">
                <a16:creationId xmlns:a16="http://schemas.microsoft.com/office/drawing/2014/main" id="{E7FF0F4A-5D98-4596-B19F-3DEC1514D830}"/>
              </a:ext>
            </a:extLst>
          </p:cNvPr>
          <p:cNvSpPr/>
          <p:nvPr/>
        </p:nvSpPr>
        <p:spPr>
          <a:xfrm>
            <a:off x="1688985" y="371326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PoljeZBesedilom 86">
            <a:extLst>
              <a:ext uri="{FF2B5EF4-FFF2-40B4-BE49-F238E27FC236}">
                <a16:creationId xmlns:a16="http://schemas.microsoft.com/office/drawing/2014/main" id="{3176A816-6231-404D-BCED-A873CB51ECF6}"/>
              </a:ext>
            </a:extLst>
          </p:cNvPr>
          <p:cNvSpPr txBox="1"/>
          <p:nvPr/>
        </p:nvSpPr>
        <p:spPr>
          <a:xfrm>
            <a:off x="1699495" y="383185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88" name="Raven povezovalnik 87">
            <a:extLst>
              <a:ext uri="{FF2B5EF4-FFF2-40B4-BE49-F238E27FC236}">
                <a16:creationId xmlns:a16="http://schemas.microsoft.com/office/drawing/2014/main" id="{0F3B2992-095E-445B-BBF7-94A0DBE2F6EB}"/>
              </a:ext>
            </a:extLst>
          </p:cNvPr>
          <p:cNvCxnSpPr>
            <a:cxnSpLocks/>
            <a:endCxn id="86" idx="3"/>
          </p:cNvCxnSpPr>
          <p:nvPr/>
        </p:nvCxnSpPr>
        <p:spPr>
          <a:xfrm flipV="1">
            <a:off x="1531247" y="4161555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aven povezovalnik 88">
            <a:extLst>
              <a:ext uri="{FF2B5EF4-FFF2-40B4-BE49-F238E27FC236}">
                <a16:creationId xmlns:a16="http://schemas.microsoft.com/office/drawing/2014/main" id="{A141176F-E229-4902-9376-49A866CD69E8}"/>
              </a:ext>
            </a:extLst>
          </p:cNvPr>
          <p:cNvCxnSpPr>
            <a:cxnSpLocks/>
            <a:endCxn id="86" idx="5"/>
          </p:cNvCxnSpPr>
          <p:nvPr/>
        </p:nvCxnSpPr>
        <p:spPr>
          <a:xfrm flipH="1" flipV="1">
            <a:off x="2137450" y="4161555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ipsa 89">
            <a:extLst>
              <a:ext uri="{FF2B5EF4-FFF2-40B4-BE49-F238E27FC236}">
                <a16:creationId xmlns:a16="http://schemas.microsoft.com/office/drawing/2014/main" id="{95FC367E-F298-48B7-BCEA-3FC745489334}"/>
              </a:ext>
            </a:extLst>
          </p:cNvPr>
          <p:cNvSpPr/>
          <p:nvPr/>
        </p:nvSpPr>
        <p:spPr>
          <a:xfrm>
            <a:off x="3560144" y="371859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PoljeZBesedilom 90">
            <a:extLst>
              <a:ext uri="{FF2B5EF4-FFF2-40B4-BE49-F238E27FC236}">
                <a16:creationId xmlns:a16="http://schemas.microsoft.com/office/drawing/2014/main" id="{88752944-C9FE-4BE1-86F0-78A743A68E15}"/>
              </a:ext>
            </a:extLst>
          </p:cNvPr>
          <p:cNvSpPr txBox="1"/>
          <p:nvPr/>
        </p:nvSpPr>
        <p:spPr>
          <a:xfrm>
            <a:off x="3540295" y="382730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92" name="Raven povezovalnik 91">
            <a:extLst>
              <a:ext uri="{FF2B5EF4-FFF2-40B4-BE49-F238E27FC236}">
                <a16:creationId xmlns:a16="http://schemas.microsoft.com/office/drawing/2014/main" id="{150F8217-CE14-4E8C-B2D6-347A889B6608}"/>
              </a:ext>
            </a:extLst>
          </p:cNvPr>
          <p:cNvCxnSpPr>
            <a:cxnSpLocks/>
          </p:cNvCxnSpPr>
          <p:nvPr/>
        </p:nvCxnSpPr>
        <p:spPr>
          <a:xfrm flipV="1">
            <a:off x="3372047" y="4157010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aven povezovalnik 92">
            <a:extLst>
              <a:ext uri="{FF2B5EF4-FFF2-40B4-BE49-F238E27FC236}">
                <a16:creationId xmlns:a16="http://schemas.microsoft.com/office/drawing/2014/main" id="{2B341466-46D6-4D0C-A6A4-FEB9EA25B5E2}"/>
              </a:ext>
            </a:extLst>
          </p:cNvPr>
          <p:cNvCxnSpPr>
            <a:cxnSpLocks/>
          </p:cNvCxnSpPr>
          <p:nvPr/>
        </p:nvCxnSpPr>
        <p:spPr>
          <a:xfrm flipH="1" flipV="1">
            <a:off x="3978250" y="4157010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Elipsa 93">
            <a:extLst>
              <a:ext uri="{FF2B5EF4-FFF2-40B4-BE49-F238E27FC236}">
                <a16:creationId xmlns:a16="http://schemas.microsoft.com/office/drawing/2014/main" id="{F2AD1BD9-291E-4FB1-8F87-3E52A4BF3F68}"/>
              </a:ext>
            </a:extLst>
          </p:cNvPr>
          <p:cNvSpPr/>
          <p:nvPr/>
        </p:nvSpPr>
        <p:spPr>
          <a:xfrm>
            <a:off x="5859614" y="353302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PoljeZBesedilom 94">
            <a:extLst>
              <a:ext uri="{FF2B5EF4-FFF2-40B4-BE49-F238E27FC236}">
                <a16:creationId xmlns:a16="http://schemas.microsoft.com/office/drawing/2014/main" id="{9D9864DC-7E52-4E82-95CB-C5C1CAECC784}"/>
              </a:ext>
            </a:extLst>
          </p:cNvPr>
          <p:cNvSpPr txBox="1"/>
          <p:nvPr/>
        </p:nvSpPr>
        <p:spPr>
          <a:xfrm>
            <a:off x="5870124" y="365160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96" name="Raven povezovalnik 95">
            <a:extLst>
              <a:ext uri="{FF2B5EF4-FFF2-40B4-BE49-F238E27FC236}">
                <a16:creationId xmlns:a16="http://schemas.microsoft.com/office/drawing/2014/main" id="{98484DCE-8749-435D-BB06-AE4664C691C0}"/>
              </a:ext>
            </a:extLst>
          </p:cNvPr>
          <p:cNvCxnSpPr>
            <a:cxnSpLocks/>
            <a:stCxn id="74" idx="0"/>
            <a:endCxn id="94" idx="3"/>
          </p:cNvCxnSpPr>
          <p:nvPr/>
        </p:nvCxnSpPr>
        <p:spPr>
          <a:xfrm flipV="1">
            <a:off x="5279059" y="3981311"/>
            <a:ext cx="657499" cy="536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aven povezovalnik 96">
            <a:extLst>
              <a:ext uri="{FF2B5EF4-FFF2-40B4-BE49-F238E27FC236}">
                <a16:creationId xmlns:a16="http://schemas.microsoft.com/office/drawing/2014/main" id="{053BE0D1-5B06-4E51-9996-03CD5A1604E4}"/>
              </a:ext>
            </a:extLst>
          </p:cNvPr>
          <p:cNvCxnSpPr>
            <a:cxnSpLocks/>
            <a:stCxn id="82" idx="0"/>
            <a:endCxn id="94" idx="5"/>
          </p:cNvCxnSpPr>
          <p:nvPr/>
        </p:nvCxnSpPr>
        <p:spPr>
          <a:xfrm flipH="1" flipV="1">
            <a:off x="6308079" y="3981311"/>
            <a:ext cx="662983" cy="547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ipsa 97">
            <a:extLst>
              <a:ext uri="{FF2B5EF4-FFF2-40B4-BE49-F238E27FC236}">
                <a16:creationId xmlns:a16="http://schemas.microsoft.com/office/drawing/2014/main" id="{D7D4E654-92D0-4B22-915D-6120E7D024F7}"/>
              </a:ext>
            </a:extLst>
          </p:cNvPr>
          <p:cNvSpPr/>
          <p:nvPr/>
        </p:nvSpPr>
        <p:spPr>
          <a:xfrm>
            <a:off x="8871988" y="3581797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PoljeZBesedilom 98">
            <a:extLst>
              <a:ext uri="{FF2B5EF4-FFF2-40B4-BE49-F238E27FC236}">
                <a16:creationId xmlns:a16="http://schemas.microsoft.com/office/drawing/2014/main" id="{8B14D774-3F35-417A-859F-28708E636613}"/>
              </a:ext>
            </a:extLst>
          </p:cNvPr>
          <p:cNvSpPr txBox="1"/>
          <p:nvPr/>
        </p:nvSpPr>
        <p:spPr>
          <a:xfrm>
            <a:off x="8882498" y="370038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100" name="Raven povezovalnik 99">
            <a:extLst>
              <a:ext uri="{FF2B5EF4-FFF2-40B4-BE49-F238E27FC236}">
                <a16:creationId xmlns:a16="http://schemas.microsoft.com/office/drawing/2014/main" id="{37AB6EAA-3DED-4918-B17F-98DEBD7070CD}"/>
              </a:ext>
            </a:extLst>
          </p:cNvPr>
          <p:cNvCxnSpPr>
            <a:cxnSpLocks/>
            <a:stCxn id="70" idx="0"/>
            <a:endCxn id="98" idx="3"/>
          </p:cNvCxnSpPr>
          <p:nvPr/>
        </p:nvCxnSpPr>
        <p:spPr>
          <a:xfrm flipV="1">
            <a:off x="8489160" y="4030083"/>
            <a:ext cx="459772" cy="563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aven povezovalnik 100">
            <a:extLst>
              <a:ext uri="{FF2B5EF4-FFF2-40B4-BE49-F238E27FC236}">
                <a16:creationId xmlns:a16="http://schemas.microsoft.com/office/drawing/2014/main" id="{0167FC71-1804-411B-976C-461C730E7DB3}"/>
              </a:ext>
            </a:extLst>
          </p:cNvPr>
          <p:cNvCxnSpPr>
            <a:cxnSpLocks/>
            <a:stCxn id="78" idx="0"/>
            <a:endCxn id="98" idx="5"/>
          </p:cNvCxnSpPr>
          <p:nvPr/>
        </p:nvCxnSpPr>
        <p:spPr>
          <a:xfrm flipH="1" flipV="1">
            <a:off x="9320453" y="4030083"/>
            <a:ext cx="500675" cy="577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Elipsa 101">
            <a:extLst>
              <a:ext uri="{FF2B5EF4-FFF2-40B4-BE49-F238E27FC236}">
                <a16:creationId xmlns:a16="http://schemas.microsoft.com/office/drawing/2014/main" id="{6C7BB68C-4CB6-4D5D-9455-6277150C5896}"/>
              </a:ext>
            </a:extLst>
          </p:cNvPr>
          <p:cNvSpPr/>
          <p:nvPr/>
        </p:nvSpPr>
        <p:spPr>
          <a:xfrm>
            <a:off x="2615667" y="289528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PoljeZBesedilom 102">
            <a:extLst>
              <a:ext uri="{FF2B5EF4-FFF2-40B4-BE49-F238E27FC236}">
                <a16:creationId xmlns:a16="http://schemas.microsoft.com/office/drawing/2014/main" id="{18DF9F99-0B61-4D30-B5F1-C4A5973D8EE1}"/>
              </a:ext>
            </a:extLst>
          </p:cNvPr>
          <p:cNvSpPr txBox="1"/>
          <p:nvPr/>
        </p:nvSpPr>
        <p:spPr>
          <a:xfrm>
            <a:off x="2626177" y="301387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cxnSp>
        <p:nvCxnSpPr>
          <p:cNvPr id="104" name="Raven povezovalnik 103">
            <a:extLst>
              <a:ext uri="{FF2B5EF4-FFF2-40B4-BE49-F238E27FC236}">
                <a16:creationId xmlns:a16="http://schemas.microsoft.com/office/drawing/2014/main" id="{CF63E230-DA08-4D02-B9AE-63C7DBEE8840}"/>
              </a:ext>
            </a:extLst>
          </p:cNvPr>
          <p:cNvCxnSpPr>
            <a:cxnSpLocks/>
            <a:stCxn id="86" idx="0"/>
            <a:endCxn id="102" idx="3"/>
          </p:cNvCxnSpPr>
          <p:nvPr/>
        </p:nvCxnSpPr>
        <p:spPr>
          <a:xfrm flipV="1">
            <a:off x="1951690" y="3343572"/>
            <a:ext cx="740921" cy="369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aven povezovalnik 104">
            <a:extLst>
              <a:ext uri="{FF2B5EF4-FFF2-40B4-BE49-F238E27FC236}">
                <a16:creationId xmlns:a16="http://schemas.microsoft.com/office/drawing/2014/main" id="{0C2D4372-9DB5-45B2-813B-F78021B6794A}"/>
              </a:ext>
            </a:extLst>
          </p:cNvPr>
          <p:cNvCxnSpPr>
            <a:cxnSpLocks/>
            <a:stCxn id="90" idx="0"/>
            <a:endCxn id="102" idx="5"/>
          </p:cNvCxnSpPr>
          <p:nvPr/>
        </p:nvCxnSpPr>
        <p:spPr>
          <a:xfrm flipH="1" flipV="1">
            <a:off x="3064132" y="3343572"/>
            <a:ext cx="758717" cy="375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252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5 0.16274 L 0.06485 0.16297 C 0.06771 0.15741 0.07097 0.15255 0.0737 0.14676 C 0.078 0.1375 0.08789 0.10024 0.08841 0.09769 C 0.08946 0.09306 0.09011 0.0882 0.09141 0.0838 C 0.09792 0.06181 0.09623 0.06945 0.10326 0.05579 C 0.10534 0.05162 0.1069 0.04699 0.10925 0.04352 C 0.11654 0.03195 0.12617 0.02431 0.1349 0.01713 C 0.14922 0.0051 0.1513 0.00394 0.16641 -0.00393 C 0.17136 -0.00648 0.17617 -0.00926 0.18125 -0.01088 C 0.18867 -0.01342 0.19636 -0.01388 0.20391 -0.0162 C 0.21419 -0.01921 0.22422 -0.02361 0.23451 -0.02662 C 0.23841 -0.02777 0.24232 -0.02939 0.24636 -0.03009 C 0.25326 -0.03171 0.27266 -0.0331 0.278 -0.03356 C 0.30716 -0.03125 0.33659 -0.03032 0.36576 -0.02662 C 0.36953 -0.02615 0.37292 -0.02268 0.37656 -0.02129 C 0.37982 -0.02037 0.38321 -0.02037 0.38646 -0.01967 C 0.3905 -0.01875 0.3944 -0.01736 0.39831 -0.0162 C 0.40196 -0.01388 0.40547 -0.01088 0.40912 -0.00902 C 0.41276 -0.0074 0.41654 -0.0074 0.42005 -0.00555 C 0.43985 0.00487 0.41706 -0.00115 0.43972 0.00672 C 0.45456 0.01158 0.45117 0.00741 0.4625 0.01366 C 0.46849 0.0169 0.47422 0.02153 0.48021 0.02408 C 0.49414 0.03033 0.48672 0.02639 0.5069 0.04005 C 0.52956 0.0551 0.49297 0.03056 0.5168 0.04862 C 0.51966 0.05093 0.52279 0.05186 0.52565 0.05394 C 0.53242 0.0588 0.52891 0.05649 0.53646 0.06088 C 0.5388 0.06389 0.54102 0.06713 0.54336 0.06968 C 0.54909 0.0757 0.54453 0.06829 0.5474 0.07315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98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5 0.16274 L 0.06485 0.16297 C 0.06771 0.15741 0.07097 0.15255 0.0737 0.14676 C 0.078 0.1375 0.08789 0.10024 0.08841 0.09769 C 0.08946 0.09306 0.09011 0.0882 0.09141 0.0838 C 0.09792 0.06181 0.09623 0.06945 0.10326 0.05579 C 0.10534 0.05162 0.1069 0.04699 0.10925 0.04352 C 0.11654 0.03195 0.12617 0.02431 0.1349 0.01713 C 0.14922 0.0051 0.1513 0.00394 0.16641 -0.00393 C 0.17136 -0.00648 0.17617 -0.00926 0.18125 -0.01088 C 0.18867 -0.01342 0.19636 -0.01388 0.20391 -0.0162 C 0.21419 -0.01921 0.22422 -0.02361 0.23451 -0.02662 C 0.23841 -0.02777 0.24232 -0.02939 0.24636 -0.03009 C 0.25326 -0.03171 0.27266 -0.0331 0.278 -0.03356 C 0.30716 -0.03125 0.33659 -0.03032 0.36576 -0.02662 C 0.36953 -0.02615 0.37292 -0.02268 0.37656 -0.02129 C 0.37982 -0.02037 0.38321 -0.02037 0.38646 -0.01967 C 0.3905 -0.01875 0.3944 -0.01736 0.39831 -0.0162 C 0.40196 -0.01388 0.40547 -0.01088 0.40912 -0.00902 C 0.41276 -0.0074 0.41654 -0.0074 0.42005 -0.00555 C 0.43985 0.00487 0.41706 -0.00115 0.43972 0.00672 C 0.45456 0.01158 0.45117 0.00741 0.4625 0.01366 C 0.46849 0.0169 0.47422 0.02153 0.48021 0.02408 C 0.49414 0.03033 0.48672 0.02639 0.5069 0.04005 C 0.52956 0.0551 0.49297 0.03056 0.5168 0.04862 C 0.51966 0.05093 0.52279 0.05186 0.52565 0.05394 C 0.53242 0.0588 0.52891 0.05649 0.53646 0.06088 C 0.5388 0.06389 0.54102 0.06713 0.54336 0.06968 C 0.54909 0.0757 0.54453 0.06829 0.5474 0.07315 " pathEditMode="relative" rAng="0" ptsTypes="AAAAAAAAAAAAAAAAAAAAAAAAAAAAA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981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4 0.16273 L 0.06484 0.16297 C 0.06771 0.15741 0.07096 0.15255 0.0737 0.14676 C 0.078 0.1375 0.08789 0.10023 0.08841 0.09769 C 0.08945 0.09306 0.0901 0.0882 0.09141 0.0838 C 0.09792 0.06181 0.09622 0.06945 0.10326 0.05579 C 0.10534 0.05162 0.1069 0.04699 0.10925 0.04352 C 0.11654 0.03195 0.12617 0.02431 0.1349 0.01713 C 0.14922 0.0051 0.1513 0.00394 0.16641 -0.00393 C 0.17135 -0.00648 0.17617 -0.00926 0.18125 -0.01088 C 0.18867 -0.01342 0.19635 -0.01389 0.20391 -0.0162 C 0.21419 -0.01921 0.22422 -0.02361 0.23451 -0.02662 C 0.23841 -0.02778 0.24232 -0.0294 0.24635 -0.03009 C 0.25326 -0.03171 0.27266 -0.0331 0.278 -0.03356 C 0.30716 -0.03125 0.33659 -0.03032 0.36576 -0.02662 C 0.36953 -0.02615 0.37292 -0.02268 0.37656 -0.02129 C 0.37982 -0.02037 0.3832 -0.02037 0.38646 -0.01967 C 0.3905 -0.01875 0.3944 -0.01736 0.39831 -0.0162 C 0.40195 -0.01389 0.40547 -0.01088 0.40912 -0.00903 C 0.41276 -0.0074 0.41654 -0.0074 0.42005 -0.00555 C 0.43984 0.00486 0.41706 -0.00115 0.43971 0.00672 C 0.45456 0.01158 0.45117 0.00741 0.4625 0.01366 C 0.46849 0.0169 0.47422 0.02153 0.48021 0.02408 C 0.49414 0.03033 0.48672 0.02639 0.5069 0.04005 C 0.52956 0.0551 0.49297 0.03056 0.5168 0.04861 C 0.51966 0.05093 0.52279 0.05185 0.52565 0.05394 C 0.53242 0.0588 0.52891 0.05648 0.53646 0.06088 C 0.5388 0.06389 0.54102 0.06713 0.54336 0.06968 C 0.54909 0.0757 0.54453 0.06829 0.5474 0.07315 " pathEditMode="relative" rAng="0" ptsTypes="AAAAAAAAAAAAAAAAAAAAAAAAAAAAA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981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4 0.16273 L 0.06484 0.16296 C 0.06771 0.15741 0.07096 0.15254 0.0737 0.14676 C 0.078 0.1375 0.08789 0.10023 0.08841 0.09768 C 0.08945 0.09305 0.0901 0.08819 0.09141 0.08379 C 0.09792 0.0618 0.09622 0.06944 0.10326 0.05579 C 0.10534 0.05162 0.1069 0.04699 0.10925 0.04352 C 0.11654 0.03194 0.12617 0.0243 0.1349 0.01713 C 0.14922 0.00509 0.1513 0.00393 0.16641 -0.00394 C 0.17135 -0.00648 0.17617 -0.00926 0.18125 -0.01088 C 0.18867 -0.01343 0.19635 -0.01389 0.20391 -0.01621 C 0.21419 -0.01921 0.22422 -0.02361 0.23451 -0.02662 C 0.23841 -0.02778 0.24232 -0.0294 0.24635 -0.03009 C 0.25326 -0.03171 0.27266 -0.0331 0.278 -0.03357 C 0.30716 -0.03125 0.33659 -0.03033 0.36576 -0.02662 C 0.36953 -0.02616 0.37292 -0.02269 0.37656 -0.0213 C 0.37982 -0.02037 0.3832 -0.02037 0.38646 -0.01968 C 0.3905 -0.01875 0.3944 -0.01736 0.39831 -0.01621 C 0.40195 -0.01389 0.40547 -0.01088 0.40912 -0.00903 C 0.41276 -0.00741 0.41654 -0.00741 0.42005 -0.00556 C 0.43984 0.00486 0.41706 -0.00116 0.43971 0.00671 C 0.45456 0.01157 0.45117 0.00741 0.4625 0.01366 C 0.46849 0.0169 0.47422 0.02153 0.48021 0.02407 C 0.49414 0.03032 0.48672 0.02639 0.5069 0.04004 C 0.52956 0.05509 0.49297 0.03055 0.5168 0.04861 C 0.51966 0.05092 0.52279 0.05185 0.52565 0.05393 C 0.53242 0.05879 0.52891 0.05648 0.53646 0.06088 C 0.5388 0.06389 0.54102 0.06713 0.54336 0.06967 C 0.54909 0.07569 0.54453 0.06829 0.5474 0.07315 " pathEditMode="relative" rAng="0" ptsTypes="AAAAAAAAAAAAAAAAAAAAAAAAAAAAA">
                                      <p:cBhvr>
                                        <p:cTn id="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981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4 0.16273 L 0.06484 0.16296 C 0.06771 0.1574 0.07096 0.15254 0.0737 0.14676 C 0.07799 0.1375 0.08789 0.10023 0.08841 0.09768 C 0.08945 0.09305 0.0901 0.08819 0.0914 0.08379 C 0.09792 0.0618 0.09622 0.06944 0.10325 0.05578 C 0.10534 0.05162 0.1069 0.04699 0.10924 0.04352 C 0.11653 0.03194 0.12617 0.0243 0.13489 0.01713 C 0.14922 0.00509 0.1513 0.00393 0.1664 -0.00394 C 0.17135 -0.00648 0.17617 -0.00926 0.18125 -0.01088 C 0.18867 -0.01343 0.19635 -0.01389 0.2039 -0.01621 C 0.21419 -0.01922 0.22422 -0.02361 0.2345 -0.02662 C 0.23841 -0.02778 0.24232 -0.0294 0.24635 -0.0301 C 0.25325 -0.03172 0.27265 -0.0331 0.27799 -0.03357 C 0.30716 -0.03125 0.33659 -0.03033 0.36575 -0.02662 C 0.36953 -0.02616 0.37292 -0.02269 0.37656 -0.0213 C 0.37982 -0.02037 0.3832 -0.02037 0.38646 -0.01968 C 0.39049 -0.01875 0.3944 -0.01736 0.39831 -0.01621 C 0.40195 -0.01389 0.40547 -0.01088 0.40911 -0.00903 C 0.41276 -0.00741 0.41653 -0.00741 0.42005 -0.00556 C 0.43984 0.00486 0.41706 -0.00116 0.43971 0.00671 C 0.45456 0.01157 0.45117 0.0074 0.4625 0.01365 C 0.46849 0.0169 0.47422 0.02153 0.48021 0.02407 C 0.49414 0.03032 0.48672 0.02639 0.5069 0.04004 C 0.52956 0.05509 0.49297 0.03055 0.5168 0.04861 C 0.51966 0.05092 0.52278 0.05185 0.52565 0.05393 C 0.53242 0.05879 0.5289 0.05648 0.53646 0.06088 C 0.5388 0.06389 0.54101 0.06713 0.54336 0.06967 C 0.54909 0.07569 0.54453 0.06828 0.54739 0.07315 " pathEditMode="relative" rAng="0" ptsTypes="AAAAAAAAAAAAAAAAAAAAAAAAAAAAA">
                                      <p:cBhvr>
                                        <p:cTn id="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9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4 0.16273 L 0.06484 0.16296 C 0.06771 0.1574 0.07096 0.15254 0.0737 0.14676 C 0.07799 0.1375 0.08789 0.10023 0.08841 0.09768 C 0.08945 0.09305 0.0901 0.08819 0.0914 0.08379 C 0.09792 0.0618 0.09622 0.06944 0.10325 0.05578 C 0.10534 0.05162 0.1069 0.04699 0.10924 0.04351 C 0.11653 0.03194 0.12617 0.0243 0.13489 0.01713 C 0.14922 0.00509 0.1513 0.00393 0.1664 -0.00394 C 0.17135 -0.00649 0.17617 -0.00926 0.18125 -0.01088 C 0.18867 -0.01343 0.19635 -0.01389 0.2039 -0.01621 C 0.21419 -0.01922 0.22422 -0.02361 0.2345 -0.02662 C 0.23841 -0.02778 0.24232 -0.0294 0.24635 -0.0301 C 0.25325 -0.03172 0.27265 -0.03311 0.27799 -0.03357 C 0.30716 -0.03125 0.33659 -0.03033 0.36575 -0.02662 C 0.36953 -0.02616 0.37292 -0.02269 0.37656 -0.0213 C 0.37982 -0.02037 0.3832 -0.02037 0.38646 -0.01968 C 0.39049 -0.01875 0.3944 -0.01736 0.39831 -0.01621 C 0.40195 -0.01389 0.40547 -0.01088 0.40911 -0.00903 C 0.41276 -0.00741 0.41653 -0.00741 0.42005 -0.00556 C 0.43984 0.00486 0.41706 -0.00116 0.43971 0.00671 C 0.45456 0.01157 0.45117 0.0074 0.4625 0.01365 C 0.46849 0.01689 0.47422 0.02152 0.48021 0.02407 C 0.49414 0.03032 0.48672 0.02639 0.5069 0.04004 C 0.52956 0.05509 0.49297 0.03055 0.5168 0.04861 C 0.51966 0.05092 0.52278 0.05185 0.52565 0.05393 C 0.53242 0.05879 0.5289 0.05648 0.53646 0.06088 C 0.5388 0.06389 0.54101 0.06713 0.54336 0.06967 C 0.54909 0.07569 0.54453 0.06828 0.54739 0.07314 " pathEditMode="relative" rAng="0" ptsTypes="AAAAAAAAAAAAAAAAAAAAAAAAAAAAA">
                                      <p:cBhvr>
                                        <p:cTn id="1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981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5 0.16273 L 0.06485 0.16297 C 0.06771 0.15741 0.07097 0.15255 0.0737 0.14676 C 0.078 0.1375 0.08789 0.10023 0.08841 0.09769 C 0.08945 0.09306 0.09011 0.0882 0.09141 0.0838 C 0.09792 0.06181 0.09623 0.06945 0.10326 0.05579 C 0.10534 0.05162 0.1069 0.04699 0.10925 0.04352 C 0.11654 0.03195 0.12617 0.02431 0.1349 0.01713 C 0.14922 0.0051 0.1513 0.00394 0.16641 -0.00393 C 0.17136 -0.00648 0.17617 -0.00926 0.18125 -0.01088 C 0.18867 -0.01342 0.19636 -0.01389 0.20391 -0.0162 C 0.21419 -0.01921 0.22422 -0.02361 0.23451 -0.02662 C 0.23841 -0.02777 0.24232 -0.02939 0.24636 -0.03009 C 0.25326 -0.03171 0.27266 -0.0331 0.278 -0.03356 C 0.30716 -0.03125 0.33659 -0.03032 0.36576 -0.02662 C 0.36953 -0.02615 0.37292 -0.02268 0.37656 -0.02129 C 0.37982 -0.02037 0.3832 -0.02037 0.38646 -0.01967 C 0.3905 -0.01875 0.3944 -0.01736 0.39831 -0.0162 C 0.40195 -0.01389 0.40547 -0.01088 0.40912 -0.00902 C 0.41276 -0.0074 0.41654 -0.0074 0.42005 -0.00555 C 0.43985 0.00486 0.41706 -0.00115 0.43972 0.00672 C 0.45456 0.01158 0.45117 0.00741 0.4625 0.01366 C 0.46849 0.0169 0.47422 0.02153 0.48021 0.02408 C 0.49414 0.03033 0.48672 0.02639 0.5069 0.04005 C 0.52956 0.0551 0.49297 0.03056 0.5168 0.04861 C 0.51966 0.05093 0.52279 0.05186 0.52565 0.05394 C 0.53242 0.0588 0.52891 0.05648 0.53646 0.06088 C 0.5388 0.06389 0.54102 0.06713 0.54336 0.06968 C 0.54909 0.0757 0.54453 0.06829 0.5474 0.07315 " pathEditMode="relative" rAng="0" ptsTypes="AAAAAAAAAAAAAAAAAAAAAAAAAAAAA">
                                      <p:cBhvr>
                                        <p:cTn id="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981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5 0.16273 L 0.06485 0.16296 C 0.06771 0.1574 0.07097 0.15254 0.0737 0.14676 C 0.078 0.1375 0.08789 0.10023 0.08841 0.09768 C 0.08945 0.09305 0.09011 0.08819 0.09141 0.08379 C 0.09792 0.0618 0.09623 0.06944 0.10326 0.05578 C 0.10534 0.05162 0.1069 0.04699 0.10925 0.04352 C 0.11654 0.03194 0.12617 0.0243 0.1349 0.01713 C 0.14922 0.00509 0.1513 0.00393 0.16641 -0.00394 C 0.17136 -0.00648 0.17617 -0.00926 0.18125 -0.01088 C 0.18867 -0.01343 0.19636 -0.01389 0.20391 -0.01621 C 0.21419 -0.01922 0.22422 -0.02361 0.23451 -0.02662 C 0.23841 -0.02778 0.24232 -0.0294 0.24636 -0.0301 C 0.25326 -0.03172 0.27266 -0.03311 0.278 -0.03357 C 0.30716 -0.03125 0.33659 -0.03033 0.36576 -0.02662 C 0.36953 -0.02616 0.37292 -0.02269 0.37656 -0.0213 C 0.37982 -0.02037 0.3832 -0.02037 0.38646 -0.01968 C 0.3905 -0.01875 0.3944 -0.01736 0.39831 -0.01621 C 0.40195 -0.01389 0.40547 -0.01088 0.40912 -0.00903 C 0.41276 -0.00741 0.41654 -0.00741 0.42005 -0.00556 C 0.43985 0.00486 0.41706 -0.00116 0.43972 0.00671 C 0.45456 0.01157 0.45117 0.0074 0.4625 0.01365 C 0.46849 0.01689 0.47422 0.02152 0.48021 0.02407 C 0.49414 0.03032 0.48672 0.02639 0.5069 0.04004 C 0.52956 0.05509 0.49297 0.03055 0.5168 0.04861 C 0.51966 0.05092 0.52279 0.05185 0.52565 0.05393 C 0.53242 0.05879 0.52891 0.05648 0.53646 0.06088 C 0.5388 0.06389 0.54102 0.06713 0.54336 0.06967 C 0.54909 0.07569 0.54453 0.06828 0.5474 0.07314 " pathEditMode="relative" rAng="0" ptsTypes="AAAAAAAAAAAAAAAAAAAAAAAAAAAAA">
                                      <p:cBhvr>
                                        <p:cTn id="2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981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4 0.16273 L 0.06484 0.16296 C 0.06771 0.1574 0.07096 0.15254 0.0737 0.14675 C 0.07799 0.1375 0.08789 0.10023 0.08841 0.09768 C 0.08945 0.09305 0.0901 0.08819 0.09141 0.08379 C 0.09792 0.0618 0.09622 0.06944 0.10326 0.05578 C 0.10534 0.05162 0.1069 0.04699 0.10924 0.04351 C 0.11654 0.03194 0.12617 0.0243 0.1349 0.01712 C 0.14922 0.00509 0.1513 0.00393 0.16641 -0.00394 C 0.17135 -0.00649 0.17617 -0.00926 0.18125 -0.01088 C 0.18867 -0.01343 0.19635 -0.01389 0.20391 -0.01621 C 0.21419 -0.01922 0.22422 -0.02362 0.23451 -0.02663 C 0.23841 -0.02778 0.24232 -0.0294 0.24635 -0.0301 C 0.25326 -0.03172 0.27266 -0.03311 0.27799 -0.03357 C 0.30716 -0.03125 0.33659 -0.03033 0.36576 -0.02663 C 0.36953 -0.02616 0.37292 -0.02269 0.37656 -0.0213 C 0.37982 -0.02038 0.3832 -0.02038 0.38646 -0.01968 C 0.39049 -0.01875 0.3944 -0.01737 0.39831 -0.01621 C 0.40195 -0.01389 0.40547 -0.01088 0.40911 -0.00903 C 0.41276 -0.00741 0.41654 -0.00741 0.42005 -0.00556 C 0.43984 0.00486 0.41706 -0.00116 0.43971 0.00671 C 0.45456 0.01157 0.45117 0.0074 0.4625 0.01365 C 0.46849 0.01689 0.47422 0.02152 0.48021 0.02407 C 0.49414 0.03032 0.48672 0.02638 0.5069 0.04004 C 0.52956 0.05509 0.49297 0.03055 0.5168 0.04861 C 0.51966 0.05092 0.52279 0.05185 0.52565 0.05393 C 0.53242 0.05879 0.52891 0.05648 0.53646 0.06087 C 0.5388 0.06388 0.54102 0.06712 0.54336 0.06967 C 0.54909 0.07569 0.54453 0.06828 0.5474 0.07314 " pathEditMode="relative" rAng="0" ptsTypes="AAAAAAAAAAAAAAAAAAAAAAAAAAAAA">
                                      <p:cBhvr>
                                        <p:cTn id="2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981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4 0.16273 L 0.06484 0.16296 C 0.06771 0.15741 0.07096 0.15254 0.0737 0.14676 C 0.07799 0.1375 0.08789 0.10023 0.08841 0.09768 C 0.08945 0.09305 0.0901 0.08819 0.09141 0.08379 C 0.09792 0.0618 0.09622 0.06944 0.10326 0.05579 C 0.10534 0.05162 0.1069 0.04699 0.10924 0.04352 C 0.11654 0.03194 0.12617 0.0243 0.1349 0.01713 C 0.14922 0.00509 0.1513 0.00393 0.16641 -0.00394 C 0.17135 -0.00648 0.17617 -0.00926 0.18125 -0.01088 C 0.18867 -0.01343 0.19635 -0.01389 0.20391 -0.01621 C 0.21419 -0.01921 0.22422 -0.02361 0.23451 -0.02662 C 0.23841 -0.02778 0.24232 -0.0294 0.24635 -0.03009 C 0.25326 -0.03171 0.27266 -0.0331 0.27799 -0.03357 C 0.30716 -0.03125 0.33659 -0.03033 0.36576 -0.02662 C 0.36953 -0.02616 0.37292 -0.02269 0.37656 -0.0213 C 0.37982 -0.02037 0.3832 -0.02037 0.38646 -0.01968 C 0.39049 -0.01875 0.3944 -0.01736 0.39831 -0.01621 C 0.40195 -0.01389 0.40547 -0.01088 0.40911 -0.00903 C 0.41276 -0.00741 0.41654 -0.00741 0.42005 -0.00556 C 0.43984 0.00486 0.41706 -0.00116 0.43971 0.00671 C 0.45456 0.01157 0.45117 0.00741 0.4625 0.01366 C 0.46849 0.0169 0.47422 0.02153 0.48021 0.02407 C 0.49414 0.03032 0.48672 0.02639 0.5069 0.04004 C 0.52956 0.05509 0.49297 0.03055 0.5168 0.04861 C 0.51966 0.05092 0.52279 0.05185 0.52565 0.05393 C 0.53242 0.05879 0.52891 0.05648 0.53646 0.06088 C 0.5388 0.06389 0.54102 0.06713 0.54336 0.06967 C 0.54909 0.07569 0.54453 0.06829 0.5474 0.07315 " pathEditMode="relative" rAng="0" ptsTypes="AAAAAAAAAAAAAAAAAAAAAAAAAAAAA">
                                      <p:cBhvr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981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4 0.16273 L 0.06484 0.16296 C 0.0677 0.1574 0.07096 0.15254 0.07369 0.14676 C 0.07799 0.1375 0.08789 0.10023 0.08841 0.09768 C 0.08945 0.09305 0.0901 0.08819 0.0914 0.08379 C 0.09791 0.0618 0.09622 0.06944 0.10325 0.05578 C 0.10533 0.05162 0.1069 0.04699 0.10924 0.04352 C 0.11653 0.03194 0.12617 0.0243 0.13489 0.01713 C 0.14921 0.00509 0.1513 0.00393 0.1664 -0.00394 C 0.17135 -0.00648 0.17617 -0.00926 0.18125 -0.01088 C 0.18867 -0.01343 0.19635 -0.01389 0.2039 -0.01621 C 0.21419 -0.01922 0.22421 -0.02361 0.2345 -0.02662 C 0.23841 -0.02778 0.24231 -0.0294 0.24635 -0.0301 C 0.25325 -0.03172 0.27265 -0.0331 0.27799 -0.03357 C 0.30716 -0.03125 0.33658 -0.03033 0.36575 -0.02662 C 0.36953 -0.02616 0.37291 -0.02269 0.37656 -0.0213 C 0.37981 -0.02037 0.3832 -0.02037 0.38645 -0.01968 C 0.39049 -0.01875 0.3944 -0.01736 0.3983 -0.01621 C 0.40195 -0.01389 0.40546 -0.01088 0.40911 -0.00903 C 0.41276 -0.00741 0.41653 -0.00741 0.42005 -0.00556 C 0.43984 0.00486 0.41705 -0.00116 0.43971 0.00671 C 0.45455 0.01157 0.45117 0.0074 0.4625 0.01365 C 0.46849 0.0169 0.47421 0.02153 0.4802 0.02407 C 0.49414 0.03032 0.48671 0.02639 0.5069 0.04004 C 0.52955 0.05509 0.49296 0.03055 0.51679 0.04861 C 0.51966 0.05092 0.52278 0.05185 0.52565 0.05393 C 0.53242 0.05879 0.5289 0.05648 0.53645 0.06088 C 0.5388 0.06389 0.54101 0.06713 0.54336 0.06967 C 0.54908 0.07569 0.54453 0.06828 0.54739 0.07315 " pathEditMode="relative" rAng="0" ptsTypes="AAAAAAAAAAAAAAAAAAAAAAAAAAAAA"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981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4 0.16273 L 0.06484 0.16296 C 0.06771 0.1574 0.07096 0.15254 0.0737 0.14676 C 0.07799 0.1375 0.08789 0.10023 0.08841 0.09768 C 0.08945 0.09305 0.0901 0.08819 0.0914 0.08379 C 0.09791 0.0618 0.09622 0.06944 0.10325 0.05578 C 0.10534 0.05162 0.1069 0.04699 0.10924 0.04351 C 0.11653 0.03194 0.12617 0.0243 0.13489 0.01713 C 0.14922 0.00509 0.1513 0.00393 0.1664 -0.00394 C 0.17135 -0.00649 0.17617 -0.00926 0.18125 -0.01088 C 0.18867 -0.01343 0.19635 -0.01389 0.2039 -0.01621 C 0.21419 -0.01922 0.22422 -0.02361 0.2345 -0.02662 C 0.23841 -0.02778 0.24232 -0.0294 0.24635 -0.0301 C 0.25325 -0.03172 0.27265 -0.03311 0.27799 -0.03357 C 0.30716 -0.03125 0.33659 -0.03033 0.36575 -0.02662 C 0.36953 -0.02616 0.37291 -0.02269 0.37656 -0.0213 C 0.37982 -0.02037 0.3832 -0.02037 0.38646 -0.01968 C 0.39049 -0.01875 0.3944 -0.01736 0.3983 -0.01621 C 0.40195 -0.01389 0.40547 -0.01088 0.40911 -0.00903 C 0.41276 -0.00741 0.41653 -0.00741 0.42005 -0.00556 C 0.43984 0.00486 0.41705 -0.00116 0.43971 0.00671 C 0.45455 0.01157 0.45117 0.0074 0.4625 0.01365 C 0.46849 0.01689 0.47422 0.02152 0.48021 0.02407 C 0.49414 0.03032 0.48672 0.02639 0.5069 0.04004 C 0.52955 0.05509 0.49297 0.03055 0.51679 0.04861 C 0.51966 0.05092 0.52278 0.05185 0.52565 0.05393 C 0.53242 0.05879 0.5289 0.05648 0.53646 0.06088 C 0.5388 0.06389 0.54101 0.06713 0.54336 0.06967 C 0.54909 0.07569 0.54453 0.06828 0.54739 0.07314 " pathEditMode="relative" rAng="0" ptsTypes="AAAAAAAAAAAAAAAAAAAAAAAAAAAAA">
                                      <p:cBhvr>
                                        <p:cTn id="2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981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4 0.16273 L 0.06484 0.16296 C 0.0677 0.15741 0.07096 0.15255 0.07369 0.14676 C 0.07799 0.1375 0.08789 0.10023 0.08841 0.09768 C 0.08945 0.09306 0.0901 0.08819 0.0914 0.0838 C 0.09791 0.06181 0.09622 0.06944 0.10325 0.05579 C 0.10533 0.05162 0.1069 0.04699 0.10924 0.04352 C 0.11653 0.03194 0.12617 0.02431 0.13489 0.01713 C 0.14921 0.00509 0.1513 0.00393 0.1664 -0.00394 C 0.17135 -0.00648 0.17617 -0.00926 0.18125 -0.01088 C 0.18867 -0.01343 0.19635 -0.01389 0.2039 -0.0162 C 0.21419 -0.01921 0.22421 -0.02361 0.2345 -0.02662 C 0.23841 -0.02778 0.24231 -0.0294 0.24635 -0.03009 C 0.25325 -0.03171 0.27265 -0.0331 0.27799 -0.03357 C 0.30716 -0.03125 0.33658 -0.03032 0.36575 -0.02662 C 0.36953 -0.02616 0.37291 -0.02269 0.37656 -0.0213 C 0.37981 -0.02037 0.3832 -0.02037 0.38645 -0.01968 C 0.39049 -0.01875 0.3944 -0.01736 0.3983 -0.0162 C 0.40195 -0.01389 0.40546 -0.01088 0.40911 -0.00903 C 0.41276 -0.00741 0.41653 -0.00741 0.42005 -0.00556 C 0.43984 0.00486 0.41705 -0.00116 0.43971 0.00671 C 0.45455 0.01157 0.45117 0.00741 0.4625 0.01366 C 0.46849 0.0169 0.47421 0.02153 0.4802 0.02407 C 0.49414 0.03032 0.48671 0.02639 0.5069 0.04005 C 0.52955 0.05509 0.49296 0.03056 0.51679 0.04861 C 0.51966 0.05093 0.52278 0.05185 0.52565 0.05393 C 0.53242 0.0588 0.5289 0.05648 0.53645 0.06088 C 0.5388 0.06389 0.54101 0.06713 0.54336 0.06968 C 0.54908 0.07569 0.54453 0.06829 0.54739 0.07315 " pathEditMode="relative" rAng="0" ptsTypes="AAAAAAAAAAAAAAAAAAAAAAAAAAAAA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981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4 0.16273 L 0.06484 0.16296 C 0.0677 0.15741 0.07096 0.15255 0.07369 0.14676 C 0.07799 0.1375 0.08789 0.10023 0.08841 0.09768 C 0.08945 0.09306 0.0901 0.08819 0.0914 0.0838 C 0.09791 0.06181 0.09622 0.06944 0.10325 0.05579 C 0.10533 0.05162 0.1069 0.04699 0.10924 0.04352 C 0.11653 0.03194 0.12617 0.02431 0.13489 0.01713 C 0.14922 0.00509 0.1513 0.00393 0.1664 -0.00394 C 0.17135 -0.00648 0.17617 -0.00926 0.18125 -0.01088 C 0.18867 -0.01343 0.19635 -0.01389 0.2039 -0.0162 C 0.21419 -0.01921 0.22422 -0.02361 0.2345 -0.02662 C 0.23841 -0.02778 0.24231 -0.0294 0.24635 -0.03009 C 0.25325 -0.03171 0.27265 -0.0331 0.27799 -0.03357 C 0.30716 -0.03125 0.33658 -0.03032 0.36575 -0.02662 C 0.36953 -0.02616 0.37291 -0.02269 0.37656 -0.0213 C 0.37981 -0.02037 0.3832 -0.02037 0.38645 -0.01968 C 0.39049 -0.01875 0.3944 -0.01736 0.3983 -0.0162 C 0.40195 -0.01389 0.40547 -0.01088 0.40911 -0.00903 C 0.41276 -0.00741 0.41653 -0.00741 0.42005 -0.00556 C 0.43984 0.00486 0.41705 -0.00116 0.43971 0.00671 C 0.45455 0.01157 0.45117 0.00741 0.4625 0.01366 C 0.46849 0.0169 0.47422 0.02153 0.4802 0.02407 C 0.49414 0.03032 0.48672 0.02639 0.5069 0.04005 C 0.52955 0.05509 0.49297 0.03056 0.51679 0.04861 C 0.51966 0.05093 0.52278 0.05185 0.52565 0.05393 C 0.53242 0.0588 0.5289 0.05648 0.53645 0.06088 C 0.5388 0.06389 0.54101 0.06713 0.54336 0.06968 C 0.54908 0.07569 0.54453 0.06829 0.54739 0.07315 " pathEditMode="relative" rAng="0" ptsTypes="AAAAAAAAAAAAAAAAAAAAAAAAAAAAA">
                                      <p:cBhvr>
                                        <p:cTn id="3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981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4 0.16273 L 0.06484 0.16296 C 0.0677 0.15741 0.07096 0.15255 0.07369 0.14676 C 0.07799 0.1375 0.08789 0.10023 0.08841 0.09768 C 0.08945 0.09306 0.0901 0.08819 0.0914 0.0838 C 0.09791 0.06181 0.09622 0.06944 0.10325 0.05579 C 0.10533 0.05162 0.1069 0.04699 0.10924 0.04352 C 0.11653 0.03194 0.12617 0.02431 0.13489 0.01713 C 0.14921 0.00509 0.1513 0.00393 0.1664 -0.00394 C 0.17135 -0.00648 0.17617 -0.00926 0.18125 -0.01088 C 0.18867 -0.01343 0.19635 -0.01389 0.2039 -0.0162 C 0.21419 -0.01921 0.22421 -0.02361 0.2345 -0.02662 C 0.23841 -0.02778 0.24231 -0.0294 0.24635 -0.03009 C 0.25325 -0.03171 0.27265 -0.0331 0.27799 -0.03357 C 0.30716 -0.03125 0.33658 -0.03032 0.36575 -0.02662 C 0.36953 -0.02616 0.37291 -0.02269 0.37656 -0.0213 C 0.37981 -0.02037 0.3832 -0.02037 0.38645 -0.01968 C 0.39049 -0.01875 0.3944 -0.01736 0.3983 -0.0162 C 0.40195 -0.01389 0.40546 -0.01088 0.40911 -0.00903 C 0.41276 -0.00741 0.41653 -0.00741 0.42005 -0.00556 C 0.43984 0.00486 0.41705 -0.00116 0.43971 0.00671 C 0.45455 0.01157 0.45117 0.00741 0.4625 0.01366 C 0.46849 0.0169 0.47421 0.02153 0.4802 0.02407 C 0.49414 0.03032 0.48671 0.02639 0.5069 0.04005 C 0.52955 0.05509 0.49296 0.03056 0.51679 0.04861 C 0.51966 0.05093 0.52278 0.05185 0.52565 0.05393 C 0.53242 0.0588 0.5289 0.05648 0.53645 0.06088 C 0.5388 0.06389 0.54101 0.06713 0.54336 0.06968 C 0.54908 0.07569 0.54453 0.06829 0.54739 0.07315 " pathEditMode="relative" rAng="0" ptsTypes="AAAAAAAAAAAAAAAAAAAAAAAAAAAAA">
                                      <p:cBhvr>
                                        <p:cTn id="3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981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4 0.16273 L 0.06484 0.16296 C 0.06771 0.15741 0.07096 0.15255 0.0737 0.14676 C 0.07799 0.1375 0.08789 0.10023 0.08841 0.09769 C 0.08945 0.09306 0.0901 0.08819 0.0914 0.0838 C 0.09791 0.06181 0.09622 0.06944 0.10325 0.05579 C 0.10534 0.05162 0.1069 0.04699 0.10924 0.04352 C 0.11653 0.03194 0.12617 0.02431 0.13489 0.01713 C 0.14922 0.00509 0.1513 0.00394 0.1664 -0.00394 C 0.17135 -0.00648 0.17617 -0.00926 0.18125 -0.01088 C 0.18867 -0.01343 0.19635 -0.01389 0.2039 -0.0162 C 0.21419 -0.01921 0.22422 -0.02361 0.2345 -0.02662 C 0.23841 -0.02778 0.24232 -0.0294 0.24635 -0.03009 C 0.25325 -0.03171 0.27265 -0.0331 0.27799 -0.03356 C 0.30716 -0.03125 0.33659 -0.03032 0.36575 -0.02662 C 0.36953 -0.02616 0.37291 -0.02269 0.37656 -0.0213 C 0.37982 -0.02037 0.3832 -0.02037 0.38646 -0.01968 C 0.39049 -0.01875 0.3944 -0.01736 0.3983 -0.0162 C 0.40195 -0.01389 0.40547 -0.01088 0.40911 -0.00903 C 0.41276 -0.00741 0.41653 -0.00741 0.42005 -0.00556 C 0.43984 0.00486 0.41705 -0.00116 0.43971 0.00671 C 0.45455 0.01157 0.45117 0.00741 0.4625 0.01366 C 0.46849 0.0169 0.47422 0.02153 0.48021 0.02407 C 0.49414 0.03032 0.48672 0.02639 0.5069 0.04005 C 0.52955 0.05509 0.49297 0.03056 0.51679 0.04861 C 0.51966 0.05093 0.52278 0.05185 0.52565 0.05394 C 0.53242 0.0588 0.5289 0.05648 0.53646 0.06088 C 0.5388 0.06389 0.54101 0.06713 0.54336 0.06968 C 0.54909 0.07569 0.54453 0.06829 0.54739 0.07315 " pathEditMode="relative" rAng="0" ptsTypes="AAAAAAAAAAAAAAAAAAAAAAAAAAAAA">
                                      <p:cBhvr>
                                        <p:cTn id="3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981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4 0.16273 L 0.06484 0.16297 C 0.0677 0.15741 0.07096 0.15255 0.07369 0.14676 C 0.07799 0.1375 0.08789 0.10023 0.08841 0.09769 C 0.08945 0.09306 0.0901 0.0882 0.0914 0.0838 C 0.09791 0.06181 0.09622 0.06945 0.10325 0.05579 C 0.10533 0.05162 0.1069 0.04699 0.10924 0.04352 C 0.11653 0.03195 0.12617 0.02431 0.13489 0.01713 C 0.14922 0.0051 0.1513 0.00394 0.1664 -0.00393 C 0.17135 -0.00648 0.17617 -0.00926 0.18125 -0.01088 C 0.18867 -0.01342 0.19635 -0.01389 0.2039 -0.0162 C 0.21419 -0.01921 0.22422 -0.02361 0.2345 -0.02662 C 0.23841 -0.02777 0.24231 -0.02939 0.24635 -0.03009 C 0.25325 -0.03171 0.27265 -0.0331 0.27799 -0.03356 C 0.30716 -0.03125 0.33658 -0.03032 0.36575 -0.02662 C 0.36953 -0.02615 0.37291 -0.02268 0.37656 -0.02129 C 0.37981 -0.02037 0.3832 -0.02037 0.38645 -0.01967 C 0.39049 -0.01875 0.3944 -0.01736 0.3983 -0.0162 C 0.40195 -0.01389 0.40547 -0.01088 0.40911 -0.00902 C 0.41276 -0.0074 0.41653 -0.0074 0.42005 -0.00555 C 0.43984 0.00486 0.41705 -0.00115 0.43971 0.00672 C 0.45455 0.01158 0.45117 0.00741 0.4625 0.01366 C 0.46849 0.0169 0.47422 0.02153 0.4802 0.02408 C 0.49414 0.03033 0.48672 0.02639 0.5069 0.04005 C 0.52955 0.0551 0.49297 0.03056 0.51679 0.04861 C 0.51966 0.05093 0.52278 0.05186 0.52565 0.05394 C 0.53242 0.0588 0.5289 0.05648 0.53645 0.06088 C 0.5388 0.06389 0.54101 0.06713 0.54336 0.06968 C 0.54908 0.0757 0.54453 0.06829 0.54739 0.07315 " pathEditMode="relative" rAng="0" ptsTypes="AAAAAAAAAAAAAAAAAAAAAAAAAAAAA">
                                      <p:cBhvr>
                                        <p:cTn id="3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981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4 0.16273 L 0.06484 0.16297 C 0.0677 0.15741 0.07096 0.15255 0.07369 0.14676 C 0.07799 0.1375 0.08789 0.10023 0.08841 0.09769 C 0.08945 0.09306 0.0901 0.0882 0.0914 0.0838 C 0.09791 0.06181 0.09622 0.06945 0.10325 0.05579 C 0.10534 0.05162 0.1069 0.04699 0.10924 0.04352 C 0.11653 0.03195 0.12617 0.02431 0.13489 0.01713 C 0.14922 0.0051 0.1513 0.00394 0.1664 -0.00393 C 0.17135 -0.00648 0.17617 -0.00926 0.18125 -0.01088 C 0.18867 -0.01342 0.19635 -0.01389 0.2039 -0.0162 C 0.21419 -0.01921 0.22422 -0.02361 0.2345 -0.02662 C 0.23841 -0.02777 0.24231 -0.02939 0.24635 -0.03009 C 0.25325 -0.03171 0.27265 -0.0331 0.27799 -0.03356 C 0.30716 -0.03125 0.33659 -0.03032 0.36575 -0.02662 C 0.36953 -0.02615 0.37291 -0.02268 0.37656 -0.02129 C 0.37981 -0.02037 0.3832 -0.02037 0.38645 -0.01967 C 0.39049 -0.01875 0.3944 -0.01736 0.3983 -0.0162 C 0.40195 -0.01389 0.40547 -0.01088 0.40911 -0.00902 C 0.41276 -0.0074 0.41653 -0.0074 0.42005 -0.00555 C 0.43984 0.00486 0.41705 -0.00115 0.43971 0.00672 C 0.45455 0.01158 0.45117 0.00741 0.4625 0.01366 C 0.46849 0.0169 0.47422 0.02153 0.4802 0.02408 C 0.49414 0.03033 0.48672 0.02639 0.5069 0.04005 C 0.52955 0.0551 0.49297 0.03056 0.51679 0.04861 C 0.51966 0.05093 0.52278 0.05186 0.52565 0.05394 C 0.53242 0.0588 0.5289 0.05648 0.53645 0.06088 C 0.5388 0.06389 0.54101 0.06713 0.54336 0.06968 C 0.54909 0.0757 0.54453 0.06829 0.54739 0.07315 " pathEditMode="relative" rAng="0" ptsTypes="AAAAAAAAAAAAAAAAAAAAAAAAAAAAA">
                                      <p:cBhvr>
                                        <p:cTn id="4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981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5 0.16274 L 0.06485 0.16297 C 0.06771 0.15741 0.07097 0.15255 0.0737 0.14676 C 0.078 0.1375 0.08789 0.10024 0.08841 0.09769 C 0.08945 0.09306 0.09011 0.0882 0.09141 0.0838 C 0.09792 0.06181 0.09623 0.06945 0.10326 0.05579 C 0.10534 0.05162 0.1069 0.04699 0.10925 0.04352 C 0.11654 0.03195 0.12617 0.02431 0.1349 0.01713 C 0.14922 0.0051 0.1513 0.00394 0.16641 -0.00393 C 0.17136 -0.00648 0.17617 -0.00926 0.18125 -0.01088 C 0.18867 -0.01342 0.19636 -0.01388 0.20391 -0.0162 C 0.21419 -0.01921 0.22422 -0.02361 0.23451 -0.02662 C 0.23841 -0.02777 0.24232 -0.02939 0.24636 -0.03009 C 0.25326 -0.03171 0.27266 -0.0331 0.278 -0.03356 C 0.30716 -0.03125 0.33659 -0.03032 0.36576 -0.02662 C 0.36953 -0.02615 0.37292 -0.02268 0.37656 -0.02129 C 0.37982 -0.02037 0.3832 -0.02037 0.38646 -0.01967 C 0.3905 -0.01875 0.3944 -0.01736 0.39831 -0.0162 C 0.40195 -0.01388 0.40547 -0.01088 0.40912 -0.00902 C 0.41276 -0.0074 0.41654 -0.0074 0.42005 -0.00555 C 0.43985 0.00487 0.41706 -0.00115 0.43972 0.00672 C 0.45456 0.01158 0.45117 0.00741 0.4625 0.01366 C 0.46849 0.0169 0.47422 0.02153 0.48021 0.02408 C 0.49414 0.03033 0.48672 0.02639 0.5069 0.04005 C 0.52956 0.0551 0.49297 0.03056 0.5168 0.04862 C 0.51966 0.05093 0.52279 0.05186 0.52565 0.05394 C 0.53242 0.0588 0.52891 0.05649 0.53646 0.06088 C 0.5388 0.06389 0.54102 0.06713 0.54336 0.06968 C 0.54909 0.0757 0.54453 0.06829 0.5474 0.07315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981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4 0.16273 L 0.06484 0.16296 C 0.06771 0.1574 0.07096 0.15254 0.0737 0.14675 C 0.07799 0.1375 0.08789 0.10023 0.08841 0.09768 C 0.08945 0.09305 0.0901 0.08819 0.09141 0.08379 C 0.09792 0.0618 0.09622 0.06944 0.10325 0.05578 C 0.10534 0.05162 0.1069 0.04699 0.10924 0.04351 C 0.11654 0.03194 0.12617 0.0243 0.13489 0.01713 C 0.14922 0.00509 0.1513 0.00393 0.16641 -0.00394 C 0.17135 -0.00649 0.17617 -0.00926 0.18125 -0.01088 C 0.18867 -0.01343 0.19635 -0.01389 0.20391 -0.01621 C 0.21419 -0.01922 0.22422 -0.02362 0.2345 -0.02662 C 0.23841 -0.02778 0.24232 -0.0294 0.24635 -0.0301 C 0.25325 -0.03172 0.27266 -0.03311 0.27799 -0.03357 C 0.30716 -0.03125 0.33659 -0.03033 0.36575 -0.02662 C 0.36953 -0.02616 0.37292 -0.02269 0.37656 -0.0213 C 0.37982 -0.02037 0.3832 -0.02037 0.38646 -0.01968 C 0.39049 -0.01875 0.3944 -0.01737 0.39831 -0.01621 C 0.40195 -0.01389 0.40547 -0.01088 0.40911 -0.00903 C 0.41276 -0.00741 0.41654 -0.00741 0.42005 -0.00556 C 0.43984 0.00486 0.41706 -0.00116 0.43971 0.00671 C 0.45456 0.01157 0.45117 0.0074 0.4625 0.01365 C 0.46849 0.01689 0.47422 0.02152 0.48021 0.02407 C 0.49414 0.03032 0.48672 0.02638 0.5069 0.04004 C 0.52956 0.05509 0.49297 0.03055 0.5168 0.04861 C 0.51966 0.05092 0.52279 0.05185 0.52565 0.05393 C 0.53242 0.05879 0.52891 0.05648 0.53646 0.06088 C 0.5388 0.06388 0.54101 0.06713 0.54336 0.06967 C 0.54909 0.07569 0.54453 0.06828 0.54739 0.07314 " pathEditMode="relative" rAng="0" ptsTypes="AAAAAAAAAAAAAAAAAAAAAAAAAAAAA">
                                      <p:cBhvr>
                                        <p:cTn id="4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981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4 0.16273 L 0.06484 0.16296 C 0.06771 0.15741 0.07096 0.15255 0.0737 0.14676 C 0.07799 0.1375 0.08789 0.10023 0.08841 0.09768 C 0.08945 0.09305 0.0901 0.08819 0.0914 0.0838 C 0.09791 0.0618 0.09622 0.06944 0.10325 0.05579 C 0.10534 0.05162 0.1069 0.04699 0.10924 0.04352 C 0.11653 0.03194 0.12617 0.0243 0.13489 0.01713 C 0.14922 0.00509 0.1513 0.00393 0.1664 -0.00394 C 0.17135 -0.00648 0.17617 -0.00926 0.18125 -0.01088 C 0.18867 -0.01343 0.19635 -0.01389 0.2039 -0.0162 C 0.21419 -0.01921 0.22422 -0.02361 0.2345 -0.02662 C 0.23841 -0.02778 0.24232 -0.0294 0.24635 -0.03009 C 0.25325 -0.03171 0.27265 -0.0331 0.27799 -0.03357 C 0.30716 -0.03125 0.33659 -0.03033 0.36575 -0.02662 C 0.36953 -0.02616 0.37291 -0.02269 0.37656 -0.0213 C 0.37982 -0.02037 0.3832 -0.02037 0.38646 -0.01968 C 0.39049 -0.01875 0.3944 -0.01736 0.39831 -0.0162 C 0.40195 -0.01389 0.40547 -0.01088 0.40911 -0.00903 C 0.41276 -0.00741 0.41653 -0.00741 0.42005 -0.00556 C 0.43984 0.00486 0.41706 -0.00116 0.43971 0.00671 C 0.45456 0.01157 0.45117 0.00741 0.4625 0.01366 C 0.46849 0.0169 0.47422 0.02153 0.48021 0.02407 C 0.49414 0.03032 0.48672 0.02639 0.5069 0.04005 C 0.52956 0.05509 0.49297 0.03055 0.51679 0.04861 C 0.51966 0.05092 0.52278 0.05185 0.52565 0.05393 C 0.53242 0.0588 0.5289 0.05648 0.53646 0.06088 C 0.5388 0.06389 0.54101 0.06713 0.54336 0.06967 C 0.54909 0.07569 0.54453 0.06829 0.54739 0.07315 " pathEditMode="relative" rAng="0" ptsTypes="AAAAAAAAAAAAAAAAAAAAAAAAAAAAA">
                                      <p:cBhvr>
                                        <p:cTn id="4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981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4 0.16273 L 0.06484 0.16296 C 0.06771 0.15741 0.07096 0.15255 0.0737 0.14676 C 0.07799 0.1375 0.08789 0.10023 0.08841 0.09768 C 0.08945 0.09305 0.0901 0.08819 0.0914 0.0838 C 0.09791 0.0618 0.09622 0.06944 0.10325 0.05579 C 0.10534 0.05162 0.1069 0.04699 0.10924 0.04352 C 0.11653 0.03194 0.12617 0.0243 0.13489 0.01713 C 0.14922 0.00509 0.1513 0.00393 0.1664 -0.00394 C 0.17135 -0.00648 0.17617 -0.00926 0.18125 -0.01088 C 0.18867 -0.01343 0.19635 -0.01389 0.2039 -0.0162 C 0.21419 -0.01921 0.22422 -0.02361 0.2345 -0.02662 C 0.23841 -0.02778 0.24232 -0.0294 0.24635 -0.03009 C 0.25325 -0.03171 0.27265 -0.0331 0.27799 -0.03357 C 0.30716 -0.03125 0.33659 -0.03033 0.36575 -0.02662 C 0.36953 -0.02616 0.37291 -0.02269 0.37656 -0.0213 C 0.37982 -0.02037 0.3832 -0.02037 0.38646 -0.01968 C 0.39049 -0.01875 0.3944 -0.01736 0.39831 -0.0162 C 0.40195 -0.01389 0.40547 -0.01088 0.40911 -0.00903 C 0.41276 -0.00741 0.41653 -0.00741 0.42005 -0.00556 C 0.43984 0.00486 0.41706 -0.00116 0.43971 0.00671 C 0.45456 0.01157 0.45117 0.00741 0.4625 0.01366 C 0.46849 0.0169 0.47422 0.02153 0.48021 0.02407 C 0.49414 0.03032 0.48672 0.02639 0.5069 0.04005 C 0.52956 0.05509 0.49297 0.03055 0.51679 0.04861 C 0.51966 0.05092 0.52278 0.05185 0.52565 0.05393 C 0.53242 0.0588 0.5289 0.05648 0.53646 0.06088 C 0.5388 0.06389 0.54101 0.06713 0.54336 0.06967 C 0.54909 0.07569 0.54453 0.06829 0.54739 0.07315 " pathEditMode="relative" rAng="0" ptsTypes="AAAAAAAAAAAAAAAAAAAAAAAAAAAAA">
                                      <p:cBhvr>
                                        <p:cTn id="4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981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4 0.16273 L 0.06484 0.16296 C 0.06771 0.1574 0.07096 0.15254 0.0737 0.14676 C 0.07799 0.1375 0.08789 0.10023 0.08841 0.09768 C 0.08945 0.09305 0.0901 0.08819 0.0914 0.08379 C 0.09791 0.0618 0.09622 0.06944 0.10325 0.05578 C 0.10534 0.05162 0.1069 0.04699 0.10924 0.04352 C 0.11653 0.03194 0.12617 0.0243 0.13489 0.01713 C 0.14922 0.00509 0.1513 0.00393 0.1664 -0.00394 C 0.17135 -0.00648 0.17617 -0.00926 0.18125 -0.01088 C 0.18867 -0.01343 0.19635 -0.01389 0.2039 -0.01621 C 0.21419 -0.01922 0.22422 -0.02361 0.2345 -0.02662 C 0.23841 -0.02778 0.24232 -0.0294 0.24635 -0.0301 C 0.25325 -0.03172 0.27265 -0.03311 0.27799 -0.03357 C 0.30716 -0.03125 0.33659 -0.03033 0.36575 -0.02662 C 0.36953 -0.02616 0.37291 -0.02269 0.37656 -0.0213 C 0.37982 -0.02037 0.3832 -0.02037 0.38646 -0.01968 C 0.39049 -0.01875 0.3944 -0.01736 0.39831 -0.01621 C 0.40195 -0.01389 0.40547 -0.01088 0.40911 -0.00903 C 0.41276 -0.00741 0.41653 -0.00741 0.42005 -0.00556 C 0.43984 0.00486 0.41706 -0.00116 0.43971 0.00671 C 0.45456 0.01157 0.45117 0.0074 0.4625 0.01365 C 0.46849 0.01689 0.47422 0.02152 0.48021 0.02407 C 0.49414 0.03032 0.48672 0.02639 0.5069 0.04004 C 0.52956 0.05509 0.49297 0.03055 0.51679 0.04861 C 0.51966 0.05092 0.52278 0.05185 0.52565 0.05393 C 0.53242 0.05879 0.5289 0.05648 0.53646 0.06088 C 0.5388 0.06389 0.54101 0.06713 0.54336 0.06967 C 0.54909 0.07569 0.54453 0.06828 0.54739 0.07314 " pathEditMode="relative" rAng="0" ptsTypes="AAAAAAAAAAAAAAAAAAAAAAAAAAAAA">
                                      <p:cBhvr>
                                        <p:cTn id="5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981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4 0.16273 L 0.06484 0.16296 C 0.06771 0.1574 0.07096 0.15254 0.0737 0.14675 C 0.07799 0.1375 0.08789 0.10023 0.08841 0.09768 C 0.08945 0.09305 0.0901 0.08819 0.09141 0.08379 C 0.09792 0.0618 0.09622 0.06944 0.10325 0.05578 C 0.10534 0.05162 0.1069 0.04699 0.10924 0.04351 C 0.11654 0.03194 0.12617 0.0243 0.13489 0.01713 C 0.14922 0.00509 0.1513 0.00393 0.16641 -0.00394 C 0.17135 -0.00649 0.17617 -0.00926 0.18125 -0.01088 C 0.18867 -0.01343 0.19635 -0.01389 0.20391 -0.01621 C 0.21419 -0.01922 0.22422 -0.02362 0.2345 -0.02662 C 0.23841 -0.02778 0.24232 -0.0294 0.24635 -0.0301 C 0.25325 -0.03172 0.27266 -0.03311 0.27799 -0.03357 C 0.30716 -0.03125 0.33659 -0.03033 0.36575 -0.02662 C 0.36953 -0.02616 0.37292 -0.02269 0.37656 -0.0213 C 0.37982 -0.02037 0.3832 -0.02037 0.38646 -0.01968 C 0.39049 -0.01875 0.3944 -0.01737 0.39831 -0.01621 C 0.40195 -0.01389 0.40547 -0.01088 0.40911 -0.00903 C 0.41276 -0.00741 0.41654 -0.00741 0.42005 -0.00556 C 0.43984 0.00486 0.41706 -0.00116 0.43971 0.00671 C 0.45456 0.01157 0.45117 0.0074 0.4625 0.01365 C 0.46849 0.01689 0.47422 0.02152 0.48021 0.02407 C 0.49414 0.03032 0.48672 0.02638 0.5069 0.04004 C 0.52956 0.05509 0.49297 0.03055 0.5168 0.04861 C 0.51966 0.05092 0.52279 0.05185 0.52565 0.05393 C 0.53242 0.05879 0.52891 0.05648 0.53646 0.06088 C 0.5388 0.06388 0.54101 0.06713 0.54336 0.06967 C 0.54909 0.07569 0.54453 0.06828 0.54739 0.07314 " pathEditMode="relative" rAng="0" ptsTypes="AAAAAAAAAAAAAAAAAAAAAAAAAAAAA">
                                      <p:cBhvr>
                                        <p:cTn id="5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981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5 0.16273 L 0.06485 0.16296 C 0.06771 0.15741 0.07097 0.15255 0.0737 0.14676 C 0.078 0.1375 0.0879 0.10023 0.08842 0.09769 C 0.08946 0.09306 0.09011 0.0882 0.09141 0.0838 C 0.09792 0.06181 0.09623 0.06945 0.10326 0.05579 C 0.10534 0.05162 0.10691 0.04699 0.10925 0.04352 C 0.11654 0.03195 0.12618 0.02431 0.1349 0.01713 C 0.14922 0.00509 0.15131 0.00394 0.16641 -0.00393 C 0.17136 -0.00648 0.17618 -0.00926 0.18125 -0.01088 C 0.18868 -0.01342 0.19636 -0.01389 0.20391 -0.0162 C 0.2142 -0.01921 0.22422 -0.02361 0.23451 -0.02662 C 0.23842 -0.02778 0.24232 -0.0294 0.24636 -0.03009 C 0.25326 -0.03171 0.27266 -0.0331 0.278 -0.03356 C 0.30717 -0.03125 0.33659 -0.03032 0.36576 -0.02662 C 0.36954 -0.02616 0.37292 -0.02268 0.37657 -0.02129 C 0.37982 -0.02037 0.38321 -0.02037 0.38646 -0.01967 C 0.3905 -0.01875 0.39441 -0.01736 0.39831 -0.0162 C 0.40196 -0.01389 0.40547 -0.01088 0.40912 -0.00903 C 0.41277 -0.00741 0.41654 -0.00741 0.42006 -0.00555 C 0.43985 0.00486 0.41706 -0.00116 0.43972 0.00671 C 0.45456 0.01158 0.45118 0.00741 0.4625 0.01366 C 0.46849 0.0169 0.47422 0.02153 0.48021 0.02408 C 0.49415 0.03033 0.48672 0.02639 0.50691 0.04005 C 0.52956 0.05509 0.49297 0.03056 0.5168 0.04861 C 0.51967 0.05093 0.52279 0.05185 0.52566 0.05394 C 0.53243 0.0588 0.52891 0.05648 0.53646 0.06088 C 0.53881 0.06389 0.54102 0.06713 0.54336 0.06968 C 0.54909 0.0757 0.54454 0.06829 0.5474 0.07315 " pathEditMode="relative" rAng="0" ptsTypes="AAAAAAAAAAAAAAAAAAAAAAAAAAAAA">
                                      <p:cBhvr>
                                        <p:cTn id="5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981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5 0.16274 L 0.06485 0.16297 C 0.06771 0.15741 0.07097 0.15255 0.0737 0.14676 C 0.078 0.1375 0.08789 0.10024 0.08841 0.09769 C 0.08946 0.09306 0.09011 0.0882 0.09141 0.0838 C 0.09792 0.06181 0.09623 0.06945 0.10326 0.05579 C 0.10534 0.05163 0.1069 0.047 0.10925 0.04352 C 0.11654 0.03195 0.12617 0.02431 0.1349 0.01713 C 0.14922 0.0051 0.1513 0.00394 0.16641 -0.00393 C 0.17136 -0.00648 0.17617 -0.00925 0.18125 -0.01087 C 0.18867 -0.01342 0.19636 -0.01388 0.20391 -0.0162 C 0.21419 -0.01921 0.22422 -0.02361 0.23451 -0.02662 C 0.23841 -0.02777 0.24232 -0.02939 0.24636 -0.03009 C 0.25326 -0.03171 0.27266 -0.0331 0.278 -0.03356 C 0.30716 -0.03125 0.33659 -0.03032 0.36576 -0.02662 C 0.36953 -0.02615 0.37292 -0.02268 0.37656 -0.02129 C 0.37982 -0.02037 0.38321 -0.02037 0.38646 -0.01967 C 0.3905 -0.01875 0.3944 -0.01736 0.39831 -0.0162 C 0.40196 -0.01388 0.40547 -0.01087 0.40912 -0.00902 C 0.41276 -0.0074 0.41654 -0.0074 0.42005 -0.00555 C 0.43985 0.00487 0.41706 -0.00115 0.43972 0.00672 C 0.45456 0.01158 0.45117 0.00741 0.4625 0.01366 C 0.46849 0.0169 0.47422 0.02153 0.48021 0.02408 C 0.49414 0.03033 0.48672 0.02639 0.5069 0.04005 C 0.52956 0.0551 0.49297 0.03056 0.5168 0.04862 C 0.51966 0.05093 0.52279 0.05186 0.52565 0.05394 C 0.53242 0.0588 0.52891 0.05649 0.53646 0.06088 C 0.5388 0.06389 0.54102 0.06713 0.54336 0.06968 C 0.54909 0.0757 0.54453 0.06829 0.5474 0.07315 " pathEditMode="relative" rAng="0" ptsTypes="AAAAAAAAAAAAAAAAAAAAAAAAAAAAA">
                                      <p:cBhvr>
                                        <p:cTn id="5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981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6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7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7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7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8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8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8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8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9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9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9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9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1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10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10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10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11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11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11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11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11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12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12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12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12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1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13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13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13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13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13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14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14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14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14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95 0.00417 -0.00977 0.0088 -0.01485 0.01227 C -0.02005 0.01574 -0.03112 0.01967 -0.03659 0.02106 C -0.05925 0.02639 -0.05013 0.02315 -0.0711 0.02616 C -0.07735 0.02708 -0.0836 0.02847 -0.08985 0.02986 L -0.18255 0.02801 C -0.19649 0.02685 -0.19649 0.02199 -0.20625 0.01574 C -0.2086 0.01435 -0.21094 0.01389 -0.21315 0.01227 C -0.22162 0.00602 -0.228 -0.00139 -0.2349 -0.01227 C -0.23893 -0.01852 -0.24154 -0.02732 -0.24571 -0.03333 C -0.25625 -0.04815 -0.24922 -0.03588 -0.25261 -0.0419 " pathEditMode="relative" ptsTypes="AAAAAAAAAAAA">
                                      <p:cBhvr>
                                        <p:cTn id="14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0" grpId="0" animBg="1"/>
      <p:bldP spid="42" grpId="0"/>
      <p:bldP spid="44" grpId="0" animBg="1"/>
      <p:bldP spid="45" grpId="0"/>
      <p:bldP spid="47" grpId="0" animBg="1"/>
      <p:bldP spid="48" grpId="0"/>
      <p:bldP spid="49" grpId="0" animBg="1"/>
      <p:bldP spid="51" grpId="0"/>
      <p:bldP spid="52" grpId="0" animBg="1"/>
      <p:bldP spid="53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 animBg="1"/>
      <p:bldP spid="69" grpId="0"/>
      <p:bldP spid="70" grpId="0" animBg="1"/>
      <p:bldP spid="71" grpId="0"/>
      <p:bldP spid="72" grpId="0" animBg="1"/>
      <p:bldP spid="73" grpId="0"/>
      <p:bldP spid="36" grpId="0" animBg="1"/>
      <p:bldP spid="39" grpId="0"/>
      <p:bldP spid="46" grpId="0" animBg="1"/>
      <p:bldP spid="50" grpId="0"/>
      <p:bldP spid="74" grpId="0" animBg="1"/>
      <p:bldP spid="75" grpId="0"/>
      <p:bldP spid="82" grpId="0" animBg="1"/>
      <p:bldP spid="83" grpId="0"/>
      <p:bldP spid="78" grpId="0" animBg="1"/>
      <p:bldP spid="79" grpId="0"/>
      <p:bldP spid="86" grpId="0" animBg="1"/>
      <p:bldP spid="87" grpId="0"/>
      <p:bldP spid="90" grpId="0" animBg="1"/>
      <p:bldP spid="91" grpId="0"/>
      <p:bldP spid="94" grpId="0" animBg="1"/>
      <p:bldP spid="95" grpId="0"/>
      <p:bldP spid="98" grpId="0" animBg="1"/>
      <p:bldP spid="99" grpId="0"/>
      <p:bldP spid="102" grpId="0" animBg="1"/>
      <p:bldP spid="10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lipsa 36">
            <a:extLst>
              <a:ext uri="{FF2B5EF4-FFF2-40B4-BE49-F238E27FC236}">
                <a16:creationId xmlns:a16="http://schemas.microsoft.com/office/drawing/2014/main" id="{D2AF55BC-3524-4FED-98CB-45CB38949DE1}"/>
              </a:ext>
            </a:extLst>
          </p:cNvPr>
          <p:cNvSpPr/>
          <p:nvPr/>
        </p:nvSpPr>
        <p:spPr>
          <a:xfrm>
            <a:off x="2896207" y="585142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891C7E0E-9951-4113-A81A-FDC97AC4EAA1}"/>
              </a:ext>
            </a:extLst>
          </p:cNvPr>
          <p:cNvSpPr txBox="1"/>
          <p:nvPr/>
        </p:nvSpPr>
        <p:spPr>
          <a:xfrm>
            <a:off x="2896207" y="597001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76DDAB53-5356-40B2-A211-FB21C754C3BB}"/>
              </a:ext>
            </a:extLst>
          </p:cNvPr>
          <p:cNvSpPr/>
          <p:nvPr/>
        </p:nvSpPr>
        <p:spPr>
          <a:xfrm>
            <a:off x="3745895" y="585142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0FA4075C-8789-4E0B-9D23-F3EAC075FE59}"/>
              </a:ext>
            </a:extLst>
          </p:cNvPr>
          <p:cNvSpPr txBox="1"/>
          <p:nvPr/>
        </p:nvSpPr>
        <p:spPr>
          <a:xfrm>
            <a:off x="3745895" y="597001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u: 1</a:t>
            </a:r>
          </a:p>
        </p:txBody>
      </p:sp>
      <p:sp>
        <p:nvSpPr>
          <p:cNvPr id="44" name="Elipsa 43">
            <a:extLst>
              <a:ext uri="{FF2B5EF4-FFF2-40B4-BE49-F238E27FC236}">
                <a16:creationId xmlns:a16="http://schemas.microsoft.com/office/drawing/2014/main" id="{CF4BEC3D-9AAB-4A6E-B7D1-63211144091E}"/>
              </a:ext>
            </a:extLst>
          </p:cNvPr>
          <p:cNvSpPr/>
          <p:nvPr/>
        </p:nvSpPr>
        <p:spPr>
          <a:xfrm>
            <a:off x="4828088" y="5870415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83F90B2E-8025-4895-91EE-A42293E38371}"/>
              </a:ext>
            </a:extLst>
          </p:cNvPr>
          <p:cNvSpPr txBox="1"/>
          <p:nvPr/>
        </p:nvSpPr>
        <p:spPr>
          <a:xfrm>
            <a:off x="4828088" y="596558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1</a:t>
            </a:r>
          </a:p>
        </p:txBody>
      </p:sp>
      <p:sp>
        <p:nvSpPr>
          <p:cNvPr id="47" name="Elipsa 46">
            <a:extLst>
              <a:ext uri="{FF2B5EF4-FFF2-40B4-BE49-F238E27FC236}">
                <a16:creationId xmlns:a16="http://schemas.microsoft.com/office/drawing/2014/main" id="{EFB3FC74-93CE-4BD8-BCD2-2BACE73FC294}"/>
              </a:ext>
            </a:extLst>
          </p:cNvPr>
          <p:cNvSpPr/>
          <p:nvPr/>
        </p:nvSpPr>
        <p:spPr>
          <a:xfrm>
            <a:off x="5655544" y="5878883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BDA17CBF-2B49-42D9-8744-14B733470C6B}"/>
              </a:ext>
            </a:extLst>
          </p:cNvPr>
          <p:cNvSpPr txBox="1"/>
          <p:nvPr/>
        </p:nvSpPr>
        <p:spPr>
          <a:xfrm>
            <a:off x="5655544" y="597001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1</a:t>
            </a:r>
          </a:p>
        </p:txBody>
      </p:sp>
      <p:sp>
        <p:nvSpPr>
          <p:cNvPr id="49" name="Elipsa 48">
            <a:extLst>
              <a:ext uri="{FF2B5EF4-FFF2-40B4-BE49-F238E27FC236}">
                <a16:creationId xmlns:a16="http://schemas.microsoft.com/office/drawing/2014/main" id="{1D09A4B3-BFD1-4D3D-A4DD-C0A481F36774}"/>
              </a:ext>
            </a:extLst>
          </p:cNvPr>
          <p:cNvSpPr/>
          <p:nvPr/>
        </p:nvSpPr>
        <p:spPr>
          <a:xfrm>
            <a:off x="7217000" y="5761787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8875D164-FD0B-4D62-9CA4-65FAF911B9DA}"/>
              </a:ext>
            </a:extLst>
          </p:cNvPr>
          <p:cNvSpPr txBox="1"/>
          <p:nvPr/>
        </p:nvSpPr>
        <p:spPr>
          <a:xfrm>
            <a:off x="7217000" y="585695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DF662467-4F7A-4946-BD95-46D0097C748A}"/>
              </a:ext>
            </a:extLst>
          </p:cNvPr>
          <p:cNvSpPr/>
          <p:nvPr/>
        </p:nvSpPr>
        <p:spPr>
          <a:xfrm>
            <a:off x="8044456" y="5760299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PoljeZBesedilom 52">
            <a:extLst>
              <a:ext uri="{FF2B5EF4-FFF2-40B4-BE49-F238E27FC236}">
                <a16:creationId xmlns:a16="http://schemas.microsoft.com/office/drawing/2014/main" id="{85A908F3-6E00-44D7-8360-D40FDC5B9EC7}"/>
              </a:ext>
            </a:extLst>
          </p:cNvPr>
          <p:cNvSpPr txBox="1"/>
          <p:nvPr/>
        </p:nvSpPr>
        <p:spPr>
          <a:xfrm>
            <a:off x="8044456" y="585142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2</a:t>
            </a:r>
          </a:p>
        </p:txBody>
      </p:sp>
      <p:sp>
        <p:nvSpPr>
          <p:cNvPr id="56" name="Elipsa 55">
            <a:extLst>
              <a:ext uri="{FF2B5EF4-FFF2-40B4-BE49-F238E27FC236}">
                <a16:creationId xmlns:a16="http://schemas.microsoft.com/office/drawing/2014/main" id="{F3C42586-B2C7-418E-A669-DD77D7D70C8F}"/>
              </a:ext>
            </a:extLst>
          </p:cNvPr>
          <p:cNvSpPr/>
          <p:nvPr/>
        </p:nvSpPr>
        <p:spPr>
          <a:xfrm>
            <a:off x="758784" y="4984147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CD15FE9B-18E7-4E94-91E0-3B135B0DCD63}"/>
              </a:ext>
            </a:extLst>
          </p:cNvPr>
          <p:cNvSpPr txBox="1"/>
          <p:nvPr/>
        </p:nvSpPr>
        <p:spPr>
          <a:xfrm>
            <a:off x="769294" y="507527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 2</a:t>
            </a:r>
          </a:p>
        </p:txBody>
      </p:sp>
      <p:sp>
        <p:nvSpPr>
          <p:cNvPr id="58" name="Elipsa 57">
            <a:extLst>
              <a:ext uri="{FF2B5EF4-FFF2-40B4-BE49-F238E27FC236}">
                <a16:creationId xmlns:a16="http://schemas.microsoft.com/office/drawing/2014/main" id="{9D88D198-E498-4D31-AAC8-6EA91478BC84}"/>
              </a:ext>
            </a:extLst>
          </p:cNvPr>
          <p:cNvSpPr/>
          <p:nvPr/>
        </p:nvSpPr>
        <p:spPr>
          <a:xfrm>
            <a:off x="1586240" y="4991272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7EDF0083-1E41-4C43-BAF9-5F6A311F6D9D}"/>
              </a:ext>
            </a:extLst>
          </p:cNvPr>
          <p:cNvSpPr txBox="1"/>
          <p:nvPr/>
        </p:nvSpPr>
        <p:spPr>
          <a:xfrm>
            <a:off x="1586240" y="5082402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2</a:t>
            </a:r>
          </a:p>
        </p:txBody>
      </p:sp>
      <p:sp>
        <p:nvSpPr>
          <p:cNvPr id="60" name="Elipsa 59">
            <a:extLst>
              <a:ext uri="{FF2B5EF4-FFF2-40B4-BE49-F238E27FC236}">
                <a16:creationId xmlns:a16="http://schemas.microsoft.com/office/drawing/2014/main" id="{3C4F26FC-920A-49AB-ACFC-937F82D5E74B}"/>
              </a:ext>
            </a:extLst>
          </p:cNvPr>
          <p:cNvSpPr/>
          <p:nvPr/>
        </p:nvSpPr>
        <p:spPr>
          <a:xfrm>
            <a:off x="2470929" y="5039466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36DC511E-FDD7-4061-B88B-75322C17C3EA}"/>
              </a:ext>
            </a:extLst>
          </p:cNvPr>
          <p:cNvSpPr txBox="1"/>
          <p:nvPr/>
        </p:nvSpPr>
        <p:spPr>
          <a:xfrm>
            <a:off x="2470929" y="513059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o: 2</a:t>
            </a:r>
          </a:p>
        </p:txBody>
      </p:sp>
      <p:sp>
        <p:nvSpPr>
          <p:cNvPr id="62" name="Elipsa 61">
            <a:extLst>
              <a:ext uri="{FF2B5EF4-FFF2-40B4-BE49-F238E27FC236}">
                <a16:creationId xmlns:a16="http://schemas.microsoft.com/office/drawing/2014/main" id="{2CB4C880-AEFA-4CB8-8F99-4BEA98CD41ED}"/>
              </a:ext>
            </a:extLst>
          </p:cNvPr>
          <p:cNvSpPr/>
          <p:nvPr/>
        </p:nvSpPr>
        <p:spPr>
          <a:xfrm>
            <a:off x="6270538" y="5051838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7A96B25C-2DA7-4D53-908A-4E32F1C92267}"/>
              </a:ext>
            </a:extLst>
          </p:cNvPr>
          <p:cNvSpPr txBox="1"/>
          <p:nvPr/>
        </p:nvSpPr>
        <p:spPr>
          <a:xfrm>
            <a:off x="6270538" y="5170422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k: 3</a:t>
            </a:r>
          </a:p>
        </p:txBody>
      </p:sp>
      <p:sp>
        <p:nvSpPr>
          <p:cNvPr id="64" name="Elipsa 63">
            <a:extLst>
              <a:ext uri="{FF2B5EF4-FFF2-40B4-BE49-F238E27FC236}">
                <a16:creationId xmlns:a16="http://schemas.microsoft.com/office/drawing/2014/main" id="{C80200A5-2935-4AA8-AD19-A24F9349E9AE}"/>
              </a:ext>
            </a:extLst>
          </p:cNvPr>
          <p:cNvSpPr/>
          <p:nvPr/>
        </p:nvSpPr>
        <p:spPr>
          <a:xfrm>
            <a:off x="8711701" y="494833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PoljeZBesedilom 64">
            <a:extLst>
              <a:ext uri="{FF2B5EF4-FFF2-40B4-BE49-F238E27FC236}">
                <a16:creationId xmlns:a16="http://schemas.microsoft.com/office/drawing/2014/main" id="{843A3E53-C2E4-43EB-A23A-597FAC692889}"/>
              </a:ext>
            </a:extLst>
          </p:cNvPr>
          <p:cNvSpPr txBox="1"/>
          <p:nvPr/>
        </p:nvSpPr>
        <p:spPr>
          <a:xfrm>
            <a:off x="8711701" y="506692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4</a:t>
            </a:r>
          </a:p>
        </p:txBody>
      </p:sp>
      <p:sp>
        <p:nvSpPr>
          <p:cNvPr id="66" name="Elipsa 65">
            <a:extLst>
              <a:ext uri="{FF2B5EF4-FFF2-40B4-BE49-F238E27FC236}">
                <a16:creationId xmlns:a16="http://schemas.microsoft.com/office/drawing/2014/main" id="{D16A46ED-0880-46D3-9263-CEF8487687AE}"/>
              </a:ext>
            </a:extLst>
          </p:cNvPr>
          <p:cNvSpPr/>
          <p:nvPr/>
        </p:nvSpPr>
        <p:spPr>
          <a:xfrm>
            <a:off x="9574724" y="495467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PoljeZBesedilom 66">
            <a:extLst>
              <a:ext uri="{FF2B5EF4-FFF2-40B4-BE49-F238E27FC236}">
                <a16:creationId xmlns:a16="http://schemas.microsoft.com/office/drawing/2014/main" id="{78EA761C-ECD0-414F-9116-E21C05DC0A52}"/>
              </a:ext>
            </a:extLst>
          </p:cNvPr>
          <p:cNvSpPr txBox="1"/>
          <p:nvPr/>
        </p:nvSpPr>
        <p:spPr>
          <a:xfrm>
            <a:off x="9574724" y="507729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 ': 4</a:t>
            </a:r>
          </a:p>
        </p:txBody>
      </p:sp>
      <p:sp>
        <p:nvSpPr>
          <p:cNvPr id="68" name="Elipsa 67">
            <a:extLst>
              <a:ext uri="{FF2B5EF4-FFF2-40B4-BE49-F238E27FC236}">
                <a16:creationId xmlns:a16="http://schemas.microsoft.com/office/drawing/2014/main" id="{2935696F-83D7-4F48-BE77-5D6D35E3872F}"/>
              </a:ext>
            </a:extLst>
          </p:cNvPr>
          <p:cNvSpPr/>
          <p:nvPr/>
        </p:nvSpPr>
        <p:spPr>
          <a:xfrm>
            <a:off x="10477893" y="496703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PoljeZBesedilom 68">
            <a:extLst>
              <a:ext uri="{FF2B5EF4-FFF2-40B4-BE49-F238E27FC236}">
                <a16:creationId xmlns:a16="http://schemas.microsoft.com/office/drawing/2014/main" id="{1106B21E-343E-4882-9B41-79EB0B453B96}"/>
              </a:ext>
            </a:extLst>
          </p:cNvPr>
          <p:cNvSpPr txBox="1"/>
          <p:nvPr/>
        </p:nvSpPr>
        <p:spPr>
          <a:xfrm>
            <a:off x="10477893" y="508965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4</a:t>
            </a:r>
          </a:p>
        </p:txBody>
      </p:sp>
      <p:sp>
        <p:nvSpPr>
          <p:cNvPr id="70" name="Elipsa 69">
            <a:extLst>
              <a:ext uri="{FF2B5EF4-FFF2-40B4-BE49-F238E27FC236}">
                <a16:creationId xmlns:a16="http://schemas.microsoft.com/office/drawing/2014/main" id="{DF8C4DCF-E2A9-406F-8BC1-008047986632}"/>
              </a:ext>
            </a:extLst>
          </p:cNvPr>
          <p:cNvSpPr/>
          <p:nvPr/>
        </p:nvSpPr>
        <p:spPr>
          <a:xfrm>
            <a:off x="4375773" y="426254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PoljeZBesedilom 70">
            <a:extLst>
              <a:ext uri="{FF2B5EF4-FFF2-40B4-BE49-F238E27FC236}">
                <a16:creationId xmlns:a16="http://schemas.microsoft.com/office/drawing/2014/main" id="{D734ECB0-C526-4F14-938E-D6487A133EC6}"/>
              </a:ext>
            </a:extLst>
          </p:cNvPr>
          <p:cNvSpPr txBox="1"/>
          <p:nvPr/>
        </p:nvSpPr>
        <p:spPr>
          <a:xfrm>
            <a:off x="4375773" y="438517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5</a:t>
            </a:r>
          </a:p>
        </p:txBody>
      </p:sp>
      <p:sp>
        <p:nvSpPr>
          <p:cNvPr id="72" name="Elipsa 71">
            <a:extLst>
              <a:ext uri="{FF2B5EF4-FFF2-40B4-BE49-F238E27FC236}">
                <a16:creationId xmlns:a16="http://schemas.microsoft.com/office/drawing/2014/main" id="{D4E06204-63B9-4C74-9716-B3727CE839C8}"/>
              </a:ext>
            </a:extLst>
          </p:cNvPr>
          <p:cNvSpPr/>
          <p:nvPr/>
        </p:nvSpPr>
        <p:spPr>
          <a:xfrm>
            <a:off x="3316650" y="503946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PoljeZBesedilom 72">
            <a:extLst>
              <a:ext uri="{FF2B5EF4-FFF2-40B4-BE49-F238E27FC236}">
                <a16:creationId xmlns:a16="http://schemas.microsoft.com/office/drawing/2014/main" id="{40B5E830-E48F-4C08-BBDF-7435B2F95173}"/>
              </a:ext>
            </a:extLst>
          </p:cNvPr>
          <p:cNvSpPr txBox="1"/>
          <p:nvPr/>
        </p:nvSpPr>
        <p:spPr>
          <a:xfrm>
            <a:off x="3327160" y="515805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4D2C7895-DC10-49D3-B4F1-602D586C8F95}"/>
              </a:ext>
            </a:extLst>
          </p:cNvPr>
          <p:cNvCxnSpPr>
            <a:cxnSpLocks/>
            <a:stCxn id="37" idx="0"/>
            <a:endCxn id="72" idx="3"/>
          </p:cNvCxnSpPr>
          <p:nvPr/>
        </p:nvCxnSpPr>
        <p:spPr>
          <a:xfrm flipV="1">
            <a:off x="3158912" y="5487752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52A9CEC9-9E26-4739-88A3-73AD8C8B13DF}"/>
              </a:ext>
            </a:extLst>
          </p:cNvPr>
          <p:cNvCxnSpPr>
            <a:cxnSpLocks/>
            <a:stCxn id="40" idx="0"/>
            <a:endCxn id="72" idx="5"/>
          </p:cNvCxnSpPr>
          <p:nvPr/>
        </p:nvCxnSpPr>
        <p:spPr>
          <a:xfrm flipH="1" flipV="1">
            <a:off x="3765115" y="5487752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a 35">
            <a:extLst>
              <a:ext uri="{FF2B5EF4-FFF2-40B4-BE49-F238E27FC236}">
                <a16:creationId xmlns:a16="http://schemas.microsoft.com/office/drawing/2014/main" id="{9F5C1047-470E-4008-94DF-0BF74814A3F7}"/>
              </a:ext>
            </a:extLst>
          </p:cNvPr>
          <p:cNvSpPr/>
          <p:nvPr/>
        </p:nvSpPr>
        <p:spPr>
          <a:xfrm>
            <a:off x="5217577" y="507108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9890E2FD-BF41-489F-854B-86E3F43AE6EC}"/>
              </a:ext>
            </a:extLst>
          </p:cNvPr>
          <p:cNvSpPr txBox="1"/>
          <p:nvPr/>
        </p:nvSpPr>
        <p:spPr>
          <a:xfrm>
            <a:off x="5228087" y="518966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1" name="Raven povezovalnik 40">
            <a:extLst>
              <a:ext uri="{FF2B5EF4-FFF2-40B4-BE49-F238E27FC236}">
                <a16:creationId xmlns:a16="http://schemas.microsoft.com/office/drawing/2014/main" id="{20B90BCC-0778-4717-922A-7046F1355307}"/>
              </a:ext>
            </a:extLst>
          </p:cNvPr>
          <p:cNvCxnSpPr>
            <a:endCxn id="36" idx="3"/>
          </p:cNvCxnSpPr>
          <p:nvPr/>
        </p:nvCxnSpPr>
        <p:spPr>
          <a:xfrm flipV="1">
            <a:off x="5059839" y="5519371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en povezovalnik 42">
            <a:extLst>
              <a:ext uri="{FF2B5EF4-FFF2-40B4-BE49-F238E27FC236}">
                <a16:creationId xmlns:a16="http://schemas.microsoft.com/office/drawing/2014/main" id="{B7EBC2D8-F01C-4A90-A7C9-E12409C0BEA7}"/>
              </a:ext>
            </a:extLst>
          </p:cNvPr>
          <p:cNvCxnSpPr>
            <a:endCxn id="36" idx="5"/>
          </p:cNvCxnSpPr>
          <p:nvPr/>
        </p:nvCxnSpPr>
        <p:spPr>
          <a:xfrm flipH="1" flipV="1">
            <a:off x="5666042" y="5519371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a 45">
            <a:extLst>
              <a:ext uri="{FF2B5EF4-FFF2-40B4-BE49-F238E27FC236}">
                <a16:creationId xmlns:a16="http://schemas.microsoft.com/office/drawing/2014/main" id="{18BF8B2C-4B80-46A1-A0AD-F0628A4968D5}"/>
              </a:ext>
            </a:extLst>
          </p:cNvPr>
          <p:cNvSpPr/>
          <p:nvPr/>
        </p:nvSpPr>
        <p:spPr>
          <a:xfrm>
            <a:off x="7626327" y="494833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9223EB9C-D98F-40AA-8F11-474F7A1442B6}"/>
              </a:ext>
            </a:extLst>
          </p:cNvPr>
          <p:cNvSpPr txBox="1"/>
          <p:nvPr/>
        </p:nvSpPr>
        <p:spPr>
          <a:xfrm>
            <a:off x="7636837" y="506692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54" name="Raven povezovalnik 53">
            <a:extLst>
              <a:ext uri="{FF2B5EF4-FFF2-40B4-BE49-F238E27FC236}">
                <a16:creationId xmlns:a16="http://schemas.microsoft.com/office/drawing/2014/main" id="{D2BE8489-4852-4F0D-9531-8A08854223F7}"/>
              </a:ext>
            </a:extLst>
          </p:cNvPr>
          <p:cNvCxnSpPr>
            <a:endCxn id="46" idx="3"/>
          </p:cNvCxnSpPr>
          <p:nvPr/>
        </p:nvCxnSpPr>
        <p:spPr>
          <a:xfrm flipV="1">
            <a:off x="7468589" y="5396622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en povezovalnik 54">
            <a:extLst>
              <a:ext uri="{FF2B5EF4-FFF2-40B4-BE49-F238E27FC236}">
                <a16:creationId xmlns:a16="http://schemas.microsoft.com/office/drawing/2014/main" id="{DCC445AD-D6E7-47BA-9D30-73871284878C}"/>
              </a:ext>
            </a:extLst>
          </p:cNvPr>
          <p:cNvCxnSpPr>
            <a:endCxn id="46" idx="5"/>
          </p:cNvCxnSpPr>
          <p:nvPr/>
        </p:nvCxnSpPr>
        <p:spPr>
          <a:xfrm flipH="1" flipV="1">
            <a:off x="8074792" y="5396622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a 73">
            <a:extLst>
              <a:ext uri="{FF2B5EF4-FFF2-40B4-BE49-F238E27FC236}">
                <a16:creationId xmlns:a16="http://schemas.microsoft.com/office/drawing/2014/main" id="{CC41E31E-3B6C-4526-88FC-42AC191684FE}"/>
              </a:ext>
            </a:extLst>
          </p:cNvPr>
          <p:cNvSpPr/>
          <p:nvPr/>
        </p:nvSpPr>
        <p:spPr>
          <a:xfrm>
            <a:off x="1165672" y="4186967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PoljeZBesedilom 74">
            <a:extLst>
              <a:ext uri="{FF2B5EF4-FFF2-40B4-BE49-F238E27FC236}">
                <a16:creationId xmlns:a16="http://schemas.microsoft.com/office/drawing/2014/main" id="{ACD254F2-2ECA-41AF-B36A-FC0C1C3AC7CE}"/>
              </a:ext>
            </a:extLst>
          </p:cNvPr>
          <p:cNvSpPr txBox="1"/>
          <p:nvPr/>
        </p:nvSpPr>
        <p:spPr>
          <a:xfrm>
            <a:off x="1176182" y="430555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76" name="Raven povezovalnik 75">
            <a:extLst>
              <a:ext uri="{FF2B5EF4-FFF2-40B4-BE49-F238E27FC236}">
                <a16:creationId xmlns:a16="http://schemas.microsoft.com/office/drawing/2014/main" id="{428149EB-686C-4815-862B-10F6985E3C61}"/>
              </a:ext>
            </a:extLst>
          </p:cNvPr>
          <p:cNvCxnSpPr>
            <a:endCxn id="74" idx="3"/>
          </p:cNvCxnSpPr>
          <p:nvPr/>
        </p:nvCxnSpPr>
        <p:spPr>
          <a:xfrm flipV="1">
            <a:off x="1007934" y="4635253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aven povezovalnik 76">
            <a:extLst>
              <a:ext uri="{FF2B5EF4-FFF2-40B4-BE49-F238E27FC236}">
                <a16:creationId xmlns:a16="http://schemas.microsoft.com/office/drawing/2014/main" id="{2B172B70-91A5-4AFA-8B95-62B476C431B0}"/>
              </a:ext>
            </a:extLst>
          </p:cNvPr>
          <p:cNvCxnSpPr>
            <a:endCxn id="74" idx="5"/>
          </p:cNvCxnSpPr>
          <p:nvPr/>
        </p:nvCxnSpPr>
        <p:spPr>
          <a:xfrm flipH="1" flipV="1">
            <a:off x="1614137" y="4635253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lipsa 81">
            <a:extLst>
              <a:ext uri="{FF2B5EF4-FFF2-40B4-BE49-F238E27FC236}">
                <a16:creationId xmlns:a16="http://schemas.microsoft.com/office/drawing/2014/main" id="{79EB858B-EA58-45FE-9B3A-82ECB2C068B3}"/>
              </a:ext>
            </a:extLst>
          </p:cNvPr>
          <p:cNvSpPr/>
          <p:nvPr/>
        </p:nvSpPr>
        <p:spPr>
          <a:xfrm>
            <a:off x="2857675" y="419805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PoljeZBesedilom 82">
            <a:extLst>
              <a:ext uri="{FF2B5EF4-FFF2-40B4-BE49-F238E27FC236}">
                <a16:creationId xmlns:a16="http://schemas.microsoft.com/office/drawing/2014/main" id="{D488B0A6-3D6C-4E30-A3EF-43A6E282E9A7}"/>
              </a:ext>
            </a:extLst>
          </p:cNvPr>
          <p:cNvSpPr txBox="1"/>
          <p:nvPr/>
        </p:nvSpPr>
        <p:spPr>
          <a:xfrm>
            <a:off x="2868185" y="431663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84" name="Raven povezovalnik 83">
            <a:extLst>
              <a:ext uri="{FF2B5EF4-FFF2-40B4-BE49-F238E27FC236}">
                <a16:creationId xmlns:a16="http://schemas.microsoft.com/office/drawing/2014/main" id="{CEBFE457-5008-4E77-9867-94732464CC68}"/>
              </a:ext>
            </a:extLst>
          </p:cNvPr>
          <p:cNvCxnSpPr>
            <a:endCxn id="82" idx="3"/>
          </p:cNvCxnSpPr>
          <p:nvPr/>
        </p:nvCxnSpPr>
        <p:spPr>
          <a:xfrm flipV="1">
            <a:off x="2699937" y="4646338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aven povezovalnik 84">
            <a:extLst>
              <a:ext uri="{FF2B5EF4-FFF2-40B4-BE49-F238E27FC236}">
                <a16:creationId xmlns:a16="http://schemas.microsoft.com/office/drawing/2014/main" id="{A7DA53BC-14EF-4DD4-9934-4F4E5CB6647D}"/>
              </a:ext>
            </a:extLst>
          </p:cNvPr>
          <p:cNvCxnSpPr>
            <a:endCxn id="82" idx="5"/>
          </p:cNvCxnSpPr>
          <p:nvPr/>
        </p:nvCxnSpPr>
        <p:spPr>
          <a:xfrm flipH="1" flipV="1">
            <a:off x="3306140" y="4646338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ipsa 77">
            <a:extLst>
              <a:ext uri="{FF2B5EF4-FFF2-40B4-BE49-F238E27FC236}">
                <a16:creationId xmlns:a16="http://schemas.microsoft.com/office/drawing/2014/main" id="{3436C647-ECE2-461C-965D-9F025434ED57}"/>
              </a:ext>
            </a:extLst>
          </p:cNvPr>
          <p:cNvSpPr/>
          <p:nvPr/>
        </p:nvSpPr>
        <p:spPr>
          <a:xfrm>
            <a:off x="5707741" y="4276487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PoljeZBesedilom 78">
            <a:extLst>
              <a:ext uri="{FF2B5EF4-FFF2-40B4-BE49-F238E27FC236}">
                <a16:creationId xmlns:a16="http://schemas.microsoft.com/office/drawing/2014/main" id="{3B62304F-7731-4CD3-BB46-06C754909F65}"/>
              </a:ext>
            </a:extLst>
          </p:cNvPr>
          <p:cNvSpPr txBox="1"/>
          <p:nvPr/>
        </p:nvSpPr>
        <p:spPr>
          <a:xfrm>
            <a:off x="5718251" y="439507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80" name="Raven povezovalnik 79">
            <a:extLst>
              <a:ext uri="{FF2B5EF4-FFF2-40B4-BE49-F238E27FC236}">
                <a16:creationId xmlns:a16="http://schemas.microsoft.com/office/drawing/2014/main" id="{549519FD-D892-4127-96BB-D6FBFA4ED97D}"/>
              </a:ext>
            </a:extLst>
          </p:cNvPr>
          <p:cNvCxnSpPr>
            <a:endCxn id="78" idx="3"/>
          </p:cNvCxnSpPr>
          <p:nvPr/>
        </p:nvCxnSpPr>
        <p:spPr>
          <a:xfrm flipV="1">
            <a:off x="5550003" y="4724773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aven povezovalnik 80">
            <a:extLst>
              <a:ext uri="{FF2B5EF4-FFF2-40B4-BE49-F238E27FC236}">
                <a16:creationId xmlns:a16="http://schemas.microsoft.com/office/drawing/2014/main" id="{E1F9C3C3-4F60-42C4-8025-3720C32D377E}"/>
              </a:ext>
            </a:extLst>
          </p:cNvPr>
          <p:cNvCxnSpPr>
            <a:endCxn id="78" idx="5"/>
          </p:cNvCxnSpPr>
          <p:nvPr/>
        </p:nvCxnSpPr>
        <p:spPr>
          <a:xfrm flipH="1" flipV="1">
            <a:off x="6156206" y="4724773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ipsa 85">
            <a:extLst>
              <a:ext uri="{FF2B5EF4-FFF2-40B4-BE49-F238E27FC236}">
                <a16:creationId xmlns:a16="http://schemas.microsoft.com/office/drawing/2014/main" id="{E7FF0F4A-5D98-4596-B19F-3DEC1514D830}"/>
              </a:ext>
            </a:extLst>
          </p:cNvPr>
          <p:cNvSpPr/>
          <p:nvPr/>
        </p:nvSpPr>
        <p:spPr>
          <a:xfrm>
            <a:off x="8161277" y="4158298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PoljeZBesedilom 86">
            <a:extLst>
              <a:ext uri="{FF2B5EF4-FFF2-40B4-BE49-F238E27FC236}">
                <a16:creationId xmlns:a16="http://schemas.microsoft.com/office/drawing/2014/main" id="{3176A816-6231-404D-BCED-A873CB51ECF6}"/>
              </a:ext>
            </a:extLst>
          </p:cNvPr>
          <p:cNvSpPr txBox="1"/>
          <p:nvPr/>
        </p:nvSpPr>
        <p:spPr>
          <a:xfrm>
            <a:off x="8171787" y="4276882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88" name="Raven povezovalnik 87">
            <a:extLst>
              <a:ext uri="{FF2B5EF4-FFF2-40B4-BE49-F238E27FC236}">
                <a16:creationId xmlns:a16="http://schemas.microsoft.com/office/drawing/2014/main" id="{0F3B2992-095E-445B-BBF7-94A0DBE2F6EB}"/>
              </a:ext>
            </a:extLst>
          </p:cNvPr>
          <p:cNvCxnSpPr>
            <a:cxnSpLocks/>
            <a:endCxn id="86" idx="3"/>
          </p:cNvCxnSpPr>
          <p:nvPr/>
        </p:nvCxnSpPr>
        <p:spPr>
          <a:xfrm flipV="1">
            <a:off x="8003539" y="4606584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aven povezovalnik 88">
            <a:extLst>
              <a:ext uri="{FF2B5EF4-FFF2-40B4-BE49-F238E27FC236}">
                <a16:creationId xmlns:a16="http://schemas.microsoft.com/office/drawing/2014/main" id="{A141176F-E229-4902-9376-49A866CD69E8}"/>
              </a:ext>
            </a:extLst>
          </p:cNvPr>
          <p:cNvCxnSpPr>
            <a:cxnSpLocks/>
            <a:endCxn id="86" idx="5"/>
          </p:cNvCxnSpPr>
          <p:nvPr/>
        </p:nvCxnSpPr>
        <p:spPr>
          <a:xfrm flipH="1" flipV="1">
            <a:off x="8609742" y="4606584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ipsa 89">
            <a:extLst>
              <a:ext uri="{FF2B5EF4-FFF2-40B4-BE49-F238E27FC236}">
                <a16:creationId xmlns:a16="http://schemas.microsoft.com/office/drawing/2014/main" id="{95FC367E-F298-48B7-BCEA-3FC745489334}"/>
              </a:ext>
            </a:extLst>
          </p:cNvPr>
          <p:cNvSpPr/>
          <p:nvPr/>
        </p:nvSpPr>
        <p:spPr>
          <a:xfrm>
            <a:off x="10032436" y="416362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PoljeZBesedilom 90">
            <a:extLst>
              <a:ext uri="{FF2B5EF4-FFF2-40B4-BE49-F238E27FC236}">
                <a16:creationId xmlns:a16="http://schemas.microsoft.com/office/drawing/2014/main" id="{88752944-C9FE-4BE1-86F0-78A743A68E15}"/>
              </a:ext>
            </a:extLst>
          </p:cNvPr>
          <p:cNvSpPr txBox="1"/>
          <p:nvPr/>
        </p:nvSpPr>
        <p:spPr>
          <a:xfrm>
            <a:off x="10012587" y="427233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92" name="Raven povezovalnik 91">
            <a:extLst>
              <a:ext uri="{FF2B5EF4-FFF2-40B4-BE49-F238E27FC236}">
                <a16:creationId xmlns:a16="http://schemas.microsoft.com/office/drawing/2014/main" id="{150F8217-CE14-4E8C-B2D6-347A889B6608}"/>
              </a:ext>
            </a:extLst>
          </p:cNvPr>
          <p:cNvCxnSpPr>
            <a:cxnSpLocks/>
          </p:cNvCxnSpPr>
          <p:nvPr/>
        </p:nvCxnSpPr>
        <p:spPr>
          <a:xfrm flipV="1">
            <a:off x="9844339" y="4602039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aven povezovalnik 92">
            <a:extLst>
              <a:ext uri="{FF2B5EF4-FFF2-40B4-BE49-F238E27FC236}">
                <a16:creationId xmlns:a16="http://schemas.microsoft.com/office/drawing/2014/main" id="{2B341466-46D6-4D0C-A6A4-FEB9EA25B5E2}"/>
              </a:ext>
            </a:extLst>
          </p:cNvPr>
          <p:cNvCxnSpPr>
            <a:cxnSpLocks/>
          </p:cNvCxnSpPr>
          <p:nvPr/>
        </p:nvCxnSpPr>
        <p:spPr>
          <a:xfrm flipH="1" flipV="1">
            <a:off x="10450542" y="4602039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Elipsa 93">
            <a:extLst>
              <a:ext uri="{FF2B5EF4-FFF2-40B4-BE49-F238E27FC236}">
                <a16:creationId xmlns:a16="http://schemas.microsoft.com/office/drawing/2014/main" id="{F2AD1BD9-291E-4FB1-8F87-3E52A4BF3F68}"/>
              </a:ext>
            </a:extLst>
          </p:cNvPr>
          <p:cNvSpPr/>
          <p:nvPr/>
        </p:nvSpPr>
        <p:spPr>
          <a:xfrm>
            <a:off x="2008932" y="320190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PoljeZBesedilom 94">
            <a:extLst>
              <a:ext uri="{FF2B5EF4-FFF2-40B4-BE49-F238E27FC236}">
                <a16:creationId xmlns:a16="http://schemas.microsoft.com/office/drawing/2014/main" id="{9D9864DC-7E52-4E82-95CB-C5C1CAECC784}"/>
              </a:ext>
            </a:extLst>
          </p:cNvPr>
          <p:cNvSpPr txBox="1"/>
          <p:nvPr/>
        </p:nvSpPr>
        <p:spPr>
          <a:xfrm>
            <a:off x="2019442" y="332048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96" name="Raven povezovalnik 95">
            <a:extLst>
              <a:ext uri="{FF2B5EF4-FFF2-40B4-BE49-F238E27FC236}">
                <a16:creationId xmlns:a16="http://schemas.microsoft.com/office/drawing/2014/main" id="{98484DCE-8749-435D-BB06-AE4664C691C0}"/>
              </a:ext>
            </a:extLst>
          </p:cNvPr>
          <p:cNvCxnSpPr>
            <a:cxnSpLocks/>
            <a:stCxn id="74" idx="0"/>
            <a:endCxn id="94" idx="3"/>
          </p:cNvCxnSpPr>
          <p:nvPr/>
        </p:nvCxnSpPr>
        <p:spPr>
          <a:xfrm flipV="1">
            <a:off x="1428377" y="3650188"/>
            <a:ext cx="657499" cy="536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aven povezovalnik 96">
            <a:extLst>
              <a:ext uri="{FF2B5EF4-FFF2-40B4-BE49-F238E27FC236}">
                <a16:creationId xmlns:a16="http://schemas.microsoft.com/office/drawing/2014/main" id="{053BE0D1-5B06-4E51-9996-03CD5A1604E4}"/>
              </a:ext>
            </a:extLst>
          </p:cNvPr>
          <p:cNvCxnSpPr>
            <a:cxnSpLocks/>
            <a:stCxn id="82" idx="0"/>
            <a:endCxn id="94" idx="5"/>
          </p:cNvCxnSpPr>
          <p:nvPr/>
        </p:nvCxnSpPr>
        <p:spPr>
          <a:xfrm flipH="1" flipV="1">
            <a:off x="2457397" y="3650188"/>
            <a:ext cx="662983" cy="547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ipsa 97">
            <a:extLst>
              <a:ext uri="{FF2B5EF4-FFF2-40B4-BE49-F238E27FC236}">
                <a16:creationId xmlns:a16="http://schemas.microsoft.com/office/drawing/2014/main" id="{D7D4E654-92D0-4B22-915D-6120E7D024F7}"/>
              </a:ext>
            </a:extLst>
          </p:cNvPr>
          <p:cNvSpPr/>
          <p:nvPr/>
        </p:nvSpPr>
        <p:spPr>
          <a:xfrm>
            <a:off x="5021306" y="325067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PoljeZBesedilom 98">
            <a:extLst>
              <a:ext uri="{FF2B5EF4-FFF2-40B4-BE49-F238E27FC236}">
                <a16:creationId xmlns:a16="http://schemas.microsoft.com/office/drawing/2014/main" id="{8B14D774-3F35-417A-859F-28708E636613}"/>
              </a:ext>
            </a:extLst>
          </p:cNvPr>
          <p:cNvSpPr txBox="1"/>
          <p:nvPr/>
        </p:nvSpPr>
        <p:spPr>
          <a:xfrm>
            <a:off x="5031816" y="336925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100" name="Raven povezovalnik 99">
            <a:extLst>
              <a:ext uri="{FF2B5EF4-FFF2-40B4-BE49-F238E27FC236}">
                <a16:creationId xmlns:a16="http://schemas.microsoft.com/office/drawing/2014/main" id="{37AB6EAA-3DED-4918-B17F-98DEBD7070CD}"/>
              </a:ext>
            </a:extLst>
          </p:cNvPr>
          <p:cNvCxnSpPr>
            <a:cxnSpLocks/>
            <a:stCxn id="70" idx="0"/>
            <a:endCxn id="98" idx="3"/>
          </p:cNvCxnSpPr>
          <p:nvPr/>
        </p:nvCxnSpPr>
        <p:spPr>
          <a:xfrm flipV="1">
            <a:off x="4638478" y="3698960"/>
            <a:ext cx="459772" cy="563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aven povezovalnik 100">
            <a:extLst>
              <a:ext uri="{FF2B5EF4-FFF2-40B4-BE49-F238E27FC236}">
                <a16:creationId xmlns:a16="http://schemas.microsoft.com/office/drawing/2014/main" id="{0167FC71-1804-411B-976C-461C730E7DB3}"/>
              </a:ext>
            </a:extLst>
          </p:cNvPr>
          <p:cNvCxnSpPr>
            <a:cxnSpLocks/>
            <a:stCxn id="78" idx="0"/>
            <a:endCxn id="98" idx="5"/>
          </p:cNvCxnSpPr>
          <p:nvPr/>
        </p:nvCxnSpPr>
        <p:spPr>
          <a:xfrm flipH="1" flipV="1">
            <a:off x="5469771" y="3698960"/>
            <a:ext cx="500675" cy="577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Elipsa 101">
            <a:extLst>
              <a:ext uri="{FF2B5EF4-FFF2-40B4-BE49-F238E27FC236}">
                <a16:creationId xmlns:a16="http://schemas.microsoft.com/office/drawing/2014/main" id="{6C7BB68C-4CB6-4D5D-9455-6277150C5896}"/>
              </a:ext>
            </a:extLst>
          </p:cNvPr>
          <p:cNvSpPr/>
          <p:nvPr/>
        </p:nvSpPr>
        <p:spPr>
          <a:xfrm>
            <a:off x="9154393" y="325067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PoljeZBesedilom 102">
            <a:extLst>
              <a:ext uri="{FF2B5EF4-FFF2-40B4-BE49-F238E27FC236}">
                <a16:creationId xmlns:a16="http://schemas.microsoft.com/office/drawing/2014/main" id="{18DF9F99-0B61-4D30-B5F1-C4A5973D8EE1}"/>
              </a:ext>
            </a:extLst>
          </p:cNvPr>
          <p:cNvSpPr txBox="1"/>
          <p:nvPr/>
        </p:nvSpPr>
        <p:spPr>
          <a:xfrm>
            <a:off x="9164903" y="336925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cxnSp>
        <p:nvCxnSpPr>
          <p:cNvPr id="104" name="Raven povezovalnik 103">
            <a:extLst>
              <a:ext uri="{FF2B5EF4-FFF2-40B4-BE49-F238E27FC236}">
                <a16:creationId xmlns:a16="http://schemas.microsoft.com/office/drawing/2014/main" id="{CF63E230-DA08-4D02-B9AE-63C7DBEE8840}"/>
              </a:ext>
            </a:extLst>
          </p:cNvPr>
          <p:cNvCxnSpPr>
            <a:cxnSpLocks/>
            <a:stCxn id="86" idx="0"/>
            <a:endCxn id="102" idx="3"/>
          </p:cNvCxnSpPr>
          <p:nvPr/>
        </p:nvCxnSpPr>
        <p:spPr>
          <a:xfrm flipV="1">
            <a:off x="8423982" y="3698960"/>
            <a:ext cx="807355" cy="459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aven povezovalnik 104">
            <a:extLst>
              <a:ext uri="{FF2B5EF4-FFF2-40B4-BE49-F238E27FC236}">
                <a16:creationId xmlns:a16="http://schemas.microsoft.com/office/drawing/2014/main" id="{0C2D4372-9DB5-45B2-813B-F78021B6794A}"/>
              </a:ext>
            </a:extLst>
          </p:cNvPr>
          <p:cNvCxnSpPr>
            <a:cxnSpLocks/>
            <a:stCxn id="90" idx="0"/>
            <a:endCxn id="102" idx="5"/>
          </p:cNvCxnSpPr>
          <p:nvPr/>
        </p:nvCxnSpPr>
        <p:spPr>
          <a:xfrm flipH="1" flipV="1">
            <a:off x="9602858" y="3698960"/>
            <a:ext cx="692283" cy="464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Elipsa 105">
            <a:extLst>
              <a:ext uri="{FF2B5EF4-FFF2-40B4-BE49-F238E27FC236}">
                <a16:creationId xmlns:a16="http://schemas.microsoft.com/office/drawing/2014/main" id="{B9C6CEC5-10CF-451D-9D8E-34473F1413E5}"/>
              </a:ext>
            </a:extLst>
          </p:cNvPr>
          <p:cNvSpPr/>
          <p:nvPr/>
        </p:nvSpPr>
        <p:spPr>
          <a:xfrm>
            <a:off x="3565731" y="2150778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PoljeZBesedilom 106">
            <a:extLst>
              <a:ext uri="{FF2B5EF4-FFF2-40B4-BE49-F238E27FC236}">
                <a16:creationId xmlns:a16="http://schemas.microsoft.com/office/drawing/2014/main" id="{8C4B4256-FE6B-4FD8-A811-1610A4D2619D}"/>
              </a:ext>
            </a:extLst>
          </p:cNvPr>
          <p:cNvSpPr txBox="1"/>
          <p:nvPr/>
        </p:nvSpPr>
        <p:spPr>
          <a:xfrm>
            <a:off x="3576241" y="2269362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cxnSp>
        <p:nvCxnSpPr>
          <p:cNvPr id="108" name="Raven povezovalnik 107">
            <a:extLst>
              <a:ext uri="{FF2B5EF4-FFF2-40B4-BE49-F238E27FC236}">
                <a16:creationId xmlns:a16="http://schemas.microsoft.com/office/drawing/2014/main" id="{C652DA54-1437-4FF3-8285-AF49AC78B76E}"/>
              </a:ext>
            </a:extLst>
          </p:cNvPr>
          <p:cNvCxnSpPr>
            <a:cxnSpLocks/>
            <a:stCxn id="94" idx="7"/>
            <a:endCxn id="106" idx="3"/>
          </p:cNvCxnSpPr>
          <p:nvPr/>
        </p:nvCxnSpPr>
        <p:spPr>
          <a:xfrm flipV="1">
            <a:off x="2457397" y="2599064"/>
            <a:ext cx="1185278" cy="679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aven povezovalnik 108">
            <a:extLst>
              <a:ext uri="{FF2B5EF4-FFF2-40B4-BE49-F238E27FC236}">
                <a16:creationId xmlns:a16="http://schemas.microsoft.com/office/drawing/2014/main" id="{24815C87-545C-4B3E-A99B-9E188A184213}"/>
              </a:ext>
            </a:extLst>
          </p:cNvPr>
          <p:cNvCxnSpPr>
            <a:cxnSpLocks/>
            <a:stCxn id="98" idx="0"/>
            <a:endCxn id="106" idx="5"/>
          </p:cNvCxnSpPr>
          <p:nvPr/>
        </p:nvCxnSpPr>
        <p:spPr>
          <a:xfrm flipH="1" flipV="1">
            <a:off x="4014196" y="2599064"/>
            <a:ext cx="1269815" cy="651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36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2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2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2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2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3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3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3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3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4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4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5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6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6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6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6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6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7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7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7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7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8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8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8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8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8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9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9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9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9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9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10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10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21 -0.0037 0.01055 -0.00648 0.01576 -0.01065 C 0.02019 -0.01412 0.02409 -0.01967 0.02852 -0.02291 C 0.04024 -0.03125 0.05209 -0.03912 0.06407 -0.0456 C 0.06927 -0.04861 0.07448 -0.05278 0.07982 -0.0544 C 0.12409 -0.06898 0.12175 -0.06759 0.15482 -0.07014 C 0.18477 -0.06898 0.21472 -0.07014 0.24466 -0.06666 C 0.25013 -0.0662 0.25508 -0.06041 0.26042 -0.05787 C 0.26498 -0.05578 0.26966 -0.0544 0.27422 -0.05278 C 0.28021 -0.04815 0.28594 -0.04282 0.29206 -0.03865 C 0.29948 -0.03356 0.30729 -0.02986 0.31472 -0.02477 C 0.35118 0.00116 0.3224 -0.01597 0.33451 -0.00879 " pathEditMode="relative" ptsTypes="AAAAAAAAAAAAA">
                                      <p:cBhvr>
                                        <p:cTn id="10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0.0081 -0.00977 0.01829 -0.01589 0.02454 C -0.03177 0.04051 -0.05469 0.05255 -0.07305 0.05787 C -0.08295 0.06065 -0.09284 0.06134 -0.10274 0.0632 L -0.34545 0.05949 C -0.36107 0.0588 -0.37657 0.05417 -0.3918 0.04908 C -0.40222 0.04537 -0.4125 0.04005 -0.4224 0.03333 C -0.43256 0.02639 -0.44974 0.00695 -0.45795 -0.00532 C -0.46941 -0.02268 -0.47605 -0.03819 -0.48464 -0.05972 C -0.48776 -0.06782 -0.4905 -0.07616 -0.49349 -0.08426 C -0.49414 -0.08842 -0.4948 -0.09259 -0.49545 -0.09653 C -0.49974 -0.1206 -0.49727 -0.1044 -0.49935 -0.11944 C -0.49675 -0.13194 -0.49688 -0.1331 -0.49349 -0.14398 C -0.49037 -0.15417 -0.4905 -0.14907 -0.4905 -0.1544 " pathEditMode="relative" ptsTypes="AAAAAAAAAAAAAAA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0.0081 -0.00977 0.01829 -0.01589 0.02454 C -0.03177 0.04051 -0.05469 0.05255 -0.07305 0.05787 C -0.08295 0.06065 -0.09284 0.06134 -0.10274 0.0632 L -0.34545 0.05949 C -0.36107 0.0588 -0.37657 0.05417 -0.3918 0.04908 C -0.40222 0.04537 -0.4125 0.04005 -0.4224 0.03333 C -0.43256 0.02639 -0.44974 0.00695 -0.45795 -0.00532 C -0.46941 -0.02268 -0.47605 -0.03819 -0.48464 -0.05972 C -0.48776 -0.06782 -0.4905 -0.07616 -0.49349 -0.08426 C -0.49414 -0.08842 -0.4948 -0.09259 -0.49545 -0.09653 C -0.49974 -0.1206 -0.49727 -0.1044 -0.49935 -0.11944 C -0.49675 -0.13194 -0.49688 -0.1331 -0.49349 -0.14398 C -0.49037 -0.15417 -0.4905 -0.14907 -0.4905 -0.1544 " pathEditMode="relative" ptsTypes="AAAAAAAAAAAAAAA">
                                      <p:cBhvr>
                                        <p:cTn id="10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0.0081 -0.00977 0.01829 -0.01589 0.02454 C -0.03177 0.04051 -0.05469 0.05255 -0.07305 0.05787 C -0.08295 0.06065 -0.09284 0.06134 -0.10274 0.0632 L -0.34545 0.05949 C -0.36107 0.0588 -0.37657 0.05417 -0.3918 0.04908 C -0.40222 0.04537 -0.4125 0.04005 -0.4224 0.03333 C -0.43256 0.02639 -0.44974 0.00695 -0.45795 -0.00532 C -0.46941 -0.02268 -0.47605 -0.03819 -0.48464 -0.05972 C -0.48776 -0.06782 -0.4905 -0.07616 -0.49349 -0.08426 C -0.49414 -0.08842 -0.4948 -0.09259 -0.49545 -0.09653 C -0.49974 -0.1206 -0.49727 -0.1044 -0.49935 -0.11944 C -0.49675 -0.13194 -0.49688 -0.1331 -0.49349 -0.14398 C -0.49037 -0.15417 -0.4905 -0.14907 -0.4905 -0.1544 " pathEditMode="relative" ptsTypes="AAAAAAAAAAAAAAA">
                                      <p:cBhvr>
                                        <p:cTn id="1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0.0081 -0.00977 0.01829 -0.01589 0.02454 C -0.03177 0.04051 -0.05469 0.05255 -0.07305 0.05787 C -0.08295 0.06065 -0.09284 0.06134 -0.10274 0.0632 L -0.34545 0.05949 C -0.36107 0.0588 -0.37657 0.05417 -0.3918 0.04908 C -0.40222 0.04537 -0.4125 0.04005 -0.4224 0.03333 C -0.43256 0.02639 -0.44974 0.00695 -0.45795 -0.00532 C -0.46941 -0.02268 -0.47605 -0.03819 -0.48464 -0.05972 C -0.48776 -0.06782 -0.4905 -0.07616 -0.49349 -0.08426 C -0.49414 -0.08842 -0.4948 -0.09259 -0.49545 -0.09653 C -0.49974 -0.1206 -0.49727 -0.1044 -0.49935 -0.11944 C -0.49675 -0.13194 -0.49688 -0.1331 -0.49349 -0.14398 C -0.49037 -0.15417 -0.4905 -0.14907 -0.4905 -0.1544 " pathEditMode="relative" ptsTypes="AAAAAAAAAAAAAAA">
                                      <p:cBhvr>
                                        <p:cTn id="1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0.0081 -0.00977 0.01829 -0.01589 0.02454 C -0.03177 0.04051 -0.05469 0.05255 -0.07305 0.05787 C -0.08295 0.06065 -0.09284 0.06134 -0.10274 0.0632 L -0.34545 0.05949 C -0.36107 0.0588 -0.37657 0.05417 -0.3918 0.04908 C -0.40222 0.04537 -0.4125 0.04005 -0.4224 0.03333 C -0.43256 0.02639 -0.44974 0.00695 -0.45795 -0.00532 C -0.46941 -0.02268 -0.47605 -0.03819 -0.48464 -0.05972 C -0.48776 -0.06782 -0.4905 -0.07616 -0.49349 -0.08426 C -0.49414 -0.08842 -0.4948 -0.09259 -0.49545 -0.09653 C -0.49974 -0.1206 -0.49727 -0.1044 -0.49935 -0.11944 C -0.49675 -0.13194 -0.49688 -0.1331 -0.49349 -0.14398 C -0.49037 -0.15417 -0.4905 -0.14907 -0.4905 -0.1544 " pathEditMode="relative" ptsTypes="AAAAAAAAAAAAAAA">
                                      <p:cBhvr>
                                        <p:cTn id="1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0.0081 -0.00977 0.01829 -0.01589 0.02454 C -0.03177 0.04051 -0.05469 0.05255 -0.07305 0.05787 C -0.08295 0.06065 -0.09284 0.06134 -0.10274 0.0632 L -0.34545 0.05949 C -0.36107 0.0588 -0.37657 0.05417 -0.3918 0.04908 C -0.40222 0.04537 -0.4125 0.04005 -0.4224 0.03333 C -0.43256 0.02639 -0.44974 0.00695 -0.45795 -0.00532 C -0.46941 -0.02268 -0.47605 -0.03819 -0.48464 -0.05972 C -0.48776 -0.06782 -0.4905 -0.07616 -0.49349 -0.08426 C -0.49414 -0.08842 -0.4948 -0.09259 -0.49545 -0.09653 C -0.49974 -0.1206 -0.49727 -0.1044 -0.49935 -0.11944 C -0.49675 -0.13194 -0.49688 -0.1331 -0.49349 -0.14398 C -0.49037 -0.15417 -0.4905 -0.14907 -0.4905 -0.1544 " pathEditMode="relative" ptsTypes="AAAAAAAAAAAAAAA">
                                      <p:cBhvr>
                                        <p:cTn id="11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0.0081 -0.00977 0.01829 -0.01589 0.02454 C -0.03177 0.04051 -0.05469 0.05255 -0.07305 0.05787 C -0.08295 0.06065 -0.09284 0.06134 -0.10274 0.0632 L -0.34545 0.05949 C -0.36107 0.0588 -0.37657 0.05417 -0.3918 0.04908 C -0.40222 0.04537 -0.4125 0.04005 -0.4224 0.03333 C -0.43256 0.02639 -0.44974 0.00695 -0.45795 -0.00532 C -0.46941 -0.02268 -0.47605 -0.03819 -0.48464 -0.05972 C -0.48776 -0.06782 -0.4905 -0.07616 -0.49349 -0.08426 C -0.49414 -0.08842 -0.4948 -0.09259 -0.49545 -0.09653 C -0.49974 -0.1206 -0.49727 -0.1044 -0.49935 -0.11944 C -0.49675 -0.13194 -0.49688 -0.1331 -0.49349 -0.14398 C -0.49037 -0.15417 -0.4905 -0.14907 -0.4905 -0.1544 " pathEditMode="relative" ptsTypes="AAAAAAAAAAAAAAA">
                                      <p:cBhvr>
                                        <p:cTn id="1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0.0081 -0.00977 0.01829 -0.01589 0.02454 C -0.03177 0.04051 -0.05469 0.05255 -0.07305 0.05787 C -0.08295 0.06065 -0.09284 0.06134 -0.10274 0.0632 L -0.34545 0.05949 C -0.36107 0.0588 -0.37657 0.05417 -0.3918 0.04908 C -0.40222 0.04537 -0.4125 0.04005 -0.4224 0.03333 C -0.43256 0.02639 -0.44974 0.00695 -0.45795 -0.00532 C -0.46941 -0.02268 -0.47605 -0.03819 -0.48464 -0.05972 C -0.48776 -0.06782 -0.4905 -0.07616 -0.49349 -0.08426 C -0.49414 -0.08842 -0.4948 -0.09259 -0.49545 -0.09653 C -0.49974 -0.1206 -0.49727 -0.1044 -0.49935 -0.11944 C -0.49675 -0.13194 -0.49688 -0.1331 -0.49349 -0.14398 C -0.49037 -0.15417 -0.4905 -0.14907 -0.4905 -0.1544 " pathEditMode="relative" ptsTypes="AAAAAAAAAAAAAAA">
                                      <p:cBhvr>
                                        <p:cTn id="12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0.0081 -0.00977 0.01829 -0.01589 0.02454 C -0.03177 0.04051 -0.05469 0.05255 -0.07305 0.05787 C -0.08295 0.06065 -0.09284 0.06134 -0.10274 0.0632 L -0.34545 0.05949 C -0.36107 0.0588 -0.37657 0.05417 -0.3918 0.04908 C -0.40222 0.04537 -0.4125 0.04005 -0.4224 0.03333 C -0.43256 0.02639 -0.44974 0.00695 -0.45795 -0.00532 C -0.46941 -0.02268 -0.47605 -0.03819 -0.48464 -0.05972 C -0.48776 -0.06782 -0.4905 -0.07616 -0.49349 -0.08426 C -0.49414 -0.08842 -0.4948 -0.09259 -0.49545 -0.09653 C -0.49974 -0.1206 -0.49727 -0.1044 -0.49935 -0.11944 C -0.49675 -0.13194 -0.49688 -0.1331 -0.49349 -0.14398 C -0.49037 -0.15417 -0.4905 -0.14907 -0.4905 -0.1544 " pathEditMode="relative" ptsTypes="AAAAAAAAAAAAAAA">
                                      <p:cBhvr>
                                        <p:cTn id="12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0.0081 -0.00977 0.01829 -0.01589 0.02454 C -0.03177 0.04051 -0.05469 0.05255 -0.07305 0.05787 C -0.08295 0.06065 -0.09284 0.06134 -0.10274 0.0632 L -0.34545 0.05949 C -0.36107 0.0588 -0.37657 0.05417 -0.3918 0.04908 C -0.40222 0.04537 -0.4125 0.04005 -0.4224 0.03333 C -0.43256 0.02639 -0.44974 0.00695 -0.45795 -0.00532 C -0.46941 -0.02268 -0.47605 -0.03819 -0.48464 -0.05972 C -0.48776 -0.06782 -0.4905 -0.07616 -0.49349 -0.08426 C -0.49414 -0.08842 -0.4948 -0.09259 -0.49545 -0.09653 C -0.49974 -0.1206 -0.49727 -0.1044 -0.49935 -0.11944 C -0.49675 -0.13194 -0.49688 -0.1331 -0.49349 -0.14398 C -0.49037 -0.15417 -0.4905 -0.14907 -0.4905 -0.1544 " pathEditMode="relative" ptsTypes="AAAAAAAAAAAAAAA">
                                      <p:cBhvr>
                                        <p:cTn id="1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0.0081 -0.00977 0.01829 -0.01589 0.02454 C -0.03177 0.04051 -0.05469 0.05255 -0.07305 0.05787 C -0.08295 0.06065 -0.09284 0.06134 -0.10274 0.0632 L -0.34545 0.05949 C -0.36107 0.0588 -0.37657 0.05417 -0.3918 0.04908 C -0.40222 0.04537 -0.4125 0.04005 -0.4224 0.03333 C -0.43256 0.02639 -0.44974 0.00695 -0.45795 -0.00532 C -0.46941 -0.02268 -0.47605 -0.03819 -0.48464 -0.05972 C -0.48776 -0.06782 -0.4905 -0.07616 -0.49349 -0.08426 C -0.49414 -0.08842 -0.4948 -0.09259 -0.49545 -0.09653 C -0.49974 -0.1206 -0.49727 -0.1044 -0.49935 -0.11944 C -0.49675 -0.13194 -0.49688 -0.1331 -0.49349 -0.14398 C -0.49037 -0.15417 -0.4905 -0.14907 -0.4905 -0.1544 " pathEditMode="relative" ptsTypes="AAAAAAAAAAAAAAA">
                                      <p:cBhvr>
                                        <p:cTn id="1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0.0081 -0.00977 0.01829 -0.01589 0.02454 C -0.03177 0.04051 -0.05469 0.05255 -0.07305 0.05787 C -0.08295 0.06065 -0.09284 0.06134 -0.10274 0.0632 L -0.34545 0.05949 C -0.36107 0.0588 -0.37657 0.05417 -0.3918 0.04908 C -0.40222 0.04537 -0.4125 0.04005 -0.4224 0.03333 C -0.43256 0.02639 -0.44974 0.00695 -0.45795 -0.00532 C -0.46941 -0.02268 -0.47605 -0.03819 -0.48464 -0.05972 C -0.48776 -0.06782 -0.4905 -0.07616 -0.49349 -0.08426 C -0.49414 -0.08842 -0.4948 -0.09259 -0.49545 -0.09653 C -0.49974 -0.1206 -0.49727 -0.1044 -0.49935 -0.11944 C -0.49675 -0.13194 -0.49688 -0.1331 -0.49349 -0.14398 C -0.49037 -0.15417 -0.4905 -0.14907 -0.4905 -0.1544 " pathEditMode="relative" ptsTypes="AAAAAAAAAAAAAAA">
                                      <p:cBhvr>
                                        <p:cTn id="12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0.0081 -0.00977 0.01829 -0.01589 0.02454 C -0.03177 0.04051 -0.05469 0.05255 -0.07305 0.05787 C -0.08295 0.06065 -0.09284 0.06134 -0.10274 0.0632 L -0.34545 0.05949 C -0.36107 0.0588 -0.37657 0.05417 -0.3918 0.04908 C -0.40222 0.04537 -0.4125 0.04005 -0.4224 0.03333 C -0.43256 0.02639 -0.44974 0.00695 -0.45795 -0.00532 C -0.46941 -0.02268 -0.47605 -0.03819 -0.48464 -0.05972 C -0.48776 -0.06782 -0.4905 -0.07616 -0.49349 -0.08426 C -0.49414 -0.08842 -0.4948 -0.09259 -0.49545 -0.09653 C -0.49974 -0.1206 -0.49727 -0.1044 -0.49935 -0.11944 C -0.49675 -0.13194 -0.49688 -0.1331 -0.49349 -0.14398 C -0.49037 -0.15417 -0.4905 -0.14907 -0.4905 -0.1544 " pathEditMode="relative" ptsTypes="AAAAAAAAAAAAAAA">
                                      <p:cBhvr>
                                        <p:cTn id="1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0.0081 -0.00977 0.01829 -0.01589 0.02454 C -0.03177 0.04051 -0.05469 0.05255 -0.07305 0.05787 C -0.08295 0.06065 -0.09284 0.06134 -0.10274 0.0632 L -0.34545 0.05949 C -0.36107 0.0588 -0.37657 0.05417 -0.3918 0.04908 C -0.40222 0.04537 -0.4125 0.04005 -0.4224 0.03333 C -0.43256 0.02639 -0.44974 0.00695 -0.45795 -0.00532 C -0.46941 -0.02268 -0.47605 -0.03819 -0.48464 -0.05972 C -0.48776 -0.06782 -0.4905 -0.07616 -0.49349 -0.08426 C -0.49414 -0.08842 -0.4948 -0.09259 -0.49545 -0.09653 C -0.49974 -0.1206 -0.49727 -0.1044 -0.49935 -0.11944 C -0.49675 -0.13194 -0.49688 -0.1331 -0.49349 -0.14398 C -0.49037 -0.15417 -0.4905 -0.14907 -0.4905 -0.1544 " pathEditMode="relative" ptsTypes="AAAAAAAAAAAAAAA">
                                      <p:cBhvr>
                                        <p:cTn id="13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0.0081 -0.00977 0.01829 -0.01589 0.02454 C -0.03177 0.04051 -0.05469 0.05255 -0.07305 0.05787 C -0.08295 0.06065 -0.09284 0.06134 -0.10274 0.0632 L -0.34545 0.05949 C -0.36107 0.0588 -0.37657 0.05417 -0.3918 0.04908 C -0.40222 0.04537 -0.4125 0.04005 -0.4224 0.03333 C -0.43256 0.02639 -0.44974 0.00695 -0.45795 -0.00532 C -0.46941 -0.02268 -0.47605 -0.03819 -0.48464 -0.05972 C -0.48776 -0.06782 -0.4905 -0.07616 -0.49349 -0.08426 C -0.49414 -0.08842 -0.4948 -0.09259 -0.49545 -0.09653 C -0.49974 -0.1206 -0.49727 -0.1044 -0.49935 -0.11944 C -0.49675 -0.13194 -0.49688 -0.1331 -0.49349 -0.14398 C -0.49037 -0.15417 -0.4905 -0.14907 -0.4905 -0.1544 " pathEditMode="relative" ptsTypes="AAAAAAAAAAAAAAA">
                                      <p:cBhvr>
                                        <p:cTn id="13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0.0081 -0.00977 0.01829 -0.01589 0.02454 C -0.03177 0.04051 -0.05469 0.05255 -0.07305 0.05787 C -0.08295 0.06065 -0.09284 0.06134 -0.10274 0.0632 L -0.34545 0.05949 C -0.36107 0.0588 -0.37657 0.05417 -0.3918 0.04908 C -0.40222 0.04537 -0.4125 0.04005 -0.4224 0.03333 C -0.43256 0.02639 -0.44974 0.00695 -0.45795 -0.00532 C -0.46941 -0.02268 -0.47605 -0.03819 -0.48464 -0.05972 C -0.48776 -0.06782 -0.4905 -0.07616 -0.49349 -0.08426 C -0.49414 -0.08842 -0.4948 -0.09259 -0.49545 -0.09653 C -0.49974 -0.1206 -0.49727 -0.1044 -0.49935 -0.11944 C -0.49675 -0.13194 -0.49688 -0.1331 -0.49349 -0.14398 C -0.49037 -0.15417 -0.4905 -0.14907 -0.4905 -0.1544 " pathEditMode="relative" ptsTypes="AAAAAAAAAAAAAAA">
                                      <p:cBhvr>
                                        <p:cTn id="13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0.0081 -0.00977 0.01829 -0.01589 0.02454 C -0.03177 0.04051 -0.05469 0.05255 -0.07305 0.05787 C -0.08295 0.06065 -0.09284 0.06134 -0.10274 0.0632 L -0.34545 0.05949 C -0.36107 0.0588 -0.37657 0.05417 -0.3918 0.04908 C -0.40222 0.04537 -0.4125 0.04005 -0.4224 0.03333 C -0.43256 0.02639 -0.44974 0.00695 -0.45795 -0.00532 C -0.46941 -0.02268 -0.47605 -0.03819 -0.48464 -0.05972 C -0.48776 -0.06782 -0.4905 -0.07616 -0.49349 -0.08426 C -0.49414 -0.08842 -0.4948 -0.09259 -0.49545 -0.09653 C -0.49974 -0.1206 -0.49727 -0.1044 -0.49935 -0.11944 C -0.49675 -0.13194 -0.49688 -0.1331 -0.49349 -0.14398 C -0.49037 -0.15417 -0.4905 -0.14907 -0.4905 -0.1544 " pathEditMode="relative" ptsTypes="AAAAAAAAAAAAAAA">
                                      <p:cBhvr>
                                        <p:cTn id="13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0.0081 -0.00977 0.01829 -0.01589 0.02454 C -0.03177 0.04051 -0.05469 0.05255 -0.07305 0.05787 C -0.08295 0.06065 -0.09284 0.06134 -0.10274 0.0632 L -0.34545 0.05949 C -0.36107 0.0588 -0.37657 0.05417 -0.3918 0.04908 C -0.40222 0.04537 -0.4125 0.04005 -0.4224 0.03333 C -0.43256 0.02639 -0.44974 0.00695 -0.45795 -0.00532 C -0.46941 -0.02268 -0.47605 -0.03819 -0.48464 -0.05972 C -0.48776 -0.06782 -0.4905 -0.07616 -0.49349 -0.08426 C -0.49414 -0.08842 -0.4948 -0.09259 -0.49545 -0.09653 C -0.49974 -0.1206 -0.49727 -0.1044 -0.49935 -0.11944 C -0.49675 -0.13194 -0.49688 -0.1331 -0.49349 -0.14398 C -0.49037 -0.15417 -0.4905 -0.14907 -0.4905 -0.1544 " pathEditMode="relative" ptsTypes="AAAAAAAAAAAAAAA">
                                      <p:cBhvr>
                                        <p:cTn id="14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0.0081 -0.00977 0.01829 -0.01589 0.02454 C -0.03177 0.04051 -0.05469 0.05255 -0.07305 0.05787 C -0.08295 0.06065 -0.09284 0.06134 -0.10274 0.0632 L -0.34545 0.05949 C -0.36107 0.0588 -0.37657 0.05417 -0.3918 0.04908 C -0.40222 0.04537 -0.4125 0.04005 -0.4224 0.03333 C -0.43256 0.02639 -0.44974 0.00695 -0.45795 -0.00532 C -0.46941 -0.02268 -0.47605 -0.03819 -0.48464 -0.05972 C -0.48776 -0.06782 -0.4905 -0.07616 -0.49349 -0.08426 C -0.49414 -0.08842 -0.4948 -0.09259 -0.49545 -0.09653 C -0.49974 -0.1206 -0.49727 -0.1044 -0.49935 -0.11944 C -0.49675 -0.13194 -0.49688 -0.1331 -0.49349 -0.14398 C -0.49037 -0.15417 -0.4905 -0.14907 -0.4905 -0.1544 " pathEditMode="relative" ptsTypes="AAAAAAAAAAAAAAA">
                                      <p:cBhvr>
                                        <p:cTn id="1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0.0081 -0.00977 0.01829 -0.01589 0.02454 C -0.03177 0.04051 -0.05469 0.05255 -0.07305 0.05787 C -0.08295 0.06065 -0.09284 0.06134 -0.10274 0.0632 L -0.34545 0.05949 C -0.36107 0.0588 -0.37657 0.05417 -0.3918 0.04908 C -0.40222 0.04537 -0.4125 0.04005 -0.4224 0.03333 C -0.43256 0.02639 -0.44974 0.00695 -0.45795 -0.00532 C -0.46941 -0.02268 -0.47605 -0.03819 -0.48464 -0.05972 C -0.48776 -0.06782 -0.4905 -0.07616 -0.49349 -0.08426 C -0.49414 -0.08842 -0.4948 -0.09259 -0.49545 -0.09653 C -0.49974 -0.1206 -0.49727 -0.1044 -0.49935 -0.11944 C -0.49675 -0.13194 -0.49688 -0.1331 -0.49349 -0.14398 C -0.49037 -0.15417 -0.4905 -0.14907 -0.4905 -0.1544 " pathEditMode="relative" ptsTypes="AAAAAAAAAAAAAAA">
                                      <p:cBhvr>
                                        <p:cTn id="14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0.0081 -0.00977 0.01829 -0.01589 0.02454 C -0.03177 0.04051 -0.05469 0.05255 -0.07305 0.05787 C -0.08295 0.06065 -0.09284 0.06134 -0.10274 0.0632 L -0.34545 0.05949 C -0.36107 0.0588 -0.37657 0.05417 -0.3918 0.04908 C -0.40222 0.04537 -0.4125 0.04005 -0.4224 0.03333 C -0.43256 0.02639 -0.44974 0.00695 -0.45795 -0.00532 C -0.46941 -0.02268 -0.47605 -0.03819 -0.48464 -0.05972 C -0.48776 -0.06782 -0.4905 -0.07616 -0.49349 -0.08426 C -0.49414 -0.08842 -0.4948 -0.09259 -0.49545 -0.09653 C -0.49974 -0.1206 -0.49727 -0.1044 -0.49935 -0.11944 C -0.49675 -0.13194 -0.49688 -0.1331 -0.49349 -0.14398 C -0.49037 -0.15417 -0.4905 -0.14907 -0.4905 -0.1544 " pathEditMode="relative" ptsTypes="AAAAAAAAAAAAAAA">
                                      <p:cBhvr>
                                        <p:cTn id="14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0.0081 -0.00977 0.01829 -0.01589 0.02454 C -0.03177 0.04051 -0.05469 0.05255 -0.07305 0.05787 C -0.08295 0.06065 -0.09284 0.06134 -0.10274 0.0632 L -0.34545 0.05949 C -0.36107 0.0588 -0.37657 0.05417 -0.3918 0.04908 C -0.40222 0.04537 -0.4125 0.04005 -0.4224 0.03333 C -0.43256 0.02639 -0.44974 0.00695 -0.45795 -0.00532 C -0.46941 -0.02268 -0.47605 -0.03819 -0.48464 -0.05972 C -0.48776 -0.06782 -0.4905 -0.07616 -0.49349 -0.08426 C -0.49414 -0.08842 -0.4948 -0.09259 -0.49545 -0.09653 C -0.49974 -0.1206 -0.49727 -0.1044 -0.49935 -0.11944 C -0.49675 -0.13194 -0.49688 -0.1331 -0.49349 -0.14398 C -0.49037 -0.15417 -0.4905 -0.14907 -0.4905 -0.1544 " pathEditMode="relative" ptsTypes="AAAAAAAAAAAAAAA">
                                      <p:cBhvr>
                                        <p:cTn id="14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0.0081 -0.00977 0.01829 -0.01589 0.02454 C -0.03177 0.04051 -0.05469 0.05255 -0.07305 0.05787 C -0.08295 0.06065 -0.09284 0.06134 -0.10274 0.0632 L -0.34545 0.05949 C -0.36107 0.0588 -0.37657 0.05417 -0.3918 0.04908 C -0.40222 0.04537 -0.4125 0.04005 -0.4224 0.03333 C -0.43256 0.02639 -0.44974 0.00695 -0.45795 -0.00532 C -0.46941 -0.02268 -0.47605 -0.03819 -0.48464 -0.05972 C -0.48776 -0.06782 -0.4905 -0.07616 -0.49349 -0.08426 C -0.49414 -0.08842 -0.4948 -0.09259 -0.49545 -0.09653 C -0.49974 -0.1206 -0.49727 -0.1044 -0.49935 -0.11944 C -0.49675 -0.13194 -0.49688 -0.1331 -0.49349 -0.14398 C -0.49037 -0.15417 -0.4905 -0.14907 -0.4905 -0.1544 " pathEditMode="relative" ptsTypes="AAAAAAAAAAAAAAA">
                                      <p:cBhvr>
                                        <p:cTn id="15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0.0081 -0.00977 0.01829 -0.01589 0.02454 C -0.03177 0.04051 -0.05469 0.05255 -0.07305 0.05787 C -0.08295 0.06065 -0.09284 0.06134 -0.10274 0.0632 L -0.34545 0.05949 C -0.36107 0.0588 -0.37657 0.05417 -0.3918 0.04908 C -0.40222 0.04537 -0.4125 0.04005 -0.4224 0.03333 C -0.43256 0.02639 -0.44974 0.00695 -0.45795 -0.00532 C -0.46941 -0.02268 -0.47605 -0.03819 -0.48464 -0.05972 C -0.48776 -0.06782 -0.4905 -0.07616 -0.49349 -0.08426 C -0.49414 -0.08842 -0.4948 -0.09259 -0.49545 -0.09653 C -0.49974 -0.1206 -0.49727 -0.1044 -0.49935 -0.11944 C -0.49675 -0.13194 -0.49688 -0.1331 -0.49349 -0.14398 C -0.49037 -0.15417 -0.4905 -0.14907 -0.4905 -0.1544 " pathEditMode="relative" ptsTypes="AAAAAAAAAAAAAAA">
                                      <p:cBhvr>
                                        <p:cTn id="15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0.0081 -0.00977 0.01829 -0.01589 0.02454 C -0.03177 0.04051 -0.05469 0.05255 -0.07305 0.05787 C -0.08295 0.06065 -0.09284 0.06134 -0.10274 0.0632 L -0.34545 0.05949 C -0.36107 0.0588 -0.37657 0.05417 -0.3918 0.04908 C -0.40222 0.04537 -0.4125 0.04005 -0.4224 0.03333 C -0.43256 0.02639 -0.44974 0.00695 -0.45795 -0.00532 C -0.46941 -0.02268 -0.47605 -0.03819 -0.48464 -0.05972 C -0.48776 -0.06782 -0.4905 -0.07616 -0.49349 -0.08426 C -0.49414 -0.08842 -0.4948 -0.09259 -0.49545 -0.09653 C -0.49974 -0.1206 -0.49727 -0.1044 -0.49935 -0.11944 C -0.49675 -0.13194 -0.49688 -0.1331 -0.49349 -0.14398 C -0.49037 -0.15417 -0.4905 -0.14907 -0.4905 -0.1544 " pathEditMode="relative" ptsTypes="AAAAAAAAAAAAAAA">
                                      <p:cBhvr>
                                        <p:cTn id="15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34 0.0081 -0.00977 0.01829 -0.01589 0.02454 C -0.03177 0.04051 -0.05469 0.05255 -0.07305 0.05787 C -0.08295 0.06065 -0.09284 0.06134 -0.10274 0.0632 L -0.34545 0.05949 C -0.36107 0.0588 -0.37657 0.05417 -0.3918 0.04908 C -0.40222 0.04537 -0.4125 0.04005 -0.4224 0.03333 C -0.43256 0.02639 -0.44974 0.00695 -0.45795 -0.00532 C -0.46941 -0.02268 -0.47605 -0.03819 -0.48464 -0.05972 C -0.48776 -0.06782 -0.4905 -0.07616 -0.49349 -0.08426 C -0.49414 -0.08842 -0.4948 -0.09259 -0.49545 -0.09653 C -0.49974 -0.1206 -0.49727 -0.1044 -0.49935 -0.11944 C -0.49675 -0.13194 -0.49688 -0.1331 -0.49349 -0.14398 C -0.49037 -0.15417 -0.4905 -0.14907 -0.4905 -0.1544 " pathEditMode="relative" ptsTypes="AAAAAAAAAAAAAAA">
                                      <p:cBhvr>
                                        <p:cTn id="15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0" grpId="0" animBg="1"/>
      <p:bldP spid="42" grpId="0"/>
      <p:bldP spid="44" grpId="0" animBg="1"/>
      <p:bldP spid="45" grpId="0"/>
      <p:bldP spid="47" grpId="0" animBg="1"/>
      <p:bldP spid="48" grpId="0"/>
      <p:bldP spid="49" grpId="0" animBg="1"/>
      <p:bldP spid="51" grpId="0"/>
      <p:bldP spid="52" grpId="0" animBg="1"/>
      <p:bldP spid="53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 animBg="1"/>
      <p:bldP spid="69" grpId="0"/>
      <p:bldP spid="70" grpId="0" animBg="1"/>
      <p:bldP spid="71" grpId="0"/>
      <p:bldP spid="72" grpId="0" animBg="1"/>
      <p:bldP spid="73" grpId="0"/>
      <p:bldP spid="36" grpId="0" animBg="1"/>
      <p:bldP spid="39" grpId="0"/>
      <p:bldP spid="46" grpId="0" animBg="1"/>
      <p:bldP spid="50" grpId="0"/>
      <p:bldP spid="74" grpId="0" animBg="1"/>
      <p:bldP spid="75" grpId="0"/>
      <p:bldP spid="82" grpId="0" animBg="1"/>
      <p:bldP spid="83" grpId="0"/>
      <p:bldP spid="78" grpId="0" animBg="1"/>
      <p:bldP spid="79" grpId="0"/>
      <p:bldP spid="86" grpId="0" animBg="1"/>
      <p:bldP spid="87" grpId="0"/>
      <p:bldP spid="90" grpId="0" animBg="1"/>
      <p:bldP spid="91" grpId="0"/>
      <p:bldP spid="94" grpId="0" animBg="1"/>
      <p:bldP spid="95" grpId="0"/>
      <p:bldP spid="98" grpId="0" animBg="1"/>
      <p:bldP spid="99" grpId="0"/>
      <p:bldP spid="102" grpId="0" animBg="1"/>
      <p:bldP spid="103" grpId="0"/>
      <p:bldP spid="106" grpId="0" animBg="1"/>
      <p:bldP spid="10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lipsa 36">
            <a:extLst>
              <a:ext uri="{FF2B5EF4-FFF2-40B4-BE49-F238E27FC236}">
                <a16:creationId xmlns:a16="http://schemas.microsoft.com/office/drawing/2014/main" id="{D2AF55BC-3524-4FED-98CB-45CB38949DE1}"/>
              </a:ext>
            </a:extLst>
          </p:cNvPr>
          <p:cNvSpPr/>
          <p:nvPr/>
        </p:nvSpPr>
        <p:spPr>
          <a:xfrm>
            <a:off x="7267044" y="539583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891C7E0E-9951-4113-A81A-FDC97AC4EAA1}"/>
              </a:ext>
            </a:extLst>
          </p:cNvPr>
          <p:cNvSpPr txBox="1"/>
          <p:nvPr/>
        </p:nvSpPr>
        <p:spPr>
          <a:xfrm>
            <a:off x="7267044" y="551442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76DDAB53-5356-40B2-A211-FB21C754C3BB}"/>
              </a:ext>
            </a:extLst>
          </p:cNvPr>
          <p:cNvSpPr/>
          <p:nvPr/>
        </p:nvSpPr>
        <p:spPr>
          <a:xfrm>
            <a:off x="8116732" y="539583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0FA4075C-8789-4E0B-9D23-F3EAC075FE59}"/>
              </a:ext>
            </a:extLst>
          </p:cNvPr>
          <p:cNvSpPr txBox="1"/>
          <p:nvPr/>
        </p:nvSpPr>
        <p:spPr>
          <a:xfrm>
            <a:off x="8116732" y="551442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u: 1</a:t>
            </a:r>
          </a:p>
        </p:txBody>
      </p:sp>
      <p:sp>
        <p:nvSpPr>
          <p:cNvPr id="44" name="Elipsa 43">
            <a:extLst>
              <a:ext uri="{FF2B5EF4-FFF2-40B4-BE49-F238E27FC236}">
                <a16:creationId xmlns:a16="http://schemas.microsoft.com/office/drawing/2014/main" id="{CF4BEC3D-9AAB-4A6E-B7D1-63211144091E}"/>
              </a:ext>
            </a:extLst>
          </p:cNvPr>
          <p:cNvSpPr/>
          <p:nvPr/>
        </p:nvSpPr>
        <p:spPr>
          <a:xfrm>
            <a:off x="9198925" y="5414822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83F90B2E-8025-4895-91EE-A42293E38371}"/>
              </a:ext>
            </a:extLst>
          </p:cNvPr>
          <p:cNvSpPr txBox="1"/>
          <p:nvPr/>
        </p:nvSpPr>
        <p:spPr>
          <a:xfrm>
            <a:off x="9198925" y="5509994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1</a:t>
            </a:r>
          </a:p>
        </p:txBody>
      </p:sp>
      <p:sp>
        <p:nvSpPr>
          <p:cNvPr id="47" name="Elipsa 46">
            <a:extLst>
              <a:ext uri="{FF2B5EF4-FFF2-40B4-BE49-F238E27FC236}">
                <a16:creationId xmlns:a16="http://schemas.microsoft.com/office/drawing/2014/main" id="{EFB3FC74-93CE-4BD8-BCD2-2BACE73FC294}"/>
              </a:ext>
            </a:extLst>
          </p:cNvPr>
          <p:cNvSpPr/>
          <p:nvPr/>
        </p:nvSpPr>
        <p:spPr>
          <a:xfrm>
            <a:off x="10026381" y="5423290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BDA17CBF-2B49-42D9-8744-14B733470C6B}"/>
              </a:ext>
            </a:extLst>
          </p:cNvPr>
          <p:cNvSpPr txBox="1"/>
          <p:nvPr/>
        </p:nvSpPr>
        <p:spPr>
          <a:xfrm>
            <a:off x="10026381" y="551442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1</a:t>
            </a:r>
          </a:p>
        </p:txBody>
      </p:sp>
      <p:sp>
        <p:nvSpPr>
          <p:cNvPr id="49" name="Elipsa 48">
            <a:extLst>
              <a:ext uri="{FF2B5EF4-FFF2-40B4-BE49-F238E27FC236}">
                <a16:creationId xmlns:a16="http://schemas.microsoft.com/office/drawing/2014/main" id="{1D09A4B3-BFD1-4D3D-A4DD-C0A481F36774}"/>
              </a:ext>
            </a:extLst>
          </p:cNvPr>
          <p:cNvSpPr/>
          <p:nvPr/>
        </p:nvSpPr>
        <p:spPr>
          <a:xfrm>
            <a:off x="881436" y="4447704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8875D164-FD0B-4D62-9CA4-65FAF911B9DA}"/>
              </a:ext>
            </a:extLst>
          </p:cNvPr>
          <p:cNvSpPr txBox="1"/>
          <p:nvPr/>
        </p:nvSpPr>
        <p:spPr>
          <a:xfrm>
            <a:off x="881436" y="454287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DF662467-4F7A-4946-BD95-46D0097C748A}"/>
              </a:ext>
            </a:extLst>
          </p:cNvPr>
          <p:cNvSpPr/>
          <p:nvPr/>
        </p:nvSpPr>
        <p:spPr>
          <a:xfrm>
            <a:off x="1776632" y="4469810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PoljeZBesedilom 52">
            <a:extLst>
              <a:ext uri="{FF2B5EF4-FFF2-40B4-BE49-F238E27FC236}">
                <a16:creationId xmlns:a16="http://schemas.microsoft.com/office/drawing/2014/main" id="{85A908F3-6E00-44D7-8360-D40FDC5B9EC7}"/>
              </a:ext>
            </a:extLst>
          </p:cNvPr>
          <p:cNvSpPr txBox="1"/>
          <p:nvPr/>
        </p:nvSpPr>
        <p:spPr>
          <a:xfrm>
            <a:off x="1776632" y="456094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2</a:t>
            </a:r>
          </a:p>
        </p:txBody>
      </p:sp>
      <p:sp>
        <p:nvSpPr>
          <p:cNvPr id="56" name="Elipsa 55">
            <a:extLst>
              <a:ext uri="{FF2B5EF4-FFF2-40B4-BE49-F238E27FC236}">
                <a16:creationId xmlns:a16="http://schemas.microsoft.com/office/drawing/2014/main" id="{F3C42586-B2C7-418E-A669-DD77D7D70C8F}"/>
              </a:ext>
            </a:extLst>
          </p:cNvPr>
          <p:cNvSpPr/>
          <p:nvPr/>
        </p:nvSpPr>
        <p:spPr>
          <a:xfrm>
            <a:off x="5129621" y="4528554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CD15FE9B-18E7-4E94-91E0-3B135B0DCD63}"/>
              </a:ext>
            </a:extLst>
          </p:cNvPr>
          <p:cNvSpPr txBox="1"/>
          <p:nvPr/>
        </p:nvSpPr>
        <p:spPr>
          <a:xfrm>
            <a:off x="5140131" y="4619684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 2</a:t>
            </a:r>
          </a:p>
        </p:txBody>
      </p:sp>
      <p:sp>
        <p:nvSpPr>
          <p:cNvPr id="58" name="Elipsa 57">
            <a:extLst>
              <a:ext uri="{FF2B5EF4-FFF2-40B4-BE49-F238E27FC236}">
                <a16:creationId xmlns:a16="http://schemas.microsoft.com/office/drawing/2014/main" id="{9D88D198-E498-4D31-AAC8-6EA91478BC84}"/>
              </a:ext>
            </a:extLst>
          </p:cNvPr>
          <p:cNvSpPr/>
          <p:nvPr/>
        </p:nvSpPr>
        <p:spPr>
          <a:xfrm>
            <a:off x="5957077" y="4535679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7EDF0083-1E41-4C43-BAF9-5F6A311F6D9D}"/>
              </a:ext>
            </a:extLst>
          </p:cNvPr>
          <p:cNvSpPr txBox="1"/>
          <p:nvPr/>
        </p:nvSpPr>
        <p:spPr>
          <a:xfrm>
            <a:off x="5957077" y="462680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2</a:t>
            </a:r>
          </a:p>
        </p:txBody>
      </p:sp>
      <p:sp>
        <p:nvSpPr>
          <p:cNvPr id="60" name="Elipsa 59">
            <a:extLst>
              <a:ext uri="{FF2B5EF4-FFF2-40B4-BE49-F238E27FC236}">
                <a16:creationId xmlns:a16="http://schemas.microsoft.com/office/drawing/2014/main" id="{3C4F26FC-920A-49AB-ACFC-937F82D5E74B}"/>
              </a:ext>
            </a:extLst>
          </p:cNvPr>
          <p:cNvSpPr/>
          <p:nvPr/>
        </p:nvSpPr>
        <p:spPr>
          <a:xfrm>
            <a:off x="6841766" y="4583873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36DC511E-FDD7-4061-B88B-75322C17C3EA}"/>
              </a:ext>
            </a:extLst>
          </p:cNvPr>
          <p:cNvSpPr txBox="1"/>
          <p:nvPr/>
        </p:nvSpPr>
        <p:spPr>
          <a:xfrm>
            <a:off x="6841766" y="467500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o: 2</a:t>
            </a:r>
          </a:p>
        </p:txBody>
      </p:sp>
      <p:sp>
        <p:nvSpPr>
          <p:cNvPr id="62" name="Elipsa 61">
            <a:extLst>
              <a:ext uri="{FF2B5EF4-FFF2-40B4-BE49-F238E27FC236}">
                <a16:creationId xmlns:a16="http://schemas.microsoft.com/office/drawing/2014/main" id="{2CB4C880-AEFA-4CB8-8F99-4BEA98CD41ED}"/>
              </a:ext>
            </a:extLst>
          </p:cNvPr>
          <p:cNvSpPr/>
          <p:nvPr/>
        </p:nvSpPr>
        <p:spPr>
          <a:xfrm>
            <a:off x="10641375" y="459624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7A96B25C-2DA7-4D53-908A-4E32F1C92267}"/>
              </a:ext>
            </a:extLst>
          </p:cNvPr>
          <p:cNvSpPr txBox="1"/>
          <p:nvPr/>
        </p:nvSpPr>
        <p:spPr>
          <a:xfrm>
            <a:off x="10641375" y="471482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k: 3</a:t>
            </a:r>
          </a:p>
        </p:txBody>
      </p:sp>
      <p:sp>
        <p:nvSpPr>
          <p:cNvPr id="64" name="Elipsa 63">
            <a:extLst>
              <a:ext uri="{FF2B5EF4-FFF2-40B4-BE49-F238E27FC236}">
                <a16:creationId xmlns:a16="http://schemas.microsoft.com/office/drawing/2014/main" id="{C80200A5-2935-4AA8-AD19-A24F9349E9AE}"/>
              </a:ext>
            </a:extLst>
          </p:cNvPr>
          <p:cNvSpPr/>
          <p:nvPr/>
        </p:nvSpPr>
        <p:spPr>
          <a:xfrm>
            <a:off x="2418946" y="360992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PoljeZBesedilom 64">
            <a:extLst>
              <a:ext uri="{FF2B5EF4-FFF2-40B4-BE49-F238E27FC236}">
                <a16:creationId xmlns:a16="http://schemas.microsoft.com/office/drawing/2014/main" id="{843A3E53-C2E4-43EB-A23A-597FAC692889}"/>
              </a:ext>
            </a:extLst>
          </p:cNvPr>
          <p:cNvSpPr txBox="1"/>
          <p:nvPr/>
        </p:nvSpPr>
        <p:spPr>
          <a:xfrm>
            <a:off x="2418946" y="372850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4</a:t>
            </a:r>
          </a:p>
        </p:txBody>
      </p:sp>
      <p:sp>
        <p:nvSpPr>
          <p:cNvPr id="66" name="Elipsa 65">
            <a:extLst>
              <a:ext uri="{FF2B5EF4-FFF2-40B4-BE49-F238E27FC236}">
                <a16:creationId xmlns:a16="http://schemas.microsoft.com/office/drawing/2014/main" id="{D16A46ED-0880-46D3-9263-CEF8487687AE}"/>
              </a:ext>
            </a:extLst>
          </p:cNvPr>
          <p:cNvSpPr/>
          <p:nvPr/>
        </p:nvSpPr>
        <p:spPr>
          <a:xfrm>
            <a:off x="3281969" y="3616260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PoljeZBesedilom 66">
            <a:extLst>
              <a:ext uri="{FF2B5EF4-FFF2-40B4-BE49-F238E27FC236}">
                <a16:creationId xmlns:a16="http://schemas.microsoft.com/office/drawing/2014/main" id="{78EA761C-ECD0-414F-9116-E21C05DC0A52}"/>
              </a:ext>
            </a:extLst>
          </p:cNvPr>
          <p:cNvSpPr txBox="1"/>
          <p:nvPr/>
        </p:nvSpPr>
        <p:spPr>
          <a:xfrm>
            <a:off x="3281969" y="373888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 ': 4</a:t>
            </a:r>
          </a:p>
        </p:txBody>
      </p:sp>
      <p:sp>
        <p:nvSpPr>
          <p:cNvPr id="68" name="Elipsa 67">
            <a:extLst>
              <a:ext uri="{FF2B5EF4-FFF2-40B4-BE49-F238E27FC236}">
                <a16:creationId xmlns:a16="http://schemas.microsoft.com/office/drawing/2014/main" id="{2935696F-83D7-4F48-BE77-5D6D35E3872F}"/>
              </a:ext>
            </a:extLst>
          </p:cNvPr>
          <p:cNvSpPr/>
          <p:nvPr/>
        </p:nvSpPr>
        <p:spPr>
          <a:xfrm>
            <a:off x="4185138" y="362861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PoljeZBesedilom 68">
            <a:extLst>
              <a:ext uri="{FF2B5EF4-FFF2-40B4-BE49-F238E27FC236}">
                <a16:creationId xmlns:a16="http://schemas.microsoft.com/office/drawing/2014/main" id="{1106B21E-343E-4882-9B41-79EB0B453B96}"/>
              </a:ext>
            </a:extLst>
          </p:cNvPr>
          <p:cNvSpPr txBox="1"/>
          <p:nvPr/>
        </p:nvSpPr>
        <p:spPr>
          <a:xfrm>
            <a:off x="4185138" y="375124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4</a:t>
            </a:r>
          </a:p>
        </p:txBody>
      </p:sp>
      <p:sp>
        <p:nvSpPr>
          <p:cNvPr id="70" name="Elipsa 69">
            <a:extLst>
              <a:ext uri="{FF2B5EF4-FFF2-40B4-BE49-F238E27FC236}">
                <a16:creationId xmlns:a16="http://schemas.microsoft.com/office/drawing/2014/main" id="{DF8C4DCF-E2A9-406F-8BC1-008047986632}"/>
              </a:ext>
            </a:extLst>
          </p:cNvPr>
          <p:cNvSpPr/>
          <p:nvPr/>
        </p:nvSpPr>
        <p:spPr>
          <a:xfrm>
            <a:off x="8746610" y="380695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PoljeZBesedilom 70">
            <a:extLst>
              <a:ext uri="{FF2B5EF4-FFF2-40B4-BE49-F238E27FC236}">
                <a16:creationId xmlns:a16="http://schemas.microsoft.com/office/drawing/2014/main" id="{D734ECB0-C526-4F14-938E-D6487A133EC6}"/>
              </a:ext>
            </a:extLst>
          </p:cNvPr>
          <p:cNvSpPr txBox="1"/>
          <p:nvPr/>
        </p:nvSpPr>
        <p:spPr>
          <a:xfrm>
            <a:off x="8746610" y="3929582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5</a:t>
            </a:r>
          </a:p>
        </p:txBody>
      </p:sp>
      <p:sp>
        <p:nvSpPr>
          <p:cNvPr id="72" name="Elipsa 71">
            <a:extLst>
              <a:ext uri="{FF2B5EF4-FFF2-40B4-BE49-F238E27FC236}">
                <a16:creationId xmlns:a16="http://schemas.microsoft.com/office/drawing/2014/main" id="{D4E06204-63B9-4C74-9716-B3727CE839C8}"/>
              </a:ext>
            </a:extLst>
          </p:cNvPr>
          <p:cNvSpPr/>
          <p:nvPr/>
        </p:nvSpPr>
        <p:spPr>
          <a:xfrm>
            <a:off x="7687487" y="458387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PoljeZBesedilom 72">
            <a:extLst>
              <a:ext uri="{FF2B5EF4-FFF2-40B4-BE49-F238E27FC236}">
                <a16:creationId xmlns:a16="http://schemas.microsoft.com/office/drawing/2014/main" id="{40B5E830-E48F-4C08-BBDF-7435B2F95173}"/>
              </a:ext>
            </a:extLst>
          </p:cNvPr>
          <p:cNvSpPr txBox="1"/>
          <p:nvPr/>
        </p:nvSpPr>
        <p:spPr>
          <a:xfrm>
            <a:off x="7697997" y="470245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4D2C7895-DC10-49D3-B4F1-602D586C8F95}"/>
              </a:ext>
            </a:extLst>
          </p:cNvPr>
          <p:cNvCxnSpPr>
            <a:cxnSpLocks/>
            <a:stCxn id="37" idx="0"/>
            <a:endCxn id="72" idx="3"/>
          </p:cNvCxnSpPr>
          <p:nvPr/>
        </p:nvCxnSpPr>
        <p:spPr>
          <a:xfrm flipV="1">
            <a:off x="7529749" y="5032159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52A9CEC9-9E26-4739-88A3-73AD8C8B13DF}"/>
              </a:ext>
            </a:extLst>
          </p:cNvPr>
          <p:cNvCxnSpPr>
            <a:cxnSpLocks/>
            <a:stCxn id="40" idx="0"/>
            <a:endCxn id="72" idx="5"/>
          </p:cNvCxnSpPr>
          <p:nvPr/>
        </p:nvCxnSpPr>
        <p:spPr>
          <a:xfrm flipH="1" flipV="1">
            <a:off x="8135952" y="5032159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a 35">
            <a:extLst>
              <a:ext uri="{FF2B5EF4-FFF2-40B4-BE49-F238E27FC236}">
                <a16:creationId xmlns:a16="http://schemas.microsoft.com/office/drawing/2014/main" id="{9F5C1047-470E-4008-94DF-0BF74814A3F7}"/>
              </a:ext>
            </a:extLst>
          </p:cNvPr>
          <p:cNvSpPr/>
          <p:nvPr/>
        </p:nvSpPr>
        <p:spPr>
          <a:xfrm>
            <a:off x="9588414" y="461549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9890E2FD-BF41-489F-854B-86E3F43AE6EC}"/>
              </a:ext>
            </a:extLst>
          </p:cNvPr>
          <p:cNvSpPr txBox="1"/>
          <p:nvPr/>
        </p:nvSpPr>
        <p:spPr>
          <a:xfrm>
            <a:off x="9598924" y="473407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1" name="Raven povezovalnik 40">
            <a:extLst>
              <a:ext uri="{FF2B5EF4-FFF2-40B4-BE49-F238E27FC236}">
                <a16:creationId xmlns:a16="http://schemas.microsoft.com/office/drawing/2014/main" id="{20B90BCC-0778-4717-922A-7046F1355307}"/>
              </a:ext>
            </a:extLst>
          </p:cNvPr>
          <p:cNvCxnSpPr>
            <a:endCxn id="36" idx="3"/>
          </p:cNvCxnSpPr>
          <p:nvPr/>
        </p:nvCxnSpPr>
        <p:spPr>
          <a:xfrm flipV="1">
            <a:off x="9430676" y="5063778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en povezovalnik 42">
            <a:extLst>
              <a:ext uri="{FF2B5EF4-FFF2-40B4-BE49-F238E27FC236}">
                <a16:creationId xmlns:a16="http://schemas.microsoft.com/office/drawing/2014/main" id="{B7EBC2D8-F01C-4A90-A7C9-E12409C0BEA7}"/>
              </a:ext>
            </a:extLst>
          </p:cNvPr>
          <p:cNvCxnSpPr>
            <a:endCxn id="36" idx="5"/>
          </p:cNvCxnSpPr>
          <p:nvPr/>
        </p:nvCxnSpPr>
        <p:spPr>
          <a:xfrm flipH="1" flipV="1">
            <a:off x="10036879" y="5063778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a 45">
            <a:extLst>
              <a:ext uri="{FF2B5EF4-FFF2-40B4-BE49-F238E27FC236}">
                <a16:creationId xmlns:a16="http://schemas.microsoft.com/office/drawing/2014/main" id="{18BF8B2C-4B80-46A1-A0AD-F0628A4968D5}"/>
              </a:ext>
            </a:extLst>
          </p:cNvPr>
          <p:cNvSpPr/>
          <p:nvPr/>
        </p:nvSpPr>
        <p:spPr>
          <a:xfrm>
            <a:off x="1333572" y="360992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9223EB9C-D98F-40AA-8F11-474F7A1442B6}"/>
              </a:ext>
            </a:extLst>
          </p:cNvPr>
          <p:cNvSpPr txBox="1"/>
          <p:nvPr/>
        </p:nvSpPr>
        <p:spPr>
          <a:xfrm>
            <a:off x="1344082" y="372850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54" name="Raven povezovalnik 53">
            <a:extLst>
              <a:ext uri="{FF2B5EF4-FFF2-40B4-BE49-F238E27FC236}">
                <a16:creationId xmlns:a16="http://schemas.microsoft.com/office/drawing/2014/main" id="{D2BE8489-4852-4F0D-9531-8A08854223F7}"/>
              </a:ext>
            </a:extLst>
          </p:cNvPr>
          <p:cNvCxnSpPr>
            <a:cxnSpLocks/>
            <a:stCxn id="49" idx="0"/>
            <a:endCxn id="46" idx="3"/>
          </p:cNvCxnSpPr>
          <p:nvPr/>
        </p:nvCxnSpPr>
        <p:spPr>
          <a:xfrm flipV="1">
            <a:off x="1144141" y="4058209"/>
            <a:ext cx="266375" cy="389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en povezovalnik 54">
            <a:extLst>
              <a:ext uri="{FF2B5EF4-FFF2-40B4-BE49-F238E27FC236}">
                <a16:creationId xmlns:a16="http://schemas.microsoft.com/office/drawing/2014/main" id="{DCC445AD-D6E7-47BA-9D30-73871284878C}"/>
              </a:ext>
            </a:extLst>
          </p:cNvPr>
          <p:cNvCxnSpPr>
            <a:cxnSpLocks/>
            <a:stCxn id="52" idx="0"/>
            <a:endCxn id="46" idx="5"/>
          </p:cNvCxnSpPr>
          <p:nvPr/>
        </p:nvCxnSpPr>
        <p:spPr>
          <a:xfrm flipH="1" flipV="1">
            <a:off x="1782037" y="4058209"/>
            <a:ext cx="257300" cy="411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a 73">
            <a:extLst>
              <a:ext uri="{FF2B5EF4-FFF2-40B4-BE49-F238E27FC236}">
                <a16:creationId xmlns:a16="http://schemas.microsoft.com/office/drawing/2014/main" id="{CC41E31E-3B6C-4526-88FC-42AC191684FE}"/>
              </a:ext>
            </a:extLst>
          </p:cNvPr>
          <p:cNvSpPr/>
          <p:nvPr/>
        </p:nvSpPr>
        <p:spPr>
          <a:xfrm>
            <a:off x="5536509" y="373137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PoljeZBesedilom 74">
            <a:extLst>
              <a:ext uri="{FF2B5EF4-FFF2-40B4-BE49-F238E27FC236}">
                <a16:creationId xmlns:a16="http://schemas.microsoft.com/office/drawing/2014/main" id="{ACD254F2-2ECA-41AF-B36A-FC0C1C3AC7CE}"/>
              </a:ext>
            </a:extLst>
          </p:cNvPr>
          <p:cNvSpPr txBox="1"/>
          <p:nvPr/>
        </p:nvSpPr>
        <p:spPr>
          <a:xfrm>
            <a:off x="5547019" y="384995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76" name="Raven povezovalnik 75">
            <a:extLst>
              <a:ext uri="{FF2B5EF4-FFF2-40B4-BE49-F238E27FC236}">
                <a16:creationId xmlns:a16="http://schemas.microsoft.com/office/drawing/2014/main" id="{428149EB-686C-4815-862B-10F6985E3C61}"/>
              </a:ext>
            </a:extLst>
          </p:cNvPr>
          <p:cNvCxnSpPr>
            <a:endCxn id="74" idx="3"/>
          </p:cNvCxnSpPr>
          <p:nvPr/>
        </p:nvCxnSpPr>
        <p:spPr>
          <a:xfrm flipV="1">
            <a:off x="5378771" y="4179660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aven povezovalnik 76">
            <a:extLst>
              <a:ext uri="{FF2B5EF4-FFF2-40B4-BE49-F238E27FC236}">
                <a16:creationId xmlns:a16="http://schemas.microsoft.com/office/drawing/2014/main" id="{2B172B70-91A5-4AFA-8B95-62B476C431B0}"/>
              </a:ext>
            </a:extLst>
          </p:cNvPr>
          <p:cNvCxnSpPr>
            <a:endCxn id="74" idx="5"/>
          </p:cNvCxnSpPr>
          <p:nvPr/>
        </p:nvCxnSpPr>
        <p:spPr>
          <a:xfrm flipH="1" flipV="1">
            <a:off x="5984974" y="4179660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lipsa 81">
            <a:extLst>
              <a:ext uri="{FF2B5EF4-FFF2-40B4-BE49-F238E27FC236}">
                <a16:creationId xmlns:a16="http://schemas.microsoft.com/office/drawing/2014/main" id="{79EB858B-EA58-45FE-9B3A-82ECB2C068B3}"/>
              </a:ext>
            </a:extLst>
          </p:cNvPr>
          <p:cNvSpPr/>
          <p:nvPr/>
        </p:nvSpPr>
        <p:spPr>
          <a:xfrm>
            <a:off x="7228512" y="374245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PoljeZBesedilom 82">
            <a:extLst>
              <a:ext uri="{FF2B5EF4-FFF2-40B4-BE49-F238E27FC236}">
                <a16:creationId xmlns:a16="http://schemas.microsoft.com/office/drawing/2014/main" id="{D488B0A6-3D6C-4E30-A3EF-43A6E282E9A7}"/>
              </a:ext>
            </a:extLst>
          </p:cNvPr>
          <p:cNvSpPr txBox="1"/>
          <p:nvPr/>
        </p:nvSpPr>
        <p:spPr>
          <a:xfrm>
            <a:off x="7239022" y="386104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84" name="Raven povezovalnik 83">
            <a:extLst>
              <a:ext uri="{FF2B5EF4-FFF2-40B4-BE49-F238E27FC236}">
                <a16:creationId xmlns:a16="http://schemas.microsoft.com/office/drawing/2014/main" id="{CEBFE457-5008-4E77-9867-94732464CC68}"/>
              </a:ext>
            </a:extLst>
          </p:cNvPr>
          <p:cNvCxnSpPr>
            <a:endCxn id="82" idx="3"/>
          </p:cNvCxnSpPr>
          <p:nvPr/>
        </p:nvCxnSpPr>
        <p:spPr>
          <a:xfrm flipV="1">
            <a:off x="7070774" y="4190745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aven povezovalnik 84">
            <a:extLst>
              <a:ext uri="{FF2B5EF4-FFF2-40B4-BE49-F238E27FC236}">
                <a16:creationId xmlns:a16="http://schemas.microsoft.com/office/drawing/2014/main" id="{A7DA53BC-14EF-4DD4-9934-4F4E5CB6647D}"/>
              </a:ext>
            </a:extLst>
          </p:cNvPr>
          <p:cNvCxnSpPr>
            <a:endCxn id="82" idx="5"/>
          </p:cNvCxnSpPr>
          <p:nvPr/>
        </p:nvCxnSpPr>
        <p:spPr>
          <a:xfrm flipH="1" flipV="1">
            <a:off x="7676977" y="4190745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ipsa 77">
            <a:extLst>
              <a:ext uri="{FF2B5EF4-FFF2-40B4-BE49-F238E27FC236}">
                <a16:creationId xmlns:a16="http://schemas.microsoft.com/office/drawing/2014/main" id="{3436C647-ECE2-461C-965D-9F025434ED57}"/>
              </a:ext>
            </a:extLst>
          </p:cNvPr>
          <p:cNvSpPr/>
          <p:nvPr/>
        </p:nvSpPr>
        <p:spPr>
          <a:xfrm>
            <a:off x="10078578" y="382089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PoljeZBesedilom 78">
            <a:extLst>
              <a:ext uri="{FF2B5EF4-FFF2-40B4-BE49-F238E27FC236}">
                <a16:creationId xmlns:a16="http://schemas.microsoft.com/office/drawing/2014/main" id="{3B62304F-7731-4CD3-BB46-06C754909F65}"/>
              </a:ext>
            </a:extLst>
          </p:cNvPr>
          <p:cNvSpPr txBox="1"/>
          <p:nvPr/>
        </p:nvSpPr>
        <p:spPr>
          <a:xfrm>
            <a:off x="10089088" y="393947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80" name="Raven povezovalnik 79">
            <a:extLst>
              <a:ext uri="{FF2B5EF4-FFF2-40B4-BE49-F238E27FC236}">
                <a16:creationId xmlns:a16="http://schemas.microsoft.com/office/drawing/2014/main" id="{549519FD-D892-4127-96BB-D6FBFA4ED97D}"/>
              </a:ext>
            </a:extLst>
          </p:cNvPr>
          <p:cNvCxnSpPr>
            <a:endCxn id="78" idx="3"/>
          </p:cNvCxnSpPr>
          <p:nvPr/>
        </p:nvCxnSpPr>
        <p:spPr>
          <a:xfrm flipV="1">
            <a:off x="9920840" y="4269180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aven povezovalnik 80">
            <a:extLst>
              <a:ext uri="{FF2B5EF4-FFF2-40B4-BE49-F238E27FC236}">
                <a16:creationId xmlns:a16="http://schemas.microsoft.com/office/drawing/2014/main" id="{E1F9C3C3-4F60-42C4-8025-3720C32D377E}"/>
              </a:ext>
            </a:extLst>
          </p:cNvPr>
          <p:cNvCxnSpPr>
            <a:endCxn id="78" idx="5"/>
          </p:cNvCxnSpPr>
          <p:nvPr/>
        </p:nvCxnSpPr>
        <p:spPr>
          <a:xfrm flipH="1" flipV="1">
            <a:off x="10527043" y="4269180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ipsa 85">
            <a:extLst>
              <a:ext uri="{FF2B5EF4-FFF2-40B4-BE49-F238E27FC236}">
                <a16:creationId xmlns:a16="http://schemas.microsoft.com/office/drawing/2014/main" id="{E7FF0F4A-5D98-4596-B19F-3DEC1514D830}"/>
              </a:ext>
            </a:extLst>
          </p:cNvPr>
          <p:cNvSpPr/>
          <p:nvPr/>
        </p:nvSpPr>
        <p:spPr>
          <a:xfrm>
            <a:off x="1868522" y="281988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PoljeZBesedilom 86">
            <a:extLst>
              <a:ext uri="{FF2B5EF4-FFF2-40B4-BE49-F238E27FC236}">
                <a16:creationId xmlns:a16="http://schemas.microsoft.com/office/drawing/2014/main" id="{3176A816-6231-404D-BCED-A873CB51ECF6}"/>
              </a:ext>
            </a:extLst>
          </p:cNvPr>
          <p:cNvSpPr txBox="1"/>
          <p:nvPr/>
        </p:nvSpPr>
        <p:spPr>
          <a:xfrm>
            <a:off x="1879032" y="293846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88" name="Raven povezovalnik 87">
            <a:extLst>
              <a:ext uri="{FF2B5EF4-FFF2-40B4-BE49-F238E27FC236}">
                <a16:creationId xmlns:a16="http://schemas.microsoft.com/office/drawing/2014/main" id="{0F3B2992-095E-445B-BBF7-94A0DBE2F6EB}"/>
              </a:ext>
            </a:extLst>
          </p:cNvPr>
          <p:cNvCxnSpPr>
            <a:cxnSpLocks/>
            <a:endCxn id="86" idx="3"/>
          </p:cNvCxnSpPr>
          <p:nvPr/>
        </p:nvCxnSpPr>
        <p:spPr>
          <a:xfrm flipV="1">
            <a:off x="1710784" y="3268171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aven povezovalnik 88">
            <a:extLst>
              <a:ext uri="{FF2B5EF4-FFF2-40B4-BE49-F238E27FC236}">
                <a16:creationId xmlns:a16="http://schemas.microsoft.com/office/drawing/2014/main" id="{A141176F-E229-4902-9376-49A866CD69E8}"/>
              </a:ext>
            </a:extLst>
          </p:cNvPr>
          <p:cNvCxnSpPr>
            <a:cxnSpLocks/>
            <a:endCxn id="86" idx="5"/>
          </p:cNvCxnSpPr>
          <p:nvPr/>
        </p:nvCxnSpPr>
        <p:spPr>
          <a:xfrm flipH="1" flipV="1">
            <a:off x="2316987" y="3268171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ipsa 89">
            <a:extLst>
              <a:ext uri="{FF2B5EF4-FFF2-40B4-BE49-F238E27FC236}">
                <a16:creationId xmlns:a16="http://schemas.microsoft.com/office/drawing/2014/main" id="{95FC367E-F298-48B7-BCEA-3FC745489334}"/>
              </a:ext>
            </a:extLst>
          </p:cNvPr>
          <p:cNvSpPr/>
          <p:nvPr/>
        </p:nvSpPr>
        <p:spPr>
          <a:xfrm>
            <a:off x="3739681" y="282521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PoljeZBesedilom 90">
            <a:extLst>
              <a:ext uri="{FF2B5EF4-FFF2-40B4-BE49-F238E27FC236}">
                <a16:creationId xmlns:a16="http://schemas.microsoft.com/office/drawing/2014/main" id="{88752944-C9FE-4BE1-86F0-78A743A68E15}"/>
              </a:ext>
            </a:extLst>
          </p:cNvPr>
          <p:cNvSpPr txBox="1"/>
          <p:nvPr/>
        </p:nvSpPr>
        <p:spPr>
          <a:xfrm>
            <a:off x="3719832" y="2933924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92" name="Raven povezovalnik 91">
            <a:extLst>
              <a:ext uri="{FF2B5EF4-FFF2-40B4-BE49-F238E27FC236}">
                <a16:creationId xmlns:a16="http://schemas.microsoft.com/office/drawing/2014/main" id="{150F8217-CE14-4E8C-B2D6-347A889B6608}"/>
              </a:ext>
            </a:extLst>
          </p:cNvPr>
          <p:cNvCxnSpPr>
            <a:cxnSpLocks/>
          </p:cNvCxnSpPr>
          <p:nvPr/>
        </p:nvCxnSpPr>
        <p:spPr>
          <a:xfrm flipV="1">
            <a:off x="3551584" y="3263626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aven povezovalnik 92">
            <a:extLst>
              <a:ext uri="{FF2B5EF4-FFF2-40B4-BE49-F238E27FC236}">
                <a16:creationId xmlns:a16="http://schemas.microsoft.com/office/drawing/2014/main" id="{2B341466-46D6-4D0C-A6A4-FEB9EA25B5E2}"/>
              </a:ext>
            </a:extLst>
          </p:cNvPr>
          <p:cNvCxnSpPr>
            <a:cxnSpLocks/>
          </p:cNvCxnSpPr>
          <p:nvPr/>
        </p:nvCxnSpPr>
        <p:spPr>
          <a:xfrm flipH="1" flipV="1">
            <a:off x="4157787" y="3263626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Elipsa 93">
            <a:extLst>
              <a:ext uri="{FF2B5EF4-FFF2-40B4-BE49-F238E27FC236}">
                <a16:creationId xmlns:a16="http://schemas.microsoft.com/office/drawing/2014/main" id="{F2AD1BD9-291E-4FB1-8F87-3E52A4BF3F68}"/>
              </a:ext>
            </a:extLst>
          </p:cNvPr>
          <p:cNvSpPr/>
          <p:nvPr/>
        </p:nvSpPr>
        <p:spPr>
          <a:xfrm>
            <a:off x="6379769" y="274630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PoljeZBesedilom 94">
            <a:extLst>
              <a:ext uri="{FF2B5EF4-FFF2-40B4-BE49-F238E27FC236}">
                <a16:creationId xmlns:a16="http://schemas.microsoft.com/office/drawing/2014/main" id="{9D9864DC-7E52-4E82-95CB-C5C1CAECC784}"/>
              </a:ext>
            </a:extLst>
          </p:cNvPr>
          <p:cNvSpPr txBox="1"/>
          <p:nvPr/>
        </p:nvSpPr>
        <p:spPr>
          <a:xfrm>
            <a:off x="6390279" y="286489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96" name="Raven povezovalnik 95">
            <a:extLst>
              <a:ext uri="{FF2B5EF4-FFF2-40B4-BE49-F238E27FC236}">
                <a16:creationId xmlns:a16="http://schemas.microsoft.com/office/drawing/2014/main" id="{98484DCE-8749-435D-BB06-AE4664C691C0}"/>
              </a:ext>
            </a:extLst>
          </p:cNvPr>
          <p:cNvCxnSpPr>
            <a:cxnSpLocks/>
            <a:stCxn id="74" idx="0"/>
            <a:endCxn id="94" idx="3"/>
          </p:cNvCxnSpPr>
          <p:nvPr/>
        </p:nvCxnSpPr>
        <p:spPr>
          <a:xfrm flipV="1">
            <a:off x="5799214" y="3194595"/>
            <a:ext cx="657499" cy="536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aven povezovalnik 96">
            <a:extLst>
              <a:ext uri="{FF2B5EF4-FFF2-40B4-BE49-F238E27FC236}">
                <a16:creationId xmlns:a16="http://schemas.microsoft.com/office/drawing/2014/main" id="{053BE0D1-5B06-4E51-9996-03CD5A1604E4}"/>
              </a:ext>
            </a:extLst>
          </p:cNvPr>
          <p:cNvCxnSpPr>
            <a:cxnSpLocks/>
            <a:stCxn id="82" idx="0"/>
            <a:endCxn id="94" idx="5"/>
          </p:cNvCxnSpPr>
          <p:nvPr/>
        </p:nvCxnSpPr>
        <p:spPr>
          <a:xfrm flipH="1" flipV="1">
            <a:off x="6828234" y="3194595"/>
            <a:ext cx="662983" cy="547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ipsa 97">
            <a:extLst>
              <a:ext uri="{FF2B5EF4-FFF2-40B4-BE49-F238E27FC236}">
                <a16:creationId xmlns:a16="http://schemas.microsoft.com/office/drawing/2014/main" id="{D7D4E654-92D0-4B22-915D-6120E7D024F7}"/>
              </a:ext>
            </a:extLst>
          </p:cNvPr>
          <p:cNvSpPr/>
          <p:nvPr/>
        </p:nvSpPr>
        <p:spPr>
          <a:xfrm>
            <a:off x="9392143" y="279508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PoljeZBesedilom 98">
            <a:extLst>
              <a:ext uri="{FF2B5EF4-FFF2-40B4-BE49-F238E27FC236}">
                <a16:creationId xmlns:a16="http://schemas.microsoft.com/office/drawing/2014/main" id="{8B14D774-3F35-417A-859F-28708E636613}"/>
              </a:ext>
            </a:extLst>
          </p:cNvPr>
          <p:cNvSpPr txBox="1"/>
          <p:nvPr/>
        </p:nvSpPr>
        <p:spPr>
          <a:xfrm>
            <a:off x="9402653" y="291366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100" name="Raven povezovalnik 99">
            <a:extLst>
              <a:ext uri="{FF2B5EF4-FFF2-40B4-BE49-F238E27FC236}">
                <a16:creationId xmlns:a16="http://schemas.microsoft.com/office/drawing/2014/main" id="{37AB6EAA-3DED-4918-B17F-98DEBD7070CD}"/>
              </a:ext>
            </a:extLst>
          </p:cNvPr>
          <p:cNvCxnSpPr>
            <a:cxnSpLocks/>
            <a:stCxn id="70" idx="0"/>
            <a:endCxn id="98" idx="3"/>
          </p:cNvCxnSpPr>
          <p:nvPr/>
        </p:nvCxnSpPr>
        <p:spPr>
          <a:xfrm flipV="1">
            <a:off x="9009315" y="3243367"/>
            <a:ext cx="459772" cy="563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aven povezovalnik 100">
            <a:extLst>
              <a:ext uri="{FF2B5EF4-FFF2-40B4-BE49-F238E27FC236}">
                <a16:creationId xmlns:a16="http://schemas.microsoft.com/office/drawing/2014/main" id="{0167FC71-1804-411B-976C-461C730E7DB3}"/>
              </a:ext>
            </a:extLst>
          </p:cNvPr>
          <p:cNvCxnSpPr>
            <a:cxnSpLocks/>
            <a:stCxn id="78" idx="0"/>
            <a:endCxn id="98" idx="5"/>
          </p:cNvCxnSpPr>
          <p:nvPr/>
        </p:nvCxnSpPr>
        <p:spPr>
          <a:xfrm flipH="1" flipV="1">
            <a:off x="9840608" y="3243367"/>
            <a:ext cx="500675" cy="577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Elipsa 101">
            <a:extLst>
              <a:ext uri="{FF2B5EF4-FFF2-40B4-BE49-F238E27FC236}">
                <a16:creationId xmlns:a16="http://schemas.microsoft.com/office/drawing/2014/main" id="{6C7BB68C-4CB6-4D5D-9455-6277150C5896}"/>
              </a:ext>
            </a:extLst>
          </p:cNvPr>
          <p:cNvSpPr/>
          <p:nvPr/>
        </p:nvSpPr>
        <p:spPr>
          <a:xfrm>
            <a:off x="2861638" y="191226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PoljeZBesedilom 102">
            <a:extLst>
              <a:ext uri="{FF2B5EF4-FFF2-40B4-BE49-F238E27FC236}">
                <a16:creationId xmlns:a16="http://schemas.microsoft.com/office/drawing/2014/main" id="{18DF9F99-0B61-4D30-B5F1-C4A5973D8EE1}"/>
              </a:ext>
            </a:extLst>
          </p:cNvPr>
          <p:cNvSpPr txBox="1"/>
          <p:nvPr/>
        </p:nvSpPr>
        <p:spPr>
          <a:xfrm>
            <a:off x="2872148" y="203084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cxnSp>
        <p:nvCxnSpPr>
          <p:cNvPr id="104" name="Raven povezovalnik 103">
            <a:extLst>
              <a:ext uri="{FF2B5EF4-FFF2-40B4-BE49-F238E27FC236}">
                <a16:creationId xmlns:a16="http://schemas.microsoft.com/office/drawing/2014/main" id="{CF63E230-DA08-4D02-B9AE-63C7DBEE8840}"/>
              </a:ext>
            </a:extLst>
          </p:cNvPr>
          <p:cNvCxnSpPr>
            <a:cxnSpLocks/>
            <a:stCxn id="86" idx="7"/>
            <a:endCxn id="102" idx="3"/>
          </p:cNvCxnSpPr>
          <p:nvPr/>
        </p:nvCxnSpPr>
        <p:spPr>
          <a:xfrm flipV="1">
            <a:off x="2316987" y="2360547"/>
            <a:ext cx="621595" cy="536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aven povezovalnik 104">
            <a:extLst>
              <a:ext uri="{FF2B5EF4-FFF2-40B4-BE49-F238E27FC236}">
                <a16:creationId xmlns:a16="http://schemas.microsoft.com/office/drawing/2014/main" id="{0C2D4372-9DB5-45B2-813B-F78021B6794A}"/>
              </a:ext>
            </a:extLst>
          </p:cNvPr>
          <p:cNvCxnSpPr>
            <a:cxnSpLocks/>
            <a:stCxn id="90" idx="1"/>
            <a:endCxn id="102" idx="5"/>
          </p:cNvCxnSpPr>
          <p:nvPr/>
        </p:nvCxnSpPr>
        <p:spPr>
          <a:xfrm flipH="1" flipV="1">
            <a:off x="3310103" y="2360547"/>
            <a:ext cx="506522" cy="541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Elipsa 105">
            <a:extLst>
              <a:ext uri="{FF2B5EF4-FFF2-40B4-BE49-F238E27FC236}">
                <a16:creationId xmlns:a16="http://schemas.microsoft.com/office/drawing/2014/main" id="{B9C6CEC5-10CF-451D-9D8E-34473F1413E5}"/>
              </a:ext>
            </a:extLst>
          </p:cNvPr>
          <p:cNvSpPr/>
          <p:nvPr/>
        </p:nvSpPr>
        <p:spPr>
          <a:xfrm>
            <a:off x="7939681" y="1827477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PoljeZBesedilom 106">
            <a:extLst>
              <a:ext uri="{FF2B5EF4-FFF2-40B4-BE49-F238E27FC236}">
                <a16:creationId xmlns:a16="http://schemas.microsoft.com/office/drawing/2014/main" id="{8C4B4256-FE6B-4FD8-A811-1610A4D2619D}"/>
              </a:ext>
            </a:extLst>
          </p:cNvPr>
          <p:cNvSpPr txBox="1"/>
          <p:nvPr/>
        </p:nvSpPr>
        <p:spPr>
          <a:xfrm>
            <a:off x="7950191" y="194606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cxnSp>
        <p:nvCxnSpPr>
          <p:cNvPr id="108" name="Raven povezovalnik 107">
            <a:extLst>
              <a:ext uri="{FF2B5EF4-FFF2-40B4-BE49-F238E27FC236}">
                <a16:creationId xmlns:a16="http://schemas.microsoft.com/office/drawing/2014/main" id="{C652DA54-1437-4FF3-8285-AF49AC78B76E}"/>
              </a:ext>
            </a:extLst>
          </p:cNvPr>
          <p:cNvCxnSpPr>
            <a:cxnSpLocks/>
            <a:stCxn id="94" idx="7"/>
            <a:endCxn id="107" idx="1"/>
          </p:cNvCxnSpPr>
          <p:nvPr/>
        </p:nvCxnSpPr>
        <p:spPr>
          <a:xfrm flipV="1">
            <a:off x="6828234" y="2099950"/>
            <a:ext cx="1121957" cy="723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aven povezovalnik 108">
            <a:extLst>
              <a:ext uri="{FF2B5EF4-FFF2-40B4-BE49-F238E27FC236}">
                <a16:creationId xmlns:a16="http://schemas.microsoft.com/office/drawing/2014/main" id="{24815C87-545C-4B3E-A99B-9E188A184213}"/>
              </a:ext>
            </a:extLst>
          </p:cNvPr>
          <p:cNvCxnSpPr>
            <a:cxnSpLocks/>
            <a:stCxn id="98" idx="1"/>
            <a:endCxn id="106" idx="6"/>
          </p:cNvCxnSpPr>
          <p:nvPr/>
        </p:nvCxnSpPr>
        <p:spPr>
          <a:xfrm flipH="1" flipV="1">
            <a:off x="8465090" y="2090077"/>
            <a:ext cx="1003997" cy="781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ipsa 109">
            <a:extLst>
              <a:ext uri="{FF2B5EF4-FFF2-40B4-BE49-F238E27FC236}">
                <a16:creationId xmlns:a16="http://schemas.microsoft.com/office/drawing/2014/main" id="{EB74A49E-E4A2-40BC-8DD3-CC09D1D1C946}"/>
              </a:ext>
            </a:extLst>
          </p:cNvPr>
          <p:cNvSpPr/>
          <p:nvPr/>
        </p:nvSpPr>
        <p:spPr>
          <a:xfrm>
            <a:off x="5361601" y="69578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PoljeZBesedilom 110">
            <a:extLst>
              <a:ext uri="{FF2B5EF4-FFF2-40B4-BE49-F238E27FC236}">
                <a16:creationId xmlns:a16="http://schemas.microsoft.com/office/drawing/2014/main" id="{98DF4061-54E0-49A9-A247-DF5C3D2BA54B}"/>
              </a:ext>
            </a:extLst>
          </p:cNvPr>
          <p:cNvSpPr txBox="1"/>
          <p:nvPr/>
        </p:nvSpPr>
        <p:spPr>
          <a:xfrm>
            <a:off x="5372111" y="81436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cxnSp>
        <p:nvCxnSpPr>
          <p:cNvPr id="112" name="Raven povezovalnik 111">
            <a:extLst>
              <a:ext uri="{FF2B5EF4-FFF2-40B4-BE49-F238E27FC236}">
                <a16:creationId xmlns:a16="http://schemas.microsoft.com/office/drawing/2014/main" id="{CBFBFB94-A6F2-4504-9F3E-7092131B872B}"/>
              </a:ext>
            </a:extLst>
          </p:cNvPr>
          <p:cNvCxnSpPr>
            <a:cxnSpLocks/>
            <a:stCxn id="102" idx="7"/>
            <a:endCxn id="110" idx="3"/>
          </p:cNvCxnSpPr>
          <p:nvPr/>
        </p:nvCxnSpPr>
        <p:spPr>
          <a:xfrm flipV="1">
            <a:off x="3310103" y="1144071"/>
            <a:ext cx="2128442" cy="845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Raven povezovalnik 112">
            <a:extLst>
              <a:ext uri="{FF2B5EF4-FFF2-40B4-BE49-F238E27FC236}">
                <a16:creationId xmlns:a16="http://schemas.microsoft.com/office/drawing/2014/main" id="{9492AC46-6FFC-4594-ACA4-938FE9B30C6C}"/>
              </a:ext>
            </a:extLst>
          </p:cNvPr>
          <p:cNvCxnSpPr>
            <a:cxnSpLocks/>
            <a:stCxn id="106" idx="1"/>
            <a:endCxn id="110" idx="5"/>
          </p:cNvCxnSpPr>
          <p:nvPr/>
        </p:nvCxnSpPr>
        <p:spPr>
          <a:xfrm flipH="1" flipV="1">
            <a:off x="5810066" y="1144071"/>
            <a:ext cx="2206559" cy="76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54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424">
              <a:srgbClr val="162B51"/>
            </a:gs>
            <a:gs pos="68140">
              <a:srgbClr val="182F59"/>
            </a:gs>
            <a:gs pos="0">
              <a:schemeClr val="accent1">
                <a:lumMod val="40000"/>
                <a:lumOff val="60000"/>
              </a:schemeClr>
            </a:gs>
            <a:gs pos="3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D8B33E1-1F24-4715-AA5B-DD3F285DFFA5}"/>
              </a:ext>
            </a:extLst>
          </p:cNvPr>
          <p:cNvSpPr txBox="1"/>
          <p:nvPr/>
        </p:nvSpPr>
        <p:spPr>
          <a:xfrm>
            <a:off x="965200" y="946887"/>
            <a:ext cx="10261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podanega slovarja ustvarimo dvojiško drevo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C8BF614-1351-4B4C-A343-6FBCEC8C9E3E}"/>
              </a:ext>
            </a:extLst>
          </p:cNvPr>
          <p:cNvSpPr txBox="1"/>
          <p:nvPr/>
        </p:nvSpPr>
        <p:spPr>
          <a:xfrm>
            <a:off x="870183" y="1421323"/>
            <a:ext cx="113218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sl-SI" sz="1400" dirty="0" err="1">
                <a:solidFill>
                  <a:srgbClr val="DCDCAA"/>
                </a:solidFill>
                <a:latin typeface="Consolas" panose="020B0609020204030204" pitchFamily="49" charset="0"/>
              </a:rPr>
              <a:t>huffmanov_algoritem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sl-SI" sz="1400" dirty="0">
                <a:solidFill>
                  <a:srgbClr val="9CDCFE"/>
                </a:solidFill>
                <a:latin typeface="Consolas" panose="020B0609020204030204" pitchFamily="49" charset="0"/>
              </a:rPr>
              <a:t>slovar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):</a:t>
            </a:r>
          </a:p>
          <a:p>
            <a:endParaRPr lang="sl-SI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sl-SI" sz="1400" dirty="0">
                <a:solidFill>
                  <a:srgbClr val="CE9178"/>
                </a:solidFill>
                <a:latin typeface="Consolas" panose="020B0609020204030204" pitchFamily="49" charset="0"/>
              </a:rPr>
              <a:t>'''Funkcija kot podatek dobi slovar znakov s pripadajočo frekvenco ponovitve v nizu.</a:t>
            </a:r>
            <a:endParaRPr lang="sl-SI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sl-SI" sz="1400" dirty="0">
                <a:solidFill>
                  <a:srgbClr val="CE9178"/>
                </a:solidFill>
                <a:latin typeface="Consolas" panose="020B0609020204030204" pitchFamily="49" charset="0"/>
              </a:rPr>
              <a:t>    Vrne pa nam dvojiško drevo, kjer v listih nastopajo znaki s pripadajočo frekvenco,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sl-SI" sz="1400" dirty="0">
                <a:solidFill>
                  <a:srgbClr val="CE9178"/>
                </a:solidFill>
                <a:latin typeface="Consolas" panose="020B0609020204030204" pitchFamily="49" charset="0"/>
              </a:rPr>
              <a:t>ostala vozlišča in      	povezave pa so </a:t>
            </a:r>
            <a:r>
              <a:rPr lang="sl-SI" sz="1400" dirty="0" err="1">
                <a:solidFill>
                  <a:srgbClr val="CE9178"/>
                </a:solidFill>
                <a:latin typeface="Consolas" panose="020B0609020204030204" pitchFamily="49" charset="0"/>
              </a:rPr>
              <a:t>zgenerirana</a:t>
            </a:r>
            <a:r>
              <a:rPr lang="sl-SI" sz="1400" dirty="0">
                <a:solidFill>
                  <a:srgbClr val="CE9178"/>
                </a:solidFill>
                <a:latin typeface="Consolas" panose="020B0609020204030204" pitchFamily="49" charset="0"/>
              </a:rPr>
              <a:t> tako, da nam omogočajo optimalno kodiranje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sl-SI" sz="1400" dirty="0">
                <a:solidFill>
                  <a:srgbClr val="CE9178"/>
                </a:solidFill>
                <a:latin typeface="Consolas" panose="020B0609020204030204" pitchFamily="49" charset="0"/>
              </a:rPr>
              <a:t>in dekodiranje poljubnega niza. '''</a:t>
            </a:r>
            <a:endParaRPr lang="sl-SI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sl-SI" sz="1400" dirty="0">
                <a:solidFill>
                  <a:srgbClr val="CE9178"/>
                </a:solidFill>
                <a:latin typeface="Consolas" panose="020B0609020204030204" pitchFamily="49" charset="0"/>
              </a:rPr>
              <a:t> </a:t>
            </a:r>
            <a:endParaRPr lang="sl-SI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sl-SI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sez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sl-SI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slovar</a:t>
            </a:r>
            <a:r>
              <a:rPr lang="sl-SI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.values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sl-SI" sz="1400" dirty="0">
                <a:solidFill>
                  <a:srgbClr val="6A9955"/>
                </a:solidFill>
                <a:latin typeface="Consolas" panose="020B0609020204030204" pitchFamily="49" charset="0"/>
              </a:rPr>
              <a:t># Če je seznam prazen, nimamo česa kodirati</a:t>
            </a:r>
            <a:endParaRPr lang="sl-SI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sl-SI" sz="1400" dirty="0" err="1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sl-SI" sz="1400" dirty="0">
                <a:solidFill>
                  <a:srgbClr val="DCDCAA"/>
                </a:solidFill>
                <a:latin typeface="Consolas" panose="020B0609020204030204" pitchFamily="49" charset="0"/>
              </a:rPr>
              <a:t>len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sl-SI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sez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) == </a:t>
            </a:r>
            <a:r>
              <a:rPr lang="sl-SI" sz="14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sl-SI" sz="1400" dirty="0" err="1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sl-SI" sz="1400" dirty="0">
                <a:solidFill>
                  <a:srgbClr val="4EC9B0"/>
                </a:solidFill>
                <a:latin typeface="Consolas" panose="020B0609020204030204" pitchFamily="49" charset="0"/>
              </a:rPr>
              <a:t>Drevo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sl-SI" sz="1400" dirty="0">
                <a:solidFill>
                  <a:srgbClr val="6A9955"/>
                </a:solidFill>
                <a:latin typeface="Consolas" panose="020B0609020204030204" pitchFamily="49" charset="0"/>
              </a:rPr>
              <a:t># v liste drevesa hranimo (kot pare) znake s pripadajočimi frekvencami</a:t>
            </a:r>
            <a:endParaRPr lang="sl-SI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sl-SI" sz="1400" dirty="0">
                <a:solidFill>
                  <a:srgbClr val="9CDCFE"/>
                </a:solidFill>
                <a:latin typeface="Consolas" panose="020B0609020204030204" pitchFamily="49" charset="0"/>
              </a:rPr>
              <a:t>vsote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 = [</a:t>
            </a:r>
            <a:r>
              <a:rPr lang="sl-SI" sz="1400" dirty="0">
                <a:solidFill>
                  <a:srgbClr val="4EC9B0"/>
                </a:solidFill>
                <a:latin typeface="Consolas" panose="020B0609020204030204" pitchFamily="49" charset="0"/>
              </a:rPr>
              <a:t>Drevo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((</a:t>
            </a:r>
            <a:r>
              <a:rPr lang="sl-SI" sz="1400" dirty="0">
                <a:solidFill>
                  <a:srgbClr val="9CDCFE"/>
                </a:solidFill>
                <a:latin typeface="Consolas" panose="020B0609020204030204" pitchFamily="49" charset="0"/>
              </a:rPr>
              <a:t>znak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sl-SI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stevilo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)) </a:t>
            </a:r>
            <a:r>
              <a:rPr lang="sl-SI" sz="1400" dirty="0" err="1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sl-SI" sz="1400" dirty="0">
                <a:solidFill>
                  <a:srgbClr val="9CDCFE"/>
                </a:solidFill>
                <a:latin typeface="Consolas" panose="020B0609020204030204" pitchFamily="49" charset="0"/>
              </a:rPr>
              <a:t>znak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sl-SI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stevilo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sl-SI" sz="1400" dirty="0">
                <a:solidFill>
                  <a:srgbClr val="C586C0"/>
                </a:solidFill>
                <a:latin typeface="Consolas" panose="020B0609020204030204" pitchFamily="49" charset="0"/>
              </a:rPr>
              <a:t>in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sl-SI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slovar</a:t>
            </a:r>
            <a:r>
              <a:rPr lang="sl-SI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.items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()]</a:t>
            </a:r>
          </a:p>
          <a:p>
            <a:b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sl-SI" sz="1400" dirty="0" err="1">
                <a:solidFill>
                  <a:srgbClr val="C586C0"/>
                </a:solidFill>
                <a:latin typeface="Consolas" panose="020B0609020204030204" pitchFamily="49" charset="0"/>
              </a:rPr>
              <a:t>while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sl-SI" sz="1400" dirty="0">
                <a:solidFill>
                  <a:srgbClr val="DCDCAA"/>
                </a:solidFill>
                <a:latin typeface="Consolas" panose="020B0609020204030204" pitchFamily="49" charset="0"/>
              </a:rPr>
              <a:t>len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sl-SI" sz="1400" dirty="0">
                <a:solidFill>
                  <a:srgbClr val="9CDCFE"/>
                </a:solidFill>
                <a:latin typeface="Consolas" panose="020B0609020204030204" pitchFamily="49" charset="0"/>
              </a:rPr>
              <a:t>vsote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) &gt; </a:t>
            </a:r>
            <a:r>
              <a:rPr lang="sl-SI" sz="14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sl-SI" sz="1400" dirty="0">
                <a:solidFill>
                  <a:srgbClr val="6A9955"/>
                </a:solidFill>
                <a:latin typeface="Consolas" panose="020B0609020204030204" pitchFamily="49" charset="0"/>
              </a:rPr>
              <a:t># v vsakem koraku sortiramo seznam vsot</a:t>
            </a:r>
            <a:endParaRPr lang="sl-SI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sl-SI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vsote</a:t>
            </a:r>
            <a:r>
              <a:rPr lang="sl-SI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sl-SI" sz="1400" dirty="0" err="1">
                <a:solidFill>
                  <a:srgbClr val="DCDCAA"/>
                </a:solidFill>
                <a:latin typeface="Consolas" panose="020B0609020204030204" pitchFamily="49" charset="0"/>
              </a:rPr>
              <a:t>sort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sl-SI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key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= </a:t>
            </a:r>
            <a:r>
              <a:rPr lang="sl-SI" sz="1400" dirty="0">
                <a:solidFill>
                  <a:srgbClr val="569CD6"/>
                </a:solidFill>
                <a:latin typeface="Consolas" panose="020B0609020204030204" pitchFamily="49" charset="0"/>
              </a:rPr>
              <a:t>lambda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sl-SI" sz="1400" dirty="0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sl-SI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x</a:t>
            </a:r>
            <a:r>
              <a:rPr lang="sl-SI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sl-SI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podatek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sl-SI" sz="14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])</a:t>
            </a:r>
            <a:b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sl-SI" sz="1400" dirty="0">
                <a:solidFill>
                  <a:srgbClr val="6A9955"/>
                </a:solidFill>
                <a:latin typeface="Consolas" panose="020B0609020204030204" pitchFamily="49" charset="0"/>
              </a:rPr>
              <a:t># določimo vozlišči, ki jih bomo povezali v novo vsoto (to sta najmanjši dve vozlišči)</a:t>
            </a:r>
            <a:endParaRPr lang="sl-SI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sl-SI" sz="1400" dirty="0">
                <a:solidFill>
                  <a:srgbClr val="6A9955"/>
                </a:solidFill>
                <a:latin typeface="Consolas" panose="020B0609020204030204" pitchFamily="49" charset="0"/>
              </a:rPr>
              <a:t># pri tem jih tudi odstranimo iz seznama, dodamo pa novo tvorjeno vsoto</a:t>
            </a:r>
            <a:endParaRPr lang="sl-SI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sl-SI" sz="1400" dirty="0">
                <a:solidFill>
                  <a:srgbClr val="9CDCFE"/>
                </a:solidFill>
                <a:latin typeface="Consolas" panose="020B0609020204030204" pitchFamily="49" charset="0"/>
              </a:rPr>
              <a:t>levo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sl-SI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vsote</a:t>
            </a:r>
            <a:r>
              <a:rPr lang="sl-SI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sl-SI" sz="1400" dirty="0" err="1">
                <a:solidFill>
                  <a:srgbClr val="DCDCAA"/>
                </a:solidFill>
                <a:latin typeface="Consolas" panose="020B0609020204030204" pitchFamily="49" charset="0"/>
              </a:rPr>
              <a:t>pop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sl-SI" sz="14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sl-SI" sz="1400" dirty="0">
                <a:solidFill>
                  <a:srgbClr val="9CDCFE"/>
                </a:solidFill>
                <a:latin typeface="Consolas" panose="020B0609020204030204" pitchFamily="49" charset="0"/>
              </a:rPr>
              <a:t>desno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sl-SI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vsote</a:t>
            </a:r>
            <a:r>
              <a:rPr lang="sl-SI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sl-SI" sz="1400" dirty="0" err="1">
                <a:solidFill>
                  <a:srgbClr val="DCDCAA"/>
                </a:solidFill>
                <a:latin typeface="Consolas" panose="020B0609020204030204" pitchFamily="49" charset="0"/>
              </a:rPr>
              <a:t>pop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sl-SI" sz="14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sl-SI" sz="1400" dirty="0">
                <a:solidFill>
                  <a:srgbClr val="9CDCFE"/>
                </a:solidFill>
                <a:latin typeface="Consolas" panose="020B0609020204030204" pitchFamily="49" charset="0"/>
              </a:rPr>
              <a:t>vsota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sl-SI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levo</a:t>
            </a:r>
            <a:r>
              <a:rPr lang="sl-SI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sl-SI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podatek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sl-SI" sz="14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] + </a:t>
            </a:r>
            <a:r>
              <a:rPr lang="sl-SI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desno</a:t>
            </a:r>
            <a:r>
              <a:rPr lang="sl-SI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sl-SI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podatek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sl-SI" sz="14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sl-SI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vsote</a:t>
            </a:r>
            <a:r>
              <a:rPr lang="sl-SI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sl-SI" sz="1400" dirty="0" err="1">
                <a:solidFill>
                  <a:srgbClr val="DCDCAA"/>
                </a:solidFill>
                <a:latin typeface="Consolas" panose="020B0609020204030204" pitchFamily="49" charset="0"/>
              </a:rPr>
              <a:t>append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sl-SI" sz="1400" dirty="0">
                <a:solidFill>
                  <a:srgbClr val="4EC9B0"/>
                </a:solidFill>
                <a:latin typeface="Consolas" panose="020B0609020204030204" pitchFamily="49" charset="0"/>
              </a:rPr>
              <a:t>Drevo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((</a:t>
            </a:r>
            <a:r>
              <a:rPr lang="sl-SI" sz="1400" dirty="0">
                <a:solidFill>
                  <a:srgbClr val="CE9178"/>
                </a:solidFill>
                <a:latin typeface="Consolas" panose="020B0609020204030204" pitchFamily="49" charset="0"/>
              </a:rPr>
              <a:t>''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sl-SI" sz="1400" dirty="0">
                <a:solidFill>
                  <a:srgbClr val="9CDCFE"/>
                </a:solidFill>
                <a:latin typeface="Consolas" panose="020B0609020204030204" pitchFamily="49" charset="0"/>
              </a:rPr>
              <a:t>vsota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), </a:t>
            </a:r>
            <a:r>
              <a:rPr lang="sl-SI" sz="1400" dirty="0">
                <a:solidFill>
                  <a:srgbClr val="9CDCFE"/>
                </a:solidFill>
                <a:latin typeface="Consolas" panose="020B0609020204030204" pitchFamily="49" charset="0"/>
              </a:rPr>
              <a:t>levo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sl-SI" sz="1400" dirty="0">
                <a:solidFill>
                  <a:srgbClr val="9CDCFE"/>
                </a:solidFill>
                <a:latin typeface="Consolas" panose="020B0609020204030204" pitchFamily="49" charset="0"/>
              </a:rPr>
              <a:t>levo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sl-SI" sz="1400" dirty="0">
                <a:solidFill>
                  <a:srgbClr val="9CDCFE"/>
                </a:solidFill>
                <a:latin typeface="Consolas" panose="020B0609020204030204" pitchFamily="49" charset="0"/>
              </a:rPr>
              <a:t>desno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sl-SI" sz="1400" dirty="0">
                <a:solidFill>
                  <a:srgbClr val="9CDCFE"/>
                </a:solidFill>
                <a:latin typeface="Consolas" panose="020B0609020204030204" pitchFamily="49" charset="0"/>
              </a:rPr>
              <a:t>desno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))</a:t>
            </a:r>
          </a:p>
          <a:p>
            <a:b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sl-SI" sz="1400" dirty="0" err="1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sl-SI" sz="1400" dirty="0">
                <a:solidFill>
                  <a:srgbClr val="9CDCFE"/>
                </a:solidFill>
                <a:latin typeface="Consolas" panose="020B0609020204030204" pitchFamily="49" charset="0"/>
              </a:rPr>
              <a:t>vsote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sl-SI" sz="14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sl-SI" sz="14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623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lipsa 36">
            <a:extLst>
              <a:ext uri="{FF2B5EF4-FFF2-40B4-BE49-F238E27FC236}">
                <a16:creationId xmlns:a16="http://schemas.microsoft.com/office/drawing/2014/main" id="{D2AF55BC-3524-4FED-98CB-45CB38949DE1}"/>
              </a:ext>
            </a:extLst>
          </p:cNvPr>
          <p:cNvSpPr/>
          <p:nvPr/>
        </p:nvSpPr>
        <p:spPr>
          <a:xfrm>
            <a:off x="7267044" y="539583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891C7E0E-9951-4113-A81A-FDC97AC4EAA1}"/>
              </a:ext>
            </a:extLst>
          </p:cNvPr>
          <p:cNvSpPr txBox="1"/>
          <p:nvPr/>
        </p:nvSpPr>
        <p:spPr>
          <a:xfrm>
            <a:off x="7267044" y="551442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76DDAB53-5356-40B2-A211-FB21C754C3BB}"/>
              </a:ext>
            </a:extLst>
          </p:cNvPr>
          <p:cNvSpPr/>
          <p:nvPr/>
        </p:nvSpPr>
        <p:spPr>
          <a:xfrm>
            <a:off x="8116732" y="539583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0FA4075C-8789-4E0B-9D23-F3EAC075FE59}"/>
              </a:ext>
            </a:extLst>
          </p:cNvPr>
          <p:cNvSpPr txBox="1"/>
          <p:nvPr/>
        </p:nvSpPr>
        <p:spPr>
          <a:xfrm>
            <a:off x="8116732" y="551442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u: 1</a:t>
            </a:r>
          </a:p>
        </p:txBody>
      </p:sp>
      <p:sp>
        <p:nvSpPr>
          <p:cNvPr id="44" name="Elipsa 43">
            <a:extLst>
              <a:ext uri="{FF2B5EF4-FFF2-40B4-BE49-F238E27FC236}">
                <a16:creationId xmlns:a16="http://schemas.microsoft.com/office/drawing/2014/main" id="{CF4BEC3D-9AAB-4A6E-B7D1-63211144091E}"/>
              </a:ext>
            </a:extLst>
          </p:cNvPr>
          <p:cNvSpPr/>
          <p:nvPr/>
        </p:nvSpPr>
        <p:spPr>
          <a:xfrm>
            <a:off x="9198925" y="5414822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83F90B2E-8025-4895-91EE-A42293E38371}"/>
              </a:ext>
            </a:extLst>
          </p:cNvPr>
          <p:cNvSpPr txBox="1"/>
          <p:nvPr/>
        </p:nvSpPr>
        <p:spPr>
          <a:xfrm>
            <a:off x="9198925" y="5509994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1</a:t>
            </a:r>
          </a:p>
        </p:txBody>
      </p:sp>
      <p:sp>
        <p:nvSpPr>
          <p:cNvPr id="47" name="Elipsa 46">
            <a:extLst>
              <a:ext uri="{FF2B5EF4-FFF2-40B4-BE49-F238E27FC236}">
                <a16:creationId xmlns:a16="http://schemas.microsoft.com/office/drawing/2014/main" id="{EFB3FC74-93CE-4BD8-BCD2-2BACE73FC294}"/>
              </a:ext>
            </a:extLst>
          </p:cNvPr>
          <p:cNvSpPr/>
          <p:nvPr/>
        </p:nvSpPr>
        <p:spPr>
          <a:xfrm>
            <a:off x="10026381" y="5423290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BDA17CBF-2B49-42D9-8744-14B733470C6B}"/>
              </a:ext>
            </a:extLst>
          </p:cNvPr>
          <p:cNvSpPr txBox="1"/>
          <p:nvPr/>
        </p:nvSpPr>
        <p:spPr>
          <a:xfrm>
            <a:off x="10026381" y="551442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1</a:t>
            </a:r>
          </a:p>
        </p:txBody>
      </p:sp>
      <p:sp>
        <p:nvSpPr>
          <p:cNvPr id="49" name="Elipsa 48">
            <a:extLst>
              <a:ext uri="{FF2B5EF4-FFF2-40B4-BE49-F238E27FC236}">
                <a16:creationId xmlns:a16="http://schemas.microsoft.com/office/drawing/2014/main" id="{1D09A4B3-BFD1-4D3D-A4DD-C0A481F36774}"/>
              </a:ext>
            </a:extLst>
          </p:cNvPr>
          <p:cNvSpPr/>
          <p:nvPr/>
        </p:nvSpPr>
        <p:spPr>
          <a:xfrm>
            <a:off x="881436" y="4447704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8875D164-FD0B-4D62-9CA4-65FAF911B9DA}"/>
              </a:ext>
            </a:extLst>
          </p:cNvPr>
          <p:cNvSpPr txBox="1"/>
          <p:nvPr/>
        </p:nvSpPr>
        <p:spPr>
          <a:xfrm>
            <a:off x="881436" y="454287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DF662467-4F7A-4946-BD95-46D0097C748A}"/>
              </a:ext>
            </a:extLst>
          </p:cNvPr>
          <p:cNvSpPr/>
          <p:nvPr/>
        </p:nvSpPr>
        <p:spPr>
          <a:xfrm>
            <a:off x="1776632" y="4469810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PoljeZBesedilom 52">
            <a:extLst>
              <a:ext uri="{FF2B5EF4-FFF2-40B4-BE49-F238E27FC236}">
                <a16:creationId xmlns:a16="http://schemas.microsoft.com/office/drawing/2014/main" id="{85A908F3-6E00-44D7-8360-D40FDC5B9EC7}"/>
              </a:ext>
            </a:extLst>
          </p:cNvPr>
          <p:cNvSpPr txBox="1"/>
          <p:nvPr/>
        </p:nvSpPr>
        <p:spPr>
          <a:xfrm>
            <a:off x="1776632" y="456094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2</a:t>
            </a:r>
          </a:p>
        </p:txBody>
      </p:sp>
      <p:sp>
        <p:nvSpPr>
          <p:cNvPr id="56" name="Elipsa 55">
            <a:extLst>
              <a:ext uri="{FF2B5EF4-FFF2-40B4-BE49-F238E27FC236}">
                <a16:creationId xmlns:a16="http://schemas.microsoft.com/office/drawing/2014/main" id="{F3C42586-B2C7-418E-A669-DD77D7D70C8F}"/>
              </a:ext>
            </a:extLst>
          </p:cNvPr>
          <p:cNvSpPr/>
          <p:nvPr/>
        </p:nvSpPr>
        <p:spPr>
          <a:xfrm>
            <a:off x="5129621" y="4528554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CD15FE9B-18E7-4E94-91E0-3B135B0DCD63}"/>
              </a:ext>
            </a:extLst>
          </p:cNvPr>
          <p:cNvSpPr txBox="1"/>
          <p:nvPr/>
        </p:nvSpPr>
        <p:spPr>
          <a:xfrm>
            <a:off x="5140131" y="4619684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 2</a:t>
            </a:r>
          </a:p>
        </p:txBody>
      </p:sp>
      <p:sp>
        <p:nvSpPr>
          <p:cNvPr id="58" name="Elipsa 57">
            <a:extLst>
              <a:ext uri="{FF2B5EF4-FFF2-40B4-BE49-F238E27FC236}">
                <a16:creationId xmlns:a16="http://schemas.microsoft.com/office/drawing/2014/main" id="{9D88D198-E498-4D31-AAC8-6EA91478BC84}"/>
              </a:ext>
            </a:extLst>
          </p:cNvPr>
          <p:cNvSpPr/>
          <p:nvPr/>
        </p:nvSpPr>
        <p:spPr>
          <a:xfrm>
            <a:off x="5957077" y="4535679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7EDF0083-1E41-4C43-BAF9-5F6A311F6D9D}"/>
              </a:ext>
            </a:extLst>
          </p:cNvPr>
          <p:cNvSpPr txBox="1"/>
          <p:nvPr/>
        </p:nvSpPr>
        <p:spPr>
          <a:xfrm>
            <a:off x="5957077" y="462680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2</a:t>
            </a:r>
          </a:p>
        </p:txBody>
      </p:sp>
      <p:sp>
        <p:nvSpPr>
          <p:cNvPr id="60" name="Elipsa 59">
            <a:extLst>
              <a:ext uri="{FF2B5EF4-FFF2-40B4-BE49-F238E27FC236}">
                <a16:creationId xmlns:a16="http://schemas.microsoft.com/office/drawing/2014/main" id="{3C4F26FC-920A-49AB-ACFC-937F82D5E74B}"/>
              </a:ext>
            </a:extLst>
          </p:cNvPr>
          <p:cNvSpPr/>
          <p:nvPr/>
        </p:nvSpPr>
        <p:spPr>
          <a:xfrm>
            <a:off x="6841766" y="4583873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36DC511E-FDD7-4061-B88B-75322C17C3EA}"/>
              </a:ext>
            </a:extLst>
          </p:cNvPr>
          <p:cNvSpPr txBox="1"/>
          <p:nvPr/>
        </p:nvSpPr>
        <p:spPr>
          <a:xfrm>
            <a:off x="6841766" y="467500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o: 2</a:t>
            </a:r>
          </a:p>
        </p:txBody>
      </p:sp>
      <p:sp>
        <p:nvSpPr>
          <p:cNvPr id="62" name="Elipsa 61">
            <a:extLst>
              <a:ext uri="{FF2B5EF4-FFF2-40B4-BE49-F238E27FC236}">
                <a16:creationId xmlns:a16="http://schemas.microsoft.com/office/drawing/2014/main" id="{2CB4C880-AEFA-4CB8-8F99-4BEA98CD41ED}"/>
              </a:ext>
            </a:extLst>
          </p:cNvPr>
          <p:cNvSpPr/>
          <p:nvPr/>
        </p:nvSpPr>
        <p:spPr>
          <a:xfrm>
            <a:off x="10641375" y="459624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7A96B25C-2DA7-4D53-908A-4E32F1C92267}"/>
              </a:ext>
            </a:extLst>
          </p:cNvPr>
          <p:cNvSpPr txBox="1"/>
          <p:nvPr/>
        </p:nvSpPr>
        <p:spPr>
          <a:xfrm>
            <a:off x="10641375" y="471482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k: 3</a:t>
            </a:r>
          </a:p>
        </p:txBody>
      </p:sp>
      <p:sp>
        <p:nvSpPr>
          <p:cNvPr id="64" name="Elipsa 63">
            <a:extLst>
              <a:ext uri="{FF2B5EF4-FFF2-40B4-BE49-F238E27FC236}">
                <a16:creationId xmlns:a16="http://schemas.microsoft.com/office/drawing/2014/main" id="{C80200A5-2935-4AA8-AD19-A24F9349E9AE}"/>
              </a:ext>
            </a:extLst>
          </p:cNvPr>
          <p:cNvSpPr/>
          <p:nvPr/>
        </p:nvSpPr>
        <p:spPr>
          <a:xfrm>
            <a:off x="2418946" y="360992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PoljeZBesedilom 64">
            <a:extLst>
              <a:ext uri="{FF2B5EF4-FFF2-40B4-BE49-F238E27FC236}">
                <a16:creationId xmlns:a16="http://schemas.microsoft.com/office/drawing/2014/main" id="{843A3E53-C2E4-43EB-A23A-597FAC692889}"/>
              </a:ext>
            </a:extLst>
          </p:cNvPr>
          <p:cNvSpPr txBox="1"/>
          <p:nvPr/>
        </p:nvSpPr>
        <p:spPr>
          <a:xfrm>
            <a:off x="2418946" y="372850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4</a:t>
            </a:r>
          </a:p>
        </p:txBody>
      </p:sp>
      <p:sp>
        <p:nvSpPr>
          <p:cNvPr id="66" name="Elipsa 65">
            <a:extLst>
              <a:ext uri="{FF2B5EF4-FFF2-40B4-BE49-F238E27FC236}">
                <a16:creationId xmlns:a16="http://schemas.microsoft.com/office/drawing/2014/main" id="{D16A46ED-0880-46D3-9263-CEF8487687AE}"/>
              </a:ext>
            </a:extLst>
          </p:cNvPr>
          <p:cNvSpPr/>
          <p:nvPr/>
        </p:nvSpPr>
        <p:spPr>
          <a:xfrm>
            <a:off x="3281969" y="3616260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PoljeZBesedilom 66">
            <a:extLst>
              <a:ext uri="{FF2B5EF4-FFF2-40B4-BE49-F238E27FC236}">
                <a16:creationId xmlns:a16="http://schemas.microsoft.com/office/drawing/2014/main" id="{78EA761C-ECD0-414F-9116-E21C05DC0A52}"/>
              </a:ext>
            </a:extLst>
          </p:cNvPr>
          <p:cNvSpPr txBox="1"/>
          <p:nvPr/>
        </p:nvSpPr>
        <p:spPr>
          <a:xfrm>
            <a:off x="3281969" y="373888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 ': 4</a:t>
            </a:r>
          </a:p>
        </p:txBody>
      </p:sp>
      <p:sp>
        <p:nvSpPr>
          <p:cNvPr id="68" name="Elipsa 67">
            <a:extLst>
              <a:ext uri="{FF2B5EF4-FFF2-40B4-BE49-F238E27FC236}">
                <a16:creationId xmlns:a16="http://schemas.microsoft.com/office/drawing/2014/main" id="{2935696F-83D7-4F48-BE77-5D6D35E3872F}"/>
              </a:ext>
            </a:extLst>
          </p:cNvPr>
          <p:cNvSpPr/>
          <p:nvPr/>
        </p:nvSpPr>
        <p:spPr>
          <a:xfrm>
            <a:off x="4185138" y="362861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PoljeZBesedilom 68">
            <a:extLst>
              <a:ext uri="{FF2B5EF4-FFF2-40B4-BE49-F238E27FC236}">
                <a16:creationId xmlns:a16="http://schemas.microsoft.com/office/drawing/2014/main" id="{1106B21E-343E-4882-9B41-79EB0B453B96}"/>
              </a:ext>
            </a:extLst>
          </p:cNvPr>
          <p:cNvSpPr txBox="1"/>
          <p:nvPr/>
        </p:nvSpPr>
        <p:spPr>
          <a:xfrm>
            <a:off x="4185138" y="375124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4</a:t>
            </a:r>
          </a:p>
        </p:txBody>
      </p:sp>
      <p:sp>
        <p:nvSpPr>
          <p:cNvPr id="70" name="Elipsa 69">
            <a:extLst>
              <a:ext uri="{FF2B5EF4-FFF2-40B4-BE49-F238E27FC236}">
                <a16:creationId xmlns:a16="http://schemas.microsoft.com/office/drawing/2014/main" id="{DF8C4DCF-E2A9-406F-8BC1-008047986632}"/>
              </a:ext>
            </a:extLst>
          </p:cNvPr>
          <p:cNvSpPr/>
          <p:nvPr/>
        </p:nvSpPr>
        <p:spPr>
          <a:xfrm>
            <a:off x="8746610" y="380695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PoljeZBesedilom 70">
            <a:extLst>
              <a:ext uri="{FF2B5EF4-FFF2-40B4-BE49-F238E27FC236}">
                <a16:creationId xmlns:a16="http://schemas.microsoft.com/office/drawing/2014/main" id="{D734ECB0-C526-4F14-938E-D6487A133EC6}"/>
              </a:ext>
            </a:extLst>
          </p:cNvPr>
          <p:cNvSpPr txBox="1"/>
          <p:nvPr/>
        </p:nvSpPr>
        <p:spPr>
          <a:xfrm>
            <a:off x="8746610" y="3929582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5</a:t>
            </a:r>
          </a:p>
        </p:txBody>
      </p:sp>
      <p:sp>
        <p:nvSpPr>
          <p:cNvPr id="72" name="Elipsa 71">
            <a:extLst>
              <a:ext uri="{FF2B5EF4-FFF2-40B4-BE49-F238E27FC236}">
                <a16:creationId xmlns:a16="http://schemas.microsoft.com/office/drawing/2014/main" id="{D4E06204-63B9-4C74-9716-B3727CE839C8}"/>
              </a:ext>
            </a:extLst>
          </p:cNvPr>
          <p:cNvSpPr/>
          <p:nvPr/>
        </p:nvSpPr>
        <p:spPr>
          <a:xfrm>
            <a:off x="7687487" y="458387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PoljeZBesedilom 72">
            <a:extLst>
              <a:ext uri="{FF2B5EF4-FFF2-40B4-BE49-F238E27FC236}">
                <a16:creationId xmlns:a16="http://schemas.microsoft.com/office/drawing/2014/main" id="{40B5E830-E48F-4C08-BBDF-7435B2F95173}"/>
              </a:ext>
            </a:extLst>
          </p:cNvPr>
          <p:cNvSpPr txBox="1"/>
          <p:nvPr/>
        </p:nvSpPr>
        <p:spPr>
          <a:xfrm>
            <a:off x="7697997" y="470245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4D2C7895-DC10-49D3-B4F1-602D586C8F95}"/>
              </a:ext>
            </a:extLst>
          </p:cNvPr>
          <p:cNvCxnSpPr>
            <a:cxnSpLocks/>
            <a:stCxn id="37" idx="0"/>
            <a:endCxn id="72" idx="3"/>
          </p:cNvCxnSpPr>
          <p:nvPr/>
        </p:nvCxnSpPr>
        <p:spPr>
          <a:xfrm flipV="1">
            <a:off x="7529749" y="5032159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52A9CEC9-9E26-4739-88A3-73AD8C8B13DF}"/>
              </a:ext>
            </a:extLst>
          </p:cNvPr>
          <p:cNvCxnSpPr>
            <a:cxnSpLocks/>
            <a:stCxn id="40" idx="0"/>
            <a:endCxn id="72" idx="5"/>
          </p:cNvCxnSpPr>
          <p:nvPr/>
        </p:nvCxnSpPr>
        <p:spPr>
          <a:xfrm flipH="1" flipV="1">
            <a:off x="8135952" y="5032159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a 35">
            <a:extLst>
              <a:ext uri="{FF2B5EF4-FFF2-40B4-BE49-F238E27FC236}">
                <a16:creationId xmlns:a16="http://schemas.microsoft.com/office/drawing/2014/main" id="{9F5C1047-470E-4008-94DF-0BF74814A3F7}"/>
              </a:ext>
            </a:extLst>
          </p:cNvPr>
          <p:cNvSpPr/>
          <p:nvPr/>
        </p:nvSpPr>
        <p:spPr>
          <a:xfrm>
            <a:off x="9588414" y="461549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9890E2FD-BF41-489F-854B-86E3F43AE6EC}"/>
              </a:ext>
            </a:extLst>
          </p:cNvPr>
          <p:cNvSpPr txBox="1"/>
          <p:nvPr/>
        </p:nvSpPr>
        <p:spPr>
          <a:xfrm>
            <a:off x="9598924" y="473407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1" name="Raven povezovalnik 40">
            <a:extLst>
              <a:ext uri="{FF2B5EF4-FFF2-40B4-BE49-F238E27FC236}">
                <a16:creationId xmlns:a16="http://schemas.microsoft.com/office/drawing/2014/main" id="{20B90BCC-0778-4717-922A-7046F1355307}"/>
              </a:ext>
            </a:extLst>
          </p:cNvPr>
          <p:cNvCxnSpPr>
            <a:endCxn id="36" idx="3"/>
          </p:cNvCxnSpPr>
          <p:nvPr/>
        </p:nvCxnSpPr>
        <p:spPr>
          <a:xfrm flipV="1">
            <a:off x="9430676" y="5063778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en povezovalnik 42">
            <a:extLst>
              <a:ext uri="{FF2B5EF4-FFF2-40B4-BE49-F238E27FC236}">
                <a16:creationId xmlns:a16="http://schemas.microsoft.com/office/drawing/2014/main" id="{B7EBC2D8-F01C-4A90-A7C9-E12409C0BEA7}"/>
              </a:ext>
            </a:extLst>
          </p:cNvPr>
          <p:cNvCxnSpPr>
            <a:endCxn id="36" idx="5"/>
          </p:cNvCxnSpPr>
          <p:nvPr/>
        </p:nvCxnSpPr>
        <p:spPr>
          <a:xfrm flipH="1" flipV="1">
            <a:off x="10036879" y="5063778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a 45">
            <a:extLst>
              <a:ext uri="{FF2B5EF4-FFF2-40B4-BE49-F238E27FC236}">
                <a16:creationId xmlns:a16="http://schemas.microsoft.com/office/drawing/2014/main" id="{18BF8B2C-4B80-46A1-A0AD-F0628A4968D5}"/>
              </a:ext>
            </a:extLst>
          </p:cNvPr>
          <p:cNvSpPr/>
          <p:nvPr/>
        </p:nvSpPr>
        <p:spPr>
          <a:xfrm>
            <a:off x="1333572" y="360992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9223EB9C-D98F-40AA-8F11-474F7A1442B6}"/>
              </a:ext>
            </a:extLst>
          </p:cNvPr>
          <p:cNvSpPr txBox="1"/>
          <p:nvPr/>
        </p:nvSpPr>
        <p:spPr>
          <a:xfrm>
            <a:off x="1344082" y="372850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54" name="Raven povezovalnik 53">
            <a:extLst>
              <a:ext uri="{FF2B5EF4-FFF2-40B4-BE49-F238E27FC236}">
                <a16:creationId xmlns:a16="http://schemas.microsoft.com/office/drawing/2014/main" id="{D2BE8489-4852-4F0D-9531-8A08854223F7}"/>
              </a:ext>
            </a:extLst>
          </p:cNvPr>
          <p:cNvCxnSpPr>
            <a:cxnSpLocks/>
            <a:stCxn id="49" idx="0"/>
            <a:endCxn id="46" idx="3"/>
          </p:cNvCxnSpPr>
          <p:nvPr/>
        </p:nvCxnSpPr>
        <p:spPr>
          <a:xfrm flipV="1">
            <a:off x="1144141" y="4058209"/>
            <a:ext cx="266375" cy="389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en povezovalnik 54">
            <a:extLst>
              <a:ext uri="{FF2B5EF4-FFF2-40B4-BE49-F238E27FC236}">
                <a16:creationId xmlns:a16="http://schemas.microsoft.com/office/drawing/2014/main" id="{DCC445AD-D6E7-47BA-9D30-73871284878C}"/>
              </a:ext>
            </a:extLst>
          </p:cNvPr>
          <p:cNvCxnSpPr>
            <a:cxnSpLocks/>
            <a:stCxn id="52" idx="0"/>
            <a:endCxn id="46" idx="5"/>
          </p:cNvCxnSpPr>
          <p:nvPr/>
        </p:nvCxnSpPr>
        <p:spPr>
          <a:xfrm flipH="1" flipV="1">
            <a:off x="1782037" y="4058209"/>
            <a:ext cx="257300" cy="411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a 73">
            <a:extLst>
              <a:ext uri="{FF2B5EF4-FFF2-40B4-BE49-F238E27FC236}">
                <a16:creationId xmlns:a16="http://schemas.microsoft.com/office/drawing/2014/main" id="{CC41E31E-3B6C-4526-88FC-42AC191684FE}"/>
              </a:ext>
            </a:extLst>
          </p:cNvPr>
          <p:cNvSpPr/>
          <p:nvPr/>
        </p:nvSpPr>
        <p:spPr>
          <a:xfrm>
            <a:off x="5536509" y="373137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PoljeZBesedilom 74">
            <a:extLst>
              <a:ext uri="{FF2B5EF4-FFF2-40B4-BE49-F238E27FC236}">
                <a16:creationId xmlns:a16="http://schemas.microsoft.com/office/drawing/2014/main" id="{ACD254F2-2ECA-41AF-B36A-FC0C1C3AC7CE}"/>
              </a:ext>
            </a:extLst>
          </p:cNvPr>
          <p:cNvSpPr txBox="1"/>
          <p:nvPr/>
        </p:nvSpPr>
        <p:spPr>
          <a:xfrm>
            <a:off x="5547019" y="384995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76" name="Raven povezovalnik 75">
            <a:extLst>
              <a:ext uri="{FF2B5EF4-FFF2-40B4-BE49-F238E27FC236}">
                <a16:creationId xmlns:a16="http://schemas.microsoft.com/office/drawing/2014/main" id="{428149EB-686C-4815-862B-10F6985E3C61}"/>
              </a:ext>
            </a:extLst>
          </p:cNvPr>
          <p:cNvCxnSpPr>
            <a:endCxn id="74" idx="3"/>
          </p:cNvCxnSpPr>
          <p:nvPr/>
        </p:nvCxnSpPr>
        <p:spPr>
          <a:xfrm flipV="1">
            <a:off x="5378771" y="4179660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aven povezovalnik 76">
            <a:extLst>
              <a:ext uri="{FF2B5EF4-FFF2-40B4-BE49-F238E27FC236}">
                <a16:creationId xmlns:a16="http://schemas.microsoft.com/office/drawing/2014/main" id="{2B172B70-91A5-4AFA-8B95-62B476C431B0}"/>
              </a:ext>
            </a:extLst>
          </p:cNvPr>
          <p:cNvCxnSpPr>
            <a:endCxn id="74" idx="5"/>
          </p:cNvCxnSpPr>
          <p:nvPr/>
        </p:nvCxnSpPr>
        <p:spPr>
          <a:xfrm flipH="1" flipV="1">
            <a:off x="5984974" y="4179660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lipsa 81">
            <a:extLst>
              <a:ext uri="{FF2B5EF4-FFF2-40B4-BE49-F238E27FC236}">
                <a16:creationId xmlns:a16="http://schemas.microsoft.com/office/drawing/2014/main" id="{79EB858B-EA58-45FE-9B3A-82ECB2C068B3}"/>
              </a:ext>
            </a:extLst>
          </p:cNvPr>
          <p:cNvSpPr/>
          <p:nvPr/>
        </p:nvSpPr>
        <p:spPr>
          <a:xfrm>
            <a:off x="7228512" y="374245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PoljeZBesedilom 82">
            <a:extLst>
              <a:ext uri="{FF2B5EF4-FFF2-40B4-BE49-F238E27FC236}">
                <a16:creationId xmlns:a16="http://schemas.microsoft.com/office/drawing/2014/main" id="{D488B0A6-3D6C-4E30-A3EF-43A6E282E9A7}"/>
              </a:ext>
            </a:extLst>
          </p:cNvPr>
          <p:cNvSpPr txBox="1"/>
          <p:nvPr/>
        </p:nvSpPr>
        <p:spPr>
          <a:xfrm>
            <a:off x="7239022" y="386104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84" name="Raven povezovalnik 83">
            <a:extLst>
              <a:ext uri="{FF2B5EF4-FFF2-40B4-BE49-F238E27FC236}">
                <a16:creationId xmlns:a16="http://schemas.microsoft.com/office/drawing/2014/main" id="{CEBFE457-5008-4E77-9867-94732464CC68}"/>
              </a:ext>
            </a:extLst>
          </p:cNvPr>
          <p:cNvCxnSpPr>
            <a:endCxn id="82" idx="3"/>
          </p:cNvCxnSpPr>
          <p:nvPr/>
        </p:nvCxnSpPr>
        <p:spPr>
          <a:xfrm flipV="1">
            <a:off x="7070774" y="4190745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aven povezovalnik 84">
            <a:extLst>
              <a:ext uri="{FF2B5EF4-FFF2-40B4-BE49-F238E27FC236}">
                <a16:creationId xmlns:a16="http://schemas.microsoft.com/office/drawing/2014/main" id="{A7DA53BC-14EF-4DD4-9934-4F4E5CB6647D}"/>
              </a:ext>
            </a:extLst>
          </p:cNvPr>
          <p:cNvCxnSpPr>
            <a:endCxn id="82" idx="5"/>
          </p:cNvCxnSpPr>
          <p:nvPr/>
        </p:nvCxnSpPr>
        <p:spPr>
          <a:xfrm flipH="1" flipV="1">
            <a:off x="7676977" y="4190745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ipsa 77">
            <a:extLst>
              <a:ext uri="{FF2B5EF4-FFF2-40B4-BE49-F238E27FC236}">
                <a16:creationId xmlns:a16="http://schemas.microsoft.com/office/drawing/2014/main" id="{3436C647-ECE2-461C-965D-9F025434ED57}"/>
              </a:ext>
            </a:extLst>
          </p:cNvPr>
          <p:cNvSpPr/>
          <p:nvPr/>
        </p:nvSpPr>
        <p:spPr>
          <a:xfrm>
            <a:off x="10078578" y="382089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PoljeZBesedilom 78">
            <a:extLst>
              <a:ext uri="{FF2B5EF4-FFF2-40B4-BE49-F238E27FC236}">
                <a16:creationId xmlns:a16="http://schemas.microsoft.com/office/drawing/2014/main" id="{3B62304F-7731-4CD3-BB46-06C754909F65}"/>
              </a:ext>
            </a:extLst>
          </p:cNvPr>
          <p:cNvSpPr txBox="1"/>
          <p:nvPr/>
        </p:nvSpPr>
        <p:spPr>
          <a:xfrm>
            <a:off x="10089088" y="393947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80" name="Raven povezovalnik 79">
            <a:extLst>
              <a:ext uri="{FF2B5EF4-FFF2-40B4-BE49-F238E27FC236}">
                <a16:creationId xmlns:a16="http://schemas.microsoft.com/office/drawing/2014/main" id="{549519FD-D892-4127-96BB-D6FBFA4ED97D}"/>
              </a:ext>
            </a:extLst>
          </p:cNvPr>
          <p:cNvCxnSpPr>
            <a:endCxn id="78" idx="3"/>
          </p:cNvCxnSpPr>
          <p:nvPr/>
        </p:nvCxnSpPr>
        <p:spPr>
          <a:xfrm flipV="1">
            <a:off x="9920840" y="4269180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aven povezovalnik 80">
            <a:extLst>
              <a:ext uri="{FF2B5EF4-FFF2-40B4-BE49-F238E27FC236}">
                <a16:creationId xmlns:a16="http://schemas.microsoft.com/office/drawing/2014/main" id="{E1F9C3C3-4F60-42C4-8025-3720C32D377E}"/>
              </a:ext>
            </a:extLst>
          </p:cNvPr>
          <p:cNvCxnSpPr>
            <a:endCxn id="78" idx="5"/>
          </p:cNvCxnSpPr>
          <p:nvPr/>
        </p:nvCxnSpPr>
        <p:spPr>
          <a:xfrm flipH="1" flipV="1">
            <a:off x="10527043" y="4269180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ipsa 85">
            <a:extLst>
              <a:ext uri="{FF2B5EF4-FFF2-40B4-BE49-F238E27FC236}">
                <a16:creationId xmlns:a16="http://schemas.microsoft.com/office/drawing/2014/main" id="{E7FF0F4A-5D98-4596-B19F-3DEC1514D830}"/>
              </a:ext>
            </a:extLst>
          </p:cNvPr>
          <p:cNvSpPr/>
          <p:nvPr/>
        </p:nvSpPr>
        <p:spPr>
          <a:xfrm>
            <a:off x="1868522" y="281988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PoljeZBesedilom 86">
            <a:extLst>
              <a:ext uri="{FF2B5EF4-FFF2-40B4-BE49-F238E27FC236}">
                <a16:creationId xmlns:a16="http://schemas.microsoft.com/office/drawing/2014/main" id="{3176A816-6231-404D-BCED-A873CB51ECF6}"/>
              </a:ext>
            </a:extLst>
          </p:cNvPr>
          <p:cNvSpPr txBox="1"/>
          <p:nvPr/>
        </p:nvSpPr>
        <p:spPr>
          <a:xfrm>
            <a:off x="1879032" y="293846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88" name="Raven povezovalnik 87">
            <a:extLst>
              <a:ext uri="{FF2B5EF4-FFF2-40B4-BE49-F238E27FC236}">
                <a16:creationId xmlns:a16="http://schemas.microsoft.com/office/drawing/2014/main" id="{0F3B2992-095E-445B-BBF7-94A0DBE2F6EB}"/>
              </a:ext>
            </a:extLst>
          </p:cNvPr>
          <p:cNvCxnSpPr>
            <a:cxnSpLocks/>
            <a:endCxn id="86" idx="3"/>
          </p:cNvCxnSpPr>
          <p:nvPr/>
        </p:nvCxnSpPr>
        <p:spPr>
          <a:xfrm flipV="1">
            <a:off x="1710784" y="3268171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aven povezovalnik 88">
            <a:extLst>
              <a:ext uri="{FF2B5EF4-FFF2-40B4-BE49-F238E27FC236}">
                <a16:creationId xmlns:a16="http://schemas.microsoft.com/office/drawing/2014/main" id="{A141176F-E229-4902-9376-49A866CD69E8}"/>
              </a:ext>
            </a:extLst>
          </p:cNvPr>
          <p:cNvCxnSpPr>
            <a:cxnSpLocks/>
            <a:endCxn id="86" idx="5"/>
          </p:cNvCxnSpPr>
          <p:nvPr/>
        </p:nvCxnSpPr>
        <p:spPr>
          <a:xfrm flipH="1" flipV="1">
            <a:off x="2316987" y="3268171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ipsa 89">
            <a:extLst>
              <a:ext uri="{FF2B5EF4-FFF2-40B4-BE49-F238E27FC236}">
                <a16:creationId xmlns:a16="http://schemas.microsoft.com/office/drawing/2014/main" id="{95FC367E-F298-48B7-BCEA-3FC745489334}"/>
              </a:ext>
            </a:extLst>
          </p:cNvPr>
          <p:cNvSpPr/>
          <p:nvPr/>
        </p:nvSpPr>
        <p:spPr>
          <a:xfrm>
            <a:off x="3739681" y="2825212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PoljeZBesedilom 90">
            <a:extLst>
              <a:ext uri="{FF2B5EF4-FFF2-40B4-BE49-F238E27FC236}">
                <a16:creationId xmlns:a16="http://schemas.microsoft.com/office/drawing/2014/main" id="{88752944-C9FE-4BE1-86F0-78A743A68E15}"/>
              </a:ext>
            </a:extLst>
          </p:cNvPr>
          <p:cNvSpPr txBox="1"/>
          <p:nvPr/>
        </p:nvSpPr>
        <p:spPr>
          <a:xfrm>
            <a:off x="3719832" y="2933924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92" name="Raven povezovalnik 91">
            <a:extLst>
              <a:ext uri="{FF2B5EF4-FFF2-40B4-BE49-F238E27FC236}">
                <a16:creationId xmlns:a16="http://schemas.microsoft.com/office/drawing/2014/main" id="{150F8217-CE14-4E8C-B2D6-347A889B6608}"/>
              </a:ext>
            </a:extLst>
          </p:cNvPr>
          <p:cNvCxnSpPr>
            <a:cxnSpLocks/>
          </p:cNvCxnSpPr>
          <p:nvPr/>
        </p:nvCxnSpPr>
        <p:spPr>
          <a:xfrm flipV="1">
            <a:off x="3551584" y="3263626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aven povezovalnik 92">
            <a:extLst>
              <a:ext uri="{FF2B5EF4-FFF2-40B4-BE49-F238E27FC236}">
                <a16:creationId xmlns:a16="http://schemas.microsoft.com/office/drawing/2014/main" id="{2B341466-46D6-4D0C-A6A4-FEB9EA25B5E2}"/>
              </a:ext>
            </a:extLst>
          </p:cNvPr>
          <p:cNvCxnSpPr>
            <a:cxnSpLocks/>
          </p:cNvCxnSpPr>
          <p:nvPr/>
        </p:nvCxnSpPr>
        <p:spPr>
          <a:xfrm flipH="1" flipV="1">
            <a:off x="4157787" y="3263626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Elipsa 93">
            <a:extLst>
              <a:ext uri="{FF2B5EF4-FFF2-40B4-BE49-F238E27FC236}">
                <a16:creationId xmlns:a16="http://schemas.microsoft.com/office/drawing/2014/main" id="{F2AD1BD9-291E-4FB1-8F87-3E52A4BF3F68}"/>
              </a:ext>
            </a:extLst>
          </p:cNvPr>
          <p:cNvSpPr/>
          <p:nvPr/>
        </p:nvSpPr>
        <p:spPr>
          <a:xfrm>
            <a:off x="6379769" y="274630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PoljeZBesedilom 94">
            <a:extLst>
              <a:ext uri="{FF2B5EF4-FFF2-40B4-BE49-F238E27FC236}">
                <a16:creationId xmlns:a16="http://schemas.microsoft.com/office/drawing/2014/main" id="{9D9864DC-7E52-4E82-95CB-C5C1CAECC784}"/>
              </a:ext>
            </a:extLst>
          </p:cNvPr>
          <p:cNvSpPr txBox="1"/>
          <p:nvPr/>
        </p:nvSpPr>
        <p:spPr>
          <a:xfrm>
            <a:off x="6390279" y="286489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96" name="Raven povezovalnik 95">
            <a:extLst>
              <a:ext uri="{FF2B5EF4-FFF2-40B4-BE49-F238E27FC236}">
                <a16:creationId xmlns:a16="http://schemas.microsoft.com/office/drawing/2014/main" id="{98484DCE-8749-435D-BB06-AE4664C691C0}"/>
              </a:ext>
            </a:extLst>
          </p:cNvPr>
          <p:cNvCxnSpPr>
            <a:cxnSpLocks/>
            <a:stCxn id="74" idx="0"/>
            <a:endCxn id="94" idx="3"/>
          </p:cNvCxnSpPr>
          <p:nvPr/>
        </p:nvCxnSpPr>
        <p:spPr>
          <a:xfrm flipV="1">
            <a:off x="5799214" y="3194595"/>
            <a:ext cx="657499" cy="536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aven povezovalnik 96">
            <a:extLst>
              <a:ext uri="{FF2B5EF4-FFF2-40B4-BE49-F238E27FC236}">
                <a16:creationId xmlns:a16="http://schemas.microsoft.com/office/drawing/2014/main" id="{053BE0D1-5B06-4E51-9996-03CD5A1604E4}"/>
              </a:ext>
            </a:extLst>
          </p:cNvPr>
          <p:cNvCxnSpPr>
            <a:cxnSpLocks/>
            <a:stCxn id="82" idx="0"/>
            <a:endCxn id="94" idx="5"/>
          </p:cNvCxnSpPr>
          <p:nvPr/>
        </p:nvCxnSpPr>
        <p:spPr>
          <a:xfrm flipH="1" flipV="1">
            <a:off x="6828234" y="3194595"/>
            <a:ext cx="662983" cy="547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ipsa 97">
            <a:extLst>
              <a:ext uri="{FF2B5EF4-FFF2-40B4-BE49-F238E27FC236}">
                <a16:creationId xmlns:a16="http://schemas.microsoft.com/office/drawing/2014/main" id="{D7D4E654-92D0-4B22-915D-6120E7D024F7}"/>
              </a:ext>
            </a:extLst>
          </p:cNvPr>
          <p:cNvSpPr/>
          <p:nvPr/>
        </p:nvSpPr>
        <p:spPr>
          <a:xfrm>
            <a:off x="9392143" y="279508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PoljeZBesedilom 98">
            <a:extLst>
              <a:ext uri="{FF2B5EF4-FFF2-40B4-BE49-F238E27FC236}">
                <a16:creationId xmlns:a16="http://schemas.microsoft.com/office/drawing/2014/main" id="{8B14D774-3F35-417A-859F-28708E636613}"/>
              </a:ext>
            </a:extLst>
          </p:cNvPr>
          <p:cNvSpPr txBox="1"/>
          <p:nvPr/>
        </p:nvSpPr>
        <p:spPr>
          <a:xfrm>
            <a:off x="9402653" y="291366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100" name="Raven povezovalnik 99">
            <a:extLst>
              <a:ext uri="{FF2B5EF4-FFF2-40B4-BE49-F238E27FC236}">
                <a16:creationId xmlns:a16="http://schemas.microsoft.com/office/drawing/2014/main" id="{37AB6EAA-3DED-4918-B17F-98DEBD7070CD}"/>
              </a:ext>
            </a:extLst>
          </p:cNvPr>
          <p:cNvCxnSpPr>
            <a:cxnSpLocks/>
            <a:stCxn id="70" idx="0"/>
            <a:endCxn id="98" idx="3"/>
          </p:cNvCxnSpPr>
          <p:nvPr/>
        </p:nvCxnSpPr>
        <p:spPr>
          <a:xfrm flipV="1">
            <a:off x="9009315" y="3243367"/>
            <a:ext cx="459772" cy="563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aven povezovalnik 100">
            <a:extLst>
              <a:ext uri="{FF2B5EF4-FFF2-40B4-BE49-F238E27FC236}">
                <a16:creationId xmlns:a16="http://schemas.microsoft.com/office/drawing/2014/main" id="{0167FC71-1804-411B-976C-461C730E7DB3}"/>
              </a:ext>
            </a:extLst>
          </p:cNvPr>
          <p:cNvCxnSpPr>
            <a:cxnSpLocks/>
            <a:stCxn id="78" idx="0"/>
            <a:endCxn id="98" idx="5"/>
          </p:cNvCxnSpPr>
          <p:nvPr/>
        </p:nvCxnSpPr>
        <p:spPr>
          <a:xfrm flipH="1" flipV="1">
            <a:off x="9840608" y="3243367"/>
            <a:ext cx="500675" cy="577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Elipsa 101">
            <a:extLst>
              <a:ext uri="{FF2B5EF4-FFF2-40B4-BE49-F238E27FC236}">
                <a16:creationId xmlns:a16="http://schemas.microsoft.com/office/drawing/2014/main" id="{6C7BB68C-4CB6-4D5D-9455-6277150C5896}"/>
              </a:ext>
            </a:extLst>
          </p:cNvPr>
          <p:cNvSpPr/>
          <p:nvPr/>
        </p:nvSpPr>
        <p:spPr>
          <a:xfrm>
            <a:off x="2861638" y="191226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PoljeZBesedilom 102">
            <a:extLst>
              <a:ext uri="{FF2B5EF4-FFF2-40B4-BE49-F238E27FC236}">
                <a16:creationId xmlns:a16="http://schemas.microsoft.com/office/drawing/2014/main" id="{18DF9F99-0B61-4D30-B5F1-C4A5973D8EE1}"/>
              </a:ext>
            </a:extLst>
          </p:cNvPr>
          <p:cNvSpPr txBox="1"/>
          <p:nvPr/>
        </p:nvSpPr>
        <p:spPr>
          <a:xfrm>
            <a:off x="2872148" y="203084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cxnSp>
        <p:nvCxnSpPr>
          <p:cNvPr id="104" name="Raven povezovalnik 103">
            <a:extLst>
              <a:ext uri="{FF2B5EF4-FFF2-40B4-BE49-F238E27FC236}">
                <a16:creationId xmlns:a16="http://schemas.microsoft.com/office/drawing/2014/main" id="{CF63E230-DA08-4D02-B9AE-63C7DBEE8840}"/>
              </a:ext>
            </a:extLst>
          </p:cNvPr>
          <p:cNvCxnSpPr>
            <a:cxnSpLocks/>
            <a:stCxn id="86" idx="7"/>
            <a:endCxn id="102" idx="3"/>
          </p:cNvCxnSpPr>
          <p:nvPr/>
        </p:nvCxnSpPr>
        <p:spPr>
          <a:xfrm flipV="1">
            <a:off x="2316987" y="2360547"/>
            <a:ext cx="621595" cy="536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aven povezovalnik 104">
            <a:extLst>
              <a:ext uri="{FF2B5EF4-FFF2-40B4-BE49-F238E27FC236}">
                <a16:creationId xmlns:a16="http://schemas.microsoft.com/office/drawing/2014/main" id="{0C2D4372-9DB5-45B2-813B-F78021B6794A}"/>
              </a:ext>
            </a:extLst>
          </p:cNvPr>
          <p:cNvCxnSpPr>
            <a:cxnSpLocks/>
            <a:stCxn id="90" idx="1"/>
            <a:endCxn id="102" idx="5"/>
          </p:cNvCxnSpPr>
          <p:nvPr/>
        </p:nvCxnSpPr>
        <p:spPr>
          <a:xfrm flipH="1" flipV="1">
            <a:off x="3310103" y="2360547"/>
            <a:ext cx="506522" cy="541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Elipsa 105">
            <a:extLst>
              <a:ext uri="{FF2B5EF4-FFF2-40B4-BE49-F238E27FC236}">
                <a16:creationId xmlns:a16="http://schemas.microsoft.com/office/drawing/2014/main" id="{B9C6CEC5-10CF-451D-9D8E-34473F1413E5}"/>
              </a:ext>
            </a:extLst>
          </p:cNvPr>
          <p:cNvSpPr/>
          <p:nvPr/>
        </p:nvSpPr>
        <p:spPr>
          <a:xfrm>
            <a:off x="7939681" y="1827477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PoljeZBesedilom 106">
            <a:extLst>
              <a:ext uri="{FF2B5EF4-FFF2-40B4-BE49-F238E27FC236}">
                <a16:creationId xmlns:a16="http://schemas.microsoft.com/office/drawing/2014/main" id="{8C4B4256-FE6B-4FD8-A811-1610A4D2619D}"/>
              </a:ext>
            </a:extLst>
          </p:cNvPr>
          <p:cNvSpPr txBox="1"/>
          <p:nvPr/>
        </p:nvSpPr>
        <p:spPr>
          <a:xfrm>
            <a:off x="7950191" y="194606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cxnSp>
        <p:nvCxnSpPr>
          <p:cNvPr id="108" name="Raven povezovalnik 107">
            <a:extLst>
              <a:ext uri="{FF2B5EF4-FFF2-40B4-BE49-F238E27FC236}">
                <a16:creationId xmlns:a16="http://schemas.microsoft.com/office/drawing/2014/main" id="{C652DA54-1437-4FF3-8285-AF49AC78B76E}"/>
              </a:ext>
            </a:extLst>
          </p:cNvPr>
          <p:cNvCxnSpPr>
            <a:cxnSpLocks/>
            <a:stCxn id="94" idx="7"/>
            <a:endCxn id="107" idx="1"/>
          </p:cNvCxnSpPr>
          <p:nvPr/>
        </p:nvCxnSpPr>
        <p:spPr>
          <a:xfrm flipV="1">
            <a:off x="6828234" y="2099950"/>
            <a:ext cx="1121957" cy="723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aven povezovalnik 108">
            <a:extLst>
              <a:ext uri="{FF2B5EF4-FFF2-40B4-BE49-F238E27FC236}">
                <a16:creationId xmlns:a16="http://schemas.microsoft.com/office/drawing/2014/main" id="{24815C87-545C-4B3E-A99B-9E188A184213}"/>
              </a:ext>
            </a:extLst>
          </p:cNvPr>
          <p:cNvCxnSpPr>
            <a:cxnSpLocks/>
            <a:stCxn id="98" idx="1"/>
            <a:endCxn id="106" idx="6"/>
          </p:cNvCxnSpPr>
          <p:nvPr/>
        </p:nvCxnSpPr>
        <p:spPr>
          <a:xfrm flipH="1" flipV="1">
            <a:off x="8465090" y="2090077"/>
            <a:ext cx="1003997" cy="781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ipsa 109">
            <a:extLst>
              <a:ext uri="{FF2B5EF4-FFF2-40B4-BE49-F238E27FC236}">
                <a16:creationId xmlns:a16="http://schemas.microsoft.com/office/drawing/2014/main" id="{EB74A49E-E4A2-40BC-8DD3-CC09D1D1C946}"/>
              </a:ext>
            </a:extLst>
          </p:cNvPr>
          <p:cNvSpPr/>
          <p:nvPr/>
        </p:nvSpPr>
        <p:spPr>
          <a:xfrm>
            <a:off x="5361601" y="69578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PoljeZBesedilom 110">
            <a:extLst>
              <a:ext uri="{FF2B5EF4-FFF2-40B4-BE49-F238E27FC236}">
                <a16:creationId xmlns:a16="http://schemas.microsoft.com/office/drawing/2014/main" id="{98DF4061-54E0-49A9-A247-DF5C3D2BA54B}"/>
              </a:ext>
            </a:extLst>
          </p:cNvPr>
          <p:cNvSpPr txBox="1"/>
          <p:nvPr/>
        </p:nvSpPr>
        <p:spPr>
          <a:xfrm>
            <a:off x="5372111" y="81436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cxnSp>
        <p:nvCxnSpPr>
          <p:cNvPr id="112" name="Raven povezovalnik 111">
            <a:extLst>
              <a:ext uri="{FF2B5EF4-FFF2-40B4-BE49-F238E27FC236}">
                <a16:creationId xmlns:a16="http://schemas.microsoft.com/office/drawing/2014/main" id="{CBFBFB94-A6F2-4504-9F3E-7092131B872B}"/>
              </a:ext>
            </a:extLst>
          </p:cNvPr>
          <p:cNvCxnSpPr>
            <a:cxnSpLocks/>
            <a:stCxn id="102" idx="7"/>
            <a:endCxn id="110" idx="3"/>
          </p:cNvCxnSpPr>
          <p:nvPr/>
        </p:nvCxnSpPr>
        <p:spPr>
          <a:xfrm flipV="1">
            <a:off x="3310103" y="1144071"/>
            <a:ext cx="2128442" cy="845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Raven povezovalnik 112">
            <a:extLst>
              <a:ext uri="{FF2B5EF4-FFF2-40B4-BE49-F238E27FC236}">
                <a16:creationId xmlns:a16="http://schemas.microsoft.com/office/drawing/2014/main" id="{9492AC46-6FFC-4594-ACA4-938FE9B30C6C}"/>
              </a:ext>
            </a:extLst>
          </p:cNvPr>
          <p:cNvCxnSpPr>
            <a:cxnSpLocks/>
            <a:stCxn id="106" idx="1"/>
            <a:endCxn id="110" idx="5"/>
          </p:cNvCxnSpPr>
          <p:nvPr/>
        </p:nvCxnSpPr>
        <p:spPr>
          <a:xfrm flipH="1" flipV="1">
            <a:off x="5810066" y="1144071"/>
            <a:ext cx="2206559" cy="76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PoljeZBesedilom 113">
            <a:extLst>
              <a:ext uri="{FF2B5EF4-FFF2-40B4-BE49-F238E27FC236}">
                <a16:creationId xmlns:a16="http://schemas.microsoft.com/office/drawing/2014/main" id="{1F847AB1-ABD1-4024-8A77-841DC0ABF3F6}"/>
              </a:ext>
            </a:extLst>
          </p:cNvPr>
          <p:cNvSpPr txBox="1"/>
          <p:nvPr/>
        </p:nvSpPr>
        <p:spPr>
          <a:xfrm>
            <a:off x="4136485" y="1240143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5" name="PoljeZBesedilom 114">
            <a:extLst>
              <a:ext uri="{FF2B5EF4-FFF2-40B4-BE49-F238E27FC236}">
                <a16:creationId xmlns:a16="http://schemas.microsoft.com/office/drawing/2014/main" id="{255B4F31-C156-457F-9536-4C4D18F24117}"/>
              </a:ext>
            </a:extLst>
          </p:cNvPr>
          <p:cNvSpPr txBox="1"/>
          <p:nvPr/>
        </p:nvSpPr>
        <p:spPr>
          <a:xfrm>
            <a:off x="6698572" y="1214236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6" name="PoljeZBesedilom 115">
            <a:extLst>
              <a:ext uri="{FF2B5EF4-FFF2-40B4-BE49-F238E27FC236}">
                <a16:creationId xmlns:a16="http://schemas.microsoft.com/office/drawing/2014/main" id="{BB9473B3-05B7-4581-8E55-551930AA5CE2}"/>
              </a:ext>
            </a:extLst>
          </p:cNvPr>
          <p:cNvSpPr txBox="1"/>
          <p:nvPr/>
        </p:nvSpPr>
        <p:spPr>
          <a:xfrm>
            <a:off x="2322633" y="2420939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7" name="PoljeZBesedilom 116">
            <a:extLst>
              <a:ext uri="{FF2B5EF4-FFF2-40B4-BE49-F238E27FC236}">
                <a16:creationId xmlns:a16="http://schemas.microsoft.com/office/drawing/2014/main" id="{E49E7F87-585E-482F-BC8B-2C2D14802B90}"/>
              </a:ext>
            </a:extLst>
          </p:cNvPr>
          <p:cNvSpPr txBox="1"/>
          <p:nvPr/>
        </p:nvSpPr>
        <p:spPr>
          <a:xfrm>
            <a:off x="3456021" y="2414620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8" name="PoljeZBesedilom 117">
            <a:extLst>
              <a:ext uri="{FF2B5EF4-FFF2-40B4-BE49-F238E27FC236}">
                <a16:creationId xmlns:a16="http://schemas.microsoft.com/office/drawing/2014/main" id="{DDC67B30-E27A-405B-9678-9EAC27913F8D}"/>
              </a:ext>
            </a:extLst>
          </p:cNvPr>
          <p:cNvSpPr txBox="1"/>
          <p:nvPr/>
        </p:nvSpPr>
        <p:spPr>
          <a:xfrm>
            <a:off x="1513862" y="3214146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9" name="PoljeZBesedilom 118">
            <a:extLst>
              <a:ext uri="{FF2B5EF4-FFF2-40B4-BE49-F238E27FC236}">
                <a16:creationId xmlns:a16="http://schemas.microsoft.com/office/drawing/2014/main" id="{95C5E066-9AB2-4BB7-84F9-B4CEDD2B451E}"/>
              </a:ext>
            </a:extLst>
          </p:cNvPr>
          <p:cNvSpPr txBox="1"/>
          <p:nvPr/>
        </p:nvSpPr>
        <p:spPr>
          <a:xfrm>
            <a:off x="972561" y="4017676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0" name="PoljeZBesedilom 119">
            <a:extLst>
              <a:ext uri="{FF2B5EF4-FFF2-40B4-BE49-F238E27FC236}">
                <a16:creationId xmlns:a16="http://schemas.microsoft.com/office/drawing/2014/main" id="{C277301F-F699-4490-9431-CC8CCAF53A15}"/>
              </a:ext>
            </a:extLst>
          </p:cNvPr>
          <p:cNvSpPr txBox="1"/>
          <p:nvPr/>
        </p:nvSpPr>
        <p:spPr>
          <a:xfrm>
            <a:off x="2299709" y="3248077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1" name="PoljeZBesedilom 120">
            <a:extLst>
              <a:ext uri="{FF2B5EF4-FFF2-40B4-BE49-F238E27FC236}">
                <a16:creationId xmlns:a16="http://schemas.microsoft.com/office/drawing/2014/main" id="{35F14821-E692-4942-95C0-146390D8E317}"/>
              </a:ext>
            </a:extLst>
          </p:cNvPr>
          <p:cNvSpPr txBox="1"/>
          <p:nvPr/>
        </p:nvSpPr>
        <p:spPr>
          <a:xfrm>
            <a:off x="1759854" y="4043449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2" name="PoljeZBesedilom 121">
            <a:extLst>
              <a:ext uri="{FF2B5EF4-FFF2-40B4-BE49-F238E27FC236}">
                <a16:creationId xmlns:a16="http://schemas.microsoft.com/office/drawing/2014/main" id="{59491641-6159-48E7-8E95-B36569AE44F0}"/>
              </a:ext>
            </a:extLst>
          </p:cNvPr>
          <p:cNvSpPr txBox="1"/>
          <p:nvPr/>
        </p:nvSpPr>
        <p:spPr>
          <a:xfrm>
            <a:off x="3350641" y="3186853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3" name="PoljeZBesedilom 122">
            <a:extLst>
              <a:ext uri="{FF2B5EF4-FFF2-40B4-BE49-F238E27FC236}">
                <a16:creationId xmlns:a16="http://schemas.microsoft.com/office/drawing/2014/main" id="{D6085FE9-8A59-4D40-9905-5F21105D2CBC}"/>
              </a:ext>
            </a:extLst>
          </p:cNvPr>
          <p:cNvSpPr txBox="1"/>
          <p:nvPr/>
        </p:nvSpPr>
        <p:spPr>
          <a:xfrm>
            <a:off x="4150904" y="3238875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4" name="PoljeZBesedilom 123">
            <a:extLst>
              <a:ext uri="{FF2B5EF4-FFF2-40B4-BE49-F238E27FC236}">
                <a16:creationId xmlns:a16="http://schemas.microsoft.com/office/drawing/2014/main" id="{700B8EBC-996F-44A6-8D39-767C0922ED5C}"/>
              </a:ext>
            </a:extLst>
          </p:cNvPr>
          <p:cNvSpPr txBox="1"/>
          <p:nvPr/>
        </p:nvSpPr>
        <p:spPr>
          <a:xfrm>
            <a:off x="8890233" y="2268184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5" name="PoljeZBesedilom 124">
            <a:extLst>
              <a:ext uri="{FF2B5EF4-FFF2-40B4-BE49-F238E27FC236}">
                <a16:creationId xmlns:a16="http://schemas.microsoft.com/office/drawing/2014/main" id="{BC5D02A8-CCC7-40D5-95F5-3B63C7BD0765}"/>
              </a:ext>
            </a:extLst>
          </p:cNvPr>
          <p:cNvSpPr txBox="1"/>
          <p:nvPr/>
        </p:nvSpPr>
        <p:spPr>
          <a:xfrm>
            <a:off x="9978182" y="3298823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6" name="PoljeZBesedilom 125">
            <a:extLst>
              <a:ext uri="{FF2B5EF4-FFF2-40B4-BE49-F238E27FC236}">
                <a16:creationId xmlns:a16="http://schemas.microsoft.com/office/drawing/2014/main" id="{DDC1E7C8-1AF8-4001-8122-52E632C1A620}"/>
              </a:ext>
            </a:extLst>
          </p:cNvPr>
          <p:cNvSpPr txBox="1"/>
          <p:nvPr/>
        </p:nvSpPr>
        <p:spPr>
          <a:xfrm>
            <a:off x="10504286" y="4203306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7" name="PoljeZBesedilom 126">
            <a:extLst>
              <a:ext uri="{FF2B5EF4-FFF2-40B4-BE49-F238E27FC236}">
                <a16:creationId xmlns:a16="http://schemas.microsoft.com/office/drawing/2014/main" id="{89F627ED-1CB7-4496-8EBD-7CF5400FE2D0}"/>
              </a:ext>
            </a:extLst>
          </p:cNvPr>
          <p:cNvSpPr txBox="1"/>
          <p:nvPr/>
        </p:nvSpPr>
        <p:spPr>
          <a:xfrm>
            <a:off x="9999157" y="5020834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8" name="PoljeZBesedilom 127">
            <a:extLst>
              <a:ext uri="{FF2B5EF4-FFF2-40B4-BE49-F238E27FC236}">
                <a16:creationId xmlns:a16="http://schemas.microsoft.com/office/drawing/2014/main" id="{0E509F13-6BA7-4867-B3AB-6AE4A79FAC15}"/>
              </a:ext>
            </a:extLst>
          </p:cNvPr>
          <p:cNvSpPr txBox="1"/>
          <p:nvPr/>
        </p:nvSpPr>
        <p:spPr>
          <a:xfrm>
            <a:off x="8058187" y="4989216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9" name="PoljeZBesedilom 128">
            <a:extLst>
              <a:ext uri="{FF2B5EF4-FFF2-40B4-BE49-F238E27FC236}">
                <a16:creationId xmlns:a16="http://schemas.microsoft.com/office/drawing/2014/main" id="{14F8F7DB-AFB0-4FB9-BF29-EFBDE15B88CC}"/>
              </a:ext>
            </a:extLst>
          </p:cNvPr>
          <p:cNvSpPr txBox="1"/>
          <p:nvPr/>
        </p:nvSpPr>
        <p:spPr>
          <a:xfrm>
            <a:off x="7648733" y="4126735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0" name="PoljeZBesedilom 129">
            <a:extLst>
              <a:ext uri="{FF2B5EF4-FFF2-40B4-BE49-F238E27FC236}">
                <a16:creationId xmlns:a16="http://schemas.microsoft.com/office/drawing/2014/main" id="{95D68BA1-AEA7-44BF-BC64-3C5E1886C945}"/>
              </a:ext>
            </a:extLst>
          </p:cNvPr>
          <p:cNvSpPr txBox="1"/>
          <p:nvPr/>
        </p:nvSpPr>
        <p:spPr>
          <a:xfrm>
            <a:off x="7025302" y="3214146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1" name="PoljeZBesedilom 130">
            <a:extLst>
              <a:ext uri="{FF2B5EF4-FFF2-40B4-BE49-F238E27FC236}">
                <a16:creationId xmlns:a16="http://schemas.microsoft.com/office/drawing/2014/main" id="{8C39679B-2ED8-4B2D-B855-5438F95A046D}"/>
              </a:ext>
            </a:extLst>
          </p:cNvPr>
          <p:cNvSpPr txBox="1"/>
          <p:nvPr/>
        </p:nvSpPr>
        <p:spPr>
          <a:xfrm>
            <a:off x="5953042" y="4126735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2" name="PoljeZBesedilom 131">
            <a:extLst>
              <a:ext uri="{FF2B5EF4-FFF2-40B4-BE49-F238E27FC236}">
                <a16:creationId xmlns:a16="http://schemas.microsoft.com/office/drawing/2014/main" id="{8DE580D5-E766-4C1C-8F6B-F1BE86D537FC}"/>
              </a:ext>
            </a:extLst>
          </p:cNvPr>
          <p:cNvSpPr txBox="1"/>
          <p:nvPr/>
        </p:nvSpPr>
        <p:spPr>
          <a:xfrm>
            <a:off x="7075071" y="2210939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3" name="PoljeZBesedilom 132">
            <a:extLst>
              <a:ext uri="{FF2B5EF4-FFF2-40B4-BE49-F238E27FC236}">
                <a16:creationId xmlns:a16="http://schemas.microsoft.com/office/drawing/2014/main" id="{B40B2E90-3C67-4427-A7B9-BDE43F1577BA}"/>
              </a:ext>
            </a:extLst>
          </p:cNvPr>
          <p:cNvSpPr txBox="1"/>
          <p:nvPr/>
        </p:nvSpPr>
        <p:spPr>
          <a:xfrm>
            <a:off x="5866101" y="3131904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4" name="PoljeZBesedilom 133">
            <a:extLst>
              <a:ext uri="{FF2B5EF4-FFF2-40B4-BE49-F238E27FC236}">
                <a16:creationId xmlns:a16="http://schemas.microsoft.com/office/drawing/2014/main" id="{88498695-CF37-4F14-B23C-3860C04FEAE3}"/>
              </a:ext>
            </a:extLst>
          </p:cNvPr>
          <p:cNvSpPr txBox="1"/>
          <p:nvPr/>
        </p:nvSpPr>
        <p:spPr>
          <a:xfrm>
            <a:off x="5155336" y="4135123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5" name="PoljeZBesedilom 134">
            <a:extLst>
              <a:ext uri="{FF2B5EF4-FFF2-40B4-BE49-F238E27FC236}">
                <a16:creationId xmlns:a16="http://schemas.microsoft.com/office/drawing/2014/main" id="{CA5D83BF-6B48-4F5B-90C0-91BD138EF8F6}"/>
              </a:ext>
            </a:extLst>
          </p:cNvPr>
          <p:cNvSpPr txBox="1"/>
          <p:nvPr/>
        </p:nvSpPr>
        <p:spPr>
          <a:xfrm>
            <a:off x="6804115" y="4135123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6" name="PoljeZBesedilom 135">
            <a:extLst>
              <a:ext uri="{FF2B5EF4-FFF2-40B4-BE49-F238E27FC236}">
                <a16:creationId xmlns:a16="http://schemas.microsoft.com/office/drawing/2014/main" id="{CB4F146B-18B0-4156-9724-8090CEBF796A}"/>
              </a:ext>
            </a:extLst>
          </p:cNvPr>
          <p:cNvSpPr txBox="1"/>
          <p:nvPr/>
        </p:nvSpPr>
        <p:spPr>
          <a:xfrm>
            <a:off x="7323810" y="4965587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7" name="PoljeZBesedilom 136">
            <a:extLst>
              <a:ext uri="{FF2B5EF4-FFF2-40B4-BE49-F238E27FC236}">
                <a16:creationId xmlns:a16="http://schemas.microsoft.com/office/drawing/2014/main" id="{A4552840-B61B-43E1-9183-B31A977D2B20}"/>
              </a:ext>
            </a:extLst>
          </p:cNvPr>
          <p:cNvSpPr txBox="1"/>
          <p:nvPr/>
        </p:nvSpPr>
        <p:spPr>
          <a:xfrm>
            <a:off x="8935679" y="3254940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8" name="PoljeZBesedilom 137">
            <a:extLst>
              <a:ext uri="{FF2B5EF4-FFF2-40B4-BE49-F238E27FC236}">
                <a16:creationId xmlns:a16="http://schemas.microsoft.com/office/drawing/2014/main" id="{8DF3938B-A044-4DEF-B8D9-40113B14DDD4}"/>
              </a:ext>
            </a:extLst>
          </p:cNvPr>
          <p:cNvSpPr txBox="1"/>
          <p:nvPr/>
        </p:nvSpPr>
        <p:spPr>
          <a:xfrm>
            <a:off x="9702732" y="4183891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9" name="PoljeZBesedilom 138">
            <a:extLst>
              <a:ext uri="{FF2B5EF4-FFF2-40B4-BE49-F238E27FC236}">
                <a16:creationId xmlns:a16="http://schemas.microsoft.com/office/drawing/2014/main" id="{0CF618BD-D7EA-4592-9F3B-F0CB25DAE8CF}"/>
              </a:ext>
            </a:extLst>
          </p:cNvPr>
          <p:cNvSpPr txBox="1"/>
          <p:nvPr/>
        </p:nvSpPr>
        <p:spPr>
          <a:xfrm>
            <a:off x="9244276" y="5000795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2340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lipsa 36">
            <a:extLst>
              <a:ext uri="{FF2B5EF4-FFF2-40B4-BE49-F238E27FC236}">
                <a16:creationId xmlns:a16="http://schemas.microsoft.com/office/drawing/2014/main" id="{D2AF55BC-3524-4FED-98CB-45CB38949DE1}"/>
              </a:ext>
            </a:extLst>
          </p:cNvPr>
          <p:cNvSpPr/>
          <p:nvPr/>
        </p:nvSpPr>
        <p:spPr>
          <a:xfrm>
            <a:off x="7405816" y="5314797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891C7E0E-9951-4113-A81A-FDC97AC4EAA1}"/>
              </a:ext>
            </a:extLst>
          </p:cNvPr>
          <p:cNvSpPr txBox="1"/>
          <p:nvPr/>
        </p:nvSpPr>
        <p:spPr>
          <a:xfrm>
            <a:off x="7405816" y="543338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76DDAB53-5356-40B2-A211-FB21C754C3BB}"/>
              </a:ext>
            </a:extLst>
          </p:cNvPr>
          <p:cNvSpPr/>
          <p:nvPr/>
        </p:nvSpPr>
        <p:spPr>
          <a:xfrm>
            <a:off x="8255504" y="5314797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0FA4075C-8789-4E0B-9D23-F3EAC075FE59}"/>
              </a:ext>
            </a:extLst>
          </p:cNvPr>
          <p:cNvSpPr txBox="1"/>
          <p:nvPr/>
        </p:nvSpPr>
        <p:spPr>
          <a:xfrm>
            <a:off x="8255504" y="543338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u: 1</a:t>
            </a:r>
          </a:p>
        </p:txBody>
      </p:sp>
      <p:sp>
        <p:nvSpPr>
          <p:cNvPr id="44" name="Elipsa 43">
            <a:extLst>
              <a:ext uri="{FF2B5EF4-FFF2-40B4-BE49-F238E27FC236}">
                <a16:creationId xmlns:a16="http://schemas.microsoft.com/office/drawing/2014/main" id="{CF4BEC3D-9AAB-4A6E-B7D1-63211144091E}"/>
              </a:ext>
            </a:extLst>
          </p:cNvPr>
          <p:cNvSpPr/>
          <p:nvPr/>
        </p:nvSpPr>
        <p:spPr>
          <a:xfrm>
            <a:off x="9283763" y="5333783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83F90B2E-8025-4895-91EE-A42293E38371}"/>
              </a:ext>
            </a:extLst>
          </p:cNvPr>
          <p:cNvSpPr txBox="1"/>
          <p:nvPr/>
        </p:nvSpPr>
        <p:spPr>
          <a:xfrm>
            <a:off x="9283763" y="542895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1</a:t>
            </a:r>
          </a:p>
        </p:txBody>
      </p:sp>
      <p:sp>
        <p:nvSpPr>
          <p:cNvPr id="47" name="Elipsa 46">
            <a:extLst>
              <a:ext uri="{FF2B5EF4-FFF2-40B4-BE49-F238E27FC236}">
                <a16:creationId xmlns:a16="http://schemas.microsoft.com/office/drawing/2014/main" id="{EFB3FC74-93CE-4BD8-BCD2-2BACE73FC294}"/>
              </a:ext>
            </a:extLst>
          </p:cNvPr>
          <p:cNvSpPr/>
          <p:nvPr/>
        </p:nvSpPr>
        <p:spPr>
          <a:xfrm>
            <a:off x="10111219" y="5342251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BDA17CBF-2B49-42D9-8744-14B733470C6B}"/>
              </a:ext>
            </a:extLst>
          </p:cNvPr>
          <p:cNvSpPr txBox="1"/>
          <p:nvPr/>
        </p:nvSpPr>
        <p:spPr>
          <a:xfrm>
            <a:off x="10111219" y="543338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1</a:t>
            </a:r>
          </a:p>
        </p:txBody>
      </p:sp>
      <p:sp>
        <p:nvSpPr>
          <p:cNvPr id="49" name="Elipsa 48">
            <a:extLst>
              <a:ext uri="{FF2B5EF4-FFF2-40B4-BE49-F238E27FC236}">
                <a16:creationId xmlns:a16="http://schemas.microsoft.com/office/drawing/2014/main" id="{1D09A4B3-BFD1-4D3D-A4DD-C0A481F36774}"/>
              </a:ext>
            </a:extLst>
          </p:cNvPr>
          <p:cNvSpPr/>
          <p:nvPr/>
        </p:nvSpPr>
        <p:spPr>
          <a:xfrm>
            <a:off x="881436" y="4447704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8875D164-FD0B-4D62-9CA4-65FAF911B9DA}"/>
              </a:ext>
            </a:extLst>
          </p:cNvPr>
          <p:cNvSpPr txBox="1"/>
          <p:nvPr/>
        </p:nvSpPr>
        <p:spPr>
          <a:xfrm>
            <a:off x="881436" y="454287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1</a:t>
            </a:r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DF662467-4F7A-4946-BD95-46D0097C748A}"/>
              </a:ext>
            </a:extLst>
          </p:cNvPr>
          <p:cNvSpPr/>
          <p:nvPr/>
        </p:nvSpPr>
        <p:spPr>
          <a:xfrm>
            <a:off x="1776632" y="4469810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PoljeZBesedilom 52">
            <a:extLst>
              <a:ext uri="{FF2B5EF4-FFF2-40B4-BE49-F238E27FC236}">
                <a16:creationId xmlns:a16="http://schemas.microsoft.com/office/drawing/2014/main" id="{85A908F3-6E00-44D7-8360-D40FDC5B9EC7}"/>
              </a:ext>
            </a:extLst>
          </p:cNvPr>
          <p:cNvSpPr txBox="1"/>
          <p:nvPr/>
        </p:nvSpPr>
        <p:spPr>
          <a:xfrm>
            <a:off x="1776632" y="456094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2</a:t>
            </a:r>
          </a:p>
        </p:txBody>
      </p:sp>
      <p:sp>
        <p:nvSpPr>
          <p:cNvPr id="56" name="Elipsa 55">
            <a:extLst>
              <a:ext uri="{FF2B5EF4-FFF2-40B4-BE49-F238E27FC236}">
                <a16:creationId xmlns:a16="http://schemas.microsoft.com/office/drawing/2014/main" id="{F3C42586-B2C7-418E-A669-DD77D7D70C8F}"/>
              </a:ext>
            </a:extLst>
          </p:cNvPr>
          <p:cNvSpPr/>
          <p:nvPr/>
        </p:nvSpPr>
        <p:spPr>
          <a:xfrm>
            <a:off x="5109097" y="4457438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CD15FE9B-18E7-4E94-91E0-3B135B0DCD63}"/>
              </a:ext>
            </a:extLst>
          </p:cNvPr>
          <p:cNvSpPr txBox="1"/>
          <p:nvPr/>
        </p:nvSpPr>
        <p:spPr>
          <a:xfrm>
            <a:off x="5119607" y="454856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 2</a:t>
            </a:r>
          </a:p>
        </p:txBody>
      </p:sp>
      <p:sp>
        <p:nvSpPr>
          <p:cNvPr id="58" name="Elipsa 57">
            <a:extLst>
              <a:ext uri="{FF2B5EF4-FFF2-40B4-BE49-F238E27FC236}">
                <a16:creationId xmlns:a16="http://schemas.microsoft.com/office/drawing/2014/main" id="{9D88D198-E498-4D31-AAC8-6EA91478BC84}"/>
              </a:ext>
            </a:extLst>
          </p:cNvPr>
          <p:cNvSpPr/>
          <p:nvPr/>
        </p:nvSpPr>
        <p:spPr>
          <a:xfrm>
            <a:off x="5936553" y="4464563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PoljeZBesedilom 58">
            <a:extLst>
              <a:ext uri="{FF2B5EF4-FFF2-40B4-BE49-F238E27FC236}">
                <a16:creationId xmlns:a16="http://schemas.microsoft.com/office/drawing/2014/main" id="{7EDF0083-1E41-4C43-BAF9-5F6A311F6D9D}"/>
              </a:ext>
            </a:extLst>
          </p:cNvPr>
          <p:cNvSpPr txBox="1"/>
          <p:nvPr/>
        </p:nvSpPr>
        <p:spPr>
          <a:xfrm>
            <a:off x="5936553" y="455569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2</a:t>
            </a:r>
          </a:p>
        </p:txBody>
      </p:sp>
      <p:sp>
        <p:nvSpPr>
          <p:cNvPr id="60" name="Elipsa 59">
            <a:extLst>
              <a:ext uri="{FF2B5EF4-FFF2-40B4-BE49-F238E27FC236}">
                <a16:creationId xmlns:a16="http://schemas.microsoft.com/office/drawing/2014/main" id="{3C4F26FC-920A-49AB-ACFC-937F82D5E74B}"/>
              </a:ext>
            </a:extLst>
          </p:cNvPr>
          <p:cNvSpPr/>
          <p:nvPr/>
        </p:nvSpPr>
        <p:spPr>
          <a:xfrm>
            <a:off x="6841766" y="4583873"/>
            <a:ext cx="525409" cy="4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id="{36DC511E-FDD7-4061-B88B-75322C17C3EA}"/>
              </a:ext>
            </a:extLst>
          </p:cNvPr>
          <p:cNvSpPr txBox="1"/>
          <p:nvPr/>
        </p:nvSpPr>
        <p:spPr>
          <a:xfrm>
            <a:off x="6841766" y="467500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o: 2</a:t>
            </a:r>
          </a:p>
        </p:txBody>
      </p:sp>
      <p:sp>
        <p:nvSpPr>
          <p:cNvPr id="62" name="Elipsa 61">
            <a:extLst>
              <a:ext uri="{FF2B5EF4-FFF2-40B4-BE49-F238E27FC236}">
                <a16:creationId xmlns:a16="http://schemas.microsoft.com/office/drawing/2014/main" id="{2CB4C880-AEFA-4CB8-8F99-4BEA98CD41ED}"/>
              </a:ext>
            </a:extLst>
          </p:cNvPr>
          <p:cNvSpPr/>
          <p:nvPr/>
        </p:nvSpPr>
        <p:spPr>
          <a:xfrm>
            <a:off x="10726213" y="451520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id="{7A96B25C-2DA7-4D53-908A-4E32F1C92267}"/>
              </a:ext>
            </a:extLst>
          </p:cNvPr>
          <p:cNvSpPr txBox="1"/>
          <p:nvPr/>
        </p:nvSpPr>
        <p:spPr>
          <a:xfrm>
            <a:off x="10726213" y="4633790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k: 3</a:t>
            </a:r>
          </a:p>
        </p:txBody>
      </p:sp>
      <p:sp>
        <p:nvSpPr>
          <p:cNvPr id="64" name="Elipsa 63">
            <a:extLst>
              <a:ext uri="{FF2B5EF4-FFF2-40B4-BE49-F238E27FC236}">
                <a16:creationId xmlns:a16="http://schemas.microsoft.com/office/drawing/2014/main" id="{C80200A5-2935-4AA8-AD19-A24F9349E9AE}"/>
              </a:ext>
            </a:extLst>
          </p:cNvPr>
          <p:cNvSpPr/>
          <p:nvPr/>
        </p:nvSpPr>
        <p:spPr>
          <a:xfrm>
            <a:off x="2418946" y="360992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PoljeZBesedilom 64">
            <a:extLst>
              <a:ext uri="{FF2B5EF4-FFF2-40B4-BE49-F238E27FC236}">
                <a16:creationId xmlns:a16="http://schemas.microsoft.com/office/drawing/2014/main" id="{843A3E53-C2E4-43EB-A23A-597FAC692889}"/>
              </a:ext>
            </a:extLst>
          </p:cNvPr>
          <p:cNvSpPr txBox="1"/>
          <p:nvPr/>
        </p:nvSpPr>
        <p:spPr>
          <a:xfrm>
            <a:off x="2418946" y="372850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4</a:t>
            </a:r>
          </a:p>
        </p:txBody>
      </p:sp>
      <p:sp>
        <p:nvSpPr>
          <p:cNvPr id="66" name="Elipsa 65">
            <a:extLst>
              <a:ext uri="{FF2B5EF4-FFF2-40B4-BE49-F238E27FC236}">
                <a16:creationId xmlns:a16="http://schemas.microsoft.com/office/drawing/2014/main" id="{D16A46ED-0880-46D3-9263-CEF8487687AE}"/>
              </a:ext>
            </a:extLst>
          </p:cNvPr>
          <p:cNvSpPr/>
          <p:nvPr/>
        </p:nvSpPr>
        <p:spPr>
          <a:xfrm>
            <a:off x="3467996" y="339049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PoljeZBesedilom 66">
            <a:extLst>
              <a:ext uri="{FF2B5EF4-FFF2-40B4-BE49-F238E27FC236}">
                <a16:creationId xmlns:a16="http://schemas.microsoft.com/office/drawing/2014/main" id="{78EA761C-ECD0-414F-9116-E21C05DC0A52}"/>
              </a:ext>
            </a:extLst>
          </p:cNvPr>
          <p:cNvSpPr txBox="1"/>
          <p:nvPr/>
        </p:nvSpPr>
        <p:spPr>
          <a:xfrm>
            <a:off x="3467996" y="351311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 ': 4</a:t>
            </a:r>
          </a:p>
        </p:txBody>
      </p:sp>
      <p:sp>
        <p:nvSpPr>
          <p:cNvPr id="68" name="Elipsa 67">
            <a:extLst>
              <a:ext uri="{FF2B5EF4-FFF2-40B4-BE49-F238E27FC236}">
                <a16:creationId xmlns:a16="http://schemas.microsoft.com/office/drawing/2014/main" id="{2935696F-83D7-4F48-BE77-5D6D35E3872F}"/>
              </a:ext>
            </a:extLst>
          </p:cNvPr>
          <p:cNvSpPr/>
          <p:nvPr/>
        </p:nvSpPr>
        <p:spPr>
          <a:xfrm>
            <a:off x="4371165" y="3402850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PoljeZBesedilom 68">
            <a:extLst>
              <a:ext uri="{FF2B5EF4-FFF2-40B4-BE49-F238E27FC236}">
                <a16:creationId xmlns:a16="http://schemas.microsoft.com/office/drawing/2014/main" id="{1106B21E-343E-4882-9B41-79EB0B453B96}"/>
              </a:ext>
            </a:extLst>
          </p:cNvPr>
          <p:cNvSpPr txBox="1"/>
          <p:nvPr/>
        </p:nvSpPr>
        <p:spPr>
          <a:xfrm>
            <a:off x="4371165" y="3525476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4</a:t>
            </a:r>
          </a:p>
        </p:txBody>
      </p:sp>
      <p:sp>
        <p:nvSpPr>
          <p:cNvPr id="70" name="Elipsa 69">
            <a:extLst>
              <a:ext uri="{FF2B5EF4-FFF2-40B4-BE49-F238E27FC236}">
                <a16:creationId xmlns:a16="http://schemas.microsoft.com/office/drawing/2014/main" id="{DF8C4DCF-E2A9-406F-8BC1-008047986632}"/>
              </a:ext>
            </a:extLst>
          </p:cNvPr>
          <p:cNvSpPr/>
          <p:nvPr/>
        </p:nvSpPr>
        <p:spPr>
          <a:xfrm>
            <a:off x="8746610" y="3806956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PoljeZBesedilom 70">
            <a:extLst>
              <a:ext uri="{FF2B5EF4-FFF2-40B4-BE49-F238E27FC236}">
                <a16:creationId xmlns:a16="http://schemas.microsoft.com/office/drawing/2014/main" id="{D734ECB0-C526-4F14-938E-D6487A133EC6}"/>
              </a:ext>
            </a:extLst>
          </p:cNvPr>
          <p:cNvSpPr txBox="1"/>
          <p:nvPr/>
        </p:nvSpPr>
        <p:spPr>
          <a:xfrm>
            <a:off x="8746610" y="3929582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5</a:t>
            </a:r>
          </a:p>
        </p:txBody>
      </p:sp>
      <p:sp>
        <p:nvSpPr>
          <p:cNvPr id="72" name="Elipsa 71">
            <a:extLst>
              <a:ext uri="{FF2B5EF4-FFF2-40B4-BE49-F238E27FC236}">
                <a16:creationId xmlns:a16="http://schemas.microsoft.com/office/drawing/2014/main" id="{D4E06204-63B9-4C74-9716-B3727CE839C8}"/>
              </a:ext>
            </a:extLst>
          </p:cNvPr>
          <p:cNvSpPr/>
          <p:nvPr/>
        </p:nvSpPr>
        <p:spPr>
          <a:xfrm>
            <a:off x="7826259" y="4502834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PoljeZBesedilom 72">
            <a:extLst>
              <a:ext uri="{FF2B5EF4-FFF2-40B4-BE49-F238E27FC236}">
                <a16:creationId xmlns:a16="http://schemas.microsoft.com/office/drawing/2014/main" id="{40B5E830-E48F-4C08-BBDF-7435B2F95173}"/>
              </a:ext>
            </a:extLst>
          </p:cNvPr>
          <p:cNvSpPr txBox="1"/>
          <p:nvPr/>
        </p:nvSpPr>
        <p:spPr>
          <a:xfrm>
            <a:off x="7836769" y="4621418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4D2C7895-DC10-49D3-B4F1-602D586C8F95}"/>
              </a:ext>
            </a:extLst>
          </p:cNvPr>
          <p:cNvCxnSpPr>
            <a:cxnSpLocks/>
            <a:stCxn id="37" idx="0"/>
            <a:endCxn id="72" idx="3"/>
          </p:cNvCxnSpPr>
          <p:nvPr/>
        </p:nvCxnSpPr>
        <p:spPr>
          <a:xfrm flipV="1">
            <a:off x="7668521" y="4951120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52A9CEC9-9E26-4739-88A3-73AD8C8B13DF}"/>
              </a:ext>
            </a:extLst>
          </p:cNvPr>
          <p:cNvCxnSpPr>
            <a:cxnSpLocks/>
            <a:stCxn id="40" idx="0"/>
            <a:endCxn id="72" idx="5"/>
          </p:cNvCxnSpPr>
          <p:nvPr/>
        </p:nvCxnSpPr>
        <p:spPr>
          <a:xfrm flipH="1" flipV="1">
            <a:off x="8274724" y="4951120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ipsa 35">
            <a:extLst>
              <a:ext uri="{FF2B5EF4-FFF2-40B4-BE49-F238E27FC236}">
                <a16:creationId xmlns:a16="http://schemas.microsoft.com/office/drawing/2014/main" id="{9F5C1047-470E-4008-94DF-0BF74814A3F7}"/>
              </a:ext>
            </a:extLst>
          </p:cNvPr>
          <p:cNvSpPr/>
          <p:nvPr/>
        </p:nvSpPr>
        <p:spPr>
          <a:xfrm>
            <a:off x="9673252" y="453445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9890E2FD-BF41-489F-854B-86E3F43AE6EC}"/>
              </a:ext>
            </a:extLst>
          </p:cNvPr>
          <p:cNvSpPr txBox="1"/>
          <p:nvPr/>
        </p:nvSpPr>
        <p:spPr>
          <a:xfrm>
            <a:off x="9683762" y="465303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1" name="Raven povezovalnik 40">
            <a:extLst>
              <a:ext uri="{FF2B5EF4-FFF2-40B4-BE49-F238E27FC236}">
                <a16:creationId xmlns:a16="http://schemas.microsoft.com/office/drawing/2014/main" id="{20B90BCC-0778-4717-922A-7046F1355307}"/>
              </a:ext>
            </a:extLst>
          </p:cNvPr>
          <p:cNvCxnSpPr>
            <a:endCxn id="36" idx="3"/>
          </p:cNvCxnSpPr>
          <p:nvPr/>
        </p:nvCxnSpPr>
        <p:spPr>
          <a:xfrm flipV="1">
            <a:off x="9515514" y="4982739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en povezovalnik 42">
            <a:extLst>
              <a:ext uri="{FF2B5EF4-FFF2-40B4-BE49-F238E27FC236}">
                <a16:creationId xmlns:a16="http://schemas.microsoft.com/office/drawing/2014/main" id="{B7EBC2D8-F01C-4A90-A7C9-E12409C0BEA7}"/>
              </a:ext>
            </a:extLst>
          </p:cNvPr>
          <p:cNvCxnSpPr>
            <a:endCxn id="36" idx="5"/>
          </p:cNvCxnSpPr>
          <p:nvPr/>
        </p:nvCxnSpPr>
        <p:spPr>
          <a:xfrm flipH="1" flipV="1">
            <a:off x="10121717" y="4982739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a 45">
            <a:extLst>
              <a:ext uri="{FF2B5EF4-FFF2-40B4-BE49-F238E27FC236}">
                <a16:creationId xmlns:a16="http://schemas.microsoft.com/office/drawing/2014/main" id="{18BF8B2C-4B80-46A1-A0AD-F0628A4968D5}"/>
              </a:ext>
            </a:extLst>
          </p:cNvPr>
          <p:cNvSpPr/>
          <p:nvPr/>
        </p:nvSpPr>
        <p:spPr>
          <a:xfrm>
            <a:off x="1333572" y="360992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9223EB9C-D98F-40AA-8F11-474F7A1442B6}"/>
              </a:ext>
            </a:extLst>
          </p:cNvPr>
          <p:cNvSpPr txBox="1"/>
          <p:nvPr/>
        </p:nvSpPr>
        <p:spPr>
          <a:xfrm>
            <a:off x="1344082" y="3728507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54" name="Raven povezovalnik 53">
            <a:extLst>
              <a:ext uri="{FF2B5EF4-FFF2-40B4-BE49-F238E27FC236}">
                <a16:creationId xmlns:a16="http://schemas.microsoft.com/office/drawing/2014/main" id="{D2BE8489-4852-4F0D-9531-8A08854223F7}"/>
              </a:ext>
            </a:extLst>
          </p:cNvPr>
          <p:cNvCxnSpPr>
            <a:cxnSpLocks/>
            <a:stCxn id="49" idx="0"/>
            <a:endCxn id="46" idx="3"/>
          </p:cNvCxnSpPr>
          <p:nvPr/>
        </p:nvCxnSpPr>
        <p:spPr>
          <a:xfrm flipV="1">
            <a:off x="1144141" y="4058209"/>
            <a:ext cx="266375" cy="389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en povezovalnik 54">
            <a:extLst>
              <a:ext uri="{FF2B5EF4-FFF2-40B4-BE49-F238E27FC236}">
                <a16:creationId xmlns:a16="http://schemas.microsoft.com/office/drawing/2014/main" id="{DCC445AD-D6E7-47BA-9D30-73871284878C}"/>
              </a:ext>
            </a:extLst>
          </p:cNvPr>
          <p:cNvCxnSpPr>
            <a:cxnSpLocks/>
            <a:stCxn id="52" idx="0"/>
            <a:endCxn id="46" idx="5"/>
          </p:cNvCxnSpPr>
          <p:nvPr/>
        </p:nvCxnSpPr>
        <p:spPr>
          <a:xfrm flipH="1" flipV="1">
            <a:off x="1782037" y="4058209"/>
            <a:ext cx="257300" cy="411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a 73">
            <a:extLst>
              <a:ext uri="{FF2B5EF4-FFF2-40B4-BE49-F238E27FC236}">
                <a16:creationId xmlns:a16="http://schemas.microsoft.com/office/drawing/2014/main" id="{CC41E31E-3B6C-4526-88FC-42AC191684FE}"/>
              </a:ext>
            </a:extLst>
          </p:cNvPr>
          <p:cNvSpPr/>
          <p:nvPr/>
        </p:nvSpPr>
        <p:spPr>
          <a:xfrm>
            <a:off x="5515985" y="3660258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PoljeZBesedilom 74">
            <a:extLst>
              <a:ext uri="{FF2B5EF4-FFF2-40B4-BE49-F238E27FC236}">
                <a16:creationId xmlns:a16="http://schemas.microsoft.com/office/drawing/2014/main" id="{ACD254F2-2ECA-41AF-B36A-FC0C1C3AC7CE}"/>
              </a:ext>
            </a:extLst>
          </p:cNvPr>
          <p:cNvSpPr txBox="1"/>
          <p:nvPr/>
        </p:nvSpPr>
        <p:spPr>
          <a:xfrm>
            <a:off x="5526495" y="3778842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76" name="Raven povezovalnik 75">
            <a:extLst>
              <a:ext uri="{FF2B5EF4-FFF2-40B4-BE49-F238E27FC236}">
                <a16:creationId xmlns:a16="http://schemas.microsoft.com/office/drawing/2014/main" id="{428149EB-686C-4815-862B-10F6985E3C61}"/>
              </a:ext>
            </a:extLst>
          </p:cNvPr>
          <p:cNvCxnSpPr>
            <a:endCxn id="74" idx="3"/>
          </p:cNvCxnSpPr>
          <p:nvPr/>
        </p:nvCxnSpPr>
        <p:spPr>
          <a:xfrm flipV="1">
            <a:off x="5358247" y="4108544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aven povezovalnik 76">
            <a:extLst>
              <a:ext uri="{FF2B5EF4-FFF2-40B4-BE49-F238E27FC236}">
                <a16:creationId xmlns:a16="http://schemas.microsoft.com/office/drawing/2014/main" id="{2B172B70-91A5-4AFA-8B95-62B476C431B0}"/>
              </a:ext>
            </a:extLst>
          </p:cNvPr>
          <p:cNvCxnSpPr>
            <a:endCxn id="74" idx="5"/>
          </p:cNvCxnSpPr>
          <p:nvPr/>
        </p:nvCxnSpPr>
        <p:spPr>
          <a:xfrm flipH="1" flipV="1">
            <a:off x="5964450" y="4108544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Elipsa 81">
            <a:extLst>
              <a:ext uri="{FF2B5EF4-FFF2-40B4-BE49-F238E27FC236}">
                <a16:creationId xmlns:a16="http://schemas.microsoft.com/office/drawing/2014/main" id="{79EB858B-EA58-45FE-9B3A-82ECB2C068B3}"/>
              </a:ext>
            </a:extLst>
          </p:cNvPr>
          <p:cNvSpPr/>
          <p:nvPr/>
        </p:nvSpPr>
        <p:spPr>
          <a:xfrm>
            <a:off x="7228512" y="374245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PoljeZBesedilom 82">
            <a:extLst>
              <a:ext uri="{FF2B5EF4-FFF2-40B4-BE49-F238E27FC236}">
                <a16:creationId xmlns:a16="http://schemas.microsoft.com/office/drawing/2014/main" id="{D488B0A6-3D6C-4E30-A3EF-43A6E282E9A7}"/>
              </a:ext>
            </a:extLst>
          </p:cNvPr>
          <p:cNvSpPr txBox="1"/>
          <p:nvPr/>
        </p:nvSpPr>
        <p:spPr>
          <a:xfrm>
            <a:off x="7239022" y="386104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84" name="Raven povezovalnik 83">
            <a:extLst>
              <a:ext uri="{FF2B5EF4-FFF2-40B4-BE49-F238E27FC236}">
                <a16:creationId xmlns:a16="http://schemas.microsoft.com/office/drawing/2014/main" id="{CEBFE457-5008-4E77-9867-94732464CC68}"/>
              </a:ext>
            </a:extLst>
          </p:cNvPr>
          <p:cNvCxnSpPr>
            <a:endCxn id="82" idx="3"/>
          </p:cNvCxnSpPr>
          <p:nvPr/>
        </p:nvCxnSpPr>
        <p:spPr>
          <a:xfrm flipV="1">
            <a:off x="7070774" y="4190745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aven povezovalnik 84">
            <a:extLst>
              <a:ext uri="{FF2B5EF4-FFF2-40B4-BE49-F238E27FC236}">
                <a16:creationId xmlns:a16="http://schemas.microsoft.com/office/drawing/2014/main" id="{A7DA53BC-14EF-4DD4-9934-4F4E5CB6647D}"/>
              </a:ext>
            </a:extLst>
          </p:cNvPr>
          <p:cNvCxnSpPr>
            <a:endCxn id="82" idx="5"/>
          </p:cNvCxnSpPr>
          <p:nvPr/>
        </p:nvCxnSpPr>
        <p:spPr>
          <a:xfrm flipH="1" flipV="1">
            <a:off x="7676977" y="4190745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ipsa 77">
            <a:extLst>
              <a:ext uri="{FF2B5EF4-FFF2-40B4-BE49-F238E27FC236}">
                <a16:creationId xmlns:a16="http://schemas.microsoft.com/office/drawing/2014/main" id="{3436C647-ECE2-461C-965D-9F025434ED57}"/>
              </a:ext>
            </a:extLst>
          </p:cNvPr>
          <p:cNvSpPr/>
          <p:nvPr/>
        </p:nvSpPr>
        <p:spPr>
          <a:xfrm>
            <a:off x="10163416" y="373985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PoljeZBesedilom 78">
            <a:extLst>
              <a:ext uri="{FF2B5EF4-FFF2-40B4-BE49-F238E27FC236}">
                <a16:creationId xmlns:a16="http://schemas.microsoft.com/office/drawing/2014/main" id="{3B62304F-7731-4CD3-BB46-06C754909F65}"/>
              </a:ext>
            </a:extLst>
          </p:cNvPr>
          <p:cNvSpPr txBox="1"/>
          <p:nvPr/>
        </p:nvSpPr>
        <p:spPr>
          <a:xfrm>
            <a:off x="10173926" y="385843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80" name="Raven povezovalnik 79">
            <a:extLst>
              <a:ext uri="{FF2B5EF4-FFF2-40B4-BE49-F238E27FC236}">
                <a16:creationId xmlns:a16="http://schemas.microsoft.com/office/drawing/2014/main" id="{549519FD-D892-4127-96BB-D6FBFA4ED97D}"/>
              </a:ext>
            </a:extLst>
          </p:cNvPr>
          <p:cNvCxnSpPr>
            <a:endCxn id="78" idx="3"/>
          </p:cNvCxnSpPr>
          <p:nvPr/>
        </p:nvCxnSpPr>
        <p:spPr>
          <a:xfrm flipV="1">
            <a:off x="10005678" y="4188141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aven povezovalnik 80">
            <a:extLst>
              <a:ext uri="{FF2B5EF4-FFF2-40B4-BE49-F238E27FC236}">
                <a16:creationId xmlns:a16="http://schemas.microsoft.com/office/drawing/2014/main" id="{E1F9C3C3-4F60-42C4-8025-3720C32D377E}"/>
              </a:ext>
            </a:extLst>
          </p:cNvPr>
          <p:cNvCxnSpPr>
            <a:endCxn id="78" idx="5"/>
          </p:cNvCxnSpPr>
          <p:nvPr/>
        </p:nvCxnSpPr>
        <p:spPr>
          <a:xfrm flipH="1" flipV="1">
            <a:off x="10611881" y="4188141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ipsa 85">
            <a:extLst>
              <a:ext uri="{FF2B5EF4-FFF2-40B4-BE49-F238E27FC236}">
                <a16:creationId xmlns:a16="http://schemas.microsoft.com/office/drawing/2014/main" id="{E7FF0F4A-5D98-4596-B19F-3DEC1514D830}"/>
              </a:ext>
            </a:extLst>
          </p:cNvPr>
          <p:cNvSpPr/>
          <p:nvPr/>
        </p:nvSpPr>
        <p:spPr>
          <a:xfrm>
            <a:off x="1868522" y="281988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PoljeZBesedilom 86">
            <a:extLst>
              <a:ext uri="{FF2B5EF4-FFF2-40B4-BE49-F238E27FC236}">
                <a16:creationId xmlns:a16="http://schemas.microsoft.com/office/drawing/2014/main" id="{3176A816-6231-404D-BCED-A873CB51ECF6}"/>
              </a:ext>
            </a:extLst>
          </p:cNvPr>
          <p:cNvSpPr txBox="1"/>
          <p:nvPr/>
        </p:nvSpPr>
        <p:spPr>
          <a:xfrm>
            <a:off x="1879032" y="293846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88" name="Raven povezovalnik 87">
            <a:extLst>
              <a:ext uri="{FF2B5EF4-FFF2-40B4-BE49-F238E27FC236}">
                <a16:creationId xmlns:a16="http://schemas.microsoft.com/office/drawing/2014/main" id="{0F3B2992-095E-445B-BBF7-94A0DBE2F6EB}"/>
              </a:ext>
            </a:extLst>
          </p:cNvPr>
          <p:cNvCxnSpPr>
            <a:cxnSpLocks/>
            <a:endCxn id="86" idx="3"/>
          </p:cNvCxnSpPr>
          <p:nvPr/>
        </p:nvCxnSpPr>
        <p:spPr>
          <a:xfrm flipV="1">
            <a:off x="1710784" y="3268171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aven povezovalnik 88">
            <a:extLst>
              <a:ext uri="{FF2B5EF4-FFF2-40B4-BE49-F238E27FC236}">
                <a16:creationId xmlns:a16="http://schemas.microsoft.com/office/drawing/2014/main" id="{A141176F-E229-4902-9376-49A866CD69E8}"/>
              </a:ext>
            </a:extLst>
          </p:cNvPr>
          <p:cNvCxnSpPr>
            <a:cxnSpLocks/>
            <a:endCxn id="86" idx="5"/>
          </p:cNvCxnSpPr>
          <p:nvPr/>
        </p:nvCxnSpPr>
        <p:spPr>
          <a:xfrm flipH="1" flipV="1">
            <a:off x="2316987" y="3268171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Elipsa 89">
            <a:extLst>
              <a:ext uri="{FF2B5EF4-FFF2-40B4-BE49-F238E27FC236}">
                <a16:creationId xmlns:a16="http://schemas.microsoft.com/office/drawing/2014/main" id="{95FC367E-F298-48B7-BCEA-3FC745489334}"/>
              </a:ext>
            </a:extLst>
          </p:cNvPr>
          <p:cNvSpPr/>
          <p:nvPr/>
        </p:nvSpPr>
        <p:spPr>
          <a:xfrm>
            <a:off x="3925708" y="2599443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PoljeZBesedilom 90">
            <a:extLst>
              <a:ext uri="{FF2B5EF4-FFF2-40B4-BE49-F238E27FC236}">
                <a16:creationId xmlns:a16="http://schemas.microsoft.com/office/drawing/2014/main" id="{88752944-C9FE-4BE1-86F0-78A743A68E15}"/>
              </a:ext>
            </a:extLst>
          </p:cNvPr>
          <p:cNvSpPr txBox="1"/>
          <p:nvPr/>
        </p:nvSpPr>
        <p:spPr>
          <a:xfrm>
            <a:off x="3905859" y="270815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92" name="Raven povezovalnik 91">
            <a:extLst>
              <a:ext uri="{FF2B5EF4-FFF2-40B4-BE49-F238E27FC236}">
                <a16:creationId xmlns:a16="http://schemas.microsoft.com/office/drawing/2014/main" id="{150F8217-CE14-4E8C-B2D6-347A889B6608}"/>
              </a:ext>
            </a:extLst>
          </p:cNvPr>
          <p:cNvCxnSpPr>
            <a:cxnSpLocks/>
          </p:cNvCxnSpPr>
          <p:nvPr/>
        </p:nvCxnSpPr>
        <p:spPr>
          <a:xfrm flipV="1">
            <a:off x="3737611" y="3037857"/>
            <a:ext cx="234682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aven povezovalnik 92">
            <a:extLst>
              <a:ext uri="{FF2B5EF4-FFF2-40B4-BE49-F238E27FC236}">
                <a16:creationId xmlns:a16="http://schemas.microsoft.com/office/drawing/2014/main" id="{2B341466-46D6-4D0C-A6A4-FEB9EA25B5E2}"/>
              </a:ext>
            </a:extLst>
          </p:cNvPr>
          <p:cNvCxnSpPr>
            <a:cxnSpLocks/>
          </p:cNvCxnSpPr>
          <p:nvPr/>
        </p:nvCxnSpPr>
        <p:spPr>
          <a:xfrm flipH="1" flipV="1">
            <a:off x="4343814" y="3037857"/>
            <a:ext cx="243485" cy="363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Elipsa 93">
            <a:extLst>
              <a:ext uri="{FF2B5EF4-FFF2-40B4-BE49-F238E27FC236}">
                <a16:creationId xmlns:a16="http://schemas.microsoft.com/office/drawing/2014/main" id="{F2AD1BD9-291E-4FB1-8F87-3E52A4BF3F68}"/>
              </a:ext>
            </a:extLst>
          </p:cNvPr>
          <p:cNvSpPr/>
          <p:nvPr/>
        </p:nvSpPr>
        <p:spPr>
          <a:xfrm>
            <a:off x="6379769" y="2746309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PoljeZBesedilom 94">
            <a:extLst>
              <a:ext uri="{FF2B5EF4-FFF2-40B4-BE49-F238E27FC236}">
                <a16:creationId xmlns:a16="http://schemas.microsoft.com/office/drawing/2014/main" id="{9D9864DC-7E52-4E82-95CB-C5C1CAECC784}"/>
              </a:ext>
            </a:extLst>
          </p:cNvPr>
          <p:cNvSpPr txBox="1"/>
          <p:nvPr/>
        </p:nvSpPr>
        <p:spPr>
          <a:xfrm>
            <a:off x="6390279" y="2864893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96" name="Raven povezovalnik 95">
            <a:extLst>
              <a:ext uri="{FF2B5EF4-FFF2-40B4-BE49-F238E27FC236}">
                <a16:creationId xmlns:a16="http://schemas.microsoft.com/office/drawing/2014/main" id="{98484DCE-8749-435D-BB06-AE4664C691C0}"/>
              </a:ext>
            </a:extLst>
          </p:cNvPr>
          <p:cNvCxnSpPr>
            <a:cxnSpLocks/>
            <a:stCxn id="74" idx="0"/>
          </p:cNvCxnSpPr>
          <p:nvPr/>
        </p:nvCxnSpPr>
        <p:spPr>
          <a:xfrm flipV="1">
            <a:off x="5778690" y="3057270"/>
            <a:ext cx="602769" cy="602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aven povezovalnik 96">
            <a:extLst>
              <a:ext uri="{FF2B5EF4-FFF2-40B4-BE49-F238E27FC236}">
                <a16:creationId xmlns:a16="http://schemas.microsoft.com/office/drawing/2014/main" id="{053BE0D1-5B06-4E51-9996-03CD5A1604E4}"/>
              </a:ext>
            </a:extLst>
          </p:cNvPr>
          <p:cNvCxnSpPr>
            <a:cxnSpLocks/>
            <a:stCxn id="82" idx="0"/>
            <a:endCxn id="94" idx="5"/>
          </p:cNvCxnSpPr>
          <p:nvPr/>
        </p:nvCxnSpPr>
        <p:spPr>
          <a:xfrm flipH="1" flipV="1">
            <a:off x="6828234" y="3194595"/>
            <a:ext cx="662983" cy="547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ipsa 97">
            <a:extLst>
              <a:ext uri="{FF2B5EF4-FFF2-40B4-BE49-F238E27FC236}">
                <a16:creationId xmlns:a16="http://schemas.microsoft.com/office/drawing/2014/main" id="{D7D4E654-92D0-4B22-915D-6120E7D024F7}"/>
              </a:ext>
            </a:extLst>
          </p:cNvPr>
          <p:cNvSpPr/>
          <p:nvPr/>
        </p:nvSpPr>
        <p:spPr>
          <a:xfrm>
            <a:off x="9392143" y="279508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PoljeZBesedilom 98">
            <a:extLst>
              <a:ext uri="{FF2B5EF4-FFF2-40B4-BE49-F238E27FC236}">
                <a16:creationId xmlns:a16="http://schemas.microsoft.com/office/drawing/2014/main" id="{8B14D774-3F35-417A-859F-28708E636613}"/>
              </a:ext>
            </a:extLst>
          </p:cNvPr>
          <p:cNvSpPr txBox="1"/>
          <p:nvPr/>
        </p:nvSpPr>
        <p:spPr>
          <a:xfrm>
            <a:off x="9402653" y="291366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100" name="Raven povezovalnik 99">
            <a:extLst>
              <a:ext uri="{FF2B5EF4-FFF2-40B4-BE49-F238E27FC236}">
                <a16:creationId xmlns:a16="http://schemas.microsoft.com/office/drawing/2014/main" id="{37AB6EAA-3DED-4918-B17F-98DEBD7070CD}"/>
              </a:ext>
            </a:extLst>
          </p:cNvPr>
          <p:cNvCxnSpPr>
            <a:cxnSpLocks/>
            <a:stCxn id="70" idx="0"/>
            <a:endCxn id="98" idx="3"/>
          </p:cNvCxnSpPr>
          <p:nvPr/>
        </p:nvCxnSpPr>
        <p:spPr>
          <a:xfrm flipV="1">
            <a:off x="9009315" y="3243367"/>
            <a:ext cx="459772" cy="563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aven povezovalnik 100">
            <a:extLst>
              <a:ext uri="{FF2B5EF4-FFF2-40B4-BE49-F238E27FC236}">
                <a16:creationId xmlns:a16="http://schemas.microsoft.com/office/drawing/2014/main" id="{0167FC71-1804-411B-976C-461C730E7DB3}"/>
              </a:ext>
            </a:extLst>
          </p:cNvPr>
          <p:cNvCxnSpPr>
            <a:cxnSpLocks/>
            <a:stCxn id="78" idx="0"/>
            <a:endCxn id="98" idx="5"/>
          </p:cNvCxnSpPr>
          <p:nvPr/>
        </p:nvCxnSpPr>
        <p:spPr>
          <a:xfrm flipH="1" flipV="1">
            <a:off x="9840608" y="3243367"/>
            <a:ext cx="585513" cy="496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Elipsa 101">
            <a:extLst>
              <a:ext uri="{FF2B5EF4-FFF2-40B4-BE49-F238E27FC236}">
                <a16:creationId xmlns:a16="http://schemas.microsoft.com/office/drawing/2014/main" id="{6C7BB68C-4CB6-4D5D-9455-6277150C5896}"/>
              </a:ext>
            </a:extLst>
          </p:cNvPr>
          <p:cNvSpPr/>
          <p:nvPr/>
        </p:nvSpPr>
        <p:spPr>
          <a:xfrm>
            <a:off x="2861638" y="1912261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PoljeZBesedilom 102">
            <a:extLst>
              <a:ext uri="{FF2B5EF4-FFF2-40B4-BE49-F238E27FC236}">
                <a16:creationId xmlns:a16="http://schemas.microsoft.com/office/drawing/2014/main" id="{18DF9F99-0B61-4D30-B5F1-C4A5973D8EE1}"/>
              </a:ext>
            </a:extLst>
          </p:cNvPr>
          <p:cNvSpPr txBox="1"/>
          <p:nvPr/>
        </p:nvSpPr>
        <p:spPr>
          <a:xfrm>
            <a:off x="2872148" y="2030845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cxnSp>
        <p:nvCxnSpPr>
          <p:cNvPr id="104" name="Raven povezovalnik 103">
            <a:extLst>
              <a:ext uri="{FF2B5EF4-FFF2-40B4-BE49-F238E27FC236}">
                <a16:creationId xmlns:a16="http://schemas.microsoft.com/office/drawing/2014/main" id="{CF63E230-DA08-4D02-B9AE-63C7DBEE8840}"/>
              </a:ext>
            </a:extLst>
          </p:cNvPr>
          <p:cNvCxnSpPr>
            <a:cxnSpLocks/>
            <a:stCxn id="86" idx="7"/>
            <a:endCxn id="102" idx="3"/>
          </p:cNvCxnSpPr>
          <p:nvPr/>
        </p:nvCxnSpPr>
        <p:spPr>
          <a:xfrm flipV="1">
            <a:off x="2316987" y="2360547"/>
            <a:ext cx="621595" cy="536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aven povezovalnik 104">
            <a:extLst>
              <a:ext uri="{FF2B5EF4-FFF2-40B4-BE49-F238E27FC236}">
                <a16:creationId xmlns:a16="http://schemas.microsoft.com/office/drawing/2014/main" id="{0C2D4372-9DB5-45B2-813B-F78021B6794A}"/>
              </a:ext>
            </a:extLst>
          </p:cNvPr>
          <p:cNvCxnSpPr>
            <a:cxnSpLocks/>
            <a:stCxn id="90" idx="1"/>
          </p:cNvCxnSpPr>
          <p:nvPr/>
        </p:nvCxnSpPr>
        <p:spPr>
          <a:xfrm flipH="1" flipV="1">
            <a:off x="3310103" y="2308915"/>
            <a:ext cx="692549" cy="367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Elipsa 105">
            <a:extLst>
              <a:ext uri="{FF2B5EF4-FFF2-40B4-BE49-F238E27FC236}">
                <a16:creationId xmlns:a16="http://schemas.microsoft.com/office/drawing/2014/main" id="{B9C6CEC5-10CF-451D-9D8E-34473F1413E5}"/>
              </a:ext>
            </a:extLst>
          </p:cNvPr>
          <p:cNvSpPr/>
          <p:nvPr/>
        </p:nvSpPr>
        <p:spPr>
          <a:xfrm>
            <a:off x="7939681" y="1827477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PoljeZBesedilom 106">
            <a:extLst>
              <a:ext uri="{FF2B5EF4-FFF2-40B4-BE49-F238E27FC236}">
                <a16:creationId xmlns:a16="http://schemas.microsoft.com/office/drawing/2014/main" id="{8C4B4256-FE6B-4FD8-A811-1610A4D2619D}"/>
              </a:ext>
            </a:extLst>
          </p:cNvPr>
          <p:cNvSpPr txBox="1"/>
          <p:nvPr/>
        </p:nvSpPr>
        <p:spPr>
          <a:xfrm>
            <a:off x="7950191" y="1946061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cxnSp>
        <p:nvCxnSpPr>
          <p:cNvPr id="108" name="Raven povezovalnik 107">
            <a:extLst>
              <a:ext uri="{FF2B5EF4-FFF2-40B4-BE49-F238E27FC236}">
                <a16:creationId xmlns:a16="http://schemas.microsoft.com/office/drawing/2014/main" id="{C652DA54-1437-4FF3-8285-AF49AC78B76E}"/>
              </a:ext>
            </a:extLst>
          </p:cNvPr>
          <p:cNvCxnSpPr>
            <a:cxnSpLocks/>
            <a:stCxn id="94" idx="7"/>
            <a:endCxn id="107" idx="1"/>
          </p:cNvCxnSpPr>
          <p:nvPr/>
        </p:nvCxnSpPr>
        <p:spPr>
          <a:xfrm flipV="1">
            <a:off x="6828234" y="2099950"/>
            <a:ext cx="1121957" cy="723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aven povezovalnik 108">
            <a:extLst>
              <a:ext uri="{FF2B5EF4-FFF2-40B4-BE49-F238E27FC236}">
                <a16:creationId xmlns:a16="http://schemas.microsoft.com/office/drawing/2014/main" id="{24815C87-545C-4B3E-A99B-9E188A184213}"/>
              </a:ext>
            </a:extLst>
          </p:cNvPr>
          <p:cNvCxnSpPr>
            <a:cxnSpLocks/>
            <a:stCxn id="98" idx="1"/>
            <a:endCxn id="106" idx="6"/>
          </p:cNvCxnSpPr>
          <p:nvPr/>
        </p:nvCxnSpPr>
        <p:spPr>
          <a:xfrm flipH="1" flipV="1">
            <a:off x="8465090" y="2090077"/>
            <a:ext cx="1003997" cy="781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ipsa 109">
            <a:extLst>
              <a:ext uri="{FF2B5EF4-FFF2-40B4-BE49-F238E27FC236}">
                <a16:creationId xmlns:a16="http://schemas.microsoft.com/office/drawing/2014/main" id="{EB74A49E-E4A2-40BC-8DD3-CC09D1D1C946}"/>
              </a:ext>
            </a:extLst>
          </p:cNvPr>
          <p:cNvSpPr/>
          <p:nvPr/>
        </p:nvSpPr>
        <p:spPr>
          <a:xfrm>
            <a:off x="5361601" y="695785"/>
            <a:ext cx="525409" cy="525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PoljeZBesedilom 110">
            <a:extLst>
              <a:ext uri="{FF2B5EF4-FFF2-40B4-BE49-F238E27FC236}">
                <a16:creationId xmlns:a16="http://schemas.microsoft.com/office/drawing/2014/main" id="{98DF4061-54E0-49A9-A247-DF5C3D2BA54B}"/>
              </a:ext>
            </a:extLst>
          </p:cNvPr>
          <p:cNvSpPr txBox="1"/>
          <p:nvPr/>
        </p:nvSpPr>
        <p:spPr>
          <a:xfrm>
            <a:off x="5372111" y="814369"/>
            <a:ext cx="5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cxnSp>
        <p:nvCxnSpPr>
          <p:cNvPr id="112" name="Raven povezovalnik 111">
            <a:extLst>
              <a:ext uri="{FF2B5EF4-FFF2-40B4-BE49-F238E27FC236}">
                <a16:creationId xmlns:a16="http://schemas.microsoft.com/office/drawing/2014/main" id="{CBFBFB94-A6F2-4504-9F3E-7092131B872B}"/>
              </a:ext>
            </a:extLst>
          </p:cNvPr>
          <p:cNvCxnSpPr>
            <a:cxnSpLocks/>
            <a:stCxn id="102" idx="7"/>
            <a:endCxn id="110" idx="3"/>
          </p:cNvCxnSpPr>
          <p:nvPr/>
        </p:nvCxnSpPr>
        <p:spPr>
          <a:xfrm flipV="1">
            <a:off x="3310103" y="1144071"/>
            <a:ext cx="2128442" cy="845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Raven povezovalnik 112">
            <a:extLst>
              <a:ext uri="{FF2B5EF4-FFF2-40B4-BE49-F238E27FC236}">
                <a16:creationId xmlns:a16="http://schemas.microsoft.com/office/drawing/2014/main" id="{9492AC46-6FFC-4594-ACA4-938FE9B30C6C}"/>
              </a:ext>
            </a:extLst>
          </p:cNvPr>
          <p:cNvCxnSpPr>
            <a:cxnSpLocks/>
            <a:stCxn id="106" idx="1"/>
            <a:endCxn id="110" idx="5"/>
          </p:cNvCxnSpPr>
          <p:nvPr/>
        </p:nvCxnSpPr>
        <p:spPr>
          <a:xfrm flipH="1" flipV="1">
            <a:off x="5810066" y="1144071"/>
            <a:ext cx="2206559" cy="76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PoljeZBesedilom 113">
            <a:extLst>
              <a:ext uri="{FF2B5EF4-FFF2-40B4-BE49-F238E27FC236}">
                <a16:creationId xmlns:a16="http://schemas.microsoft.com/office/drawing/2014/main" id="{1F847AB1-ABD1-4024-8A77-841DC0ABF3F6}"/>
              </a:ext>
            </a:extLst>
          </p:cNvPr>
          <p:cNvSpPr txBox="1"/>
          <p:nvPr/>
        </p:nvSpPr>
        <p:spPr>
          <a:xfrm>
            <a:off x="4136485" y="1240143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5" name="PoljeZBesedilom 114">
            <a:extLst>
              <a:ext uri="{FF2B5EF4-FFF2-40B4-BE49-F238E27FC236}">
                <a16:creationId xmlns:a16="http://schemas.microsoft.com/office/drawing/2014/main" id="{255B4F31-C156-457F-9536-4C4D18F24117}"/>
              </a:ext>
            </a:extLst>
          </p:cNvPr>
          <p:cNvSpPr txBox="1"/>
          <p:nvPr/>
        </p:nvSpPr>
        <p:spPr>
          <a:xfrm>
            <a:off x="6698572" y="1214236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6" name="PoljeZBesedilom 115">
            <a:extLst>
              <a:ext uri="{FF2B5EF4-FFF2-40B4-BE49-F238E27FC236}">
                <a16:creationId xmlns:a16="http://schemas.microsoft.com/office/drawing/2014/main" id="{BB9473B3-05B7-4581-8E55-551930AA5CE2}"/>
              </a:ext>
            </a:extLst>
          </p:cNvPr>
          <p:cNvSpPr txBox="1"/>
          <p:nvPr/>
        </p:nvSpPr>
        <p:spPr>
          <a:xfrm>
            <a:off x="2322633" y="2420939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7" name="PoljeZBesedilom 116">
            <a:extLst>
              <a:ext uri="{FF2B5EF4-FFF2-40B4-BE49-F238E27FC236}">
                <a16:creationId xmlns:a16="http://schemas.microsoft.com/office/drawing/2014/main" id="{E49E7F87-585E-482F-BC8B-2C2D14802B90}"/>
              </a:ext>
            </a:extLst>
          </p:cNvPr>
          <p:cNvSpPr txBox="1"/>
          <p:nvPr/>
        </p:nvSpPr>
        <p:spPr>
          <a:xfrm>
            <a:off x="3642048" y="2188851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8" name="PoljeZBesedilom 117">
            <a:extLst>
              <a:ext uri="{FF2B5EF4-FFF2-40B4-BE49-F238E27FC236}">
                <a16:creationId xmlns:a16="http://schemas.microsoft.com/office/drawing/2014/main" id="{DDC67B30-E27A-405B-9678-9EAC27913F8D}"/>
              </a:ext>
            </a:extLst>
          </p:cNvPr>
          <p:cNvSpPr txBox="1"/>
          <p:nvPr/>
        </p:nvSpPr>
        <p:spPr>
          <a:xfrm>
            <a:off x="1513862" y="3214146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9" name="PoljeZBesedilom 118">
            <a:extLst>
              <a:ext uri="{FF2B5EF4-FFF2-40B4-BE49-F238E27FC236}">
                <a16:creationId xmlns:a16="http://schemas.microsoft.com/office/drawing/2014/main" id="{95C5E066-9AB2-4BB7-84F9-B4CEDD2B451E}"/>
              </a:ext>
            </a:extLst>
          </p:cNvPr>
          <p:cNvSpPr txBox="1"/>
          <p:nvPr/>
        </p:nvSpPr>
        <p:spPr>
          <a:xfrm>
            <a:off x="972561" y="4017676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0" name="PoljeZBesedilom 119">
            <a:extLst>
              <a:ext uri="{FF2B5EF4-FFF2-40B4-BE49-F238E27FC236}">
                <a16:creationId xmlns:a16="http://schemas.microsoft.com/office/drawing/2014/main" id="{C277301F-F699-4490-9431-CC8CCAF53A15}"/>
              </a:ext>
            </a:extLst>
          </p:cNvPr>
          <p:cNvSpPr txBox="1"/>
          <p:nvPr/>
        </p:nvSpPr>
        <p:spPr>
          <a:xfrm>
            <a:off x="2299709" y="3248077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1" name="PoljeZBesedilom 120">
            <a:extLst>
              <a:ext uri="{FF2B5EF4-FFF2-40B4-BE49-F238E27FC236}">
                <a16:creationId xmlns:a16="http://schemas.microsoft.com/office/drawing/2014/main" id="{35F14821-E692-4942-95C0-146390D8E317}"/>
              </a:ext>
            </a:extLst>
          </p:cNvPr>
          <p:cNvSpPr txBox="1"/>
          <p:nvPr/>
        </p:nvSpPr>
        <p:spPr>
          <a:xfrm>
            <a:off x="1759854" y="4043449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2" name="PoljeZBesedilom 121">
            <a:extLst>
              <a:ext uri="{FF2B5EF4-FFF2-40B4-BE49-F238E27FC236}">
                <a16:creationId xmlns:a16="http://schemas.microsoft.com/office/drawing/2014/main" id="{59491641-6159-48E7-8E95-B36569AE44F0}"/>
              </a:ext>
            </a:extLst>
          </p:cNvPr>
          <p:cNvSpPr txBox="1"/>
          <p:nvPr/>
        </p:nvSpPr>
        <p:spPr>
          <a:xfrm>
            <a:off x="3536668" y="2961084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3" name="PoljeZBesedilom 122">
            <a:extLst>
              <a:ext uri="{FF2B5EF4-FFF2-40B4-BE49-F238E27FC236}">
                <a16:creationId xmlns:a16="http://schemas.microsoft.com/office/drawing/2014/main" id="{D6085FE9-8A59-4D40-9905-5F21105D2CBC}"/>
              </a:ext>
            </a:extLst>
          </p:cNvPr>
          <p:cNvSpPr txBox="1"/>
          <p:nvPr/>
        </p:nvSpPr>
        <p:spPr>
          <a:xfrm>
            <a:off x="4336931" y="3013106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4" name="PoljeZBesedilom 123">
            <a:extLst>
              <a:ext uri="{FF2B5EF4-FFF2-40B4-BE49-F238E27FC236}">
                <a16:creationId xmlns:a16="http://schemas.microsoft.com/office/drawing/2014/main" id="{700B8EBC-996F-44A6-8D39-767C0922ED5C}"/>
              </a:ext>
            </a:extLst>
          </p:cNvPr>
          <p:cNvSpPr txBox="1"/>
          <p:nvPr/>
        </p:nvSpPr>
        <p:spPr>
          <a:xfrm>
            <a:off x="8890233" y="2268184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5" name="PoljeZBesedilom 124">
            <a:extLst>
              <a:ext uri="{FF2B5EF4-FFF2-40B4-BE49-F238E27FC236}">
                <a16:creationId xmlns:a16="http://schemas.microsoft.com/office/drawing/2014/main" id="{BC5D02A8-CCC7-40D5-95F5-3B63C7BD0765}"/>
              </a:ext>
            </a:extLst>
          </p:cNvPr>
          <p:cNvSpPr txBox="1"/>
          <p:nvPr/>
        </p:nvSpPr>
        <p:spPr>
          <a:xfrm>
            <a:off x="9978182" y="3298823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6" name="PoljeZBesedilom 125">
            <a:extLst>
              <a:ext uri="{FF2B5EF4-FFF2-40B4-BE49-F238E27FC236}">
                <a16:creationId xmlns:a16="http://schemas.microsoft.com/office/drawing/2014/main" id="{DDC1E7C8-1AF8-4001-8122-52E632C1A620}"/>
              </a:ext>
            </a:extLst>
          </p:cNvPr>
          <p:cNvSpPr txBox="1"/>
          <p:nvPr/>
        </p:nvSpPr>
        <p:spPr>
          <a:xfrm>
            <a:off x="10589124" y="4122267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7" name="PoljeZBesedilom 126">
            <a:extLst>
              <a:ext uri="{FF2B5EF4-FFF2-40B4-BE49-F238E27FC236}">
                <a16:creationId xmlns:a16="http://schemas.microsoft.com/office/drawing/2014/main" id="{89F627ED-1CB7-4496-8EBD-7CF5400FE2D0}"/>
              </a:ext>
            </a:extLst>
          </p:cNvPr>
          <p:cNvSpPr txBox="1"/>
          <p:nvPr/>
        </p:nvSpPr>
        <p:spPr>
          <a:xfrm>
            <a:off x="10083995" y="4939795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8" name="PoljeZBesedilom 127">
            <a:extLst>
              <a:ext uri="{FF2B5EF4-FFF2-40B4-BE49-F238E27FC236}">
                <a16:creationId xmlns:a16="http://schemas.microsoft.com/office/drawing/2014/main" id="{0E509F13-6BA7-4867-B3AB-6AE4A79FAC15}"/>
              </a:ext>
            </a:extLst>
          </p:cNvPr>
          <p:cNvSpPr txBox="1"/>
          <p:nvPr/>
        </p:nvSpPr>
        <p:spPr>
          <a:xfrm>
            <a:off x="8196959" y="4908177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9" name="PoljeZBesedilom 128">
            <a:extLst>
              <a:ext uri="{FF2B5EF4-FFF2-40B4-BE49-F238E27FC236}">
                <a16:creationId xmlns:a16="http://schemas.microsoft.com/office/drawing/2014/main" id="{14F8F7DB-AFB0-4FB9-BF29-EFBDE15B88CC}"/>
              </a:ext>
            </a:extLst>
          </p:cNvPr>
          <p:cNvSpPr txBox="1"/>
          <p:nvPr/>
        </p:nvSpPr>
        <p:spPr>
          <a:xfrm>
            <a:off x="7648733" y="4126735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0" name="PoljeZBesedilom 129">
            <a:extLst>
              <a:ext uri="{FF2B5EF4-FFF2-40B4-BE49-F238E27FC236}">
                <a16:creationId xmlns:a16="http://schemas.microsoft.com/office/drawing/2014/main" id="{95D68BA1-AEA7-44BF-BC64-3C5E1886C945}"/>
              </a:ext>
            </a:extLst>
          </p:cNvPr>
          <p:cNvSpPr txBox="1"/>
          <p:nvPr/>
        </p:nvSpPr>
        <p:spPr>
          <a:xfrm>
            <a:off x="7025302" y="3214146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1" name="PoljeZBesedilom 130">
            <a:extLst>
              <a:ext uri="{FF2B5EF4-FFF2-40B4-BE49-F238E27FC236}">
                <a16:creationId xmlns:a16="http://schemas.microsoft.com/office/drawing/2014/main" id="{8C39679B-2ED8-4B2D-B855-5438F95A046D}"/>
              </a:ext>
            </a:extLst>
          </p:cNvPr>
          <p:cNvSpPr txBox="1"/>
          <p:nvPr/>
        </p:nvSpPr>
        <p:spPr>
          <a:xfrm>
            <a:off x="5932518" y="4055619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2" name="PoljeZBesedilom 131">
            <a:extLst>
              <a:ext uri="{FF2B5EF4-FFF2-40B4-BE49-F238E27FC236}">
                <a16:creationId xmlns:a16="http://schemas.microsoft.com/office/drawing/2014/main" id="{8DE580D5-E766-4C1C-8F6B-F1BE86D537FC}"/>
              </a:ext>
            </a:extLst>
          </p:cNvPr>
          <p:cNvSpPr txBox="1"/>
          <p:nvPr/>
        </p:nvSpPr>
        <p:spPr>
          <a:xfrm>
            <a:off x="7075071" y="2210939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3" name="PoljeZBesedilom 132">
            <a:extLst>
              <a:ext uri="{FF2B5EF4-FFF2-40B4-BE49-F238E27FC236}">
                <a16:creationId xmlns:a16="http://schemas.microsoft.com/office/drawing/2014/main" id="{B40B2E90-3C67-4427-A7B9-BDE43F1577BA}"/>
              </a:ext>
            </a:extLst>
          </p:cNvPr>
          <p:cNvSpPr txBox="1"/>
          <p:nvPr/>
        </p:nvSpPr>
        <p:spPr>
          <a:xfrm>
            <a:off x="5845577" y="3060788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4" name="PoljeZBesedilom 133">
            <a:extLst>
              <a:ext uri="{FF2B5EF4-FFF2-40B4-BE49-F238E27FC236}">
                <a16:creationId xmlns:a16="http://schemas.microsoft.com/office/drawing/2014/main" id="{88498695-CF37-4F14-B23C-3860C04FEAE3}"/>
              </a:ext>
            </a:extLst>
          </p:cNvPr>
          <p:cNvSpPr txBox="1"/>
          <p:nvPr/>
        </p:nvSpPr>
        <p:spPr>
          <a:xfrm>
            <a:off x="5134812" y="4064007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5" name="PoljeZBesedilom 134">
            <a:extLst>
              <a:ext uri="{FF2B5EF4-FFF2-40B4-BE49-F238E27FC236}">
                <a16:creationId xmlns:a16="http://schemas.microsoft.com/office/drawing/2014/main" id="{CA5D83BF-6B48-4F5B-90C0-91BD138EF8F6}"/>
              </a:ext>
            </a:extLst>
          </p:cNvPr>
          <p:cNvSpPr txBox="1"/>
          <p:nvPr/>
        </p:nvSpPr>
        <p:spPr>
          <a:xfrm>
            <a:off x="6804115" y="4135123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6" name="PoljeZBesedilom 135">
            <a:extLst>
              <a:ext uri="{FF2B5EF4-FFF2-40B4-BE49-F238E27FC236}">
                <a16:creationId xmlns:a16="http://schemas.microsoft.com/office/drawing/2014/main" id="{CB4F146B-18B0-4156-9724-8090CEBF796A}"/>
              </a:ext>
            </a:extLst>
          </p:cNvPr>
          <p:cNvSpPr txBox="1"/>
          <p:nvPr/>
        </p:nvSpPr>
        <p:spPr>
          <a:xfrm>
            <a:off x="7462582" y="4884548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7" name="PoljeZBesedilom 136">
            <a:extLst>
              <a:ext uri="{FF2B5EF4-FFF2-40B4-BE49-F238E27FC236}">
                <a16:creationId xmlns:a16="http://schemas.microsoft.com/office/drawing/2014/main" id="{A4552840-B61B-43E1-9183-B31A977D2B20}"/>
              </a:ext>
            </a:extLst>
          </p:cNvPr>
          <p:cNvSpPr txBox="1"/>
          <p:nvPr/>
        </p:nvSpPr>
        <p:spPr>
          <a:xfrm>
            <a:off x="8935679" y="3254940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8" name="PoljeZBesedilom 137">
            <a:extLst>
              <a:ext uri="{FF2B5EF4-FFF2-40B4-BE49-F238E27FC236}">
                <a16:creationId xmlns:a16="http://schemas.microsoft.com/office/drawing/2014/main" id="{8DF3938B-A044-4DEF-B8D9-40113B14DDD4}"/>
              </a:ext>
            </a:extLst>
          </p:cNvPr>
          <p:cNvSpPr txBox="1"/>
          <p:nvPr/>
        </p:nvSpPr>
        <p:spPr>
          <a:xfrm>
            <a:off x="9787570" y="4102852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9" name="PoljeZBesedilom 138">
            <a:extLst>
              <a:ext uri="{FF2B5EF4-FFF2-40B4-BE49-F238E27FC236}">
                <a16:creationId xmlns:a16="http://schemas.microsoft.com/office/drawing/2014/main" id="{0CF618BD-D7EA-4592-9F3B-F0CB25DAE8CF}"/>
              </a:ext>
            </a:extLst>
          </p:cNvPr>
          <p:cNvSpPr txBox="1"/>
          <p:nvPr/>
        </p:nvSpPr>
        <p:spPr>
          <a:xfrm>
            <a:off x="9329114" y="4919756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7539180-34A6-4D7F-941D-D3C88D4C6CBE}"/>
              </a:ext>
            </a:extLst>
          </p:cNvPr>
          <p:cNvSpPr txBox="1"/>
          <p:nvPr/>
        </p:nvSpPr>
        <p:spPr>
          <a:xfrm>
            <a:off x="516513" y="4990580"/>
            <a:ext cx="925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‘0000‘</a:t>
            </a:r>
          </a:p>
        </p:txBody>
      </p:sp>
      <p:sp>
        <p:nvSpPr>
          <p:cNvPr id="140" name="PoljeZBesedilom 139">
            <a:extLst>
              <a:ext uri="{FF2B5EF4-FFF2-40B4-BE49-F238E27FC236}">
                <a16:creationId xmlns:a16="http://schemas.microsoft.com/office/drawing/2014/main" id="{B35A6382-577D-4603-9C4B-3528694CC23B}"/>
              </a:ext>
            </a:extLst>
          </p:cNvPr>
          <p:cNvSpPr txBox="1"/>
          <p:nvPr/>
        </p:nvSpPr>
        <p:spPr>
          <a:xfrm>
            <a:off x="1627293" y="5010234"/>
            <a:ext cx="925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‘0001‘</a:t>
            </a:r>
          </a:p>
        </p:txBody>
      </p:sp>
      <p:sp>
        <p:nvSpPr>
          <p:cNvPr id="141" name="PoljeZBesedilom 140">
            <a:extLst>
              <a:ext uri="{FF2B5EF4-FFF2-40B4-BE49-F238E27FC236}">
                <a16:creationId xmlns:a16="http://schemas.microsoft.com/office/drawing/2014/main" id="{C4B4C74F-6A08-47A0-AC11-C79A788DAD9E}"/>
              </a:ext>
            </a:extLst>
          </p:cNvPr>
          <p:cNvSpPr txBox="1"/>
          <p:nvPr/>
        </p:nvSpPr>
        <p:spPr>
          <a:xfrm>
            <a:off x="2259366" y="4166854"/>
            <a:ext cx="95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‘0001‘</a:t>
            </a:r>
          </a:p>
        </p:txBody>
      </p:sp>
      <p:sp>
        <p:nvSpPr>
          <p:cNvPr id="142" name="PoljeZBesedilom 141">
            <a:extLst>
              <a:ext uri="{FF2B5EF4-FFF2-40B4-BE49-F238E27FC236}">
                <a16:creationId xmlns:a16="http://schemas.microsoft.com/office/drawing/2014/main" id="{899299EB-2F33-4F7D-AFF3-51DDDA65E1F9}"/>
              </a:ext>
            </a:extLst>
          </p:cNvPr>
          <p:cNvSpPr txBox="1"/>
          <p:nvPr/>
        </p:nvSpPr>
        <p:spPr>
          <a:xfrm>
            <a:off x="3121697" y="3941482"/>
            <a:ext cx="1088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 ': ‘010‘</a:t>
            </a:r>
          </a:p>
        </p:txBody>
      </p:sp>
      <p:sp>
        <p:nvSpPr>
          <p:cNvPr id="143" name="PoljeZBesedilom 142">
            <a:extLst>
              <a:ext uri="{FF2B5EF4-FFF2-40B4-BE49-F238E27FC236}">
                <a16:creationId xmlns:a16="http://schemas.microsoft.com/office/drawing/2014/main" id="{19B4012B-B1F9-4B6D-BEE0-CFFD39EF78B6}"/>
              </a:ext>
            </a:extLst>
          </p:cNvPr>
          <p:cNvSpPr txBox="1"/>
          <p:nvPr/>
        </p:nvSpPr>
        <p:spPr>
          <a:xfrm>
            <a:off x="4209397" y="3925455"/>
            <a:ext cx="1088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‘011‘</a:t>
            </a:r>
          </a:p>
        </p:txBody>
      </p:sp>
      <p:sp>
        <p:nvSpPr>
          <p:cNvPr id="144" name="PoljeZBesedilom 143">
            <a:extLst>
              <a:ext uri="{FF2B5EF4-FFF2-40B4-BE49-F238E27FC236}">
                <a16:creationId xmlns:a16="http://schemas.microsoft.com/office/drawing/2014/main" id="{BF7F2104-4922-48DF-8FBD-07D336AAB703}"/>
              </a:ext>
            </a:extLst>
          </p:cNvPr>
          <p:cNvSpPr txBox="1"/>
          <p:nvPr/>
        </p:nvSpPr>
        <p:spPr>
          <a:xfrm>
            <a:off x="4724683" y="4975535"/>
            <a:ext cx="95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 ‘1000‘</a:t>
            </a:r>
          </a:p>
        </p:txBody>
      </p:sp>
      <p:sp>
        <p:nvSpPr>
          <p:cNvPr id="145" name="PoljeZBesedilom 144">
            <a:extLst>
              <a:ext uri="{FF2B5EF4-FFF2-40B4-BE49-F238E27FC236}">
                <a16:creationId xmlns:a16="http://schemas.microsoft.com/office/drawing/2014/main" id="{4E50C1FA-0041-4416-896C-5955DDF1F994}"/>
              </a:ext>
            </a:extLst>
          </p:cNvPr>
          <p:cNvSpPr txBox="1"/>
          <p:nvPr/>
        </p:nvSpPr>
        <p:spPr>
          <a:xfrm>
            <a:off x="5715504" y="4954600"/>
            <a:ext cx="1026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‘1001‘</a:t>
            </a:r>
          </a:p>
        </p:txBody>
      </p:sp>
      <p:sp>
        <p:nvSpPr>
          <p:cNvPr id="146" name="PoljeZBesedilom 145">
            <a:extLst>
              <a:ext uri="{FF2B5EF4-FFF2-40B4-BE49-F238E27FC236}">
                <a16:creationId xmlns:a16="http://schemas.microsoft.com/office/drawing/2014/main" id="{106A75B2-121A-4A8A-A32A-2F59D2A21B7A}"/>
              </a:ext>
            </a:extLst>
          </p:cNvPr>
          <p:cNvSpPr txBox="1"/>
          <p:nvPr/>
        </p:nvSpPr>
        <p:spPr>
          <a:xfrm>
            <a:off x="6548945" y="5099673"/>
            <a:ext cx="1026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o: ‘1010‘</a:t>
            </a:r>
          </a:p>
        </p:txBody>
      </p:sp>
      <p:sp>
        <p:nvSpPr>
          <p:cNvPr id="147" name="PoljeZBesedilom 146">
            <a:extLst>
              <a:ext uri="{FF2B5EF4-FFF2-40B4-BE49-F238E27FC236}">
                <a16:creationId xmlns:a16="http://schemas.microsoft.com/office/drawing/2014/main" id="{AA77B8A4-44A3-44EC-87E4-F0E3F7805235}"/>
              </a:ext>
            </a:extLst>
          </p:cNvPr>
          <p:cNvSpPr txBox="1"/>
          <p:nvPr/>
        </p:nvSpPr>
        <p:spPr>
          <a:xfrm>
            <a:off x="7104470" y="5872440"/>
            <a:ext cx="1055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 ‘10110‘</a:t>
            </a:r>
          </a:p>
        </p:txBody>
      </p:sp>
      <p:sp>
        <p:nvSpPr>
          <p:cNvPr id="148" name="PoljeZBesedilom 147">
            <a:extLst>
              <a:ext uri="{FF2B5EF4-FFF2-40B4-BE49-F238E27FC236}">
                <a16:creationId xmlns:a16="http://schemas.microsoft.com/office/drawing/2014/main" id="{82E7A80B-F1A5-4CA2-9039-F67AD11FD78F}"/>
              </a:ext>
            </a:extLst>
          </p:cNvPr>
          <p:cNvSpPr txBox="1"/>
          <p:nvPr/>
        </p:nvSpPr>
        <p:spPr>
          <a:xfrm>
            <a:off x="8067596" y="5850369"/>
            <a:ext cx="1055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u: ‘10111‘</a:t>
            </a:r>
          </a:p>
        </p:txBody>
      </p:sp>
      <p:sp>
        <p:nvSpPr>
          <p:cNvPr id="149" name="PoljeZBesedilom 148">
            <a:extLst>
              <a:ext uri="{FF2B5EF4-FFF2-40B4-BE49-F238E27FC236}">
                <a16:creationId xmlns:a16="http://schemas.microsoft.com/office/drawing/2014/main" id="{D74C0F6A-7437-4FCB-90FA-AFF48A2B208E}"/>
              </a:ext>
            </a:extLst>
          </p:cNvPr>
          <p:cNvSpPr txBox="1"/>
          <p:nvPr/>
        </p:nvSpPr>
        <p:spPr>
          <a:xfrm>
            <a:off x="9066259" y="5839557"/>
            <a:ext cx="1055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l: ‘11100‘</a:t>
            </a:r>
          </a:p>
        </p:txBody>
      </p:sp>
      <p:sp>
        <p:nvSpPr>
          <p:cNvPr id="150" name="PoljeZBesedilom 149">
            <a:extLst>
              <a:ext uri="{FF2B5EF4-FFF2-40B4-BE49-F238E27FC236}">
                <a16:creationId xmlns:a16="http://schemas.microsoft.com/office/drawing/2014/main" id="{CD8EE4FE-002A-484B-A5C1-4AF07D2D433C}"/>
              </a:ext>
            </a:extLst>
          </p:cNvPr>
          <p:cNvSpPr txBox="1"/>
          <p:nvPr/>
        </p:nvSpPr>
        <p:spPr>
          <a:xfrm>
            <a:off x="8498056" y="4319898"/>
            <a:ext cx="1055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‘110‘</a:t>
            </a:r>
          </a:p>
        </p:txBody>
      </p:sp>
      <p:sp>
        <p:nvSpPr>
          <p:cNvPr id="151" name="PoljeZBesedilom 150">
            <a:extLst>
              <a:ext uri="{FF2B5EF4-FFF2-40B4-BE49-F238E27FC236}">
                <a16:creationId xmlns:a16="http://schemas.microsoft.com/office/drawing/2014/main" id="{BD496259-CB54-47F9-9ABB-4483E8E809D5}"/>
              </a:ext>
            </a:extLst>
          </p:cNvPr>
          <p:cNvSpPr txBox="1"/>
          <p:nvPr/>
        </p:nvSpPr>
        <p:spPr>
          <a:xfrm>
            <a:off x="9960343" y="5853768"/>
            <a:ext cx="1055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‘11101‘</a:t>
            </a:r>
          </a:p>
        </p:txBody>
      </p:sp>
      <p:sp>
        <p:nvSpPr>
          <p:cNvPr id="152" name="PoljeZBesedilom 151">
            <a:extLst>
              <a:ext uri="{FF2B5EF4-FFF2-40B4-BE49-F238E27FC236}">
                <a16:creationId xmlns:a16="http://schemas.microsoft.com/office/drawing/2014/main" id="{6A185451-3C31-4B2C-83E9-5EE979880A54}"/>
              </a:ext>
            </a:extLst>
          </p:cNvPr>
          <p:cNvSpPr txBox="1"/>
          <p:nvPr/>
        </p:nvSpPr>
        <p:spPr>
          <a:xfrm>
            <a:off x="10662758" y="5056892"/>
            <a:ext cx="1055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k: ‘1111‘</a:t>
            </a:r>
          </a:p>
        </p:txBody>
      </p:sp>
      <p:sp>
        <p:nvSpPr>
          <p:cNvPr id="153" name="PoljeZBesedilom 152">
            <a:extLst>
              <a:ext uri="{FF2B5EF4-FFF2-40B4-BE49-F238E27FC236}">
                <a16:creationId xmlns:a16="http://schemas.microsoft.com/office/drawing/2014/main" id="{61924238-FDFD-421D-80F6-7B77E4252EAD}"/>
              </a:ext>
            </a:extLst>
          </p:cNvPr>
          <p:cNvSpPr txBox="1"/>
          <p:nvPr/>
        </p:nvSpPr>
        <p:spPr>
          <a:xfrm>
            <a:off x="348190" y="6421785"/>
            <a:ext cx="113700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400" dirty="0">
                <a:latin typeface="Consolas" panose="020B0609020204030204" pitchFamily="49" charset="0"/>
              </a:rPr>
              <a:t>{'F': 1, 'a': 5, 'k': 3, 'u': 1, 'l': 1, 't': 4, 'e': 2, ' ': 4, 'z': 2, 'm': 2, 'i': 4, 'o': 2, 'n': 1, 'f': 1}</a:t>
            </a:r>
          </a:p>
        </p:txBody>
      </p:sp>
    </p:spTree>
    <p:extLst>
      <p:ext uri="{BB962C8B-B14F-4D97-AF65-F5344CB8AC3E}">
        <p14:creationId xmlns:p14="http://schemas.microsoft.com/office/powerpoint/2010/main" val="248082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424">
              <a:srgbClr val="162B51"/>
            </a:gs>
            <a:gs pos="68140">
              <a:srgbClr val="182F59"/>
            </a:gs>
            <a:gs pos="0">
              <a:schemeClr val="accent1">
                <a:lumMod val="40000"/>
                <a:lumOff val="60000"/>
              </a:schemeClr>
            </a:gs>
            <a:gs pos="3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D8B33E1-1F24-4715-AA5B-DD3F285DFFA5}"/>
              </a:ext>
            </a:extLst>
          </p:cNvPr>
          <p:cNvSpPr txBox="1"/>
          <p:nvPr/>
        </p:nvSpPr>
        <p:spPr>
          <a:xfrm>
            <a:off x="965200" y="946887"/>
            <a:ext cx="10261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Niz, zapisan v dvojiški obliki, pretvorimo nazaj v originalni niz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C8BF614-1351-4B4C-A343-6FBCEC8C9E3E}"/>
              </a:ext>
            </a:extLst>
          </p:cNvPr>
          <p:cNvSpPr txBox="1"/>
          <p:nvPr/>
        </p:nvSpPr>
        <p:spPr>
          <a:xfrm>
            <a:off x="786525" y="1496642"/>
            <a:ext cx="10617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err="1">
                <a:solidFill>
                  <a:srgbClr val="569CD6"/>
                </a:solidFill>
                <a:latin typeface="Consolas" panose="020B0609020204030204" pitchFamily="49" charset="0"/>
              </a:rPr>
              <a:t>def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sl-SI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dekodiranje_niza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sl-SI" sz="1200" dirty="0">
                <a:solidFill>
                  <a:srgbClr val="9CDCFE"/>
                </a:solidFill>
                <a:latin typeface="Consolas" panose="020B0609020204030204" pitchFamily="49" charset="0"/>
              </a:rPr>
              <a:t>niz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sl-SI" sz="1200" dirty="0">
                <a:solidFill>
                  <a:srgbClr val="9CDCFE"/>
                </a:solidFill>
                <a:latin typeface="Consolas" panose="020B0609020204030204" pitchFamily="49" charset="0"/>
              </a:rPr>
              <a:t>drevo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sl-SI" sz="1200" dirty="0">
                <a:solidFill>
                  <a:srgbClr val="CE9178"/>
                </a:solidFill>
                <a:latin typeface="Consolas" panose="020B0609020204030204" pitchFamily="49" charset="0"/>
              </a:rPr>
              <a:t>''' Funkcija sprejme zakodiran binarni zapis.</a:t>
            </a:r>
            <a:endParaRPr lang="sl-SI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sl-SI" sz="1200" dirty="0">
                <a:solidFill>
                  <a:srgbClr val="CE9178"/>
                </a:solidFill>
                <a:latin typeface="Consolas" panose="020B0609020204030204" pitchFamily="49" charset="0"/>
              </a:rPr>
              <a:t>        Vrne pa začeten zapis z </a:t>
            </a:r>
            <a:r>
              <a:rPr lang="sl-SI" sz="1200" dirty="0" err="1">
                <a:solidFill>
                  <a:srgbClr val="CE9178"/>
                </a:solidFill>
                <a:latin typeface="Consolas" panose="020B0609020204030204" pitchFamily="49" charset="0"/>
              </a:rPr>
              <a:t>alfanumeričnimi</a:t>
            </a:r>
            <a:r>
              <a:rPr lang="sl-SI" sz="1200" dirty="0">
                <a:solidFill>
                  <a:srgbClr val="CE9178"/>
                </a:solidFill>
                <a:latin typeface="Consolas" panose="020B0609020204030204" pitchFamily="49" charset="0"/>
              </a:rPr>
              <a:t> znaki. '''</a:t>
            </a:r>
            <a:endParaRPr lang="sl-SI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sl-SI" sz="1200" dirty="0">
                <a:solidFill>
                  <a:srgbClr val="6A9955"/>
                </a:solidFill>
                <a:latin typeface="Consolas" panose="020B0609020204030204" pitchFamily="49" charset="0"/>
              </a:rPr>
              <a:t># če imamo v drevesu samo koren, izpišemo pripadajoči znak tolikokrat </a:t>
            </a:r>
            <a:endParaRPr lang="sl-SI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sl-SI" sz="1200" dirty="0">
                <a:solidFill>
                  <a:srgbClr val="6A9955"/>
                </a:solidFill>
                <a:latin typeface="Consolas" panose="020B0609020204030204" pitchFamily="49" charset="0"/>
              </a:rPr>
              <a:t># kolikokrat je pojavljen v začetnem nizu </a:t>
            </a:r>
            <a:endParaRPr lang="sl-SI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sl-SI" sz="1200" dirty="0" err="1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sl-SI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drevo</a:t>
            </a:r>
            <a:r>
              <a:rPr lang="sl-SI" sz="1200" dirty="0" err="1">
                <a:solidFill>
                  <a:srgbClr val="D4D4D4"/>
                </a:solidFill>
                <a:latin typeface="Consolas" panose="020B0609020204030204" pitchFamily="49" charset="0"/>
              </a:rPr>
              <a:t>.levo.prazno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sl-SI" sz="1200" dirty="0" err="1">
                <a:solidFill>
                  <a:srgbClr val="569CD6"/>
                </a:solidFill>
                <a:latin typeface="Consolas" panose="020B0609020204030204" pitchFamily="49" charset="0"/>
              </a:rPr>
              <a:t>and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sl-SI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drevo</a:t>
            </a:r>
            <a:r>
              <a:rPr lang="sl-SI" sz="1200" dirty="0" err="1">
                <a:solidFill>
                  <a:srgbClr val="D4D4D4"/>
                </a:solidFill>
                <a:latin typeface="Consolas" panose="020B0609020204030204" pitchFamily="49" charset="0"/>
              </a:rPr>
              <a:t>.desno.prazno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sl-SI" sz="1200" dirty="0" err="1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sl-SI" sz="1200" dirty="0">
                <a:solidFill>
                  <a:srgbClr val="CE9178"/>
                </a:solidFill>
                <a:latin typeface="Consolas" panose="020B0609020204030204" pitchFamily="49" charset="0"/>
              </a:rPr>
              <a:t>''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sl-SI" sz="1200" dirty="0" err="1">
                <a:solidFill>
                  <a:srgbClr val="DCDCAA"/>
                </a:solidFill>
                <a:latin typeface="Consolas" panose="020B0609020204030204" pitchFamily="49" charset="0"/>
              </a:rPr>
              <a:t>join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sl-SI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drevo</a:t>
            </a:r>
            <a:r>
              <a:rPr lang="sl-SI" sz="1200" dirty="0" err="1">
                <a:solidFill>
                  <a:srgbClr val="D4D4D4"/>
                </a:solidFill>
                <a:latin typeface="Consolas" panose="020B0609020204030204" pitchFamily="49" charset="0"/>
              </a:rPr>
              <a:t>.podatek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sl-SI" sz="12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] </a:t>
            </a:r>
            <a:r>
              <a:rPr lang="sl-SI" sz="1200" dirty="0" err="1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sl-SI" sz="1200" dirty="0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sl-SI" sz="1200" dirty="0">
                <a:solidFill>
                  <a:srgbClr val="C586C0"/>
                </a:solidFill>
                <a:latin typeface="Consolas" panose="020B0609020204030204" pitchFamily="49" charset="0"/>
              </a:rPr>
              <a:t>in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sl-SI" sz="1200" dirty="0">
                <a:solidFill>
                  <a:srgbClr val="9CDCFE"/>
                </a:solidFill>
                <a:latin typeface="Consolas" panose="020B0609020204030204" pitchFamily="49" charset="0"/>
              </a:rPr>
              <a:t>niz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sl-SI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nov_niz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sl-SI" sz="1200" dirty="0">
                <a:solidFill>
                  <a:srgbClr val="CE9178"/>
                </a:solidFill>
                <a:latin typeface="Consolas" panose="020B0609020204030204" pitchFamily="49" charset="0"/>
              </a:rPr>
              <a:t>''</a:t>
            </a:r>
            <a:endParaRPr lang="sl-SI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sl-SI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pomozen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sl-SI" sz="1200" dirty="0">
                <a:solidFill>
                  <a:srgbClr val="9CDCFE"/>
                </a:solidFill>
                <a:latin typeface="Consolas" panose="020B0609020204030204" pitchFamily="49" charset="0"/>
              </a:rPr>
              <a:t>drevo</a:t>
            </a:r>
            <a:endParaRPr lang="sl-SI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sl-SI" sz="1200" dirty="0">
                <a:solidFill>
                  <a:srgbClr val="6A9955"/>
                </a:solidFill>
                <a:latin typeface="Consolas" panose="020B0609020204030204" pitchFamily="49" charset="0"/>
              </a:rPr>
              <a:t># v primeru '0' v nizu se v drevesu pomaknemo v levo </a:t>
            </a:r>
            <a:r>
              <a:rPr lang="sl-SI" sz="1200" dirty="0" err="1">
                <a:solidFill>
                  <a:srgbClr val="6A9955"/>
                </a:solidFill>
                <a:latin typeface="Consolas" panose="020B0609020204030204" pitchFamily="49" charset="0"/>
              </a:rPr>
              <a:t>podrevo</a:t>
            </a:r>
            <a:endParaRPr lang="sl-SI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sl-SI" sz="1200" dirty="0">
                <a:solidFill>
                  <a:srgbClr val="6A9955"/>
                </a:solidFill>
                <a:latin typeface="Consolas" panose="020B0609020204030204" pitchFamily="49" charset="0"/>
              </a:rPr>
              <a:t># v primeru '1' pa v desno </a:t>
            </a:r>
            <a:r>
              <a:rPr lang="sl-SI" sz="1200" dirty="0" err="1">
                <a:solidFill>
                  <a:srgbClr val="6A9955"/>
                </a:solidFill>
                <a:latin typeface="Consolas" panose="020B0609020204030204" pitchFamily="49" charset="0"/>
              </a:rPr>
              <a:t>podrevo</a:t>
            </a:r>
            <a:endParaRPr lang="sl-SI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sl-SI" sz="1200" dirty="0" err="1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sl-SI" sz="1200" dirty="0">
                <a:solidFill>
                  <a:srgbClr val="9CDCFE"/>
                </a:solidFill>
                <a:latin typeface="Consolas" panose="020B0609020204030204" pitchFamily="49" charset="0"/>
              </a:rPr>
              <a:t>znak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sl-SI" sz="1200" dirty="0">
                <a:solidFill>
                  <a:srgbClr val="C586C0"/>
                </a:solidFill>
                <a:latin typeface="Consolas" panose="020B0609020204030204" pitchFamily="49" charset="0"/>
              </a:rPr>
              <a:t>in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sl-SI" sz="1200" dirty="0">
                <a:solidFill>
                  <a:srgbClr val="9CDCFE"/>
                </a:solidFill>
                <a:latin typeface="Consolas" panose="020B0609020204030204" pitchFamily="49" charset="0"/>
              </a:rPr>
              <a:t>niz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sl-SI" sz="1200" dirty="0" err="1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sl-SI" sz="1200" dirty="0">
                <a:solidFill>
                  <a:srgbClr val="9CDCFE"/>
                </a:solidFill>
                <a:latin typeface="Consolas" panose="020B0609020204030204" pitchFamily="49" charset="0"/>
              </a:rPr>
              <a:t>znak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 == </a:t>
            </a:r>
            <a:r>
              <a:rPr lang="sl-SI" sz="1200" dirty="0">
                <a:solidFill>
                  <a:srgbClr val="CE9178"/>
                </a:solidFill>
                <a:latin typeface="Consolas" panose="020B0609020204030204" pitchFamily="49" charset="0"/>
              </a:rPr>
              <a:t>'0'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</a:t>
            </a:r>
            <a:r>
              <a:rPr lang="sl-SI" sz="1200" dirty="0">
                <a:solidFill>
                  <a:srgbClr val="9CDCFE"/>
                </a:solidFill>
                <a:latin typeface="Consolas" panose="020B0609020204030204" pitchFamily="49" charset="0"/>
              </a:rPr>
              <a:t>drevo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sl-SI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drevo</a:t>
            </a:r>
            <a:r>
              <a:rPr lang="sl-SI" sz="1200" dirty="0" err="1">
                <a:solidFill>
                  <a:srgbClr val="D4D4D4"/>
                </a:solidFill>
                <a:latin typeface="Consolas" panose="020B0609020204030204" pitchFamily="49" charset="0"/>
              </a:rPr>
              <a:t>.levo</a:t>
            </a:r>
            <a:endParaRPr lang="sl-SI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</a:t>
            </a:r>
            <a:r>
              <a:rPr lang="sl-SI" sz="1200" dirty="0" err="1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sl-SI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drevo</a:t>
            </a:r>
            <a:r>
              <a:rPr lang="sl-SI" sz="1200" dirty="0" err="1">
                <a:solidFill>
                  <a:srgbClr val="D4D4D4"/>
                </a:solidFill>
                <a:latin typeface="Consolas" panose="020B0609020204030204" pitchFamily="49" charset="0"/>
              </a:rPr>
              <a:t>.levo.prazno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  </a:t>
            </a:r>
            <a:r>
              <a:rPr lang="sl-SI" sz="1200" dirty="0">
                <a:solidFill>
                  <a:srgbClr val="6A9955"/>
                </a:solidFill>
                <a:latin typeface="Consolas" panose="020B0609020204030204" pitchFamily="49" charset="0"/>
              </a:rPr>
              <a:t># </a:t>
            </a:r>
            <a:r>
              <a:rPr lang="sl-SI" sz="1200" dirty="0" err="1">
                <a:solidFill>
                  <a:srgbClr val="6A9955"/>
                </a:solidFill>
                <a:latin typeface="Consolas" panose="020B0609020204030204" pitchFamily="49" charset="0"/>
              </a:rPr>
              <a:t>prisli</a:t>
            </a:r>
            <a:r>
              <a:rPr lang="sl-SI" sz="1200" dirty="0">
                <a:solidFill>
                  <a:srgbClr val="6A9955"/>
                </a:solidFill>
                <a:latin typeface="Consolas" panose="020B0609020204030204" pitchFamily="49" charset="0"/>
              </a:rPr>
              <a:t> smo do lista, kjer imamo shranjen </a:t>
            </a:r>
            <a:r>
              <a:rPr lang="sl-SI" sz="1200" dirty="0" err="1">
                <a:solidFill>
                  <a:srgbClr val="6A9955"/>
                </a:solidFill>
                <a:latin typeface="Consolas" panose="020B0609020204030204" pitchFamily="49" charset="0"/>
              </a:rPr>
              <a:t>alfanumerični</a:t>
            </a:r>
            <a:r>
              <a:rPr lang="sl-SI" sz="1200" dirty="0">
                <a:solidFill>
                  <a:srgbClr val="6A9955"/>
                </a:solidFill>
                <a:latin typeface="Consolas" panose="020B0609020204030204" pitchFamily="49" charset="0"/>
              </a:rPr>
              <a:t> znak </a:t>
            </a:r>
            <a:endParaRPr lang="sl-SI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  </a:t>
            </a:r>
            <a:r>
              <a:rPr lang="sl-SI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nov_niz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 += </a:t>
            </a:r>
            <a:r>
              <a:rPr lang="sl-SI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drevo</a:t>
            </a:r>
            <a:r>
              <a:rPr lang="sl-SI" sz="1200" dirty="0" err="1">
                <a:solidFill>
                  <a:srgbClr val="D4D4D4"/>
                </a:solidFill>
                <a:latin typeface="Consolas" panose="020B0609020204030204" pitchFamily="49" charset="0"/>
              </a:rPr>
              <a:t>.podatek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sl-SI" sz="12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  </a:t>
            </a:r>
            <a:r>
              <a:rPr lang="sl-SI" sz="1200" dirty="0">
                <a:solidFill>
                  <a:srgbClr val="9CDCFE"/>
                </a:solidFill>
                <a:latin typeface="Consolas" panose="020B0609020204030204" pitchFamily="49" charset="0"/>
              </a:rPr>
              <a:t>drevo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sl-SI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pomozen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sl-SI" sz="1200" dirty="0">
                <a:solidFill>
                  <a:srgbClr val="6A9955"/>
                </a:solidFill>
                <a:latin typeface="Consolas" panose="020B0609020204030204" pitchFamily="49" charset="0"/>
              </a:rPr>
              <a:t># ponovno </a:t>
            </a:r>
            <a:r>
              <a:rPr lang="sl-SI" sz="1200" dirty="0" err="1">
                <a:solidFill>
                  <a:srgbClr val="6A9955"/>
                </a:solidFill>
                <a:latin typeface="Consolas" panose="020B0609020204030204" pitchFamily="49" charset="0"/>
              </a:rPr>
              <a:t>zacnemo</a:t>
            </a:r>
            <a:r>
              <a:rPr lang="sl-SI" sz="1200" dirty="0">
                <a:solidFill>
                  <a:srgbClr val="6A9955"/>
                </a:solidFill>
                <a:latin typeface="Consolas" panose="020B0609020204030204" pitchFamily="49" charset="0"/>
              </a:rPr>
              <a:t> iz korena            </a:t>
            </a:r>
            <a:endParaRPr lang="sl-SI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sl-SI" sz="1200" dirty="0" err="1">
                <a:solidFill>
                  <a:srgbClr val="C586C0"/>
                </a:solidFill>
                <a:latin typeface="Consolas" panose="020B0609020204030204" pitchFamily="49" charset="0"/>
              </a:rPr>
              <a:t>else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</a:t>
            </a:r>
            <a:r>
              <a:rPr lang="sl-SI" sz="1200" dirty="0">
                <a:solidFill>
                  <a:srgbClr val="9CDCFE"/>
                </a:solidFill>
                <a:latin typeface="Consolas" panose="020B0609020204030204" pitchFamily="49" charset="0"/>
              </a:rPr>
              <a:t>drevo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sl-SI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drevo</a:t>
            </a:r>
            <a:r>
              <a:rPr lang="sl-SI" sz="1200" dirty="0" err="1">
                <a:solidFill>
                  <a:srgbClr val="D4D4D4"/>
                </a:solidFill>
                <a:latin typeface="Consolas" panose="020B0609020204030204" pitchFamily="49" charset="0"/>
              </a:rPr>
              <a:t>.desno</a:t>
            </a:r>
            <a:endParaRPr lang="sl-SI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</a:t>
            </a:r>
            <a:r>
              <a:rPr lang="sl-SI" sz="1200" dirty="0" err="1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sl-SI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drevo</a:t>
            </a:r>
            <a:r>
              <a:rPr lang="sl-SI" sz="1200" dirty="0" err="1">
                <a:solidFill>
                  <a:srgbClr val="D4D4D4"/>
                </a:solidFill>
                <a:latin typeface="Consolas" panose="020B0609020204030204" pitchFamily="49" charset="0"/>
              </a:rPr>
              <a:t>.desno.prazno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  </a:t>
            </a:r>
            <a:r>
              <a:rPr lang="sl-SI" sz="1200" dirty="0">
                <a:solidFill>
                  <a:srgbClr val="6A9955"/>
                </a:solidFill>
                <a:latin typeface="Consolas" panose="020B0609020204030204" pitchFamily="49" charset="0"/>
              </a:rPr>
              <a:t># </a:t>
            </a:r>
            <a:r>
              <a:rPr lang="sl-SI" sz="1200" dirty="0" err="1">
                <a:solidFill>
                  <a:srgbClr val="6A9955"/>
                </a:solidFill>
                <a:latin typeface="Consolas" panose="020B0609020204030204" pitchFamily="49" charset="0"/>
              </a:rPr>
              <a:t>prisli</a:t>
            </a:r>
            <a:r>
              <a:rPr lang="sl-SI" sz="1200" dirty="0">
                <a:solidFill>
                  <a:srgbClr val="6A9955"/>
                </a:solidFill>
                <a:latin typeface="Consolas" panose="020B0609020204030204" pitchFamily="49" charset="0"/>
              </a:rPr>
              <a:t> smo do lista, kjer imamo shranjen </a:t>
            </a:r>
            <a:r>
              <a:rPr lang="sl-SI" sz="1200" dirty="0" err="1">
                <a:solidFill>
                  <a:srgbClr val="6A9955"/>
                </a:solidFill>
                <a:latin typeface="Consolas" panose="020B0609020204030204" pitchFamily="49" charset="0"/>
              </a:rPr>
              <a:t>alfanumerični</a:t>
            </a:r>
            <a:r>
              <a:rPr lang="sl-SI" sz="1200" dirty="0">
                <a:solidFill>
                  <a:srgbClr val="6A9955"/>
                </a:solidFill>
                <a:latin typeface="Consolas" panose="020B0609020204030204" pitchFamily="49" charset="0"/>
              </a:rPr>
              <a:t> znak </a:t>
            </a:r>
            <a:endParaRPr lang="sl-SI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  </a:t>
            </a:r>
            <a:r>
              <a:rPr lang="sl-SI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nov_niz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 += </a:t>
            </a:r>
            <a:r>
              <a:rPr lang="sl-SI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drevo</a:t>
            </a:r>
            <a:r>
              <a:rPr lang="sl-SI" sz="1200" dirty="0" err="1">
                <a:solidFill>
                  <a:srgbClr val="D4D4D4"/>
                </a:solidFill>
                <a:latin typeface="Consolas" panose="020B0609020204030204" pitchFamily="49" charset="0"/>
              </a:rPr>
              <a:t>.podatek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sl-SI" sz="12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  </a:t>
            </a:r>
            <a:r>
              <a:rPr lang="sl-SI" sz="1200" dirty="0">
                <a:solidFill>
                  <a:srgbClr val="9CDCFE"/>
                </a:solidFill>
                <a:latin typeface="Consolas" panose="020B0609020204030204" pitchFamily="49" charset="0"/>
              </a:rPr>
              <a:t>drevo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sl-SI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pomozen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sl-SI" sz="1200" dirty="0">
                <a:solidFill>
                  <a:srgbClr val="6A9955"/>
                </a:solidFill>
                <a:latin typeface="Consolas" panose="020B0609020204030204" pitchFamily="49" charset="0"/>
              </a:rPr>
              <a:t># ponovno </a:t>
            </a:r>
            <a:r>
              <a:rPr lang="sl-SI" sz="1200" dirty="0" err="1">
                <a:solidFill>
                  <a:srgbClr val="6A9955"/>
                </a:solidFill>
                <a:latin typeface="Consolas" panose="020B0609020204030204" pitchFamily="49" charset="0"/>
              </a:rPr>
              <a:t>zacnemo</a:t>
            </a:r>
            <a:r>
              <a:rPr lang="sl-SI" sz="1200" dirty="0">
                <a:solidFill>
                  <a:srgbClr val="6A9955"/>
                </a:solidFill>
                <a:latin typeface="Consolas" panose="020B0609020204030204" pitchFamily="49" charset="0"/>
              </a:rPr>
              <a:t> iz korena   </a:t>
            </a:r>
            <a:endParaRPr lang="sl-SI" sz="12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sl-SI" sz="1200" dirty="0" err="1">
                <a:solidFill>
                  <a:srgbClr val="C586C0"/>
                </a:solidFill>
                <a:latin typeface="Consolas" panose="020B0609020204030204" pitchFamily="49" charset="0"/>
              </a:rPr>
              <a:t>return</a:t>
            </a:r>
            <a:r>
              <a:rPr lang="sl-SI" sz="12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sl-SI" sz="1200" dirty="0" err="1">
                <a:solidFill>
                  <a:srgbClr val="9CDCFE"/>
                </a:solidFill>
                <a:latin typeface="Consolas" panose="020B0609020204030204" pitchFamily="49" charset="0"/>
              </a:rPr>
              <a:t>nov_niz</a:t>
            </a:r>
            <a:endParaRPr lang="sl-SI" sz="1400" dirty="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3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9DACEE7-8E7A-4F25-B12E-B8AAFCA5E0DB}"/>
              </a:ext>
            </a:extLst>
          </p:cNvPr>
          <p:cNvSpPr txBox="1"/>
          <p:nvPr/>
        </p:nvSpPr>
        <p:spPr>
          <a:xfrm>
            <a:off x="757382" y="1330036"/>
            <a:ext cx="10261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Zgled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163E3E1-0A7E-4529-8228-89805E51164D}"/>
              </a:ext>
            </a:extLst>
          </p:cNvPr>
          <p:cNvSpPr txBox="1"/>
          <p:nvPr/>
        </p:nvSpPr>
        <p:spPr>
          <a:xfrm>
            <a:off x="861794" y="1803445"/>
            <a:ext cx="4617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„Fakulteta za matematiko in fiziko“</a:t>
            </a: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60D54595-F835-4F16-A025-9B8E728E096B}"/>
              </a:ext>
            </a:extLst>
          </p:cNvPr>
          <p:cNvSpPr txBox="1"/>
          <p:nvPr/>
        </p:nvSpPr>
        <p:spPr>
          <a:xfrm>
            <a:off x="861795" y="2626464"/>
            <a:ext cx="107206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latin typeface="Consolas" panose="020B0609020204030204" pitchFamily="49" charset="0"/>
              </a:rPr>
              <a:t>{'F': 1, 'a': 5, 'k': 3, 'u': 1, 'l': 1, 't': 4, 'e': 2, ' ': 4, 'z': 2, 'm': 2, 'i': 4, 'o': 2, 'n': 1, 'f': 1}</a:t>
            </a:r>
          </a:p>
        </p:txBody>
      </p:sp>
      <p:sp>
        <p:nvSpPr>
          <p:cNvPr id="43" name="PoljeZBesedilom 42">
            <a:extLst>
              <a:ext uri="{FF2B5EF4-FFF2-40B4-BE49-F238E27FC236}">
                <a16:creationId xmlns:a16="http://schemas.microsoft.com/office/drawing/2014/main" id="{407D8205-8EA0-4099-A288-092D74269260}"/>
              </a:ext>
            </a:extLst>
          </p:cNvPr>
          <p:cNvSpPr txBox="1"/>
          <p:nvPr/>
        </p:nvSpPr>
        <p:spPr>
          <a:xfrm>
            <a:off x="809587" y="4481501"/>
            <a:ext cx="101001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latin typeface="Consolas" panose="020B0609020204030204" pitchFamily="49" charset="0"/>
              </a:rPr>
              <a:t>{'f': '0000', 'e': '0001', 't': '001', ' ': '010', 'i': '011', 'z': '1000', 'm': '1001', 'o': '1010', 'F': '10110', 'u': '10111', 'a': '110', 'l': '11100', 'n': '11101', 'k': '1111'}</a:t>
            </a:r>
          </a:p>
        </p:txBody>
      </p:sp>
      <p:sp>
        <p:nvSpPr>
          <p:cNvPr id="46" name="PoljeZBesedilom 45">
            <a:extLst>
              <a:ext uri="{FF2B5EF4-FFF2-40B4-BE49-F238E27FC236}">
                <a16:creationId xmlns:a16="http://schemas.microsoft.com/office/drawing/2014/main" id="{09EA6C32-FD85-4195-A7E5-9D3A1A670FAE}"/>
              </a:ext>
            </a:extLst>
          </p:cNvPr>
          <p:cNvSpPr txBox="1"/>
          <p:nvPr/>
        </p:nvSpPr>
        <p:spPr>
          <a:xfrm>
            <a:off x="757381" y="5527964"/>
            <a:ext cx="108250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600" dirty="0">
                <a:latin typeface="Consolas" panose="020B0609020204030204" pitchFamily="49" charset="0"/>
              </a:rPr>
              <a:t>10110110111110111111000010001001110010100011001010011100010001100111000101111111010010011111010100000011100001111111010  |  dolžina: 119</a:t>
            </a:r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C3FD3CBC-1342-4333-96D5-676302C5A101}"/>
              </a:ext>
            </a:extLst>
          </p:cNvPr>
          <p:cNvSpPr txBox="1"/>
          <p:nvPr/>
        </p:nvSpPr>
        <p:spPr>
          <a:xfrm>
            <a:off x="757381" y="6305163"/>
            <a:ext cx="8702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RAZLIKA V BITIH (PRIHRANJEN PROSTOR):  </a:t>
            </a: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145 bitov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6F7C9A85-0176-4D1F-8FF8-3BDB5283A28D}"/>
              </a:ext>
            </a:extLst>
          </p:cNvPr>
          <p:cNvSpPr txBox="1"/>
          <p:nvPr/>
        </p:nvSpPr>
        <p:spPr>
          <a:xfrm>
            <a:off x="861794" y="3261163"/>
            <a:ext cx="109091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600" dirty="0">
                <a:latin typeface="Consolas" panose="020B0609020204030204" pitchFamily="49" charset="0"/>
              </a:rPr>
              <a:t>ASCII: 010001100110000101101011011101010110110001110100011001010111010001100001001000000111101001100001001000000110110101100001011101000110010101101101011000010111010001101001011010110110111100100000011010010110111000100000011001100110100101111010011010010110101101101111  |  dolžina: 264</a:t>
            </a:r>
          </a:p>
        </p:txBody>
      </p:sp>
    </p:spTree>
    <p:extLst>
      <p:ext uri="{BB962C8B-B14F-4D97-AF65-F5344CB8AC3E}">
        <p14:creationId xmlns:p14="http://schemas.microsoft.com/office/powerpoint/2010/main" val="108146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5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Pravokotnik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pic>
        <p:nvPicPr>
          <p:cNvPr id="8" name="Označba mesta vsebine 4" descr="Digitalne številke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Pravokotnik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Pravokotnik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Pravokotnik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sl-SI">
                <a:latin typeface="Times New Roman" panose="02020603050405020304" pitchFamily="18" charset="0"/>
                <a:cs typeface="Times New Roman" panose="02020603050405020304" pitchFamily="18" charset="0"/>
              </a:rPr>
              <a:t>Prostorska in časovna zahtevnost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Označba mesta za vsebino 5" descr="SmartArt">
                <a:extLst>
                  <a:ext uri="{FF2B5EF4-FFF2-40B4-BE49-F238E27FC236}">
                    <a16:creationId xmlns:a16="http://schemas.microsoft.com/office/drawing/2014/main" id="{BF629521-FFD2-45DA-9D1D-A5F09BD5A2D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36792982"/>
                  </p:ext>
                </p:extLst>
              </p:nvPr>
            </p:nvGraphicFramePr>
            <p:xfrm>
              <a:off x="1453173" y="2324379"/>
              <a:ext cx="5376429" cy="275211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6" name="Označba mesta za vsebino 5" descr="SmartArt">
                <a:extLst>
                  <a:ext uri="{FF2B5EF4-FFF2-40B4-BE49-F238E27FC236}">
                    <a16:creationId xmlns:a16="http://schemas.microsoft.com/office/drawing/2014/main" id="{BF629521-FFD2-45DA-9D1D-A5F09BD5A2D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36792982"/>
                  </p:ext>
                </p:extLst>
              </p:nvPr>
            </p:nvGraphicFramePr>
            <p:xfrm>
              <a:off x="1453173" y="2324379"/>
              <a:ext cx="5376429" cy="275211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9DFAE7-2E6C-4DD2-8356-C0D046512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STISNI DATOTEKO</a:t>
            </a:r>
            <a:endParaRPr lang="sl-SI" dirty="0"/>
          </a:p>
        </p:txBody>
      </p:sp>
      <p:pic>
        <p:nvPicPr>
          <p:cNvPr id="6" name="Označba mesta vsebine 5" descr="Slika, ki vsebuje besede besedilo&#10;&#10;Opis je samodejno ustvarjen">
            <a:extLst>
              <a:ext uri="{FF2B5EF4-FFF2-40B4-BE49-F238E27FC236}">
                <a16:creationId xmlns:a16="http://schemas.microsoft.com/office/drawing/2014/main" id="{2A5B5F58-8C5E-4F5E-9243-43A20B134D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05792" y="3977961"/>
            <a:ext cx="5554599" cy="1162050"/>
          </a:xfrm>
        </p:spPr>
      </p:pic>
      <p:pic>
        <p:nvPicPr>
          <p:cNvPr id="8" name="Označba mesta vsebine 7" descr="Slika, ki vsebuje besede besedilo&#10;&#10;Opis je samodejno ustvarjen">
            <a:extLst>
              <a:ext uri="{FF2B5EF4-FFF2-40B4-BE49-F238E27FC236}">
                <a16:creationId xmlns:a16="http://schemas.microsoft.com/office/drawing/2014/main" id="{D6610E0F-CEB5-4B02-AEC6-439DF1AE99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05792" y="2690773"/>
            <a:ext cx="4743450" cy="1009650"/>
          </a:xfr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CD14CBC4-462C-4B0C-8530-32B47CBB9B77}"/>
              </a:ext>
            </a:extLst>
          </p:cNvPr>
          <p:cNvSpPr txBox="1"/>
          <p:nvPr/>
        </p:nvSpPr>
        <p:spPr>
          <a:xfrm>
            <a:off x="805792" y="2182672"/>
            <a:ext cx="465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Life of the Weevil</a:t>
            </a:r>
          </a:p>
        </p:txBody>
      </p:sp>
    </p:spTree>
    <p:extLst>
      <p:ext uri="{BB962C8B-B14F-4D97-AF65-F5344CB8AC3E}">
        <p14:creationId xmlns:p14="http://schemas.microsoft.com/office/powerpoint/2010/main" val="138592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BF6FDF8B-8D89-4C60-ABAA-801B39AD1066}"/>
              </a:ext>
            </a:extLst>
          </p:cNvPr>
          <p:cNvSpPr txBox="1"/>
          <p:nvPr/>
        </p:nvSpPr>
        <p:spPr>
          <a:xfrm>
            <a:off x="757382" y="1330036"/>
            <a:ext cx="10261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Zgled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6281F99-1A9F-4E47-96C8-F29E1FEBA643}"/>
              </a:ext>
            </a:extLst>
          </p:cNvPr>
          <p:cNvSpPr txBox="1"/>
          <p:nvPr/>
        </p:nvSpPr>
        <p:spPr>
          <a:xfrm>
            <a:off x="6823993" y="3929469"/>
            <a:ext cx="45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D36D5CA-6DEE-451F-9A21-89AEEDCB08B0}"/>
              </a:ext>
            </a:extLst>
          </p:cNvPr>
          <p:cNvSpPr txBox="1"/>
          <p:nvPr/>
        </p:nvSpPr>
        <p:spPr>
          <a:xfrm>
            <a:off x="6280635" y="3083399"/>
            <a:ext cx="4553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010000010100001001000011 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CC5D18A-2640-48F7-8019-28044CF43082}"/>
              </a:ext>
            </a:extLst>
          </p:cNvPr>
          <p:cNvSpPr txBox="1"/>
          <p:nvPr/>
        </p:nvSpPr>
        <p:spPr>
          <a:xfrm>
            <a:off x="757382" y="2607069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ASCII</a:t>
            </a:r>
          </a:p>
        </p:txBody>
      </p:sp>
      <p:graphicFrame>
        <p:nvGraphicFramePr>
          <p:cNvPr id="11" name="Tabela 11">
            <a:extLst>
              <a:ext uri="{FF2B5EF4-FFF2-40B4-BE49-F238E27FC236}">
                <a16:creationId xmlns:a16="http://schemas.microsoft.com/office/drawing/2014/main" id="{E88F1A82-58B9-43E5-AAD1-796183CB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895039"/>
              </p:ext>
            </p:extLst>
          </p:nvPr>
        </p:nvGraphicFramePr>
        <p:xfrm>
          <a:off x="1125538" y="3021076"/>
          <a:ext cx="435401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337">
                  <a:extLst>
                    <a:ext uri="{9D8B030D-6E8A-4147-A177-3AD203B41FA5}">
                      <a16:colId xmlns:a16="http://schemas.microsoft.com/office/drawing/2014/main" val="223351890"/>
                    </a:ext>
                  </a:extLst>
                </a:gridCol>
                <a:gridCol w="1459416">
                  <a:extLst>
                    <a:ext uri="{9D8B030D-6E8A-4147-A177-3AD203B41FA5}">
                      <a16:colId xmlns:a16="http://schemas.microsoft.com/office/drawing/2014/main" val="813010798"/>
                    </a:ext>
                  </a:extLst>
                </a:gridCol>
                <a:gridCol w="1443258">
                  <a:extLst>
                    <a:ext uri="{9D8B030D-6E8A-4147-A177-3AD203B41FA5}">
                      <a16:colId xmlns:a16="http://schemas.microsoft.com/office/drawing/2014/main" val="20050382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dvojiško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desetiško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202717"/>
                  </a:ext>
                </a:extLst>
              </a:tr>
              <a:tr h="34136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591337"/>
                  </a:ext>
                </a:extLst>
              </a:tr>
              <a:tr h="34136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493712"/>
                  </a:ext>
                </a:extLst>
              </a:tr>
              <a:tr h="341364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037679"/>
                  </a:ext>
                </a:extLst>
              </a:tr>
            </a:tbl>
          </a:graphicData>
        </a:graphic>
      </p:graphicFrame>
      <p:sp>
        <p:nvSpPr>
          <p:cNvPr id="12" name="Levi zaviti oklepaj 11">
            <a:extLst>
              <a:ext uri="{FF2B5EF4-FFF2-40B4-BE49-F238E27FC236}">
                <a16:creationId xmlns:a16="http://schemas.microsoft.com/office/drawing/2014/main" id="{CD44B0BA-9EC0-4177-8B46-BA62E8435997}"/>
              </a:ext>
            </a:extLst>
          </p:cNvPr>
          <p:cNvSpPr/>
          <p:nvPr/>
        </p:nvSpPr>
        <p:spPr>
          <a:xfrm rot="16200000">
            <a:off x="9753092" y="2933638"/>
            <a:ext cx="317787" cy="1410931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Levi zaviti oklepaj 12">
            <a:extLst>
              <a:ext uri="{FF2B5EF4-FFF2-40B4-BE49-F238E27FC236}">
                <a16:creationId xmlns:a16="http://schemas.microsoft.com/office/drawing/2014/main" id="{BEF524D2-5F8E-49C8-BEED-3BC592415152}"/>
              </a:ext>
            </a:extLst>
          </p:cNvPr>
          <p:cNvSpPr/>
          <p:nvPr/>
        </p:nvSpPr>
        <p:spPr>
          <a:xfrm rot="16200000">
            <a:off x="8323640" y="2949197"/>
            <a:ext cx="317787" cy="1410931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Levi zaviti oklepaj 13">
            <a:extLst>
              <a:ext uri="{FF2B5EF4-FFF2-40B4-BE49-F238E27FC236}">
                <a16:creationId xmlns:a16="http://schemas.microsoft.com/office/drawing/2014/main" id="{E1197B66-C555-4CCA-A2AB-D969C25C79EA}"/>
              </a:ext>
            </a:extLst>
          </p:cNvPr>
          <p:cNvSpPr/>
          <p:nvPr/>
        </p:nvSpPr>
        <p:spPr>
          <a:xfrm rot="16200000">
            <a:off x="6894188" y="2933639"/>
            <a:ext cx="317787" cy="1410931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166D7F0D-CB50-4157-B595-10A363C9786B}"/>
              </a:ext>
            </a:extLst>
          </p:cNvPr>
          <p:cNvSpPr txBox="1"/>
          <p:nvPr/>
        </p:nvSpPr>
        <p:spPr>
          <a:xfrm>
            <a:off x="757382" y="2175556"/>
            <a:ext cx="13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8ACDE1CD-957D-4A69-9213-21E82419B0C0}"/>
              </a:ext>
            </a:extLst>
          </p:cNvPr>
          <p:cNvSpPr txBox="1"/>
          <p:nvPr/>
        </p:nvSpPr>
        <p:spPr>
          <a:xfrm>
            <a:off x="8253445" y="3929469"/>
            <a:ext cx="45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91B424DE-7EF4-4A9B-8CFF-954972BE07E0}"/>
              </a:ext>
            </a:extLst>
          </p:cNvPr>
          <p:cNvSpPr txBox="1"/>
          <p:nvPr/>
        </p:nvSpPr>
        <p:spPr>
          <a:xfrm>
            <a:off x="9665791" y="3929469"/>
            <a:ext cx="45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B1CDAF1D-D90E-49B6-8B3C-D711CDD2945C}"/>
              </a:ext>
            </a:extLst>
          </p:cNvPr>
          <p:cNvSpPr txBox="1"/>
          <p:nvPr/>
        </p:nvSpPr>
        <p:spPr>
          <a:xfrm>
            <a:off x="7695621" y="4473711"/>
            <a:ext cx="1854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* 8 = 24 bitov</a:t>
            </a:r>
          </a:p>
        </p:txBody>
      </p:sp>
    </p:spTree>
    <p:extLst>
      <p:ext uri="{BB962C8B-B14F-4D97-AF65-F5344CB8AC3E}">
        <p14:creationId xmlns:p14="http://schemas.microsoft.com/office/powerpoint/2010/main" val="8311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8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D70130DC-F780-43D2-B26A-92EACD789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F291D88-6162-46EC-9F2D-8CCDAEF6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41653"/>
            <a:ext cx="11029616" cy="109556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anchor="t">
            <a:normAutofit/>
          </a:bodyPr>
          <a:lstStyle/>
          <a:p>
            <a:br>
              <a:rPr lang="sl-SI" dirty="0"/>
            </a:br>
            <a:r>
              <a:rPr lang="sl-SI" dirty="0"/>
              <a:t>viri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17676E0E-5B44-4166-8EDD-CFDBAC622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1298933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značba mesta vsebine 2">
            <a:extLst>
              <a:ext uri="{FF2B5EF4-FFF2-40B4-BE49-F238E27FC236}">
                <a16:creationId xmlns:a16="http://schemas.microsoft.com/office/drawing/2014/main" id="{FD9F46AF-3F44-4234-9768-68996F0D6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005724"/>
            <a:ext cx="11029615" cy="3979200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>
            <a:normAutofit/>
          </a:bodyPr>
          <a:lstStyle/>
          <a:p>
            <a:endParaRPr lang="sl-SI" dirty="0">
              <a:solidFill>
                <a:schemeClr val="bg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sl-SI" dirty="0">
              <a:solidFill>
                <a:schemeClr val="bg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sl-SI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https://www.programiz.com/dsa/huffman-coding</a:t>
            </a:r>
            <a:endParaRPr lang="sl-SI" dirty="0">
              <a:solidFill>
                <a:schemeClr val="bg1"/>
              </a:solidFill>
            </a:endParaRPr>
          </a:p>
          <a:p>
            <a:r>
              <a:rPr lang="sl-SI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https://en.wikipedia.org/wiki/David_Huffman</a:t>
            </a:r>
            <a:endParaRPr lang="sl-SI" dirty="0">
              <a:solidFill>
                <a:schemeClr val="bg1"/>
              </a:solidFill>
            </a:endParaRPr>
          </a:p>
          <a:p>
            <a:r>
              <a:rPr lang="sl-SI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https://en.wikipedia.org/wiki/Huffman_coding</a:t>
            </a:r>
            <a:endParaRPr lang="sl-SI" dirty="0">
              <a:solidFill>
                <a:schemeClr val="bg1"/>
              </a:solidFill>
            </a:endParaRPr>
          </a:p>
          <a:p>
            <a:r>
              <a:rPr lang="sl-SI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https://www.techiedelight.com/huffman-coding/</a:t>
            </a:r>
            <a:endParaRPr lang="sl-SI" dirty="0">
              <a:solidFill>
                <a:schemeClr val="bg1"/>
              </a:solidFill>
            </a:endParaRPr>
          </a:p>
          <a:p>
            <a:r>
              <a:rPr lang="sl-SI" b="1" dirty="0">
                <a:solidFill>
                  <a:schemeClr val="bg1"/>
                </a:solidFill>
              </a:rPr>
              <a:t>https://www.gutenberg.org/ebooks/66844</a:t>
            </a:r>
          </a:p>
          <a:p>
            <a:endParaRPr lang="sl-SI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391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1">
            <a:extLst>
              <a:ext uri="{FF2B5EF4-FFF2-40B4-BE49-F238E27FC236}">
                <a16:creationId xmlns:a16="http://schemas.microsoft.com/office/drawing/2014/main" id="{202E9D7B-AC8A-4860-BD41-E04FC6559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23">
            <a:extLst>
              <a:ext uri="{FF2B5EF4-FFF2-40B4-BE49-F238E27FC236}">
                <a16:creationId xmlns:a16="http://schemas.microsoft.com/office/drawing/2014/main" id="{697B8C9C-91DF-4F8D-94A0-2C0C66030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Digitalne številke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41" r="17192" b="-2"/>
          <a:stretch/>
        </p:blipFill>
        <p:spPr>
          <a:xfrm>
            <a:off x="446533" y="723899"/>
            <a:ext cx="6202841" cy="56666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4D43BDD-ED29-4BE9-AEA1-6D0AE5A06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1934" y="2143073"/>
            <a:ext cx="4115917" cy="2085869"/>
          </a:xfrm>
        </p:spPr>
        <p:txBody>
          <a:bodyPr rtlCol="0">
            <a:normAutofit/>
          </a:bodyPr>
          <a:lstStyle/>
          <a:p>
            <a:pPr algn="ctr" rtl="0"/>
            <a:r>
              <a:rPr lang="sl-SI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Hvala za vašo pozornost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1934" y="3505095"/>
            <a:ext cx="4115917" cy="1733655"/>
          </a:xfrm>
        </p:spPr>
        <p:txBody>
          <a:bodyPr rtlCol="0">
            <a:normAutofit/>
          </a:bodyPr>
          <a:lstStyle/>
          <a:p>
            <a:pPr rtl="0"/>
            <a:endParaRPr lang="sl-SI">
              <a:solidFill>
                <a:schemeClr val="bg2"/>
              </a:solidFill>
            </a:endParaRPr>
          </a:p>
          <a:p>
            <a:pPr rtl="0"/>
            <a:endParaRPr lang="sl-SI" dirty="0">
              <a:solidFill>
                <a:schemeClr val="bg2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87A5CD2-E3CD-4870-957C-173AD2C87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0BF2A26-F7CA-4E8B-BC24-1AF436CD5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B21A4B9-14CF-4CA1-9ECF-0DE52B291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6DADA72-F9FE-48F9-9DAD-B379AE2BC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BF6FDF8B-8D89-4C60-ABAA-801B39AD1066}"/>
              </a:ext>
            </a:extLst>
          </p:cNvPr>
          <p:cNvSpPr txBox="1"/>
          <p:nvPr/>
        </p:nvSpPr>
        <p:spPr>
          <a:xfrm>
            <a:off x="757382" y="1330036"/>
            <a:ext cx="10261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Zgled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166D7F0D-CB50-4157-B595-10A363C9786B}"/>
              </a:ext>
            </a:extLst>
          </p:cNvPr>
          <p:cNvSpPr txBox="1"/>
          <p:nvPr/>
        </p:nvSpPr>
        <p:spPr>
          <a:xfrm>
            <a:off x="757381" y="1989184"/>
            <a:ext cx="9134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ABABABABABABABABABABABABABABABABABABABABABABABABAB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9EAF7567-5051-40B4-9B91-B9F2079CE9DB}"/>
              </a:ext>
            </a:extLst>
          </p:cNvPr>
          <p:cNvSpPr txBox="1"/>
          <p:nvPr/>
        </p:nvSpPr>
        <p:spPr>
          <a:xfrm>
            <a:off x="1020618" y="4875835"/>
            <a:ext cx="10395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00000101000010010000010100001001000001010000100100000101000010010000010100001001000001010000100100000101000010010000010100001001000001010000100100000101000010010000010100001001000001010000100100000101000010010000010100001001000001010000100100000101000010010000010100001001000001010000100100000101000010010000010100001001000001010000100100000101000010010000010100001001000001010000100100000101000010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0B70E7AD-1CB6-4C0D-AC41-347873BDE0D1}"/>
              </a:ext>
            </a:extLst>
          </p:cNvPr>
          <p:cNvSpPr txBox="1"/>
          <p:nvPr/>
        </p:nvSpPr>
        <p:spPr>
          <a:xfrm>
            <a:off x="1020618" y="5953053"/>
            <a:ext cx="320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* 8 = 400 bitov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A3AE2CB6-D289-4988-9A06-6763BA88D23B}"/>
              </a:ext>
            </a:extLst>
          </p:cNvPr>
          <p:cNvSpPr txBox="1"/>
          <p:nvPr/>
        </p:nvSpPr>
        <p:spPr>
          <a:xfrm>
            <a:off x="1020618" y="2450849"/>
            <a:ext cx="309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dolžina niza je 50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AC43EBBD-8DC6-4BF6-8ECA-EE5EBFBA85E1}"/>
              </a:ext>
            </a:extLst>
          </p:cNvPr>
          <p:cNvSpPr txBox="1"/>
          <p:nvPr/>
        </p:nvSpPr>
        <p:spPr>
          <a:xfrm>
            <a:off x="1020618" y="2912514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ASCII</a:t>
            </a:r>
          </a:p>
        </p:txBody>
      </p:sp>
      <p:graphicFrame>
        <p:nvGraphicFramePr>
          <p:cNvPr id="27" name="Tabela 11">
            <a:extLst>
              <a:ext uri="{FF2B5EF4-FFF2-40B4-BE49-F238E27FC236}">
                <a16:creationId xmlns:a16="http://schemas.microsoft.com/office/drawing/2014/main" id="{574B7B5A-A0BC-408F-A275-33E40AFEF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173727"/>
              </p:ext>
            </p:extLst>
          </p:nvPr>
        </p:nvGraphicFramePr>
        <p:xfrm>
          <a:off x="1397467" y="3502449"/>
          <a:ext cx="435401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337">
                  <a:extLst>
                    <a:ext uri="{9D8B030D-6E8A-4147-A177-3AD203B41FA5}">
                      <a16:colId xmlns:a16="http://schemas.microsoft.com/office/drawing/2014/main" val="223351890"/>
                    </a:ext>
                  </a:extLst>
                </a:gridCol>
                <a:gridCol w="1459416">
                  <a:extLst>
                    <a:ext uri="{9D8B030D-6E8A-4147-A177-3AD203B41FA5}">
                      <a16:colId xmlns:a16="http://schemas.microsoft.com/office/drawing/2014/main" val="813010798"/>
                    </a:ext>
                  </a:extLst>
                </a:gridCol>
                <a:gridCol w="1443258">
                  <a:extLst>
                    <a:ext uri="{9D8B030D-6E8A-4147-A177-3AD203B41FA5}">
                      <a16:colId xmlns:a16="http://schemas.microsoft.com/office/drawing/2014/main" val="20050382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dvojiško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desetiško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202717"/>
                  </a:ext>
                </a:extLst>
              </a:tr>
              <a:tr h="34136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591337"/>
                  </a:ext>
                </a:extLst>
              </a:tr>
              <a:tr h="34136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493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43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22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325A0672-A00B-4963-A6A1-170BBE229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94564885-7B7B-4078-8D7F-EC7CFBF4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225075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Huffmanovo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kodiranje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8923A14-6C7A-45FB-A5F1-2D2767025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27738C0-CF5C-4616-B33E-C988DE11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84B4E1F-1F78-4844-B851-9410BA477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B4AE0E5-28A2-4386-BC9B-71ABF5238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4E62E3C-667B-4CB1-B5A7-6D953161C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1896533"/>
            <a:ext cx="7225074" cy="39622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spremenljiva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dolžina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dvojiškem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zapisu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kodiranje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znakom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ki se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ponovijo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dodelimo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krajši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dvojiški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zapis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redkejšim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daljšega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odkodiranje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Huffmanovo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drevo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enostavno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pridemo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prvotno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zapisa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značba mesta vsebine 4" descr="Grafikoni">
            <a:extLst>
              <a:ext uri="{FF2B5EF4-FFF2-40B4-BE49-F238E27FC236}">
                <a16:creationId xmlns:a16="http://schemas.microsoft.com/office/drawing/2014/main" id="{47D9BE16-119C-43B2-9AE6-18C4A150C0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18" r="32995" b="1"/>
          <a:stretch/>
        </p:blipFill>
        <p:spPr>
          <a:xfrm>
            <a:off x="8042147" y="600075"/>
            <a:ext cx="3695828" cy="57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0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Pravokotnik 21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4" name="Pravokotnik 23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47" y="5327424"/>
            <a:ext cx="11029616" cy="672131"/>
          </a:xfrm>
        </p:spPr>
        <p:txBody>
          <a:bodyPr rtlCol="0">
            <a:noAutofit/>
          </a:bodyPr>
          <a:lstStyle/>
          <a:p>
            <a:pPr algn="ctr" rtl="0"/>
            <a:r>
              <a:rPr lang="sl-SI" sz="1600" dirty="0">
                <a:solidFill>
                  <a:srgbClr val="FFFEFF"/>
                </a:solidFill>
              </a:rPr>
              <a:t>PREGLED DATOTEKE </a:t>
            </a:r>
            <a:r>
              <a:rPr lang="sl-SI" sz="1600" dirty="0">
                <a:solidFill>
                  <a:srgbClr val="FFFEFF"/>
                </a:solidFill>
                <a:sym typeface="Wingdings" panose="05000000000000000000" pitchFamily="2" charset="2"/>
              </a:rPr>
              <a:t> IZRAČUN ŠTEVILA PONOVITEV ZNAKOV  KODIRANJE ZNAKOV  DEKODIRANJE ZNAKOV</a:t>
            </a:r>
            <a:endParaRPr lang="sl-SI" sz="1600" dirty="0">
              <a:solidFill>
                <a:srgbClr val="FFFEFF"/>
              </a:solidFill>
            </a:endParaRPr>
          </a:p>
        </p:txBody>
      </p:sp>
      <p:graphicFrame>
        <p:nvGraphicFramePr>
          <p:cNvPr id="4" name="Označba mesta za vsebino 3" descr="Ikona grafike SmartArt">
            <a:extLst>
              <a:ext uri="{FF2B5EF4-FFF2-40B4-BE49-F238E27FC236}">
                <a16:creationId xmlns:a16="http://schemas.microsoft.com/office/drawing/2014/main" id="{81E592E1-99DF-4294-A2E9-EF46299BD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43615"/>
              </p:ext>
            </p:extLst>
          </p:nvPr>
        </p:nvGraphicFramePr>
        <p:xfrm>
          <a:off x="642938" y="858445"/>
          <a:ext cx="10906125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334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BF6FDF8B-8D89-4C60-ABAA-801B39AD1066}"/>
              </a:ext>
            </a:extLst>
          </p:cNvPr>
          <p:cNvSpPr txBox="1"/>
          <p:nvPr/>
        </p:nvSpPr>
        <p:spPr>
          <a:xfrm>
            <a:off x="757382" y="1330036"/>
            <a:ext cx="10261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Zgled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166D7F0D-CB50-4157-B595-10A363C9786B}"/>
              </a:ext>
            </a:extLst>
          </p:cNvPr>
          <p:cNvSpPr txBox="1"/>
          <p:nvPr/>
        </p:nvSpPr>
        <p:spPr>
          <a:xfrm>
            <a:off x="757382" y="2175556"/>
            <a:ext cx="83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2C0A4A0D-9CE0-47B2-8BA5-9B71B2FFF113}"/>
              </a:ext>
            </a:extLst>
          </p:cNvPr>
          <p:cNvSpPr txBox="1"/>
          <p:nvPr/>
        </p:nvSpPr>
        <p:spPr>
          <a:xfrm>
            <a:off x="757382" y="2836410"/>
            <a:ext cx="583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Preštejemo koliko krat se pojavijo posamezni znaki</a:t>
            </a:r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80166E21-3919-41A1-8E2E-5C6D36C6EF3A}"/>
              </a:ext>
            </a:extLst>
          </p:cNvPr>
          <p:cNvSpPr/>
          <p:nvPr/>
        </p:nvSpPr>
        <p:spPr>
          <a:xfrm>
            <a:off x="4585852" y="5366327"/>
            <a:ext cx="563420" cy="5449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D039A1A1-ED2B-4628-B439-5A602459F1FE}"/>
              </a:ext>
            </a:extLst>
          </p:cNvPr>
          <p:cNvSpPr txBox="1"/>
          <p:nvPr/>
        </p:nvSpPr>
        <p:spPr>
          <a:xfrm>
            <a:off x="4585852" y="5454134"/>
            <a:ext cx="563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1</a:t>
            </a:r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id="{DC02E43C-677A-4EFE-A30B-FB61CD1AC2D3}"/>
              </a:ext>
            </a:extLst>
          </p:cNvPr>
          <p:cNvSpPr/>
          <p:nvPr/>
        </p:nvSpPr>
        <p:spPr>
          <a:xfrm>
            <a:off x="5551052" y="5366327"/>
            <a:ext cx="563420" cy="5449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135A9966-702F-4571-B513-0D1179224FCB}"/>
              </a:ext>
            </a:extLst>
          </p:cNvPr>
          <p:cNvSpPr txBox="1"/>
          <p:nvPr/>
        </p:nvSpPr>
        <p:spPr>
          <a:xfrm>
            <a:off x="5551052" y="5454134"/>
            <a:ext cx="563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1</a:t>
            </a:r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id="{69ACFC54-1C88-46D6-B822-3B0305BAAA67}"/>
              </a:ext>
            </a:extLst>
          </p:cNvPr>
          <p:cNvSpPr/>
          <p:nvPr/>
        </p:nvSpPr>
        <p:spPr>
          <a:xfrm>
            <a:off x="6487539" y="5366327"/>
            <a:ext cx="563420" cy="5449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AF4AE70F-F87F-41A7-AFBF-F25C613B0837}"/>
              </a:ext>
            </a:extLst>
          </p:cNvPr>
          <p:cNvSpPr txBox="1"/>
          <p:nvPr/>
        </p:nvSpPr>
        <p:spPr>
          <a:xfrm>
            <a:off x="6487539" y="5454134"/>
            <a:ext cx="563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 1</a:t>
            </a:r>
          </a:p>
        </p:txBody>
      </p:sp>
      <p:cxnSp>
        <p:nvCxnSpPr>
          <p:cNvPr id="27" name="Raven povezovalnik 26">
            <a:extLst>
              <a:ext uri="{FF2B5EF4-FFF2-40B4-BE49-F238E27FC236}">
                <a16:creationId xmlns:a16="http://schemas.microsoft.com/office/drawing/2014/main" id="{06A146C2-F6BD-4E4C-8D2C-8F7553F6CE24}"/>
              </a:ext>
            </a:extLst>
          </p:cNvPr>
          <p:cNvCxnSpPr>
            <a:cxnSpLocks/>
            <a:stCxn id="21" idx="0"/>
            <a:endCxn id="28" idx="3"/>
          </p:cNvCxnSpPr>
          <p:nvPr/>
        </p:nvCxnSpPr>
        <p:spPr>
          <a:xfrm flipV="1">
            <a:off x="4867562" y="4927945"/>
            <a:ext cx="283401" cy="438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a 27">
            <a:extLst>
              <a:ext uri="{FF2B5EF4-FFF2-40B4-BE49-F238E27FC236}">
                <a16:creationId xmlns:a16="http://schemas.microsoft.com/office/drawing/2014/main" id="{8D6585F1-58F4-4D41-92DD-CCF418494E99}"/>
              </a:ext>
            </a:extLst>
          </p:cNvPr>
          <p:cNvSpPr/>
          <p:nvPr/>
        </p:nvSpPr>
        <p:spPr>
          <a:xfrm>
            <a:off x="5068452" y="4462804"/>
            <a:ext cx="563420" cy="5449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Raven povezovalnik 28">
            <a:extLst>
              <a:ext uri="{FF2B5EF4-FFF2-40B4-BE49-F238E27FC236}">
                <a16:creationId xmlns:a16="http://schemas.microsoft.com/office/drawing/2014/main" id="{89C00F37-5E91-42CB-B924-BC12EA36ED2F}"/>
              </a:ext>
            </a:extLst>
          </p:cNvPr>
          <p:cNvCxnSpPr>
            <a:stCxn id="23" idx="0"/>
            <a:endCxn id="28" idx="5"/>
          </p:cNvCxnSpPr>
          <p:nvPr/>
        </p:nvCxnSpPr>
        <p:spPr>
          <a:xfrm flipH="1" flipV="1">
            <a:off x="5549361" y="4927945"/>
            <a:ext cx="283401" cy="438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4D45A70B-92D6-4D09-8004-B6156AC6F2F0}"/>
              </a:ext>
            </a:extLst>
          </p:cNvPr>
          <p:cNvSpPr txBox="1"/>
          <p:nvPr/>
        </p:nvSpPr>
        <p:spPr>
          <a:xfrm>
            <a:off x="5072223" y="4559212"/>
            <a:ext cx="563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89302A98-2DF0-4EEB-8FAE-B1ECE88FDCAF}"/>
              </a:ext>
            </a:extLst>
          </p:cNvPr>
          <p:cNvSpPr txBox="1"/>
          <p:nvPr/>
        </p:nvSpPr>
        <p:spPr>
          <a:xfrm>
            <a:off x="1184380" y="3538105"/>
            <a:ext cx="1744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frekvence</a:t>
            </a:r>
          </a:p>
          <a:p>
            <a:pPr lvl="1"/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1</a:t>
            </a:r>
          </a:p>
          <a:p>
            <a:pPr lvl="1"/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1</a:t>
            </a:r>
          </a:p>
          <a:p>
            <a:pPr lvl="1"/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 1</a:t>
            </a: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6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  <p:bldP spid="25" grpId="0" animBg="1"/>
      <p:bldP spid="26" grpId="0"/>
      <p:bldP spid="28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BF6FDF8B-8D89-4C60-ABAA-801B39AD1066}"/>
              </a:ext>
            </a:extLst>
          </p:cNvPr>
          <p:cNvSpPr txBox="1"/>
          <p:nvPr/>
        </p:nvSpPr>
        <p:spPr>
          <a:xfrm>
            <a:off x="757382" y="1330036"/>
            <a:ext cx="10261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Zgled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166D7F0D-CB50-4157-B595-10A363C9786B}"/>
              </a:ext>
            </a:extLst>
          </p:cNvPr>
          <p:cNvSpPr txBox="1"/>
          <p:nvPr/>
        </p:nvSpPr>
        <p:spPr>
          <a:xfrm>
            <a:off x="757382" y="2175556"/>
            <a:ext cx="83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2C0A4A0D-9CE0-47B2-8BA5-9B71B2FFF113}"/>
              </a:ext>
            </a:extLst>
          </p:cNvPr>
          <p:cNvSpPr txBox="1"/>
          <p:nvPr/>
        </p:nvSpPr>
        <p:spPr>
          <a:xfrm>
            <a:off x="757382" y="2836410"/>
            <a:ext cx="583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Preštejemo koliko krat se pojavijo posamezni znaki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6E110BD0-353A-4126-AA92-83F69D5247C2}"/>
              </a:ext>
            </a:extLst>
          </p:cNvPr>
          <p:cNvSpPr txBox="1"/>
          <p:nvPr/>
        </p:nvSpPr>
        <p:spPr>
          <a:xfrm>
            <a:off x="1176481" y="3509321"/>
            <a:ext cx="1744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frekvence</a:t>
            </a:r>
          </a:p>
          <a:p>
            <a:pPr lvl="1"/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1</a:t>
            </a:r>
          </a:p>
          <a:p>
            <a:pPr lvl="1"/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1</a:t>
            </a:r>
          </a:p>
          <a:p>
            <a:pPr lvl="1"/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 1</a:t>
            </a: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80166E21-3919-41A1-8E2E-5C6D36C6EF3A}"/>
              </a:ext>
            </a:extLst>
          </p:cNvPr>
          <p:cNvSpPr/>
          <p:nvPr/>
        </p:nvSpPr>
        <p:spPr>
          <a:xfrm>
            <a:off x="4624773" y="5433928"/>
            <a:ext cx="563420" cy="5449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D039A1A1-ED2B-4628-B439-5A602459F1FE}"/>
              </a:ext>
            </a:extLst>
          </p:cNvPr>
          <p:cNvSpPr txBox="1"/>
          <p:nvPr/>
        </p:nvSpPr>
        <p:spPr>
          <a:xfrm>
            <a:off x="4624773" y="5521735"/>
            <a:ext cx="563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1</a:t>
            </a:r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id="{DC02E43C-677A-4EFE-A30B-FB61CD1AC2D3}"/>
              </a:ext>
            </a:extLst>
          </p:cNvPr>
          <p:cNvSpPr/>
          <p:nvPr/>
        </p:nvSpPr>
        <p:spPr>
          <a:xfrm>
            <a:off x="5589973" y="5433928"/>
            <a:ext cx="563420" cy="5449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135A9966-702F-4571-B513-0D1179224FCB}"/>
              </a:ext>
            </a:extLst>
          </p:cNvPr>
          <p:cNvSpPr txBox="1"/>
          <p:nvPr/>
        </p:nvSpPr>
        <p:spPr>
          <a:xfrm>
            <a:off x="5589973" y="5521735"/>
            <a:ext cx="563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1</a:t>
            </a:r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id="{69ACFC54-1C88-46D6-B822-3B0305BAAA67}"/>
              </a:ext>
            </a:extLst>
          </p:cNvPr>
          <p:cNvSpPr/>
          <p:nvPr/>
        </p:nvSpPr>
        <p:spPr>
          <a:xfrm>
            <a:off x="6526460" y="5433928"/>
            <a:ext cx="563420" cy="5449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AF4AE70F-F87F-41A7-AFBF-F25C613B0837}"/>
              </a:ext>
            </a:extLst>
          </p:cNvPr>
          <p:cNvSpPr txBox="1"/>
          <p:nvPr/>
        </p:nvSpPr>
        <p:spPr>
          <a:xfrm>
            <a:off x="6526460" y="5537124"/>
            <a:ext cx="563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 1</a:t>
            </a:r>
          </a:p>
        </p:txBody>
      </p:sp>
      <p:cxnSp>
        <p:nvCxnSpPr>
          <p:cNvPr id="27" name="Raven povezovalnik 26">
            <a:extLst>
              <a:ext uri="{FF2B5EF4-FFF2-40B4-BE49-F238E27FC236}">
                <a16:creationId xmlns:a16="http://schemas.microsoft.com/office/drawing/2014/main" id="{06A146C2-F6BD-4E4C-8D2C-8F7553F6CE24}"/>
              </a:ext>
            </a:extLst>
          </p:cNvPr>
          <p:cNvCxnSpPr>
            <a:cxnSpLocks/>
            <a:stCxn id="21" idx="0"/>
            <a:endCxn id="28" idx="3"/>
          </p:cNvCxnSpPr>
          <p:nvPr/>
        </p:nvCxnSpPr>
        <p:spPr>
          <a:xfrm flipV="1">
            <a:off x="4906483" y="4995546"/>
            <a:ext cx="283401" cy="438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a 27">
            <a:extLst>
              <a:ext uri="{FF2B5EF4-FFF2-40B4-BE49-F238E27FC236}">
                <a16:creationId xmlns:a16="http://schemas.microsoft.com/office/drawing/2014/main" id="{8D6585F1-58F4-4D41-92DD-CCF418494E99}"/>
              </a:ext>
            </a:extLst>
          </p:cNvPr>
          <p:cNvSpPr/>
          <p:nvPr/>
        </p:nvSpPr>
        <p:spPr>
          <a:xfrm>
            <a:off x="5107373" y="4530405"/>
            <a:ext cx="563420" cy="5449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Raven povezovalnik 28">
            <a:extLst>
              <a:ext uri="{FF2B5EF4-FFF2-40B4-BE49-F238E27FC236}">
                <a16:creationId xmlns:a16="http://schemas.microsoft.com/office/drawing/2014/main" id="{89C00F37-5E91-42CB-B924-BC12EA36ED2F}"/>
              </a:ext>
            </a:extLst>
          </p:cNvPr>
          <p:cNvCxnSpPr>
            <a:stCxn id="23" idx="0"/>
            <a:endCxn id="28" idx="5"/>
          </p:cNvCxnSpPr>
          <p:nvPr/>
        </p:nvCxnSpPr>
        <p:spPr>
          <a:xfrm flipH="1" flipV="1">
            <a:off x="5588282" y="4995546"/>
            <a:ext cx="283401" cy="438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4D45A70B-92D6-4D09-8004-B6156AC6F2F0}"/>
              </a:ext>
            </a:extLst>
          </p:cNvPr>
          <p:cNvSpPr txBox="1"/>
          <p:nvPr/>
        </p:nvSpPr>
        <p:spPr>
          <a:xfrm>
            <a:off x="5111144" y="4626813"/>
            <a:ext cx="563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32" name="Raven povezovalnik 31">
            <a:extLst>
              <a:ext uri="{FF2B5EF4-FFF2-40B4-BE49-F238E27FC236}">
                <a16:creationId xmlns:a16="http://schemas.microsoft.com/office/drawing/2014/main" id="{C3EA01CB-AC3C-444B-BC55-BBD4571E9E87}"/>
              </a:ext>
            </a:extLst>
          </p:cNvPr>
          <p:cNvCxnSpPr>
            <a:cxnSpLocks/>
            <a:endCxn id="33" idx="3"/>
          </p:cNvCxnSpPr>
          <p:nvPr/>
        </p:nvCxnSpPr>
        <p:spPr>
          <a:xfrm flipV="1">
            <a:off x="4297385" y="4093733"/>
            <a:ext cx="283401" cy="438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a 32">
            <a:extLst>
              <a:ext uri="{FF2B5EF4-FFF2-40B4-BE49-F238E27FC236}">
                <a16:creationId xmlns:a16="http://schemas.microsoft.com/office/drawing/2014/main" id="{173F99CC-BDA8-47C4-B9A7-22038D218196}"/>
              </a:ext>
            </a:extLst>
          </p:cNvPr>
          <p:cNvSpPr/>
          <p:nvPr/>
        </p:nvSpPr>
        <p:spPr>
          <a:xfrm>
            <a:off x="4498275" y="3628592"/>
            <a:ext cx="563420" cy="5449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Raven povezovalnik 33">
            <a:extLst>
              <a:ext uri="{FF2B5EF4-FFF2-40B4-BE49-F238E27FC236}">
                <a16:creationId xmlns:a16="http://schemas.microsoft.com/office/drawing/2014/main" id="{137C9F56-88AE-4AE7-821A-258039BE01F8}"/>
              </a:ext>
            </a:extLst>
          </p:cNvPr>
          <p:cNvCxnSpPr>
            <a:endCxn id="33" idx="5"/>
          </p:cNvCxnSpPr>
          <p:nvPr/>
        </p:nvCxnSpPr>
        <p:spPr>
          <a:xfrm flipH="1" flipV="1">
            <a:off x="4979184" y="4093733"/>
            <a:ext cx="283401" cy="438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7A07493A-1C1E-4E2E-9DBA-3845E39D4E2B}"/>
              </a:ext>
            </a:extLst>
          </p:cNvPr>
          <p:cNvSpPr txBox="1"/>
          <p:nvPr/>
        </p:nvSpPr>
        <p:spPr>
          <a:xfrm>
            <a:off x="4502046" y="3725000"/>
            <a:ext cx="563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071DAB98-92BA-45A3-A7C6-A2F521656FD2}"/>
              </a:ext>
            </a:extLst>
          </p:cNvPr>
          <p:cNvSpPr txBox="1"/>
          <p:nvPr/>
        </p:nvSpPr>
        <p:spPr>
          <a:xfrm>
            <a:off x="4096495" y="4056498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9DD22E27-506A-4D28-BB23-96FF5AC1A613}"/>
              </a:ext>
            </a:extLst>
          </p:cNvPr>
          <p:cNvSpPr txBox="1"/>
          <p:nvPr/>
        </p:nvSpPr>
        <p:spPr>
          <a:xfrm>
            <a:off x="4991012" y="4034440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C38EA1FB-032A-4216-B02E-C73280374354}"/>
              </a:ext>
            </a:extLst>
          </p:cNvPr>
          <p:cNvSpPr txBox="1"/>
          <p:nvPr/>
        </p:nvSpPr>
        <p:spPr>
          <a:xfrm>
            <a:off x="4741344" y="4965367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8BDD7D72-1A2A-4B9E-B2C2-4BEBDD47040E}"/>
              </a:ext>
            </a:extLst>
          </p:cNvPr>
          <p:cNvSpPr txBox="1"/>
          <p:nvPr/>
        </p:nvSpPr>
        <p:spPr>
          <a:xfrm>
            <a:off x="5593514" y="4989469"/>
            <a:ext cx="475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86B9AD5D-F2BD-40CE-BA5F-7E7C9D783D6C}"/>
              </a:ext>
            </a:extLst>
          </p:cNvPr>
          <p:cNvSpPr txBox="1"/>
          <p:nvPr/>
        </p:nvSpPr>
        <p:spPr>
          <a:xfrm>
            <a:off x="7037333" y="3538730"/>
            <a:ext cx="822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10</a:t>
            </a: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A0247F3D-13D5-412C-9D5C-2E33CF30434B}"/>
              </a:ext>
            </a:extLst>
          </p:cNvPr>
          <p:cNvSpPr txBox="1"/>
          <p:nvPr/>
        </p:nvSpPr>
        <p:spPr>
          <a:xfrm>
            <a:off x="7028719" y="3939243"/>
            <a:ext cx="822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11</a:t>
            </a: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2AB56232-9EB3-47F9-B51E-C29B7498B1A4}"/>
              </a:ext>
            </a:extLst>
          </p:cNvPr>
          <p:cNvSpPr txBox="1"/>
          <p:nvPr/>
        </p:nvSpPr>
        <p:spPr>
          <a:xfrm>
            <a:off x="7045947" y="4330671"/>
            <a:ext cx="822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 0</a:t>
            </a: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PoljeZBesedilom 42">
            <a:extLst>
              <a:ext uri="{FF2B5EF4-FFF2-40B4-BE49-F238E27FC236}">
                <a16:creationId xmlns:a16="http://schemas.microsoft.com/office/drawing/2014/main" id="{8209CFD1-150A-4B30-AD14-5CD7A0B3AC0A}"/>
              </a:ext>
            </a:extLst>
          </p:cNvPr>
          <p:cNvSpPr txBox="1"/>
          <p:nvPr/>
        </p:nvSpPr>
        <p:spPr>
          <a:xfrm>
            <a:off x="7577790" y="4974106"/>
            <a:ext cx="284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10110 </a:t>
            </a: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D441950F-ED4B-458D-AA29-263C52257D25}"/>
              </a:ext>
            </a:extLst>
          </p:cNvPr>
          <p:cNvSpPr txBox="1"/>
          <p:nvPr/>
        </p:nvSpPr>
        <p:spPr>
          <a:xfrm>
            <a:off x="7587670" y="5428382"/>
            <a:ext cx="2960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1*2 + 1*2 + 1*1 = 5 bitov</a:t>
            </a:r>
          </a:p>
        </p:txBody>
      </p:sp>
      <p:sp>
        <p:nvSpPr>
          <p:cNvPr id="46" name="PoljeZBesedilom 45">
            <a:extLst>
              <a:ext uri="{FF2B5EF4-FFF2-40B4-BE49-F238E27FC236}">
                <a16:creationId xmlns:a16="http://schemas.microsoft.com/office/drawing/2014/main" id="{73D8141C-68A6-4EA9-8846-542A2B0692BB}"/>
              </a:ext>
            </a:extLst>
          </p:cNvPr>
          <p:cNvSpPr txBox="1"/>
          <p:nvPr/>
        </p:nvSpPr>
        <p:spPr>
          <a:xfrm>
            <a:off x="7587670" y="596392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RAZLIKA V BITIH (PRIHRANJEN PROSTOR) = 19 bitov</a:t>
            </a:r>
          </a:p>
        </p:txBody>
      </p:sp>
    </p:spTree>
    <p:extLst>
      <p:ext uri="{BB962C8B-B14F-4D97-AF65-F5344CB8AC3E}">
        <p14:creationId xmlns:p14="http://schemas.microsoft.com/office/powerpoint/2010/main" val="280567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0.04607 L 0.00586 0.0463 C 0.00274 0.05139 -0.00039 0.05649 -0.00325 0.06204 C -0.00703 0.06945 -0.0095 0.07755 -0.01393 0.0838 C -0.01679 0.08774 -0.01992 0.09098 -0.02304 0.09445 C -0.02604 0.09815 -0.02955 0.10255 -0.03281 0.10533 C -0.03476 0.10695 -0.03685 0.10787 -0.03893 0.10926 C -0.04114 0.11088 -0.04336 0.1132 -0.0457 0.11459 C -0.04791 0.11598 -0.05026 0.11644 -0.05247 0.11737 C -0.05429 0.11806 -0.05599 0.11922 -0.05781 0.12014 C -0.06002 0.12107 -0.06237 0.12153 -0.06458 0.12269 C -0.06666 0.12385 -0.06862 0.12593 -0.0707 0.12686 C -0.07239 0.12755 -0.07422 0.12778 -0.07604 0.12825 C -0.0888 0.13102 -0.08541 0.13033 -0.09648 0.13218 C -0.09869 0.13311 -0.10104 0.13426 -0.10325 0.13496 C -0.10573 0.13565 -0.10833 0.13635 -0.1108 0.13635 C -0.12981 0.13635 -0.14869 0.13542 -0.1677 0.13496 C -0.17044 0.13357 -0.17317 0.13218 -0.17604 0.13079 C -0.17825 0.12987 -0.1806 0.1294 -0.18281 0.12825 C -0.18789 0.125 -0.19284 0.12037 -0.19791 0.11737 C -0.19948 0.11644 -0.20104 0.11598 -0.20247 0.11459 C -0.20547 0.11204 -0.20794 0.10811 -0.2108 0.10533 C -0.21718 0.09862 -0.22226 0.09491 -0.22825 0.08774 C -0.22981 0.08565 -0.23138 0.08334 -0.23281 0.08102 C -0.23385 0.0794 -0.23489 0.07755 -0.2358 0.0757 C -0.23645 0.07408 -0.24622 0.05139 -0.24791 0.04468 C -0.25026 0.03542 -0.25195 0.0257 -0.25403 0.01644 C -0.25481 0.01274 -0.25625 0.00556 -0.25625 0.00579 C -0.25794 -0.01828 -0.25612 0.00625 -0.25781 -0.01319 C -0.25833 -0.01944 -0.25924 -0.03217 -0.25924 -0.03194 C -0.25911 -0.04328 -0.25911 -0.05463 -0.25859 -0.06574 C -0.25846 -0.06875 -0.25755 -0.07129 -0.25703 -0.07384 C -0.25625 -0.07754 -0.25455 -0.08472 -0.25325 -0.08865 C -0.25247 -0.09097 -0.25169 -0.09305 -0.25104 -0.09537 C -0.25039 -0.09722 -0.25 -0.09907 -0.24948 -0.10092 C -0.24882 -0.10277 -0.24791 -0.10439 -0.24713 -0.10625 C -0.24609 -0.10879 -0.24518 -0.11157 -0.24414 -0.11435 C -0.24349 -0.1162 -0.24257 -0.11782 -0.24192 -0.11967 C -0.24062 -0.12291 -0.23997 -0.12546 -0.23815 -0.12777 C -0.2375 -0.12847 -0.23659 -0.12847 -0.2358 -0.12916 C -0.22929 -0.13402 -0.2358 -0.13009 -0.23047 -0.1331 C -0.22981 -0.13402 -0.22903 -0.13518 -0.22825 -0.13588 C -0.2276 -0.13657 -0.22669 -0.1368 -0.22604 -0.13726 C -0.22278 -0.13865 -0.2233 -0.13842 -0.22148 -0.13842 " pathEditMode="relative" rAng="0" ptsTypes="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55" y="-4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0.04607 L 0.00586 0.0463 C 0.00274 0.05139 -0.00039 0.05649 -0.00325 0.06204 C -0.00703 0.06945 -0.0095 0.07755 -0.01393 0.0838 C -0.01679 0.08774 -0.01992 0.09098 -0.02304 0.09445 C -0.02604 0.09815 -0.02955 0.10255 -0.03281 0.10533 C -0.03476 0.10695 -0.03685 0.10787 -0.03893 0.10926 C -0.04114 0.11088 -0.04336 0.1132 -0.0457 0.11459 C -0.04791 0.11598 -0.05026 0.11644 -0.05247 0.11737 C -0.05429 0.11806 -0.05599 0.11922 -0.05781 0.12014 C -0.06002 0.12107 -0.06237 0.12153 -0.06458 0.12269 C -0.06666 0.12385 -0.06862 0.12593 -0.0707 0.12686 C -0.07239 0.12755 -0.07422 0.12778 -0.07604 0.12825 C -0.0888 0.13102 -0.08541 0.13033 -0.09648 0.13218 C -0.09869 0.13311 -0.10104 0.13426 -0.10325 0.13496 C -0.10573 0.13565 -0.10833 0.13635 -0.1108 0.13635 C -0.12981 0.13635 -0.14869 0.13542 -0.1677 0.13496 C -0.17044 0.13357 -0.17317 0.13218 -0.17604 0.13079 C -0.17825 0.12987 -0.1806 0.1294 -0.18281 0.12825 C -0.18789 0.125 -0.19284 0.12037 -0.19791 0.11737 C -0.19948 0.11644 -0.20104 0.11598 -0.20247 0.11459 C -0.20547 0.11204 -0.20794 0.10811 -0.2108 0.10533 C -0.21718 0.09862 -0.22226 0.09491 -0.22825 0.08774 C -0.22981 0.08565 -0.23138 0.08334 -0.23281 0.08102 C -0.23385 0.0794 -0.23489 0.07755 -0.2358 0.0757 C -0.23645 0.07408 -0.24622 0.05139 -0.24791 0.04468 C -0.25026 0.03542 -0.25195 0.0257 -0.25403 0.01644 C -0.25481 0.01274 -0.25625 0.00556 -0.25625 0.00579 C -0.25794 -0.01828 -0.25612 0.00625 -0.25781 -0.01319 C -0.25833 -0.01944 -0.25924 -0.03217 -0.25924 -0.03194 C -0.25911 -0.04328 -0.25911 -0.05463 -0.25859 -0.06574 C -0.25846 -0.06875 -0.25755 -0.07129 -0.25703 -0.07384 C -0.25625 -0.07754 -0.25455 -0.08472 -0.25325 -0.08865 C -0.25247 -0.09097 -0.25169 -0.09305 -0.25104 -0.09537 C -0.25039 -0.09722 -0.25 -0.09907 -0.24948 -0.10092 C -0.24882 -0.10277 -0.24791 -0.10439 -0.24713 -0.10625 C -0.24609 -0.10879 -0.24518 -0.11157 -0.24414 -0.11435 C -0.24349 -0.1162 -0.24257 -0.11782 -0.24192 -0.11967 C -0.24062 -0.12291 -0.23997 -0.12546 -0.23815 -0.12777 C -0.2375 -0.12847 -0.23659 -0.12847 -0.2358 -0.12916 C -0.22929 -0.13402 -0.2358 -0.13009 -0.23047 -0.1331 C -0.22981 -0.13402 -0.22903 -0.13518 -0.22825 -0.13588 C -0.2276 -0.13657 -0.22669 -0.1368 -0.22604 -0.13726 C -0.22278 -0.13865 -0.2233 -0.13842 -0.22148 -0.13842 " pathEditMode="relative" rAng="0" ptsTypes="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55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33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Deljen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BC12AA-1C15-4500-BC9C-8EE83A441DE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Zasnova na temo tehnologije</Template>
  <TotalTime>1659</TotalTime>
  <Words>2603</Words>
  <Application>Microsoft Office PowerPoint</Application>
  <PresentationFormat>Širokozaslonsko</PresentationFormat>
  <Paragraphs>754</Paragraphs>
  <Slides>41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41</vt:i4>
      </vt:variant>
    </vt:vector>
  </HeadingPairs>
  <TitlesOfParts>
    <vt:vector size="50" baseType="lpstr">
      <vt:lpstr>Arial</vt:lpstr>
      <vt:lpstr>Calibri</vt:lpstr>
      <vt:lpstr>Cambria Math</vt:lpstr>
      <vt:lpstr>Consolas</vt:lpstr>
      <vt:lpstr>Gill Sans MT</vt:lpstr>
      <vt:lpstr>Times New Roman</vt:lpstr>
      <vt:lpstr>Wingdings</vt:lpstr>
      <vt:lpstr>Wingdings 2</vt:lpstr>
      <vt:lpstr>Deljeno</vt:lpstr>
      <vt:lpstr>HUFFMANOVO KODIRANJE</vt:lpstr>
      <vt:lpstr>huffmanovo kodiranje Algoritem za stiskanje podatkov brez izgub</vt:lpstr>
      <vt:lpstr>ASCII</vt:lpstr>
      <vt:lpstr>PowerPointova predstavitev</vt:lpstr>
      <vt:lpstr>PowerPointova predstavitev</vt:lpstr>
      <vt:lpstr>Huffmanovo kodiranje</vt:lpstr>
      <vt:lpstr>PREGLED DATOTEKE  IZRAČUN ŠTEVILA PONOVITEV ZNAKOV  KODIRANJE ZNAKOV  DEKODIRANJE ZNAKOV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KONSTRUKCIJA HUFFMANOVEGA DREVESA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Prostorska in časovna zahtevnost</vt:lpstr>
      <vt:lpstr>STISNI DATOTEKO</vt:lpstr>
      <vt:lpstr> viri</vt:lpstr>
      <vt:lpstr>Hvala za vašo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HUFFMANOVO KODIRANJE</dc:title>
  <dc:creator>Benisa Risovic</dc:creator>
  <cp:lastModifiedBy>Benisa Risovic</cp:lastModifiedBy>
  <cp:revision>33</cp:revision>
  <dcterms:created xsi:type="dcterms:W3CDTF">2021-11-28T12:17:50Z</dcterms:created>
  <dcterms:modified xsi:type="dcterms:W3CDTF">2021-12-01T09:40:01Z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