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60" r:id="rId7"/>
    <p:sldId id="258" r:id="rId8"/>
    <p:sldId id="262" r:id="rId9"/>
    <p:sldId id="259" r:id="rId10"/>
    <p:sldId id="261" r:id="rId11"/>
    <p:sldId id="263" r:id="rId12"/>
    <p:sldId id="264" r:id="rId13"/>
    <p:sldId id="265" r:id="rId14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90" autoAdjust="0"/>
    <p:restoredTop sz="94660"/>
  </p:normalViewPr>
  <p:slideViewPr>
    <p:cSldViewPr snapToGrid="0">
      <p:cViewPr varScale="1">
        <p:scale>
          <a:sx n="84" d="100"/>
          <a:sy n="84" d="100"/>
        </p:scale>
        <p:origin x="104" y="12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72F10-6134-4F7D-A48B-9F7090184DBE}" type="datetimeFigureOut">
              <a:rPr lang="sl-SI" smtClean="0"/>
              <a:t>16. 11. 2021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D9F19-B553-4152-9195-A90D0505EC7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7307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72F10-6134-4F7D-A48B-9F7090184DBE}" type="datetimeFigureOut">
              <a:rPr lang="sl-SI" smtClean="0"/>
              <a:t>16. 11. 2021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D9F19-B553-4152-9195-A90D0505EC7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31507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72F10-6134-4F7D-A48B-9F7090184DBE}" type="datetimeFigureOut">
              <a:rPr lang="sl-SI" smtClean="0"/>
              <a:t>16. 11. 2021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D9F19-B553-4152-9195-A90D0505EC7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25331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72F10-6134-4F7D-A48B-9F7090184DBE}" type="datetimeFigureOut">
              <a:rPr lang="sl-SI" smtClean="0"/>
              <a:t>16. 11. 2021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D9F19-B553-4152-9195-A90D0505EC7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00233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72F10-6134-4F7D-A48B-9F7090184DBE}" type="datetimeFigureOut">
              <a:rPr lang="sl-SI" smtClean="0"/>
              <a:t>16. 11. 2021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D9F19-B553-4152-9195-A90D0505EC7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10351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72F10-6134-4F7D-A48B-9F7090184DBE}" type="datetimeFigureOut">
              <a:rPr lang="sl-SI" smtClean="0"/>
              <a:t>16. 11. 2021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D9F19-B553-4152-9195-A90D0505EC7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88540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72F10-6134-4F7D-A48B-9F7090184DBE}" type="datetimeFigureOut">
              <a:rPr lang="sl-SI" smtClean="0"/>
              <a:t>16. 11. 2021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D9F19-B553-4152-9195-A90D0505EC7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5583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72F10-6134-4F7D-A48B-9F7090184DBE}" type="datetimeFigureOut">
              <a:rPr lang="sl-SI" smtClean="0"/>
              <a:t>16. 11. 2021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D9F19-B553-4152-9195-A90D0505EC7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31098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72F10-6134-4F7D-A48B-9F7090184DBE}" type="datetimeFigureOut">
              <a:rPr lang="sl-SI" smtClean="0"/>
              <a:t>16. 11. 2021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D9F19-B553-4152-9195-A90D0505EC7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26149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72F10-6134-4F7D-A48B-9F7090184DBE}" type="datetimeFigureOut">
              <a:rPr lang="sl-SI" smtClean="0"/>
              <a:t>16. 11. 2021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D9F19-B553-4152-9195-A90D0505EC7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29145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72F10-6134-4F7D-A48B-9F7090184DBE}" type="datetimeFigureOut">
              <a:rPr lang="sl-SI" smtClean="0"/>
              <a:t>16. 11. 2021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D9F19-B553-4152-9195-A90D0505EC7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27901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72F10-6134-4F7D-A48B-9F7090184DBE}" type="datetimeFigureOut">
              <a:rPr lang="sl-SI" smtClean="0"/>
              <a:t>16. 11. 2021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D9F19-B553-4152-9195-A90D0505EC7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94413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Kviz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ponavljanje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4756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473" y="1097280"/>
            <a:ext cx="1015969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719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Rezultati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Reševano</a:t>
            </a:r>
            <a:r>
              <a:rPr lang="en-US" dirty="0" smtClean="0"/>
              <a:t>: 59x (</a:t>
            </a:r>
            <a:r>
              <a:rPr lang="en-US" dirty="0" err="1" smtClean="0"/>
              <a:t>odprto</a:t>
            </a:r>
            <a:r>
              <a:rPr lang="en-US" dirty="0" smtClean="0"/>
              <a:t> 68x)</a:t>
            </a:r>
          </a:p>
          <a:p>
            <a:r>
              <a:rPr lang="en-US" dirty="0" err="1" smtClean="0"/>
              <a:t>Najboljši</a:t>
            </a:r>
            <a:r>
              <a:rPr lang="en-US" dirty="0" smtClean="0"/>
              <a:t>: 29 / 2</a:t>
            </a:r>
          </a:p>
          <a:p>
            <a:r>
              <a:rPr lang="en-US" dirty="0" err="1" smtClean="0"/>
              <a:t>Najslabši</a:t>
            </a:r>
            <a:r>
              <a:rPr lang="en-US" dirty="0" smtClean="0"/>
              <a:t>: ??   </a:t>
            </a:r>
          </a:p>
          <a:p>
            <a:pPr lvl="1"/>
            <a:r>
              <a:rPr lang="en-US" dirty="0" smtClean="0"/>
              <a:t>4 / 1 / 26</a:t>
            </a:r>
          </a:p>
          <a:p>
            <a:pPr lvl="1"/>
            <a:r>
              <a:rPr lang="en-US" dirty="0" smtClean="0"/>
              <a:t>9 / 22 / 0</a:t>
            </a:r>
          </a:p>
          <a:p>
            <a:r>
              <a:rPr lang="en-US" dirty="0" smtClean="0"/>
              <a:t>7x </a:t>
            </a:r>
            <a:r>
              <a:rPr lang="en-US" dirty="0" err="1" smtClean="0"/>
              <a:t>nad</a:t>
            </a:r>
            <a:r>
              <a:rPr lang="en-US" dirty="0" smtClean="0"/>
              <a:t> 90% (28 </a:t>
            </a:r>
            <a:r>
              <a:rPr lang="en-US" dirty="0" err="1" smtClean="0"/>
              <a:t>prav</a:t>
            </a:r>
            <a:r>
              <a:rPr lang="en-US" dirty="0" smtClean="0"/>
              <a:t>)</a:t>
            </a:r>
          </a:p>
          <a:p>
            <a:r>
              <a:rPr lang="en-US" dirty="0" smtClean="0"/>
              <a:t>13x </a:t>
            </a:r>
            <a:r>
              <a:rPr lang="en-US" dirty="0" err="1" smtClean="0"/>
              <a:t>nad</a:t>
            </a:r>
            <a:r>
              <a:rPr lang="en-US" dirty="0" smtClean="0"/>
              <a:t> 80% (25 </a:t>
            </a:r>
            <a:r>
              <a:rPr lang="en-US" dirty="0" err="1" smtClean="0"/>
              <a:t>prav</a:t>
            </a:r>
            <a:r>
              <a:rPr lang="en-US" dirty="0" smtClean="0"/>
              <a:t>)</a:t>
            </a:r>
          </a:p>
          <a:p>
            <a:r>
              <a:rPr lang="en-US" dirty="0" smtClean="0"/>
              <a:t>13x </a:t>
            </a:r>
            <a:r>
              <a:rPr lang="en-US" dirty="0" err="1" smtClean="0"/>
              <a:t>nad</a:t>
            </a:r>
            <a:r>
              <a:rPr lang="en-US" dirty="0" smtClean="0"/>
              <a:t> 70% (22 </a:t>
            </a:r>
            <a:r>
              <a:rPr lang="en-US" dirty="0" err="1" smtClean="0"/>
              <a:t>prav</a:t>
            </a:r>
            <a:r>
              <a:rPr lang="en-US" dirty="0"/>
              <a:t>)</a:t>
            </a:r>
            <a:endParaRPr lang="en-US" dirty="0" smtClean="0"/>
          </a:p>
          <a:p>
            <a:r>
              <a:rPr lang="en-US" dirty="0" smtClean="0"/>
              <a:t>11x </a:t>
            </a:r>
            <a:r>
              <a:rPr lang="en-US" dirty="0" err="1" smtClean="0"/>
              <a:t>nad</a:t>
            </a:r>
            <a:r>
              <a:rPr lang="en-US" dirty="0" smtClean="0"/>
              <a:t> 60% (19 </a:t>
            </a:r>
            <a:r>
              <a:rPr lang="en-US" dirty="0" err="1" smtClean="0"/>
              <a:t>prav</a:t>
            </a:r>
            <a:r>
              <a:rPr lang="en-US" dirty="0" smtClean="0"/>
              <a:t>)</a:t>
            </a:r>
          </a:p>
          <a:p>
            <a:r>
              <a:rPr lang="en-US" dirty="0" smtClean="0"/>
              <a:t>5x </a:t>
            </a:r>
            <a:r>
              <a:rPr lang="en-US" dirty="0" err="1" smtClean="0"/>
              <a:t>nad</a:t>
            </a:r>
            <a:r>
              <a:rPr lang="en-US" dirty="0" smtClean="0"/>
              <a:t> 50% (16 </a:t>
            </a:r>
            <a:r>
              <a:rPr lang="en-US" dirty="0" err="1" smtClean="0"/>
              <a:t>prav</a:t>
            </a:r>
            <a:r>
              <a:rPr lang="en-US" dirty="0" smtClean="0"/>
              <a:t>)</a:t>
            </a:r>
          </a:p>
          <a:p>
            <a:r>
              <a:rPr lang="en-US" dirty="0" smtClean="0"/>
              <a:t>11x pod 50%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85180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Najtežja</a:t>
            </a:r>
            <a:r>
              <a:rPr lang="en-US" dirty="0" smtClean="0"/>
              <a:t> </a:t>
            </a:r>
            <a:r>
              <a:rPr lang="en-US" dirty="0" err="1" smtClean="0"/>
              <a:t>vprašanja</a:t>
            </a:r>
            <a:endParaRPr lang="sl-SI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18, 22, 20, 21, 25, 28, 15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48524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302" y="1242060"/>
            <a:ext cx="9584098" cy="362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128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680" y="53258"/>
            <a:ext cx="7550467" cy="680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539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4720" y="1099184"/>
            <a:ext cx="9519018" cy="421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180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6450" y="76200"/>
            <a:ext cx="803910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046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1746" y="1668781"/>
            <a:ext cx="9381999" cy="286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187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3227" y="1527810"/>
            <a:ext cx="9608126" cy="3234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1270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48616D55D14F4AA13757E6A82672C0" ma:contentTypeVersion="9" ma:contentTypeDescription="Create a new document." ma:contentTypeScope="" ma:versionID="52b125942e0fbb2c077bcde49937d1d0">
  <xsd:schema xmlns:xsd="http://www.w3.org/2001/XMLSchema" xmlns:xs="http://www.w3.org/2001/XMLSchema" xmlns:p="http://schemas.microsoft.com/office/2006/metadata/properties" xmlns:ns3="b7f4e004-abe9-45a1-ae09-574555d5a044" targetNamespace="http://schemas.microsoft.com/office/2006/metadata/properties" ma:root="true" ma:fieldsID="646ef4eea5f49641dd621ff7cf009630" ns3:_="">
    <xsd:import namespace="b7f4e004-abe9-45a1-ae09-574555d5a04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f4e004-abe9-45a1-ae09-574555d5a0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733A0BC-6247-482B-93C8-80FDF36C970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7f4e004-abe9-45a1-ae09-574555d5a0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588FF4D-D59A-43C3-8BE7-9BDFFB342C2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4867E2F-1EF4-411A-ADA7-30564F227B55}">
  <ds:schemaRefs>
    <ds:schemaRef ds:uri="http://schemas.microsoft.com/office/2006/metadata/properties"/>
    <ds:schemaRef ds:uri="http://schemas.openxmlformats.org/package/2006/metadata/core-properties"/>
    <ds:schemaRef ds:uri="b7f4e004-abe9-45a1-ae09-574555d5a044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purl.org/dc/terms/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88</Words>
  <Application>Microsoft Office PowerPoint</Application>
  <PresentationFormat>Widescreen</PresentationFormat>
  <Paragraphs>15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Kviz za ponavljanje</vt:lpstr>
      <vt:lpstr>Rezultati</vt:lpstr>
      <vt:lpstr>Najtežja vprašanja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Kviz za ponavljanje</dc:title>
  <dc:creator>Matija Lokar</dc:creator>
  <cp:lastModifiedBy>Matija Lokar</cp:lastModifiedBy>
  <cp:revision>4</cp:revision>
  <dcterms:created xsi:type="dcterms:W3CDTF">2021-11-16T06:52:58Z</dcterms:created>
  <dcterms:modified xsi:type="dcterms:W3CDTF">2021-11-16T07:13:51Z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0x010100CE48616D55D14F4AA13757E6A82672C0</vt:lpwstr>
  </property>
</Properties>
</file>