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  <p:sldId id="262" r:id="rId9"/>
    <p:sldId id="259" r:id="rId10"/>
    <p:sldId id="261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9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4" y="1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30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150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533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023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035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854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58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1098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614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914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790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72F10-6134-4F7D-A48B-9F7090184DBE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D9F19-B553-4152-9195-A90D0505EC7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441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Kviz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ponavljanje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756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473" y="1097280"/>
            <a:ext cx="1015969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19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Rezultati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Reševano</a:t>
            </a:r>
            <a:r>
              <a:rPr lang="en-US" dirty="0" smtClean="0"/>
              <a:t>: 59x (</a:t>
            </a:r>
            <a:r>
              <a:rPr lang="en-US" dirty="0" err="1" smtClean="0"/>
              <a:t>odprto</a:t>
            </a:r>
            <a:r>
              <a:rPr lang="en-US" dirty="0" smtClean="0"/>
              <a:t> 68x)</a:t>
            </a:r>
          </a:p>
          <a:p>
            <a:r>
              <a:rPr lang="en-US" dirty="0" err="1" smtClean="0"/>
              <a:t>Najboljši</a:t>
            </a:r>
            <a:r>
              <a:rPr lang="en-US" dirty="0" smtClean="0"/>
              <a:t>: 29 / 2</a:t>
            </a:r>
          </a:p>
          <a:p>
            <a:r>
              <a:rPr lang="en-US" dirty="0" err="1" smtClean="0"/>
              <a:t>Najslabši</a:t>
            </a:r>
            <a:r>
              <a:rPr lang="en-US" dirty="0" smtClean="0"/>
              <a:t>: ??   </a:t>
            </a:r>
          </a:p>
          <a:p>
            <a:pPr lvl="1"/>
            <a:r>
              <a:rPr lang="en-US" dirty="0" smtClean="0"/>
              <a:t>4 / 1 / 26</a:t>
            </a:r>
          </a:p>
          <a:p>
            <a:pPr lvl="1"/>
            <a:r>
              <a:rPr lang="en-US" dirty="0" smtClean="0"/>
              <a:t>9 / 22 / 0</a:t>
            </a:r>
          </a:p>
          <a:p>
            <a:r>
              <a:rPr lang="en-US" dirty="0" smtClean="0"/>
              <a:t>7x </a:t>
            </a:r>
            <a:r>
              <a:rPr lang="en-US" dirty="0" err="1" smtClean="0"/>
              <a:t>nad</a:t>
            </a:r>
            <a:r>
              <a:rPr lang="en-US" dirty="0" smtClean="0"/>
              <a:t> 90% (28 </a:t>
            </a:r>
            <a:r>
              <a:rPr lang="en-US" dirty="0" err="1" smtClean="0"/>
              <a:t>prav</a:t>
            </a:r>
            <a:r>
              <a:rPr lang="en-US" dirty="0" smtClean="0"/>
              <a:t>)</a:t>
            </a:r>
          </a:p>
          <a:p>
            <a:r>
              <a:rPr lang="en-US" dirty="0" smtClean="0"/>
              <a:t>13x </a:t>
            </a:r>
            <a:r>
              <a:rPr lang="en-US" dirty="0" err="1" smtClean="0"/>
              <a:t>nad</a:t>
            </a:r>
            <a:r>
              <a:rPr lang="en-US" dirty="0" smtClean="0"/>
              <a:t> 80% (25 </a:t>
            </a:r>
            <a:r>
              <a:rPr lang="en-US" dirty="0" err="1" smtClean="0"/>
              <a:t>prav</a:t>
            </a:r>
            <a:r>
              <a:rPr lang="en-US" dirty="0" smtClean="0"/>
              <a:t>)</a:t>
            </a:r>
          </a:p>
          <a:p>
            <a:r>
              <a:rPr lang="en-US" dirty="0" smtClean="0"/>
              <a:t>13x </a:t>
            </a:r>
            <a:r>
              <a:rPr lang="en-US" dirty="0" err="1" smtClean="0"/>
              <a:t>nad</a:t>
            </a:r>
            <a:r>
              <a:rPr lang="en-US" dirty="0" smtClean="0"/>
              <a:t> 70% (22 </a:t>
            </a:r>
            <a:r>
              <a:rPr lang="en-US" dirty="0" err="1" smtClean="0"/>
              <a:t>prav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11x </a:t>
            </a:r>
            <a:r>
              <a:rPr lang="en-US" dirty="0" err="1" smtClean="0"/>
              <a:t>nad</a:t>
            </a:r>
            <a:r>
              <a:rPr lang="en-US" dirty="0" smtClean="0"/>
              <a:t> 60% (19 </a:t>
            </a:r>
            <a:r>
              <a:rPr lang="en-US" dirty="0" err="1" smtClean="0"/>
              <a:t>prav</a:t>
            </a:r>
            <a:r>
              <a:rPr lang="en-US" dirty="0" smtClean="0"/>
              <a:t>)</a:t>
            </a:r>
          </a:p>
          <a:p>
            <a:r>
              <a:rPr lang="en-US" dirty="0" smtClean="0"/>
              <a:t>5x </a:t>
            </a:r>
            <a:r>
              <a:rPr lang="en-US" dirty="0" err="1" smtClean="0"/>
              <a:t>nad</a:t>
            </a:r>
            <a:r>
              <a:rPr lang="en-US" dirty="0" smtClean="0"/>
              <a:t> 50% (16 </a:t>
            </a:r>
            <a:r>
              <a:rPr lang="en-US" dirty="0" err="1" smtClean="0"/>
              <a:t>prav</a:t>
            </a:r>
            <a:r>
              <a:rPr lang="en-US" dirty="0" smtClean="0"/>
              <a:t>)</a:t>
            </a:r>
          </a:p>
          <a:p>
            <a:r>
              <a:rPr lang="en-US" dirty="0" smtClean="0"/>
              <a:t>11x pod 50%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85180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Najtežja</a:t>
            </a:r>
            <a:r>
              <a:rPr lang="en-US" dirty="0" smtClean="0"/>
              <a:t> </a:t>
            </a:r>
            <a:r>
              <a:rPr lang="en-US" dirty="0" err="1" smtClean="0"/>
              <a:t>vprašanja</a:t>
            </a:r>
            <a:endParaRPr lang="sl-S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18, 22, 20, 21, 25, 28, 15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48524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302" y="1242060"/>
            <a:ext cx="9584098" cy="362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2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680" y="53258"/>
            <a:ext cx="7550467" cy="6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53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720" y="1099184"/>
            <a:ext cx="9519018" cy="421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180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6450" y="76200"/>
            <a:ext cx="80391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04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746" y="1668781"/>
            <a:ext cx="9381999" cy="286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18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27" y="1527810"/>
            <a:ext cx="9608126" cy="323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127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9" ma:contentTypeDescription="Create a new document." ma:contentTypeScope="" ma:versionID="52b125942e0fbb2c077bcde49937d1d0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646ef4eea5f49641dd621ff7cf009630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33A0BC-6247-482B-93C8-80FDF36C97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88FF4D-D59A-43C3-8BE7-9BDFFB342C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867E2F-1EF4-411A-ADA7-30564F227B55}">
  <ds:schemaRefs>
    <ds:schemaRef ds:uri="http://schemas.microsoft.com/office/2006/metadata/properties"/>
    <ds:schemaRef ds:uri="http://schemas.openxmlformats.org/package/2006/metadata/core-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88</Words>
  <Application>Microsoft Office PowerPoint</Application>
  <PresentationFormat>Widescreen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Kviz za ponavljanje</vt:lpstr>
      <vt:lpstr>Rezultati</vt:lpstr>
      <vt:lpstr>Najtežja vprašanja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Kviz za ponavljanje</dc:title>
  <dc:creator>Matija Lokar</dc:creator>
  <cp:lastModifiedBy>Matija Lokar</cp:lastModifiedBy>
  <cp:revision>4</cp:revision>
  <dcterms:created xsi:type="dcterms:W3CDTF">2021-11-16T06:52:58Z</dcterms:created>
  <dcterms:modified xsi:type="dcterms:W3CDTF">2021-11-16T07:13:51Z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