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31736-5E97-4287-8573-8A6AC3654C2E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DDCA9-192E-469C-957F-D754D608B5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5906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361BA1-B1CA-4D59-9C30-6484FD892DE6}" type="slidenum">
              <a:rPr lang="en-GB"/>
              <a:pPr/>
              <a:t>2</a:t>
            </a:fld>
            <a:endParaRPr lang="en-GB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165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1C121-95C1-4600-A2BD-A6066D387DF8}" type="slidenum">
              <a:rPr lang="en-GB"/>
              <a:pPr/>
              <a:t>3</a:t>
            </a:fld>
            <a:endParaRPr lang="en-GB"/>
          </a:p>
        </p:txBody>
      </p:sp>
      <p:sp>
        <p:nvSpPr>
          <p:cNvPr id="96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6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9668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0D4DFC-6B01-4090-A6A2-A341B60D4A7B}" type="slidenum">
              <a:rPr lang="en-GB"/>
              <a:pPr/>
              <a:t>4</a:t>
            </a:fld>
            <a:endParaRPr lang="en-GB"/>
          </a:p>
        </p:txBody>
      </p:sp>
      <p:sp>
        <p:nvSpPr>
          <p:cNvPr id="97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7488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029771-36C9-4E78-9579-E58009B7413E}" type="slidenum">
              <a:rPr lang="en-GB"/>
              <a:pPr/>
              <a:t>5</a:t>
            </a:fld>
            <a:endParaRPr lang="en-GB"/>
          </a:p>
        </p:txBody>
      </p:sp>
      <p:sp>
        <p:nvSpPr>
          <p:cNvPr id="97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7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0157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0589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7004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522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007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508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2600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0787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4502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276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993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277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1FDE1-00B9-4C49-83B9-06D08E2A3124}" type="datetimeFigureOut">
              <a:rPr lang="sl-SI" smtClean="0"/>
              <a:t>19. 11. 2016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2D3F9-8C49-4E21-9B35-9C27918AB6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348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Rekonstrukcija</a:t>
            </a:r>
            <a:r>
              <a:rPr lang="en-US" dirty="0" smtClean="0"/>
              <a:t> DD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smtClean="0"/>
              <a:t>pregledov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81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6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Rekonstrukcija drevesa</a:t>
            </a:r>
          </a:p>
        </p:txBody>
      </p:sp>
      <p:sp>
        <p:nvSpPr>
          <p:cNvPr id="96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Dan je premi pregled</a:t>
            </a:r>
          </a:p>
          <a:p>
            <a:pPr lvl="1"/>
            <a:r>
              <a:rPr lang="sl-SI"/>
              <a:t>Kakšno je dvojiško drevo, katere premi pregled je to?</a:t>
            </a:r>
          </a:p>
          <a:p>
            <a:pPr lvl="1"/>
            <a:r>
              <a:rPr lang="sl-SI"/>
              <a:t>Odgovor NI enoličen!</a:t>
            </a:r>
          </a:p>
          <a:p>
            <a:pPr lvl="1"/>
            <a:r>
              <a:rPr lang="sl-SI"/>
              <a:t>Je vsaj 2</a:t>
            </a:r>
            <a:r>
              <a:rPr lang="sl-SI" baseline="30000"/>
              <a:t>n-1</a:t>
            </a:r>
            <a:r>
              <a:rPr lang="sl-SI"/>
              <a:t> takih dreves</a:t>
            </a:r>
          </a:p>
          <a:p>
            <a:pPr lvl="2"/>
            <a:r>
              <a:rPr lang="sl-SI"/>
              <a:t>Katera?</a:t>
            </a:r>
          </a:p>
          <a:p>
            <a:r>
              <a:rPr lang="sl-SI"/>
              <a:t>Kaj pa, če poznamo vmesni ali obratni pregled?</a:t>
            </a:r>
          </a:p>
          <a:p>
            <a:pPr lvl="1"/>
            <a:r>
              <a:rPr lang="sl-SI"/>
              <a:t>Spet ni enoličnosti!</a:t>
            </a:r>
          </a:p>
          <a:p>
            <a:endParaRPr lang="sl-SI"/>
          </a:p>
          <a:p>
            <a:pPr lvl="1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764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6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Rekonstrukcija drevesa</a:t>
            </a:r>
          </a:p>
        </p:txBody>
      </p:sp>
      <p:sp>
        <p:nvSpPr>
          <p:cNvPr id="96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dveh</a:t>
            </a:r>
            <a:r>
              <a:rPr lang="en-US" sz="1600" dirty="0"/>
              <a:t> </a:t>
            </a:r>
            <a:r>
              <a:rPr lang="en-US" sz="1600" dirty="0" err="1"/>
              <a:t>pregledov</a:t>
            </a:r>
            <a:r>
              <a:rPr lang="en-US" sz="1600" dirty="0"/>
              <a:t> </a:t>
            </a:r>
            <a:r>
              <a:rPr lang="en-US" sz="1600" dirty="0" err="1"/>
              <a:t>lahko</a:t>
            </a:r>
            <a:r>
              <a:rPr lang="en-US" sz="1600" dirty="0"/>
              <a:t> </a:t>
            </a:r>
            <a:r>
              <a:rPr lang="en-US" sz="1600" dirty="0" err="1"/>
              <a:t>naredimo</a:t>
            </a:r>
            <a:r>
              <a:rPr lang="en-US" sz="1600" dirty="0"/>
              <a:t> </a:t>
            </a:r>
            <a:r>
              <a:rPr lang="en-US" sz="1600" dirty="0" err="1"/>
              <a:t>drevo</a:t>
            </a:r>
            <a:endParaRPr lang="sl-SI" sz="1600" dirty="0"/>
          </a:p>
          <a:p>
            <a:pPr lvl="1"/>
            <a:r>
              <a:rPr lang="sl-SI" sz="1400" dirty="0"/>
              <a:t>Vedno?</a:t>
            </a:r>
          </a:p>
          <a:p>
            <a:pPr lvl="1"/>
            <a:r>
              <a:rPr lang="sl-SI" sz="1400" dirty="0"/>
              <a:t>Poglejmo najprej, če poznamo Premi in Vmesni</a:t>
            </a:r>
          </a:p>
          <a:p>
            <a:pPr lvl="2"/>
            <a:r>
              <a:rPr lang="sl-SI" sz="1400" dirty="0"/>
              <a:t>Vsi podatki so </a:t>
            </a:r>
            <a:r>
              <a:rPr lang="sl-SI" sz="1400" b="1" dirty="0"/>
              <a:t>različni</a:t>
            </a:r>
          </a:p>
          <a:p>
            <a:r>
              <a:rPr lang="sl-SI" sz="1600" dirty="0"/>
              <a:t>Premi: O, </a:t>
            </a:r>
            <a:r>
              <a:rPr lang="sl-SI" sz="1600" dirty="0" err="1"/>
              <a:t>Lp</a:t>
            </a:r>
            <a:r>
              <a:rPr lang="sl-SI" sz="1600" dirty="0"/>
              <a:t>, </a:t>
            </a:r>
            <a:r>
              <a:rPr lang="sl-SI" sz="1600" dirty="0" err="1"/>
              <a:t>Dp</a:t>
            </a:r>
            <a:endParaRPr lang="sl-SI" sz="1600" dirty="0"/>
          </a:p>
          <a:p>
            <a:pPr lvl="1"/>
            <a:r>
              <a:rPr lang="sl-SI" sz="1400" dirty="0"/>
              <a:t>Prvo vozlišče je torej koren</a:t>
            </a:r>
          </a:p>
          <a:p>
            <a:pPr lvl="1"/>
            <a:r>
              <a:rPr lang="sl-SI" sz="1400" dirty="0"/>
              <a:t>Je drugo potem koren levega poddrevesa?</a:t>
            </a:r>
          </a:p>
          <a:p>
            <a:pPr lvl="2"/>
            <a:r>
              <a:rPr lang="sl-SI" sz="1400" dirty="0"/>
              <a:t>Kaj pa, če levega poddrevesa ni?</a:t>
            </a:r>
          </a:p>
          <a:p>
            <a:pPr lvl="2"/>
            <a:r>
              <a:rPr lang="sl-SI" sz="1400" dirty="0"/>
              <a:t>O x </a:t>
            </a:r>
            <a:r>
              <a:rPr lang="sl-SI" sz="1400" dirty="0" err="1"/>
              <a:t>x</a:t>
            </a:r>
            <a:r>
              <a:rPr lang="sl-SI" sz="1400" dirty="0"/>
              <a:t> </a:t>
            </a:r>
            <a:r>
              <a:rPr lang="sl-SI" sz="1400" dirty="0" err="1"/>
              <a:t>x</a:t>
            </a:r>
            <a:r>
              <a:rPr lang="sl-SI" sz="1400" dirty="0"/>
              <a:t> </a:t>
            </a:r>
            <a:r>
              <a:rPr lang="sl-SI" sz="1400" dirty="0" err="1"/>
              <a:t>x</a:t>
            </a:r>
            <a:r>
              <a:rPr lang="sl-SI" sz="1400" dirty="0"/>
              <a:t> </a:t>
            </a:r>
            <a:r>
              <a:rPr lang="sl-SI" sz="1400" dirty="0" err="1"/>
              <a:t>x</a:t>
            </a:r>
            <a:r>
              <a:rPr lang="sl-SI" sz="1400" dirty="0"/>
              <a:t> </a:t>
            </a:r>
            <a:r>
              <a:rPr lang="sl-SI" sz="1400" dirty="0" err="1"/>
              <a:t>x</a:t>
            </a:r>
            <a:r>
              <a:rPr lang="sl-SI" sz="1400" dirty="0"/>
              <a:t> </a:t>
            </a:r>
            <a:r>
              <a:rPr lang="sl-SI" sz="1400" dirty="0" err="1"/>
              <a:t>x</a:t>
            </a:r>
            <a:r>
              <a:rPr lang="sl-SI" sz="1400" dirty="0"/>
              <a:t> </a:t>
            </a:r>
            <a:r>
              <a:rPr lang="sl-SI" sz="1400" dirty="0" err="1"/>
              <a:t>x</a:t>
            </a:r>
            <a:r>
              <a:rPr lang="sl-SI" sz="1400" dirty="0"/>
              <a:t> </a:t>
            </a:r>
            <a:r>
              <a:rPr lang="sl-SI" sz="1400" dirty="0" err="1"/>
              <a:t>x</a:t>
            </a:r>
            <a:r>
              <a:rPr lang="sl-SI" sz="1400" dirty="0"/>
              <a:t> </a:t>
            </a:r>
            <a:r>
              <a:rPr lang="sl-SI" sz="1400" dirty="0" err="1"/>
              <a:t>x</a:t>
            </a:r>
            <a:endParaRPr lang="sl-SI" sz="1400" dirty="0"/>
          </a:p>
          <a:p>
            <a:pPr lvl="2"/>
            <a:r>
              <a:rPr lang="sl-SI" sz="1400" dirty="0"/>
              <a:t>Ne vemo, kje je “črta” med levim in desnim delom</a:t>
            </a:r>
          </a:p>
          <a:p>
            <a:r>
              <a:rPr lang="sl-SI" sz="1600" dirty="0"/>
              <a:t>Vmesni: </a:t>
            </a:r>
            <a:r>
              <a:rPr lang="sl-SI" sz="1600" dirty="0" err="1"/>
              <a:t>Lv</a:t>
            </a:r>
            <a:r>
              <a:rPr lang="sl-SI" sz="1600" dirty="0"/>
              <a:t>, O, </a:t>
            </a:r>
            <a:r>
              <a:rPr lang="sl-SI" sz="1600" dirty="0" err="1"/>
              <a:t>Dv</a:t>
            </a:r>
            <a:endParaRPr lang="sl-SI" sz="1600" dirty="0"/>
          </a:p>
          <a:p>
            <a:pPr lvl="1"/>
            <a:r>
              <a:rPr lang="sl-SI" sz="1400" dirty="0"/>
              <a:t>Ker poznamo koren (iz premega), ga lahko poiščemo v  vmesnem (podatki so </a:t>
            </a:r>
            <a:r>
              <a:rPr lang="sl-SI" sz="1400" b="1" dirty="0"/>
              <a:t>različni</a:t>
            </a:r>
            <a:r>
              <a:rPr lang="sl-SI" sz="1400" dirty="0"/>
              <a:t>)</a:t>
            </a:r>
          </a:p>
          <a:p>
            <a:pPr lvl="1"/>
            <a:r>
              <a:rPr lang="sl-SI" sz="1400" dirty="0"/>
              <a:t>Vemo, koliko vozlišč je torej v levem poddrevesu</a:t>
            </a:r>
          </a:p>
          <a:p>
            <a:pPr lvl="1"/>
            <a:r>
              <a:rPr lang="sl-SI" sz="1400" dirty="0"/>
              <a:t>Znamo potegniti “črto” v premem pregledu</a:t>
            </a:r>
          </a:p>
          <a:p>
            <a:r>
              <a:rPr lang="sl-SI" sz="1600" dirty="0"/>
              <a:t>Dva podproblema iste vrste</a:t>
            </a:r>
          </a:p>
          <a:p>
            <a:pPr lvl="1"/>
            <a:r>
              <a:rPr lang="sl-SI" sz="1400" dirty="0" err="1"/>
              <a:t>Lp</a:t>
            </a:r>
            <a:r>
              <a:rPr lang="sl-SI" sz="1400" dirty="0"/>
              <a:t>, </a:t>
            </a:r>
            <a:r>
              <a:rPr lang="sl-SI" sz="1400" dirty="0" err="1"/>
              <a:t>Lv</a:t>
            </a:r>
            <a:endParaRPr lang="sl-SI" sz="1400" dirty="0"/>
          </a:p>
          <a:p>
            <a:pPr lvl="1"/>
            <a:r>
              <a:rPr lang="sl-SI" sz="1400" dirty="0" err="1"/>
              <a:t>Dp</a:t>
            </a:r>
            <a:r>
              <a:rPr lang="sl-SI" sz="1400" dirty="0"/>
              <a:t>, </a:t>
            </a:r>
            <a:r>
              <a:rPr lang="sl-SI" sz="1400" dirty="0" err="1"/>
              <a:t>Dv</a:t>
            </a: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396447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Premi + vmesni: primer</a:t>
            </a:r>
          </a:p>
        </p:txBody>
      </p:sp>
      <p:sp>
        <p:nvSpPr>
          <p:cNvPr id="96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PREMI: 1, 2, 4, 7, 8, 3, 5, 9, 6, 10</a:t>
            </a:r>
          </a:p>
          <a:p>
            <a:pPr>
              <a:spcBef>
                <a:spcPct val="50000"/>
              </a:spcBef>
            </a:pPr>
            <a:r>
              <a:rPr lang="en-US"/>
              <a:t>VMESNI: 7, 4, 8, 2, 1, 5, 9, 3, 10, 6</a:t>
            </a:r>
          </a:p>
          <a:p>
            <a:r>
              <a:rPr lang="en-US"/>
              <a:t>KOREN: 1</a:t>
            </a:r>
          </a:p>
          <a:p>
            <a:r>
              <a:rPr lang="en-US"/>
              <a:t>LEVO DREVO V: 7, 4, 8, 2</a:t>
            </a:r>
          </a:p>
          <a:p>
            <a:r>
              <a:rPr lang="en-US"/>
              <a:t>LEVO P: 2, 4, 7, 8</a:t>
            </a:r>
          </a:p>
          <a:p>
            <a:r>
              <a:rPr lang="en-US"/>
              <a:t>DESNO DREVO V: 5, 9, 3, 10, 6</a:t>
            </a:r>
          </a:p>
          <a:p>
            <a:r>
              <a:rPr lang="en-US"/>
              <a:t>DESNO P: 3, 5, 9, 6, 10</a:t>
            </a:r>
            <a:endParaRPr lang="sl-SI"/>
          </a:p>
          <a:p>
            <a:r>
              <a:rPr lang="sl-SI"/>
              <a:t>Koren levega p: 2</a:t>
            </a:r>
          </a:p>
          <a:p>
            <a:r>
              <a:rPr lang="sl-SI"/>
              <a:t>Koren desnega p: 3</a:t>
            </a:r>
          </a:p>
        </p:txBody>
      </p:sp>
    </p:spTree>
    <p:extLst>
      <p:ext uri="{BB962C8B-B14F-4D97-AF65-F5344CB8AC3E}">
        <p14:creationId xmlns:p14="http://schemas.microsoft.com/office/powerpoint/2010/main" val="3552994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7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Kaj pa preostali pari?</a:t>
            </a:r>
          </a:p>
        </p:txBody>
      </p:sp>
      <p:sp>
        <p:nvSpPr>
          <p:cNvPr id="97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Obratni + vmesni</a:t>
            </a:r>
          </a:p>
          <a:p>
            <a:pPr lvl="1"/>
            <a:r>
              <a:rPr lang="sl-SI"/>
              <a:t>Zadnji v obratnem je koren</a:t>
            </a:r>
          </a:p>
          <a:p>
            <a:pPr lvl="1"/>
            <a:r>
              <a:rPr lang="sl-SI"/>
              <a:t>Enak razmislek kot pri premi + vmesni</a:t>
            </a:r>
          </a:p>
          <a:p>
            <a:r>
              <a:rPr lang="sl-SI"/>
              <a:t>Premi + obratni</a:t>
            </a:r>
          </a:p>
          <a:p>
            <a:pPr lvl="1"/>
            <a:r>
              <a:rPr lang="sl-SI"/>
              <a:t>Premalo informacije!</a:t>
            </a:r>
          </a:p>
          <a:p>
            <a:pPr lvl="1"/>
            <a:r>
              <a:rPr lang="sl-SI"/>
              <a:t>Sploh ne gre?</a:t>
            </a:r>
          </a:p>
          <a:p>
            <a:pPr lvl="1"/>
            <a:r>
              <a:rPr lang="sl-SI"/>
              <a:t>Je enolično?</a:t>
            </a:r>
          </a:p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0560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Pregledi kot način predstavitve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Uporabimo predstavitve kot način, da predstavimo </a:t>
            </a:r>
            <a:r>
              <a:rPr lang="sl-SI" dirty="0" err="1" smtClean="0"/>
              <a:t>dv</a:t>
            </a:r>
            <a:r>
              <a:rPr lang="sl-SI" dirty="0" smtClean="0"/>
              <a:t>. drevo</a:t>
            </a:r>
          </a:p>
          <a:p>
            <a:r>
              <a:rPr lang="sl-SI" smtClean="0"/>
              <a:t>DEMO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7333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Microsoft Office PowerPoint</Application>
  <PresentationFormat>Widescreen</PresentationFormat>
  <Paragraphs>58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Rekonstrukcija DD</vt:lpstr>
      <vt:lpstr>Rekonstrukcija drevesa</vt:lpstr>
      <vt:lpstr>Rekonstrukcija drevesa</vt:lpstr>
      <vt:lpstr>Premi + vmesni: primer</vt:lpstr>
      <vt:lpstr>Kaj pa preostali pari?</vt:lpstr>
      <vt:lpstr>Pregledi kot način predstavitve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Rekonstrukcija DD</dc:title>
  <dc:creator>Matija</dc:creator>
  <cp:lastModifiedBy>Matija</cp:lastModifiedBy>
  <cp:revision>1</cp:revision>
  <dcterms:created xsi:type="dcterms:W3CDTF">2016-11-19T16:24:45Z</dcterms:created>
  <dcterms:modified xsi:type="dcterms:W3CDTF">2016-11-19T16:25:02Z</dcterms:modified>
</cp:coreProperties>
</file>