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6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B10EE-79BA-42E0-8408-63E1737515F3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E14B0-EBA1-48C4-9093-013D1BC33D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77828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B10EE-79BA-42E0-8408-63E1737515F3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E14B0-EBA1-48C4-9093-013D1BC33D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62290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B10EE-79BA-42E0-8408-63E1737515F3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E14B0-EBA1-48C4-9093-013D1BC33D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98033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B10EE-79BA-42E0-8408-63E1737515F3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E14B0-EBA1-48C4-9093-013D1BC33D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04261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B10EE-79BA-42E0-8408-63E1737515F3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E14B0-EBA1-48C4-9093-013D1BC33D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11419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B10EE-79BA-42E0-8408-63E1737515F3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E14B0-EBA1-48C4-9093-013D1BC33D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71398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B10EE-79BA-42E0-8408-63E1737515F3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E14B0-EBA1-48C4-9093-013D1BC33D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32027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B10EE-79BA-42E0-8408-63E1737515F3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E14B0-EBA1-48C4-9093-013D1BC33D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2691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B10EE-79BA-42E0-8408-63E1737515F3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E14B0-EBA1-48C4-9093-013D1BC33D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0398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B10EE-79BA-42E0-8408-63E1737515F3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E14B0-EBA1-48C4-9093-013D1BC33D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81992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B10EE-79BA-42E0-8408-63E1737515F3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E14B0-EBA1-48C4-9093-013D1BC33D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36951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B10EE-79BA-42E0-8408-63E1737515F3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E14B0-EBA1-48C4-9093-013D1BC33D85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17667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Spremeni</a:t>
            </a:r>
            <a:r>
              <a:rPr lang="en-US" dirty="0" smtClean="0"/>
              <a:t> </a:t>
            </a:r>
            <a:r>
              <a:rPr lang="en-US" dirty="0" err="1" smtClean="0"/>
              <a:t>tabelo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sl-SI" dirty="0" smtClean="0"/>
              <a:t>Napiši metodo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Krajsaj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(t) </a:t>
            </a:r>
            <a:r>
              <a:rPr lang="sl-SI" dirty="0" smtClean="0"/>
              <a:t>ki iz vseh števil v dani tabeli celih števil pobriše </a:t>
            </a:r>
            <a:r>
              <a:rPr lang="sl-SI" dirty="0" err="1" smtClean="0"/>
              <a:t>vs</a:t>
            </a:r>
            <a:r>
              <a:rPr lang="en-US" dirty="0" smtClean="0"/>
              <a:t>a</a:t>
            </a:r>
            <a:r>
              <a:rPr lang="sl-SI" dirty="0" smtClean="0"/>
              <a:t> štev</a:t>
            </a:r>
            <a:r>
              <a:rPr lang="en-US" dirty="0" err="1" smtClean="0"/>
              <a:t>ila</a:t>
            </a:r>
            <a:r>
              <a:rPr lang="en-US" dirty="0" smtClean="0"/>
              <a:t>, </a:t>
            </a:r>
            <a:r>
              <a:rPr lang="en-US" dirty="0" err="1" smtClean="0"/>
              <a:t>deljiva</a:t>
            </a:r>
            <a:r>
              <a:rPr lang="en-US" dirty="0" smtClean="0"/>
              <a:t> s </a:t>
            </a:r>
            <a:r>
              <a:rPr lang="sl-SI" dirty="0" smtClean="0"/>
              <a:t>3. Tako npr. iz tabele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1,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3,2,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3,112,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</a:t>
            </a:r>
            <a:r>
              <a:rPr lang="sl-SI" dirty="0" smtClean="0"/>
              <a:t>nastane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[1,2,112]. </a:t>
            </a:r>
            <a:r>
              <a:rPr lang="sl-SI" dirty="0" smtClean="0"/>
              <a:t>Metodo preveri v programu.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79272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Ideja</a:t>
            </a:r>
            <a:r>
              <a:rPr lang="en-US" dirty="0" smtClean="0"/>
              <a:t> 1</a:t>
            </a:r>
            <a:endParaRPr lang="sl-SI" dirty="0"/>
          </a:p>
        </p:txBody>
      </p:sp>
      <p:sp>
        <p:nvSpPr>
          <p:cNvPr id="4" name="Rectangle 3"/>
          <p:cNvSpPr/>
          <p:nvPr/>
        </p:nvSpPr>
        <p:spPr>
          <a:xfrm>
            <a:off x="0" y="1313698"/>
            <a:ext cx="836595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SpremeniTabelo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[] tab)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[] nova;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prestej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= 0;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foreach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el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tab)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{</a:t>
            </a:r>
          </a:p>
          <a:p>
            <a:r>
              <a:rPr lang="es-E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es-ES" dirty="0" err="1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s-ES" dirty="0">
                <a:solidFill>
                  <a:srgbClr val="000000"/>
                </a:solidFill>
                <a:latin typeface="Consolas" panose="020B0609020204030204" pitchFamily="49" charset="0"/>
              </a:rPr>
              <a:t> (el % 3 != 0) </a:t>
            </a:r>
            <a:r>
              <a:rPr lang="es-ES" dirty="0" err="1">
                <a:solidFill>
                  <a:srgbClr val="000000"/>
                </a:solidFill>
                <a:latin typeface="Consolas" panose="020B0609020204030204" pitchFamily="49" charset="0"/>
              </a:rPr>
              <a:t>prestej</a:t>
            </a:r>
            <a:r>
              <a:rPr lang="es-ES" dirty="0">
                <a:solidFill>
                  <a:srgbClr val="000000"/>
                </a:solidFill>
                <a:latin typeface="Consolas" panose="020B0609020204030204" pitchFamily="49" charset="0"/>
              </a:rPr>
              <a:t>++;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}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nova =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prestej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];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kje = 0;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foreach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el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tab)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{</a:t>
            </a:r>
          </a:p>
          <a:p>
            <a:r>
              <a:rPr lang="es-E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es-ES" dirty="0" err="1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s-ES" dirty="0">
                <a:solidFill>
                  <a:srgbClr val="000000"/>
                </a:solidFill>
                <a:latin typeface="Consolas" panose="020B0609020204030204" pitchFamily="49" charset="0"/>
              </a:rPr>
              <a:t> (el % 3 != 0) nova[</a:t>
            </a:r>
            <a:r>
              <a:rPr lang="es-ES" dirty="0" err="1">
                <a:solidFill>
                  <a:srgbClr val="000000"/>
                </a:solidFill>
                <a:latin typeface="Consolas" panose="020B0609020204030204" pitchFamily="49" charset="0"/>
              </a:rPr>
              <a:t>kje</a:t>
            </a:r>
            <a:r>
              <a:rPr lang="es-ES" dirty="0">
                <a:solidFill>
                  <a:srgbClr val="000000"/>
                </a:solidFill>
                <a:latin typeface="Consolas" panose="020B0609020204030204" pitchFamily="49" charset="0"/>
              </a:rPr>
              <a:t>++] = el;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}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tab = nova;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  <a:endParaRPr lang="sl-SI" dirty="0"/>
          </a:p>
        </p:txBody>
      </p:sp>
      <p:sp>
        <p:nvSpPr>
          <p:cNvPr id="6" name="TextBox 5"/>
          <p:cNvSpPr txBox="1"/>
          <p:nvPr/>
        </p:nvSpPr>
        <p:spPr>
          <a:xfrm>
            <a:off x="6588544" y="1359728"/>
            <a:ext cx="1251284" cy="95410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Bo </a:t>
            </a:r>
            <a:r>
              <a:rPr lang="en-US" sz="2800" dirty="0" err="1" smtClean="0"/>
              <a:t>delala</a:t>
            </a:r>
            <a:r>
              <a:rPr lang="en-US" sz="2800" dirty="0" smtClean="0"/>
              <a:t>?</a:t>
            </a:r>
            <a:endParaRPr lang="sl-SI" sz="2800" dirty="0"/>
          </a:p>
        </p:txBody>
      </p:sp>
      <p:sp>
        <p:nvSpPr>
          <p:cNvPr id="7" name="Rectangle 6"/>
          <p:cNvSpPr/>
          <p:nvPr/>
        </p:nvSpPr>
        <p:spPr>
          <a:xfrm>
            <a:off x="6601327" y="2639261"/>
            <a:ext cx="5293894" cy="2031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sl-SI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[] tabela1 = </a:t>
            </a:r>
            <a:endParaRPr lang="en-US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[] { 121, 4, 2, 3, 5, 67, 89 </a:t>
            </a:r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};</a:t>
            </a:r>
            <a:endParaRPr lang="en-US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SpremeniTabelo</a:t>
            </a:r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(tabela1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sl-SI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foreach</a:t>
            </a:r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item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>
                <a:solidFill>
                  <a:srgbClr val="0000FF"/>
                </a:solidFill>
                <a:latin typeface="Consolas" panose="020B0609020204030204" pitchFamily="49" charset="0"/>
              </a:rPr>
              <a:t>in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tabela1)</a:t>
            </a:r>
          </a:p>
          <a:p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Console.WriteLine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item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sl-SI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1327" y="4868965"/>
            <a:ext cx="1238501" cy="1771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199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Zakaj</a:t>
            </a:r>
            <a:r>
              <a:rPr lang="en-US" dirty="0" smtClean="0"/>
              <a:t> ?</a:t>
            </a:r>
            <a:endParaRPr lang="sl-SI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9312" y="1862582"/>
            <a:ext cx="4235386" cy="4716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5127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Ideja</a:t>
            </a:r>
            <a:r>
              <a:rPr lang="en-US" dirty="0" smtClean="0"/>
              <a:t> 2</a:t>
            </a:r>
            <a:endParaRPr lang="sl-SI" dirty="0"/>
          </a:p>
        </p:txBody>
      </p:sp>
      <p:sp>
        <p:nvSpPr>
          <p:cNvPr id="4" name="Rectangle 3"/>
          <p:cNvSpPr/>
          <p:nvPr/>
        </p:nvSpPr>
        <p:spPr>
          <a:xfrm>
            <a:off x="0" y="1541955"/>
            <a:ext cx="8305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public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static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void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SpremeniTabelo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ref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[] tab)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{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[] nova;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prestej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= 0;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foreach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el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tab)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{</a:t>
            </a:r>
          </a:p>
          <a:p>
            <a:r>
              <a:rPr lang="es-E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es-ES" dirty="0" err="1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s-ES" dirty="0">
                <a:solidFill>
                  <a:srgbClr val="000000"/>
                </a:solidFill>
                <a:latin typeface="Consolas" panose="020B0609020204030204" pitchFamily="49" charset="0"/>
              </a:rPr>
              <a:t> (el % 3 != 0) </a:t>
            </a:r>
            <a:r>
              <a:rPr lang="es-ES" dirty="0" err="1">
                <a:solidFill>
                  <a:srgbClr val="000000"/>
                </a:solidFill>
                <a:latin typeface="Consolas" panose="020B0609020204030204" pitchFamily="49" charset="0"/>
              </a:rPr>
              <a:t>prestej</a:t>
            </a:r>
            <a:r>
              <a:rPr lang="es-ES" dirty="0">
                <a:solidFill>
                  <a:srgbClr val="000000"/>
                </a:solidFill>
                <a:latin typeface="Consolas" panose="020B0609020204030204" pitchFamily="49" charset="0"/>
              </a:rPr>
              <a:t>++;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}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nova =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[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prestej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];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kje = 0;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           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foreach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(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el 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</a:rPr>
              <a:t>in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tab)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{</a:t>
            </a:r>
          </a:p>
          <a:p>
            <a:r>
              <a:rPr lang="es-ES" dirty="0">
                <a:solidFill>
                  <a:srgbClr val="000000"/>
                </a:solidFill>
                <a:latin typeface="Consolas" panose="020B0609020204030204" pitchFamily="49" charset="0"/>
              </a:rPr>
              <a:t>                </a:t>
            </a:r>
            <a:r>
              <a:rPr lang="es-ES" dirty="0" err="1">
                <a:solidFill>
                  <a:srgbClr val="0000FF"/>
                </a:solidFill>
                <a:latin typeface="Consolas" panose="020B0609020204030204" pitchFamily="49" charset="0"/>
              </a:rPr>
              <a:t>if</a:t>
            </a:r>
            <a:r>
              <a:rPr lang="es-ES" dirty="0">
                <a:solidFill>
                  <a:srgbClr val="000000"/>
                </a:solidFill>
                <a:latin typeface="Consolas" panose="020B0609020204030204" pitchFamily="49" charset="0"/>
              </a:rPr>
              <a:t> (el % 3 != 0) nova[</a:t>
            </a:r>
            <a:r>
              <a:rPr lang="es-ES" dirty="0" err="1">
                <a:solidFill>
                  <a:srgbClr val="000000"/>
                </a:solidFill>
                <a:latin typeface="Consolas" panose="020B0609020204030204" pitchFamily="49" charset="0"/>
              </a:rPr>
              <a:t>kje</a:t>
            </a:r>
            <a:r>
              <a:rPr lang="es-ES" dirty="0">
                <a:solidFill>
                  <a:srgbClr val="000000"/>
                </a:solidFill>
                <a:latin typeface="Consolas" panose="020B0609020204030204" pitchFamily="49" charset="0"/>
              </a:rPr>
              <a:t>++] = el;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}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    tab = nova; </a:t>
            </a:r>
          </a:p>
          <a:p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       }</a:t>
            </a:r>
            <a:endParaRPr lang="sl-SI" dirty="0"/>
          </a:p>
        </p:txBody>
      </p:sp>
      <p:sp>
        <p:nvSpPr>
          <p:cNvPr id="5" name="TextBox 4"/>
          <p:cNvSpPr txBox="1"/>
          <p:nvPr/>
        </p:nvSpPr>
        <p:spPr>
          <a:xfrm>
            <a:off x="6824742" y="1311170"/>
            <a:ext cx="1251284" cy="95410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Bo </a:t>
            </a:r>
            <a:r>
              <a:rPr lang="en-US" sz="2800" dirty="0" err="1" smtClean="0"/>
              <a:t>delala</a:t>
            </a:r>
            <a:r>
              <a:rPr lang="en-US" sz="2800" dirty="0" smtClean="0"/>
              <a:t>?</a:t>
            </a:r>
            <a:endParaRPr lang="sl-SI" sz="2800" dirty="0"/>
          </a:p>
        </p:txBody>
      </p:sp>
      <p:sp>
        <p:nvSpPr>
          <p:cNvPr id="6" name="Rectangle 5"/>
          <p:cNvSpPr/>
          <p:nvPr/>
        </p:nvSpPr>
        <p:spPr>
          <a:xfrm>
            <a:off x="6824743" y="2560387"/>
            <a:ext cx="5293894" cy="2031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sl-SI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[] tabela1 = </a:t>
            </a:r>
            <a:endParaRPr lang="en-US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new</a:t>
            </a:r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[] { 121, 4, 2, 3, 5, 67, 89 </a:t>
            </a:r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};</a:t>
            </a:r>
            <a:endParaRPr lang="en-US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SpremeniTabelo</a:t>
            </a:r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ref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tabela1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sl-SI" dirty="0" err="1" smtClean="0">
                <a:solidFill>
                  <a:srgbClr val="0000FF"/>
                </a:solidFill>
                <a:latin typeface="Consolas" panose="020B0609020204030204" pitchFamily="49" charset="0"/>
              </a:rPr>
              <a:t>foreach</a:t>
            </a:r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sl-SI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item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sl-SI" dirty="0">
                <a:solidFill>
                  <a:srgbClr val="0000FF"/>
                </a:solidFill>
                <a:latin typeface="Consolas" panose="020B0609020204030204" pitchFamily="49" charset="0"/>
              </a:rPr>
              <a:t>in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 tabela1)</a:t>
            </a:r>
          </a:p>
          <a:p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{</a:t>
            </a:r>
            <a:endParaRPr lang="sl-SI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     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Console.WriteLine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sl-SI" dirty="0" err="1">
                <a:solidFill>
                  <a:srgbClr val="000000"/>
                </a:solidFill>
                <a:latin typeface="Consolas" panose="020B0609020204030204" pitchFamily="49" charset="0"/>
              </a:rPr>
              <a:t>item</a:t>
            </a:r>
            <a:r>
              <a:rPr lang="sl-SI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r>
              <a:rPr lang="sl-SI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sl-SI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4742" y="4689248"/>
            <a:ext cx="2008362" cy="2025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668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Zakaj</a:t>
            </a:r>
            <a:r>
              <a:rPr lang="en-US" dirty="0" smtClean="0"/>
              <a:t>?</a:t>
            </a:r>
            <a:endParaRPr lang="sl-SI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00149" y="1825625"/>
            <a:ext cx="439170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48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315</Words>
  <Application>Microsoft Office PowerPoint</Application>
  <PresentationFormat>Widescreen</PresentationFormat>
  <Paragraphs>54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Consolas</vt:lpstr>
      <vt:lpstr>Courier New</vt:lpstr>
      <vt:lpstr>Office Theme</vt:lpstr>
      <vt:lpstr>Spremeni tabelo</vt:lpstr>
      <vt:lpstr>Ideja 1</vt:lpstr>
      <vt:lpstr>Zakaj ?</vt:lpstr>
      <vt:lpstr>Ideja 2</vt:lpstr>
      <vt:lpstr>Zakaj?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Spremeni tabelo</dc:title>
  <dc:creator>Matija Lokar</dc:creator>
  <cp:lastModifiedBy>Matija Lokar</cp:lastModifiedBy>
  <cp:revision>3</cp:revision>
  <dcterms:created xsi:type="dcterms:W3CDTF">2020-03-29T09:36:53Z</dcterms:created>
  <dcterms:modified xsi:type="dcterms:W3CDTF">2020-03-29T09:49:50Z</dcterms:modified>
</cp:coreProperties>
</file>