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5" r:id="rId4"/>
    <p:sldId id="263" r:id="rId5"/>
    <p:sldId id="264" r:id="rId6"/>
    <p:sldId id="262" r:id="rId7"/>
    <p:sldId id="268" r:id="rId8"/>
    <p:sldId id="266" r:id="rId9"/>
    <p:sldId id="267" r:id="rId10"/>
  </p:sldIdLst>
  <p:sldSz cx="9144000" cy="6858000" type="screen4x3"/>
  <p:notesSz cx="6858000" cy="9144000"/>
  <p:custDataLst>
    <p:tags r:id="rId11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1100" y="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8226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37154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1374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489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0932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160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2876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91197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964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416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41505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F81BE-9735-4558-9C7A-CF9DAF796F5D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24876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ymotw.com/3/pprint/" TargetMode="External"/><Relationship Id="rId2" Type="http://schemas.openxmlformats.org/officeDocument/2006/relationships/hyperlink" Target="https://docs.python.org/3/library/pprint.htm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Slovarji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Nekaj</a:t>
            </a:r>
            <a:r>
              <a:rPr lang="en-US" dirty="0" smtClean="0"/>
              <a:t> </a:t>
            </a:r>
            <a:r>
              <a:rPr lang="en-US" dirty="0" err="1" smtClean="0"/>
              <a:t>primerov</a:t>
            </a:r>
            <a:r>
              <a:rPr lang="en-US" dirty="0" smtClean="0"/>
              <a:t> </a:t>
            </a:r>
            <a:r>
              <a:rPr lang="en-US" dirty="0" err="1" smtClean="0"/>
              <a:t>uporabe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3011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4though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sl-SI" dirty="0" smtClean="0"/>
              <a:t>skupek </a:t>
            </a:r>
            <a:r>
              <a:rPr lang="en-US" dirty="0" err="1" smtClean="0"/>
              <a:t>dan</a:t>
            </a:r>
            <a:r>
              <a:rPr lang="sl-SI" dirty="0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število</a:t>
            </a:r>
            <a:r>
              <a:rPr lang="en-US" dirty="0" smtClean="0"/>
              <a:t> </a:t>
            </a:r>
            <a:r>
              <a:rPr lang="en-US" dirty="0" err="1" smtClean="0"/>
              <a:t>ugotovi</a:t>
            </a:r>
            <a:r>
              <a:rPr lang="en-US" dirty="0" smtClean="0"/>
              <a:t>, </a:t>
            </a:r>
            <a:r>
              <a:rPr lang="en-US" dirty="0" err="1" smtClean="0"/>
              <a:t>če</a:t>
            </a:r>
            <a:r>
              <a:rPr lang="en-US" dirty="0" smtClean="0"/>
              <a:t> </a:t>
            </a:r>
            <a:r>
              <a:rPr lang="sl-SI" dirty="0" smtClean="0"/>
              <a:t>posamezno število</a:t>
            </a:r>
            <a:r>
              <a:rPr lang="en-US" dirty="0" smtClean="0"/>
              <a:t> </a:t>
            </a:r>
            <a:r>
              <a:rPr lang="en-US" dirty="0" err="1" smtClean="0"/>
              <a:t>lahko</a:t>
            </a:r>
            <a:r>
              <a:rPr lang="en-US" dirty="0" smtClean="0"/>
              <a:t> </a:t>
            </a:r>
            <a:r>
              <a:rPr lang="en-US" dirty="0" err="1" smtClean="0"/>
              <a:t>dobimo</a:t>
            </a:r>
            <a:r>
              <a:rPr lang="en-US" dirty="0" smtClean="0"/>
              <a:t> </a:t>
            </a:r>
            <a:r>
              <a:rPr lang="en-US" dirty="0" err="1" smtClean="0"/>
              <a:t>kot</a:t>
            </a:r>
            <a:r>
              <a:rPr lang="en-US" dirty="0" smtClean="0"/>
              <a:t> </a:t>
            </a:r>
            <a:r>
              <a:rPr lang="en-US" dirty="0" err="1" smtClean="0"/>
              <a:t>rezultat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4 </a:t>
            </a:r>
            <a:r>
              <a:rPr lang="en-US" dirty="0" err="1" smtClean="0"/>
              <a:t>števil</a:t>
            </a:r>
            <a:r>
              <a:rPr lang="en-US" dirty="0" smtClean="0"/>
              <a:t> 4 in </a:t>
            </a:r>
            <a:r>
              <a:rPr lang="en-US" dirty="0" err="1" smtClean="0"/>
              <a:t>operacij</a:t>
            </a:r>
            <a:r>
              <a:rPr lang="en-US" dirty="0" smtClean="0"/>
              <a:t> +, -, * in / (</a:t>
            </a:r>
            <a:r>
              <a:rPr lang="en-US" dirty="0" err="1" smtClean="0"/>
              <a:t>celoštevilsko</a:t>
            </a:r>
            <a:r>
              <a:rPr lang="en-US" dirty="0" smtClean="0"/>
              <a:t>) </a:t>
            </a:r>
          </a:p>
          <a:p>
            <a:pPr marL="914400" lvl="2" indent="0">
              <a:buNone/>
            </a:pPr>
            <a:endParaRPr lang="sl-SI" sz="3200" dirty="0" smtClean="0">
              <a:solidFill>
                <a:srgbClr val="00B050"/>
              </a:solidFill>
            </a:endParaRPr>
          </a:p>
          <a:p>
            <a:pPr marL="914400" lvl="2" indent="0">
              <a:buNone/>
            </a:pPr>
            <a:r>
              <a:rPr lang="sl-SI" sz="3200" dirty="0" smtClean="0">
                <a:solidFill>
                  <a:srgbClr val="00B050"/>
                </a:solidFill>
              </a:rPr>
              <a:t>7 = 4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sl-SI" sz="3200" dirty="0" smtClean="0">
                <a:solidFill>
                  <a:srgbClr val="00B050"/>
                </a:solidFill>
              </a:rPr>
              <a:t>+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sl-SI" sz="3200" dirty="0" smtClean="0">
                <a:solidFill>
                  <a:srgbClr val="00B050"/>
                </a:solidFill>
              </a:rPr>
              <a:t>4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sl-SI" sz="3200" dirty="0" smtClean="0">
                <a:solidFill>
                  <a:srgbClr val="00B050"/>
                </a:solidFill>
              </a:rPr>
              <a:t>−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sl-SI" sz="3200" dirty="0" smtClean="0">
                <a:solidFill>
                  <a:srgbClr val="00B050"/>
                </a:solidFill>
              </a:rPr>
              <a:t>4</a:t>
            </a:r>
            <a:r>
              <a:rPr lang="sl-SI" sz="3200" dirty="0">
                <a:solidFill>
                  <a:srgbClr val="00B050"/>
                </a:solidFill>
              </a:rPr>
              <a:t> / </a:t>
            </a:r>
            <a:r>
              <a:rPr lang="sl-SI" sz="3200" dirty="0" smtClean="0">
                <a:solidFill>
                  <a:srgbClr val="00B050"/>
                </a:solidFill>
              </a:rPr>
              <a:t>4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endParaRPr lang="sl-SI" sz="3200" dirty="0" smtClean="0">
              <a:solidFill>
                <a:srgbClr val="00B050"/>
              </a:solidFill>
            </a:endParaRPr>
          </a:p>
          <a:p>
            <a:pPr lvl="1"/>
            <a:endParaRPr lang="sl-SI" dirty="0"/>
          </a:p>
          <a:p>
            <a:r>
              <a:rPr lang="sl-SI" dirty="0" smtClean="0"/>
              <a:t>Ideja: najprej ustvarimo slovar, kjer je ključ število, vrednost pa izraz, ki da to število, </a:t>
            </a:r>
            <a:endParaRPr lang="en-US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7309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Rešitev?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racuni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{ -60: "4 - 4 * 4 * 4 = -60",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-16: "4 - 4 - 4 * 4 = -16",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-15: "4 / 4 - 4 * 4 = -15",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# ...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nekaj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možnosti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izbrisanih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-1: "4 - 4 - 4 / 4 = -1",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0: "4 + 4 - 4 - 4 = 0",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1: "4 + 4 / 4 - 4 = 1",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# ...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nekaj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možnosti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izbrisanih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32: "4 * 4 + 4 * 4 = 32",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60: "4 * 4 * 4 - 4 = 60",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68: "4 + 4 * 4 * 4 = 68",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256: "4 * 4 * 4 * 4 = 256",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stPrimerov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(input())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stPrimerov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stevilo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(input())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stevilo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racuni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racuni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stevilo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])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print("no solution")</a:t>
            </a:r>
          </a:p>
        </p:txBody>
      </p:sp>
    </p:spTree>
    <p:extLst>
      <p:ext uri="{BB962C8B-B14F-4D97-AF65-F5344CB8AC3E}">
        <p14:creationId xmlns:p14="http://schemas.microsoft.com/office/powerpoint/2010/main" val="41776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pa tole </a:t>
            </a:r>
            <a:r>
              <a:rPr lang="en-US" dirty="0" smtClean="0"/>
              <a:t>…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4525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mno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= {'4*4', '4+4', '4-4', '4/4'}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operacija = {'*', '+', '-', '/'}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slov =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dict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for prvi in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mno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for drugi in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mno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znak in operacija: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skupaj =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eval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(prvi + znak + drugi))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slov[skupaj] = prvi + znak + drugi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k =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(input())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for _ in range(k):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n =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(input())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n in slov: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(slov[n],'=', n)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('no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solution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36096" y="4221088"/>
            <a:ext cx="2818656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2400" dirty="0" smtClean="0"/>
              <a:t>Kaj je s številom 3?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957027" y="1897756"/>
            <a:ext cx="4608512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izraz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eval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+ 23 – x +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bla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")'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75348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Izpiši vse vrednosti, kjer je rezultat različen!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mno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{'4 * 4', '4 + 4', '4 - 4', '4 / 4'}</a:t>
            </a: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operacija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{' * ', ' + ', ' - ', ' / '}</a:t>
            </a: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slov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dict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prvi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mno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drugi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mno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znak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operacija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niz1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prvi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znak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drugi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niz2 = niz1.replace('/', '//')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skupaj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eval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(niz1))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skupaj2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eval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(niz2)            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if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skupaj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!= skupaj2: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print(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skupaj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skupaj2, 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niz1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 : ",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niz2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'\t')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5229200"/>
            <a:ext cx="6762750" cy="14001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358763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Izpišimo vse možnosti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l-SI" dirty="0" smtClean="0"/>
              <a:t>Določene vrednosti lahko dobimo na različne načine – hočemo videti vse!</a:t>
            </a:r>
          </a:p>
          <a:p>
            <a:pPr marL="0" indent="0">
              <a:buNone/>
            </a:pP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mno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{'4 * 4', '4 + 4', '4 - 4', '4 / 4'}</a:t>
            </a: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operacija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{' * ', ' + ', ' - ', ' / '}</a:t>
            </a: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slov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dict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prvi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mno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drugi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mno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znak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operacija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račun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prvi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znak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drugi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pop_rač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račun.replace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('/', '//')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eval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pop_rač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     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if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slov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slov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].append(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račun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else: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slov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 = [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račun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slov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053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Izpišimo vse možnosti</a:t>
            </a:r>
            <a:endParaRPr lang="sl-SI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037" y="1772816"/>
            <a:ext cx="7781925" cy="36671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51641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Lep izpis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3648" y="1196752"/>
            <a:ext cx="6552727" cy="5524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61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476672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2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pprint</a:t>
            </a:r>
            <a:endParaRPr lang="en-US" sz="2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mno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{'4 * 4', '4 + 4', '4 - 4', '4 / 4'}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operacija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{' * ', ' + ', ' - ', ' / '}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slov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dict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prvi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mno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drugi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mno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znak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operacija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račun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prvi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znak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drugi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pop_rač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račun.replace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('/', '//')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eval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pop_rač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     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if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slov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slov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].append(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račun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else: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slov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] = 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račun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sz="2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pprint.pprint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slov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11960" y="1700808"/>
            <a:ext cx="4412286" cy="163121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2800" dirty="0" smtClean="0"/>
              <a:t>Več: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hlinkClick r:id="rId2"/>
              </a:rPr>
              <a:t>https://</a:t>
            </a:r>
            <a:r>
              <a:rPr lang="en-US" sz="2400" dirty="0" smtClean="0">
                <a:hlinkClick r:id="rId2"/>
              </a:rPr>
              <a:t>docs.python.org/3/library/pprint.html</a:t>
            </a:r>
            <a:r>
              <a:rPr lang="sl-SI" sz="2400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hlinkClick r:id="rId3"/>
              </a:rPr>
              <a:t>https://pymotw.com/3/pprint</a:t>
            </a:r>
            <a:r>
              <a:rPr lang="en-US" sz="2400" dirty="0" smtClean="0">
                <a:hlinkClick r:id="rId3"/>
              </a:rPr>
              <a:t>/</a:t>
            </a:r>
            <a:r>
              <a:rPr lang="sl-SI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62802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lovarji&amp;quot;&quot;/&gt;&lt;property id=&quot;20307&quot; value=&quot;256&quot;/&gt;&lt;/object&gt;&lt;object type=&quot;3&quot; unique_id=&quot;10007&quot;&gt;&lt;property id=&quot;20148&quot; value=&quot;5&quot;/&gt;&lt;property id=&quot;20300&quot; value=&quot;Slide 2 - &amp;quot;Poišči&amp;quot;&quot;/&gt;&lt;property id=&quot;20307&quot; value=&quot;259&quot;/&gt;&lt;/object&gt;&lt;object type=&quot;3&quot; unique_id=&quot;10008&quot;&gt;&lt;property id=&quot;20148&quot; value=&quot;5&quot;/&gt;&lt;property id=&quot;20300&quot; value=&quot;Slide 3 - &amp;quot;Slovar&amp;quot;&quot;/&gt;&lt;property id=&quot;20307&quot; value=&quot;260&quot;/&gt;&lt;/object&gt;&lt;object type=&quot;3&quot; unique_id=&quot;10009&quot;&gt;&lt;property id=&quot;20148&quot; value=&quot;5&quot;/&gt;&lt;property id=&quot;20300&quot; value=&quot;Slide 4 - &amp;quot;Operacije&amp;quot;&quot;/&gt;&lt;property id=&quot;20307&quot; value=&quot;262&quot;/&gt;&lt;/object&gt;&lt;object type=&quot;3&quot; unique_id=&quot;10011&quot;&gt;&lt;property id=&quot;20148&quot; value=&quot;5&quot;/&gt;&lt;property id=&quot;20300&quot; value=&quot;Slide 5 - &amp;quot;Sprehodi po slovarjih&amp;quot;&quot;/&gt;&lt;property id=&quot;20307&quot; value=&quot;264&quot;/&gt;&lt;/object&gt;&lt;object type=&quot;3&quot; unique_id=&quot;10012&quot;&gt;&lt;property id=&quot;20148&quot; value=&quot;5&quot;/&gt;&lt;property id=&quot;20300&quot; value=&quot;Slide 7 - &amp;quot;Še nekaj funkcij&amp;quot;&quot;/&gt;&lt;property id=&quot;20307&quot; value=&quot;265&quot;/&gt;&lt;/object&gt;&lt;object type=&quot;3&quot; unique_id=&quot;10013&quot;&gt;&lt;property id=&quot;20148&quot; value=&quot;5&quot;/&gt;&lt;property id=&quot;20300&quot; value=&quot;Slide 9 - &amp;quot;Pogostost&amp;quot;&quot;/&gt;&lt;property id=&quot;20307&quot; value=&quot;263&quot;/&gt;&lt;/object&gt;&lt;object type=&quot;3&quot; unique_id=&quot;10014&quot;&gt;&lt;property id=&quot;20148&quot; value=&quot;5&quot;/&gt;&lt;property id=&quot;20300&quot; value=&quot;Slide 10 - &amp;quot;S seznamom&amp;quot;&quot;/&gt;&lt;property id=&quot;20307&quot; value=&quot;266&quot;/&gt;&lt;/object&gt;&lt;object type=&quot;3&quot; unique_id=&quot;10015&quot;&gt;&lt;property id=&quot;20148&quot; value=&quot;5&quot;/&gt;&lt;property id=&quot;20300&quot; value=&quot;Slide 11 - &amp;quot;Rešitev s seznamom&amp;quot;&quot;/&gt;&lt;property id=&quot;20307&quot; value=&quot;267&quot;/&gt;&lt;/object&gt;&lt;object type=&quot;3&quot; unique_id=&quot;10016&quot;&gt;&lt;property id=&quot;20148&quot; value=&quot;5&quot;/&gt;&lt;property id=&quot;20300&quot; value=&quot;Slide 12 - &amp;quot;S slovarjem&amp;quot;&quot;/&gt;&lt;property id=&quot;20307&quot; value=&quot;268&quot;/&gt;&lt;/object&gt;&lt;object type=&quot;3&quot; unique_id=&quot;10017&quot;&gt;&lt;property id=&quot;20148&quot; value=&quot;5&quot;/&gt;&lt;property id=&quot;20300&quot; value=&quot;Slide 13 - &amp;quot;Gre še lažje&amp;quot;&quot;/&gt;&lt;property id=&quot;20307&quot; value=&quot;270&quot;/&gt;&lt;/object&gt;&lt;object type=&quot;3&quot; unique_id=&quot;10647&quot;&gt;&lt;property id=&quot;20148&quot; value=&quot;5&quot;/&gt;&lt;property id=&quot;20300&quot; value=&quot;Slide 8 - &amp;quot;Kaj je SLOVAR&amp;quot;&quot;/&gt;&lt;property id=&quot;20307&quot; value=&quot;280&quot;/&gt;&lt;/object&gt;&lt;object type=&quot;3&quot; unique_id=&quot;10746&quot;&gt;&lt;property id=&quot;20148&quot; value=&quot;5&quot;/&gt;&lt;property id=&quot;20300&quot; value=&quot;Slide 6 - &amp;quot;Sprehodi po slovarjih&amp;quot;&quot;/&gt;&lt;property id=&quot;20307&quot; value=&quot;285&quot;/&gt;&lt;/object&gt;&lt;object type=&quot;3&quot; unique_id=&quot;10887&quot;&gt;&lt;property id=&quot;20148&quot; value=&quot;5&quot;/&gt;&lt;property id=&quot;20300&quot; value=&quot;Slide 14 - &amp;quot;In ker smo vraževerni …&amp;quot;&quot;/&gt;&lt;property id=&quot;20307&quot; value=&quot;28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687</Words>
  <Application>Microsoft Office PowerPoint</Application>
  <PresentationFormat>On-screen Show (4:3)</PresentationFormat>
  <Paragraphs>100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Courier New</vt:lpstr>
      <vt:lpstr>Office Theme</vt:lpstr>
      <vt:lpstr>Slovarji</vt:lpstr>
      <vt:lpstr>4though</vt:lpstr>
      <vt:lpstr>Rešitev?</vt:lpstr>
      <vt:lpstr>Kaj pa tole …</vt:lpstr>
      <vt:lpstr>Izpiši vse vrednosti, kjer je rezultat različen!</vt:lpstr>
      <vt:lpstr>Izpišimo vse možnosti</vt:lpstr>
      <vt:lpstr>Izpišimo vse možnosti</vt:lpstr>
      <vt:lpstr>Lep izpis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Slovarji</dc:title>
  <dc:creator>Lokar, Matija</dc:creator>
  <cp:lastModifiedBy>Matija Lokar</cp:lastModifiedBy>
  <cp:revision>47</cp:revision>
  <dcterms:created xsi:type="dcterms:W3CDTF">2012-12-14T09:21:29Z</dcterms:created>
  <dcterms:modified xsi:type="dcterms:W3CDTF">2021-02-10T09:18:36Z</dcterms:modified>
</cp:coreProperties>
</file>