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4"/>
  </p:notesMasterIdLst>
  <p:handoutMasterIdLst>
    <p:handoutMasterId r:id="rId15"/>
  </p:handoutMasterIdLst>
  <p:sldIdLst>
    <p:sldId id="277" r:id="rId2"/>
    <p:sldId id="278" r:id="rId3"/>
    <p:sldId id="303" r:id="rId4"/>
    <p:sldId id="279" r:id="rId5"/>
    <p:sldId id="304" r:id="rId6"/>
    <p:sldId id="301" r:id="rId7"/>
    <p:sldId id="302" r:id="rId8"/>
    <p:sldId id="280" r:id="rId9"/>
    <p:sldId id="292" r:id="rId10"/>
    <p:sldId id="306" r:id="rId11"/>
    <p:sldId id="281" r:id="rId12"/>
    <p:sldId id="287" r:id="rId13"/>
  </p:sldIdLst>
  <p:sldSz cx="9144000" cy="6858000" type="screen4x3"/>
  <p:notesSz cx="7099300" cy="10234613"/>
  <p:custDataLst>
    <p:tags r:id="rId16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0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EB37DD5A-4A2C-44C0-AE4C-F7AE704C0D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5185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7E3C09B-1B76-4543-ACA6-D2DF04D5E4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858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6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4083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996600"/>
          </a:soli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1FA7B-37A1-45E7-A06D-AADA40DEECD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488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D721C-1ABD-41E6-A313-5E033CF639D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784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D8BC3-A5B5-435F-83DF-7AE0E87F0AA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2843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68313" y="188913"/>
            <a:ext cx="8099425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CB016-0370-44ED-84E4-10F2741E1B4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7825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51A35-94A7-478B-8F8D-98DBFE79B55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8840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962A0-F9C3-4648-B36F-E49E360C3F1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6204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75981-F972-455F-A20A-A36E2D17D2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046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75B46-FB82-45C1-BF80-11D68B30C2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748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5588F-B70E-4700-84FF-95BCE107EE6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078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D2214-4A3B-4019-BCD9-EE5B22E2BE3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4596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376EE-A72D-4752-853D-5F225EF7D4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46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9AB8C-C879-405A-9FE9-80AA627E21D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9643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996600"/>
          </a:soli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rgbClr val="9966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EE77B27-3BEB-4BE3-8EFA-2D422F65E7F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7C23E29-797F-48D8-9DB7-4CE7EE854A4E}" type="slidenum">
              <a:rPr lang="sl-SI" smtClean="0"/>
              <a:pPr eaLnBrk="1" hangingPunct="1"/>
              <a:t>1</a:t>
            </a:fld>
            <a:endParaRPr lang="sl-SI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Dedovanje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dirty="0"/>
              <a:t>Specializacija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Lahko tudi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1438"/>
            <a:ext cx="8460234" cy="504031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def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rez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Ulomek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(prvi.st, prvi.im);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rez.pomnozi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# zakaj ne 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rez;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# return prvi.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omnozi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(drugi)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rmul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 = __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51A35-94A7-478B-8F8D-98DBFE79B557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sp>
        <p:nvSpPr>
          <p:cNvPr id="7" name="Rounded Rectangle 6"/>
          <p:cNvSpPr/>
          <p:nvPr/>
        </p:nvSpPr>
        <p:spPr bwMode="auto">
          <a:xfrm>
            <a:off x="3628164" y="2060848"/>
            <a:ext cx="3897313" cy="864096"/>
          </a:xfrm>
          <a:prstGeom prst="round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752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dirty="0"/>
              <a:t>Matija Lokar, FMF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F44235F-9ECF-4415-95ED-1C164049B169}" type="slidenum">
              <a:rPr lang="sl-SI" smtClean="0"/>
              <a:pPr eaLnBrk="1" hangingPunct="1"/>
              <a:t>11</a:t>
            </a:fld>
            <a:endParaRPr lang="sl-SI" dirty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Uporaba Boljšega ulomka</a:t>
            </a:r>
            <a:endParaRPr lang="en-GB" dirty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28800"/>
            <a:ext cx="8812212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l-SI" sz="2200" dirty="0" err="1">
                <a:latin typeface="Courier New" pitchFamily="49" charset="0"/>
              </a:rPr>
              <a:t>boUl</a:t>
            </a:r>
            <a:r>
              <a:rPr lang="en-GB" sz="2200" dirty="0">
                <a:latin typeface="Courier New" pitchFamily="49" charset="0"/>
              </a:rPr>
              <a:t> = </a:t>
            </a:r>
            <a:r>
              <a:rPr lang="sl-SI" sz="2200" dirty="0" err="1">
                <a:latin typeface="Courier New" pitchFamily="49" charset="0"/>
              </a:rPr>
              <a:t>BoljsiUlomek</a:t>
            </a:r>
            <a:r>
              <a:rPr lang="en-GB" sz="2200" dirty="0">
                <a:latin typeface="Courier New" pitchFamily="49" charset="0"/>
              </a:rPr>
              <a:t>() #</a:t>
            </a:r>
            <a:r>
              <a:rPr lang="en-GB" sz="1400" dirty="0">
                <a:latin typeface="Courier New" pitchFamily="49" charset="0"/>
              </a:rPr>
              <a:t> "</a:t>
            </a:r>
            <a:r>
              <a:rPr lang="en-GB" sz="1400" dirty="0" err="1">
                <a:latin typeface="Courier New" pitchFamily="49" charset="0"/>
              </a:rPr>
              <a:t>ustvarimo</a:t>
            </a:r>
            <a:r>
              <a:rPr lang="en-GB" sz="1400" dirty="0">
                <a:latin typeface="Courier New" pitchFamily="49" charset="0"/>
              </a:rPr>
              <a:t>" </a:t>
            </a:r>
            <a:r>
              <a:rPr lang="sl-SI" sz="1400" dirty="0">
                <a:latin typeface="Courier New" pitchFamily="49" charset="0"/>
              </a:rPr>
              <a:t>boljši ulomek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1900" dirty="0" err="1">
                <a:latin typeface="Courier New" pitchFamily="49" charset="0"/>
              </a:rPr>
              <a:t>navadniUl</a:t>
            </a:r>
            <a:r>
              <a:rPr lang="sl-SI" sz="1900" dirty="0">
                <a:latin typeface="Courier New" pitchFamily="49" charset="0"/>
              </a:rPr>
              <a:t> = Ulomek();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#</a:t>
            </a:r>
            <a:r>
              <a:rPr lang="sl-SI" sz="1900" dirty="0">
                <a:latin typeface="Courier New" pitchFamily="49" charset="0"/>
              </a:rPr>
              <a:t> spremenimo predznak navadnega ulomka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1900" dirty="0" err="1">
                <a:latin typeface="Courier New" pitchFamily="49" charset="0"/>
              </a:rPr>
              <a:t>navadniUl</a:t>
            </a:r>
            <a:r>
              <a:rPr lang="sl-SI" sz="1900" dirty="0">
                <a:latin typeface="Courier New" pitchFamily="49" charset="0"/>
              </a:rPr>
              <a:t>.</a:t>
            </a:r>
            <a:r>
              <a:rPr lang="en-US" sz="1900" dirty="0">
                <a:latin typeface="Courier New" pitchFamily="49" charset="0"/>
              </a:rPr>
              <a:t>p</a:t>
            </a:r>
            <a:r>
              <a:rPr lang="sl-SI" sz="1900" dirty="0" err="1">
                <a:latin typeface="Courier New" pitchFamily="49" charset="0"/>
              </a:rPr>
              <a:t>omnozi</a:t>
            </a:r>
            <a:r>
              <a:rPr lang="sl-SI" sz="1900" dirty="0">
                <a:latin typeface="Courier New" pitchFamily="49" charset="0"/>
              </a:rPr>
              <a:t>(Ulomek(-1,1)) </a:t>
            </a:r>
            <a:r>
              <a:rPr lang="en-US" sz="1900" dirty="0">
                <a:latin typeface="Courier New" pitchFamily="49" charset="0"/>
              </a:rPr>
              <a:t>#</a:t>
            </a:r>
            <a:r>
              <a:rPr lang="sl-SI" sz="1900" dirty="0">
                <a:latin typeface="Courier New" pitchFamily="49" charset="0"/>
              </a:rPr>
              <a:t> "čaramo"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1900" dirty="0" err="1">
                <a:latin typeface="Courier New" pitchFamily="49" charset="0"/>
              </a:rPr>
              <a:t>boUl</a:t>
            </a:r>
            <a:r>
              <a:rPr lang="sl-SI" sz="1900" dirty="0">
                <a:latin typeface="Courier New" pitchFamily="49" charset="0"/>
              </a:rPr>
              <a:t>.</a:t>
            </a:r>
            <a:r>
              <a:rPr lang="en-US" sz="1900" dirty="0">
                <a:latin typeface="Courier New" pitchFamily="49" charset="0"/>
              </a:rPr>
              <a:t>s</a:t>
            </a:r>
            <a:r>
              <a:rPr lang="sl-SI" sz="1900" dirty="0">
                <a:latin typeface="Courier New" pitchFamily="49" charset="0"/>
              </a:rPr>
              <a:t>premeni</a:t>
            </a:r>
            <a:r>
              <a:rPr lang="en-US" sz="1900" dirty="0">
                <a:latin typeface="Courier New" pitchFamily="49" charset="0"/>
              </a:rPr>
              <a:t>_p</a:t>
            </a:r>
            <a:r>
              <a:rPr lang="sl-SI" sz="1900" dirty="0" err="1">
                <a:latin typeface="Courier New" pitchFamily="49" charset="0"/>
              </a:rPr>
              <a:t>redznak</a:t>
            </a:r>
            <a:r>
              <a:rPr lang="sl-SI" sz="1900" dirty="0">
                <a:latin typeface="Courier New" pitchFamily="49" charset="0"/>
              </a:rPr>
              <a:t>() </a:t>
            </a:r>
            <a:r>
              <a:rPr lang="en-US" sz="1900" dirty="0">
                <a:latin typeface="Courier New" pitchFamily="49" charset="0"/>
              </a:rPr>
              <a:t>#</a:t>
            </a:r>
            <a:r>
              <a:rPr lang="sl-SI" sz="1400" dirty="0">
                <a:latin typeface="Courier New" pitchFamily="49" charset="0"/>
              </a:rPr>
              <a:t> pri "boljših" ulomkih je zadeva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1900" dirty="0">
                <a:latin typeface="Courier New" pitchFamily="49" charset="0"/>
              </a:rPr>
              <a:t>                        </a:t>
            </a:r>
            <a:r>
              <a:rPr lang="en-US" sz="1900" dirty="0">
                <a:latin typeface="Courier New" pitchFamily="49" charset="0"/>
              </a:rPr>
              <a:t> # </a:t>
            </a:r>
            <a:r>
              <a:rPr lang="sl-SI" sz="1400" dirty="0">
                <a:latin typeface="Courier New" pitchFamily="49" charset="0"/>
              </a:rPr>
              <a:t>elegantnejša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AD8E9A5-9131-44CB-96FF-360A3783B16D}" type="slidenum">
              <a:rPr lang="sl-SI" smtClean="0"/>
              <a:pPr eaLnBrk="1" hangingPunct="1"/>
              <a:t>12</a:t>
            </a:fld>
            <a:endParaRPr lang="sl-SI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/>
          <a:lstStyle/>
          <a:p>
            <a:pPr eaLnBrk="1" hangingPunct="1"/>
            <a:r>
              <a:rPr lang="sl-SI" dirty="0"/>
              <a:t>Dedovanje</a:t>
            </a:r>
            <a:endParaRPr lang="en-GB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200"/>
              <a:t>"razširjanje" objektov</a:t>
            </a:r>
          </a:p>
          <a:p>
            <a:pPr eaLnBrk="1" hangingPunct="1"/>
            <a:r>
              <a:rPr lang="sl-SI" sz="2200">
                <a:latin typeface="Courier New" pitchFamily="49" charset="0"/>
              </a:rPr>
              <a:t>: </a:t>
            </a:r>
          </a:p>
          <a:p>
            <a:pPr eaLnBrk="1" hangingPunct="1"/>
            <a:r>
              <a:rPr lang="sl-SI" sz="2200"/>
              <a:t>Naredimo načrt za razred boljših ulomkov</a:t>
            </a:r>
          </a:p>
          <a:p>
            <a:pPr lvl="1" eaLnBrk="1" hangingPunct="1"/>
            <a:r>
              <a:rPr lang="sl-SI" sz="2000"/>
              <a:t>Si znajo spremeniti predznak</a:t>
            </a:r>
          </a:p>
          <a:p>
            <a:pPr eaLnBrk="1" hangingPunct="1"/>
            <a:r>
              <a:rPr lang="sl-SI" sz="2000">
                <a:latin typeface="Courier New" pitchFamily="49" charset="0"/>
              </a:rPr>
              <a:t>public class BoljsiUlomek : Ulomek</a:t>
            </a:r>
          </a:p>
          <a:p>
            <a:pPr eaLnBrk="1" hangingPunct="1"/>
            <a:r>
              <a:rPr lang="sl-SI" sz="2000"/>
              <a:t>Vsaka boljši ulomek "zna" vse, kar znajo "navadni" ulomki (torej tisti iz razreda</a:t>
            </a:r>
            <a:r>
              <a:rPr lang="sl-SI" sz="2000">
                <a:latin typeface="Courier New" pitchFamily="49" charset="0"/>
              </a:rPr>
              <a:t> Ulomek</a:t>
            </a:r>
            <a:r>
              <a:rPr lang="sl-SI" sz="2000"/>
              <a:t>)</a:t>
            </a:r>
            <a:r>
              <a:rPr lang="sl-SI" sz="2000">
                <a:latin typeface="Courier New" pitchFamily="49" charset="0"/>
              </a:rPr>
              <a:t> </a:t>
            </a:r>
            <a:r>
              <a:rPr lang="sl-SI" sz="2000"/>
              <a:t>in morda še kaj</a:t>
            </a:r>
          </a:p>
          <a:p>
            <a:pPr eaLnBrk="1" hangingPunct="1"/>
            <a:r>
              <a:rPr lang="sl-SI" sz="2000"/>
              <a:t>Ima ista stanja/lastnosti </a:t>
            </a:r>
          </a:p>
          <a:p>
            <a:pPr lvl="1" eaLnBrk="1" hangingPunct="1"/>
            <a:r>
              <a:rPr lang="sl-SI" sz="2000"/>
              <a:t>Morebiti tudi dodatna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dirty="0"/>
              <a:t>Matija Lokar, FMF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F11F312-9D7A-498B-807B-51DD825FA1C8}" type="slidenum">
              <a:rPr lang="sl-SI" smtClean="0"/>
              <a:pPr eaLnBrk="1" hangingPunct="1"/>
              <a:t>2</a:t>
            </a:fld>
            <a:endParaRPr lang="sl-SI" dirty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Pogosto uporabljani postopki I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000" dirty="0"/>
              <a:t>Imamo razred Ulomek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800" dirty="0"/>
              <a:t>Denimo, da z ulomki zelo pogosto izvajamo določen postopek 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600" dirty="0"/>
              <a:t>npr. jim spremenimo predznak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Napišemo ustrezno metodo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Vedno, ko želimo ulomkom spreminjati predznak,  moramo napisati to metodo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700" dirty="0"/>
              <a:t>Naredimo iz nje knjižnico – "zaprimo v svoj razred"</a:t>
            </a:r>
            <a:endParaRPr lang="sl-SI" sz="17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Ampak to ni "objektno"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700" dirty="0"/>
              <a:t>Znanje spreminjanja predznaka je lastno ulomku– objektu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700" dirty="0"/>
              <a:t>Ulomek (objekt) naj bi znala sprem</a:t>
            </a:r>
            <a:r>
              <a:rPr lang="en-US" sz="1700" dirty="0"/>
              <a:t>e</a:t>
            </a:r>
            <a:r>
              <a:rPr lang="sl-SI" sz="1700" dirty="0"/>
              <a:t>niti predznak 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700" dirty="0"/>
              <a:t>Odzvati se metodi </a:t>
            </a:r>
            <a:r>
              <a:rPr lang="en-US" sz="1700" dirty="0">
                <a:latin typeface="Courier New" pitchFamily="49" charset="0"/>
              </a:rPr>
              <a:t>s</a:t>
            </a:r>
            <a:r>
              <a:rPr lang="sl-SI" sz="1700" dirty="0">
                <a:latin typeface="Courier New" pitchFamily="49" charset="0"/>
              </a:rPr>
              <a:t>premeni</a:t>
            </a:r>
            <a:r>
              <a:rPr lang="en-US" sz="1700" dirty="0">
                <a:latin typeface="Courier New" pitchFamily="49" charset="0"/>
              </a:rPr>
              <a:t>_p</a:t>
            </a:r>
            <a:r>
              <a:rPr lang="sl-SI" sz="1700" dirty="0" err="1">
                <a:latin typeface="Courier New" pitchFamily="49" charset="0"/>
              </a:rPr>
              <a:t>redznak</a:t>
            </a:r>
            <a:r>
              <a:rPr lang="sl-SI" sz="1700" dirty="0"/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sl-SI" sz="1400" dirty="0" err="1">
                <a:latin typeface="Courier New" pitchFamily="49" charset="0"/>
              </a:rPr>
              <a:t>nekUlomek</a:t>
            </a:r>
            <a:r>
              <a:rPr lang="sl-SI" sz="1400" dirty="0">
                <a:latin typeface="Courier New" pitchFamily="49" charset="0"/>
              </a:rPr>
              <a:t>.</a:t>
            </a:r>
            <a:r>
              <a:rPr lang="en-US" sz="1400" dirty="0">
                <a:latin typeface="Courier New" pitchFamily="49" charset="0"/>
              </a:rPr>
              <a:t>s</a:t>
            </a:r>
            <a:r>
              <a:rPr lang="sl-SI" sz="1400" dirty="0">
                <a:latin typeface="Courier New" pitchFamily="49" charset="0"/>
              </a:rPr>
              <a:t>premeni</a:t>
            </a:r>
            <a:r>
              <a:rPr lang="en-US" sz="1400" dirty="0">
                <a:latin typeface="Courier New" pitchFamily="49" charset="0"/>
              </a:rPr>
              <a:t>_p</a:t>
            </a:r>
            <a:r>
              <a:rPr lang="sl-SI" sz="1400" dirty="0" err="1">
                <a:latin typeface="Courier New" pitchFamily="49" charset="0"/>
              </a:rPr>
              <a:t>redznak</a:t>
            </a:r>
            <a:r>
              <a:rPr lang="sl-SI" sz="1400" dirty="0">
                <a:latin typeface="Courier New" pitchFamily="49" charset="0"/>
              </a:rPr>
              <a:t>()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Imamo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/>
              <a:t>dostop do </a:t>
            </a:r>
            <a:r>
              <a:rPr lang="en-US" sz="2000" dirty="0" err="1"/>
              <a:t>datoteke</a:t>
            </a:r>
            <a:r>
              <a:rPr lang="sl-SI" sz="2000" dirty="0"/>
              <a:t> z razredom </a:t>
            </a:r>
            <a:r>
              <a:rPr lang="sl-SI" sz="2000" dirty="0">
                <a:latin typeface="Courier New" pitchFamily="49" charset="0"/>
              </a:rPr>
              <a:t>Ulomek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700" dirty="0"/>
              <a:t>Ni problem, dopišemo metodo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Popravljati dobro preizkušen razred?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700" i="1" dirty="0"/>
              <a:t>... Do not </a:t>
            </a:r>
            <a:r>
              <a:rPr lang="sl-SI" sz="1700" i="1" dirty="0" err="1"/>
              <a:t>fix</a:t>
            </a:r>
            <a:r>
              <a:rPr lang="sl-SI" sz="1700" i="1" dirty="0"/>
              <a:t>, </a:t>
            </a:r>
            <a:r>
              <a:rPr lang="sl-SI" sz="1700" i="1" dirty="0" err="1"/>
              <a:t>until</a:t>
            </a:r>
            <a:r>
              <a:rPr lang="sl-SI" sz="1700" i="1" dirty="0"/>
              <a:t> </a:t>
            </a:r>
            <a:r>
              <a:rPr lang="sl-SI" sz="1700" i="1" dirty="0" err="1"/>
              <a:t>you</a:t>
            </a:r>
            <a:r>
              <a:rPr lang="sl-SI" sz="1700" i="1" dirty="0"/>
              <a:t> are </a:t>
            </a:r>
            <a:r>
              <a:rPr lang="sl-SI" sz="1700" i="1" dirty="0" err="1"/>
              <a:t>completely</a:t>
            </a:r>
            <a:r>
              <a:rPr lang="sl-SI" sz="1700" i="1" dirty="0"/>
              <a:t> </a:t>
            </a:r>
            <a:r>
              <a:rPr lang="sl-SI" sz="1700" i="1" dirty="0" err="1"/>
              <a:t>desperate</a:t>
            </a:r>
            <a:r>
              <a:rPr lang="sl-SI" sz="1700" i="1" dirty="0"/>
              <a:t> ...</a:t>
            </a:r>
          </a:p>
          <a:p>
            <a:pPr marL="471487" lvl="1" indent="0" eaLnBrk="1" hangingPunct="1">
              <a:lnSpc>
                <a:spcPct val="80000"/>
              </a:lnSpc>
              <a:buNone/>
            </a:pPr>
            <a:endParaRPr lang="sl-SI" sz="17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EA2570D-4E71-462F-8B84-7EE918ABDEEC}" type="slidenum">
              <a:rPr lang="sl-SI" smtClean="0"/>
              <a:pPr eaLnBrk="1" hangingPunct="1"/>
              <a:t>3</a:t>
            </a:fld>
            <a:endParaRPr lang="sl-SI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/>
          <a:lstStyle/>
          <a:p>
            <a:pPr eaLnBrk="1" hangingPunct="1"/>
            <a:r>
              <a:rPr lang="sl-SI"/>
              <a:t>Dedovanje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800" dirty="0"/>
              <a:t>Izpeljava novih razredov iz obstoječih</a:t>
            </a:r>
          </a:p>
          <a:p>
            <a:pPr eaLnBrk="1" hangingPunct="1"/>
            <a:r>
              <a:rPr lang="sl-SI" sz="2800" dirty="0"/>
              <a:t>Uvajanje dodatnih metod</a:t>
            </a:r>
          </a:p>
          <a:p>
            <a:pPr eaLnBrk="1" hangingPunct="1"/>
            <a:r>
              <a:rPr lang="sl-SI" sz="2800" dirty="0"/>
              <a:t>Lahko tudi dodatne lastnosti (podatki)</a:t>
            </a:r>
          </a:p>
        </p:txBody>
      </p:sp>
    </p:spTree>
    <p:extLst>
      <p:ext uri="{BB962C8B-B14F-4D97-AF65-F5344CB8AC3E}">
        <p14:creationId xmlns:p14="http://schemas.microsoft.com/office/powerpoint/2010/main" val="108807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C75495C-8C8F-4263-A9D4-CB382957F16E}" type="slidenum">
              <a:rPr lang="sl-SI" smtClean="0"/>
              <a:pPr eaLnBrk="1" hangingPunct="1"/>
              <a:t>4</a:t>
            </a:fld>
            <a:endParaRPr lang="sl-SI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/>
          <a:lstStyle/>
          <a:p>
            <a:pPr eaLnBrk="1" hangingPunct="1"/>
            <a:r>
              <a:rPr lang="sl-SI"/>
              <a:t>Dedovanje</a:t>
            </a:r>
            <a:endParaRPr lang="en-GB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200" dirty="0"/>
              <a:t>"razširjanje" objektov</a:t>
            </a:r>
          </a:p>
          <a:p>
            <a:pPr eaLnBrk="1" hangingPunct="1"/>
            <a:r>
              <a:rPr lang="sl-SI" sz="2200" dirty="0"/>
              <a:t>Specializacija </a:t>
            </a:r>
          </a:p>
          <a:p>
            <a:pPr lvl="1" eaLnBrk="1" hangingPunct="1"/>
            <a:r>
              <a:rPr lang="sl-SI" sz="2000" dirty="0"/>
              <a:t>Vozilo</a:t>
            </a:r>
          </a:p>
          <a:p>
            <a:pPr marL="1143000" lvl="2" indent="-228600" eaLnBrk="1" hangingPunct="1"/>
            <a:r>
              <a:rPr lang="sl-SI" sz="1900" dirty="0"/>
              <a:t>Motor je "specializacija" vozila, tudi kolo, avto sta "posebni obliki" vozila</a:t>
            </a:r>
          </a:p>
          <a:p>
            <a:pPr marL="1143000" lvl="2" indent="-228600" eaLnBrk="1" hangingPunct="1"/>
            <a:r>
              <a:rPr lang="sl-SI" sz="1900" dirty="0"/>
              <a:t>Imajo vse lastnosti vozila + (vsak zase) še nekatere njim lastne lastnosti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C75495C-8C8F-4263-A9D4-CB382957F16E}" type="slidenum">
              <a:rPr lang="sl-SI" smtClean="0"/>
              <a:pPr eaLnBrk="1" hangingPunct="1"/>
              <a:t>5</a:t>
            </a:fld>
            <a:endParaRPr lang="sl-SI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/>
          <a:lstStyle/>
          <a:p>
            <a:pPr eaLnBrk="1" hangingPunct="1"/>
            <a:r>
              <a:rPr lang="sl-SI" dirty="0"/>
              <a:t>Dedovanje - Ulomki</a:t>
            </a:r>
            <a:endParaRPr lang="en-GB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200" dirty="0"/>
              <a:t>Naredimo načrt za razred boljših ulomkov </a:t>
            </a:r>
          </a:p>
          <a:p>
            <a:pPr lvl="1" eaLnBrk="1" hangingPunct="1"/>
            <a:r>
              <a:rPr lang="sl-SI" sz="2000" dirty="0"/>
              <a:t>So ulomki!</a:t>
            </a:r>
          </a:p>
          <a:p>
            <a:pPr lvl="1" eaLnBrk="1" hangingPunct="1"/>
            <a:r>
              <a:rPr lang="sl-SI" sz="2000" dirty="0"/>
              <a:t>Boljši: Znajo spremeniti predznak</a:t>
            </a:r>
          </a:p>
          <a:p>
            <a:pPr eaLnBrk="1" hangingPunct="1"/>
            <a:r>
              <a:rPr lang="sl-SI" sz="2000" dirty="0" err="1">
                <a:latin typeface="Courier New" pitchFamily="49" charset="0"/>
              </a:rPr>
              <a:t>class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err="1">
                <a:latin typeface="Courier New" pitchFamily="49" charset="0"/>
              </a:rPr>
              <a:t>BoljsiUlomek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sl-SI" sz="2000" dirty="0">
                <a:latin typeface="Courier New" pitchFamily="49" charset="0"/>
              </a:rPr>
              <a:t>Ulomek</a:t>
            </a:r>
            <a:r>
              <a:rPr lang="en-US" sz="2000" dirty="0">
                <a:latin typeface="Courier New" pitchFamily="49" charset="0"/>
              </a:rPr>
              <a:t>)</a:t>
            </a:r>
            <a:endParaRPr lang="sl-SI" sz="2000" dirty="0">
              <a:latin typeface="Courier New" pitchFamily="49" charset="0"/>
            </a:endParaRPr>
          </a:p>
          <a:p>
            <a:pPr eaLnBrk="1" hangingPunct="1"/>
            <a:r>
              <a:rPr lang="sl-SI" sz="2000" dirty="0"/>
              <a:t>Vsaka boljši ulomek "zna" vse, kar zna običajni ulomek iz razreda</a:t>
            </a:r>
            <a:r>
              <a:rPr lang="sl-SI" sz="2000" dirty="0">
                <a:latin typeface="Courier New" pitchFamily="49" charset="0"/>
              </a:rPr>
              <a:t> Ulomek </a:t>
            </a:r>
            <a:r>
              <a:rPr lang="sl-SI" sz="2000" dirty="0"/>
              <a:t>in morda še kaj</a:t>
            </a:r>
          </a:p>
          <a:p>
            <a:pPr eaLnBrk="1" hangingPunct="1"/>
            <a:r>
              <a:rPr lang="sl-SI" sz="2000" dirty="0"/>
              <a:t>Ima ista stanja/lastnosti </a:t>
            </a:r>
          </a:p>
          <a:p>
            <a:pPr lvl="1" eaLnBrk="1" hangingPunct="1"/>
            <a:r>
              <a:rPr lang="sl-SI" sz="2000" dirty="0"/>
              <a:t>Morebiti tudi dodatna</a:t>
            </a:r>
            <a:endParaRPr lang="en-GB" sz="200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3923928" y="2492896"/>
            <a:ext cx="1428750" cy="357187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01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Razred Ulomek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8567738" cy="50403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Ulomek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‘’’_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/ 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predznak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določen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predznakom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števca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0,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/ 1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’’’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def __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1,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 = 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 = 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}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@property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def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return self._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@property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def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return self._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@st.setter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def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self._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Razred Ulomek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@im.setter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y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0: return # ne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pustimo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nastavljanje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if y &gt; 0: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self._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return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predznak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hranimo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števcu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self.im = -y;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self.st = -1 * self.st;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def __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f’Ulomek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(self.st, self.im)’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# za __str__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uporabimo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pomn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ozi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self, 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ul)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‘’’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ulomek pomnožimo z drugim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’’’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self.st = self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 * ul.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self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 * ul.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7C069EB-F434-4540-A49F-BFFA237BE2B3}" type="slidenum">
              <a:rPr lang="sl-SI" smtClean="0"/>
              <a:pPr eaLnBrk="1" hangingPunct="1"/>
              <a:t>8</a:t>
            </a:fld>
            <a:endParaRPr lang="sl-SI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/>
          <a:lstStyle/>
          <a:p>
            <a:pPr eaLnBrk="1" hangingPunct="1"/>
            <a:r>
              <a:rPr lang="sl-SI"/>
              <a:t>Razred BoljsiUlomek</a:t>
            </a:r>
            <a:endParaRPr lang="en-GB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610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200" dirty="0">
                <a:latin typeface="Courier New" pitchFamily="49" charset="0"/>
              </a:rPr>
              <a:t>class </a:t>
            </a:r>
            <a:r>
              <a:rPr lang="sl-SI" sz="2200" dirty="0" err="1">
                <a:latin typeface="Courier New" pitchFamily="49" charset="0"/>
              </a:rPr>
              <a:t>BoljsiUlomek</a:t>
            </a:r>
            <a:r>
              <a:rPr lang="en-US" sz="2200" dirty="0">
                <a:latin typeface="Courier New" pitchFamily="49" charset="0"/>
              </a:rPr>
              <a:t>(</a:t>
            </a:r>
            <a:r>
              <a:rPr lang="sl-SI" sz="2200" dirty="0">
                <a:latin typeface="Courier New" pitchFamily="49" charset="0"/>
              </a:rPr>
              <a:t>Ulomek</a:t>
            </a:r>
            <a:r>
              <a:rPr lang="en-US" sz="2200" dirty="0">
                <a:latin typeface="Courier New" pitchFamily="49" charset="0"/>
              </a:rPr>
              <a:t>)</a:t>
            </a:r>
            <a:endParaRPr lang="en-GB" sz="22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</a:t>
            </a:r>
            <a:r>
              <a:rPr lang="en-US" sz="2200" dirty="0">
                <a:latin typeface="Courier New" pitchFamily="49" charset="0"/>
              </a:rPr>
              <a:t> #</a:t>
            </a:r>
            <a:r>
              <a:rPr lang="en-GB" sz="2200" dirty="0" err="1">
                <a:latin typeface="Courier New" pitchFamily="49" charset="0"/>
              </a:rPr>
              <a:t>naredimo</a:t>
            </a:r>
            <a:r>
              <a:rPr lang="en-GB" sz="2200" dirty="0">
                <a:latin typeface="Courier New" pitchFamily="49" charset="0"/>
              </a:rPr>
              <a:t> </a:t>
            </a:r>
            <a:r>
              <a:rPr lang="en-GB" sz="2200" dirty="0" err="1">
                <a:latin typeface="Courier New" pitchFamily="49" charset="0"/>
              </a:rPr>
              <a:t>nov</a:t>
            </a:r>
            <a:r>
              <a:rPr lang="en-GB" sz="2200" dirty="0">
                <a:latin typeface="Courier New" pitchFamily="49" charset="0"/>
              </a:rPr>
              <a:t> </a:t>
            </a:r>
            <a:r>
              <a:rPr lang="en-GB" sz="2200" dirty="0" err="1">
                <a:latin typeface="Courier New" pitchFamily="49" charset="0"/>
              </a:rPr>
              <a:t>razred</a:t>
            </a:r>
            <a:r>
              <a:rPr lang="en-GB" sz="2200" dirty="0">
                <a:latin typeface="Courier New" pitchFamily="49" charset="0"/>
              </a:rPr>
              <a:t> "</a:t>
            </a:r>
            <a:r>
              <a:rPr lang="sl-SI" sz="2200" dirty="0">
                <a:latin typeface="Courier New" pitchFamily="49" charset="0"/>
              </a:rPr>
              <a:t>boljših ulomkov</a:t>
            </a:r>
            <a:r>
              <a:rPr lang="en-GB" sz="2200" dirty="0">
                <a:latin typeface="Courier New" pitchFamily="49" charset="0"/>
              </a:rPr>
              <a:t>"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200" dirty="0">
                <a:latin typeface="Courier New" pitchFamily="49" charset="0"/>
              </a:rPr>
              <a:t>   def s</a:t>
            </a:r>
            <a:r>
              <a:rPr lang="sl-SI" sz="2200" dirty="0">
                <a:latin typeface="Courier New" pitchFamily="49" charset="0"/>
              </a:rPr>
              <a:t>premeni</a:t>
            </a:r>
            <a:r>
              <a:rPr lang="en-US" sz="2200" dirty="0">
                <a:latin typeface="Courier New" pitchFamily="49" charset="0"/>
              </a:rPr>
              <a:t>_p</a:t>
            </a:r>
            <a:r>
              <a:rPr lang="sl-SI" sz="2200" dirty="0" err="1">
                <a:latin typeface="Courier New" pitchFamily="49" charset="0"/>
              </a:rPr>
              <a:t>redznak</a:t>
            </a:r>
            <a:r>
              <a:rPr lang="en-US" sz="2200" dirty="0">
                <a:latin typeface="Courier New" pitchFamily="49" charset="0"/>
              </a:rPr>
              <a:t>(self)</a:t>
            </a:r>
            <a:r>
              <a:rPr lang="en-GB" sz="2200" dirty="0">
                <a:latin typeface="Courier New" pitchFamily="49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    </a:t>
            </a:r>
            <a:r>
              <a:rPr lang="en-GB" sz="2200" dirty="0">
                <a:latin typeface="Courier New" pitchFamily="49" charset="0"/>
              </a:rPr>
              <a:t>// </a:t>
            </a:r>
            <a:r>
              <a:rPr lang="en-GB" sz="2200" dirty="0" err="1">
                <a:latin typeface="Courier New" pitchFamily="49" charset="0"/>
              </a:rPr>
              <a:t>Vsak</a:t>
            </a:r>
            <a:r>
              <a:rPr lang="en-GB" sz="2200" dirty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</a:rPr>
              <a:t>boljši ulomek si zna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    // spremeniti predznak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    pom = </a:t>
            </a:r>
            <a:r>
              <a:rPr lang="en-US" sz="2200" dirty="0">
                <a:latin typeface="Courier New" pitchFamily="49" charset="0"/>
              </a:rPr>
              <a:t>U</a:t>
            </a:r>
            <a:r>
              <a:rPr lang="sl-SI" sz="2200" dirty="0" err="1">
                <a:latin typeface="Courier New" pitchFamily="49" charset="0"/>
              </a:rPr>
              <a:t>lomek</a:t>
            </a:r>
            <a:r>
              <a:rPr lang="sl-SI" sz="2200" dirty="0">
                <a:latin typeface="Courier New" pitchFamily="49" charset="0"/>
              </a:rPr>
              <a:t>(-1, 1);</a:t>
            </a:r>
            <a:endParaRPr lang="en-GB" sz="22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200" dirty="0">
                <a:latin typeface="Courier New" pitchFamily="49" charset="0"/>
              </a:rPr>
              <a:t>      </a:t>
            </a:r>
            <a:r>
              <a:rPr lang="en-US" sz="2200" dirty="0">
                <a:latin typeface="Courier New" pitchFamily="49" charset="0"/>
              </a:rPr>
              <a:t>self</a:t>
            </a:r>
            <a:r>
              <a:rPr lang="sl-SI" sz="2200" dirty="0">
                <a:latin typeface="Courier New" pitchFamily="49" charset="0"/>
              </a:rPr>
              <a:t>.</a:t>
            </a:r>
            <a:r>
              <a:rPr lang="en-US" sz="2200" dirty="0">
                <a:latin typeface="Courier New" pitchFamily="49" charset="0"/>
              </a:rPr>
              <a:t>p</a:t>
            </a:r>
            <a:r>
              <a:rPr lang="sl-SI" sz="2200" dirty="0" err="1">
                <a:latin typeface="Courier New" pitchFamily="49" charset="0"/>
              </a:rPr>
              <a:t>omnozi</a:t>
            </a:r>
            <a:r>
              <a:rPr lang="sl-SI" sz="2200" dirty="0">
                <a:latin typeface="Courier New" pitchFamily="49" charset="0"/>
              </a:rPr>
              <a:t>(pom)</a:t>
            </a:r>
            <a:br>
              <a:rPr lang="sl-SI" sz="1600" dirty="0">
                <a:latin typeface="Courier New" pitchFamily="49" charset="0"/>
              </a:rPr>
            </a:br>
            <a:r>
              <a:rPr lang="sl-SI" sz="2200" dirty="0">
                <a:latin typeface="Courier New" pitchFamily="49" charset="0"/>
              </a:rPr>
              <a:t>   </a:t>
            </a:r>
            <a:r>
              <a:rPr lang="en-US" sz="2200" dirty="0">
                <a:latin typeface="Courier New" pitchFamily="49" charset="0"/>
              </a:rPr>
              <a:t>#</a:t>
            </a:r>
            <a:r>
              <a:rPr lang="sl-SI" sz="1700" dirty="0">
                <a:latin typeface="Courier New" pitchFamily="49" charset="0"/>
              </a:rPr>
              <a:t> metoda </a:t>
            </a:r>
            <a:r>
              <a:rPr lang="en-US" sz="1700" dirty="0">
                <a:latin typeface="Courier New" pitchFamily="49" charset="0"/>
              </a:rPr>
              <a:t>p</a:t>
            </a:r>
            <a:r>
              <a:rPr lang="sl-SI" sz="1700" dirty="0" err="1">
                <a:latin typeface="Courier New" pitchFamily="49" charset="0"/>
              </a:rPr>
              <a:t>omnozi</a:t>
            </a:r>
            <a:r>
              <a:rPr lang="sl-SI" sz="1700" dirty="0">
                <a:latin typeface="Courier New" pitchFamily="49" charset="0"/>
              </a:rPr>
              <a:t> je </a:t>
            </a:r>
            <a:r>
              <a:rPr lang="sl-SI" sz="1700" b="1" dirty="0">
                <a:solidFill>
                  <a:schemeClr val="accent2"/>
                </a:solidFill>
                <a:latin typeface="Courier New" pitchFamily="49" charset="0"/>
              </a:rPr>
              <a:t>podedovana</a:t>
            </a:r>
            <a:r>
              <a:rPr lang="sl-SI" sz="1700" dirty="0">
                <a:latin typeface="Courier New" pitchFamily="49" charset="0"/>
              </a:rPr>
              <a:t> iz razreda Ulomek</a:t>
            </a:r>
            <a:endParaRPr lang="en-GB" sz="17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73BC022-C43E-40C8-B4EF-F92BF9F79DC7}" type="slidenum">
              <a:rPr lang="sl-SI" smtClean="0"/>
              <a:pPr eaLnBrk="1" hangingPunct="1"/>
              <a:t>9</a:t>
            </a:fld>
            <a:endParaRPr lang="sl-SI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8001000" cy="363537"/>
          </a:xfrm>
        </p:spPr>
        <p:txBody>
          <a:bodyPr/>
          <a:lstStyle/>
          <a:p>
            <a:pPr eaLnBrk="1" hangingPunct="1"/>
            <a:r>
              <a:rPr lang="sl-SI" dirty="0"/>
              <a:t>Razred </a:t>
            </a:r>
            <a:r>
              <a:rPr lang="sl-SI" dirty="0" err="1"/>
              <a:t>BoljsiUlomek</a:t>
            </a:r>
            <a:r>
              <a:rPr lang="sl-SI" dirty="0"/>
              <a:t> – V2</a:t>
            </a:r>
            <a:endParaRPr lang="en-GB" dirty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610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200" dirty="0">
                <a:latin typeface="Courier New" pitchFamily="49" charset="0"/>
              </a:rPr>
              <a:t>public class </a:t>
            </a:r>
            <a:r>
              <a:rPr lang="sl-SI" sz="2200" dirty="0">
                <a:latin typeface="Courier New" pitchFamily="49" charset="0"/>
              </a:rPr>
              <a:t>BoljsiUlomekV2</a:t>
            </a:r>
            <a:r>
              <a:rPr lang="en-GB" sz="2200" dirty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</a:rPr>
              <a:t>: Ulomek {</a:t>
            </a:r>
            <a:endParaRPr lang="en-GB" sz="22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</a:t>
            </a:r>
            <a:r>
              <a:rPr lang="en-GB" sz="2200" dirty="0">
                <a:latin typeface="Courier New" pitchFamily="49" charset="0"/>
              </a:rPr>
              <a:t>// </a:t>
            </a:r>
            <a:r>
              <a:rPr lang="en-GB" sz="2200" dirty="0" err="1">
                <a:latin typeface="Courier New" pitchFamily="49" charset="0"/>
              </a:rPr>
              <a:t>naredimo</a:t>
            </a:r>
            <a:r>
              <a:rPr lang="en-GB" sz="2200" dirty="0">
                <a:latin typeface="Courier New" pitchFamily="49" charset="0"/>
              </a:rPr>
              <a:t> </a:t>
            </a:r>
            <a:r>
              <a:rPr lang="en-GB" sz="2200" dirty="0" err="1">
                <a:latin typeface="Courier New" pitchFamily="49" charset="0"/>
              </a:rPr>
              <a:t>nov</a:t>
            </a:r>
            <a:r>
              <a:rPr lang="en-GB" sz="2200" dirty="0">
                <a:latin typeface="Courier New" pitchFamily="49" charset="0"/>
              </a:rPr>
              <a:t> </a:t>
            </a:r>
            <a:r>
              <a:rPr lang="en-GB" sz="2200" dirty="0" err="1">
                <a:latin typeface="Courier New" pitchFamily="49" charset="0"/>
              </a:rPr>
              <a:t>razred</a:t>
            </a:r>
            <a:r>
              <a:rPr lang="en-GB" sz="2200" dirty="0">
                <a:latin typeface="Courier New" pitchFamily="49" charset="0"/>
              </a:rPr>
              <a:t> "</a:t>
            </a:r>
            <a:r>
              <a:rPr lang="sl-SI" sz="2200" dirty="0">
                <a:latin typeface="Courier New" pitchFamily="49" charset="0"/>
              </a:rPr>
              <a:t>boljših ulomkov</a:t>
            </a:r>
            <a:r>
              <a:rPr lang="en-GB" sz="2200" dirty="0">
                <a:latin typeface="Courier New" pitchFamily="49" charset="0"/>
              </a:rPr>
              <a:t>"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200" dirty="0">
                <a:latin typeface="Courier New" pitchFamily="49" charset="0"/>
              </a:rPr>
              <a:t>   public void </a:t>
            </a:r>
            <a:r>
              <a:rPr lang="sl-SI" sz="2200" dirty="0" err="1">
                <a:latin typeface="Courier New" pitchFamily="49" charset="0"/>
              </a:rPr>
              <a:t>SpremeniPredznak</a:t>
            </a:r>
            <a:r>
              <a:rPr lang="en-GB" sz="2200" dirty="0">
                <a:latin typeface="Courier New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    </a:t>
            </a:r>
            <a:r>
              <a:rPr lang="en-GB" sz="2200" dirty="0">
                <a:latin typeface="Courier New" pitchFamily="49" charset="0"/>
              </a:rPr>
              <a:t>// </a:t>
            </a:r>
            <a:r>
              <a:rPr lang="en-GB" sz="2200" dirty="0" err="1">
                <a:latin typeface="Courier New" pitchFamily="49" charset="0"/>
              </a:rPr>
              <a:t>Vsak</a:t>
            </a:r>
            <a:r>
              <a:rPr lang="en-GB" sz="2200" dirty="0">
                <a:latin typeface="Courier New" pitchFamily="49" charset="0"/>
              </a:rPr>
              <a:t> </a:t>
            </a:r>
            <a:r>
              <a:rPr lang="sl-SI" sz="2200" dirty="0">
                <a:latin typeface="Courier New" pitchFamily="49" charset="0"/>
              </a:rPr>
              <a:t>boljši ulomek si zna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    // spremeniti predznak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    </a:t>
            </a:r>
            <a:r>
              <a:rPr lang="sl-SI" sz="2200" dirty="0" err="1">
                <a:latin typeface="Courier New" pitchFamily="49" charset="0"/>
              </a:rPr>
              <a:t>this.St</a:t>
            </a:r>
            <a:r>
              <a:rPr lang="sl-SI" sz="2200" dirty="0">
                <a:latin typeface="Courier New" pitchFamily="49" charset="0"/>
              </a:rPr>
              <a:t> = -1*</a:t>
            </a:r>
            <a:r>
              <a:rPr lang="sl-SI" sz="2200" dirty="0" err="1">
                <a:latin typeface="Courier New" pitchFamily="49" charset="0"/>
              </a:rPr>
              <a:t>this.St</a:t>
            </a:r>
            <a:r>
              <a:rPr lang="en-GB" sz="2200" dirty="0">
                <a:latin typeface="Courier New" pitchFamily="49" charset="0"/>
              </a:rPr>
              <a:t>;</a:t>
            </a:r>
            <a:r>
              <a:rPr lang="sl-SI" sz="2200" dirty="0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  </a:t>
            </a:r>
            <a:r>
              <a:rPr lang="sl-SI" sz="1700" dirty="0">
                <a:latin typeface="Courier New" pitchFamily="49" charset="0"/>
              </a:rPr>
              <a:t>// lastnost St</a:t>
            </a:r>
            <a:endParaRPr lang="sl-SI" sz="18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800" dirty="0">
                <a:latin typeface="Courier New" pitchFamily="49" charset="0"/>
              </a:rPr>
              <a:t>     // je </a:t>
            </a:r>
            <a:r>
              <a:rPr lang="sl-SI" sz="1700" b="1" dirty="0">
                <a:solidFill>
                  <a:schemeClr val="accent2"/>
                </a:solidFill>
                <a:latin typeface="Courier New" pitchFamily="49" charset="0"/>
              </a:rPr>
              <a:t>podedovana</a:t>
            </a:r>
            <a:r>
              <a:rPr lang="sl-SI" sz="1700" dirty="0">
                <a:latin typeface="Courier New" pitchFamily="49" charset="0"/>
              </a:rPr>
              <a:t> iz razreda Ulomek</a:t>
            </a:r>
            <a:endParaRPr lang="en-GB" sz="17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200" dirty="0">
                <a:latin typeface="Courier New" pitchFamily="49" charset="0"/>
              </a:rPr>
              <a:t>   </a:t>
            </a:r>
            <a:r>
              <a:rPr lang="en-GB" sz="2200" dirty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2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Dedovanje&amp;quot;&quot;/&gt;&lt;property id=&quot;20307&quot; value=&quot;277&quot;/&gt;&lt;/object&gt;&lt;object type=&quot;3&quot; unique_id=&quot;10004&quot;&gt;&lt;property id=&quot;20148&quot; value=&quot;5&quot;/&gt;&lt;property id=&quot;20300&quot; value=&quot;Slide 2 - &amp;quot;Pogosto uporabljani postopki I&amp;quot;&quot;/&gt;&lt;property id=&quot;20307&quot; value=&quot;278&quot;/&gt;&lt;/object&gt;&lt;object type=&quot;3&quot; unique_id=&quot;10005&quot;&gt;&lt;property id=&quot;20148&quot; value=&quot;5&quot;/&gt;&lt;property id=&quot;20300&quot; value=&quot;Slide 3 - &amp;quot;Dedovanje&amp;quot;&quot;/&gt;&lt;property id=&quot;20307&quot; value=&quot;279&quot;/&gt;&lt;/object&gt;&lt;object type=&quot;3&quot; unique_id=&quot;10006&quot;&gt;&lt;property id=&quot;20148&quot; value=&quot;5&quot;/&gt;&lt;property id=&quot;20300&quot; value=&quot;Slide 4 - &amp;quot;Razred Ulomek&amp;quot;&quot;/&gt;&lt;property id=&quot;20307&quot; value=&quot;301&quot;/&gt;&lt;/object&gt;&lt;object type=&quot;3&quot; unique_id=&quot;10007&quot;&gt;&lt;property id=&quot;20148&quot; value=&quot;5&quot;/&gt;&lt;property id=&quot;20300&quot; value=&quot;Slide 5 - &amp;quot;Razred Ulomek&amp;quot;&quot;/&gt;&lt;property id=&quot;20307&quot; value=&quot;302&quot;/&gt;&lt;/object&gt;&lt;object type=&quot;3&quot; unique_id=&quot;10008&quot;&gt;&lt;property id=&quot;20148&quot; value=&quot;5&quot;/&gt;&lt;property id=&quot;20300&quot; value=&quot;Slide 6 - &amp;quot;Razred BoljsiUlomek&amp;quot;&quot;/&gt;&lt;property id=&quot;20307&quot; value=&quot;280&quot;/&gt;&lt;/object&gt;&lt;object type=&quot;3&quot; unique_id=&quot;10009&quot;&gt;&lt;property id=&quot;20148&quot; value=&quot;5&quot;/&gt;&lt;property id=&quot;20300&quot; value=&quot;Slide 7 - &amp;quot;Razred BoljsiUlomek – V2&amp;quot;&quot;/&gt;&lt;property id=&quot;20307&quot; value=&quot;292&quot;/&gt;&lt;/object&gt;&lt;object type=&quot;3&quot; unique_id=&quot;10010&quot;&gt;&lt;property id=&quot;20148&quot; value=&quot;5&quot;/&gt;&lt;property id=&quot;20300&quot; value=&quot;Slide 8 - &amp;quot;Uporaba Boljšega ulomka&amp;quot;&quot;/&gt;&lt;property id=&quot;20307&quot; value=&quot;281&quot;/&gt;&lt;/object&gt;&lt;object type=&quot;3&quot; unique_id=&quot;10011&quot;&gt;&lt;property id=&quot;20148&quot; value=&quot;5&quot;/&gt;&lt;property id=&quot;20300&quot; value=&quot;Slide 9 - &amp;quot;Dedovanje&amp;quot;&quot;/&gt;&lt;property id=&quot;20307&quot; value=&quot;287&quot;/&gt;&lt;/object&gt;&lt;object type=&quot;3&quot; unique_id=&quot;10012&quot;&gt;&lt;property id=&quot;20148&quot; value=&quot;5&quot;/&gt;&lt;property id=&quot;20300&quot; value=&quot;Slide 10 - &amp;quot;Dedovanje&amp;quot;&quot;/&gt;&lt;property id=&quot;20307&quot; value=&quot;290&quot;/&gt;&lt;/object&gt;&lt;object type=&quot;3&quot; unique_id=&quot;10013&quot;&gt;&lt;property id=&quot;20148&quot; value=&quot;5&quot;/&gt;&lt;property id=&quot;20300&quot; value=&quot;Slide 11 - &amp;quot;Dedovanje - zgled&amp;quot;&quot;/&gt;&lt;property id=&quot;20307&quot; value=&quot;269&quot;/&gt;&lt;/object&gt;&lt;object type=&quot;3&quot; unique_id=&quot;10014&quot;&gt;&lt;property id=&quot;20148&quot; value=&quot;5&quot;/&gt;&lt;property id=&quot;20300&quot; value=&quot;Slide 12 - &amp;quot;Dedovanje&amp;quot;&quot;/&gt;&lt;property id=&quot;20307&quot; value=&quot;270&quot;/&gt;&lt;/object&gt;&lt;object type=&quot;3&quot; unique_id=&quot;10015&quot;&gt;&lt;property id=&quot;20148&quot; value=&quot;5&quot;/&gt;&lt;property id=&quot;20300&quot; value=&quot;Slide 13 - &amp;quot;Zlatnik&amp;quot;&quot;/&gt;&lt;property id=&quot;20307&quot; value=&quot;271&quot;/&gt;&lt;/object&gt;&lt;object type=&quot;3&quot; unique_id=&quot;10016&quot;&gt;&lt;property id=&quot;20148&quot; value=&quot;5&quot;/&gt;&lt;property id=&quot;20300&quot; value=&quot;Slide 14 - &amp;quot;Konstruktorji&amp;quot;&quot;/&gt;&lt;property id=&quot;20307&quot; value=&quot;296&quot;/&gt;&lt;/object&gt;&lt;object type=&quot;3&quot; unique_id=&quot;10017&quot;&gt;&lt;property id=&quot;20148&quot; value=&quot;5&quot;/&gt;&lt;property id=&quot;20300&quot; value=&quot;Slide 15 - &amp;quot;Zgled – &amp;quot;polovični&amp;quot; ulomki&amp;quot;&quot;/&gt;&lt;property id=&quot;20307&quot; value=&quot;297&quot;/&gt;&lt;/object&gt;&lt;object type=&quot;3&quot; unique_id=&quot;10018&quot;&gt;&lt;property id=&quot;20148&quot; value=&quot;5&quot;/&gt;&lt;property id=&quot;20300&quot; value=&quot;Slide 16 - &amp;quot;Razred PolovicniUlomek&amp;quot;&quot;/&gt;&lt;property id=&quot;20307&quot; value=&quot;306&quot;/&gt;&lt;/object&gt;&lt;object type=&quot;3&quot; unique_id=&quot;10019&quot;&gt;&lt;property id=&quot;20148&quot; value=&quot;5&quot;/&gt;&lt;property id=&quot;20300&quot; value=&quot;Slide 17 - &amp;quot;Prekrivanje/predefiniranje&amp;quot;&quot;/&gt;&lt;property id=&quot;20307&quot; value=&quot;303&quot;/&gt;&lt;/object&gt;&lt;object type=&quot;3&quot; unique_id=&quot;10020&quot;&gt;&lt;property id=&quot;20148&quot; value=&quot;5&quot;/&gt;&lt;property id=&quot;20300&quot; value=&quot;Slide 18 - &amp;quot;ToString&amp;quot;&quot;/&gt;&lt;property id=&quot;20307&quot; value=&quot;304&quot;/&gt;&lt;/object&gt;&lt;object type=&quot;3&quot; unique_id=&quot;10021&quot;&gt;&lt;property id=&quot;20148&quot; value=&quot;5&quot;/&gt;&lt;property id=&quot;20300&quot; value=&quot;Slide 19 - &amp;quot;Override&amp;quot;&quot;/&gt;&lt;property id=&quot;20307&quot; value=&quot;305&quot;/&gt;&lt;/object&gt;&lt;object type=&quot;3&quot; unique_id=&quot;10022&quot;&gt;&lt;property id=&quot;20148&quot; value=&quot;5&quot;/&gt;&lt;property id=&quot;20300&quot; value=&quot;Slide 20 - &amp;quot;Razred PolovicniUlomek&amp;quot;&quot;/&gt;&lt;property id=&quot;20307&quot; value=&quot;299&quot;/&gt;&lt;/object&gt;&lt;object type=&quot;3&quot; unique_id=&quot;10023&quot;&gt;&lt;property id=&quot;20148&quot; value=&quot;5&quot;/&gt;&lt;property id=&quot;20300&quot; value=&quot;Slide 21 - &amp;quot;Razmerje med tipom in izpeljanim tipom&amp;quot;&quot;/&gt;&lt;property id=&quot;20307&quot; value=&quot;300&quot;/&gt;&lt;/object&gt;&lt;object type=&quot;3&quot; unique_id=&quot;10024&quot;&gt;&lt;property id=&quot;20148&quot; value=&quot;5&quot;/&gt;&lt;property id=&quot;20300&quot; value=&quot;Slide 22 - &amp;quot;Razmerje med tipom in izpeljanim tipom&amp;quot;&quot;/&gt;&lt;property id=&quot;20307&quot; value=&quot;308&quot;/&gt;&lt;/object&gt;&lt;object type=&quot;3&quot; unique_id=&quot;10025&quot;&gt;&lt;property id=&quot;20148&quot; value=&quot;5&quot;/&gt;&lt;property id=&quot;20300&quot; value=&quot;Slide 23 - &amp;quot;Razmerje med tipom in izpeljanim tipom&amp;quot;&quot;/&gt;&lt;property id=&quot;20307&quot; value=&quot;307&quot;/&gt;&lt;/object&gt;&lt;object type=&quot;3&quot; unique_id=&quot;10026&quot;&gt;&lt;property id=&quot;20148&quot; value=&quot;5&quot;/&gt;&lt;property id=&quot;20300&quot; value=&quot;Slide 24 - &amp;quot;Dedovanje&amp;quot;&quot;/&gt;&lt;property id=&quot;20307&quot; value=&quot;293&quot;/&gt;&lt;/object&gt;&lt;object type=&quot;3&quot; unique_id=&quot;10027&quot;&gt;&lt;property id=&quot;20148&quot; value=&quot;5&quot;/&gt;&lt;property id=&quot;20300&quot; value=&quot;Slide 25 - &amp;quot;Zgradba&amp;quot;&quot;/&gt;&lt;property id=&quot;20307&quot; value=&quot;295&quot;/&gt;&lt;/object&gt;&lt;object type=&quot;3&quot; unique_id=&quot;10028&quot;&gt;&lt;property id=&quot;20148&quot; value=&quot;5&quot;/&gt;&lt;property id=&quot;20300&quot; value=&quot;Slide 26 - &amp;quot;Private, public, protected&amp;quot;&quot;/&gt;&lt;property id=&quot;20307&quot; value=&quot;317&quot;/&gt;&lt;/object&gt;&lt;object type=&quot;3&quot; unique_id=&quot;10029&quot;&gt;&lt;property id=&quot;20148&quot; value=&quot;5&quot;/&gt;&lt;property id=&quot;20300&quot; value=&quot;Slide 27 - &amp;quot;Zgled – Oseba&amp;quot;&quot;/&gt;&lt;property id=&quot;20307&quot; value=&quot;318&quot;/&gt;&lt;/object&gt;&lt;object type=&quot;3&quot; unique_id=&quot;10030&quot;&gt;&lt;property id=&quot;20148&quot; value=&quot;5&quot;/&gt;&lt;property id=&quot;20300&quot; value=&quot;Slide 28 - &amp;quot;Zgled – Oseba (nadaljevanje)&amp;quot;&quot;/&gt;&lt;property id=&quot;20307&quot; value=&quot;319&quot;/&gt;&lt;/object&gt;&lt;object type=&quot;3&quot; unique_id=&quot;10031&quot;&gt;&lt;property id=&quot;20148&quot; value=&quot;5&quot;/&gt;&lt;property id=&quot;20300&quot; value=&quot;Slide 29 - &amp;quot;Dedovanje – Student&amp;quot;&quot;/&gt;&lt;property id=&quot;20307&quot; value=&quot;320&quot;/&gt;&lt;/object&gt;&lt;object type=&quot;3&quot; unique_id=&quot;10032&quot;&gt;&lt;property id=&quot;20148&quot; value=&quot;5&quot;/&gt;&lt;property id=&quot;20300&quot; value=&quot;Slide 30 - &amp;quot;Dedovanje – Student (nadaljevanje)&amp;quot;&quot;/&gt;&lt;property id=&quot;20307&quot; value=&quot;321&quot;/&gt;&lt;/object&gt;&lt;object type=&quot;3&quot; unique_id=&quot;10033&quot;&gt;&lt;property id=&quot;20148&quot; value=&quot;5&quot;/&gt;&lt;property id=&quot;20300&quot; value=&quot;Slide 31 - &amp;quot;Dedovanje – Student (nadaljevanje)&amp;quot;&quot;/&gt;&lt;property id=&quot;20307&quot; value=&quot;322&quot;/&gt;&lt;/object&gt;&lt;object type=&quot;3&quot; unique_id=&quot;10034&quot;&gt;&lt;property id=&quot;20148&quot; value=&quot;5&quot;/&gt;&lt;property id=&quot;20300&quot; value=&quot;Slide 32 - &amp;quot;Dedovanje – Student (uporaba)&amp;quot;&quot;/&gt;&lt;property id=&quot;20307&quot; value=&quot;323&quot;/&gt;&lt;/object&gt;&lt;object type=&quot;3&quot; unique_id=&quot;10035&quot;&gt;&lt;property id=&quot;20148&quot; value=&quot;5&quot;/&gt;&lt;property id=&quot;20300&quot; value=&quot;Slide 33 - &amp;quot; Razlika med new in override &amp;quot;&quot;/&gt;&lt;property id=&quot;20307&quot; value=&quot;324&quot;/&gt;&lt;/object&gt;&lt;object type=&quot;3&quot; unique_id=&quot;10036&quot;&gt;&lt;property id=&quot;20148&quot; value=&quot;5&quot;/&gt;&lt;property id=&quot;20300&quot; value=&quot;Slide 34 - &amp;quot;Dedovanje – Student (uporaba)&amp;quot;&quot;/&gt;&lt;property id=&quot;20307&quot; value=&quot;325&quot;/&gt;&lt;/object&gt;&lt;/object&gt;&lt;object type=&quot;8&quot; unique_id=&quot;1007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Java_osnove1</Template>
  <TotalTime>728</TotalTime>
  <Words>843</Words>
  <Application>Microsoft Office PowerPoint</Application>
  <PresentationFormat>On-screen Show (4:3)</PresentationFormat>
  <Paragraphs>138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Courier New</vt:lpstr>
      <vt:lpstr>Times New Roman</vt:lpstr>
      <vt:lpstr>Verdana</vt:lpstr>
      <vt:lpstr>Wingdings</vt:lpstr>
      <vt:lpstr>1_Profile</vt:lpstr>
      <vt:lpstr>Dedovanje</vt:lpstr>
      <vt:lpstr>Pogosto uporabljani postopki I</vt:lpstr>
      <vt:lpstr>Dedovanje</vt:lpstr>
      <vt:lpstr>Dedovanje</vt:lpstr>
      <vt:lpstr>Dedovanje - Ulomki</vt:lpstr>
      <vt:lpstr>Razred Ulomek</vt:lpstr>
      <vt:lpstr>Razred Ulomek</vt:lpstr>
      <vt:lpstr>Razred BoljsiUlomek</vt:lpstr>
      <vt:lpstr>Razred BoljsiUlomek – V2</vt:lpstr>
      <vt:lpstr>Lahko tudi </vt:lpstr>
      <vt:lpstr>Uporaba Boljšega ulomka</vt:lpstr>
      <vt:lpstr>Dedovanje</vt:lpstr>
    </vt:vector>
  </TitlesOfParts>
  <Company>imfm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Statične komponente</dc:title>
  <dc:creator>lokar</dc:creator>
  <cp:lastModifiedBy>Lokar, Matija</cp:lastModifiedBy>
  <cp:revision>66</cp:revision>
  <dcterms:created xsi:type="dcterms:W3CDTF">2005-03-08T13:24:46Z</dcterms:created>
  <dcterms:modified xsi:type="dcterms:W3CDTF">2022-05-16T07:24:40Z</dcterms:modified>
</cp:coreProperties>
</file>