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57" r:id="rId4"/>
    <p:sldId id="261" r:id="rId5"/>
    <p:sldId id="262" r:id="rId6"/>
    <p:sldId id="260" r:id="rId7"/>
    <p:sldId id="258" r:id="rId8"/>
  </p:sldIdLst>
  <p:sldSz cx="9144000" cy="6858000" type="screen4x3"/>
  <p:notesSz cx="6858000" cy="9144000"/>
  <p:custDataLst>
    <p:tags r:id="rId10"/>
  </p:custDataLst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36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9577D8-B5B4-4012-848A-C81A70A64A3D}" type="datetimeFigureOut">
              <a:rPr lang="sl-SI" smtClean="0"/>
              <a:t>18. 02. 2022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D298AC-11C8-4202-8D11-F5D562EC8D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52212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3934-191B-475F-85E7-5EC1D52C4D1D}" type="datetimeFigureOut">
              <a:rPr lang="sl-SI" smtClean="0"/>
              <a:t>18. 02. 2022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DD5A8-3C90-440B-9368-1379B981BA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59467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3934-191B-475F-85E7-5EC1D52C4D1D}" type="datetimeFigureOut">
              <a:rPr lang="sl-SI" smtClean="0"/>
              <a:t>18. 02. 2022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DD5A8-3C90-440B-9368-1379B981BA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02627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3934-191B-475F-85E7-5EC1D52C4D1D}" type="datetimeFigureOut">
              <a:rPr lang="sl-SI" smtClean="0"/>
              <a:t>18. 02. 2022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DD5A8-3C90-440B-9368-1379B981BA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64514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3934-191B-475F-85E7-5EC1D52C4D1D}" type="datetimeFigureOut">
              <a:rPr lang="sl-SI" smtClean="0"/>
              <a:t>18. 02. 2022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DD5A8-3C90-440B-9368-1379B981BA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58124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3934-191B-475F-85E7-5EC1D52C4D1D}" type="datetimeFigureOut">
              <a:rPr lang="sl-SI" smtClean="0"/>
              <a:t>18. 02. 2022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DD5A8-3C90-440B-9368-1379B981BA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85328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3934-191B-475F-85E7-5EC1D52C4D1D}" type="datetimeFigureOut">
              <a:rPr lang="sl-SI" smtClean="0"/>
              <a:t>18. 02. 2022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DD5A8-3C90-440B-9368-1379B981BA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14102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3934-191B-475F-85E7-5EC1D52C4D1D}" type="datetimeFigureOut">
              <a:rPr lang="sl-SI" smtClean="0"/>
              <a:t>18. 02. 2022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DD5A8-3C90-440B-9368-1379B981BA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81715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3934-191B-475F-85E7-5EC1D52C4D1D}" type="datetimeFigureOut">
              <a:rPr lang="sl-SI" smtClean="0"/>
              <a:t>18. 02. 2022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DD5A8-3C90-440B-9368-1379B981BA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13074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3934-191B-475F-85E7-5EC1D52C4D1D}" type="datetimeFigureOut">
              <a:rPr lang="sl-SI" smtClean="0"/>
              <a:t>18. 02. 2022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DD5A8-3C90-440B-9368-1379B981BA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25487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3934-191B-475F-85E7-5EC1D52C4D1D}" type="datetimeFigureOut">
              <a:rPr lang="sl-SI" smtClean="0"/>
              <a:t>18. 02. 2022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DD5A8-3C90-440B-9368-1379B981BA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62362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3934-191B-475F-85E7-5EC1D52C4D1D}" type="datetimeFigureOut">
              <a:rPr lang="sl-SI" smtClean="0"/>
              <a:t>18. 02. 2022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DD5A8-3C90-440B-9368-1379B981BA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3801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93934-191B-475F-85E7-5EC1D52C4D1D}" type="datetimeFigureOut">
              <a:rPr lang="sl-SI" smtClean="0"/>
              <a:t>18. 02. 2022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DD5A8-3C90-440B-9368-1379B981BA5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03801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projecteuler.net/problem=25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microsoft.com/en-us/visualstudio/debugger/getting-started-with-the-debugger?view=vs-2019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Uporaba (vgrajenih) knjižnic …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40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hlinkClick r:id="rId2"/>
              </a:rPr>
              <a:t>https://projecteuler.net/problem=25</a:t>
            </a:r>
            <a:r>
              <a:rPr lang="sl-SI" dirty="0"/>
              <a:t> 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57200" y="1424056"/>
            <a:ext cx="8435280" cy="4878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The Fibonacci sequence is defined by the recurrence relation:</a:t>
            </a:r>
            <a:endParaRPr kumimoji="0" lang="sl-SI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l-SI" altLang="en-US" sz="9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</a:t>
            </a:r>
            <a:r>
              <a:rPr kumimoji="0" lang="en-US" altLang="en-US" sz="1400" b="0" i="1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= F</a:t>
            </a:r>
            <a:r>
              <a:rPr kumimoji="0" lang="en-US" altLang="en-US" sz="1400" b="0" i="1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</a:t>
            </a:r>
            <a:r>
              <a:rPr kumimoji="0" lang="en-US" altLang="en-US" sz="14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−1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+ F</a:t>
            </a:r>
            <a:r>
              <a:rPr kumimoji="0" lang="en-US" altLang="en-US" sz="1400" b="0" i="1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</a:t>
            </a:r>
            <a:r>
              <a:rPr kumimoji="0" lang="en-US" altLang="en-US" sz="14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−2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where F</a:t>
            </a:r>
            <a:r>
              <a:rPr kumimoji="0" lang="en-US" altLang="en-US" sz="14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= 1 and F</a:t>
            </a:r>
            <a:r>
              <a:rPr kumimoji="0" lang="en-US" altLang="en-US" sz="14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= 1.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en-US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Hence the first 12 terms will be:</a:t>
            </a: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</a:t>
            </a:r>
            <a:r>
              <a:rPr kumimoji="0" lang="en-US" altLang="en-US" sz="16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= 1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</a:t>
            </a:r>
            <a:r>
              <a:rPr kumimoji="0" lang="en-US" altLang="en-US" sz="16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= 1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</a:t>
            </a:r>
            <a:r>
              <a:rPr kumimoji="0" lang="en-US" altLang="en-US" sz="16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= 2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</a:t>
            </a:r>
            <a:r>
              <a:rPr kumimoji="0" lang="en-US" altLang="en-US" sz="16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4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= 3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</a:t>
            </a:r>
            <a:r>
              <a:rPr kumimoji="0" lang="en-US" altLang="en-US" sz="16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5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= 5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</a:t>
            </a:r>
            <a:r>
              <a:rPr kumimoji="0" lang="en-US" altLang="en-US" sz="16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6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= 8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</a:t>
            </a:r>
            <a:r>
              <a:rPr kumimoji="0" lang="en-US" altLang="en-US" sz="16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7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= 13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</a:t>
            </a:r>
            <a:r>
              <a:rPr kumimoji="0" lang="en-US" altLang="en-US" sz="16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8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= 21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</a:t>
            </a:r>
            <a:r>
              <a:rPr kumimoji="0" lang="en-US" altLang="en-US" sz="16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9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= 34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</a:t>
            </a:r>
            <a:r>
              <a:rPr kumimoji="0" lang="en-US" altLang="en-US" sz="16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10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= 55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</a:t>
            </a:r>
            <a:r>
              <a:rPr kumimoji="0" lang="en-US" altLang="en-US" sz="16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11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= 89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</a:t>
            </a:r>
            <a:r>
              <a:rPr kumimoji="0" lang="en-US" altLang="en-US" sz="16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= 144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en-US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The 12th term, F</a:t>
            </a:r>
            <a:r>
              <a:rPr kumimoji="0" lang="en-US" altLang="en-US" sz="1600" b="0" i="0" u="none" strike="noStrike" cap="none" normalizeH="0" baseline="-3000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12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, is the first term to contain three digits.</a:t>
            </a:r>
            <a:r>
              <a:rPr kumimoji="0" lang="sl-SI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What is the index of the first term in the Fibonacci sequence to contain 1000 digits?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405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783" y="836712"/>
            <a:ext cx="910850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namespace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Euler_25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2B91AF"/>
                </a:solidFill>
                <a:latin typeface="Consolas" panose="020B0609020204030204" pitchFamily="49" charset="0"/>
              </a:rPr>
              <a:t>Program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{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l1 = 1;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l2 = 1;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current = l1 + l2;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while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current.ToString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().Length &lt; 1000)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{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l2 = l1;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l1 = current;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current = l1 + l2;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}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Console.WriteLine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(current);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}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5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Nič se ne zgodi?</a:t>
            </a:r>
            <a:endParaRPr lang="en-US" dirty="0"/>
          </a:p>
        </p:txBody>
      </p:sp>
      <p:pic>
        <p:nvPicPr>
          <p:cNvPr id="3074" name="Picture 2" descr="A page from the Harvard Mark II electromechanical computer's log, featuring a dead moth that was removed from the devi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72816"/>
            <a:ext cx="5482842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Rezultat iskanja slik za debug programming jok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185616"/>
            <a:ext cx="5151339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Povezana slik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304" y="3517895"/>
            <a:ext cx="4464496" cy="3340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7400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39552" y="1484784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https://docs.microsoft.com/en-us/visualstudio/debugger/getting-started-with-the-debugger?view=vs-2019</a:t>
            </a:r>
            <a:r>
              <a:rPr lang="sl-SI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547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783" y="836712"/>
            <a:ext cx="910850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using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System;</a:t>
            </a:r>
          </a:p>
          <a:p>
            <a:r>
              <a:rPr lang="sl-SI" dirty="0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using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System.Numerics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sl-SI" dirty="0">
                <a:solidFill>
                  <a:srgbClr val="0000FF"/>
                </a:solidFill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namespace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Euler_25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2B91AF"/>
                </a:solidFill>
                <a:latin typeface="Consolas" panose="020B0609020204030204" pitchFamily="49" charset="0"/>
              </a:rPr>
              <a:t>Program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{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BigInteger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l1 = 1;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BigInteger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l2 = 1;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BigInteger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current = l1 + l2;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while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current.ToString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().Length &lt; 1000)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{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l2 = l1;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l1 = current;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current = l1 + l2;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}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Console.WriteLine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(current);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}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259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332656"/>
            <a:ext cx="8105775" cy="12001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1916832"/>
            <a:ext cx="8640960" cy="327411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642" y="5574972"/>
            <a:ext cx="3886200" cy="94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7308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51&quot;&gt;&lt;/object&gt;&lt;object type=&quot;2&quot; unique_id=&quot;10052&quot;&gt;&lt;object type=&quot;3&quot; unique_id=&quot;10053&quot;&gt;&lt;property id=&quot;20148&quot; value=&quot;5&quot;/&gt;&lt;property id=&quot;20300&quot; value=&quot;Slide 1 - &amp;quot;Generični tipi&amp;quot;&quot;/&gt;&lt;property id=&quot;20307&quot; value=&quot;256&quot;/&gt;&lt;/object&gt;&lt;object type=&quot;3&quot; unique_id=&quot;10054&quot;&gt;&lt;property id=&quot;20148&quot; value=&quot;5&quot;/&gt;&lt;property id=&quot;20300&quot; value=&quot;Slide 2&quot;/&gt;&lt;property id=&quot;20307&quot; value=&quot;257&quot;/&gt;&lt;/object&gt;&lt;object type=&quot;3&quot; unique_id=&quot;10055&quot;&gt;&lt;property id=&quot;20148&quot; value=&quot;5&quot;/&gt;&lt;property id=&quot;20300&quot; value=&quot;Slide 3 - &amp;quot;Generični tipi&amp;quot;&quot;/&gt;&lt;property id=&quot;20307&quot; value=&quot;259&quot;/&gt;&lt;/object&gt;&lt;object type=&quot;3&quot; unique_id=&quot;10056&quot;&gt;&lt;property id=&quot;20148&quot; value=&quot;5&quot;/&gt;&lt;property id=&quot;20300&quot; value=&quot;Slide 4&quot;/&gt;&lt;property id=&quot;20307&quot; value=&quot;258&quot;/&gt;&lt;/object&gt;&lt;object type=&quot;3&quot; unique_id=&quot;10061&quot;&gt;&lt;property id=&quot;20148&quot; value=&quot;5&quot;/&gt;&lt;property id=&quot;20300&quot; value=&quot;Slide 6 - &amp;quot;In seveda so generični tipi na voljo tudi v razredih&amp;quot;&quot;/&gt;&lt;property id=&quot;20307&quot; value=&quot;264&quot;/&gt;&lt;/object&gt;&lt;object type=&quot;3&quot; unique_id=&quot;10062&quot;&gt;&lt;property id=&quot;20148&quot; value=&quot;5&quot;/&gt;&lt;property id=&quot;20300&quot; value=&quot;Slide 7 - &amp;quot;MojR&amp;quot;&quot;/&gt;&lt;property id=&quot;20307&quot; value=&quot;265&quot;/&gt;&lt;/object&gt;&lt;object type=&quot;3&quot; unique_id=&quot;10063&quot;&gt;&lt;property id=&quot;20148&quot; value=&quot;5&quot;/&gt;&lt;property id=&quot;20300&quot; value=&quot;Slide 8 - &amp;quot;Test&amp;quot;&quot;/&gt;&lt;property id=&quot;20307&quot; value=&quot;266&quot;/&gt;&lt;/object&gt;&lt;object type=&quot;3&quot; unique_id=&quot;10064&quot;&gt;&lt;property id=&quot;20148&quot; value=&quot;5&quot;/&gt;&lt;property id=&quot;20300&quot; value=&quot;Slide 5 - &amp;quot;Ali tabela vsebuje podatek&amp;quot;&quot;/&gt;&lt;property id=&quot;20307&quot; value=&quot;267&quot;/&gt;&lt;/object&gt;&lt;object type=&quot;3&quot; unique_id=&quot;10177&quot;&gt;&lt;property id=&quot;20148&quot; value=&quot;5&quot;/&gt;&lt;property id=&quot;20300&quot; value=&quot;Slide 9 - &amp;quot;Izpiši večji podatek med dvema&amp;quot;&quot;/&gt;&lt;property id=&quot;20307&quot; value=&quot;268&quot;/&gt;&lt;/object&gt;&lt;object type=&quot;3&quot; unique_id=&quot;10178&quot;&gt;&lt;property id=&quot;20148&quot; value=&quot;5&quot;/&gt;&lt;property id=&quot;20300&quot; value=&quot;Slide 10 - &amp;quot;A v praksi &amp;quot;&quot;/&gt;&lt;property id=&quot;20307&quot; value=&quot;269&quot;/&gt;&lt;/object&gt;&lt;object type=&quot;3&quot; unique_id=&quot;10179&quot;&gt;&lt;property id=&quot;20148&quot; value=&quot;5&quot;/&gt;&lt;property id=&quot;20300&quot; value=&quot;Slide 11 - &amp;quot;Omejitve&amp;quot;&quot;/&gt;&lt;property id=&quot;20307&quot; value=&quot;270&quot;/&gt;&lt;/object&gt;&lt;object type=&quot;3&quot; unique_id=&quot;10180&quot;&gt;&lt;property id=&quot;20148&quot; value=&quot;5&quot;/&gt;&lt;property id=&quot;20300&quot; value=&quot;Slide 12 - &amp;quot;Vrni večjega&amp;quot;&quot;/&gt;&lt;property id=&quot;20307&quot; value=&quot;271&quot;/&gt;&lt;/object&gt;&lt;object type=&quot;3&quot; unique_id=&quot;10181&quot;&gt;&lt;property id=&quot;20148&quot; value=&quot;5&quot;/&gt;&lt;property id=&quot;20300&quot; value=&quot;Slide 13 - &amp;quot;In kako je z vmesniki?&amp;quot;&quot;/&gt;&lt;property id=&quot;20307&quot; value=&quot;27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341</Words>
  <Application>Microsoft Office PowerPoint</Application>
  <PresentationFormat>On-screen Show (4:3)</PresentationFormat>
  <Paragraphs>52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Consolas</vt:lpstr>
      <vt:lpstr>Trebuchet MS</vt:lpstr>
      <vt:lpstr>Office Theme</vt:lpstr>
      <vt:lpstr>Uporaba (vgrajenih) knjižnic …</vt:lpstr>
      <vt:lpstr>https://projecteuler.net/problem=25 </vt:lpstr>
      <vt:lpstr>PowerPoint Presentation</vt:lpstr>
      <vt:lpstr>Nič se ne zgodi?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Generični tipi</dc:title>
  <dc:creator>Lokar, Matija</dc:creator>
  <cp:lastModifiedBy>Lokar, Matija</cp:lastModifiedBy>
  <cp:revision>21</cp:revision>
  <dcterms:created xsi:type="dcterms:W3CDTF">2012-05-16T06:33:38Z</dcterms:created>
  <dcterms:modified xsi:type="dcterms:W3CDTF">2022-02-18T07:43:48Z</dcterms:modified>
</cp:coreProperties>
</file>