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4" r:id="rId2"/>
    <p:sldId id="286" r:id="rId3"/>
    <p:sldId id="288" r:id="rId4"/>
    <p:sldId id="292" r:id="rId5"/>
    <p:sldId id="290" r:id="rId6"/>
    <p:sldId id="289" r:id="rId7"/>
    <p:sldId id="304" r:id="rId8"/>
    <p:sldId id="285" r:id="rId9"/>
    <p:sldId id="296" r:id="rId10"/>
    <p:sldId id="297" r:id="rId11"/>
    <p:sldId id="291" r:id="rId12"/>
    <p:sldId id="293" r:id="rId13"/>
    <p:sldId id="298" r:id="rId14"/>
    <p:sldId id="299" r:id="rId15"/>
    <p:sldId id="300" r:id="rId16"/>
    <p:sldId id="301" r:id="rId17"/>
    <p:sldId id="302" r:id="rId18"/>
    <p:sldId id="303" r:id="rId19"/>
  </p:sldIdLst>
  <p:sldSz cx="9144000" cy="6858000" type="screen4x3"/>
  <p:notesSz cx="6858000" cy="9144000"/>
  <p:custDataLst>
    <p:tags r:id="rId20"/>
  </p:custDataLst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58" d="100"/>
          <a:sy n="158" d="100"/>
        </p:scale>
        <p:origin x="1324" y="8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gs" Target="tags/tag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F81BE-9735-4558-9C7A-CF9DAF796F5D}" type="datetimeFigureOut">
              <a:rPr lang="sl-SI" smtClean="0"/>
              <a:t>7. 04. 2021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73E890-03D4-4849-8B33-EE75C46EC66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2782268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F81BE-9735-4558-9C7A-CF9DAF796F5D}" type="datetimeFigureOut">
              <a:rPr lang="sl-SI" smtClean="0"/>
              <a:t>7. 04. 2021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73E890-03D4-4849-8B33-EE75C46EC66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371540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F81BE-9735-4558-9C7A-CF9DAF796F5D}" type="datetimeFigureOut">
              <a:rPr lang="sl-SI" smtClean="0"/>
              <a:t>7. 04. 2021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73E890-03D4-4849-8B33-EE75C46EC66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6713749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F81BE-9735-4558-9C7A-CF9DAF796F5D}" type="datetimeFigureOut">
              <a:rPr lang="sl-SI" smtClean="0"/>
              <a:t>7. 04. 2021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73E890-03D4-4849-8B33-EE75C46EC66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694894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F81BE-9735-4558-9C7A-CF9DAF796F5D}" type="datetimeFigureOut">
              <a:rPr lang="sl-SI" smtClean="0"/>
              <a:t>7. 04. 2021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73E890-03D4-4849-8B33-EE75C46EC66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6809323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F81BE-9735-4558-9C7A-CF9DAF796F5D}" type="datetimeFigureOut">
              <a:rPr lang="sl-SI" smtClean="0"/>
              <a:t>7. 04. 2021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73E890-03D4-4849-8B33-EE75C46EC66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1316012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F81BE-9735-4558-9C7A-CF9DAF796F5D}" type="datetimeFigureOut">
              <a:rPr lang="sl-SI" smtClean="0"/>
              <a:t>7. 04. 2021</a:t>
            </a:fld>
            <a:endParaRPr lang="sl-S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73E890-03D4-4849-8B33-EE75C46EC66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028769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F81BE-9735-4558-9C7A-CF9DAF796F5D}" type="datetimeFigureOut">
              <a:rPr lang="sl-SI" smtClean="0"/>
              <a:t>7. 04. 2021</a:t>
            </a:fld>
            <a:endParaRPr lang="sl-S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73E890-03D4-4849-8B33-EE75C46EC66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2911977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F81BE-9735-4558-9C7A-CF9DAF796F5D}" type="datetimeFigureOut">
              <a:rPr lang="sl-SI" smtClean="0"/>
              <a:t>7. 04. 2021</a:t>
            </a:fld>
            <a:endParaRPr lang="sl-S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73E890-03D4-4849-8B33-EE75C46EC66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949640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F81BE-9735-4558-9C7A-CF9DAF796F5D}" type="datetimeFigureOut">
              <a:rPr lang="sl-SI" smtClean="0"/>
              <a:t>7. 04. 2021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73E890-03D4-4849-8B33-EE75C46EC66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814168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F81BE-9735-4558-9C7A-CF9DAF796F5D}" type="datetimeFigureOut">
              <a:rPr lang="sl-SI" smtClean="0"/>
              <a:t>7. 04. 2021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73E890-03D4-4849-8B33-EE75C46EC66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0415059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4F81BE-9735-4558-9C7A-CF9DAF796F5D}" type="datetimeFigureOut">
              <a:rPr lang="sl-SI" smtClean="0"/>
              <a:t>7. 04. 2021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73E890-03D4-4849-8B33-EE75C46EC66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2248767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uvozName.py" TargetMode="External"/><Relationship Id="rId7" Type="http://schemas.openxmlformats.org/officeDocument/2006/relationships/image" Target="../media/image13.png"/><Relationship Id="rId2" Type="http://schemas.openxmlformats.org/officeDocument/2006/relationships/hyperlink" Target="name.py" TargetMode="Externa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l-SI" dirty="0"/>
              <a:t>testiranje, import, __name__, __</a:t>
            </a:r>
            <a:r>
              <a:rPr lang="sl-SI" dirty="0" err="1"/>
              <a:t>main</a:t>
            </a:r>
            <a:r>
              <a:rPr lang="sl-SI" dirty="0"/>
              <a:t>__</a:t>
            </a:r>
            <a:br>
              <a:rPr lang="sl-SI" dirty="0"/>
            </a:br>
            <a:endParaRPr lang="sl-SI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5928193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l-SI" dirty="0"/>
              <a:t> Nize izpiši glede na </a:t>
            </a:r>
            <a:r>
              <a:rPr lang="en-US" dirty="0"/>
              <a:t>s </a:t>
            </a:r>
            <a:r>
              <a:rPr lang="sl-SI" dirty="0"/>
              <a:t>permutacijo</a:t>
            </a:r>
            <a:r>
              <a:rPr lang="en-US" dirty="0"/>
              <a:t> </a:t>
            </a:r>
            <a:r>
              <a:rPr lang="en-US" dirty="0" err="1"/>
              <a:t>določenim</a:t>
            </a:r>
            <a:r>
              <a:rPr lang="en-US" dirty="0"/>
              <a:t> </a:t>
            </a:r>
            <a:r>
              <a:rPr lang="en-US" dirty="0" err="1"/>
              <a:t>vrstnim</a:t>
            </a:r>
            <a:r>
              <a:rPr lang="en-US" dirty="0"/>
              <a:t> </a:t>
            </a:r>
            <a:r>
              <a:rPr lang="en-US" dirty="0" err="1"/>
              <a:t>redom</a:t>
            </a:r>
            <a:r>
              <a:rPr lang="sl-SI" dirty="0"/>
              <a:t/>
            </a:r>
            <a:br>
              <a:rPr lang="sl-SI" dirty="0"/>
            </a:br>
            <a:endParaRPr lang="sl-SI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3573382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Nov problem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 smtClean="0"/>
              <a:t>Preberi tabelo nizov</a:t>
            </a:r>
          </a:p>
          <a:p>
            <a:r>
              <a:rPr lang="sl-SI" dirty="0" smtClean="0"/>
              <a:t>Nato preberi še v kakšnem vrstnem redu naj jih izpišemo</a:t>
            </a:r>
          </a:p>
          <a:p>
            <a:endParaRPr lang="sl-SI" dirty="0" smtClean="0"/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9592" y="3892192"/>
            <a:ext cx="7940608" cy="1800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67516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Vrstni red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468760"/>
          </a:xfrm>
        </p:spPr>
        <p:txBody>
          <a:bodyPr/>
          <a:lstStyle/>
          <a:p>
            <a:r>
              <a:rPr lang="sl-SI" dirty="0" smtClean="0"/>
              <a:t>Permutacija</a:t>
            </a:r>
          </a:p>
          <a:p>
            <a:r>
              <a:rPr lang="sl-SI" dirty="0" smtClean="0"/>
              <a:t>Torej uporabimo rešitev od prej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1560" y="3573016"/>
            <a:ext cx="7699626" cy="21602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573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2572" y="0"/>
            <a:ext cx="9138072" cy="313932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sl-SI" dirty="0" err="1">
                <a:latin typeface="Courier New" panose="02070309020205020404" pitchFamily="49" charset="0"/>
                <a:cs typeface="Courier New" panose="02070309020205020404" pitchFamily="49" charset="0"/>
              </a:rPr>
              <a:t>from</a:t>
            </a: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 permutacija_samostojno import </a:t>
            </a:r>
            <a:r>
              <a:rPr lang="sl-SI" dirty="0" err="1">
                <a:latin typeface="Courier New" panose="02070309020205020404" pitchFamily="49" charset="0"/>
                <a:cs typeface="Courier New" panose="02070309020205020404" pitchFamily="49" charset="0"/>
              </a:rPr>
              <a:t>vnosPermutacije</a:t>
            </a:r>
            <a:endParaRPr lang="sl-SI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#</a:t>
            </a:r>
          </a:p>
          <a:p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# Nize izpiši glede na s permutacijo določenim vrstnim redom</a:t>
            </a:r>
          </a:p>
          <a:p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#</a:t>
            </a:r>
          </a:p>
          <a:p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tab_nizov = input('Vnesi nize, ločene s presledki: ').</a:t>
            </a:r>
            <a:r>
              <a:rPr lang="sl-SI" dirty="0" err="1">
                <a:latin typeface="Courier New" panose="02070309020205020404" pitchFamily="49" charset="0"/>
                <a:cs typeface="Courier New" panose="02070309020205020404" pitchFamily="49" charset="0"/>
              </a:rPr>
              <a:t>split</a:t>
            </a: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</a:p>
          <a:p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koliko = len(tab_nizov)</a:t>
            </a:r>
          </a:p>
          <a:p>
            <a:r>
              <a:rPr lang="sl-SI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print</a:t>
            </a: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('Določimo vrstni red!')</a:t>
            </a:r>
          </a:p>
          <a:p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vrstni_red = </a:t>
            </a:r>
            <a:r>
              <a:rPr lang="sl-SI" dirty="0" err="1">
                <a:latin typeface="Courier New" panose="02070309020205020404" pitchFamily="49" charset="0"/>
                <a:cs typeface="Courier New" panose="02070309020205020404" pitchFamily="49" charset="0"/>
              </a:rPr>
              <a:t>vnosPermutacije</a:t>
            </a: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(koliko) # vnos vrstnega reda ...</a:t>
            </a:r>
          </a:p>
          <a:p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for </a:t>
            </a:r>
            <a:r>
              <a:rPr lang="sl-SI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ind</a:t>
            </a: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 in vrstni_red:</a:t>
            </a:r>
          </a:p>
          <a:p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sl-SI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print</a:t>
            </a: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(tab_nizov[</a:t>
            </a:r>
            <a:r>
              <a:rPr lang="sl-SI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ind</a:t>
            </a: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 - 1])</a:t>
            </a:r>
          </a:p>
          <a:p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1520" y="4077072"/>
            <a:ext cx="8172450" cy="210502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pic>
      <p:sp>
        <p:nvSpPr>
          <p:cNvPr id="6" name="TextBox 5"/>
          <p:cNvSpPr txBox="1"/>
          <p:nvPr/>
        </p:nvSpPr>
        <p:spPr>
          <a:xfrm>
            <a:off x="2879564" y="3346586"/>
            <a:ext cx="1728192" cy="52322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800" dirty="0" smtClean="0"/>
              <a:t>IZVAJANJE</a:t>
            </a:r>
            <a:endParaRPr lang="sl-SI" sz="2800" dirty="0"/>
          </a:p>
        </p:txBody>
      </p:sp>
    </p:spTree>
    <p:extLst>
      <p:ext uri="{BB962C8B-B14F-4D97-AF65-F5344CB8AC3E}">
        <p14:creationId xmlns:p14="http://schemas.microsoft.com/office/powerpoint/2010/main" val="15121464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Testno okolje dela "zgago"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sl-SI" dirty="0" smtClean="0"/>
              <a:t>Kaj pomeni 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import </a:t>
            </a:r>
            <a:r>
              <a:rPr lang="sl-SI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pr1.py</a:t>
            </a:r>
            <a:endParaRPr lang="sl-SI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sl-SI" dirty="0" smtClean="0"/>
              <a:t>Izvedi vse ukaze na </a:t>
            </a:r>
            <a:r>
              <a:rPr lang="sl-SI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pr1.py</a:t>
            </a:r>
            <a:r>
              <a:rPr lang="sl-SI" dirty="0" smtClean="0"/>
              <a:t>!</a:t>
            </a:r>
            <a:endParaRPr lang="en-US" dirty="0" smtClean="0"/>
          </a:p>
          <a:p>
            <a:r>
              <a:rPr lang="en-US" dirty="0" err="1" smtClean="0"/>
              <a:t>Mi</a:t>
            </a:r>
            <a:r>
              <a:rPr lang="en-US" dirty="0" smtClean="0"/>
              <a:t> </a:t>
            </a:r>
            <a:r>
              <a:rPr lang="en-US" dirty="0" err="1" smtClean="0"/>
              <a:t>želimo</a:t>
            </a:r>
            <a:r>
              <a:rPr lang="en-US" dirty="0" smtClean="0"/>
              <a:t> da se </a:t>
            </a:r>
            <a:r>
              <a:rPr lang="en-US" dirty="0" err="1" smtClean="0"/>
              <a:t>izvedejo</a:t>
            </a:r>
            <a:r>
              <a:rPr lang="en-US" dirty="0" smtClean="0"/>
              <a:t> </a:t>
            </a:r>
          </a:p>
          <a:p>
            <a:pPr marL="457200" lvl="1" indent="0">
              <a:buNone/>
            </a:pP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def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preveriPerm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sez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):</a:t>
            </a:r>
          </a:p>
          <a:p>
            <a:pPr marL="457200" lvl="1" indent="0">
              <a:buNone/>
            </a:pP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…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457200" lvl="1" indent="0">
              <a:buNone/>
            </a:pP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def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vnosPermutacije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(n = 5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):</a:t>
            </a:r>
          </a:p>
          <a:p>
            <a:pPr marL="457200" lvl="1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…</a:t>
            </a:r>
          </a:p>
          <a:p>
            <a:r>
              <a:rPr lang="en-US" dirty="0" err="1" smtClean="0"/>
              <a:t>Tole</a:t>
            </a:r>
            <a:r>
              <a:rPr lang="en-US" dirty="0" smtClean="0"/>
              <a:t> </a:t>
            </a:r>
          </a:p>
          <a:p>
            <a:pPr marL="0" indent="0">
              <a:buNone/>
            </a:pP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dalje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= 'da'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while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dalje.lower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() == 'da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':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…</a:t>
            </a:r>
          </a:p>
          <a:p>
            <a:r>
              <a:rPr lang="en-US" dirty="0"/>
              <a:t>p</a:t>
            </a:r>
            <a:r>
              <a:rPr lang="en-US" dirty="0" smtClean="0"/>
              <a:t>a ne!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2819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504" y="1628800"/>
            <a:ext cx="8343900" cy="4638675"/>
          </a:xfrm>
          <a:prstGeom prst="rect">
            <a:avLst/>
          </a:prstGeom>
        </p:spPr>
      </p:pic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__</a:t>
            </a:r>
            <a:r>
              <a:rPr lang="sl-SI" dirty="0"/>
              <a:t>name__ </a:t>
            </a:r>
            <a:r>
              <a:rPr lang="sl-SI" dirty="0" smtClean="0"/>
              <a:t>=</a:t>
            </a:r>
            <a:r>
              <a:rPr lang="en-US" dirty="0" smtClean="0"/>
              <a:t>=</a:t>
            </a:r>
            <a:r>
              <a:rPr lang="sl-SI" dirty="0" smtClean="0"/>
              <a:t> </a:t>
            </a:r>
            <a:r>
              <a:rPr lang="sl-SI" dirty="0"/>
              <a:t>'__</a:t>
            </a:r>
            <a:r>
              <a:rPr lang="sl-SI" dirty="0" err="1"/>
              <a:t>main</a:t>
            </a:r>
            <a:r>
              <a:rPr lang="sl-SI" dirty="0"/>
              <a:t>__'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292080" y="5589240"/>
            <a:ext cx="3672408" cy="46166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permutacija_prav.py</a:t>
            </a:r>
            <a:endParaRPr lang="sl-SI" sz="2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0075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Popravek</a:t>
            </a:r>
            <a:endParaRPr lang="sl-SI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3632" y="1417638"/>
            <a:ext cx="5857875" cy="2295525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3851920" y="3683819"/>
            <a:ext cx="1728192" cy="52322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800" dirty="0" smtClean="0"/>
              <a:t>IZVAJANJE</a:t>
            </a:r>
            <a:endParaRPr lang="sl-SI" sz="28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" y="4293096"/>
            <a:ext cx="8372475" cy="2200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347399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__name__, __</a:t>
            </a:r>
            <a:r>
              <a:rPr lang="sl-SI" dirty="0" err="1" smtClean="0"/>
              <a:t>main</a:t>
            </a:r>
            <a:r>
              <a:rPr lang="sl-SI" dirty="0" smtClean="0"/>
              <a:t>__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import dat</a:t>
            </a:r>
          </a:p>
          <a:p>
            <a:r>
              <a:rPr lang="sl-SI" dirty="0" smtClean="0"/>
              <a:t>Python prebere datoteko </a:t>
            </a:r>
            <a:r>
              <a:rPr lang="sl-SI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dat.py</a:t>
            </a:r>
            <a:r>
              <a:rPr lang="sl-SI" dirty="0" smtClean="0"/>
              <a:t> s kodo in jo izvede</a:t>
            </a:r>
          </a:p>
          <a:p>
            <a:r>
              <a:rPr lang="sl-SI" dirty="0" smtClean="0"/>
              <a:t>A pred izvajanjem najprej nastavi nekaj posebnih spremenljivk</a:t>
            </a:r>
          </a:p>
          <a:p>
            <a:r>
              <a:rPr lang="sl-SI" dirty="0" smtClean="0"/>
              <a:t>Nas zanima tista z imenom 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__name__</a:t>
            </a:r>
          </a:p>
          <a:p>
            <a:r>
              <a:rPr lang="sl-SI" dirty="0" smtClean="0"/>
              <a:t>Če je datoteka s kodo glavni program, potem 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__name__ </a:t>
            </a:r>
            <a:r>
              <a:rPr lang="sl-SI" dirty="0" smtClean="0"/>
              <a:t>dobi vrednost 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__</a:t>
            </a:r>
            <a:r>
              <a:rPr lang="sl-SI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main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__</a:t>
            </a:r>
          </a:p>
          <a:p>
            <a:r>
              <a:rPr lang="sl-SI" dirty="0" smtClean="0"/>
              <a:t>Če pa je datoteka s kodo "uvožena" v drugo (z </a:t>
            </a:r>
            <a:r>
              <a:rPr lang="sl-SI" b="1" dirty="0" smtClean="0"/>
              <a:t>import</a:t>
            </a:r>
            <a:r>
              <a:rPr lang="sl-SI" dirty="0" smtClean="0"/>
              <a:t>), potem pa 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__name__ </a:t>
            </a:r>
            <a:r>
              <a:rPr lang="sl-SI" dirty="0" smtClean="0"/>
              <a:t>postane enak imenu modula</a:t>
            </a:r>
          </a:p>
        </p:txBody>
      </p:sp>
    </p:spTree>
    <p:extLst>
      <p:ext uri="{BB962C8B-B14F-4D97-AF65-F5344CB8AC3E}">
        <p14:creationId xmlns:p14="http://schemas.microsoft.com/office/powerpoint/2010/main" val="38718177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332656"/>
            <a:ext cx="3096344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/>
            <a:r>
              <a:rPr lang="sl-SI" sz="2800" dirty="0" err="1">
                <a:hlinkClick r:id="rId2" action="ppaction://hlinkfile"/>
              </a:rPr>
              <a:t>name.py</a:t>
            </a:r>
            <a:endParaRPr lang="sl-SI" sz="2800" dirty="0"/>
          </a:p>
          <a:p>
            <a:pPr lvl="1"/>
            <a:r>
              <a:rPr lang="sl-SI" sz="2800" dirty="0" err="1">
                <a:hlinkClick r:id="rId3" action="ppaction://hlinkfile"/>
              </a:rPr>
              <a:t>uvozName.py</a:t>
            </a:r>
            <a:endParaRPr lang="sl-SI" sz="2800" dirty="0"/>
          </a:p>
          <a:p>
            <a:endParaRPr lang="en-US" sz="28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987824" y="191715"/>
            <a:ext cx="5686425" cy="1666875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987824" y="2132856"/>
            <a:ext cx="4076700" cy="9906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939058" y="3573016"/>
            <a:ext cx="5705475" cy="1304925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930674" y="5157192"/>
            <a:ext cx="3829050" cy="1190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82972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Permutacije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684784"/>
          </a:xfrm>
        </p:spPr>
        <p:txBody>
          <a:bodyPr/>
          <a:lstStyle/>
          <a:p>
            <a:pPr marL="0" indent="0">
              <a:buNone/>
            </a:pPr>
            <a:r>
              <a:rPr lang="sl-SI" dirty="0" smtClean="0"/>
              <a:t>Sestavimo funkcijo </a:t>
            </a:r>
            <a:r>
              <a:rPr lang="sl-SI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vnosPermutacije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  <a:r>
              <a:rPr lang="sl-SI" dirty="0" smtClean="0"/>
              <a:t>, ki "gnjavi uporabnika", dokler ne vnese permutacije števil od 1 do n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504" y="3645024"/>
            <a:ext cx="8905875" cy="15811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75130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Kako?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 smtClean="0"/>
              <a:t>Zanka</a:t>
            </a:r>
          </a:p>
          <a:p>
            <a:r>
              <a:rPr lang="sl-SI" dirty="0" smtClean="0"/>
              <a:t>Preberemo vrstico, razbijemo in pretvorimo</a:t>
            </a:r>
          </a:p>
          <a:p>
            <a:r>
              <a:rPr lang="sl-SI" dirty="0" smtClean="0"/>
              <a:t>Imamo tabelo podatkov tipa </a:t>
            </a:r>
            <a:r>
              <a:rPr lang="sl-SI" dirty="0" err="1" smtClean="0"/>
              <a:t>int</a:t>
            </a:r>
            <a:r>
              <a:rPr lang="sl-SI" dirty="0" smtClean="0"/>
              <a:t>. Je to permutacija?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13663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l-SI" dirty="0" smtClean="0"/>
              <a:t>Je [x, x, x, x, x] permutacija</a:t>
            </a:r>
            <a:br>
              <a:rPr lang="sl-SI" dirty="0" smtClean="0"/>
            </a:br>
            <a:r>
              <a:rPr lang="sl-SI" sz="3100" dirty="0" smtClean="0"/>
              <a:t>(vsi x so cela števila!)</a:t>
            </a:r>
            <a:r>
              <a:rPr lang="sl-SI" dirty="0" smtClean="0"/>
              <a:t>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sl-SI" dirty="0" smtClean="0"/>
          </a:p>
          <a:p>
            <a:pPr marL="0" indent="0">
              <a:buNone/>
            </a:pPr>
            <a:r>
              <a:rPr lang="sl-SI" dirty="0" smtClean="0"/>
              <a:t>Imamo tabelo podatkov tipa </a:t>
            </a:r>
            <a:r>
              <a:rPr lang="sl-SI" dirty="0" err="1" smtClean="0"/>
              <a:t>int</a:t>
            </a:r>
            <a:r>
              <a:rPr lang="sl-SI" dirty="0" smtClean="0"/>
              <a:t>. Je to permutacija?</a:t>
            </a:r>
          </a:p>
          <a:p>
            <a:pPr marL="0" indent="0">
              <a:buNone/>
            </a:pPr>
            <a:endParaRPr lang="sl-SI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73148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Permutacija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600200"/>
            <a:ext cx="8856984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def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preveriPerm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sez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):</a:t>
            </a:r>
          </a:p>
          <a:p>
            <a:pPr marL="0" indent="0">
              <a:buNone/>
            </a:pP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"""</a:t>
            </a:r>
            <a:endParaRPr lang="sl-SI" sz="2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sl-SI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</a:t>
            </a: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Ali 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je 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sez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permutacija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števil</a:t>
            </a:r>
            <a:r>
              <a:rPr lang="sl-SI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/>
            </a:r>
            <a:br>
              <a:rPr lang="sl-SI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sl-SI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</a:t>
            </a: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od 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1 do </a:t>
            </a:r>
            <a:r>
              <a:rPr lang="en-US" sz="2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len</a:t>
            </a: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2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sez</a:t>
            </a: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r>
              <a:rPr lang="sl-SI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/>
            </a:r>
            <a:br>
              <a:rPr lang="sl-SI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sl-SI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"""</a:t>
            </a:r>
            <a:endParaRPr lang="en-US" sz="2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mno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= set(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sez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pPr marL="0" indent="0">
              <a:buNone/>
            </a:pP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   return 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mno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== set(range(1, 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len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sez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) + 1))</a:t>
            </a:r>
          </a:p>
        </p:txBody>
      </p:sp>
    </p:spTree>
    <p:extLst>
      <p:ext uri="{BB962C8B-B14F-4D97-AF65-F5344CB8AC3E}">
        <p14:creationId xmlns:p14="http://schemas.microsoft.com/office/powerpoint/2010/main" val="21919129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l-SI" dirty="0" smtClean="0"/>
              <a:t>Je [x, x, x, x, x] permutacija</a:t>
            </a:r>
            <a:br>
              <a:rPr lang="sl-SI" dirty="0" smtClean="0"/>
            </a:br>
            <a:r>
              <a:rPr lang="sl-SI" sz="3100" dirty="0" smtClean="0"/>
              <a:t>(vsi x so cela števila!)</a:t>
            </a:r>
            <a:r>
              <a:rPr lang="sl-SI" dirty="0" smtClean="0"/>
              <a:t>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 smtClean="0"/>
              <a:t>Neskončna zanka</a:t>
            </a:r>
          </a:p>
          <a:p>
            <a:r>
              <a:rPr lang="sl-SI" dirty="0" smtClean="0"/>
              <a:t>Preberemo vrstico, razbijemo in pretvorimo</a:t>
            </a:r>
          </a:p>
          <a:p>
            <a:pPr lvl="1"/>
            <a:r>
              <a:rPr lang="sl-SI" dirty="0"/>
              <a:t>m</a:t>
            </a:r>
            <a:r>
              <a:rPr lang="sl-SI" dirty="0" smtClean="0"/>
              <a:t>ap, </a:t>
            </a:r>
            <a:r>
              <a:rPr lang="sl-SI" dirty="0" err="1" smtClean="0"/>
              <a:t>int</a:t>
            </a:r>
            <a:r>
              <a:rPr lang="sl-SI" dirty="0" smtClean="0"/>
              <a:t>, list, input ...</a:t>
            </a:r>
          </a:p>
          <a:p>
            <a:pPr lvl="1"/>
            <a:r>
              <a:rPr lang="sl-SI" dirty="0" smtClean="0"/>
              <a:t>Seveda v varovalni mreži</a:t>
            </a:r>
          </a:p>
          <a:p>
            <a:pPr marL="0" indent="0">
              <a:buNone/>
            </a:pPr>
            <a:endParaRPr lang="sl-SI" dirty="0" smtClean="0"/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35896" y="3879882"/>
            <a:ext cx="4791075" cy="2543175"/>
          </a:xfrm>
          <a:prstGeom prst="rect">
            <a:avLst/>
          </a:prstGeom>
        </p:spPr>
      </p:pic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323528" y="4547725"/>
            <a:ext cx="3970785" cy="1165686"/>
          </a:xfrm>
          <a:prstGeom prst="rect">
            <a:avLst/>
          </a:prstGeom>
          <a:solidFill>
            <a:srgbClr val="F5F5F5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57132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l-SI" altLang="sl-SI" sz="12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# pretvori v cela števila</a:t>
            </a:r>
            <a:br>
              <a:rPr kumimoji="0" lang="sl-SI" altLang="sl-SI" sz="12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kumimoji="0" lang="sl-SI" altLang="sl-SI" sz="1200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sezSt</a:t>
            </a:r>
            <a:r>
              <a:rPr kumimoji="0" lang="sl-SI" altLang="sl-SI" sz="12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= list(map(</a:t>
            </a:r>
            <a:r>
              <a:rPr kumimoji="0" lang="sl-SI" altLang="sl-SI" sz="1200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kumimoji="0" lang="sl-SI" altLang="sl-SI" sz="12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kumimoji="0" lang="sl-SI" altLang="sl-SI" sz="1200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beri.split</a:t>
            </a:r>
            <a:r>
              <a:rPr kumimoji="0" lang="sl-SI" altLang="sl-SI" sz="12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()))</a:t>
            </a:r>
            <a:br>
              <a:rPr kumimoji="0" lang="sl-SI" altLang="sl-SI" sz="12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kumimoji="0" lang="sl-SI" altLang="sl-SI" sz="12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# ali je to permutacija</a:t>
            </a:r>
            <a:br>
              <a:rPr kumimoji="0" lang="sl-SI" altLang="sl-SI" sz="12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kumimoji="0" lang="sl-SI" altLang="sl-SI" sz="1200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if</a:t>
            </a:r>
            <a:r>
              <a:rPr kumimoji="0" lang="sl-SI" altLang="sl-SI" sz="12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kumimoji="0" lang="sl-SI" altLang="sl-SI" sz="1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n == len(</a:t>
            </a:r>
            <a:r>
              <a:rPr kumimoji="0" lang="sl-SI" altLang="sl-SI" sz="1200" b="1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sezSt</a:t>
            </a:r>
            <a:r>
              <a:rPr kumimoji="0" lang="sl-SI" altLang="sl-SI" sz="1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) and</a:t>
            </a:r>
            <a:r>
              <a:rPr kumimoji="0" lang="sl-SI" altLang="sl-SI" sz="12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kumimoji="0" lang="sl-SI" altLang="sl-SI" sz="1200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preveriPerm</a:t>
            </a:r>
            <a:r>
              <a:rPr kumimoji="0" lang="sl-SI" altLang="sl-SI" sz="12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kumimoji="0" lang="sl-SI" altLang="sl-SI" sz="1200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sezSt</a:t>
            </a:r>
            <a:r>
              <a:rPr kumimoji="0" lang="sl-SI" altLang="sl-SI" sz="12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):</a:t>
            </a:r>
            <a:br>
              <a:rPr kumimoji="0" lang="sl-SI" altLang="sl-SI" sz="12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kumimoji="0" lang="sl-SI" altLang="sl-SI" sz="12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     </a:t>
            </a:r>
            <a:r>
              <a:rPr kumimoji="0" lang="sl-SI" altLang="sl-SI" sz="1200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kumimoji="0" lang="sl-SI" altLang="sl-SI" sz="12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kumimoji="0" lang="sl-SI" altLang="sl-SI" sz="1200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sezSt</a:t>
            </a:r>
            <a:r>
              <a:rPr kumimoji="0" lang="sl-SI" altLang="sl-SI" sz="12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/>
            </a:r>
            <a:br>
              <a:rPr kumimoji="0" lang="sl-SI" altLang="sl-SI" sz="12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kumimoji="0" lang="sl-SI" altLang="sl-SI" sz="1200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raise</a:t>
            </a:r>
            <a:r>
              <a:rPr kumimoji="0" lang="sl-SI" altLang="sl-SI" sz="12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kumimoji="0" lang="sl-SI" altLang="sl-SI" sz="1200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Exception</a:t>
            </a:r>
            <a:r>
              <a:rPr kumimoji="0" lang="sl-SI" altLang="sl-SI" sz="12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('nepravilna permutacija')</a:t>
            </a:r>
            <a:r>
              <a:rPr kumimoji="0" lang="sl-SI" altLang="sl-SI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endParaRPr kumimoji="0" lang="sl-SI" altLang="sl-SI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31555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d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ef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vnesi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_permutacijo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(n)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Bo </a:t>
            </a:r>
            <a:r>
              <a:rPr lang="en-US" dirty="0" err="1" smtClean="0"/>
              <a:t>naša</a:t>
            </a:r>
            <a:r>
              <a:rPr lang="en-US" dirty="0" smtClean="0"/>
              <a:t> </a:t>
            </a:r>
            <a:r>
              <a:rPr lang="en-US" dirty="0" err="1" smtClean="0"/>
              <a:t>koda</a:t>
            </a:r>
            <a:r>
              <a:rPr lang="en-US" dirty="0" smtClean="0"/>
              <a:t> </a:t>
            </a:r>
            <a:r>
              <a:rPr lang="en-US" dirty="0" err="1" smtClean="0"/>
              <a:t>povsem</a:t>
            </a:r>
            <a:r>
              <a:rPr lang="en-US" dirty="0" smtClean="0"/>
              <a:t> v </a:t>
            </a:r>
            <a:r>
              <a:rPr lang="en-US" dirty="0" err="1" smtClean="0"/>
              <a:t>redu</a:t>
            </a:r>
            <a:r>
              <a:rPr lang="en-US" dirty="0" smtClean="0"/>
              <a:t>?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r>
              <a:rPr lang="en-US" dirty="0" err="1" smtClean="0"/>
              <a:t>Kaj</a:t>
            </a:r>
            <a:r>
              <a:rPr lang="en-US" dirty="0" smtClean="0"/>
              <a:t> </a:t>
            </a:r>
            <a:r>
              <a:rPr lang="en-US" dirty="0" err="1" smtClean="0"/>
              <a:t>točno</a:t>
            </a:r>
            <a:r>
              <a:rPr lang="en-US" dirty="0" smtClean="0"/>
              <a:t> </a:t>
            </a:r>
            <a:r>
              <a:rPr lang="en-US" dirty="0" err="1" smtClean="0"/>
              <a:t>preverja</a:t>
            </a:r>
            <a:r>
              <a:rPr lang="en-US" dirty="0" smtClean="0"/>
              <a:t>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preveriPerm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sezSt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r>
              <a:rPr lang="en-US" dirty="0" smtClean="0"/>
              <a:t>? </a:t>
            </a:r>
          </a:p>
          <a:p>
            <a:endParaRPr lang="sl-SI" dirty="0" smtClean="0"/>
          </a:p>
          <a:p>
            <a:pPr marL="0" indent="0">
              <a:buNone/>
            </a:pPr>
            <a:endParaRPr lang="sl-SI" dirty="0" smtClean="0"/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3608" y="2420888"/>
            <a:ext cx="4791075" cy="2543175"/>
          </a:xfrm>
          <a:prstGeom prst="rect">
            <a:avLst/>
          </a:prstGeom>
        </p:spPr>
      </p:pic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5175745" y="2852936"/>
            <a:ext cx="3970785" cy="1165686"/>
          </a:xfrm>
          <a:prstGeom prst="rect">
            <a:avLst/>
          </a:prstGeom>
          <a:solidFill>
            <a:srgbClr val="F5F5F5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57132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l-SI" altLang="sl-SI" sz="12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# pretvori v cela števila</a:t>
            </a:r>
            <a:br>
              <a:rPr kumimoji="0" lang="sl-SI" altLang="sl-SI" sz="12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kumimoji="0" lang="sl-SI" altLang="sl-SI" sz="1200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sezSt</a:t>
            </a:r>
            <a:r>
              <a:rPr kumimoji="0" lang="sl-SI" altLang="sl-SI" sz="12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= list(map(</a:t>
            </a:r>
            <a:r>
              <a:rPr kumimoji="0" lang="sl-SI" altLang="sl-SI" sz="1200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kumimoji="0" lang="sl-SI" altLang="sl-SI" sz="12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kumimoji="0" lang="sl-SI" altLang="sl-SI" sz="1200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beri.split</a:t>
            </a:r>
            <a:r>
              <a:rPr kumimoji="0" lang="sl-SI" altLang="sl-SI" sz="12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()))</a:t>
            </a:r>
            <a:br>
              <a:rPr kumimoji="0" lang="sl-SI" altLang="sl-SI" sz="12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kumimoji="0" lang="sl-SI" altLang="sl-SI" sz="12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# ali je to permutacija</a:t>
            </a:r>
            <a:br>
              <a:rPr kumimoji="0" lang="sl-SI" altLang="sl-SI" sz="12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kumimoji="0" lang="sl-SI" altLang="sl-SI" sz="1200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if</a:t>
            </a:r>
            <a:r>
              <a:rPr kumimoji="0" lang="sl-SI" altLang="sl-SI" sz="12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kumimoji="0" lang="sl-SI" altLang="sl-SI" sz="1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n == len(</a:t>
            </a:r>
            <a:r>
              <a:rPr kumimoji="0" lang="sl-SI" altLang="sl-SI" sz="1200" b="1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sezSt</a:t>
            </a:r>
            <a:r>
              <a:rPr kumimoji="0" lang="sl-SI" altLang="sl-SI" sz="1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) and</a:t>
            </a:r>
            <a:r>
              <a:rPr kumimoji="0" lang="sl-SI" altLang="sl-SI" sz="12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kumimoji="0" lang="sl-SI" altLang="sl-SI" sz="1200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preveriPerm</a:t>
            </a:r>
            <a:r>
              <a:rPr kumimoji="0" lang="sl-SI" altLang="sl-SI" sz="12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kumimoji="0" lang="sl-SI" altLang="sl-SI" sz="1200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sezSt</a:t>
            </a:r>
            <a:r>
              <a:rPr kumimoji="0" lang="sl-SI" altLang="sl-SI" sz="12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):</a:t>
            </a:r>
            <a:br>
              <a:rPr kumimoji="0" lang="sl-SI" altLang="sl-SI" sz="12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kumimoji="0" lang="sl-SI" altLang="sl-SI" sz="12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     </a:t>
            </a:r>
            <a:r>
              <a:rPr kumimoji="0" lang="sl-SI" altLang="sl-SI" sz="1200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kumimoji="0" lang="sl-SI" altLang="sl-SI" sz="12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kumimoji="0" lang="sl-SI" altLang="sl-SI" sz="1200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sezSt</a:t>
            </a:r>
            <a:r>
              <a:rPr kumimoji="0" lang="sl-SI" altLang="sl-SI" sz="12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/>
            </a:r>
            <a:br>
              <a:rPr kumimoji="0" lang="sl-SI" altLang="sl-SI" sz="12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kumimoji="0" lang="sl-SI" altLang="sl-SI" sz="1200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raise</a:t>
            </a:r>
            <a:r>
              <a:rPr kumimoji="0" lang="sl-SI" altLang="sl-SI" sz="12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kumimoji="0" lang="sl-SI" altLang="sl-SI" sz="1200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Exception</a:t>
            </a:r>
            <a:r>
              <a:rPr kumimoji="0" lang="sl-SI" altLang="sl-SI" sz="12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('nepravilna permutacija')</a:t>
            </a:r>
            <a:r>
              <a:rPr kumimoji="0" lang="sl-SI" altLang="sl-SI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endParaRPr kumimoji="0" lang="sl-SI" altLang="sl-SI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cxnSp>
        <p:nvCxnSpPr>
          <p:cNvPr id="7" name="Straight Arrow Connector 6"/>
          <p:cNvCxnSpPr/>
          <p:nvPr/>
        </p:nvCxnSpPr>
        <p:spPr>
          <a:xfrm flipH="1">
            <a:off x="3995936" y="3573016"/>
            <a:ext cx="1179810" cy="216024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003995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dirty="0" smtClean="0"/>
              <a:t>Testiranje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sl-SI" dirty="0" smtClean="0"/>
              <a:t>Pogosto takrat, ko napišemo funkcijo, hočemo na isto datoteko dodati še testni program</a:t>
            </a:r>
          </a:p>
          <a:p>
            <a:pPr marL="0" indent="0">
              <a:buNone/>
            </a:pPr>
            <a:endParaRPr lang="sl-SI" dirty="0"/>
          </a:p>
        </p:txBody>
      </p:sp>
      <p:sp>
        <p:nvSpPr>
          <p:cNvPr id="4" name="Rectangle 3"/>
          <p:cNvSpPr/>
          <p:nvPr/>
        </p:nvSpPr>
        <p:spPr>
          <a:xfrm>
            <a:off x="323528" y="3212976"/>
            <a:ext cx="8496944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# 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testiranje</a:t>
            </a:r>
            <a:endParaRPr lang="en-US" sz="2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sz="2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2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dalje</a:t>
            </a: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= 'da'</a:t>
            </a:r>
          </a:p>
          <a:p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while 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dalje.lower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() == 'da':</a:t>
            </a:r>
          </a:p>
          <a:p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perm = 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vnosPermutacije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</a:p>
          <a:p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print('To je 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permutacija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: ', perm)</a:t>
            </a:r>
          </a:p>
          <a:p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dalje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= input('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dalje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(da/NE): ')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881428" y="3863181"/>
            <a:ext cx="1872208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sl-SI" dirty="0"/>
              <a:t>p</a:t>
            </a:r>
            <a:r>
              <a:rPr lang="sl-SI" dirty="0" smtClean="0"/>
              <a:t>ermutacija_</a:t>
            </a:r>
            <a:r>
              <a:rPr lang="sl-SI" dirty="0" err="1" smtClean="0"/>
              <a:t>1.py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78460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504" y="116632"/>
            <a:ext cx="7128792" cy="672958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103440" y="4869160"/>
            <a:ext cx="5040560" cy="46166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permutacija_samostojno.py</a:t>
            </a:r>
            <a:endParaRPr lang="sl-SI" sz="2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453878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14&quot;&gt;&lt;property id=&quot;20148&quot; value=&quot;5&quot;/&gt;&lt;property id=&quot;20300&quot; value=&quot;Slide 1 - &amp;quot;Pogostost &amp;quot;&quot;/&gt;&lt;property id=&quot;20307&quot; value=&quot;266&quot;/&gt;&lt;/object&gt;&lt;object type=&quot;3&quot; unique_id=&quot;10015&quot;&gt;&lt;property id=&quot;20148&quot; value=&quot;5&quot;/&gt;&lt;property id=&quot;20300&quot; value=&quot;Slide 2 - &amp;quot;Rešitev s seznamom&amp;quot;&quot;/&gt;&lt;property id=&quot;20307&quot; value=&quot;267&quot;/&gt;&lt;/object&gt;&lt;object type=&quot;3&quot; unique_id=&quot;10017&quot;&gt;&lt;property id=&quot;20148&quot; value=&quot;5&quot;/&gt;&lt;property id=&quot;20300&quot; value=&quot;Slide 7 - &amp;quot;S slovarjem smo to naredili takole&amp;quot;&quot;/&gt;&lt;property id=&quot;20307&quot; value=&quot;270&quot;/&gt;&lt;/object&gt;&lt;object type=&quot;3&quot; unique_id=&quot;10018&quot;&gt;&lt;property id=&quot;20148&quot; value=&quot;5&quot;/&gt;&lt;property id=&quot;20300&quot; value=&quot;Slide 8 - &amp;quot;A gre še lažje&amp;quot;&quot;/&gt;&lt;property id=&quot;20307&quot; value=&quot;269&quot;/&gt;&lt;/object&gt;&lt;object type=&quot;3&quot; unique_id=&quot;10723&quot;&gt;&lt;property id=&quot;20148&quot; value=&quot;5&quot;/&gt;&lt;property id=&quot;20300&quot; value=&quot;Slide 4 - &amp;quot;Mimogrede&amp;quot;&quot;/&gt;&lt;property id=&quot;20307&quot; value=&quot;284&quot;/&gt;&lt;/object&gt;&lt;object type=&quot;3&quot; unique_id=&quot;10724&quot;&gt;&lt;property id=&quot;20148&quot; value=&quot;5&quot;/&gt;&lt;property id=&quot;20300&quot; value=&quot;Slide 3 - &amp;quot;Testiranje&amp;quot;&quot;/&gt;&lt;property id=&quot;20307&quot; value=&quot;281&quot;/&gt;&lt;/object&gt;&lt;object type=&quot;3&quot; unique_id=&quot;10725&quot;&gt;&lt;property id=&quot;20148&quot; value=&quot;5&quot;/&gt;&lt;property id=&quot;20300&quot; value=&quot;Slide 5 - &amp;quot;__name__, __main__&amp;quot;&quot;/&gt;&lt;property id=&quot;20307&quot; value=&quot;282&quot;/&gt;&lt;/object&gt;&lt;object type=&quot;3&quot; unique_id=&quot;10726&quot;&gt;&lt;property id=&quot;20148&quot; value=&quot;5&quot;/&gt;&lt;property id=&quot;20300&quot; value=&quot;Slide 6 - &amp;quot;Nazaj na zgled&amp;quot;&quot;/&gt;&lt;property id=&quot;20307&quot; value=&quot;283&quot;/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430</TotalTime>
  <Words>428</Words>
  <Application>Microsoft Office PowerPoint</Application>
  <PresentationFormat>On-screen Show (4:3)</PresentationFormat>
  <Paragraphs>88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2" baseType="lpstr">
      <vt:lpstr>Arial</vt:lpstr>
      <vt:lpstr>Calibri</vt:lpstr>
      <vt:lpstr>Courier New</vt:lpstr>
      <vt:lpstr>Office Theme</vt:lpstr>
      <vt:lpstr>testiranje, import, __name__, __main__ </vt:lpstr>
      <vt:lpstr>Permutacije</vt:lpstr>
      <vt:lpstr>Kako?</vt:lpstr>
      <vt:lpstr>Je [x, x, x, x, x] permutacija (vsi x so cela števila!)?</vt:lpstr>
      <vt:lpstr>Permutacija</vt:lpstr>
      <vt:lpstr>Je [x, x, x, x, x] permutacija (vsi x so cela števila!)?</vt:lpstr>
      <vt:lpstr>def vnesi_permutacijo(n)</vt:lpstr>
      <vt:lpstr>Testiranje</vt:lpstr>
      <vt:lpstr>PowerPoint Presentation</vt:lpstr>
      <vt:lpstr> Nize izpiši glede na s permutacijo določenim vrstnim redom </vt:lpstr>
      <vt:lpstr>Nov problem</vt:lpstr>
      <vt:lpstr>Vrstni red </vt:lpstr>
      <vt:lpstr>PowerPoint Presentation</vt:lpstr>
      <vt:lpstr>Testno okolje dela "zgago"</vt:lpstr>
      <vt:lpstr>__name__ == '__main__'</vt:lpstr>
      <vt:lpstr>Popravek</vt:lpstr>
      <vt:lpstr>__name__, __main__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Slovarji</dc:title>
  <dc:creator>Lokar, Matija</dc:creator>
  <cp:lastModifiedBy>Matija Lokar</cp:lastModifiedBy>
  <cp:revision>46</cp:revision>
  <dcterms:created xsi:type="dcterms:W3CDTF">2012-12-14T09:21:29Z</dcterms:created>
  <dcterms:modified xsi:type="dcterms:W3CDTF">2021-04-07T06:39:18Z</dcterms:modified>
</cp:coreProperties>
</file>