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25" d="100"/>
          <a:sy n="125" d="100"/>
        </p:scale>
        <p:origin x="64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12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26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8260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4231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70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8672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6196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88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49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621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7466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644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45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Tabele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Operacije, metode, funkcije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5687144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znižaj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ivo(tab_št)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Dana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je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tabela tabel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števil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Vrnemo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tabelo,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ki vsebuje le števila.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[[12,6],[5],[7,8,9]] --&gt; [12, 6, 5, 7, 8, 9]]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raz_tab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[]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ind = 0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while ind &lt;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len(tab_št)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# dodamo vse posamezne elemente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tabele tab_št[ind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0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&lt;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len(tab_št[ind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]) : </a:t>
            </a:r>
            <a:r>
              <a:rPr lang="sl-SI" sz="1050" dirty="0">
                <a:latin typeface="Courier New" pitchFamily="49" charset="0"/>
                <a:cs typeface="Courier New" pitchFamily="49" charset="0"/>
              </a:rPr>
              <a:t># po vseh elementih "notr." seznama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el 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tab_št[ind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][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raz_tab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raz_tab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+ [el]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+ 1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# dodali smo vse elemente "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notranje" tabele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ind = ind + 1 # po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zunanji tabeli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naprej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raz_tab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769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5687144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znižaj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_n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ivo(tab_št)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Dana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je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tabela tabel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števil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Vrnemo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tabelo,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ki vsebuje le števila.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[[12,6],[5],[7,8,9]] --&gt; [12, 6, 5, 7, 8, 9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z_tab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[]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ind = 0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while ind &lt;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len(tab_št)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# dodamo vse posamezne elemente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tabele tab_št[ind]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rez_tab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rez_tab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tab_št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dodali smo vse elemente "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notranje" tabele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ind = ind + 1 # po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zunanji tabeli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naprej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z_tab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5387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 pa  ;-)))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07846" cy="435133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[item for items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items]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itertools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import chain</a:t>
            </a:r>
          </a:p>
          <a:p>
            <a:pPr marL="3429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list(chain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(*tab))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itertools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import chain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chain.from_iterable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sum(tab,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pPr marL="457200" indent="-457200">
              <a:buFont typeface="+mj-lt"/>
              <a:buAutoNum type="arabicPeriod" startAt="4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reduce(lambda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operator</a:t>
            </a:r>
          </a:p>
          <a:p>
            <a:pPr marL="342900" lvl="1" indent="0">
              <a:buNone/>
            </a:pP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novaT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= reduce(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operator.add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tab)</a:t>
            </a:r>
            <a:endParaRPr lang="sl-SI" sz="2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937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moram</a:t>
            </a:r>
            <a:r>
              <a:rPr lang="en-US" dirty="0" smtClean="0"/>
              <a:t> </a:t>
            </a:r>
            <a:r>
              <a:rPr lang="en-US" dirty="0" err="1" smtClean="0"/>
              <a:t>torej</a:t>
            </a:r>
            <a:r>
              <a:rPr lang="en-US" dirty="0" smtClean="0"/>
              <a:t> </a:t>
            </a:r>
            <a:r>
              <a:rPr lang="en-US" dirty="0" err="1" smtClean="0"/>
              <a:t>znati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Dostop</a:t>
            </a:r>
            <a:r>
              <a:rPr lang="en-US" dirty="0" smtClean="0"/>
              <a:t>: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Dolžina</a:t>
            </a:r>
            <a:r>
              <a:rPr lang="en-US" dirty="0" smtClean="0"/>
              <a:t>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ab1 +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tab2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ab1 +[x]</a:t>
            </a:r>
            <a:r>
              <a:rPr lang="en-US" dirty="0" smtClean="0"/>
              <a:t> oz.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tab1.append(x)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Sprehod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vseh</a:t>
            </a:r>
            <a:r>
              <a:rPr lang="en-US" dirty="0" smtClean="0"/>
              <a:t> </a:t>
            </a:r>
            <a:r>
              <a:rPr lang="en-US" dirty="0" err="1" smtClean="0"/>
              <a:t>elementih</a:t>
            </a:r>
            <a:r>
              <a:rPr lang="en-US" dirty="0" smtClean="0"/>
              <a:t> </a:t>
            </a:r>
            <a:r>
              <a:rPr lang="en-US" smtClean="0"/>
              <a:t>tabele:</a:t>
            </a:r>
            <a:endParaRPr lang="en-US" dirty="0" smtClean="0"/>
          </a:p>
          <a:p>
            <a:pPr marL="342900" lvl="1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(tab):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x = tab[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392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Tabela: izpis, dolžina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Zaporedje podatkov med []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padavine = [12, 24, 35, 5, 7, 8]</a:t>
            </a:r>
          </a:p>
          <a:p>
            <a:r>
              <a:rPr lang="sl-SI" dirty="0" smtClean="0"/>
              <a:t>Prazna tabela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jazSemPrazen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[]</a:t>
            </a:r>
          </a:p>
          <a:p>
            <a:r>
              <a:rPr lang="sl-SI" dirty="0" smtClean="0"/>
              <a:t>Izpis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(padavine)</a:t>
            </a:r>
          </a:p>
          <a:p>
            <a:r>
              <a:rPr lang="sl-SI" dirty="0" smtClean="0"/>
              <a:t>Dolžina tabele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len(padavine)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47989"/>
          <a:stretch>
            <a:fillRect/>
          </a:stretch>
        </p:blipFill>
        <p:spPr bwMode="auto">
          <a:xfrm>
            <a:off x="4143372" y="3500438"/>
            <a:ext cx="4548196" cy="248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Dostop do elementov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padavine[1]</a:t>
            </a:r>
          </a:p>
          <a:p>
            <a:r>
              <a:rPr lang="sl-SI" dirty="0" smtClean="0"/>
              <a:t>Indeksi: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0, 1, 2, …, len(padavine) – 1</a:t>
            </a:r>
          </a:p>
          <a:p>
            <a:pPr lvl="1"/>
            <a:r>
              <a:rPr lang="sl-SI" dirty="0" err="1" smtClean="0"/>
              <a:t>IndexError</a:t>
            </a:r>
            <a:endParaRPr lang="sl-SI" dirty="0" smtClean="0"/>
          </a:p>
          <a:p>
            <a:r>
              <a:rPr lang="sl-SI" dirty="0" smtClean="0"/>
              <a:t>Tabele lahko spreminjamo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žlahtniPlini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['helij',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noen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'argon', 'kripton',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xenon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'radon']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žlahtniPlini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[1] = 'neon'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žlahtniPlini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Seštevanje 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63830" cy="4351338"/>
          </a:xfrm>
        </p:spPr>
        <p:txBody>
          <a:bodyPr/>
          <a:lstStyle/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['pon', 'tor', 'sre', 'čet', 'pet']</a:t>
            </a:r>
          </a:p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delovniDneviŠPIRI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['sob']</a:t>
            </a:r>
          </a:p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delovniDneviŠPIRI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'sob'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58252" b="10541"/>
          <a:stretch>
            <a:fillRect/>
          </a:stretch>
        </p:blipFill>
        <p:spPr bwMode="auto">
          <a:xfrm>
            <a:off x="1990725" y="3501008"/>
            <a:ext cx="652462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Množenje 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blebetanje = ['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']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velikoBlebetanja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blebetanje * 5</a:t>
            </a:r>
          </a:p>
          <a:p>
            <a:r>
              <a:rPr lang="sl-SI" dirty="0" smtClean="0"/>
              <a:t>Dejansko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velikoBlebetanja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blebetanje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blebetanje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blebetanje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blebetanje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blebetanje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Tabela dolžine n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[0] * n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sezNizov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[''] * n</a:t>
            </a:r>
          </a:p>
          <a:p>
            <a:pPr lvl="1"/>
            <a:endParaRPr lang="sl-SI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Vgrajene funkcije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len</a:t>
            </a:r>
          </a:p>
          <a:p>
            <a:pPr lvl="1"/>
            <a:r>
              <a:rPr lang="sl-SI" dirty="0" smtClean="0"/>
              <a:t>dolžina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max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smtClean="0"/>
              <a:t>Največji element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min</a:t>
            </a:r>
          </a:p>
          <a:p>
            <a:pPr lvl="1"/>
            <a:r>
              <a:rPr lang="sl-SI" dirty="0" smtClean="0"/>
              <a:t>Najmanjši element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sum</a:t>
            </a:r>
          </a:p>
          <a:p>
            <a:pPr lvl="1"/>
            <a:r>
              <a:rPr lang="sl-SI" dirty="0" smtClean="0"/>
              <a:t>Vsota elementov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Vgrajene funkcije - zgledi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1">
              <a:spcBef>
                <a:spcPts val="750"/>
              </a:spcBef>
              <a:buClr>
                <a:schemeClr val="accent1"/>
              </a:buClr>
            </a:pPr>
            <a:r>
              <a:rPr lang="sl-SI" sz="2100" dirty="0" err="1">
                <a:latin typeface="Courier New" pitchFamily="49" charset="0"/>
                <a:cs typeface="Courier New" pitchFamily="49" charset="0"/>
              </a:rPr>
              <a:t>razpolovniČasiPlutonij</a:t>
            </a:r>
            <a:r>
              <a:rPr lang="sl-SI" sz="2100" dirty="0">
                <a:latin typeface="Courier New" pitchFamily="49" charset="0"/>
                <a:cs typeface="Courier New" pitchFamily="49" charset="0"/>
              </a:rPr>
              <a:t> = [87.74, 24110.0, 6537.0, 14.4, 376000.0]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razpolovniČasiPlutonij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376000.0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min(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razpolovniČasiPlutonij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14.4</a:t>
            </a:r>
            <a:endParaRPr lang="sl-SI" dirty="0" smtClean="0"/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tabelaTabel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[12, [1, 56]]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tabelaTabel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 t="78086"/>
          <a:stretch>
            <a:fillRect/>
          </a:stretch>
        </p:blipFill>
        <p:spPr bwMode="auto">
          <a:xfrm>
            <a:off x="3786182" y="5000636"/>
            <a:ext cx="5000660" cy="115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tabela.imeMetode</a:t>
            </a:r>
            <a:r>
              <a:rPr lang="sl-SI" dirty="0" smtClean="0"/>
              <a:t>(morebitni parametri)</a:t>
            </a:r>
          </a:p>
          <a:p>
            <a:r>
              <a:rPr lang="sl-SI" dirty="0" smtClean="0"/>
              <a:t>Metode spremenijo obstoječo tabelo!</a:t>
            </a:r>
          </a:p>
          <a:p>
            <a:pPr marL="547687" lvl="2" indent="-273050">
              <a:spcBef>
                <a:spcPts val="575"/>
              </a:spcBef>
              <a:buClr>
                <a:schemeClr val="accent1"/>
              </a:buClr>
            </a:pPr>
            <a:r>
              <a:rPr lang="sl-SI" dirty="0" smtClean="0"/>
              <a:t>no ja, večina ["vse" razen </a:t>
            </a:r>
            <a:r>
              <a:rPr lang="sl-SI" dirty="0" err="1" smtClean="0"/>
              <a:t>index</a:t>
            </a:r>
            <a:r>
              <a:rPr lang="sl-SI" dirty="0" smtClean="0"/>
              <a:t> in </a:t>
            </a:r>
            <a:r>
              <a:rPr lang="sl-SI" dirty="0" err="1" smtClean="0"/>
              <a:t>count</a:t>
            </a:r>
            <a:r>
              <a:rPr lang="sl-SI" dirty="0" smtClean="0"/>
              <a:t>]</a:t>
            </a:r>
          </a:p>
          <a:p>
            <a:r>
              <a:rPr lang="sl-SI" dirty="0" smtClean="0"/>
              <a:t>Lahko ne vračajo nobenega rezultata</a:t>
            </a:r>
          </a:p>
          <a:p>
            <a:endParaRPr lang="sl-SI" sz="1100" dirty="0" smtClean="0"/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&gt;&gt;&gt; seznam = [2, 34, 5, 67, 1, 2]</a:t>
            </a:r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&gt;&gt;&gt; seznam</a:t>
            </a:r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[2, 34, 5, 67, 1, 2]</a:t>
            </a:r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&gt;&gt;&gt; seznam.sort()</a:t>
            </a:r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&gt;&gt;&gt; seznam</a:t>
            </a:r>
          </a:p>
          <a:p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[1, 2, 2, 5, 34, 67]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Metode - tabela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a.pop</a:t>
            </a:r>
            <a:r>
              <a:rPr lang="sl-SI" sz="2400" b="1" dirty="0" smtClean="0"/>
              <a:t>(i)</a:t>
            </a:r>
            <a:r>
              <a:rPr lang="sl-SI" sz="2400" dirty="0" smtClean="0"/>
              <a:t> ... odstrani in vrne i-ti element tabele a</a:t>
            </a:r>
          </a:p>
          <a:p>
            <a:r>
              <a:rPr lang="sl-SI" sz="2400" b="1" dirty="0" err="1" smtClean="0"/>
              <a:t>a.pop</a:t>
            </a:r>
            <a:r>
              <a:rPr lang="sl-SI" sz="2400" b="1" dirty="0" smtClean="0"/>
              <a:t>()</a:t>
            </a:r>
            <a:r>
              <a:rPr lang="sl-SI" sz="2400" dirty="0" smtClean="0"/>
              <a:t> ... odstrani in vrne zadnji element </a:t>
            </a:r>
            <a:r>
              <a:rPr lang="sl-SI" sz="2400" dirty="0"/>
              <a:t>tabele </a:t>
            </a:r>
            <a:r>
              <a:rPr lang="sl-SI" sz="2400" dirty="0" smtClean="0"/>
              <a:t>a</a:t>
            </a:r>
          </a:p>
          <a:p>
            <a:r>
              <a:rPr lang="sl-SI" sz="2400" b="1" dirty="0" err="1" smtClean="0"/>
              <a:t>a.append</a:t>
            </a:r>
            <a:r>
              <a:rPr lang="sl-SI" sz="2400" b="1" dirty="0" smtClean="0"/>
              <a:t>(x)</a:t>
            </a:r>
            <a:r>
              <a:rPr lang="sl-SI" sz="2400" dirty="0" smtClean="0"/>
              <a:t> ... na konec </a:t>
            </a:r>
            <a:r>
              <a:rPr lang="sl-SI" sz="2400" dirty="0"/>
              <a:t>tabele </a:t>
            </a:r>
            <a:r>
              <a:rPr lang="sl-SI" sz="2400" dirty="0" smtClean="0"/>
              <a:t>a doda tabelo x</a:t>
            </a:r>
          </a:p>
          <a:p>
            <a:r>
              <a:rPr lang="sl-SI" sz="2400" b="1" dirty="0" err="1" smtClean="0"/>
              <a:t>a.extend</a:t>
            </a:r>
            <a:r>
              <a:rPr lang="sl-SI" sz="2400" b="1" dirty="0" smtClean="0"/>
              <a:t>(b)</a:t>
            </a:r>
            <a:r>
              <a:rPr lang="sl-SI" sz="2400" dirty="0" smtClean="0"/>
              <a:t> ... na konec </a:t>
            </a:r>
            <a:r>
              <a:rPr lang="sl-SI" sz="2400" dirty="0"/>
              <a:t>tabele </a:t>
            </a:r>
            <a:r>
              <a:rPr lang="sl-SI" sz="2400" dirty="0" smtClean="0"/>
              <a:t>a doda elemente </a:t>
            </a:r>
            <a:r>
              <a:rPr lang="sl-SI" sz="2400" dirty="0"/>
              <a:t>tabele </a:t>
            </a:r>
            <a:r>
              <a:rPr lang="sl-SI" sz="2400" dirty="0" smtClean="0"/>
              <a:t>b</a:t>
            </a:r>
          </a:p>
          <a:p>
            <a:r>
              <a:rPr lang="sl-SI" sz="2400" b="1" dirty="0" err="1" smtClean="0"/>
              <a:t>a.insert</a:t>
            </a:r>
            <a:r>
              <a:rPr lang="sl-SI" sz="2400" b="1" dirty="0" smtClean="0"/>
              <a:t>(i, x)</a:t>
            </a:r>
            <a:r>
              <a:rPr lang="sl-SI" sz="2400" dirty="0" smtClean="0"/>
              <a:t> ... element x vrine na i-to mesto v tabeli a</a:t>
            </a:r>
          </a:p>
          <a:p>
            <a:r>
              <a:rPr lang="sl-SI" sz="2400" b="1" dirty="0" err="1" smtClean="0"/>
              <a:t>a.remove</a:t>
            </a:r>
            <a:r>
              <a:rPr lang="sl-SI" sz="2400" b="1" dirty="0" smtClean="0"/>
              <a:t>(x)</a:t>
            </a:r>
            <a:r>
              <a:rPr lang="sl-SI" sz="2400" dirty="0" smtClean="0"/>
              <a:t> ... odstrani prvo pojavitev (z leve) elementa x</a:t>
            </a:r>
          </a:p>
          <a:p>
            <a:r>
              <a:rPr lang="sl-SI" sz="2400" b="1" dirty="0" err="1" smtClean="0"/>
              <a:t>a.index</a:t>
            </a:r>
            <a:r>
              <a:rPr lang="sl-SI" sz="2400" b="1" dirty="0" smtClean="0"/>
              <a:t>(x)</a:t>
            </a:r>
            <a:r>
              <a:rPr lang="sl-SI" sz="2400" dirty="0" smtClean="0"/>
              <a:t> ... vrne indeks, kjer se x prvič pojavi v tabeli a</a:t>
            </a:r>
          </a:p>
          <a:p>
            <a:r>
              <a:rPr lang="sl-SI" sz="2400" b="1" dirty="0" err="1" smtClean="0"/>
              <a:t>a.count</a:t>
            </a:r>
            <a:r>
              <a:rPr lang="sl-SI" sz="2400" b="1" dirty="0" smtClean="0"/>
              <a:t>(x)</a:t>
            </a:r>
            <a:r>
              <a:rPr lang="sl-SI" sz="2400" dirty="0" smtClean="0"/>
              <a:t> ... vrne koliko podatkov je v tabeli enakih x</a:t>
            </a:r>
          </a:p>
          <a:p>
            <a:r>
              <a:rPr lang="sl-SI" sz="2400" b="1" dirty="0" err="1" smtClean="0"/>
              <a:t>a.sort</a:t>
            </a:r>
            <a:r>
              <a:rPr lang="sl-SI" sz="2400" b="1" dirty="0" smtClean="0"/>
              <a:t>()</a:t>
            </a:r>
            <a:r>
              <a:rPr lang="sl-SI" sz="2400" dirty="0" smtClean="0"/>
              <a:t> ... uredi tabelo a</a:t>
            </a:r>
          </a:p>
          <a:p>
            <a:r>
              <a:rPr lang="sl-SI" sz="2400" b="1" dirty="0" err="1" smtClean="0"/>
              <a:t>a.reverse</a:t>
            </a:r>
            <a:r>
              <a:rPr lang="sl-SI" sz="2400" b="1" dirty="0" smtClean="0"/>
              <a:t>()</a:t>
            </a:r>
            <a:r>
              <a:rPr lang="sl-SI" sz="2400" dirty="0" smtClean="0"/>
              <a:t> ... obrne tabelo a</a:t>
            </a:r>
          </a:p>
          <a:p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6" name="TextBox 5"/>
          <p:cNvSpPr txBox="1"/>
          <p:nvPr/>
        </p:nvSpPr>
        <p:spPr>
          <a:xfrm>
            <a:off x="3635896" y="3501008"/>
            <a:ext cx="2448272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načeloma</a:t>
            </a:r>
            <a:r>
              <a:rPr lang="en-US" dirty="0" smtClean="0"/>
              <a:t> ne </a:t>
            </a:r>
            <a:r>
              <a:rPr lang="en-US" dirty="0" err="1" smtClean="0"/>
              <a:t>potrebujemo</a:t>
            </a:r>
            <a:r>
              <a:rPr lang="en-US" dirty="0" smtClean="0"/>
              <a:t> </a:t>
            </a:r>
            <a:r>
              <a:rPr lang="en-US" dirty="0" err="1" smtClean="0"/>
              <a:t>nobene</a:t>
            </a:r>
            <a:r>
              <a:rPr lang="en-US" dirty="0" smtClean="0"/>
              <a:t> …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793</Words>
  <Application>Microsoft Office PowerPoint</Application>
  <PresentationFormat>On-screen Show (4:3)</PresentationFormat>
  <Paragraphs>154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Times New Roman</vt:lpstr>
      <vt:lpstr>Verdana</vt:lpstr>
      <vt:lpstr>Office Theme</vt:lpstr>
      <vt:lpstr>Tabele</vt:lpstr>
      <vt:lpstr>Tabela: izpis, dolžina</vt:lpstr>
      <vt:lpstr>Dostop do elementov</vt:lpstr>
      <vt:lpstr>Seštevanje tabel</vt:lpstr>
      <vt:lpstr>Množenje tabel</vt:lpstr>
      <vt:lpstr>Vgrajene funkcije</vt:lpstr>
      <vt:lpstr>Vgrajene funkcije - zgledi</vt:lpstr>
      <vt:lpstr>Metode</vt:lpstr>
      <vt:lpstr>Metode - tabela</vt:lpstr>
      <vt:lpstr>PowerPoint Presentation</vt:lpstr>
      <vt:lpstr>PowerPoint Presentation</vt:lpstr>
      <vt:lpstr>Ali pa  ;-)))</vt:lpstr>
      <vt:lpstr>Kaj moram torej znati …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81</cp:revision>
  <dcterms:created xsi:type="dcterms:W3CDTF">2001-11-26T12:48:07Z</dcterms:created>
  <dcterms:modified xsi:type="dcterms:W3CDTF">2020-11-23T12:14:01Z</dcterms:modified>
</cp:coreProperties>
</file>