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4"/>
  </p:notesMasterIdLst>
  <p:sldIdLst>
    <p:sldId id="345" r:id="rId5"/>
    <p:sldId id="329" r:id="rId6"/>
    <p:sldId id="332" r:id="rId7"/>
    <p:sldId id="333" r:id="rId8"/>
    <p:sldId id="334" r:id="rId9"/>
    <p:sldId id="327" r:id="rId10"/>
    <p:sldId id="330" r:id="rId11"/>
    <p:sldId id="331" r:id="rId12"/>
    <p:sldId id="344" r:id="rId13"/>
  </p:sldIdLst>
  <p:sldSz cx="9144000" cy="6858000" type="screen4x3"/>
  <p:notesSz cx="6858000" cy="9144000"/>
  <p:custDataLst>
    <p:tags r:id="rId15"/>
  </p:custDataLst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124" y="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gs" Target="tags/tag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72F9A7-3CA7-415F-906D-91876525EA5D}" type="datetimeFigureOut">
              <a:rPr lang="sl-SI" smtClean="0"/>
              <a:pPr/>
              <a:t>19. 10. 2021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CBA5F8-DED8-4CBB-AF53-7CCDF813E2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811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C45E574-66F6-48C8-88C9-3EBBAB70F7D9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GB"/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2213" y="706438"/>
            <a:ext cx="4519612" cy="33893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1388" y="4378325"/>
            <a:ext cx="5019675" cy="40957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6102229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B393D-C7BB-4582-8AF5-FD96E3DEC692}" type="datetimeFigureOut">
              <a:rPr lang="sl-SI" smtClean="0"/>
              <a:pPr/>
              <a:t>19. 10. 2021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373EF-0162-47DE-A8DA-2CC70A5990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6110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B393D-C7BB-4582-8AF5-FD96E3DEC692}" type="datetimeFigureOut">
              <a:rPr lang="sl-SI" smtClean="0"/>
              <a:pPr/>
              <a:t>19. 10. 2021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373EF-0162-47DE-A8DA-2CC70A5990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7129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B393D-C7BB-4582-8AF5-FD96E3DEC692}" type="datetimeFigureOut">
              <a:rPr lang="sl-SI" smtClean="0"/>
              <a:pPr/>
              <a:t>19. 10. 2021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373EF-0162-47DE-A8DA-2CC70A5990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1249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B393D-C7BB-4582-8AF5-FD96E3DEC692}" type="datetimeFigureOut">
              <a:rPr lang="sl-SI" smtClean="0"/>
              <a:pPr/>
              <a:t>19. 10. 2021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373EF-0162-47DE-A8DA-2CC70A5990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01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B393D-C7BB-4582-8AF5-FD96E3DEC692}" type="datetimeFigureOut">
              <a:rPr lang="sl-SI" smtClean="0"/>
              <a:pPr/>
              <a:t>19. 10. 2021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373EF-0162-47DE-A8DA-2CC70A5990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2992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B393D-C7BB-4582-8AF5-FD96E3DEC692}" type="datetimeFigureOut">
              <a:rPr lang="sl-SI" smtClean="0"/>
              <a:pPr/>
              <a:t>19. 10. 2021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373EF-0162-47DE-A8DA-2CC70A5990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704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B393D-C7BB-4582-8AF5-FD96E3DEC692}" type="datetimeFigureOut">
              <a:rPr lang="sl-SI" smtClean="0"/>
              <a:pPr/>
              <a:t>19. 10. 2021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373EF-0162-47DE-A8DA-2CC70A5990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3754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B393D-C7BB-4582-8AF5-FD96E3DEC692}" type="datetimeFigureOut">
              <a:rPr lang="sl-SI" smtClean="0"/>
              <a:pPr/>
              <a:t>19. 10. 2021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373EF-0162-47DE-A8DA-2CC70A5990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649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B393D-C7BB-4582-8AF5-FD96E3DEC692}" type="datetimeFigureOut">
              <a:rPr lang="sl-SI" smtClean="0"/>
              <a:pPr/>
              <a:t>19. 10. 2021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373EF-0162-47DE-A8DA-2CC70A5990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51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B393D-C7BB-4582-8AF5-FD96E3DEC692}" type="datetimeFigureOut">
              <a:rPr lang="sl-SI" smtClean="0"/>
              <a:pPr/>
              <a:t>19. 10. 2021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373EF-0162-47DE-A8DA-2CC70A5990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943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B393D-C7BB-4582-8AF5-FD96E3DEC692}" type="datetimeFigureOut">
              <a:rPr lang="sl-SI" smtClean="0"/>
              <a:pPr/>
              <a:t>19. 10. 2021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373EF-0162-47DE-A8DA-2CC70A5990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5611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2B393D-C7BB-4582-8AF5-FD96E3DEC692}" type="datetimeFigureOut">
              <a:rPr lang="sl-SI" smtClean="0"/>
              <a:pPr/>
              <a:t>19. 10. 2021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A373EF-0162-47DE-A8DA-2CC70A5990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724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i.pinimg.com/564x/73/4b/8c/734b8c545b9a5f9019cf3099e08c3d9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32656"/>
            <a:ext cx="4457700" cy="445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8716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Kvaliteta računalniške kocke</a:t>
            </a:r>
            <a:endParaRPr lang="en-US" smtClean="0"/>
          </a:p>
        </p:txBody>
      </p:sp>
      <p:sp>
        <p:nvSpPr>
          <p:cNvPr id="28676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sl-SI" dirty="0" smtClean="0"/>
              <a:t>Zanima nas, koliko dobra je "računalniška kocka". V ta namen bomo računalniku naročili naj 6 000 000 krat vrže kocko in šteje, koliko je vrgel denimo 2 ali pa 6 pik. Če je kocka "poštena", se obe vrednosti ne smeta veliko razlikovati od 1 000 000.</a:t>
            </a:r>
          </a:p>
        </p:txBody>
      </p:sp>
      <p:sp>
        <p:nvSpPr>
          <p:cNvPr id="26625" name="Date Placeholder 3"/>
          <p:cNvSpPr>
            <a:spLocks noGrp="1"/>
          </p:cNvSpPr>
          <p:nvPr>
            <p:ph type="dt" sz="half" idx="10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sl-SI"/>
              <a:t>Matija Lokar, FMF</a:t>
            </a:r>
          </a:p>
        </p:txBody>
      </p:sp>
      <p:sp>
        <p:nvSpPr>
          <p:cNvPr id="26626" name="Footer Placeholder 4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2608882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En</a:t>
            </a:r>
            <a:r>
              <a:rPr lang="en-US" dirty="0" smtClean="0"/>
              <a:t> met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stevec2 = 0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stevec6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met =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kocka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 #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tista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fun. od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prej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 met == 2: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stevec2 = stevec2 + 1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if met ==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6: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stevec6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stevec6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+ 1</a:t>
            </a: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1" hangingPunct="1">
              <a:buNone/>
            </a:pP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6625" name="Date Placeholder 3"/>
          <p:cNvSpPr>
            <a:spLocks noGrp="1"/>
          </p:cNvSpPr>
          <p:nvPr>
            <p:ph type="dt" sz="half" idx="10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sl-SI"/>
              <a:t>Matija Lokar, FMF</a:t>
            </a:r>
          </a:p>
        </p:txBody>
      </p:sp>
      <p:sp>
        <p:nvSpPr>
          <p:cNvPr id="26626" name="Footer Placeholder 4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2487624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ponavljanje</a:t>
            </a:r>
            <a:endParaRPr lang="en-US" dirty="0" smtClean="0"/>
          </a:p>
        </p:txBody>
      </p:sp>
      <p:sp>
        <p:nvSpPr>
          <p:cNvPr id="2867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1" hangingPunct="1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1" hangingPunct="1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while _________ :</a:t>
            </a:r>
          </a:p>
          <a:p>
            <a:pPr marL="0" indent="0" eaLnBrk="1" hangingPunct="1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tisto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kar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ponavljamo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1" hangingPunct="1">
              <a:buNone/>
            </a:pP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6625" name="Date Placeholder 3"/>
          <p:cNvSpPr>
            <a:spLocks noGrp="1"/>
          </p:cNvSpPr>
          <p:nvPr>
            <p:ph type="dt" sz="half" idx="10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sl-SI"/>
              <a:t>Matija Lokar, FMF</a:t>
            </a:r>
          </a:p>
        </p:txBody>
      </p:sp>
      <p:sp>
        <p:nvSpPr>
          <p:cNvPr id="26626" name="Footer Placeholder 4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 smtClean="0"/>
          </a:p>
        </p:txBody>
      </p:sp>
      <p:sp>
        <p:nvSpPr>
          <p:cNvPr id="6" name="Rounded Rectangular Callout 5"/>
          <p:cNvSpPr/>
          <p:nvPr/>
        </p:nvSpPr>
        <p:spPr>
          <a:xfrm>
            <a:off x="4427984" y="4509120"/>
            <a:ext cx="4104456" cy="1440160"/>
          </a:xfrm>
          <a:prstGeom prst="wedgeRoundRectCallout">
            <a:avLst>
              <a:gd name="adj1" fmla="val -97260"/>
              <a:gd name="adj2" fmla="val -8936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Met </a:t>
            </a:r>
            <a:r>
              <a:rPr lang="en-US" sz="3200" dirty="0" err="1" smtClean="0"/>
              <a:t>kocke</a:t>
            </a:r>
            <a:r>
              <a:rPr lang="en-US" sz="3200" dirty="0" smtClean="0"/>
              <a:t>, </a:t>
            </a:r>
            <a:r>
              <a:rPr lang="en-US" sz="3200" dirty="0" err="1" smtClean="0"/>
              <a:t>povečanje</a:t>
            </a:r>
            <a:r>
              <a:rPr lang="en-US" sz="3200" dirty="0" smtClean="0"/>
              <a:t> </a:t>
            </a:r>
            <a:r>
              <a:rPr lang="en-US" sz="3200" dirty="0" err="1" smtClean="0"/>
              <a:t>ustreznega</a:t>
            </a:r>
            <a:r>
              <a:rPr lang="en-US" sz="3200" dirty="0" smtClean="0"/>
              <a:t> </a:t>
            </a:r>
            <a:r>
              <a:rPr lang="en-US" sz="3200" dirty="0" err="1" smtClean="0"/>
              <a:t>števca</a:t>
            </a:r>
            <a:endParaRPr lang="sl-SI" sz="3200" dirty="0"/>
          </a:p>
        </p:txBody>
      </p:sp>
    </p:spTree>
    <p:extLst>
      <p:ext uri="{BB962C8B-B14F-4D97-AF65-F5344CB8AC3E}">
        <p14:creationId xmlns:p14="http://schemas.microsoft.com/office/powerpoint/2010/main" val="3221574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6" grpId="1" build="p" bldLvl="5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ponavljanje</a:t>
            </a:r>
            <a:endParaRPr lang="en-US" dirty="0" smtClean="0"/>
          </a:p>
        </p:txBody>
      </p:sp>
      <p:sp>
        <p:nvSpPr>
          <p:cNvPr id="28676" name="Rectangle 3"/>
          <p:cNvSpPr>
            <a:spLocks noGrp="1" noChangeArrowheads="1"/>
          </p:cNvSpPr>
          <p:nvPr>
            <p:ph idx="1"/>
          </p:nvPr>
        </p:nvSpPr>
        <p:spPr>
          <a:xfrm>
            <a:off x="438625" y="589954"/>
            <a:ext cx="8507288" cy="4525963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1" hangingPunct="1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1" hangingPunct="1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while _________ :</a:t>
            </a:r>
          </a:p>
          <a:p>
            <a:pPr marL="0" indent="0" eaLnBrk="1" hangingPunct="1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tisto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kar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ponavljamo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1" hangingPunct="1">
              <a:buNone/>
            </a:pP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6625" name="Date Placeholder 3"/>
          <p:cNvSpPr>
            <a:spLocks noGrp="1"/>
          </p:cNvSpPr>
          <p:nvPr>
            <p:ph type="dt" sz="half" idx="10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sl-SI"/>
              <a:t>Matija Lokar, FMF</a:t>
            </a:r>
          </a:p>
        </p:txBody>
      </p:sp>
      <p:sp>
        <p:nvSpPr>
          <p:cNvPr id="26626" name="Footer Placeholder 4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 smtClean="0"/>
          </a:p>
        </p:txBody>
      </p:sp>
      <p:sp>
        <p:nvSpPr>
          <p:cNvPr id="2" name="Rounded Rectangle 1"/>
          <p:cNvSpPr/>
          <p:nvPr/>
        </p:nvSpPr>
        <p:spPr>
          <a:xfrm>
            <a:off x="1972072" y="1785826"/>
            <a:ext cx="2304256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/>
              <a:t>pogoj</a:t>
            </a:r>
            <a:endParaRPr lang="sl-SI" dirty="0"/>
          </a:p>
        </p:txBody>
      </p:sp>
      <p:sp>
        <p:nvSpPr>
          <p:cNvPr id="3" name="TextBox 2"/>
          <p:cNvSpPr txBox="1"/>
          <p:nvPr/>
        </p:nvSpPr>
        <p:spPr>
          <a:xfrm>
            <a:off x="1691680" y="3284984"/>
            <a:ext cx="6840760" cy="286232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dirty="0" err="1" smtClean="0"/>
              <a:t>reverimo</a:t>
            </a:r>
            <a:r>
              <a:rPr lang="en-US" dirty="0" smtClean="0"/>
              <a:t> </a:t>
            </a:r>
            <a:r>
              <a:rPr lang="en-US" dirty="0" err="1" smtClean="0"/>
              <a:t>pogoj</a:t>
            </a:r>
            <a:endParaRPr lang="en-US" dirty="0" smtClean="0"/>
          </a:p>
          <a:p>
            <a:r>
              <a:rPr lang="en-US" dirty="0" err="1" smtClean="0"/>
              <a:t>Če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je res </a:t>
            </a:r>
            <a:r>
              <a:rPr lang="en-US" dirty="0" smtClean="0"/>
              <a:t>(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 smtClean="0"/>
              <a:t>vrednost</a:t>
            </a:r>
            <a:r>
              <a:rPr lang="en-US" dirty="0" smtClean="0"/>
              <a:t> True), </a:t>
            </a:r>
            <a:r>
              <a:rPr lang="en-US" dirty="0" err="1" smtClean="0"/>
              <a:t>izvedemo</a:t>
            </a:r>
            <a:r>
              <a:rPr lang="en-US" dirty="0" smtClean="0"/>
              <a:t> "</a:t>
            </a:r>
            <a:r>
              <a:rPr lang="en-US" dirty="0" err="1" smtClean="0"/>
              <a:t>tisto</a:t>
            </a:r>
            <a:r>
              <a:rPr lang="en-US" dirty="0" smtClean="0"/>
              <a:t> </a:t>
            </a:r>
            <a:r>
              <a:rPr lang="en-US" dirty="0" err="1" smtClean="0"/>
              <a:t>kar</a:t>
            </a:r>
            <a:r>
              <a:rPr lang="en-US" dirty="0" smtClean="0"/>
              <a:t> </a:t>
            </a:r>
            <a:r>
              <a:rPr lang="en-US" dirty="0" err="1" smtClean="0"/>
              <a:t>ponavljamo</a:t>
            </a:r>
            <a:r>
              <a:rPr lang="en-US" dirty="0" smtClean="0"/>
              <a:t>"</a:t>
            </a:r>
          </a:p>
          <a:p>
            <a:r>
              <a:rPr lang="en-US" dirty="0" err="1" smtClean="0"/>
              <a:t>Ponovno</a:t>
            </a:r>
            <a:r>
              <a:rPr lang="en-US" dirty="0" smtClean="0"/>
              <a:t> </a:t>
            </a:r>
            <a:r>
              <a:rPr lang="en-US" dirty="0" err="1" smtClean="0"/>
              <a:t>preverimo</a:t>
            </a:r>
            <a:r>
              <a:rPr lang="en-US" dirty="0" smtClean="0"/>
              <a:t> </a:t>
            </a:r>
            <a:r>
              <a:rPr lang="en-US" dirty="0" err="1" smtClean="0"/>
              <a:t>pogoj</a:t>
            </a:r>
            <a:endParaRPr lang="en-US" dirty="0" smtClean="0"/>
          </a:p>
          <a:p>
            <a:r>
              <a:rPr lang="en-US" dirty="0" err="1"/>
              <a:t>Če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je res </a:t>
            </a:r>
            <a:r>
              <a:rPr lang="en-US" dirty="0"/>
              <a:t>(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vrednost</a:t>
            </a:r>
            <a:r>
              <a:rPr lang="en-US" dirty="0"/>
              <a:t> </a:t>
            </a:r>
            <a:r>
              <a:rPr lang="en-US" dirty="0" smtClean="0"/>
              <a:t>True), </a:t>
            </a:r>
            <a:r>
              <a:rPr lang="en-US" dirty="0" err="1" smtClean="0"/>
              <a:t>spet</a:t>
            </a:r>
            <a:r>
              <a:rPr lang="en-US" dirty="0" smtClean="0"/>
              <a:t> </a:t>
            </a:r>
            <a:r>
              <a:rPr lang="en-US" dirty="0" err="1" smtClean="0"/>
              <a:t>izvedemo</a:t>
            </a:r>
            <a:r>
              <a:rPr lang="en-US" dirty="0" smtClean="0"/>
              <a:t> </a:t>
            </a:r>
            <a:r>
              <a:rPr lang="en-US" dirty="0"/>
              <a:t>"</a:t>
            </a:r>
            <a:r>
              <a:rPr lang="en-US" dirty="0" err="1"/>
              <a:t>tisto</a:t>
            </a:r>
            <a:r>
              <a:rPr lang="en-US" dirty="0"/>
              <a:t> </a:t>
            </a:r>
            <a:r>
              <a:rPr lang="en-US" dirty="0" err="1"/>
              <a:t>kar</a:t>
            </a:r>
            <a:r>
              <a:rPr lang="en-US" dirty="0"/>
              <a:t> </a:t>
            </a:r>
            <a:r>
              <a:rPr lang="en-US" dirty="0" err="1"/>
              <a:t>ponavljamo</a:t>
            </a:r>
            <a:r>
              <a:rPr lang="en-US" dirty="0" smtClean="0"/>
              <a:t>"</a:t>
            </a:r>
          </a:p>
          <a:p>
            <a:r>
              <a:rPr lang="en-US" dirty="0" err="1"/>
              <a:t>Ponovno</a:t>
            </a:r>
            <a:r>
              <a:rPr lang="en-US" dirty="0"/>
              <a:t> </a:t>
            </a:r>
            <a:r>
              <a:rPr lang="en-US" dirty="0" err="1"/>
              <a:t>preverimo</a:t>
            </a:r>
            <a:r>
              <a:rPr lang="en-US" dirty="0"/>
              <a:t> </a:t>
            </a:r>
            <a:r>
              <a:rPr lang="en-US" dirty="0" err="1"/>
              <a:t>pogoj</a:t>
            </a:r>
            <a:endParaRPr lang="en-US" dirty="0"/>
          </a:p>
          <a:p>
            <a:r>
              <a:rPr lang="en-US" dirty="0" err="1"/>
              <a:t>Č</a:t>
            </a:r>
            <a:r>
              <a:rPr lang="en-US" dirty="0" err="1" smtClean="0"/>
              <a:t>e</a:t>
            </a:r>
            <a:r>
              <a:rPr lang="en-US" dirty="0" smtClean="0"/>
              <a:t> </a:t>
            </a:r>
            <a:r>
              <a:rPr lang="en-US" dirty="0">
                <a:solidFill>
                  <a:srgbClr val="FF0000"/>
                </a:solidFill>
              </a:rPr>
              <a:t>je res </a:t>
            </a:r>
            <a:r>
              <a:rPr lang="en-US" dirty="0"/>
              <a:t>(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vrednost</a:t>
            </a:r>
            <a:r>
              <a:rPr lang="en-US" dirty="0"/>
              <a:t> </a:t>
            </a:r>
            <a:r>
              <a:rPr lang="en-US" dirty="0" smtClean="0"/>
              <a:t>True), </a:t>
            </a:r>
            <a:r>
              <a:rPr lang="en-US" dirty="0" err="1"/>
              <a:t>izvedemo</a:t>
            </a:r>
            <a:r>
              <a:rPr lang="en-US" dirty="0"/>
              <a:t> "</a:t>
            </a:r>
            <a:r>
              <a:rPr lang="en-US" dirty="0" err="1"/>
              <a:t>tisto</a:t>
            </a:r>
            <a:r>
              <a:rPr lang="en-US" dirty="0"/>
              <a:t> </a:t>
            </a:r>
            <a:r>
              <a:rPr lang="en-US" dirty="0" err="1"/>
              <a:t>kar</a:t>
            </a:r>
            <a:r>
              <a:rPr lang="en-US" dirty="0"/>
              <a:t> </a:t>
            </a:r>
            <a:r>
              <a:rPr lang="en-US" dirty="0" err="1"/>
              <a:t>ponavljamo</a:t>
            </a:r>
            <a:r>
              <a:rPr lang="en-US" dirty="0"/>
              <a:t>"</a:t>
            </a:r>
          </a:p>
          <a:p>
            <a:r>
              <a:rPr lang="en-US" dirty="0" smtClean="0"/>
              <a:t>…</a:t>
            </a:r>
          </a:p>
          <a:p>
            <a:r>
              <a:rPr lang="en-US" dirty="0" err="1"/>
              <a:t>Ponovno</a:t>
            </a:r>
            <a:r>
              <a:rPr lang="en-US" dirty="0"/>
              <a:t> </a:t>
            </a:r>
            <a:r>
              <a:rPr lang="en-US" dirty="0" err="1"/>
              <a:t>preverimo</a:t>
            </a:r>
            <a:r>
              <a:rPr lang="en-US" dirty="0"/>
              <a:t> </a:t>
            </a:r>
            <a:r>
              <a:rPr lang="en-US" dirty="0" err="1"/>
              <a:t>pogoj</a:t>
            </a:r>
            <a:endParaRPr lang="en-US" dirty="0"/>
          </a:p>
          <a:p>
            <a:r>
              <a:rPr lang="en-US" dirty="0" err="1" smtClean="0"/>
              <a:t>Če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00B050"/>
                </a:solidFill>
              </a:rPr>
              <a:t>ni</a:t>
            </a:r>
            <a:r>
              <a:rPr lang="en-US" dirty="0" smtClean="0">
                <a:solidFill>
                  <a:srgbClr val="00B050"/>
                </a:solidFill>
              </a:rPr>
              <a:t> res</a:t>
            </a:r>
            <a:r>
              <a:rPr lang="en-US" dirty="0" smtClean="0"/>
              <a:t>, </a:t>
            </a:r>
            <a:r>
              <a:rPr lang="en-US" dirty="0" err="1" smtClean="0"/>
              <a:t>nadaljujemo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zanko</a:t>
            </a:r>
            <a:endParaRPr lang="en-US" dirty="0"/>
          </a:p>
          <a:p>
            <a:endParaRPr lang="sl-SI" dirty="0"/>
          </a:p>
        </p:txBody>
      </p:sp>
      <p:sp>
        <p:nvSpPr>
          <p:cNvPr id="4" name="TextBox 3"/>
          <p:cNvSpPr txBox="1"/>
          <p:nvPr/>
        </p:nvSpPr>
        <p:spPr>
          <a:xfrm>
            <a:off x="6588224" y="1604016"/>
            <a:ext cx="2440632" cy="147732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l-SI" dirty="0" smtClean="0"/>
              <a:t>Pogoj potem preverjamo, ko izvedemo vse v telesu zanke (to, kar ponavljamo)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052302" y="217309"/>
            <a:ext cx="2440632" cy="1200329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l-SI" dirty="0" smtClean="0"/>
              <a:t>Pogoj preverimo preden "vstopimo" v zanko</a:t>
            </a:r>
          </a:p>
          <a:p>
            <a:r>
              <a:rPr lang="sl-SI" dirty="0" smtClean="0"/>
              <a:t>[lahko "ponovimo" </a:t>
            </a:r>
            <a:r>
              <a:rPr lang="sl-SI" dirty="0" err="1" smtClean="0"/>
              <a:t>tdui</a:t>
            </a:r>
            <a:r>
              <a:rPr lang="sl-SI" dirty="0" smtClean="0"/>
              <a:t> </a:t>
            </a:r>
            <a:r>
              <a:rPr lang="sl-SI" dirty="0" err="1" smtClean="0"/>
              <a:t>ničkrat</a:t>
            </a:r>
            <a:r>
              <a:rPr lang="sl-SI" dirty="0" smtClean="0"/>
              <a:t>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8270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6" grpId="1" uiExpand="1" build="p" bldLvl="5"/>
      <p:bldP spid="2" grpId="0" animBg="1"/>
      <p:bldP spid="3" grpId="0" animBg="1"/>
      <p:bldP spid="4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w</a:t>
            </a:r>
            <a:r>
              <a:rPr lang="en-US" dirty="0" smtClean="0"/>
              <a:t>hile</a:t>
            </a:r>
            <a:r>
              <a:rPr lang="sl-SI" dirty="0" smtClean="0"/>
              <a:t> – shematski prikaz</a:t>
            </a:r>
            <a:endParaRPr lang="en-US" dirty="0" smtClean="0"/>
          </a:p>
        </p:txBody>
      </p:sp>
      <p:sp>
        <p:nvSpPr>
          <p:cNvPr id="1027" name="Date Placeholder 3"/>
          <p:cNvSpPr>
            <a:spLocks noGrp="1"/>
          </p:cNvSpPr>
          <p:nvPr>
            <p:ph type="dt" sz="half" idx="10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sl-SI"/>
              <a:t>Matija Lokar, FMF</a:t>
            </a:r>
          </a:p>
        </p:txBody>
      </p:sp>
      <p:sp>
        <p:nvSpPr>
          <p:cNvPr id="1028" name="Footer Placeholder 4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 smtClean="0"/>
          </a:p>
        </p:txBody>
      </p:sp>
      <p:grpSp>
        <p:nvGrpSpPr>
          <p:cNvPr id="1030" name="Group 7"/>
          <p:cNvGrpSpPr>
            <a:grpSpLocks/>
          </p:cNvGrpSpPr>
          <p:nvPr/>
        </p:nvGrpSpPr>
        <p:grpSpPr bwMode="auto">
          <a:xfrm>
            <a:off x="1403648" y="1772816"/>
            <a:ext cx="5857875" cy="3621088"/>
            <a:chOff x="1142976" y="2285992"/>
            <a:chExt cx="5857916" cy="3621088"/>
          </a:xfrm>
        </p:grpSpPr>
        <p:graphicFrame>
          <p:nvGraphicFramePr>
            <p:cNvPr id="1026" name="Object 4"/>
            <p:cNvGraphicFramePr>
              <a:graphicFrameLocks noChangeAspect="1"/>
            </p:cNvGraphicFramePr>
            <p:nvPr/>
          </p:nvGraphicFramePr>
          <p:xfrm>
            <a:off x="1142976" y="2428868"/>
            <a:ext cx="5857916" cy="34782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8" name="Document" r:id="rId4" imgW="3326699" imgH="2014555" progId="Word.Document.8">
                    <p:embed/>
                  </p:oleObj>
                </mc:Choice>
                <mc:Fallback>
                  <p:oleObj name="Document" r:id="rId4" imgW="3326699" imgH="2014555" progId="Word.Document.8">
                    <p:embed/>
                    <p:pic>
                      <p:nvPicPr>
                        <p:cNvPr id="1026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42976" y="2428868"/>
                          <a:ext cx="5857916" cy="34782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31" name="Line 5"/>
            <p:cNvSpPr>
              <a:spLocks noChangeShapeType="1"/>
            </p:cNvSpPr>
            <p:nvPr/>
          </p:nvSpPr>
          <p:spPr bwMode="auto">
            <a:xfrm>
              <a:off x="3143240" y="2285992"/>
              <a:ext cx="0" cy="12874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sl-SI"/>
            </a:p>
          </p:txBody>
        </p:sp>
      </p:grpSp>
    </p:spTree>
    <p:extLst>
      <p:ext uri="{BB962C8B-B14F-4D97-AF65-F5344CB8AC3E}">
        <p14:creationId xmlns:p14="http://schemas.microsoft.com/office/powerpoint/2010/main" val="417605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3000" smtClean="0"/>
              <a:t>Kvaliteta računalniške kocke : program</a:t>
            </a:r>
            <a:endParaRPr lang="en-US" sz="3000" smtClean="0"/>
          </a:p>
        </p:txBody>
      </p:sp>
      <p:sp>
        <p:nvSpPr>
          <p:cNvPr id="29700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sl-SI" sz="2200" dirty="0" err="1" smtClean="0">
                <a:latin typeface="Courier New" pitchFamily="49" charset="0"/>
              </a:rPr>
              <a:t>kateriMet</a:t>
            </a:r>
            <a:r>
              <a:rPr lang="sl-SI" sz="2200" dirty="0" smtClean="0">
                <a:latin typeface="Courier New" pitchFamily="49" charset="0"/>
              </a:rPr>
              <a:t> = 1</a:t>
            </a:r>
          </a:p>
          <a:p>
            <a:pPr eaLnBrk="1" hangingPunct="1">
              <a:buFont typeface="Wingdings" pitchFamily="2" charset="2"/>
              <a:buNone/>
            </a:pPr>
            <a:r>
              <a:rPr lang="sl-SI" sz="2200" dirty="0" smtClean="0">
                <a:latin typeface="Courier New" pitchFamily="49" charset="0"/>
              </a:rPr>
              <a:t>stevec2 = 0 # koliko</a:t>
            </a:r>
            <a:r>
              <a:rPr lang="en-US" sz="2200" dirty="0" smtClean="0">
                <a:latin typeface="Courier New" pitchFamily="49" charset="0"/>
              </a:rPr>
              <a:t>k</a:t>
            </a:r>
            <a:r>
              <a:rPr lang="sl-SI" sz="2200" dirty="0" err="1" smtClean="0">
                <a:latin typeface="Courier New" pitchFamily="49" charset="0"/>
              </a:rPr>
              <a:t>rat</a:t>
            </a:r>
            <a:r>
              <a:rPr lang="sl-SI" sz="2200" dirty="0" smtClean="0">
                <a:latin typeface="Courier New" pitchFamily="49" charset="0"/>
              </a:rPr>
              <a:t> smo vrgli 2</a:t>
            </a:r>
          </a:p>
          <a:p>
            <a:pPr eaLnBrk="1" hangingPunct="1">
              <a:buFont typeface="Wingdings" pitchFamily="2" charset="2"/>
              <a:buNone/>
            </a:pPr>
            <a:r>
              <a:rPr lang="sl-SI" sz="2200" dirty="0" smtClean="0">
                <a:latin typeface="Courier New" pitchFamily="49" charset="0"/>
              </a:rPr>
              <a:t>stevec6 = 0 # koliko</a:t>
            </a:r>
            <a:r>
              <a:rPr lang="en-US" sz="2200" dirty="0" smtClean="0">
                <a:latin typeface="Courier New" pitchFamily="49" charset="0"/>
              </a:rPr>
              <a:t>k</a:t>
            </a:r>
            <a:r>
              <a:rPr lang="sl-SI" sz="2200" dirty="0" err="1" smtClean="0">
                <a:latin typeface="Courier New" pitchFamily="49" charset="0"/>
              </a:rPr>
              <a:t>rat</a:t>
            </a:r>
            <a:r>
              <a:rPr lang="sl-SI" sz="2200" dirty="0" smtClean="0">
                <a:latin typeface="Courier New" pitchFamily="49" charset="0"/>
              </a:rPr>
              <a:t> smo vrgli 6</a:t>
            </a:r>
          </a:p>
          <a:p>
            <a:pPr eaLnBrk="1" hangingPunct="1">
              <a:buFont typeface="Wingdings" pitchFamily="2" charset="2"/>
              <a:buNone/>
            </a:pPr>
            <a:r>
              <a:rPr lang="sl-SI" sz="2200" dirty="0" err="1" smtClean="0">
                <a:latin typeface="Courier New" pitchFamily="49" charset="0"/>
              </a:rPr>
              <a:t>while</a:t>
            </a:r>
            <a:r>
              <a:rPr lang="sl-SI" sz="2200" dirty="0" smtClean="0">
                <a:latin typeface="Courier New" pitchFamily="49" charset="0"/>
              </a:rPr>
              <a:t> </a:t>
            </a:r>
            <a:r>
              <a:rPr lang="sl-SI" sz="2200" dirty="0" err="1" smtClean="0">
                <a:latin typeface="Courier New" pitchFamily="49" charset="0"/>
              </a:rPr>
              <a:t>kateriMet</a:t>
            </a:r>
            <a:r>
              <a:rPr lang="sl-SI" sz="2200" dirty="0" smtClean="0">
                <a:latin typeface="Courier New" pitchFamily="49" charset="0"/>
              </a:rPr>
              <a:t> &lt;= 6000000 :</a:t>
            </a:r>
          </a:p>
          <a:p>
            <a:pPr eaLnBrk="1" hangingPunct="1">
              <a:buFont typeface="Wingdings" pitchFamily="2" charset="2"/>
              <a:buNone/>
            </a:pPr>
            <a:r>
              <a:rPr lang="sl-SI" sz="2200" dirty="0" smtClean="0">
                <a:latin typeface="Courier New" pitchFamily="49" charset="0"/>
              </a:rPr>
              <a:t>   </a:t>
            </a:r>
            <a:r>
              <a:rPr lang="en-US" sz="2200" dirty="0" smtClean="0">
                <a:latin typeface="Courier New" pitchFamily="49" charset="0"/>
              </a:rPr>
              <a:t>met</a:t>
            </a:r>
            <a:r>
              <a:rPr lang="sl-SI" sz="2200" dirty="0" smtClean="0">
                <a:latin typeface="Courier New" pitchFamily="49" charset="0"/>
              </a:rPr>
              <a:t> = </a:t>
            </a:r>
            <a:r>
              <a:rPr lang="en-US" sz="2200" dirty="0" err="1" smtClean="0">
                <a:latin typeface="Courier New" pitchFamily="49" charset="0"/>
              </a:rPr>
              <a:t>kocka</a:t>
            </a:r>
            <a:r>
              <a:rPr lang="en-US" sz="2200" dirty="0" smtClean="0">
                <a:latin typeface="Courier New" pitchFamily="49" charset="0"/>
              </a:rPr>
              <a:t>()</a:t>
            </a:r>
            <a:endParaRPr lang="sl-SI" sz="2200" dirty="0" smtClean="0">
              <a:latin typeface="Courier New" pitchFamily="49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sl-SI" sz="2200" dirty="0" smtClean="0">
                <a:latin typeface="Courier New" pitchFamily="49" charset="0"/>
              </a:rPr>
              <a:t>   </a:t>
            </a:r>
            <a:r>
              <a:rPr lang="sl-SI" sz="2200" dirty="0" err="1" smtClean="0">
                <a:latin typeface="Courier New" pitchFamily="49" charset="0"/>
              </a:rPr>
              <a:t>if</a:t>
            </a:r>
            <a:r>
              <a:rPr lang="sl-SI" sz="2200" dirty="0" smtClean="0">
                <a:latin typeface="Courier New" pitchFamily="49" charset="0"/>
              </a:rPr>
              <a:t> (</a:t>
            </a:r>
            <a:r>
              <a:rPr lang="en-US" sz="2200" dirty="0" smtClean="0">
                <a:latin typeface="Courier New" pitchFamily="49" charset="0"/>
              </a:rPr>
              <a:t>met</a:t>
            </a:r>
            <a:r>
              <a:rPr lang="sl-SI" sz="2200" dirty="0" smtClean="0">
                <a:latin typeface="Courier New" pitchFamily="49" charset="0"/>
              </a:rPr>
              <a:t> == 2) :</a:t>
            </a:r>
          </a:p>
          <a:p>
            <a:pPr eaLnBrk="1" hangingPunct="1">
              <a:buFont typeface="Wingdings" pitchFamily="2" charset="2"/>
              <a:buNone/>
            </a:pPr>
            <a:r>
              <a:rPr lang="sl-SI" sz="2200" dirty="0" smtClean="0">
                <a:latin typeface="Courier New" pitchFamily="49" charset="0"/>
              </a:rPr>
              <a:t>     </a:t>
            </a:r>
            <a:r>
              <a:rPr lang="en-US" sz="2200" dirty="0" smtClean="0">
                <a:latin typeface="Courier New" pitchFamily="49" charset="0"/>
              </a:rPr>
              <a:t> </a:t>
            </a:r>
            <a:r>
              <a:rPr lang="sl-SI" sz="2200" dirty="0" smtClean="0">
                <a:latin typeface="Courier New" pitchFamily="49" charset="0"/>
              </a:rPr>
              <a:t>stevec2 = stevec2 + 1</a:t>
            </a:r>
          </a:p>
          <a:p>
            <a:pPr eaLnBrk="1" hangingPunct="1">
              <a:buFont typeface="Wingdings" pitchFamily="2" charset="2"/>
              <a:buNone/>
            </a:pPr>
            <a:r>
              <a:rPr lang="sl-SI" sz="2200" dirty="0" smtClean="0">
                <a:latin typeface="Courier New" pitchFamily="49" charset="0"/>
              </a:rPr>
              <a:t>   </a:t>
            </a:r>
            <a:r>
              <a:rPr lang="sl-SI" sz="2200" dirty="0" err="1" smtClean="0">
                <a:latin typeface="Courier New" pitchFamily="49" charset="0"/>
              </a:rPr>
              <a:t>if</a:t>
            </a:r>
            <a:r>
              <a:rPr lang="sl-SI" sz="2200" dirty="0" smtClean="0">
                <a:latin typeface="Courier New" pitchFamily="49" charset="0"/>
              </a:rPr>
              <a:t> (</a:t>
            </a:r>
            <a:r>
              <a:rPr lang="en-US" sz="2200" dirty="0" smtClean="0">
                <a:latin typeface="Courier New" pitchFamily="49" charset="0"/>
              </a:rPr>
              <a:t>met</a:t>
            </a:r>
            <a:r>
              <a:rPr lang="sl-SI" sz="2200" dirty="0" smtClean="0">
                <a:latin typeface="Courier New" pitchFamily="49" charset="0"/>
              </a:rPr>
              <a:t> == 6) :</a:t>
            </a:r>
          </a:p>
          <a:p>
            <a:pPr eaLnBrk="1" hangingPunct="1">
              <a:buFont typeface="Wingdings" pitchFamily="2" charset="2"/>
              <a:buNone/>
            </a:pPr>
            <a:r>
              <a:rPr lang="sl-SI" sz="2200" dirty="0" smtClean="0">
                <a:latin typeface="Courier New" pitchFamily="49" charset="0"/>
              </a:rPr>
              <a:t>    </a:t>
            </a:r>
            <a:r>
              <a:rPr lang="en-US" sz="2200" dirty="0" smtClean="0">
                <a:latin typeface="Courier New" pitchFamily="49" charset="0"/>
              </a:rPr>
              <a:t>  </a:t>
            </a:r>
            <a:r>
              <a:rPr lang="sl-SI" sz="2200" dirty="0" smtClean="0">
                <a:latin typeface="Courier New" pitchFamily="49" charset="0"/>
              </a:rPr>
              <a:t>stevec6 = stevec6 + 1</a:t>
            </a:r>
          </a:p>
          <a:p>
            <a:pPr eaLnBrk="1" hangingPunct="1">
              <a:buFont typeface="Wingdings" pitchFamily="2" charset="2"/>
              <a:buNone/>
            </a:pPr>
            <a:r>
              <a:rPr lang="sl-SI" sz="2200" dirty="0" smtClean="0">
                <a:latin typeface="Courier New" pitchFamily="49" charset="0"/>
              </a:rPr>
              <a:t>   </a:t>
            </a:r>
            <a:r>
              <a:rPr lang="sl-SI" sz="2200" dirty="0" err="1" smtClean="0">
                <a:latin typeface="Courier New" pitchFamily="49" charset="0"/>
              </a:rPr>
              <a:t>kateriMet</a:t>
            </a:r>
            <a:r>
              <a:rPr lang="sl-SI" sz="2200" dirty="0" smtClean="0">
                <a:latin typeface="Courier New" pitchFamily="49" charset="0"/>
              </a:rPr>
              <a:t> = </a:t>
            </a:r>
            <a:r>
              <a:rPr lang="sl-SI" sz="2200" dirty="0" err="1" smtClean="0">
                <a:latin typeface="Courier New" pitchFamily="49" charset="0"/>
              </a:rPr>
              <a:t>kateriMet</a:t>
            </a:r>
            <a:r>
              <a:rPr lang="sl-SI" sz="2200" dirty="0" smtClean="0">
                <a:latin typeface="Courier New" pitchFamily="49" charset="0"/>
              </a:rPr>
              <a:t> + 1 # nov met</a:t>
            </a:r>
          </a:p>
          <a:p>
            <a:pPr eaLnBrk="1" hangingPunct="1">
              <a:buFont typeface="Wingdings" pitchFamily="2" charset="2"/>
              <a:buNone/>
            </a:pPr>
            <a:r>
              <a:rPr lang="sl-SI" sz="2200" dirty="0" smtClean="0">
                <a:latin typeface="Courier New" pitchFamily="49" charset="0"/>
              </a:rPr>
              <a:t>  </a:t>
            </a:r>
            <a:endParaRPr lang="en-US" sz="2200" dirty="0" smtClean="0">
              <a:latin typeface="Courier New" pitchFamily="49" charset="0"/>
            </a:endParaRPr>
          </a:p>
        </p:txBody>
      </p:sp>
      <p:sp>
        <p:nvSpPr>
          <p:cNvPr id="27649" name="Date Placeholder 3"/>
          <p:cNvSpPr>
            <a:spLocks noGrp="1"/>
          </p:cNvSpPr>
          <p:nvPr>
            <p:ph type="dt" sz="half" idx="10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sl-SI"/>
              <a:t>Matija Lokar, FMF</a:t>
            </a:r>
          </a:p>
        </p:txBody>
      </p:sp>
      <p:sp>
        <p:nvSpPr>
          <p:cNvPr id="27650" name="Footer Placeholder 4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 smtClean="0"/>
          </a:p>
        </p:txBody>
      </p:sp>
      <p:sp>
        <p:nvSpPr>
          <p:cNvPr id="2" name="Rounded Rectangle 1"/>
          <p:cNvSpPr/>
          <p:nvPr/>
        </p:nvSpPr>
        <p:spPr>
          <a:xfrm>
            <a:off x="1043608" y="5229200"/>
            <a:ext cx="6120680" cy="504056"/>
          </a:xfrm>
          <a:prstGeom prst="roundRect">
            <a:avLst/>
          </a:prstGeom>
          <a:noFill/>
          <a:ln w="57150" cap="flat" cmpd="sng" algn="ctr">
            <a:solidFill>
              <a:schemeClr val="accent2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Rounded Rectangle 6"/>
          <p:cNvSpPr/>
          <p:nvPr/>
        </p:nvSpPr>
        <p:spPr>
          <a:xfrm>
            <a:off x="1524000" y="2708920"/>
            <a:ext cx="3768080" cy="576064"/>
          </a:xfrm>
          <a:prstGeom prst="roundRect">
            <a:avLst/>
          </a:prstGeom>
          <a:noFill/>
          <a:ln w="57150" cap="flat" cmpd="sng" algn="ctr">
            <a:solidFill>
              <a:schemeClr val="accent2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" name="Rounded Rectangle 7"/>
          <p:cNvSpPr/>
          <p:nvPr/>
        </p:nvSpPr>
        <p:spPr>
          <a:xfrm>
            <a:off x="457200" y="1448780"/>
            <a:ext cx="2386608" cy="576064"/>
          </a:xfrm>
          <a:prstGeom prst="roundRect">
            <a:avLst/>
          </a:prstGeom>
          <a:noFill/>
          <a:ln w="57150" cap="flat" cmpd="sng" algn="ctr">
            <a:solidFill>
              <a:schemeClr val="accent2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" name="Rounded Rectangle 2"/>
          <p:cNvSpPr/>
          <p:nvPr/>
        </p:nvSpPr>
        <p:spPr>
          <a:xfrm>
            <a:off x="6019800" y="3515171"/>
            <a:ext cx="2800672" cy="878533"/>
          </a:xfrm>
          <a:prstGeom prst="roundRect">
            <a:avLst/>
          </a:prstGeom>
          <a:solidFill>
            <a:srgbClr val="92D050"/>
          </a:solidFill>
          <a:ln w="57150" cap="flat" cmpd="sng" algn="ctr">
            <a:solidFill>
              <a:schemeClr val="accent2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accent2"/>
                </a:solidFill>
              </a:rPr>
              <a:t>KONTROLA PONAVLJANJA</a:t>
            </a:r>
            <a:endParaRPr lang="sl-SI" sz="2000" b="1" dirty="0">
              <a:solidFill>
                <a:schemeClr val="accent2"/>
              </a:solidFill>
            </a:endParaRPr>
          </a:p>
        </p:txBody>
      </p:sp>
      <p:cxnSp>
        <p:nvCxnSpPr>
          <p:cNvPr id="5" name="Straight Arrow Connector 4"/>
          <p:cNvCxnSpPr>
            <a:stCxn id="8" idx="3"/>
            <a:endCxn id="3" idx="1"/>
          </p:cNvCxnSpPr>
          <p:nvPr/>
        </p:nvCxnSpPr>
        <p:spPr>
          <a:xfrm>
            <a:off x="2843808" y="1736812"/>
            <a:ext cx="3175992" cy="2217626"/>
          </a:xfrm>
          <a:prstGeom prst="straightConnector1">
            <a:avLst/>
          </a:prstGeom>
          <a:noFill/>
          <a:ln w="9525" cap="flat" cmpd="sng" algn="ctr">
            <a:solidFill>
              <a:schemeClr val="accent2"/>
            </a:solidFill>
            <a:prstDash val="sysDash"/>
            <a:round/>
            <a:headEnd type="triangl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3155250" y="3284984"/>
            <a:ext cx="2784902" cy="669453"/>
          </a:xfrm>
          <a:prstGeom prst="straightConnector1">
            <a:avLst/>
          </a:prstGeom>
          <a:noFill/>
          <a:ln w="9525" cap="flat" cmpd="sng" algn="ctr">
            <a:solidFill>
              <a:schemeClr val="accent2"/>
            </a:solidFill>
            <a:prstDash val="sysDash"/>
            <a:round/>
            <a:headEnd type="triangl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3779912" y="3969060"/>
            <a:ext cx="2160240" cy="1260139"/>
          </a:xfrm>
          <a:prstGeom prst="straightConnector1">
            <a:avLst/>
          </a:prstGeom>
          <a:noFill/>
          <a:ln w="9525" cap="flat" cmpd="sng" algn="ctr">
            <a:solidFill>
              <a:schemeClr val="accent2"/>
            </a:solidFill>
            <a:prstDash val="sysDash"/>
            <a:round/>
            <a:headEnd type="triangl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</p:cxnSp>
    </p:spTree>
    <p:extLst>
      <p:ext uri="{BB962C8B-B14F-4D97-AF65-F5344CB8AC3E}">
        <p14:creationId xmlns:p14="http://schemas.microsoft.com/office/powerpoint/2010/main" val="1714487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8" grpId="0" animBg="1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Cel progam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/>
              <a:t>Sestavimo sedaj program, ki bo uporabnika vprašal, kolikokrat želi izvesti poskus</a:t>
            </a:r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r>
              <a:rPr lang="sl-SI" dirty="0" smtClean="0"/>
              <a:t>nato se bo poskus izvedel</a:t>
            </a:r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r>
              <a:rPr lang="sl-SI" dirty="0" smtClean="0"/>
              <a:t>in rezultati izpisali</a:t>
            </a:r>
          </a:p>
        </p:txBody>
      </p:sp>
    </p:spTree>
    <p:extLst>
      <p:ext uri="{BB962C8B-B14F-4D97-AF65-F5344CB8AC3E}">
        <p14:creationId xmlns:p14="http://schemas.microsoft.com/office/powerpoint/2010/main" val="2187734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Kaj pa funkcija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 smtClean="0"/>
              <a:t>Funkcija, ki prešteje, kolikokrat je v n metih padlo i pik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4105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Simulacije&amp;quot;&quot;/&gt;&lt;property id=&quot;20307&quot; value=&quot;297&quot;/&gt;&lt;/object&gt;&lt;object type=&quot;3&quot; unique_id=&quot;10004&quot;&gt;&lt;property id=&quot;20148&quot; value=&quot;5&quot;/&gt;&lt;property id=&quot;20300&quot; value=&quot;Slide 2 - &amp;quot;Simulacija meta kocke&amp;quot;&quot;/&gt;&lt;property id=&quot;20307&quot; value=&quot;316&quot;/&gt;&lt;/object&gt;&lt;object type=&quot;3&quot; unique_id=&quot;10005&quot;&gt;&lt;property id=&quot;20148&quot; value=&quot;5&quot;/&gt;&lt;property id=&quot;20300&quot; value=&quot;Slide 3 - &amp;quot;Naključna števila&amp;quot;&quot;/&gt;&lt;property id=&quot;20307&quot; value=&quot;298&quot;/&gt;&lt;/object&gt;&lt;object type=&quot;3&quot; unique_id=&quot;10006&quot;&gt;&lt;property id=&quot;20148&quot; value=&quot;5&quot;/&gt;&lt;property id=&quot;20300&quot; value=&quot;Slide 4 - &amp;quot;Naključna števila&amp;quot;&quot;/&gt;&lt;property id=&quot;20307&quot; value=&quot;304&quot;/&gt;&lt;/object&gt;&lt;object type=&quot;3&quot; unique_id=&quot;10007&quot;&gt;&lt;property id=&quot;20148&quot; value=&quot;5&quot;/&gt;&lt;property id=&quot;20300&quot; value=&quot;Slide 5 - &amp;quot;random.randint(a, b)&amp;quot;&quot;/&gt;&lt;property id=&quot;20307&quot; value=&quot;305&quot;/&gt;&lt;/object&gt;&lt;object type=&quot;3&quot; unique_id=&quot;10042&quot;&gt;&lt;property id=&quot;20148&quot; value=&quot;5&quot;/&gt;&lt;property id=&quot;20300&quot; value=&quot;Slide 6 - &amp;quot;random.shuffle() in random.choice()&amp;quot;&quot;/&gt;&lt;property id=&quot;20307&quot; value=&quot;317&quot;/&gt;&lt;/object&gt;&lt;object type=&quot;3&quot; unique_id=&quot;10043&quot;&gt;&lt;property id=&quot;20148&quot; value=&quot;5&quot;/&gt;&lt;property id=&quot;20300&quot; value=&quot;Slide 7 - &amp;quot;Kako pa dobiti anagram&amp;quot;&quot;/&gt;&lt;property id=&quot;20307&quot; value=&quot;318&quot;/&gt;&lt;/object&gt;&lt;/object&gt;&lt;object type=&quot;8&quot; unique_id=&quot;10034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48616D55D14F4AA13757E6A82672C0" ma:contentTypeVersion="9" ma:contentTypeDescription="Create a new document." ma:contentTypeScope="" ma:versionID="52b125942e0fbb2c077bcde49937d1d0">
  <xsd:schema xmlns:xsd="http://www.w3.org/2001/XMLSchema" xmlns:xs="http://www.w3.org/2001/XMLSchema" xmlns:p="http://schemas.microsoft.com/office/2006/metadata/properties" xmlns:ns3="b7f4e004-abe9-45a1-ae09-574555d5a044" targetNamespace="http://schemas.microsoft.com/office/2006/metadata/properties" ma:root="true" ma:fieldsID="646ef4eea5f49641dd621ff7cf009630" ns3:_="">
    <xsd:import namespace="b7f4e004-abe9-45a1-ae09-574555d5a04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f4e004-abe9-45a1-ae09-574555d5a04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67129F6-95DE-4AED-9DC5-E3982DAED27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f4e004-abe9-45a1-ae09-574555d5a0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4EBA592-6980-46C1-85E7-8A9F2DE838F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A3663BA-0501-4DA0-8031-62E7E3385FE7}">
  <ds:schemaRefs>
    <ds:schemaRef ds:uri="http://purl.org/dc/dcmitype/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http://schemas.microsoft.com/office/2006/documentManagement/types"/>
    <ds:schemaRef ds:uri="http://purl.org/dc/terms/"/>
    <ds:schemaRef ds:uri="b7f4e004-abe9-45a1-ae09-574555d5a044"/>
    <ds:schemaRef ds:uri="http://schemas.microsoft.com/office/2006/metadata/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556</TotalTime>
  <Words>362</Words>
  <Application>Microsoft Office PowerPoint</Application>
  <PresentationFormat>On-screen Show (4:3)</PresentationFormat>
  <Paragraphs>63</Paragraphs>
  <Slides>9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Courier New</vt:lpstr>
      <vt:lpstr>Wingdings</vt:lpstr>
      <vt:lpstr>Office Theme</vt:lpstr>
      <vt:lpstr>Document</vt:lpstr>
      <vt:lpstr>PowerPoint Presentation</vt:lpstr>
      <vt:lpstr>Kvaliteta računalniške kocke</vt:lpstr>
      <vt:lpstr>En met</vt:lpstr>
      <vt:lpstr>ponavljanje</vt:lpstr>
      <vt:lpstr>ponavljanje</vt:lpstr>
      <vt:lpstr>while – shematski prikaz</vt:lpstr>
      <vt:lpstr>Kvaliteta računalniške kocke : program</vt:lpstr>
      <vt:lpstr>Cel progam</vt:lpstr>
      <vt:lpstr>Kaj pa funkcija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Matija Lokar</dc:creator>
  <cp:lastModifiedBy>Matija Lokar</cp:lastModifiedBy>
  <cp:revision>73</cp:revision>
  <dcterms:created xsi:type="dcterms:W3CDTF">2009-10-14T11:33:25Z</dcterms:created>
  <dcterms:modified xsi:type="dcterms:W3CDTF">2021-10-19T12:01:38Z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0x010100CE48616D55D14F4AA13757E6A82672C0</vt:lpwstr>
  </property>
</Properties>
</file>