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6" r:id="rId3"/>
    <p:sldId id="288" r:id="rId4"/>
    <p:sldId id="292" r:id="rId5"/>
    <p:sldId id="290" r:id="rId6"/>
    <p:sldId id="289" r:id="rId7"/>
    <p:sldId id="304" r:id="rId8"/>
    <p:sldId id="285" r:id="rId9"/>
    <p:sldId id="296" r:id="rId10"/>
    <p:sldId id="297" r:id="rId11"/>
    <p:sldId id="291" r:id="rId12"/>
    <p:sldId id="293" r:id="rId13"/>
    <p:sldId id="298" r:id="rId14"/>
    <p:sldId id="299" r:id="rId15"/>
    <p:sldId id="300" r:id="rId16"/>
    <p:sldId id="301" r:id="rId17"/>
    <p:sldId id="302" r:id="rId18"/>
    <p:sldId id="303" r:id="rId19"/>
  </p:sldIdLst>
  <p:sldSz cx="9144000" cy="6858000" type="screen4x3"/>
  <p:notesSz cx="6858000" cy="9144000"/>
  <p:custDataLst>
    <p:tags r:id="rId20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324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822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715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137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48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932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160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87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119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96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416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150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F81BE-9735-4558-9C7A-CF9DAF796F5D}" type="datetimeFigureOut">
              <a:rPr lang="sl-SI" smtClean="0"/>
              <a:t>7. 04. 2021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3E890-03D4-4849-8B33-EE75C46EC66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487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uvozName.py" TargetMode="External"/><Relationship Id="rId7" Type="http://schemas.openxmlformats.org/officeDocument/2006/relationships/image" Target="../media/image13.png"/><Relationship Id="rId2" Type="http://schemas.openxmlformats.org/officeDocument/2006/relationships/hyperlink" Target="name.py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testiranje, import, __name__, __</a:t>
            </a:r>
            <a:r>
              <a:rPr lang="sl-SI" dirty="0" err="1"/>
              <a:t>main</a:t>
            </a:r>
            <a:r>
              <a:rPr lang="sl-SI" dirty="0"/>
              <a:t>__</a:t>
            </a:r>
            <a:br>
              <a:rPr lang="sl-SI" dirty="0"/>
            </a:b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928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 Nize izpiši glede na </a:t>
            </a:r>
            <a:r>
              <a:rPr lang="en-US" dirty="0"/>
              <a:t>s </a:t>
            </a:r>
            <a:r>
              <a:rPr lang="sl-SI" dirty="0"/>
              <a:t>permutacijo</a:t>
            </a:r>
            <a:r>
              <a:rPr lang="en-US" dirty="0"/>
              <a:t> </a:t>
            </a:r>
            <a:r>
              <a:rPr lang="en-US" dirty="0" err="1"/>
              <a:t>določenim</a:t>
            </a:r>
            <a:r>
              <a:rPr lang="en-US" dirty="0"/>
              <a:t> </a:t>
            </a:r>
            <a:r>
              <a:rPr lang="en-US" dirty="0" err="1"/>
              <a:t>vrstnim</a:t>
            </a:r>
            <a:r>
              <a:rPr lang="en-US" dirty="0"/>
              <a:t> </a:t>
            </a:r>
            <a:r>
              <a:rPr lang="en-US" dirty="0" err="1"/>
              <a:t>redom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733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Nov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Preberi tabelo nizov</a:t>
            </a:r>
          </a:p>
          <a:p>
            <a:r>
              <a:rPr lang="sl-SI" dirty="0" smtClean="0"/>
              <a:t>Nato preberi še v kakšnem vrstnem redu naj jih izpišemo</a:t>
            </a:r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892192"/>
            <a:ext cx="794060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5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Vrstni red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/>
          <a:lstStyle/>
          <a:p>
            <a:r>
              <a:rPr lang="sl-SI" dirty="0" smtClean="0"/>
              <a:t>Permutacija</a:t>
            </a:r>
          </a:p>
          <a:p>
            <a:r>
              <a:rPr lang="sl-SI" dirty="0" smtClean="0"/>
              <a:t>Torej uporabimo rešitev od prej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573016"/>
            <a:ext cx="769962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572" y="0"/>
            <a:ext cx="9138072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permutacija_samostojno import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vnosPermutacije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Nize izpiši glede na s permutacijo določenim vrstnim redom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tab_nizov = input('Vnesi nize, ločene s presledki: ').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koliko = len(tab_nizov)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('Določimo vrstni red!')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vrstni_red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vnosPermutacije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(koliko) # vnos vrstnega reda ...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in vrstni_red: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(tab_nizov[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- 1])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077072"/>
            <a:ext cx="8172450" cy="21050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879564" y="3346586"/>
            <a:ext cx="172819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IZVAJANJE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51214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Testno okolje dela "zgago"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Kaj pomeni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pr1.py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Izvedi vse ukaze na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pr1.py</a:t>
            </a:r>
            <a:r>
              <a:rPr lang="sl-SI" dirty="0" smtClean="0"/>
              <a:t>!</a:t>
            </a:r>
            <a:endParaRPr lang="en-US" dirty="0" smtClean="0"/>
          </a:p>
          <a:p>
            <a:r>
              <a:rPr lang="en-US" dirty="0" err="1" smtClean="0"/>
              <a:t>Mi</a:t>
            </a:r>
            <a:r>
              <a:rPr lang="en-US" dirty="0" smtClean="0"/>
              <a:t> </a:t>
            </a:r>
            <a:r>
              <a:rPr lang="en-US" dirty="0" err="1" smtClean="0"/>
              <a:t>želimo</a:t>
            </a:r>
            <a:r>
              <a:rPr lang="en-US" dirty="0" smtClean="0"/>
              <a:t> da se </a:t>
            </a:r>
            <a:r>
              <a:rPr lang="en-US" dirty="0" err="1" smtClean="0"/>
              <a:t>izvedejo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preveriPerm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…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vnosPermutacije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 = 5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</a:p>
          <a:p>
            <a:r>
              <a:rPr lang="en-US" dirty="0" err="1" smtClean="0"/>
              <a:t>Tole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dalje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'da'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dalje.lower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== 'da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…</a:t>
            </a:r>
          </a:p>
          <a:p>
            <a:r>
              <a:rPr lang="en-US" dirty="0"/>
              <a:t>p</a:t>
            </a:r>
            <a:r>
              <a:rPr lang="en-US" dirty="0" smtClean="0"/>
              <a:t>a ne!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8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628800"/>
            <a:ext cx="8343900" cy="46386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</a:t>
            </a:r>
            <a:r>
              <a:rPr lang="sl-SI" dirty="0"/>
              <a:t>name__ </a:t>
            </a:r>
            <a:r>
              <a:rPr lang="sl-SI" dirty="0" smtClean="0"/>
              <a:t>=</a:t>
            </a:r>
            <a:r>
              <a:rPr lang="en-US" dirty="0" smtClean="0"/>
              <a:t>=</a:t>
            </a:r>
            <a:r>
              <a:rPr lang="sl-SI" dirty="0" smtClean="0"/>
              <a:t> </a:t>
            </a:r>
            <a:r>
              <a:rPr lang="sl-SI" dirty="0"/>
              <a:t>'__</a:t>
            </a:r>
            <a:r>
              <a:rPr lang="sl-SI" dirty="0" err="1"/>
              <a:t>main</a:t>
            </a:r>
            <a:r>
              <a:rPr lang="sl-SI" dirty="0"/>
              <a:t>__'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2080" y="5589240"/>
            <a:ext cx="367240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permutacija_prav.py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Popravek</a:t>
            </a:r>
            <a:endParaRPr lang="sl-SI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32" y="1417638"/>
            <a:ext cx="5857875" cy="2295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920" y="3683819"/>
            <a:ext cx="172819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IZVAJANJE</a:t>
            </a:r>
            <a:endParaRPr lang="sl-SI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93096"/>
            <a:ext cx="837247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__name__, __</a:t>
            </a:r>
            <a:r>
              <a:rPr lang="sl-SI" dirty="0" err="1" smtClean="0"/>
              <a:t>main</a:t>
            </a:r>
            <a:r>
              <a:rPr lang="sl-SI" dirty="0" smtClean="0"/>
              <a:t>__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import dat</a:t>
            </a:r>
          </a:p>
          <a:p>
            <a:r>
              <a:rPr lang="sl-SI" dirty="0" smtClean="0"/>
              <a:t>Python prebere datoteko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dat.py</a:t>
            </a:r>
            <a:r>
              <a:rPr lang="sl-SI" dirty="0" smtClean="0"/>
              <a:t> s kodo in jo izvede</a:t>
            </a:r>
          </a:p>
          <a:p>
            <a:r>
              <a:rPr lang="sl-SI" dirty="0" smtClean="0"/>
              <a:t>A pred izvajanjem najprej nastavi nekaj posebnih spremenljivk</a:t>
            </a:r>
          </a:p>
          <a:p>
            <a:r>
              <a:rPr lang="sl-SI" dirty="0" smtClean="0"/>
              <a:t>Nas zanima tista z imenom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__name__</a:t>
            </a:r>
          </a:p>
          <a:p>
            <a:r>
              <a:rPr lang="sl-SI" dirty="0" smtClean="0"/>
              <a:t>Če je datoteka s kodo glavni program, potem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__name__ </a:t>
            </a:r>
            <a:r>
              <a:rPr lang="sl-SI" dirty="0" smtClean="0"/>
              <a:t>dobi vrednost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r>
              <a:rPr lang="sl-SI" dirty="0" smtClean="0"/>
              <a:t>Če pa je datoteka s kodo "uvožena" v drugo (z </a:t>
            </a:r>
            <a:r>
              <a:rPr lang="sl-SI" b="1" dirty="0" smtClean="0"/>
              <a:t>import</a:t>
            </a:r>
            <a:r>
              <a:rPr lang="sl-SI" dirty="0" smtClean="0"/>
              <a:t>), potem pa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__name__ </a:t>
            </a:r>
            <a:r>
              <a:rPr lang="sl-SI" dirty="0" smtClean="0"/>
              <a:t>postane enak imenu modula</a:t>
            </a:r>
          </a:p>
        </p:txBody>
      </p:sp>
    </p:spTree>
    <p:extLst>
      <p:ext uri="{BB962C8B-B14F-4D97-AF65-F5344CB8AC3E}">
        <p14:creationId xmlns:p14="http://schemas.microsoft.com/office/powerpoint/2010/main" val="38718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6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sl-SI" sz="2800" dirty="0" err="1">
                <a:hlinkClick r:id="rId2" action="ppaction://hlinkfile"/>
              </a:rPr>
              <a:t>name.py</a:t>
            </a:r>
            <a:endParaRPr lang="sl-SI" sz="2800" dirty="0"/>
          </a:p>
          <a:p>
            <a:pPr lvl="1"/>
            <a:r>
              <a:rPr lang="sl-SI" sz="2800" dirty="0" err="1">
                <a:hlinkClick r:id="rId3" action="ppaction://hlinkfile"/>
              </a:rPr>
              <a:t>uvozName.py</a:t>
            </a:r>
            <a:endParaRPr lang="sl-SI" sz="2800" dirty="0"/>
          </a:p>
          <a:p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824" y="191715"/>
            <a:ext cx="5686425" cy="1666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132856"/>
            <a:ext cx="4076700" cy="990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9058" y="3573016"/>
            <a:ext cx="5705475" cy="1304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0674" y="5157192"/>
            <a:ext cx="382905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9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Permutacije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Sestavimo funkcijo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vnosPermutacije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/>
              <a:t>, ki "gnjavi uporabnika", dokler ne vnese permutacije števil od 1 do 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645024"/>
            <a:ext cx="89058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Zanka</a:t>
            </a:r>
          </a:p>
          <a:p>
            <a:r>
              <a:rPr lang="sl-SI" dirty="0" smtClean="0"/>
              <a:t>Preberemo vrstico, razbijemo in pretvorimo</a:t>
            </a:r>
          </a:p>
          <a:p>
            <a:r>
              <a:rPr lang="sl-SI" dirty="0" smtClean="0"/>
              <a:t>Imamo tabelo podatkov tipa </a:t>
            </a:r>
            <a:r>
              <a:rPr lang="sl-SI" dirty="0" err="1" smtClean="0"/>
              <a:t>int</a:t>
            </a:r>
            <a:r>
              <a:rPr lang="sl-SI" dirty="0" smtClean="0"/>
              <a:t>. Je to permutacija?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3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Je [x, x, x, x, x] permutacija</a:t>
            </a:r>
            <a:br>
              <a:rPr lang="sl-SI" dirty="0" smtClean="0"/>
            </a:br>
            <a:r>
              <a:rPr lang="sl-SI" sz="3100" dirty="0" smtClean="0"/>
              <a:t>(vsi x so cela števila!)</a:t>
            </a:r>
            <a:r>
              <a:rPr lang="sl-SI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Imamo tabelo podatkov tipa </a:t>
            </a:r>
            <a:r>
              <a:rPr lang="sl-SI" dirty="0" err="1" smtClean="0"/>
              <a:t>int</a:t>
            </a:r>
            <a:r>
              <a:rPr lang="sl-SI" dirty="0" smtClean="0"/>
              <a:t>. Je to permutacija?</a:t>
            </a:r>
          </a:p>
          <a:p>
            <a:pPr marL="0" indent="0">
              <a:buNone/>
            </a:pPr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3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Permutacija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preveriPerm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Ali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permutacija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od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 do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"""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set(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set(range(1,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+ 1))</a:t>
            </a:r>
          </a:p>
        </p:txBody>
      </p:sp>
    </p:spTree>
    <p:extLst>
      <p:ext uri="{BB962C8B-B14F-4D97-AF65-F5344CB8AC3E}">
        <p14:creationId xmlns:p14="http://schemas.microsoft.com/office/powerpoint/2010/main" val="219191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Je [x, x, x, x, x] permutacija</a:t>
            </a:r>
            <a:br>
              <a:rPr lang="sl-SI" dirty="0" smtClean="0"/>
            </a:br>
            <a:r>
              <a:rPr lang="sl-SI" sz="3100" dirty="0" smtClean="0"/>
              <a:t>(vsi x so cela števila!)</a:t>
            </a:r>
            <a:r>
              <a:rPr lang="sl-SI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Neskončna zanka</a:t>
            </a:r>
          </a:p>
          <a:p>
            <a:r>
              <a:rPr lang="sl-SI" dirty="0" smtClean="0"/>
              <a:t>Preberemo vrstico, razbijemo in pretvorimo</a:t>
            </a:r>
          </a:p>
          <a:p>
            <a:pPr lvl="1"/>
            <a:r>
              <a:rPr lang="sl-SI" dirty="0"/>
              <a:t>m</a:t>
            </a:r>
            <a:r>
              <a:rPr lang="sl-SI" dirty="0" smtClean="0"/>
              <a:t>ap, </a:t>
            </a:r>
            <a:r>
              <a:rPr lang="sl-SI" dirty="0" err="1" smtClean="0"/>
              <a:t>int</a:t>
            </a:r>
            <a:r>
              <a:rPr lang="sl-SI" dirty="0" smtClean="0"/>
              <a:t>, list, input ...</a:t>
            </a:r>
          </a:p>
          <a:p>
            <a:pPr lvl="1"/>
            <a:r>
              <a:rPr lang="sl-SI" dirty="0" smtClean="0"/>
              <a:t>Seveda v varovalni mreži</a:t>
            </a:r>
          </a:p>
          <a:p>
            <a:pPr marL="0" indent="0">
              <a:buNone/>
            </a:pPr>
            <a:endParaRPr lang="sl-SI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3879882"/>
            <a:ext cx="4791075" cy="2543175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4547725"/>
            <a:ext cx="3970785" cy="116568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pretvori v cela števila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list(map(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beri.split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()))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ali je to permutacija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len(</a:t>
            </a:r>
            <a:r>
              <a:rPr kumimoji="0" lang="sl-SI" altLang="sl-SI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and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preveriPerm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('nepravilna permutacija')</a:t>
            </a:r>
            <a:r>
              <a:rPr kumimoji="0" lang="sl-SI" altLang="sl-SI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sl-SI" altLang="sl-SI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15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vnesi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_permutacijo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 </a:t>
            </a:r>
            <a:r>
              <a:rPr lang="en-US" dirty="0" err="1" smtClean="0"/>
              <a:t>naša</a:t>
            </a:r>
            <a:r>
              <a:rPr lang="en-US" dirty="0" smtClean="0"/>
              <a:t> </a:t>
            </a:r>
            <a:r>
              <a:rPr lang="en-US" dirty="0" err="1" smtClean="0"/>
              <a:t>koda</a:t>
            </a:r>
            <a:r>
              <a:rPr lang="en-US" dirty="0" smtClean="0"/>
              <a:t> </a:t>
            </a:r>
            <a:r>
              <a:rPr lang="en-US" dirty="0" err="1" smtClean="0"/>
              <a:t>povsem</a:t>
            </a:r>
            <a:r>
              <a:rPr lang="en-US" dirty="0" smtClean="0"/>
              <a:t> v </a:t>
            </a:r>
            <a:r>
              <a:rPr lang="en-US" dirty="0" err="1" smtClean="0"/>
              <a:t>redu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točno</a:t>
            </a:r>
            <a:r>
              <a:rPr lang="en-US" dirty="0" smtClean="0"/>
              <a:t> </a:t>
            </a:r>
            <a:r>
              <a:rPr lang="en-US" dirty="0" err="1" smtClean="0"/>
              <a:t>preverja</a:t>
            </a:r>
            <a:r>
              <a:rPr lang="en-US" dirty="0" smtClean="0"/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preveriPerm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? </a:t>
            </a:r>
          </a:p>
          <a:p>
            <a:endParaRPr lang="sl-SI" dirty="0" smtClean="0"/>
          </a:p>
          <a:p>
            <a:pPr marL="0" indent="0">
              <a:buNone/>
            </a:pPr>
            <a:endParaRPr lang="sl-SI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420888"/>
            <a:ext cx="4791075" cy="2543175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175745" y="2852936"/>
            <a:ext cx="3970785" cy="116568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5713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pretvori v cela števila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list(map(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beri.split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()))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ali je to permutacija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len(</a:t>
            </a:r>
            <a:r>
              <a:rPr kumimoji="0" lang="sl-SI" altLang="sl-SI" sz="1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and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preveriPerm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 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sezSt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kumimoji="0" lang="sl-SI" altLang="sl-SI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('nepravilna permutacija')</a:t>
            </a:r>
            <a:r>
              <a:rPr kumimoji="0" lang="sl-SI" altLang="sl-SI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sl-SI" altLang="sl-SI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995936" y="3573016"/>
            <a:ext cx="1179810" cy="2160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39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Testiranje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Pogosto takrat, ko napišemo funkcijo, hočemo na isto datoteko dodati še testni program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323528" y="3212976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testiranje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dalje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'da'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dalje.lower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 == 'da':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perm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vnosPermutacije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print('To je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permutacija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 ', perm)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dalje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dalje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(da/NE): ')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81428" y="3863181"/>
            <a:ext cx="18722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/>
              <a:t>p</a:t>
            </a:r>
            <a:r>
              <a:rPr lang="sl-SI" dirty="0" smtClean="0"/>
              <a:t>ermutacija_</a:t>
            </a:r>
            <a:r>
              <a:rPr lang="sl-SI" dirty="0" err="1" smtClean="0"/>
              <a:t>1.py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4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7128792" cy="67295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03440" y="4869160"/>
            <a:ext cx="504056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permutacija_samostojno.py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38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14&quot;&gt;&lt;property id=&quot;20148&quot; value=&quot;5&quot;/&gt;&lt;property id=&quot;20300&quot; value=&quot;Slide 1 - &amp;quot;Pogostost &amp;quot;&quot;/&gt;&lt;property id=&quot;20307&quot; value=&quot;266&quot;/&gt;&lt;/object&gt;&lt;object type=&quot;3&quot; unique_id=&quot;10015&quot;&gt;&lt;property id=&quot;20148&quot; value=&quot;5&quot;/&gt;&lt;property id=&quot;20300&quot; value=&quot;Slide 2 - &amp;quot;Rešitev s seznamom&amp;quot;&quot;/&gt;&lt;property id=&quot;20307&quot; value=&quot;267&quot;/&gt;&lt;/object&gt;&lt;object type=&quot;3&quot; unique_id=&quot;10017&quot;&gt;&lt;property id=&quot;20148&quot; value=&quot;5&quot;/&gt;&lt;property id=&quot;20300&quot; value=&quot;Slide 7 - &amp;quot;S slovarjem smo to naredili takole&amp;quot;&quot;/&gt;&lt;property id=&quot;20307&quot; value=&quot;270&quot;/&gt;&lt;/object&gt;&lt;object type=&quot;3&quot; unique_id=&quot;10018&quot;&gt;&lt;property id=&quot;20148&quot; value=&quot;5&quot;/&gt;&lt;property id=&quot;20300&quot; value=&quot;Slide 8 - &amp;quot;A gre še lažje&amp;quot;&quot;/&gt;&lt;property id=&quot;20307&quot; value=&quot;269&quot;/&gt;&lt;/object&gt;&lt;object type=&quot;3&quot; unique_id=&quot;10723&quot;&gt;&lt;property id=&quot;20148&quot; value=&quot;5&quot;/&gt;&lt;property id=&quot;20300&quot; value=&quot;Slide 4 - &amp;quot;Mimogrede&amp;quot;&quot;/&gt;&lt;property id=&quot;20307&quot; value=&quot;284&quot;/&gt;&lt;/object&gt;&lt;object type=&quot;3&quot; unique_id=&quot;10724&quot;&gt;&lt;property id=&quot;20148&quot; value=&quot;5&quot;/&gt;&lt;property id=&quot;20300&quot; value=&quot;Slide 3 - &amp;quot;Testiranje&amp;quot;&quot;/&gt;&lt;property id=&quot;20307&quot; value=&quot;281&quot;/&gt;&lt;/object&gt;&lt;object type=&quot;3&quot; unique_id=&quot;10725&quot;&gt;&lt;property id=&quot;20148&quot; value=&quot;5&quot;/&gt;&lt;property id=&quot;20300&quot; value=&quot;Slide 5 - &amp;quot;__name__, __main__&amp;quot;&quot;/&gt;&lt;property id=&quot;20307&quot; value=&quot;282&quot;/&gt;&lt;/object&gt;&lt;object type=&quot;3&quot; unique_id=&quot;10726&quot;&gt;&lt;property id=&quot;20148&quot; value=&quot;5&quot;/&gt;&lt;property id=&quot;20300&quot; value=&quot;Slide 6 - &amp;quot;Nazaj na zgled&amp;quot;&quot;/&gt;&lt;property id=&quot;20307&quot; value=&quot;2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428</Words>
  <Application>Microsoft Office PowerPoint</Application>
  <PresentationFormat>On-screen Show (4:3)</PresentationFormat>
  <Paragraphs>88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Courier New</vt:lpstr>
      <vt:lpstr>Office Theme</vt:lpstr>
      <vt:lpstr>testiranje, import, __name__, __main__ </vt:lpstr>
      <vt:lpstr>Permutacije</vt:lpstr>
      <vt:lpstr>Kako?</vt:lpstr>
      <vt:lpstr>Je [x, x, x, x, x] permutacija (vsi x so cela števila!)?</vt:lpstr>
      <vt:lpstr>Permutacija</vt:lpstr>
      <vt:lpstr>Je [x, x, x, x, x] permutacija (vsi x so cela števila!)?</vt:lpstr>
      <vt:lpstr>def vnesi_permutacijo(n)</vt:lpstr>
      <vt:lpstr>Testiranje</vt:lpstr>
      <vt:lpstr>PowerPoint Presentation</vt:lpstr>
      <vt:lpstr> Nize izpiši glede na s permutacijo določenim vrstnim redom </vt:lpstr>
      <vt:lpstr>Nov problem</vt:lpstr>
      <vt:lpstr>Vrstni red </vt:lpstr>
      <vt:lpstr>PowerPoint Presentation</vt:lpstr>
      <vt:lpstr>Testno okolje dela "zgago"</vt:lpstr>
      <vt:lpstr>__name__ == '__main__'</vt:lpstr>
      <vt:lpstr>Popravek</vt:lpstr>
      <vt:lpstr>__name__, __main__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Slovarji</dc:title>
  <dc:creator>Lokar, Matija</dc:creator>
  <cp:lastModifiedBy>Matija Lokar</cp:lastModifiedBy>
  <cp:revision>46</cp:revision>
  <dcterms:created xsi:type="dcterms:W3CDTF">2012-12-14T09:21:29Z</dcterms:created>
  <dcterms:modified xsi:type="dcterms:W3CDTF">2021-04-07T06:39:18Z</dcterms:modified>
</cp:coreProperties>
</file>