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33"/>
    <p:restoredTop sz="96327"/>
  </p:normalViewPr>
  <p:slideViewPr>
    <p:cSldViewPr snapToGrid="0" snapToObjects="1">
      <p:cViewPr varScale="1">
        <p:scale>
          <a:sx n="114" d="100"/>
          <a:sy n="114" d="100"/>
        </p:scale>
        <p:origin x="2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3B494C-0E63-4B10-85C6-57A0953A9669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E5C2001-225A-4B25-844B-BA42CFC6E50C}">
      <dgm:prSet/>
      <dgm:spPr/>
      <dgm:t>
        <a:bodyPr/>
        <a:lstStyle/>
        <a:p>
          <a:r>
            <a:rPr lang="en-SI" dirty="0"/>
            <a:t>Uporaba pomožnega sklada</a:t>
          </a:r>
          <a:endParaRPr lang="en-US" dirty="0"/>
        </a:p>
      </dgm:t>
    </dgm:pt>
    <dgm:pt modelId="{31F3602D-342C-444F-A87E-EEF7979A2E8B}" type="parTrans" cxnId="{AA097201-800A-40EC-BEB9-F530C27D2088}">
      <dgm:prSet/>
      <dgm:spPr/>
      <dgm:t>
        <a:bodyPr/>
        <a:lstStyle/>
        <a:p>
          <a:endParaRPr lang="en-US"/>
        </a:p>
      </dgm:t>
    </dgm:pt>
    <dgm:pt modelId="{CBA18FF7-AEF0-4545-AFDD-5AB065A105BC}" type="sibTrans" cxnId="{AA097201-800A-40EC-BEB9-F530C27D2088}">
      <dgm:prSet/>
      <dgm:spPr/>
      <dgm:t>
        <a:bodyPr/>
        <a:lstStyle/>
        <a:p>
          <a:endParaRPr lang="en-US"/>
        </a:p>
      </dgm:t>
    </dgm:pt>
    <dgm:pt modelId="{9059B0BF-8B75-4E10-90B4-18A6E1739EAD}">
      <dgm:prSet/>
      <dgm:spPr/>
      <dgm:t>
        <a:bodyPr/>
        <a:lstStyle/>
        <a:p>
          <a:r>
            <a:rPr lang="en-SI"/>
            <a:t>Določimo sredino </a:t>
          </a:r>
          <a:endParaRPr lang="en-US"/>
        </a:p>
      </dgm:t>
    </dgm:pt>
    <dgm:pt modelId="{A55FFAAA-1852-4F90-A2EB-C3B2B623C8F9}" type="parTrans" cxnId="{545BE67A-81B5-431B-BEB7-E521DAB86E97}">
      <dgm:prSet/>
      <dgm:spPr/>
      <dgm:t>
        <a:bodyPr/>
        <a:lstStyle/>
        <a:p>
          <a:endParaRPr lang="en-US"/>
        </a:p>
      </dgm:t>
    </dgm:pt>
    <dgm:pt modelId="{9CF78148-8098-4A6F-ADDF-C7C4A379CAC8}" type="sibTrans" cxnId="{545BE67A-81B5-431B-BEB7-E521DAB86E97}">
      <dgm:prSet/>
      <dgm:spPr/>
      <dgm:t>
        <a:bodyPr/>
        <a:lstStyle/>
        <a:p>
          <a:endParaRPr lang="en-US"/>
        </a:p>
      </dgm:t>
    </dgm:pt>
    <dgm:pt modelId="{FE495BB7-D11E-4FD6-B3C3-E0AF4DE5F5A1}">
      <dgm:prSet/>
      <dgm:spPr/>
      <dgm:t>
        <a:bodyPr/>
        <a:lstStyle/>
        <a:p>
          <a:r>
            <a:rPr lang="en-GB" dirty="0"/>
            <a:t>N</a:t>
          </a:r>
          <a:r>
            <a:rPr lang="en-SI" dirty="0"/>
            <a:t>apolnimo pomožen sklad / izpraznemo glavni sklad</a:t>
          </a:r>
          <a:endParaRPr lang="en-US" dirty="0"/>
        </a:p>
      </dgm:t>
    </dgm:pt>
    <dgm:pt modelId="{A2F1A21D-697D-4876-A326-FDB746FFD517}" type="parTrans" cxnId="{81065C4D-493A-4493-96EF-DF250DDFE1EB}">
      <dgm:prSet/>
      <dgm:spPr/>
      <dgm:t>
        <a:bodyPr/>
        <a:lstStyle/>
        <a:p>
          <a:endParaRPr lang="en-US"/>
        </a:p>
      </dgm:t>
    </dgm:pt>
    <dgm:pt modelId="{ABE5F326-FEBC-4202-A20F-87123ABFDD65}" type="sibTrans" cxnId="{81065C4D-493A-4493-96EF-DF250DDFE1EB}">
      <dgm:prSet/>
      <dgm:spPr/>
      <dgm:t>
        <a:bodyPr/>
        <a:lstStyle/>
        <a:p>
          <a:endParaRPr lang="en-US"/>
        </a:p>
      </dgm:t>
    </dgm:pt>
    <dgm:pt modelId="{22A43CE4-23A0-42FC-A670-138A7F8D229D}">
      <dgm:prSet/>
      <dgm:spPr/>
      <dgm:t>
        <a:bodyPr/>
        <a:lstStyle/>
        <a:p>
          <a:r>
            <a:rPr lang="en-GB" dirty="0"/>
            <a:t>N</a:t>
          </a:r>
          <a:r>
            <a:rPr lang="en-SI" dirty="0"/>
            <a:t>apolnimo glavni sklad brez srednjega elementa</a:t>
          </a:r>
          <a:endParaRPr lang="en-US" dirty="0"/>
        </a:p>
      </dgm:t>
    </dgm:pt>
    <dgm:pt modelId="{4AB05A21-8B5A-46A9-90B7-E670737EDD40}" type="parTrans" cxnId="{45053966-9CF9-4FE0-BD33-20615F5F8C99}">
      <dgm:prSet/>
      <dgm:spPr/>
      <dgm:t>
        <a:bodyPr/>
        <a:lstStyle/>
        <a:p>
          <a:endParaRPr lang="en-US"/>
        </a:p>
      </dgm:t>
    </dgm:pt>
    <dgm:pt modelId="{9DC329B8-8CBD-48C5-9016-1A5105CA9450}" type="sibTrans" cxnId="{45053966-9CF9-4FE0-BD33-20615F5F8C99}">
      <dgm:prSet/>
      <dgm:spPr/>
      <dgm:t>
        <a:bodyPr/>
        <a:lstStyle/>
        <a:p>
          <a:endParaRPr lang="en-US"/>
        </a:p>
      </dgm:t>
    </dgm:pt>
    <dgm:pt modelId="{0B13D311-324F-474D-93A1-618F06879C68}" type="pres">
      <dgm:prSet presAssocID="{253B494C-0E63-4B10-85C6-57A0953A9669}" presName="outerComposite" presStyleCnt="0">
        <dgm:presLayoutVars>
          <dgm:chMax val="5"/>
          <dgm:dir/>
          <dgm:resizeHandles val="exact"/>
        </dgm:presLayoutVars>
      </dgm:prSet>
      <dgm:spPr/>
    </dgm:pt>
    <dgm:pt modelId="{E9B82C7B-029B-1C43-9D05-0CF733F0AD64}" type="pres">
      <dgm:prSet presAssocID="{253B494C-0E63-4B10-85C6-57A0953A9669}" presName="dummyMaxCanvas" presStyleCnt="0">
        <dgm:presLayoutVars/>
      </dgm:prSet>
      <dgm:spPr/>
    </dgm:pt>
    <dgm:pt modelId="{93920BCE-3B10-C641-9624-A8CBD9FABD50}" type="pres">
      <dgm:prSet presAssocID="{253B494C-0E63-4B10-85C6-57A0953A9669}" presName="FourNodes_1" presStyleLbl="node1" presStyleIdx="0" presStyleCnt="4" custLinFactNeighborY="317">
        <dgm:presLayoutVars>
          <dgm:bulletEnabled val="1"/>
        </dgm:presLayoutVars>
      </dgm:prSet>
      <dgm:spPr/>
    </dgm:pt>
    <dgm:pt modelId="{A4F7F2F0-D601-A943-A179-7965BCAC5955}" type="pres">
      <dgm:prSet presAssocID="{253B494C-0E63-4B10-85C6-57A0953A9669}" presName="FourNodes_2" presStyleLbl="node1" presStyleIdx="1" presStyleCnt="4">
        <dgm:presLayoutVars>
          <dgm:bulletEnabled val="1"/>
        </dgm:presLayoutVars>
      </dgm:prSet>
      <dgm:spPr/>
    </dgm:pt>
    <dgm:pt modelId="{1861AF9F-97B6-3C48-9B4A-B1AB5B2E3057}" type="pres">
      <dgm:prSet presAssocID="{253B494C-0E63-4B10-85C6-57A0953A9669}" presName="FourNodes_3" presStyleLbl="node1" presStyleIdx="2" presStyleCnt="4">
        <dgm:presLayoutVars>
          <dgm:bulletEnabled val="1"/>
        </dgm:presLayoutVars>
      </dgm:prSet>
      <dgm:spPr/>
    </dgm:pt>
    <dgm:pt modelId="{F7C61B6F-F417-5949-96F8-E8C49D398B46}" type="pres">
      <dgm:prSet presAssocID="{253B494C-0E63-4B10-85C6-57A0953A9669}" presName="FourNodes_4" presStyleLbl="node1" presStyleIdx="3" presStyleCnt="4">
        <dgm:presLayoutVars>
          <dgm:bulletEnabled val="1"/>
        </dgm:presLayoutVars>
      </dgm:prSet>
      <dgm:spPr/>
    </dgm:pt>
    <dgm:pt modelId="{54D1B298-DD10-394A-9970-3CF2D89DD025}" type="pres">
      <dgm:prSet presAssocID="{253B494C-0E63-4B10-85C6-57A0953A9669}" presName="FourConn_1-2" presStyleLbl="fgAccFollowNode1" presStyleIdx="0" presStyleCnt="3">
        <dgm:presLayoutVars>
          <dgm:bulletEnabled val="1"/>
        </dgm:presLayoutVars>
      </dgm:prSet>
      <dgm:spPr/>
    </dgm:pt>
    <dgm:pt modelId="{80A4B1C5-86CD-BA46-A913-D925045A5DFC}" type="pres">
      <dgm:prSet presAssocID="{253B494C-0E63-4B10-85C6-57A0953A9669}" presName="FourConn_2-3" presStyleLbl="fgAccFollowNode1" presStyleIdx="1" presStyleCnt="3">
        <dgm:presLayoutVars>
          <dgm:bulletEnabled val="1"/>
        </dgm:presLayoutVars>
      </dgm:prSet>
      <dgm:spPr/>
    </dgm:pt>
    <dgm:pt modelId="{2DEFBBF7-2739-2143-9D04-79F2AA9DFE23}" type="pres">
      <dgm:prSet presAssocID="{253B494C-0E63-4B10-85C6-57A0953A9669}" presName="FourConn_3-4" presStyleLbl="fgAccFollowNode1" presStyleIdx="2" presStyleCnt="3">
        <dgm:presLayoutVars>
          <dgm:bulletEnabled val="1"/>
        </dgm:presLayoutVars>
      </dgm:prSet>
      <dgm:spPr/>
    </dgm:pt>
    <dgm:pt modelId="{FB31395A-9A0D-7C4C-979D-CBBBD9AE8E0A}" type="pres">
      <dgm:prSet presAssocID="{253B494C-0E63-4B10-85C6-57A0953A9669}" presName="FourNodes_1_text" presStyleLbl="node1" presStyleIdx="3" presStyleCnt="4">
        <dgm:presLayoutVars>
          <dgm:bulletEnabled val="1"/>
        </dgm:presLayoutVars>
      </dgm:prSet>
      <dgm:spPr/>
    </dgm:pt>
    <dgm:pt modelId="{5E6D52B3-5040-BF4B-BF96-688FF1DF7BB6}" type="pres">
      <dgm:prSet presAssocID="{253B494C-0E63-4B10-85C6-57A0953A9669}" presName="FourNodes_2_text" presStyleLbl="node1" presStyleIdx="3" presStyleCnt="4">
        <dgm:presLayoutVars>
          <dgm:bulletEnabled val="1"/>
        </dgm:presLayoutVars>
      </dgm:prSet>
      <dgm:spPr/>
    </dgm:pt>
    <dgm:pt modelId="{FD23D442-D834-BD4F-9213-66E7FFEB914E}" type="pres">
      <dgm:prSet presAssocID="{253B494C-0E63-4B10-85C6-57A0953A9669}" presName="FourNodes_3_text" presStyleLbl="node1" presStyleIdx="3" presStyleCnt="4">
        <dgm:presLayoutVars>
          <dgm:bulletEnabled val="1"/>
        </dgm:presLayoutVars>
      </dgm:prSet>
      <dgm:spPr/>
    </dgm:pt>
    <dgm:pt modelId="{09F4AD89-A076-C04C-9F40-69C1864F5EDD}" type="pres">
      <dgm:prSet presAssocID="{253B494C-0E63-4B10-85C6-57A0953A966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A097201-800A-40EC-BEB9-F530C27D2088}" srcId="{253B494C-0E63-4B10-85C6-57A0953A9669}" destId="{BE5C2001-225A-4B25-844B-BA42CFC6E50C}" srcOrd="0" destOrd="0" parTransId="{31F3602D-342C-444F-A87E-EEF7979A2E8B}" sibTransId="{CBA18FF7-AEF0-4545-AFDD-5AB065A105BC}"/>
    <dgm:cxn modelId="{06B6E41D-8312-A445-8EEC-E9AA2EA10788}" type="presOf" srcId="{9059B0BF-8B75-4E10-90B4-18A6E1739EAD}" destId="{5E6D52B3-5040-BF4B-BF96-688FF1DF7BB6}" srcOrd="1" destOrd="0" presId="urn:microsoft.com/office/officeart/2005/8/layout/vProcess5"/>
    <dgm:cxn modelId="{F033243E-67AA-DF4F-9D0A-46C4489189D2}" type="presOf" srcId="{BE5C2001-225A-4B25-844B-BA42CFC6E50C}" destId="{93920BCE-3B10-C641-9624-A8CBD9FABD50}" srcOrd="0" destOrd="0" presId="urn:microsoft.com/office/officeart/2005/8/layout/vProcess5"/>
    <dgm:cxn modelId="{81065C4D-493A-4493-96EF-DF250DDFE1EB}" srcId="{253B494C-0E63-4B10-85C6-57A0953A9669}" destId="{FE495BB7-D11E-4FD6-B3C3-E0AF4DE5F5A1}" srcOrd="2" destOrd="0" parTransId="{A2F1A21D-697D-4876-A326-FDB746FFD517}" sibTransId="{ABE5F326-FEBC-4202-A20F-87123ABFDD65}"/>
    <dgm:cxn modelId="{6DE48F64-40D3-4D41-B1E9-D12CE7234281}" type="presOf" srcId="{9CF78148-8098-4A6F-ADDF-C7C4A379CAC8}" destId="{80A4B1C5-86CD-BA46-A913-D925045A5DFC}" srcOrd="0" destOrd="0" presId="urn:microsoft.com/office/officeart/2005/8/layout/vProcess5"/>
    <dgm:cxn modelId="{45053966-9CF9-4FE0-BD33-20615F5F8C99}" srcId="{253B494C-0E63-4B10-85C6-57A0953A9669}" destId="{22A43CE4-23A0-42FC-A670-138A7F8D229D}" srcOrd="3" destOrd="0" parTransId="{4AB05A21-8B5A-46A9-90B7-E670737EDD40}" sibTransId="{9DC329B8-8CBD-48C5-9016-1A5105CA9450}"/>
    <dgm:cxn modelId="{6D74F26C-51F6-2D4A-9EB7-DA49B8991AA4}" type="presOf" srcId="{253B494C-0E63-4B10-85C6-57A0953A9669}" destId="{0B13D311-324F-474D-93A1-618F06879C68}" srcOrd="0" destOrd="0" presId="urn:microsoft.com/office/officeart/2005/8/layout/vProcess5"/>
    <dgm:cxn modelId="{BFE5CD73-A593-C94A-A16C-55F0DD028A77}" type="presOf" srcId="{FE495BB7-D11E-4FD6-B3C3-E0AF4DE5F5A1}" destId="{FD23D442-D834-BD4F-9213-66E7FFEB914E}" srcOrd="1" destOrd="0" presId="urn:microsoft.com/office/officeart/2005/8/layout/vProcess5"/>
    <dgm:cxn modelId="{545BE67A-81B5-431B-BEB7-E521DAB86E97}" srcId="{253B494C-0E63-4B10-85C6-57A0953A9669}" destId="{9059B0BF-8B75-4E10-90B4-18A6E1739EAD}" srcOrd="1" destOrd="0" parTransId="{A55FFAAA-1852-4F90-A2EB-C3B2B623C8F9}" sibTransId="{9CF78148-8098-4A6F-ADDF-C7C4A379CAC8}"/>
    <dgm:cxn modelId="{0443B99F-6F50-C142-A151-F6A647875292}" type="presOf" srcId="{9059B0BF-8B75-4E10-90B4-18A6E1739EAD}" destId="{A4F7F2F0-D601-A943-A179-7965BCAC5955}" srcOrd="0" destOrd="0" presId="urn:microsoft.com/office/officeart/2005/8/layout/vProcess5"/>
    <dgm:cxn modelId="{4D2454AD-CD0C-094C-B149-06B9CB55CB0E}" type="presOf" srcId="{BE5C2001-225A-4B25-844B-BA42CFC6E50C}" destId="{FB31395A-9A0D-7C4C-979D-CBBBD9AE8E0A}" srcOrd="1" destOrd="0" presId="urn:microsoft.com/office/officeart/2005/8/layout/vProcess5"/>
    <dgm:cxn modelId="{CBE9D5C5-5044-C849-90C9-581C04C15FEE}" type="presOf" srcId="{22A43CE4-23A0-42FC-A670-138A7F8D229D}" destId="{F7C61B6F-F417-5949-96F8-E8C49D398B46}" srcOrd="0" destOrd="0" presId="urn:microsoft.com/office/officeart/2005/8/layout/vProcess5"/>
    <dgm:cxn modelId="{B7EE4EE0-8205-F742-B6D0-FA9457C97467}" type="presOf" srcId="{22A43CE4-23A0-42FC-A670-138A7F8D229D}" destId="{09F4AD89-A076-C04C-9F40-69C1864F5EDD}" srcOrd="1" destOrd="0" presId="urn:microsoft.com/office/officeart/2005/8/layout/vProcess5"/>
    <dgm:cxn modelId="{CEA8A7E0-FA21-7043-8657-E534A76C3BC5}" type="presOf" srcId="{FE495BB7-D11E-4FD6-B3C3-E0AF4DE5F5A1}" destId="{1861AF9F-97B6-3C48-9B4A-B1AB5B2E3057}" srcOrd="0" destOrd="0" presId="urn:microsoft.com/office/officeart/2005/8/layout/vProcess5"/>
    <dgm:cxn modelId="{941527FF-BB47-134B-9B10-182B7CAD80C8}" type="presOf" srcId="{CBA18FF7-AEF0-4545-AFDD-5AB065A105BC}" destId="{54D1B298-DD10-394A-9970-3CF2D89DD025}" srcOrd="0" destOrd="0" presId="urn:microsoft.com/office/officeart/2005/8/layout/vProcess5"/>
    <dgm:cxn modelId="{11D2BDFF-7D0B-C948-B300-BAE5F8001B23}" type="presOf" srcId="{ABE5F326-FEBC-4202-A20F-87123ABFDD65}" destId="{2DEFBBF7-2739-2143-9D04-79F2AA9DFE23}" srcOrd="0" destOrd="0" presId="urn:microsoft.com/office/officeart/2005/8/layout/vProcess5"/>
    <dgm:cxn modelId="{31F9EC53-66D4-C24F-89C1-8BDD51086C59}" type="presParOf" srcId="{0B13D311-324F-474D-93A1-618F06879C68}" destId="{E9B82C7B-029B-1C43-9D05-0CF733F0AD64}" srcOrd="0" destOrd="0" presId="urn:microsoft.com/office/officeart/2005/8/layout/vProcess5"/>
    <dgm:cxn modelId="{59A0597F-C0C0-5F41-BE19-0E49E856C997}" type="presParOf" srcId="{0B13D311-324F-474D-93A1-618F06879C68}" destId="{93920BCE-3B10-C641-9624-A8CBD9FABD50}" srcOrd="1" destOrd="0" presId="urn:microsoft.com/office/officeart/2005/8/layout/vProcess5"/>
    <dgm:cxn modelId="{DF0BE0FD-DF7C-FA4C-98C8-F579CC4C393F}" type="presParOf" srcId="{0B13D311-324F-474D-93A1-618F06879C68}" destId="{A4F7F2F0-D601-A943-A179-7965BCAC5955}" srcOrd="2" destOrd="0" presId="urn:microsoft.com/office/officeart/2005/8/layout/vProcess5"/>
    <dgm:cxn modelId="{01E3D514-3181-ED4F-90BC-E44C8E026DFE}" type="presParOf" srcId="{0B13D311-324F-474D-93A1-618F06879C68}" destId="{1861AF9F-97B6-3C48-9B4A-B1AB5B2E3057}" srcOrd="3" destOrd="0" presId="urn:microsoft.com/office/officeart/2005/8/layout/vProcess5"/>
    <dgm:cxn modelId="{89F678D4-48AC-A241-B392-48BE7D24DB16}" type="presParOf" srcId="{0B13D311-324F-474D-93A1-618F06879C68}" destId="{F7C61B6F-F417-5949-96F8-E8C49D398B46}" srcOrd="4" destOrd="0" presId="urn:microsoft.com/office/officeart/2005/8/layout/vProcess5"/>
    <dgm:cxn modelId="{1C236202-D5CA-744D-A2D9-8DAC4B9B7B5E}" type="presParOf" srcId="{0B13D311-324F-474D-93A1-618F06879C68}" destId="{54D1B298-DD10-394A-9970-3CF2D89DD025}" srcOrd="5" destOrd="0" presId="urn:microsoft.com/office/officeart/2005/8/layout/vProcess5"/>
    <dgm:cxn modelId="{F72B30A3-D3DB-AF4E-82C6-9D801824F4DC}" type="presParOf" srcId="{0B13D311-324F-474D-93A1-618F06879C68}" destId="{80A4B1C5-86CD-BA46-A913-D925045A5DFC}" srcOrd="6" destOrd="0" presId="urn:microsoft.com/office/officeart/2005/8/layout/vProcess5"/>
    <dgm:cxn modelId="{32997B8E-4F8F-CA4A-93A7-9171E0D1CC1E}" type="presParOf" srcId="{0B13D311-324F-474D-93A1-618F06879C68}" destId="{2DEFBBF7-2739-2143-9D04-79F2AA9DFE23}" srcOrd="7" destOrd="0" presId="urn:microsoft.com/office/officeart/2005/8/layout/vProcess5"/>
    <dgm:cxn modelId="{61E59A84-9592-7742-8963-32D6D67480F6}" type="presParOf" srcId="{0B13D311-324F-474D-93A1-618F06879C68}" destId="{FB31395A-9A0D-7C4C-979D-CBBBD9AE8E0A}" srcOrd="8" destOrd="0" presId="urn:microsoft.com/office/officeart/2005/8/layout/vProcess5"/>
    <dgm:cxn modelId="{36490564-59CB-A54D-ACDB-1D089C1B13BD}" type="presParOf" srcId="{0B13D311-324F-474D-93A1-618F06879C68}" destId="{5E6D52B3-5040-BF4B-BF96-688FF1DF7BB6}" srcOrd="9" destOrd="0" presId="urn:microsoft.com/office/officeart/2005/8/layout/vProcess5"/>
    <dgm:cxn modelId="{1678DFCF-B0D8-A945-9E11-9BE09380C2EB}" type="presParOf" srcId="{0B13D311-324F-474D-93A1-618F06879C68}" destId="{FD23D442-D834-BD4F-9213-66E7FFEB914E}" srcOrd="10" destOrd="0" presId="urn:microsoft.com/office/officeart/2005/8/layout/vProcess5"/>
    <dgm:cxn modelId="{D5D523C4-E6C6-7F48-BD49-BA131305E6FD}" type="presParOf" srcId="{0B13D311-324F-474D-93A1-618F06879C68}" destId="{09F4AD89-A076-C04C-9F40-69C1864F5ED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14679D-B1BA-4913-A0E7-A3C2F45F6DDA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26194EB-01E5-4611-B221-C9084B1B2006}">
      <dgm:prSet/>
      <dgm:spPr/>
      <dgm:t>
        <a:bodyPr/>
        <a:lstStyle/>
        <a:p>
          <a:r>
            <a:rPr lang="en-SI" dirty="0"/>
            <a:t>Podani argumenti: sklad, velikost sklada, trenutni indeks</a:t>
          </a:r>
          <a:endParaRPr lang="en-US" dirty="0"/>
        </a:p>
      </dgm:t>
    </dgm:pt>
    <dgm:pt modelId="{21AC3C41-2098-486D-953A-5FC83EAFE655}" type="parTrans" cxnId="{BBF69D79-B2DF-40F3-BFDB-F16B3E89C562}">
      <dgm:prSet/>
      <dgm:spPr/>
      <dgm:t>
        <a:bodyPr/>
        <a:lstStyle/>
        <a:p>
          <a:endParaRPr lang="en-US"/>
        </a:p>
      </dgm:t>
    </dgm:pt>
    <dgm:pt modelId="{087F8C96-AEBF-4230-AED0-467E8D2AE926}" type="sibTrans" cxnId="{BBF69D79-B2DF-40F3-BFDB-F16B3E89C562}">
      <dgm:prSet/>
      <dgm:spPr/>
      <dgm:t>
        <a:bodyPr/>
        <a:lstStyle/>
        <a:p>
          <a:endParaRPr lang="en-US"/>
        </a:p>
      </dgm:t>
    </dgm:pt>
    <dgm:pt modelId="{E9B53965-9D07-482F-A696-87A6D6933499}">
      <dgm:prSet/>
      <dgm:spPr/>
      <dgm:t>
        <a:bodyPr/>
        <a:lstStyle/>
        <a:p>
          <a:r>
            <a:rPr lang="en-GB" dirty="0"/>
            <a:t>Z</a:t>
          </a:r>
          <a:r>
            <a:rPr lang="en-SI" dirty="0"/>
            <a:t>austavitnevi pogoj (prazen sklad)</a:t>
          </a:r>
          <a:endParaRPr lang="en-US" dirty="0"/>
        </a:p>
      </dgm:t>
    </dgm:pt>
    <dgm:pt modelId="{4AD45417-E3C5-4F69-A937-6AEAA0860584}" type="parTrans" cxnId="{C20030AB-9E3E-4732-A746-239DBF7B050B}">
      <dgm:prSet/>
      <dgm:spPr/>
      <dgm:t>
        <a:bodyPr/>
        <a:lstStyle/>
        <a:p>
          <a:endParaRPr lang="en-US"/>
        </a:p>
      </dgm:t>
    </dgm:pt>
    <dgm:pt modelId="{039BBF83-90D6-4C40-A981-83940085BB6E}" type="sibTrans" cxnId="{C20030AB-9E3E-4732-A746-239DBF7B050B}">
      <dgm:prSet/>
      <dgm:spPr/>
      <dgm:t>
        <a:bodyPr/>
        <a:lstStyle/>
        <a:p>
          <a:endParaRPr lang="en-US"/>
        </a:p>
      </dgm:t>
    </dgm:pt>
    <dgm:pt modelId="{E4CE431C-0EEC-44A0-9C25-A27E3271C90D}">
      <dgm:prSet/>
      <dgm:spPr/>
      <dgm:t>
        <a:bodyPr/>
        <a:lstStyle/>
        <a:p>
          <a:r>
            <a:rPr lang="en-SI"/>
            <a:t>Hranjenje trenutnega elementa </a:t>
          </a:r>
          <a:endParaRPr lang="en-US"/>
        </a:p>
      </dgm:t>
    </dgm:pt>
    <dgm:pt modelId="{983B5ABD-DA16-4E8A-8C09-E245691C71B6}" type="parTrans" cxnId="{D8ABF796-7CBD-47C9-A904-57D70D16EBC8}">
      <dgm:prSet/>
      <dgm:spPr/>
      <dgm:t>
        <a:bodyPr/>
        <a:lstStyle/>
        <a:p>
          <a:endParaRPr lang="en-US"/>
        </a:p>
      </dgm:t>
    </dgm:pt>
    <dgm:pt modelId="{9E8D0791-0801-44B9-8EF6-994DF8584E74}" type="sibTrans" cxnId="{D8ABF796-7CBD-47C9-A904-57D70D16EBC8}">
      <dgm:prSet/>
      <dgm:spPr/>
      <dgm:t>
        <a:bodyPr/>
        <a:lstStyle/>
        <a:p>
          <a:endParaRPr lang="en-US"/>
        </a:p>
      </dgm:t>
    </dgm:pt>
    <dgm:pt modelId="{D39B3FF0-83CF-4388-BA9C-BA6EA9E6F05C}">
      <dgm:prSet/>
      <dgm:spPr/>
      <dgm:t>
        <a:bodyPr/>
        <a:lstStyle/>
        <a:p>
          <a:r>
            <a:rPr lang="en-GB" dirty="0" err="1"/>
            <a:t>Odstranitev</a:t>
          </a:r>
          <a:r>
            <a:rPr lang="en-GB" dirty="0"/>
            <a:t> </a:t>
          </a:r>
          <a:r>
            <a:rPr lang="en-GB" dirty="0" err="1"/>
            <a:t>trenutnega</a:t>
          </a:r>
          <a:r>
            <a:rPr lang="en-GB" dirty="0"/>
            <a:t> </a:t>
          </a:r>
          <a:r>
            <a:rPr lang="en-GB" dirty="0" err="1"/>
            <a:t>elementa</a:t>
          </a:r>
          <a:endParaRPr lang="en-US" dirty="0"/>
        </a:p>
      </dgm:t>
    </dgm:pt>
    <dgm:pt modelId="{44E41529-F704-4C2E-B05A-6C501D533146}" type="parTrans" cxnId="{A5EF4CE6-C454-4292-A763-ADA79CC826AF}">
      <dgm:prSet/>
      <dgm:spPr/>
      <dgm:t>
        <a:bodyPr/>
        <a:lstStyle/>
        <a:p>
          <a:endParaRPr lang="en-US"/>
        </a:p>
      </dgm:t>
    </dgm:pt>
    <dgm:pt modelId="{A124A4B9-406F-4674-93CB-FB4C6766A3B8}" type="sibTrans" cxnId="{A5EF4CE6-C454-4292-A763-ADA79CC826AF}">
      <dgm:prSet/>
      <dgm:spPr/>
      <dgm:t>
        <a:bodyPr/>
        <a:lstStyle/>
        <a:p>
          <a:endParaRPr lang="en-US"/>
        </a:p>
      </dgm:t>
    </dgm:pt>
    <dgm:pt modelId="{8950D472-4EAB-44BE-A5FF-16F34A8EDC48}">
      <dgm:prSet/>
      <dgm:spPr/>
      <dgm:t>
        <a:bodyPr/>
        <a:lstStyle/>
        <a:p>
          <a:r>
            <a:rPr lang="en-GB"/>
            <a:t>REKURZIVNI KLIC</a:t>
          </a:r>
          <a:endParaRPr lang="en-US"/>
        </a:p>
      </dgm:t>
    </dgm:pt>
    <dgm:pt modelId="{51725AB5-0A23-40D8-81BC-D0184AB98DFA}" type="parTrans" cxnId="{E8AAABB4-BFB5-4440-AADA-AABB1E64A613}">
      <dgm:prSet/>
      <dgm:spPr/>
      <dgm:t>
        <a:bodyPr/>
        <a:lstStyle/>
        <a:p>
          <a:endParaRPr lang="en-US"/>
        </a:p>
      </dgm:t>
    </dgm:pt>
    <dgm:pt modelId="{3C3F5773-3BBE-45DB-8F3B-528CBFCDA569}" type="sibTrans" cxnId="{E8AAABB4-BFB5-4440-AADA-AABB1E64A613}">
      <dgm:prSet/>
      <dgm:spPr/>
      <dgm:t>
        <a:bodyPr/>
        <a:lstStyle/>
        <a:p>
          <a:endParaRPr lang="en-US"/>
        </a:p>
      </dgm:t>
    </dgm:pt>
    <dgm:pt modelId="{7975CFA4-92D2-44F9-A5ED-160C0302B9DE}">
      <dgm:prSet/>
      <dgm:spPr/>
      <dgm:t>
        <a:bodyPr/>
        <a:lstStyle/>
        <a:p>
          <a:r>
            <a:rPr lang="en-GB" dirty="0" err="1"/>
            <a:t>Vstavljenje</a:t>
          </a:r>
          <a:r>
            <a:rPr lang="en-GB" dirty="0"/>
            <a:t> </a:t>
          </a:r>
          <a:r>
            <a:rPr lang="en-GB" dirty="0" err="1"/>
            <a:t>elementov</a:t>
          </a:r>
          <a:r>
            <a:rPr lang="en-GB" dirty="0"/>
            <a:t> (</a:t>
          </a:r>
          <a:r>
            <a:rPr lang="en-GB" dirty="0" err="1"/>
            <a:t>ki</a:t>
          </a:r>
          <a:r>
            <a:rPr lang="en-GB" dirty="0"/>
            <a:t> </a:t>
          </a:r>
          <a:r>
            <a:rPr lang="en-GB" dirty="0" err="1"/>
            <a:t>izpolnjujejo</a:t>
          </a:r>
          <a:r>
            <a:rPr lang="en-GB" dirty="0"/>
            <a:t> </a:t>
          </a:r>
          <a:r>
            <a:rPr lang="en-GB" dirty="0" err="1"/>
            <a:t>pogoje</a:t>
          </a:r>
          <a:r>
            <a:rPr lang="en-GB" dirty="0"/>
            <a:t>) v </a:t>
          </a:r>
          <a:r>
            <a:rPr lang="en-GB" dirty="0" err="1"/>
            <a:t>sklad</a:t>
          </a:r>
          <a:endParaRPr lang="en-US" dirty="0"/>
        </a:p>
      </dgm:t>
    </dgm:pt>
    <dgm:pt modelId="{73A61364-E7E6-4E31-94B1-7CAF45BFC3AA}" type="parTrans" cxnId="{D1297EE0-6B54-4131-A4DC-D0515B28AA94}">
      <dgm:prSet/>
      <dgm:spPr/>
      <dgm:t>
        <a:bodyPr/>
        <a:lstStyle/>
        <a:p>
          <a:endParaRPr lang="en-US"/>
        </a:p>
      </dgm:t>
    </dgm:pt>
    <dgm:pt modelId="{2FA826AB-3A0E-47FA-85B9-12C443527831}" type="sibTrans" cxnId="{D1297EE0-6B54-4131-A4DC-D0515B28AA94}">
      <dgm:prSet/>
      <dgm:spPr/>
      <dgm:t>
        <a:bodyPr/>
        <a:lstStyle/>
        <a:p>
          <a:endParaRPr lang="en-US"/>
        </a:p>
      </dgm:t>
    </dgm:pt>
    <dgm:pt modelId="{1E2CE8C9-1D1D-B645-8D8F-799AB5858EAA}" type="pres">
      <dgm:prSet presAssocID="{2114679D-B1BA-4913-A0E7-A3C2F45F6DDA}" presName="Name0" presStyleCnt="0">
        <dgm:presLayoutVars>
          <dgm:dir/>
          <dgm:resizeHandles val="exact"/>
        </dgm:presLayoutVars>
      </dgm:prSet>
      <dgm:spPr/>
    </dgm:pt>
    <dgm:pt modelId="{AF75B9D4-55D9-8F4B-8E6A-1C8DCB2C918A}" type="pres">
      <dgm:prSet presAssocID="{626194EB-01E5-4611-B221-C9084B1B2006}" presName="node" presStyleLbl="node1" presStyleIdx="0" presStyleCnt="6">
        <dgm:presLayoutVars>
          <dgm:bulletEnabled val="1"/>
        </dgm:presLayoutVars>
      </dgm:prSet>
      <dgm:spPr/>
    </dgm:pt>
    <dgm:pt modelId="{A74CC663-2B82-C646-A93A-7B19ADA031C4}" type="pres">
      <dgm:prSet presAssocID="{087F8C96-AEBF-4230-AED0-467E8D2AE926}" presName="sibTrans" presStyleLbl="sibTrans1D1" presStyleIdx="0" presStyleCnt="5"/>
      <dgm:spPr/>
    </dgm:pt>
    <dgm:pt modelId="{BA8EF274-6881-414C-9041-DEC8F6EE8AA5}" type="pres">
      <dgm:prSet presAssocID="{087F8C96-AEBF-4230-AED0-467E8D2AE926}" presName="connectorText" presStyleLbl="sibTrans1D1" presStyleIdx="0" presStyleCnt="5"/>
      <dgm:spPr/>
    </dgm:pt>
    <dgm:pt modelId="{962E9A9F-8803-FC4E-9CB4-51DD44FC76F5}" type="pres">
      <dgm:prSet presAssocID="{E9B53965-9D07-482F-A696-87A6D6933499}" presName="node" presStyleLbl="node1" presStyleIdx="1" presStyleCnt="6">
        <dgm:presLayoutVars>
          <dgm:bulletEnabled val="1"/>
        </dgm:presLayoutVars>
      </dgm:prSet>
      <dgm:spPr/>
    </dgm:pt>
    <dgm:pt modelId="{A2766831-25C0-5B4E-93AF-90D12F3B790A}" type="pres">
      <dgm:prSet presAssocID="{039BBF83-90D6-4C40-A981-83940085BB6E}" presName="sibTrans" presStyleLbl="sibTrans1D1" presStyleIdx="1" presStyleCnt="5"/>
      <dgm:spPr/>
    </dgm:pt>
    <dgm:pt modelId="{D8F50489-7AC8-714E-B6E5-946B5FBA833E}" type="pres">
      <dgm:prSet presAssocID="{039BBF83-90D6-4C40-A981-83940085BB6E}" presName="connectorText" presStyleLbl="sibTrans1D1" presStyleIdx="1" presStyleCnt="5"/>
      <dgm:spPr/>
    </dgm:pt>
    <dgm:pt modelId="{C559880D-1677-C143-9DF0-0CD1449B97B2}" type="pres">
      <dgm:prSet presAssocID="{E4CE431C-0EEC-44A0-9C25-A27E3271C90D}" presName="node" presStyleLbl="node1" presStyleIdx="2" presStyleCnt="6">
        <dgm:presLayoutVars>
          <dgm:bulletEnabled val="1"/>
        </dgm:presLayoutVars>
      </dgm:prSet>
      <dgm:spPr/>
    </dgm:pt>
    <dgm:pt modelId="{3B5277DF-227E-A848-B74A-57569CA0CC95}" type="pres">
      <dgm:prSet presAssocID="{9E8D0791-0801-44B9-8EF6-994DF8584E74}" presName="sibTrans" presStyleLbl="sibTrans1D1" presStyleIdx="2" presStyleCnt="5"/>
      <dgm:spPr/>
    </dgm:pt>
    <dgm:pt modelId="{C05A428C-9583-B441-B756-F9F0E917FF91}" type="pres">
      <dgm:prSet presAssocID="{9E8D0791-0801-44B9-8EF6-994DF8584E74}" presName="connectorText" presStyleLbl="sibTrans1D1" presStyleIdx="2" presStyleCnt="5"/>
      <dgm:spPr/>
    </dgm:pt>
    <dgm:pt modelId="{D1C4ED95-8415-5F44-89EB-830D719C6436}" type="pres">
      <dgm:prSet presAssocID="{D39B3FF0-83CF-4388-BA9C-BA6EA9E6F05C}" presName="node" presStyleLbl="node1" presStyleIdx="3" presStyleCnt="6">
        <dgm:presLayoutVars>
          <dgm:bulletEnabled val="1"/>
        </dgm:presLayoutVars>
      </dgm:prSet>
      <dgm:spPr/>
    </dgm:pt>
    <dgm:pt modelId="{A8F9324E-0EA2-5F4B-B93B-5455DB24FE47}" type="pres">
      <dgm:prSet presAssocID="{A124A4B9-406F-4674-93CB-FB4C6766A3B8}" presName="sibTrans" presStyleLbl="sibTrans1D1" presStyleIdx="3" presStyleCnt="5"/>
      <dgm:spPr/>
    </dgm:pt>
    <dgm:pt modelId="{A987A94E-781C-624A-9BEF-F769B2B9D61C}" type="pres">
      <dgm:prSet presAssocID="{A124A4B9-406F-4674-93CB-FB4C6766A3B8}" presName="connectorText" presStyleLbl="sibTrans1D1" presStyleIdx="3" presStyleCnt="5"/>
      <dgm:spPr/>
    </dgm:pt>
    <dgm:pt modelId="{6C7DEC7D-45B2-4D41-9008-CE11E3FE0A67}" type="pres">
      <dgm:prSet presAssocID="{8950D472-4EAB-44BE-A5FF-16F34A8EDC48}" presName="node" presStyleLbl="node1" presStyleIdx="4" presStyleCnt="6">
        <dgm:presLayoutVars>
          <dgm:bulletEnabled val="1"/>
        </dgm:presLayoutVars>
      </dgm:prSet>
      <dgm:spPr/>
    </dgm:pt>
    <dgm:pt modelId="{D9FD437B-C2DE-5E4F-9CE8-6877B4983E0B}" type="pres">
      <dgm:prSet presAssocID="{3C3F5773-3BBE-45DB-8F3B-528CBFCDA569}" presName="sibTrans" presStyleLbl="sibTrans1D1" presStyleIdx="4" presStyleCnt="5"/>
      <dgm:spPr/>
    </dgm:pt>
    <dgm:pt modelId="{43EAE651-F0E8-6746-9C83-75FF0BC76F86}" type="pres">
      <dgm:prSet presAssocID="{3C3F5773-3BBE-45DB-8F3B-528CBFCDA569}" presName="connectorText" presStyleLbl="sibTrans1D1" presStyleIdx="4" presStyleCnt="5"/>
      <dgm:spPr/>
    </dgm:pt>
    <dgm:pt modelId="{3A7D36BC-4B82-0C4D-B0D9-26063BA74914}" type="pres">
      <dgm:prSet presAssocID="{7975CFA4-92D2-44F9-A5ED-160C0302B9DE}" presName="node" presStyleLbl="node1" presStyleIdx="5" presStyleCnt="6">
        <dgm:presLayoutVars>
          <dgm:bulletEnabled val="1"/>
        </dgm:presLayoutVars>
      </dgm:prSet>
      <dgm:spPr/>
    </dgm:pt>
  </dgm:ptLst>
  <dgm:cxnLst>
    <dgm:cxn modelId="{61093506-1899-5446-BF16-3BBAC8AA9782}" type="presOf" srcId="{9E8D0791-0801-44B9-8EF6-994DF8584E74}" destId="{3B5277DF-227E-A848-B74A-57569CA0CC95}" srcOrd="0" destOrd="0" presId="urn:microsoft.com/office/officeart/2016/7/layout/RepeatingBendingProcessNew"/>
    <dgm:cxn modelId="{9B730D0F-CA2C-364B-8279-71CE0BAA607D}" type="presOf" srcId="{087F8C96-AEBF-4230-AED0-467E8D2AE926}" destId="{BA8EF274-6881-414C-9041-DEC8F6EE8AA5}" srcOrd="1" destOrd="0" presId="urn:microsoft.com/office/officeart/2016/7/layout/RepeatingBendingProcessNew"/>
    <dgm:cxn modelId="{548DF517-E441-3742-95B3-3DD8E82E93BC}" type="presOf" srcId="{039BBF83-90D6-4C40-A981-83940085BB6E}" destId="{D8F50489-7AC8-714E-B6E5-946B5FBA833E}" srcOrd="1" destOrd="0" presId="urn:microsoft.com/office/officeart/2016/7/layout/RepeatingBendingProcessNew"/>
    <dgm:cxn modelId="{80D72B19-A919-4849-98E0-A78CDD666C69}" type="presOf" srcId="{A124A4B9-406F-4674-93CB-FB4C6766A3B8}" destId="{A8F9324E-0EA2-5F4B-B93B-5455DB24FE47}" srcOrd="0" destOrd="0" presId="urn:microsoft.com/office/officeart/2016/7/layout/RepeatingBendingProcessNew"/>
    <dgm:cxn modelId="{A062C42C-1798-4141-A07E-88B44E734F6E}" type="presOf" srcId="{8950D472-4EAB-44BE-A5FF-16F34A8EDC48}" destId="{6C7DEC7D-45B2-4D41-9008-CE11E3FE0A67}" srcOrd="0" destOrd="0" presId="urn:microsoft.com/office/officeart/2016/7/layout/RepeatingBendingProcessNew"/>
    <dgm:cxn modelId="{609F1133-4362-8C42-A68C-0E5B76125899}" type="presOf" srcId="{9E8D0791-0801-44B9-8EF6-994DF8584E74}" destId="{C05A428C-9583-B441-B756-F9F0E917FF91}" srcOrd="1" destOrd="0" presId="urn:microsoft.com/office/officeart/2016/7/layout/RepeatingBendingProcessNew"/>
    <dgm:cxn modelId="{5733183C-F3BE-7744-9038-09B05F43EB6E}" type="presOf" srcId="{626194EB-01E5-4611-B221-C9084B1B2006}" destId="{AF75B9D4-55D9-8F4B-8E6A-1C8DCB2C918A}" srcOrd="0" destOrd="0" presId="urn:microsoft.com/office/officeart/2016/7/layout/RepeatingBendingProcessNew"/>
    <dgm:cxn modelId="{81FD324E-E16A-5D4E-BA8D-690294409431}" type="presOf" srcId="{087F8C96-AEBF-4230-AED0-467E8D2AE926}" destId="{A74CC663-2B82-C646-A93A-7B19ADA031C4}" srcOrd="0" destOrd="0" presId="urn:microsoft.com/office/officeart/2016/7/layout/RepeatingBendingProcessNew"/>
    <dgm:cxn modelId="{D3E9675E-7B3F-BA42-9A94-A631C1AF932F}" type="presOf" srcId="{E9B53965-9D07-482F-A696-87A6D6933499}" destId="{962E9A9F-8803-FC4E-9CB4-51DD44FC76F5}" srcOrd="0" destOrd="0" presId="urn:microsoft.com/office/officeart/2016/7/layout/RepeatingBendingProcessNew"/>
    <dgm:cxn modelId="{92D77275-D6E1-B747-A6B4-4DEC840923AA}" type="presOf" srcId="{D39B3FF0-83CF-4388-BA9C-BA6EA9E6F05C}" destId="{D1C4ED95-8415-5F44-89EB-830D719C6436}" srcOrd="0" destOrd="0" presId="urn:microsoft.com/office/officeart/2016/7/layout/RepeatingBendingProcessNew"/>
    <dgm:cxn modelId="{5B18F178-E480-F94D-A857-A118557EB369}" type="presOf" srcId="{7975CFA4-92D2-44F9-A5ED-160C0302B9DE}" destId="{3A7D36BC-4B82-0C4D-B0D9-26063BA74914}" srcOrd="0" destOrd="0" presId="urn:microsoft.com/office/officeart/2016/7/layout/RepeatingBendingProcessNew"/>
    <dgm:cxn modelId="{BBF69D79-B2DF-40F3-BFDB-F16B3E89C562}" srcId="{2114679D-B1BA-4913-A0E7-A3C2F45F6DDA}" destId="{626194EB-01E5-4611-B221-C9084B1B2006}" srcOrd="0" destOrd="0" parTransId="{21AC3C41-2098-486D-953A-5FC83EAFE655}" sibTransId="{087F8C96-AEBF-4230-AED0-467E8D2AE926}"/>
    <dgm:cxn modelId="{D8ABF796-7CBD-47C9-A904-57D70D16EBC8}" srcId="{2114679D-B1BA-4913-A0E7-A3C2F45F6DDA}" destId="{E4CE431C-0EEC-44A0-9C25-A27E3271C90D}" srcOrd="2" destOrd="0" parTransId="{983B5ABD-DA16-4E8A-8C09-E245691C71B6}" sibTransId="{9E8D0791-0801-44B9-8EF6-994DF8584E74}"/>
    <dgm:cxn modelId="{744AD298-09D6-604C-8312-09CD2F48A2FF}" type="presOf" srcId="{E4CE431C-0EEC-44A0-9C25-A27E3271C90D}" destId="{C559880D-1677-C143-9DF0-0CD1449B97B2}" srcOrd="0" destOrd="0" presId="urn:microsoft.com/office/officeart/2016/7/layout/RepeatingBendingProcessNew"/>
    <dgm:cxn modelId="{EFE3A6A2-D610-1642-A93F-2AA230B93DDB}" type="presOf" srcId="{039BBF83-90D6-4C40-A981-83940085BB6E}" destId="{A2766831-25C0-5B4E-93AF-90D12F3B790A}" srcOrd="0" destOrd="0" presId="urn:microsoft.com/office/officeart/2016/7/layout/RepeatingBendingProcessNew"/>
    <dgm:cxn modelId="{F664C5A7-6E20-8142-B333-CCDCC3A161C4}" type="presOf" srcId="{A124A4B9-406F-4674-93CB-FB4C6766A3B8}" destId="{A987A94E-781C-624A-9BEF-F769B2B9D61C}" srcOrd="1" destOrd="0" presId="urn:microsoft.com/office/officeart/2016/7/layout/RepeatingBendingProcessNew"/>
    <dgm:cxn modelId="{C20030AB-9E3E-4732-A746-239DBF7B050B}" srcId="{2114679D-B1BA-4913-A0E7-A3C2F45F6DDA}" destId="{E9B53965-9D07-482F-A696-87A6D6933499}" srcOrd="1" destOrd="0" parTransId="{4AD45417-E3C5-4F69-A937-6AEAA0860584}" sibTransId="{039BBF83-90D6-4C40-A981-83940085BB6E}"/>
    <dgm:cxn modelId="{E8AAABB4-BFB5-4440-AADA-AABB1E64A613}" srcId="{2114679D-B1BA-4913-A0E7-A3C2F45F6DDA}" destId="{8950D472-4EAB-44BE-A5FF-16F34A8EDC48}" srcOrd="4" destOrd="0" parTransId="{51725AB5-0A23-40D8-81BC-D0184AB98DFA}" sibTransId="{3C3F5773-3BBE-45DB-8F3B-528CBFCDA569}"/>
    <dgm:cxn modelId="{C3D2F1BB-FF6F-6A4B-A02C-C0AB0858198F}" type="presOf" srcId="{3C3F5773-3BBE-45DB-8F3B-528CBFCDA569}" destId="{D9FD437B-C2DE-5E4F-9CE8-6877B4983E0B}" srcOrd="0" destOrd="0" presId="urn:microsoft.com/office/officeart/2016/7/layout/RepeatingBendingProcessNew"/>
    <dgm:cxn modelId="{A76F00D2-1CE7-A34E-93DE-64459F0FE114}" type="presOf" srcId="{2114679D-B1BA-4913-A0E7-A3C2F45F6DDA}" destId="{1E2CE8C9-1D1D-B645-8D8F-799AB5858EAA}" srcOrd="0" destOrd="0" presId="urn:microsoft.com/office/officeart/2016/7/layout/RepeatingBendingProcessNew"/>
    <dgm:cxn modelId="{74CD79D2-7908-224B-95A5-793460C79C45}" type="presOf" srcId="{3C3F5773-3BBE-45DB-8F3B-528CBFCDA569}" destId="{43EAE651-F0E8-6746-9C83-75FF0BC76F86}" srcOrd="1" destOrd="0" presId="urn:microsoft.com/office/officeart/2016/7/layout/RepeatingBendingProcessNew"/>
    <dgm:cxn modelId="{D1297EE0-6B54-4131-A4DC-D0515B28AA94}" srcId="{2114679D-B1BA-4913-A0E7-A3C2F45F6DDA}" destId="{7975CFA4-92D2-44F9-A5ED-160C0302B9DE}" srcOrd="5" destOrd="0" parTransId="{73A61364-E7E6-4E31-94B1-7CAF45BFC3AA}" sibTransId="{2FA826AB-3A0E-47FA-85B9-12C443527831}"/>
    <dgm:cxn modelId="{A5EF4CE6-C454-4292-A763-ADA79CC826AF}" srcId="{2114679D-B1BA-4913-A0E7-A3C2F45F6DDA}" destId="{D39B3FF0-83CF-4388-BA9C-BA6EA9E6F05C}" srcOrd="3" destOrd="0" parTransId="{44E41529-F704-4C2E-B05A-6C501D533146}" sibTransId="{A124A4B9-406F-4674-93CB-FB4C6766A3B8}"/>
    <dgm:cxn modelId="{900FB0C6-AF87-8541-9A39-786098B90010}" type="presParOf" srcId="{1E2CE8C9-1D1D-B645-8D8F-799AB5858EAA}" destId="{AF75B9D4-55D9-8F4B-8E6A-1C8DCB2C918A}" srcOrd="0" destOrd="0" presId="urn:microsoft.com/office/officeart/2016/7/layout/RepeatingBendingProcessNew"/>
    <dgm:cxn modelId="{B5B2846B-69C3-724D-93C8-BF38AAF4469F}" type="presParOf" srcId="{1E2CE8C9-1D1D-B645-8D8F-799AB5858EAA}" destId="{A74CC663-2B82-C646-A93A-7B19ADA031C4}" srcOrd="1" destOrd="0" presId="urn:microsoft.com/office/officeart/2016/7/layout/RepeatingBendingProcessNew"/>
    <dgm:cxn modelId="{005F022A-11AF-4E42-910E-E205A8725D6B}" type="presParOf" srcId="{A74CC663-2B82-C646-A93A-7B19ADA031C4}" destId="{BA8EF274-6881-414C-9041-DEC8F6EE8AA5}" srcOrd="0" destOrd="0" presId="urn:microsoft.com/office/officeart/2016/7/layout/RepeatingBendingProcessNew"/>
    <dgm:cxn modelId="{16F776A2-095E-BF43-8488-097C0418F354}" type="presParOf" srcId="{1E2CE8C9-1D1D-B645-8D8F-799AB5858EAA}" destId="{962E9A9F-8803-FC4E-9CB4-51DD44FC76F5}" srcOrd="2" destOrd="0" presId="urn:microsoft.com/office/officeart/2016/7/layout/RepeatingBendingProcessNew"/>
    <dgm:cxn modelId="{D7EE837A-E832-1742-A5DD-60179E94728E}" type="presParOf" srcId="{1E2CE8C9-1D1D-B645-8D8F-799AB5858EAA}" destId="{A2766831-25C0-5B4E-93AF-90D12F3B790A}" srcOrd="3" destOrd="0" presId="urn:microsoft.com/office/officeart/2016/7/layout/RepeatingBendingProcessNew"/>
    <dgm:cxn modelId="{6BB3C4CE-4E37-2E48-BA38-0A942C7021D1}" type="presParOf" srcId="{A2766831-25C0-5B4E-93AF-90D12F3B790A}" destId="{D8F50489-7AC8-714E-B6E5-946B5FBA833E}" srcOrd="0" destOrd="0" presId="urn:microsoft.com/office/officeart/2016/7/layout/RepeatingBendingProcessNew"/>
    <dgm:cxn modelId="{DF4C860A-D298-FD4E-9D20-CC4195F1E68A}" type="presParOf" srcId="{1E2CE8C9-1D1D-B645-8D8F-799AB5858EAA}" destId="{C559880D-1677-C143-9DF0-0CD1449B97B2}" srcOrd="4" destOrd="0" presId="urn:microsoft.com/office/officeart/2016/7/layout/RepeatingBendingProcessNew"/>
    <dgm:cxn modelId="{D56ABD46-BBE7-2F49-9539-37F5A8BB40B7}" type="presParOf" srcId="{1E2CE8C9-1D1D-B645-8D8F-799AB5858EAA}" destId="{3B5277DF-227E-A848-B74A-57569CA0CC95}" srcOrd="5" destOrd="0" presId="urn:microsoft.com/office/officeart/2016/7/layout/RepeatingBendingProcessNew"/>
    <dgm:cxn modelId="{C015AD40-CA82-934A-9323-92FCBFE60FCB}" type="presParOf" srcId="{3B5277DF-227E-A848-B74A-57569CA0CC95}" destId="{C05A428C-9583-B441-B756-F9F0E917FF91}" srcOrd="0" destOrd="0" presId="urn:microsoft.com/office/officeart/2016/7/layout/RepeatingBendingProcessNew"/>
    <dgm:cxn modelId="{7FF5E85C-FEEB-0945-8072-8D53994AE8C1}" type="presParOf" srcId="{1E2CE8C9-1D1D-B645-8D8F-799AB5858EAA}" destId="{D1C4ED95-8415-5F44-89EB-830D719C6436}" srcOrd="6" destOrd="0" presId="urn:microsoft.com/office/officeart/2016/7/layout/RepeatingBendingProcessNew"/>
    <dgm:cxn modelId="{729A3AC9-0A43-AC49-850C-73538FC9D8E0}" type="presParOf" srcId="{1E2CE8C9-1D1D-B645-8D8F-799AB5858EAA}" destId="{A8F9324E-0EA2-5F4B-B93B-5455DB24FE47}" srcOrd="7" destOrd="0" presId="urn:microsoft.com/office/officeart/2016/7/layout/RepeatingBendingProcessNew"/>
    <dgm:cxn modelId="{A62F3BEA-18B7-9244-9921-520E0F677E0D}" type="presParOf" srcId="{A8F9324E-0EA2-5F4B-B93B-5455DB24FE47}" destId="{A987A94E-781C-624A-9BEF-F769B2B9D61C}" srcOrd="0" destOrd="0" presId="urn:microsoft.com/office/officeart/2016/7/layout/RepeatingBendingProcessNew"/>
    <dgm:cxn modelId="{99A569C1-706E-B34C-9013-13D4ABCFBBD0}" type="presParOf" srcId="{1E2CE8C9-1D1D-B645-8D8F-799AB5858EAA}" destId="{6C7DEC7D-45B2-4D41-9008-CE11E3FE0A67}" srcOrd="8" destOrd="0" presId="urn:microsoft.com/office/officeart/2016/7/layout/RepeatingBendingProcessNew"/>
    <dgm:cxn modelId="{4687D286-F8BB-8242-8E68-93BBAD1D6E13}" type="presParOf" srcId="{1E2CE8C9-1D1D-B645-8D8F-799AB5858EAA}" destId="{D9FD437B-C2DE-5E4F-9CE8-6877B4983E0B}" srcOrd="9" destOrd="0" presId="urn:microsoft.com/office/officeart/2016/7/layout/RepeatingBendingProcessNew"/>
    <dgm:cxn modelId="{06E5EF80-DAD9-534B-8D93-3CAA95E4955F}" type="presParOf" srcId="{D9FD437B-C2DE-5E4F-9CE8-6877B4983E0B}" destId="{43EAE651-F0E8-6746-9C83-75FF0BC76F86}" srcOrd="0" destOrd="0" presId="urn:microsoft.com/office/officeart/2016/7/layout/RepeatingBendingProcessNew"/>
    <dgm:cxn modelId="{CDE84A27-5523-C84A-BF07-7B167481EBD5}" type="presParOf" srcId="{1E2CE8C9-1D1D-B645-8D8F-799AB5858EAA}" destId="{3A7D36BC-4B82-0C4D-B0D9-26063BA74914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F479AC-1CC9-48C6-8366-B551035B3C0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D6DB715-6034-4B7E-A469-A191C4187552}">
      <dgm:prSet/>
      <dgm:spPr/>
      <dgm:t>
        <a:bodyPr/>
        <a:lstStyle/>
        <a:p>
          <a:r>
            <a:rPr lang="en-GB"/>
            <a:t>https://www.geeksforgeeks.org/delete-middle-element-stack/</a:t>
          </a:r>
          <a:endParaRPr lang="en-US"/>
        </a:p>
      </dgm:t>
    </dgm:pt>
    <dgm:pt modelId="{E760ED64-AF89-406D-88DE-83A91DDD9D36}" type="parTrans" cxnId="{153C8DA9-B095-4737-93CC-E7E74C83C5CB}">
      <dgm:prSet/>
      <dgm:spPr/>
      <dgm:t>
        <a:bodyPr/>
        <a:lstStyle/>
        <a:p>
          <a:endParaRPr lang="en-US"/>
        </a:p>
      </dgm:t>
    </dgm:pt>
    <dgm:pt modelId="{40EFFC74-6FBB-4D7E-B3B7-86601A300BDE}" type="sibTrans" cxnId="{153C8DA9-B095-4737-93CC-E7E74C83C5CB}">
      <dgm:prSet/>
      <dgm:spPr/>
      <dgm:t>
        <a:bodyPr/>
        <a:lstStyle/>
        <a:p>
          <a:endParaRPr lang="en-US"/>
        </a:p>
      </dgm:t>
    </dgm:pt>
    <dgm:pt modelId="{73AF96F6-D6FA-42A8-AAF4-62EB02E61E76}">
      <dgm:prSet/>
      <dgm:spPr/>
      <dgm:t>
        <a:bodyPr/>
        <a:lstStyle/>
        <a:p>
          <a:r>
            <a:rPr lang="en-GB"/>
            <a:t>https://www.youtube.com/watch?v=mxrBibfna7A</a:t>
          </a:r>
          <a:endParaRPr lang="en-US"/>
        </a:p>
      </dgm:t>
    </dgm:pt>
    <dgm:pt modelId="{C56078E1-D697-415D-B0C1-CB0B1B930EC6}" type="parTrans" cxnId="{1D459A16-FC14-41EC-8417-B33108DA674B}">
      <dgm:prSet/>
      <dgm:spPr/>
      <dgm:t>
        <a:bodyPr/>
        <a:lstStyle/>
        <a:p>
          <a:endParaRPr lang="en-US"/>
        </a:p>
      </dgm:t>
    </dgm:pt>
    <dgm:pt modelId="{FE921353-12BF-4C4E-83D2-2EFF0E7A6E1D}" type="sibTrans" cxnId="{1D459A16-FC14-41EC-8417-B33108DA674B}">
      <dgm:prSet/>
      <dgm:spPr/>
      <dgm:t>
        <a:bodyPr/>
        <a:lstStyle/>
        <a:p>
          <a:endParaRPr lang="en-US"/>
        </a:p>
      </dgm:t>
    </dgm:pt>
    <dgm:pt modelId="{82404095-448B-0F43-8680-2A28F0511701}" type="pres">
      <dgm:prSet presAssocID="{43F479AC-1CC9-48C6-8366-B551035B3C06}" presName="linear" presStyleCnt="0">
        <dgm:presLayoutVars>
          <dgm:animLvl val="lvl"/>
          <dgm:resizeHandles val="exact"/>
        </dgm:presLayoutVars>
      </dgm:prSet>
      <dgm:spPr/>
    </dgm:pt>
    <dgm:pt modelId="{CE6BD2DE-2EB9-8741-B93E-0DEA01157071}" type="pres">
      <dgm:prSet presAssocID="{DD6DB715-6034-4B7E-A469-A191C418755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22C6492-532B-564A-898E-A3C437E9D4BB}" type="pres">
      <dgm:prSet presAssocID="{40EFFC74-6FBB-4D7E-B3B7-86601A300BDE}" presName="spacer" presStyleCnt="0"/>
      <dgm:spPr/>
    </dgm:pt>
    <dgm:pt modelId="{5317E177-431D-A944-88AB-F9AD7A312422}" type="pres">
      <dgm:prSet presAssocID="{73AF96F6-D6FA-42A8-AAF4-62EB02E61E7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D459A16-FC14-41EC-8417-B33108DA674B}" srcId="{43F479AC-1CC9-48C6-8366-B551035B3C06}" destId="{73AF96F6-D6FA-42A8-AAF4-62EB02E61E76}" srcOrd="1" destOrd="0" parTransId="{C56078E1-D697-415D-B0C1-CB0B1B930EC6}" sibTransId="{FE921353-12BF-4C4E-83D2-2EFF0E7A6E1D}"/>
    <dgm:cxn modelId="{AB6FA740-7698-9149-B144-9B531A22F431}" type="presOf" srcId="{43F479AC-1CC9-48C6-8366-B551035B3C06}" destId="{82404095-448B-0F43-8680-2A28F0511701}" srcOrd="0" destOrd="0" presId="urn:microsoft.com/office/officeart/2005/8/layout/vList2"/>
    <dgm:cxn modelId="{098B6071-A20A-E740-83C7-974D69298576}" type="presOf" srcId="{DD6DB715-6034-4B7E-A469-A191C4187552}" destId="{CE6BD2DE-2EB9-8741-B93E-0DEA01157071}" srcOrd="0" destOrd="0" presId="urn:microsoft.com/office/officeart/2005/8/layout/vList2"/>
    <dgm:cxn modelId="{E74AF7A8-8248-3540-83F1-5F7565936CFF}" type="presOf" srcId="{73AF96F6-D6FA-42A8-AAF4-62EB02E61E76}" destId="{5317E177-431D-A944-88AB-F9AD7A312422}" srcOrd="0" destOrd="0" presId="urn:microsoft.com/office/officeart/2005/8/layout/vList2"/>
    <dgm:cxn modelId="{153C8DA9-B095-4737-93CC-E7E74C83C5CB}" srcId="{43F479AC-1CC9-48C6-8366-B551035B3C06}" destId="{DD6DB715-6034-4B7E-A469-A191C4187552}" srcOrd="0" destOrd="0" parTransId="{E760ED64-AF89-406D-88DE-83A91DDD9D36}" sibTransId="{40EFFC74-6FBB-4D7E-B3B7-86601A300BDE}"/>
    <dgm:cxn modelId="{6B733717-8C6C-994E-9153-B34CC2DB6BE3}" type="presParOf" srcId="{82404095-448B-0F43-8680-2A28F0511701}" destId="{CE6BD2DE-2EB9-8741-B93E-0DEA01157071}" srcOrd="0" destOrd="0" presId="urn:microsoft.com/office/officeart/2005/8/layout/vList2"/>
    <dgm:cxn modelId="{B2FC3F3C-678A-5D45-9682-BB7F9DF9A171}" type="presParOf" srcId="{82404095-448B-0F43-8680-2A28F0511701}" destId="{922C6492-532B-564A-898E-A3C437E9D4BB}" srcOrd="1" destOrd="0" presId="urn:microsoft.com/office/officeart/2005/8/layout/vList2"/>
    <dgm:cxn modelId="{5A4B5564-C61B-B24D-9575-E69888278081}" type="presParOf" srcId="{82404095-448B-0F43-8680-2A28F0511701}" destId="{5317E177-431D-A944-88AB-F9AD7A31242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20BCE-3B10-C641-9624-A8CBD9FABD50}">
      <dsp:nvSpPr>
        <dsp:cNvPr id="0" name=""/>
        <dsp:cNvSpPr/>
      </dsp:nvSpPr>
      <dsp:spPr>
        <a:xfrm>
          <a:off x="0" y="2419"/>
          <a:ext cx="8872220" cy="7631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I" sz="2600" kern="1200" dirty="0"/>
            <a:t>Uporaba pomožnega sklada</a:t>
          </a:r>
          <a:endParaRPr lang="en-US" sz="2600" kern="1200" dirty="0"/>
        </a:p>
      </dsp:txBody>
      <dsp:txXfrm>
        <a:off x="22351" y="24770"/>
        <a:ext cx="7984280" cy="718409"/>
      </dsp:txXfrm>
    </dsp:sp>
    <dsp:sp modelId="{A4F7F2F0-D601-A943-A179-7965BCAC5955}">
      <dsp:nvSpPr>
        <dsp:cNvPr id="0" name=""/>
        <dsp:cNvSpPr/>
      </dsp:nvSpPr>
      <dsp:spPr>
        <a:xfrm>
          <a:off x="743048" y="901859"/>
          <a:ext cx="8872220" cy="7631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I" sz="2600" kern="1200"/>
            <a:t>Določimo sredino </a:t>
          </a:r>
          <a:endParaRPr lang="en-US" sz="2600" kern="1200"/>
        </a:p>
      </dsp:txBody>
      <dsp:txXfrm>
        <a:off x="765399" y="924210"/>
        <a:ext cx="7588447" cy="718409"/>
      </dsp:txXfrm>
    </dsp:sp>
    <dsp:sp modelId="{1861AF9F-97B6-3C48-9B4A-B1AB5B2E3057}">
      <dsp:nvSpPr>
        <dsp:cNvPr id="0" name=""/>
        <dsp:cNvSpPr/>
      </dsp:nvSpPr>
      <dsp:spPr>
        <a:xfrm>
          <a:off x="1475006" y="1803718"/>
          <a:ext cx="8872220" cy="7631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N</a:t>
          </a:r>
          <a:r>
            <a:rPr lang="en-SI" sz="2600" kern="1200" dirty="0"/>
            <a:t>apolnimo pomožen sklad / izpraznemo glavni sklad</a:t>
          </a:r>
          <a:endParaRPr lang="en-US" sz="2600" kern="1200" dirty="0"/>
        </a:p>
      </dsp:txBody>
      <dsp:txXfrm>
        <a:off x="1497357" y="1826069"/>
        <a:ext cx="7599537" cy="718409"/>
      </dsp:txXfrm>
    </dsp:sp>
    <dsp:sp modelId="{F7C61B6F-F417-5949-96F8-E8C49D398B46}">
      <dsp:nvSpPr>
        <dsp:cNvPr id="0" name=""/>
        <dsp:cNvSpPr/>
      </dsp:nvSpPr>
      <dsp:spPr>
        <a:xfrm>
          <a:off x="2218055" y="2705578"/>
          <a:ext cx="8872220" cy="7631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N</a:t>
          </a:r>
          <a:r>
            <a:rPr lang="en-SI" sz="2600" kern="1200" dirty="0"/>
            <a:t>apolnimo glavni sklad brez srednjega elementa</a:t>
          </a:r>
          <a:endParaRPr lang="en-US" sz="2600" kern="1200" dirty="0"/>
        </a:p>
      </dsp:txBody>
      <dsp:txXfrm>
        <a:off x="2240406" y="2727929"/>
        <a:ext cx="7588447" cy="718409"/>
      </dsp:txXfrm>
    </dsp:sp>
    <dsp:sp modelId="{54D1B298-DD10-394A-9970-3CF2D89DD025}">
      <dsp:nvSpPr>
        <dsp:cNvPr id="0" name=""/>
        <dsp:cNvSpPr/>
      </dsp:nvSpPr>
      <dsp:spPr>
        <a:xfrm>
          <a:off x="8376198" y="584474"/>
          <a:ext cx="496022" cy="49602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487803" y="584474"/>
        <a:ext cx="272812" cy="373257"/>
      </dsp:txXfrm>
    </dsp:sp>
    <dsp:sp modelId="{80A4B1C5-86CD-BA46-A913-D925045A5DFC}">
      <dsp:nvSpPr>
        <dsp:cNvPr id="0" name=""/>
        <dsp:cNvSpPr/>
      </dsp:nvSpPr>
      <dsp:spPr>
        <a:xfrm>
          <a:off x="9119246" y="1486333"/>
          <a:ext cx="496022" cy="49602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9230851" y="1486333"/>
        <a:ext cx="272812" cy="373257"/>
      </dsp:txXfrm>
    </dsp:sp>
    <dsp:sp modelId="{2DEFBBF7-2739-2143-9D04-79F2AA9DFE23}">
      <dsp:nvSpPr>
        <dsp:cNvPr id="0" name=""/>
        <dsp:cNvSpPr/>
      </dsp:nvSpPr>
      <dsp:spPr>
        <a:xfrm>
          <a:off x="9851204" y="2388193"/>
          <a:ext cx="496022" cy="496022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9962809" y="2388193"/>
        <a:ext cx="272812" cy="3732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CC663-2B82-C646-A93A-7B19ADA031C4}">
      <dsp:nvSpPr>
        <dsp:cNvPr id="0" name=""/>
        <dsp:cNvSpPr/>
      </dsp:nvSpPr>
      <dsp:spPr>
        <a:xfrm>
          <a:off x="2892341" y="720998"/>
          <a:ext cx="5549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4931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55168" y="763790"/>
        <a:ext cx="29276" cy="5855"/>
      </dsp:txXfrm>
    </dsp:sp>
    <dsp:sp modelId="{AF75B9D4-55D9-8F4B-8E6A-1C8DCB2C918A}">
      <dsp:nvSpPr>
        <dsp:cNvPr id="0" name=""/>
        <dsp:cNvSpPr/>
      </dsp:nvSpPr>
      <dsp:spPr>
        <a:xfrm>
          <a:off x="348350" y="2981"/>
          <a:ext cx="2545790" cy="15274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746" tIns="130943" rIns="124746" bIns="13094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I" sz="2200" kern="1200" dirty="0"/>
            <a:t>Podani argumenti: sklad, velikost sklada, trenutni indeks</a:t>
          </a:r>
          <a:endParaRPr lang="en-US" sz="2200" kern="1200" dirty="0"/>
        </a:p>
      </dsp:txBody>
      <dsp:txXfrm>
        <a:off x="348350" y="2981"/>
        <a:ext cx="2545790" cy="1527474"/>
      </dsp:txXfrm>
    </dsp:sp>
    <dsp:sp modelId="{A2766831-25C0-5B4E-93AF-90D12F3B790A}">
      <dsp:nvSpPr>
        <dsp:cNvPr id="0" name=""/>
        <dsp:cNvSpPr/>
      </dsp:nvSpPr>
      <dsp:spPr>
        <a:xfrm>
          <a:off x="1621245" y="1528655"/>
          <a:ext cx="3131322" cy="554931"/>
        </a:xfrm>
        <a:custGeom>
          <a:avLst/>
          <a:gdLst/>
          <a:ahLst/>
          <a:cxnLst/>
          <a:rect l="0" t="0" r="0" b="0"/>
          <a:pathLst>
            <a:path>
              <a:moveTo>
                <a:pt x="3131322" y="0"/>
              </a:moveTo>
              <a:lnTo>
                <a:pt x="3131322" y="294565"/>
              </a:lnTo>
              <a:lnTo>
                <a:pt x="0" y="294565"/>
              </a:lnTo>
              <a:lnTo>
                <a:pt x="0" y="554931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7267" y="1803194"/>
        <a:ext cx="159279" cy="5855"/>
      </dsp:txXfrm>
    </dsp:sp>
    <dsp:sp modelId="{962E9A9F-8803-FC4E-9CB4-51DD44FC76F5}">
      <dsp:nvSpPr>
        <dsp:cNvPr id="0" name=""/>
        <dsp:cNvSpPr/>
      </dsp:nvSpPr>
      <dsp:spPr>
        <a:xfrm>
          <a:off x="3479672" y="2981"/>
          <a:ext cx="2545790" cy="152747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746" tIns="130943" rIns="124746" bIns="13094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Z</a:t>
          </a:r>
          <a:r>
            <a:rPr lang="en-SI" sz="2200" kern="1200" dirty="0"/>
            <a:t>austavitnevi pogoj (prazen sklad)</a:t>
          </a:r>
          <a:endParaRPr lang="en-US" sz="2200" kern="1200" dirty="0"/>
        </a:p>
      </dsp:txBody>
      <dsp:txXfrm>
        <a:off x="3479672" y="2981"/>
        <a:ext cx="2545790" cy="1527474"/>
      </dsp:txXfrm>
    </dsp:sp>
    <dsp:sp modelId="{3B5277DF-227E-A848-B74A-57569CA0CC95}">
      <dsp:nvSpPr>
        <dsp:cNvPr id="0" name=""/>
        <dsp:cNvSpPr/>
      </dsp:nvSpPr>
      <dsp:spPr>
        <a:xfrm>
          <a:off x="2892341" y="2834005"/>
          <a:ext cx="5549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4931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55168" y="2876797"/>
        <a:ext cx="29276" cy="5855"/>
      </dsp:txXfrm>
    </dsp:sp>
    <dsp:sp modelId="{C559880D-1677-C143-9DF0-0CD1449B97B2}">
      <dsp:nvSpPr>
        <dsp:cNvPr id="0" name=""/>
        <dsp:cNvSpPr/>
      </dsp:nvSpPr>
      <dsp:spPr>
        <a:xfrm>
          <a:off x="348350" y="2115987"/>
          <a:ext cx="2545790" cy="152747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746" tIns="130943" rIns="124746" bIns="13094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I" sz="2200" kern="1200"/>
            <a:t>Hranjenje trenutnega elementa </a:t>
          </a:r>
          <a:endParaRPr lang="en-US" sz="2200" kern="1200"/>
        </a:p>
      </dsp:txBody>
      <dsp:txXfrm>
        <a:off x="348350" y="2115987"/>
        <a:ext cx="2545790" cy="1527474"/>
      </dsp:txXfrm>
    </dsp:sp>
    <dsp:sp modelId="{A8F9324E-0EA2-5F4B-B93B-5455DB24FE47}">
      <dsp:nvSpPr>
        <dsp:cNvPr id="0" name=""/>
        <dsp:cNvSpPr/>
      </dsp:nvSpPr>
      <dsp:spPr>
        <a:xfrm>
          <a:off x="1621245" y="3641662"/>
          <a:ext cx="3131322" cy="554931"/>
        </a:xfrm>
        <a:custGeom>
          <a:avLst/>
          <a:gdLst/>
          <a:ahLst/>
          <a:cxnLst/>
          <a:rect l="0" t="0" r="0" b="0"/>
          <a:pathLst>
            <a:path>
              <a:moveTo>
                <a:pt x="3131322" y="0"/>
              </a:moveTo>
              <a:lnTo>
                <a:pt x="3131322" y="294565"/>
              </a:lnTo>
              <a:lnTo>
                <a:pt x="0" y="294565"/>
              </a:lnTo>
              <a:lnTo>
                <a:pt x="0" y="554931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7267" y="3916200"/>
        <a:ext cx="159279" cy="5855"/>
      </dsp:txXfrm>
    </dsp:sp>
    <dsp:sp modelId="{D1C4ED95-8415-5F44-89EB-830D719C6436}">
      <dsp:nvSpPr>
        <dsp:cNvPr id="0" name=""/>
        <dsp:cNvSpPr/>
      </dsp:nvSpPr>
      <dsp:spPr>
        <a:xfrm>
          <a:off x="3479672" y="2115987"/>
          <a:ext cx="2545790" cy="152747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746" tIns="130943" rIns="124746" bIns="13094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 err="1"/>
            <a:t>Odstranitev</a:t>
          </a:r>
          <a:r>
            <a:rPr lang="en-GB" sz="2200" kern="1200" dirty="0"/>
            <a:t> </a:t>
          </a:r>
          <a:r>
            <a:rPr lang="en-GB" sz="2200" kern="1200" dirty="0" err="1"/>
            <a:t>trenutnega</a:t>
          </a:r>
          <a:r>
            <a:rPr lang="en-GB" sz="2200" kern="1200" dirty="0"/>
            <a:t> </a:t>
          </a:r>
          <a:r>
            <a:rPr lang="en-GB" sz="2200" kern="1200" dirty="0" err="1"/>
            <a:t>elementa</a:t>
          </a:r>
          <a:endParaRPr lang="en-US" sz="2200" kern="1200" dirty="0"/>
        </a:p>
      </dsp:txBody>
      <dsp:txXfrm>
        <a:off x="3479672" y="2115987"/>
        <a:ext cx="2545790" cy="1527474"/>
      </dsp:txXfrm>
    </dsp:sp>
    <dsp:sp modelId="{D9FD437B-C2DE-5E4F-9CE8-6877B4983E0B}">
      <dsp:nvSpPr>
        <dsp:cNvPr id="0" name=""/>
        <dsp:cNvSpPr/>
      </dsp:nvSpPr>
      <dsp:spPr>
        <a:xfrm>
          <a:off x="2892341" y="4947011"/>
          <a:ext cx="5549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4931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55168" y="4989803"/>
        <a:ext cx="29276" cy="5855"/>
      </dsp:txXfrm>
    </dsp:sp>
    <dsp:sp modelId="{6C7DEC7D-45B2-4D41-9008-CE11E3FE0A67}">
      <dsp:nvSpPr>
        <dsp:cNvPr id="0" name=""/>
        <dsp:cNvSpPr/>
      </dsp:nvSpPr>
      <dsp:spPr>
        <a:xfrm>
          <a:off x="348350" y="4228994"/>
          <a:ext cx="2545790" cy="152747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746" tIns="130943" rIns="124746" bIns="13094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REKURZIVNI KLIC</a:t>
          </a:r>
          <a:endParaRPr lang="en-US" sz="2200" kern="1200"/>
        </a:p>
      </dsp:txBody>
      <dsp:txXfrm>
        <a:off x="348350" y="4228994"/>
        <a:ext cx="2545790" cy="1527474"/>
      </dsp:txXfrm>
    </dsp:sp>
    <dsp:sp modelId="{3A7D36BC-4B82-0C4D-B0D9-26063BA74914}">
      <dsp:nvSpPr>
        <dsp:cNvPr id="0" name=""/>
        <dsp:cNvSpPr/>
      </dsp:nvSpPr>
      <dsp:spPr>
        <a:xfrm>
          <a:off x="3479672" y="4228994"/>
          <a:ext cx="2545790" cy="15274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4746" tIns="130943" rIns="124746" bIns="130943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 err="1"/>
            <a:t>Vstavljenje</a:t>
          </a:r>
          <a:r>
            <a:rPr lang="en-GB" sz="2200" kern="1200" dirty="0"/>
            <a:t> </a:t>
          </a:r>
          <a:r>
            <a:rPr lang="en-GB" sz="2200" kern="1200" dirty="0" err="1"/>
            <a:t>elementov</a:t>
          </a:r>
          <a:r>
            <a:rPr lang="en-GB" sz="2200" kern="1200" dirty="0"/>
            <a:t> (</a:t>
          </a:r>
          <a:r>
            <a:rPr lang="en-GB" sz="2200" kern="1200" dirty="0" err="1"/>
            <a:t>ki</a:t>
          </a:r>
          <a:r>
            <a:rPr lang="en-GB" sz="2200" kern="1200" dirty="0"/>
            <a:t> </a:t>
          </a:r>
          <a:r>
            <a:rPr lang="en-GB" sz="2200" kern="1200" dirty="0" err="1"/>
            <a:t>izpolnjujejo</a:t>
          </a:r>
          <a:r>
            <a:rPr lang="en-GB" sz="2200" kern="1200" dirty="0"/>
            <a:t> </a:t>
          </a:r>
          <a:r>
            <a:rPr lang="en-GB" sz="2200" kern="1200" dirty="0" err="1"/>
            <a:t>pogoje</a:t>
          </a:r>
          <a:r>
            <a:rPr lang="en-GB" sz="2200" kern="1200" dirty="0"/>
            <a:t>) v </a:t>
          </a:r>
          <a:r>
            <a:rPr lang="en-GB" sz="2200" kern="1200" dirty="0" err="1"/>
            <a:t>sklad</a:t>
          </a:r>
          <a:endParaRPr lang="en-US" sz="2200" kern="1200" dirty="0"/>
        </a:p>
      </dsp:txBody>
      <dsp:txXfrm>
        <a:off x="3479672" y="4228994"/>
        <a:ext cx="2545790" cy="15274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BD2DE-2EB9-8741-B93E-0DEA01157071}">
      <dsp:nvSpPr>
        <dsp:cNvPr id="0" name=""/>
        <dsp:cNvSpPr/>
      </dsp:nvSpPr>
      <dsp:spPr>
        <a:xfrm>
          <a:off x="0" y="1904755"/>
          <a:ext cx="6373813" cy="9418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https://www.geeksforgeeks.org/delete-middle-element-stack/</a:t>
          </a:r>
          <a:endParaRPr lang="en-US" sz="2300" kern="1200"/>
        </a:p>
      </dsp:txBody>
      <dsp:txXfrm>
        <a:off x="45977" y="1950732"/>
        <a:ext cx="6281859" cy="849896"/>
      </dsp:txXfrm>
    </dsp:sp>
    <dsp:sp modelId="{5317E177-431D-A944-88AB-F9AD7A312422}">
      <dsp:nvSpPr>
        <dsp:cNvPr id="0" name=""/>
        <dsp:cNvSpPr/>
      </dsp:nvSpPr>
      <dsp:spPr>
        <a:xfrm>
          <a:off x="0" y="2912845"/>
          <a:ext cx="6373813" cy="941850"/>
        </a:xfrm>
        <a:prstGeom prst="roundRect">
          <a:avLst/>
        </a:prstGeom>
        <a:solidFill>
          <a:schemeClr val="accent5">
            <a:hueOff val="360006"/>
            <a:satOff val="8692"/>
            <a:lumOff val="-4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https://www.youtube.com/watch?v=mxrBibfna7A</a:t>
          </a:r>
          <a:endParaRPr lang="en-US" sz="2300" kern="1200"/>
        </a:p>
      </dsp:txBody>
      <dsp:txXfrm>
        <a:off x="45977" y="2958822"/>
        <a:ext cx="6281859" cy="8498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Tuesday, November 2,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7993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9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15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5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40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4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8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6710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4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7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Tuesday, November 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2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Tuesday, November 2,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27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74" r:id="rId6"/>
    <p:sldLayoutId id="2147483769" r:id="rId7"/>
    <p:sldLayoutId id="2147483770" r:id="rId8"/>
    <p:sldLayoutId id="2147483771" r:id="rId9"/>
    <p:sldLayoutId id="2147483773" r:id="rId10"/>
    <p:sldLayoutId id="214748377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8397BF-4204-DD4E-B486-45B4E1F4F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4" y="1051551"/>
            <a:ext cx="3565524" cy="238489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SI" sz="4100"/>
              <a:t>Kako odstraniti srednji element sklada?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8A0084-9029-2941-AFB9-799D84456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569008"/>
            <a:ext cx="3565525" cy="1731656"/>
          </a:xfrm>
        </p:spPr>
        <p:txBody>
          <a:bodyPr>
            <a:normAutofit/>
          </a:bodyPr>
          <a:lstStyle/>
          <a:p>
            <a:r>
              <a:rPr lang="en-SI" sz="2000" dirty="0">
                <a:solidFill>
                  <a:schemeClr val="tx1">
                    <a:alpha val="60000"/>
                  </a:schemeClr>
                </a:solidFill>
              </a:rPr>
              <a:t>Damijan Randl</a:t>
            </a:r>
          </a:p>
          <a:p>
            <a:r>
              <a:rPr lang="en-SI" sz="2000" dirty="0">
                <a:solidFill>
                  <a:schemeClr val="tx1">
                    <a:alpha val="60000"/>
                  </a:schemeClr>
                </a:solidFill>
              </a:rPr>
              <a:t>3. 11. 2021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592A8CB-0B0A-43A5-86F4-712B0C469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41850" y="444676"/>
            <a:ext cx="667802" cy="631474"/>
            <a:chOff x="10478914" y="1506691"/>
            <a:chExt cx="667802" cy="631474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C63B2AC-3D19-416D-A37F-2DDA8A365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A474391-1271-45F9-A39C-8641371AB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3D rendering of stacked cubes in different colours">
            <a:extLst>
              <a:ext uri="{FF2B5EF4-FFF2-40B4-BE49-F238E27FC236}">
                <a16:creationId xmlns:a16="http://schemas.microsoft.com/office/drawing/2014/main" id="{F0BED391-369B-4AAD-A655-3709B211A5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955" r="-1" b="19157"/>
          <a:stretch/>
        </p:blipFill>
        <p:spPr>
          <a:xfrm>
            <a:off x="4743450" y="10"/>
            <a:ext cx="7448551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1AC6C06-99FE-4BA1-BC82-8406A424C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AEC842D-C905-4DEA-B1C3-CA51995C5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1219" y="5433223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17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Oval 10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Oval 12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0" name="Group 14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1" name="Freeform: Shape 15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16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Oval 17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Oval 18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35" name="Rectangle 20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4" descr="Exclamation mark on a yellow background">
            <a:extLst>
              <a:ext uri="{FF2B5EF4-FFF2-40B4-BE49-F238E27FC236}">
                <a16:creationId xmlns:a16="http://schemas.microsoft.com/office/drawing/2014/main" id="{7646AC21-FDD6-4184-8E1B-204AE725CC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20" y="1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7" name="Rectangle 22">
            <a:extLst>
              <a:ext uri="{FF2B5EF4-FFF2-40B4-BE49-F238E27FC236}">
                <a16:creationId xmlns:a16="http://schemas.microsoft.com/office/drawing/2014/main" id="{AD4EA4DF-0E7C-4098-86F6-7D0ACAEFC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7859713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9C6E91-C060-6D41-9B46-8A652396E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5524" cy="288717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Hvala</a:t>
            </a:r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za </a:t>
            </a:r>
            <a:r>
              <a:rPr lang="en-US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pozornost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Rectangle 24">
            <a:extLst>
              <a:ext uri="{FF2B5EF4-FFF2-40B4-BE49-F238E27FC236}">
                <a16:creationId xmlns:a16="http://schemas.microsoft.com/office/drawing/2014/main" id="{FE05BC49-0F00-4C85-9AF5-A0CC5B39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71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60B7752B-728D-4CA3-8923-C4F7F7702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1698A1-9494-F64E-B458-5EEE28B49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7308850" cy="986400"/>
          </a:xfrm>
        </p:spPr>
        <p:txBody>
          <a:bodyPr wrap="square" anchor="ctr">
            <a:normAutofit/>
          </a:bodyPr>
          <a:lstStyle/>
          <a:p>
            <a:r>
              <a:rPr lang="en-SI" dirty="0"/>
              <a:t>Osnovna ideja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8392DC7-0988-443B-A0D0-E726C7DB6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83435"/>
            <a:ext cx="12192000" cy="4774564"/>
          </a:xfrm>
          <a:prstGeom prst="rect">
            <a:avLst/>
          </a:prstGeom>
          <a:solidFill>
            <a:schemeClr val="bg2">
              <a:lumMod val="10000"/>
              <a:lumOff val="90000"/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8" name="Content Placeholder 2">
            <a:extLst>
              <a:ext uri="{FF2B5EF4-FFF2-40B4-BE49-F238E27FC236}">
                <a16:creationId xmlns:a16="http://schemas.microsoft.com/office/drawing/2014/main" id="{565F6A6C-72A0-4E5F-A825-791BF76635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3308505"/>
              </p:ext>
            </p:extLst>
          </p:nvPr>
        </p:nvGraphicFramePr>
        <p:xfrm>
          <a:off x="550863" y="2624135"/>
          <a:ext cx="11090276" cy="3468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81570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93920BCE-3B10-C641-9624-A8CBD9FAB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>
                                            <p:graphicEl>
                                              <a:dgm id="{93920BCE-3B10-C641-9624-A8CBD9FABD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>
                                            <p:graphicEl>
                                              <a:dgm id="{93920BCE-3B10-C641-9624-A8CBD9FAB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8">
                                            <p:graphicEl>
                                              <a:dgm id="{93920BCE-3B10-C641-9624-A8CBD9FAB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93920BCE-3B10-C641-9624-A8CBD9FAB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54D1B298-DD10-394A-9970-3CF2D89DD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">
                                            <p:graphicEl>
                                              <a:dgm id="{54D1B298-DD10-394A-9970-3CF2D89DD0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">
                                            <p:graphicEl>
                                              <a:dgm id="{54D1B298-DD10-394A-9970-3CF2D89DD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8">
                                            <p:graphicEl>
                                              <a:dgm id="{54D1B298-DD10-394A-9970-3CF2D89DD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54D1B298-DD10-394A-9970-3CF2D89DD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A4F7F2F0-D601-A943-A179-7965BCAC59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>
                                            <p:graphicEl>
                                              <a:dgm id="{A4F7F2F0-D601-A943-A179-7965BCAC59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>
                                            <p:graphicEl>
                                              <a:dgm id="{A4F7F2F0-D601-A943-A179-7965BCAC59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8">
                                            <p:graphicEl>
                                              <a:dgm id="{A4F7F2F0-D601-A943-A179-7965BCAC59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A4F7F2F0-D601-A943-A179-7965BCAC59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80A4B1C5-86CD-BA46-A913-D925045A5D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8">
                                            <p:graphicEl>
                                              <a:dgm id="{80A4B1C5-86CD-BA46-A913-D925045A5D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">
                                            <p:graphicEl>
                                              <a:dgm id="{80A4B1C5-86CD-BA46-A913-D925045A5D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8">
                                            <p:graphicEl>
                                              <a:dgm id="{80A4B1C5-86CD-BA46-A913-D925045A5D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80A4B1C5-86CD-BA46-A913-D925045A5D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1861AF9F-97B6-3C48-9B4A-B1AB5B2E3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8">
                                            <p:graphicEl>
                                              <a:dgm id="{1861AF9F-97B6-3C48-9B4A-B1AB5B2E30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>
                                            <p:graphicEl>
                                              <a:dgm id="{1861AF9F-97B6-3C48-9B4A-B1AB5B2E3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8">
                                            <p:graphicEl>
                                              <a:dgm id="{1861AF9F-97B6-3C48-9B4A-B1AB5B2E3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1861AF9F-97B6-3C48-9B4A-B1AB5B2E3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2DEFBBF7-2739-2143-9D04-79F2AA9DF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8">
                                            <p:graphicEl>
                                              <a:dgm id="{2DEFBBF7-2739-2143-9D04-79F2AA9DFE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>
                                            <p:graphicEl>
                                              <a:dgm id="{2DEFBBF7-2739-2143-9D04-79F2AA9DF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8">
                                            <p:graphicEl>
                                              <a:dgm id="{2DEFBBF7-2739-2143-9D04-79F2AA9DF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2DEFBBF7-2739-2143-9D04-79F2AA9DF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F7C61B6F-F417-5949-96F8-E8C49D398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8">
                                            <p:graphicEl>
                                              <a:dgm id="{F7C61B6F-F417-5949-96F8-E8C49D398B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">
                                            <p:graphicEl>
                                              <a:dgm id="{F7C61B6F-F417-5949-96F8-E8C49D398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38">
                                            <p:graphicEl>
                                              <a:dgm id="{F7C61B6F-F417-5949-96F8-E8C49D398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>
                                            <p:graphicEl>
                                              <a:dgm id="{F7C61B6F-F417-5949-96F8-E8C49D398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8" grpI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Question mark on green pastel background">
            <a:extLst>
              <a:ext uri="{FF2B5EF4-FFF2-40B4-BE49-F238E27FC236}">
                <a16:creationId xmlns:a16="http://schemas.microsoft.com/office/drawing/2014/main" id="{321EE26B-37E3-4E9E-A6BC-D13C481AF1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582" b="21418"/>
          <a:stretch/>
        </p:blipFill>
        <p:spPr>
          <a:xfrm>
            <a:off x="20" y="1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D4EA4DF-0E7C-4098-86F6-7D0ACAEFC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7859713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549D6F-D9C4-7240-A532-3A9EC502F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5524" cy="288717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Kaj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pa </a:t>
            </a: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brez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uporabe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dodatne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podatkovne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strukture</a:t>
            </a:r>
            <a:r>
              <a:rPr lang="en-US" sz="41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E05BC49-0F00-4C85-9AF5-A0CC5B39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25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B7752B-728D-4CA3-8923-C4F7F7702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CAE247-6CD0-C54C-8391-446BD2F32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20825"/>
            <a:ext cx="4535487" cy="3779838"/>
          </a:xfrm>
        </p:spPr>
        <p:txBody>
          <a:bodyPr anchor="ctr">
            <a:normAutofit/>
          </a:bodyPr>
          <a:lstStyle/>
          <a:p>
            <a:r>
              <a:rPr lang="en-SI" sz="6400"/>
              <a:t>Ideja algoritma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0205E53-D75C-4F15-A4A3-21DA0826F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2950" y="623661"/>
            <a:ext cx="667800" cy="631474"/>
            <a:chOff x="8069541" y="1262702"/>
            <a:chExt cx="667800" cy="631474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B48C7E5-9699-4FB1-9EEE-581C68629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>
              <a:off x="8069541" y="1262702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10200000" scaled="0"/>
            </a:gradFill>
            <a:ln>
              <a:noFill/>
            </a:ln>
            <a:effectLst>
              <a:innerShdw blurRad="127000" dist="50800" dir="42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16993F2-7052-4269-8B81-AC271D2D9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8332341" y="1436239"/>
              <a:ext cx="270000" cy="540000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52D58DC7-20C8-4471-BAA7-B296A2AEC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384" y="49771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E4AABAC-100B-437F-86D3-981412859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3261346" y="5733597"/>
            <a:ext cx="1758388" cy="926985"/>
          </a:xfrm>
          <a:custGeom>
            <a:avLst/>
            <a:gdLst>
              <a:gd name="connsiteX0" fmla="*/ 1486881 w 1758388"/>
              <a:gd name="connsiteY0" fmla="*/ 271508 h 926985"/>
              <a:gd name="connsiteX1" fmla="*/ 1758388 w 1758388"/>
              <a:gd name="connsiteY1" fmla="*/ 926985 h 926985"/>
              <a:gd name="connsiteX2" fmla="*/ 1294895 w 1758388"/>
              <a:gd name="connsiteY2" fmla="*/ 926985 h 926985"/>
              <a:gd name="connsiteX3" fmla="*/ 831404 w 1758388"/>
              <a:gd name="connsiteY3" fmla="*/ 463493 h 926985"/>
              <a:gd name="connsiteX4" fmla="*/ 377328 w 1758388"/>
              <a:gd name="connsiteY4" fmla="*/ 833575 h 926985"/>
              <a:gd name="connsiteX5" fmla="*/ 371585 w 1758388"/>
              <a:gd name="connsiteY5" fmla="*/ 890552 h 926985"/>
              <a:gd name="connsiteX6" fmla="*/ 0 w 1758388"/>
              <a:gd name="connsiteY6" fmla="*/ 518968 h 926985"/>
              <a:gd name="connsiteX7" fmla="*/ 16301 w 1758388"/>
              <a:gd name="connsiteY7" fmla="*/ 485129 h 926985"/>
              <a:gd name="connsiteX8" fmla="*/ 831403 w 1758388"/>
              <a:gd name="connsiteY8" fmla="*/ 0 h 926985"/>
              <a:gd name="connsiteX9" fmla="*/ 1486881 w 1758388"/>
              <a:gd name="connsiteY9" fmla="*/ 271508 h 926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58388" h="926985">
                <a:moveTo>
                  <a:pt x="1486881" y="271508"/>
                </a:moveTo>
                <a:cubicBezTo>
                  <a:pt x="1654632" y="439259"/>
                  <a:pt x="1758388" y="671005"/>
                  <a:pt x="1758388" y="926985"/>
                </a:cubicBezTo>
                <a:lnTo>
                  <a:pt x="1294895" y="926985"/>
                </a:lnTo>
                <a:cubicBezTo>
                  <a:pt x="1294895" y="671005"/>
                  <a:pt x="1087383" y="463493"/>
                  <a:pt x="831404" y="463493"/>
                </a:cubicBezTo>
                <a:cubicBezTo>
                  <a:pt x="607421" y="463493"/>
                  <a:pt x="420547" y="622370"/>
                  <a:pt x="377328" y="833575"/>
                </a:cubicBezTo>
                <a:lnTo>
                  <a:pt x="371585" y="890552"/>
                </a:lnTo>
                <a:lnTo>
                  <a:pt x="0" y="518968"/>
                </a:lnTo>
                <a:lnTo>
                  <a:pt x="16301" y="485129"/>
                </a:lnTo>
                <a:cubicBezTo>
                  <a:pt x="173276" y="196165"/>
                  <a:pt x="479432" y="0"/>
                  <a:pt x="831403" y="0"/>
                </a:cubicBezTo>
                <a:cubicBezTo>
                  <a:pt x="1087383" y="0"/>
                  <a:pt x="1319129" y="103757"/>
                  <a:pt x="1486881" y="271508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>
            <a:innerShdw blurRad="254000" dist="50800" dir="5400000">
              <a:schemeClr val="accent1">
                <a:lumMod val="40000"/>
                <a:lumOff val="6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DFD33E0-4D46-4176-BAE2-6AED15231C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3353363" y="5725768"/>
            <a:ext cx="1728640" cy="1042921"/>
          </a:xfrm>
          <a:custGeom>
            <a:avLst/>
            <a:gdLst>
              <a:gd name="connsiteX0" fmla="*/ 1391304 w 1728640"/>
              <a:gd name="connsiteY0" fmla="*/ 238153 h 1042921"/>
              <a:gd name="connsiteX1" fmla="*/ 1728640 w 1728640"/>
              <a:gd name="connsiteY1" fmla="*/ 1042921 h 1042921"/>
              <a:gd name="connsiteX2" fmla="*/ 1265147 w 1728640"/>
              <a:gd name="connsiteY2" fmla="*/ 1042921 h 1042921"/>
              <a:gd name="connsiteX3" fmla="*/ 801655 w 1728640"/>
              <a:gd name="connsiteY3" fmla="*/ 521461 h 1042921"/>
              <a:gd name="connsiteX4" fmla="*/ 374587 w 1728640"/>
              <a:gd name="connsiteY4" fmla="*/ 839945 h 1042921"/>
              <a:gd name="connsiteX5" fmla="*/ 362576 w 1728640"/>
              <a:gd name="connsiteY5" fmla="*/ 883477 h 1042921"/>
              <a:gd name="connsiteX6" fmla="*/ 0 w 1728640"/>
              <a:gd name="connsiteY6" fmla="*/ 520901 h 1042921"/>
              <a:gd name="connsiteX7" fmla="*/ 32986 w 1728640"/>
              <a:gd name="connsiteY7" fmla="*/ 459814 h 1042921"/>
              <a:gd name="connsiteX8" fmla="*/ 801656 w 1728640"/>
              <a:gd name="connsiteY8" fmla="*/ 0 h 1042921"/>
              <a:gd name="connsiteX9" fmla="*/ 1391304 w 1728640"/>
              <a:gd name="connsiteY9" fmla="*/ 238153 h 1042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640" h="1042921">
                <a:moveTo>
                  <a:pt x="1391304" y="238153"/>
                </a:moveTo>
                <a:cubicBezTo>
                  <a:pt x="1597323" y="429440"/>
                  <a:pt x="1728640" y="718927"/>
                  <a:pt x="1728640" y="1042921"/>
                </a:cubicBezTo>
                <a:lnTo>
                  <a:pt x="1265147" y="1042921"/>
                </a:lnTo>
                <a:cubicBezTo>
                  <a:pt x="1265147" y="754926"/>
                  <a:pt x="1057635" y="521461"/>
                  <a:pt x="801655" y="521461"/>
                </a:cubicBezTo>
                <a:cubicBezTo>
                  <a:pt x="609671" y="521461"/>
                  <a:pt x="444949" y="652785"/>
                  <a:pt x="374587" y="839945"/>
                </a:cubicBezTo>
                <a:lnTo>
                  <a:pt x="362576" y="883477"/>
                </a:lnTo>
                <a:lnTo>
                  <a:pt x="0" y="520901"/>
                </a:lnTo>
                <a:lnTo>
                  <a:pt x="32986" y="459814"/>
                </a:lnTo>
                <a:cubicBezTo>
                  <a:pt x="199571" y="182395"/>
                  <a:pt x="481681" y="0"/>
                  <a:pt x="801656" y="0"/>
                </a:cubicBezTo>
                <a:cubicBezTo>
                  <a:pt x="1025638" y="0"/>
                  <a:pt x="1231066" y="89374"/>
                  <a:pt x="1391304" y="23815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190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22B5D87-7689-4E7F-B03A-7F803B5DF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872920" y="5836283"/>
            <a:ext cx="107098" cy="4665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innerShdw blurRad="63500" dist="2540000">
              <a:schemeClr val="accent1">
                <a:lumMod val="40000"/>
                <a:lumOff val="60000"/>
                <a:alpha val="2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B6C51E5-7BD0-4FA3-B158-A74B40ACB0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9170975"/>
              </p:ext>
            </p:extLst>
          </p:nvPr>
        </p:nvGraphicFramePr>
        <p:xfrm>
          <a:off x="5267325" y="549275"/>
          <a:ext cx="6373814" cy="575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359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75B9D4-55D9-8F4B-8E6A-1C8DCB2C91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AF75B9D4-55D9-8F4B-8E6A-1C8DCB2C91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AF75B9D4-55D9-8F4B-8E6A-1C8DCB2C91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graphicEl>
                                              <a:dgm id="{AF75B9D4-55D9-8F4B-8E6A-1C8DCB2C91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4CC663-2B82-C646-A93A-7B19ADA031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A74CC663-2B82-C646-A93A-7B19ADA031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graphicEl>
                                              <a:dgm id="{A74CC663-2B82-C646-A93A-7B19ADA031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graphicEl>
                                              <a:dgm id="{A74CC663-2B82-C646-A93A-7B19ADA031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2E9A9F-8803-FC4E-9CB4-51DD44FC76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962E9A9F-8803-FC4E-9CB4-51DD44FC76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962E9A9F-8803-FC4E-9CB4-51DD44FC76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dgm id="{962E9A9F-8803-FC4E-9CB4-51DD44FC76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766831-25C0-5B4E-93AF-90D12F3B7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A2766831-25C0-5B4E-93AF-90D12F3B7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A2766831-25C0-5B4E-93AF-90D12F3B7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A2766831-25C0-5B4E-93AF-90D12F3B79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59880D-1677-C143-9DF0-0CD1449B97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C559880D-1677-C143-9DF0-0CD1449B97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C559880D-1677-C143-9DF0-0CD1449B97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graphicEl>
                                              <a:dgm id="{C559880D-1677-C143-9DF0-0CD1449B97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5277DF-227E-A848-B74A-57569CA0CC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3B5277DF-227E-A848-B74A-57569CA0CC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graphicEl>
                                              <a:dgm id="{3B5277DF-227E-A848-B74A-57569CA0CC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graphicEl>
                                              <a:dgm id="{3B5277DF-227E-A848-B74A-57569CA0CC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1C4ED95-8415-5F44-89EB-830D719C64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graphicEl>
                                              <a:dgm id="{D1C4ED95-8415-5F44-89EB-830D719C64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graphicEl>
                                              <a:dgm id="{D1C4ED95-8415-5F44-89EB-830D719C64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graphicEl>
                                              <a:dgm id="{D1C4ED95-8415-5F44-89EB-830D719C64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F9324E-0EA2-5F4B-B93B-5455DB24FE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graphicEl>
                                              <a:dgm id="{A8F9324E-0EA2-5F4B-B93B-5455DB24FE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graphicEl>
                                              <a:dgm id="{A8F9324E-0EA2-5F4B-B93B-5455DB24FE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dgm id="{A8F9324E-0EA2-5F4B-B93B-5455DB24FE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7DEC7D-45B2-4D41-9008-CE11E3FE0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graphicEl>
                                              <a:dgm id="{6C7DEC7D-45B2-4D41-9008-CE11E3FE0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graphicEl>
                                              <a:dgm id="{6C7DEC7D-45B2-4D41-9008-CE11E3FE0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graphicEl>
                                              <a:dgm id="{6C7DEC7D-45B2-4D41-9008-CE11E3FE0A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9FD437B-C2DE-5E4F-9CE8-6877B4983E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graphicEl>
                                              <a:dgm id="{D9FD437B-C2DE-5E4F-9CE8-6877B4983E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graphicEl>
                                              <a:dgm id="{D9FD437B-C2DE-5E4F-9CE8-6877B4983E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>
                                            <p:graphicEl>
                                              <a:dgm id="{D9FD437B-C2DE-5E4F-9CE8-6877B4983E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A7D36BC-4B82-0C4D-B0D9-26063BA74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graphicEl>
                                              <a:dgm id="{3A7D36BC-4B82-0C4D-B0D9-26063BA74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graphicEl>
                                              <a:dgm id="{3A7D36BC-4B82-0C4D-B0D9-26063BA749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>
                                            <p:graphicEl>
                                              <a:dgm id="{3A7D36BC-4B82-0C4D-B0D9-26063BA749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9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Oval 11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Oval 13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6" name="Group 15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7" name="Freeform: Shape 16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Freeform: Shape 17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Oval 18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Oval 19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1" name="Rectangle 21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64D3E4-55BF-D641-AFCA-D75D9A6EB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6373812" cy="984885"/>
          </a:xfrm>
        </p:spPr>
        <p:txBody>
          <a:bodyPr vert="horz" wrap="square" lIns="0" tIns="0" rIns="0" bIns="0" rtlCol="0" anchor="ctr" anchorCtr="0">
            <a:normAutofit/>
          </a:bodyPr>
          <a:lstStyle/>
          <a:p>
            <a:r>
              <a:rPr lang="en-US"/>
              <a:t>Implemetacija v Pythonu</a:t>
            </a:r>
          </a:p>
        </p:txBody>
      </p:sp>
      <p:sp>
        <p:nvSpPr>
          <p:cNvPr id="42" name="Rectangle 23">
            <a:extLst>
              <a:ext uri="{FF2B5EF4-FFF2-40B4-BE49-F238E27FC236}">
                <a16:creationId xmlns:a16="http://schemas.microsoft.com/office/drawing/2014/main" id="{31ACE9CC-FA52-49A8-A8CB-4C6772C48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83434"/>
            <a:ext cx="12192000" cy="4774566"/>
          </a:xfrm>
          <a:prstGeom prst="rect">
            <a:avLst/>
          </a:prstGeom>
          <a:solidFill>
            <a:schemeClr val="bg2">
              <a:lumMod val="50000"/>
              <a:lumOff val="50000"/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58DBFD63-5101-2949-AC41-5461E8E6CC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4794" y="2083435"/>
            <a:ext cx="8942412" cy="4225290"/>
          </a:xfrm>
          <a:custGeom>
            <a:avLst/>
            <a:gdLst/>
            <a:ahLst/>
            <a:cxnLst/>
            <a:rect l="l" t="t" r="r" b="b"/>
            <a:pathLst>
              <a:path w="12192000" h="4225290">
                <a:moveTo>
                  <a:pt x="0" y="0"/>
                </a:moveTo>
                <a:lnTo>
                  <a:pt x="12192000" y="0"/>
                </a:lnTo>
                <a:lnTo>
                  <a:pt x="12192000" y="4225290"/>
                </a:lnTo>
                <a:lnTo>
                  <a:pt x="0" y="4225290"/>
                </a:lnTo>
                <a:close/>
              </a:path>
            </a:pathLst>
          </a:custGeom>
        </p:spPr>
      </p:pic>
      <p:sp>
        <p:nvSpPr>
          <p:cNvPr id="43" name="Rectangle 25">
            <a:extLst>
              <a:ext uri="{FF2B5EF4-FFF2-40B4-BE49-F238E27FC236}">
                <a16:creationId xmlns:a16="http://schemas.microsoft.com/office/drawing/2014/main" id="{28B56926-F216-4281-9196-1495BD306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9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omputer script on a screen">
            <a:extLst>
              <a:ext uri="{FF2B5EF4-FFF2-40B4-BE49-F238E27FC236}">
                <a16:creationId xmlns:a16="http://schemas.microsoft.com/office/drawing/2014/main" id="{9DA5BF08-5A36-4EFD-AAD6-EC7C6E9E27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85" b="10145"/>
          <a:stretch/>
        </p:blipFill>
        <p:spPr>
          <a:xfrm>
            <a:off x="20" y="1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EF0516-54C0-934C-807F-7EA54F4D7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r>
              <a:rPr lang="en-US" sz="59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Ali lahko algoritem še bolj optimiziramo?</a:t>
            </a:r>
          </a:p>
        </p:txBody>
      </p:sp>
    </p:spTree>
    <p:extLst>
      <p:ext uri="{BB962C8B-B14F-4D97-AF65-F5344CB8AC3E}">
        <p14:creationId xmlns:p14="http://schemas.microsoft.com/office/powerpoint/2010/main" val="88358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ight bulb on yellow background with sketched light beams and cord">
            <a:extLst>
              <a:ext uri="{FF2B5EF4-FFF2-40B4-BE49-F238E27FC236}">
                <a16:creationId xmlns:a16="http://schemas.microsoft.com/office/drawing/2014/main" id="{96695FCD-1697-4576-B490-68AD274A83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536"/>
          <a:stretch/>
        </p:blipFill>
        <p:spPr>
          <a:xfrm>
            <a:off x="20" y="22303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D4EA4DF-0E7C-4098-86F6-7D0ACAEFC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7859713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8FDCC4-8763-614A-8060-F7F88B73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5524" cy="288717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1. način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E05BC49-0F00-4C85-9AF5-A0CC5B39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94AD8-E257-004B-A372-3D060C5E5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3569007"/>
            <a:ext cx="3565525" cy="2523817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kern="1200" dirty="0" err="1">
                <a:latin typeface="+mn-lt"/>
                <a:ea typeface="+mn-ea"/>
                <a:cs typeface="+mn-cs"/>
              </a:rPr>
              <a:t>Ideja</a:t>
            </a:r>
            <a:r>
              <a:rPr lang="en-US" kern="1200" dirty="0">
                <a:latin typeface="+mn-lt"/>
                <a:ea typeface="+mn-ea"/>
                <a:cs typeface="+mn-cs"/>
              </a:rPr>
              <a:t>: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Sklad</a:t>
            </a:r>
            <a:r>
              <a:rPr lang="en-US" kern="1200" dirty="0">
                <a:latin typeface="+mn-lt"/>
                <a:ea typeface="+mn-ea"/>
                <a:cs typeface="+mn-cs"/>
              </a:rPr>
              <a:t>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izpraznemo</a:t>
            </a:r>
            <a:r>
              <a:rPr lang="en-US" kern="1200" dirty="0">
                <a:latin typeface="+mn-lt"/>
                <a:ea typeface="+mn-ea"/>
                <a:cs typeface="+mn-cs"/>
              </a:rPr>
              <a:t> le do </a:t>
            </a:r>
            <a:r>
              <a:rPr lang="en-US" kern="1200" dirty="0" err="1">
                <a:latin typeface="+mn-lt"/>
                <a:ea typeface="+mn-ea"/>
                <a:cs typeface="+mn-cs"/>
              </a:rPr>
              <a:t>polovice</a:t>
            </a:r>
            <a:endParaRPr lang="en-US" kern="1200" dirty="0"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9D633670-E6F2-F842-BC80-DB10284C93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200" y="831850"/>
            <a:ext cx="10007600" cy="519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32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ight bulb on yellow background with sketched light beams and cord">
            <a:extLst>
              <a:ext uri="{FF2B5EF4-FFF2-40B4-BE49-F238E27FC236}">
                <a16:creationId xmlns:a16="http://schemas.microsoft.com/office/drawing/2014/main" id="{AB871D5D-23EA-400C-B205-B1C1017218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536"/>
          <a:stretch/>
        </p:blipFill>
        <p:spPr>
          <a:xfrm>
            <a:off x="20" y="1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D4EA4DF-0E7C-4098-86F6-7D0ACAEFC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7859713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0F124C-3E5C-C341-A41F-98D78105F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5524" cy="288717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način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E05BC49-0F00-4C85-9AF5-A0CC5B39C8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6F208-26BB-5346-B813-565728808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3569007"/>
            <a:ext cx="3565525" cy="2523817"/>
          </a:xfrm>
        </p:spPr>
        <p:txBody>
          <a:bodyPr vert="horz" wrap="square" lIns="0" tIns="0" rIns="0" bIns="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kern="1200">
                <a:latin typeface="+mn-lt"/>
                <a:ea typeface="+mn-ea"/>
                <a:cs typeface="+mn-cs"/>
              </a:rPr>
              <a:t>Ideja: brez uporabe argumenta za velikost sklada</a:t>
            </a:r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92675C2C-E18E-FF45-AED6-74F333211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412" y="1363905"/>
            <a:ext cx="10875176" cy="467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0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60B7752B-728D-4CA3-8923-C4F7F7702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7024CE-720B-4E4F-BDED-E1875F7EB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20825"/>
            <a:ext cx="4535487" cy="3779838"/>
          </a:xfrm>
        </p:spPr>
        <p:txBody>
          <a:bodyPr anchor="ctr">
            <a:normAutofit/>
          </a:bodyPr>
          <a:lstStyle/>
          <a:p>
            <a:r>
              <a:rPr lang="en-SI" sz="6400"/>
              <a:t>Viri </a:t>
            </a:r>
          </a:p>
        </p:txBody>
      </p:sp>
      <p:grpSp>
        <p:nvGrpSpPr>
          <p:cNvPr id="16" name="Group 10">
            <a:extLst>
              <a:ext uri="{FF2B5EF4-FFF2-40B4-BE49-F238E27FC236}">
                <a16:creationId xmlns:a16="http://schemas.microsoft.com/office/drawing/2014/main" id="{20205E53-D75C-4F15-A4A3-21DA0826F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2950" y="623661"/>
            <a:ext cx="667800" cy="631474"/>
            <a:chOff x="8069541" y="1262702"/>
            <a:chExt cx="667800" cy="631474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B48C7E5-9699-4FB1-9EEE-581C68629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>
              <a:off x="8069541" y="1262702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10200000" scaled="0"/>
            </a:gradFill>
            <a:ln>
              <a:noFill/>
            </a:ln>
            <a:effectLst>
              <a:innerShdw blurRad="127000" dist="50800" dir="42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316993F2-7052-4269-8B81-AC271D2D9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8332341" y="1436239"/>
              <a:ext cx="270000" cy="540000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52D58DC7-20C8-4471-BAA7-B296A2AEC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384" y="49771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E4AABAC-100B-437F-86D3-981412859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3261346" y="5733597"/>
            <a:ext cx="1758388" cy="926985"/>
          </a:xfrm>
          <a:custGeom>
            <a:avLst/>
            <a:gdLst>
              <a:gd name="connsiteX0" fmla="*/ 1486881 w 1758388"/>
              <a:gd name="connsiteY0" fmla="*/ 271508 h 926985"/>
              <a:gd name="connsiteX1" fmla="*/ 1758388 w 1758388"/>
              <a:gd name="connsiteY1" fmla="*/ 926985 h 926985"/>
              <a:gd name="connsiteX2" fmla="*/ 1294895 w 1758388"/>
              <a:gd name="connsiteY2" fmla="*/ 926985 h 926985"/>
              <a:gd name="connsiteX3" fmla="*/ 831404 w 1758388"/>
              <a:gd name="connsiteY3" fmla="*/ 463493 h 926985"/>
              <a:gd name="connsiteX4" fmla="*/ 377328 w 1758388"/>
              <a:gd name="connsiteY4" fmla="*/ 833575 h 926985"/>
              <a:gd name="connsiteX5" fmla="*/ 371585 w 1758388"/>
              <a:gd name="connsiteY5" fmla="*/ 890552 h 926985"/>
              <a:gd name="connsiteX6" fmla="*/ 0 w 1758388"/>
              <a:gd name="connsiteY6" fmla="*/ 518968 h 926985"/>
              <a:gd name="connsiteX7" fmla="*/ 16301 w 1758388"/>
              <a:gd name="connsiteY7" fmla="*/ 485129 h 926985"/>
              <a:gd name="connsiteX8" fmla="*/ 831403 w 1758388"/>
              <a:gd name="connsiteY8" fmla="*/ 0 h 926985"/>
              <a:gd name="connsiteX9" fmla="*/ 1486881 w 1758388"/>
              <a:gd name="connsiteY9" fmla="*/ 271508 h 926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58388" h="926985">
                <a:moveTo>
                  <a:pt x="1486881" y="271508"/>
                </a:moveTo>
                <a:cubicBezTo>
                  <a:pt x="1654632" y="439259"/>
                  <a:pt x="1758388" y="671005"/>
                  <a:pt x="1758388" y="926985"/>
                </a:cubicBezTo>
                <a:lnTo>
                  <a:pt x="1294895" y="926985"/>
                </a:lnTo>
                <a:cubicBezTo>
                  <a:pt x="1294895" y="671005"/>
                  <a:pt x="1087383" y="463493"/>
                  <a:pt x="831404" y="463493"/>
                </a:cubicBezTo>
                <a:cubicBezTo>
                  <a:pt x="607421" y="463493"/>
                  <a:pt x="420547" y="622370"/>
                  <a:pt x="377328" y="833575"/>
                </a:cubicBezTo>
                <a:lnTo>
                  <a:pt x="371585" y="890552"/>
                </a:lnTo>
                <a:lnTo>
                  <a:pt x="0" y="518968"/>
                </a:lnTo>
                <a:lnTo>
                  <a:pt x="16301" y="485129"/>
                </a:lnTo>
                <a:cubicBezTo>
                  <a:pt x="173276" y="196165"/>
                  <a:pt x="479432" y="0"/>
                  <a:pt x="831403" y="0"/>
                </a:cubicBezTo>
                <a:cubicBezTo>
                  <a:pt x="1087383" y="0"/>
                  <a:pt x="1319129" y="103757"/>
                  <a:pt x="1486881" y="271508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>
            <a:innerShdw blurRad="254000" dist="50800" dir="5400000">
              <a:schemeClr val="accent1">
                <a:lumMod val="40000"/>
                <a:lumOff val="6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DFD33E0-4D46-4176-BAE2-6AED15231C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3353363" y="5725768"/>
            <a:ext cx="1728640" cy="1042921"/>
          </a:xfrm>
          <a:custGeom>
            <a:avLst/>
            <a:gdLst>
              <a:gd name="connsiteX0" fmla="*/ 1391304 w 1728640"/>
              <a:gd name="connsiteY0" fmla="*/ 238153 h 1042921"/>
              <a:gd name="connsiteX1" fmla="*/ 1728640 w 1728640"/>
              <a:gd name="connsiteY1" fmla="*/ 1042921 h 1042921"/>
              <a:gd name="connsiteX2" fmla="*/ 1265147 w 1728640"/>
              <a:gd name="connsiteY2" fmla="*/ 1042921 h 1042921"/>
              <a:gd name="connsiteX3" fmla="*/ 801655 w 1728640"/>
              <a:gd name="connsiteY3" fmla="*/ 521461 h 1042921"/>
              <a:gd name="connsiteX4" fmla="*/ 374587 w 1728640"/>
              <a:gd name="connsiteY4" fmla="*/ 839945 h 1042921"/>
              <a:gd name="connsiteX5" fmla="*/ 362576 w 1728640"/>
              <a:gd name="connsiteY5" fmla="*/ 883477 h 1042921"/>
              <a:gd name="connsiteX6" fmla="*/ 0 w 1728640"/>
              <a:gd name="connsiteY6" fmla="*/ 520901 h 1042921"/>
              <a:gd name="connsiteX7" fmla="*/ 32986 w 1728640"/>
              <a:gd name="connsiteY7" fmla="*/ 459814 h 1042921"/>
              <a:gd name="connsiteX8" fmla="*/ 801656 w 1728640"/>
              <a:gd name="connsiteY8" fmla="*/ 0 h 1042921"/>
              <a:gd name="connsiteX9" fmla="*/ 1391304 w 1728640"/>
              <a:gd name="connsiteY9" fmla="*/ 238153 h 1042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8640" h="1042921">
                <a:moveTo>
                  <a:pt x="1391304" y="238153"/>
                </a:moveTo>
                <a:cubicBezTo>
                  <a:pt x="1597323" y="429440"/>
                  <a:pt x="1728640" y="718927"/>
                  <a:pt x="1728640" y="1042921"/>
                </a:cubicBezTo>
                <a:lnTo>
                  <a:pt x="1265147" y="1042921"/>
                </a:lnTo>
                <a:cubicBezTo>
                  <a:pt x="1265147" y="754926"/>
                  <a:pt x="1057635" y="521461"/>
                  <a:pt x="801655" y="521461"/>
                </a:cubicBezTo>
                <a:cubicBezTo>
                  <a:pt x="609671" y="521461"/>
                  <a:pt x="444949" y="652785"/>
                  <a:pt x="374587" y="839945"/>
                </a:cubicBezTo>
                <a:lnTo>
                  <a:pt x="362576" y="883477"/>
                </a:lnTo>
                <a:lnTo>
                  <a:pt x="0" y="520901"/>
                </a:lnTo>
                <a:lnTo>
                  <a:pt x="32986" y="459814"/>
                </a:lnTo>
                <a:cubicBezTo>
                  <a:pt x="199571" y="182395"/>
                  <a:pt x="481681" y="0"/>
                  <a:pt x="801656" y="0"/>
                </a:cubicBezTo>
                <a:cubicBezTo>
                  <a:pt x="1025638" y="0"/>
                  <a:pt x="1231066" y="89374"/>
                  <a:pt x="1391304" y="23815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190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22B5D87-7689-4E7F-B03A-7F803B5DF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872920" y="5836283"/>
            <a:ext cx="107098" cy="4665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innerShdw blurRad="63500" dist="2540000">
              <a:schemeClr val="accent1">
                <a:lumMod val="40000"/>
                <a:lumOff val="60000"/>
                <a:alpha val="2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A5AD2E00-3312-484B-8338-DA3DA9035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0610235"/>
              </p:ext>
            </p:extLst>
          </p:nvPr>
        </p:nvGraphicFramePr>
        <p:xfrm>
          <a:off x="5267325" y="549275"/>
          <a:ext cx="6373814" cy="575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7680710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137</Words>
  <Application>Microsoft Macintosh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Sitka Heading</vt:lpstr>
      <vt:lpstr>Source Sans Pro</vt:lpstr>
      <vt:lpstr>3DFloatVTI</vt:lpstr>
      <vt:lpstr>Kako odstraniti srednji element sklada?</vt:lpstr>
      <vt:lpstr>Osnovna ideja </vt:lpstr>
      <vt:lpstr>Kaj pa brez uporabe dodatne podatkovne strukture?</vt:lpstr>
      <vt:lpstr>Ideja algoritma</vt:lpstr>
      <vt:lpstr>Implemetacija v Pythonu</vt:lpstr>
      <vt:lpstr>Ali lahko algoritem še bolj optimiziramo?</vt:lpstr>
      <vt:lpstr>1. način</vt:lpstr>
      <vt:lpstr>2. način</vt:lpstr>
      <vt:lpstr>Viri </vt:lpstr>
      <vt:lpstr>Hvala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odstraniti srednji element sklada?</dc:title>
  <dc:creator>Randl, Damijan</dc:creator>
  <cp:lastModifiedBy>Randl, Damijan</cp:lastModifiedBy>
  <cp:revision>3</cp:revision>
  <dcterms:created xsi:type="dcterms:W3CDTF">2021-10-28T19:03:48Z</dcterms:created>
  <dcterms:modified xsi:type="dcterms:W3CDTF">2021-11-02T20:10:15Z</dcterms:modified>
</cp:coreProperties>
</file>