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8" r:id="rId1"/>
  </p:sldMasterIdLst>
  <p:sldIdLst>
    <p:sldId id="256" r:id="rId2"/>
    <p:sldId id="258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101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78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841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8275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6366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374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2079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6467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777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143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20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85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441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482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61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91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855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836F6-4414-412E-BA42-0038A598A1CE}" type="datetimeFigureOut">
              <a:rPr lang="sl-SI" smtClean="0"/>
              <a:t>11. 01. 2022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9A0D-A224-4CC3-9C87-85C9686060E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42719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79" r:id="rId1"/>
    <p:sldLayoutId id="2147484180" r:id="rId2"/>
    <p:sldLayoutId id="2147484181" r:id="rId3"/>
    <p:sldLayoutId id="2147484182" r:id="rId4"/>
    <p:sldLayoutId id="2147484183" r:id="rId5"/>
    <p:sldLayoutId id="2147484184" r:id="rId6"/>
    <p:sldLayoutId id="2147484185" r:id="rId7"/>
    <p:sldLayoutId id="2147484186" r:id="rId8"/>
    <p:sldLayoutId id="2147484187" r:id="rId9"/>
    <p:sldLayoutId id="2147484188" r:id="rId10"/>
    <p:sldLayoutId id="2147484189" r:id="rId11"/>
    <p:sldLayoutId id="2147484190" r:id="rId12"/>
    <p:sldLayoutId id="2147484191" r:id="rId13"/>
    <p:sldLayoutId id="2147484192" r:id="rId14"/>
    <p:sldLayoutId id="2147484193" r:id="rId15"/>
    <p:sldLayoutId id="2147484194" r:id="rId16"/>
    <p:sldLayoutId id="21474841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chiedelight.com/find-inorder-successor-given-key-bs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61DB0-268F-4A4A-9568-7679890458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Poišči naslednika dane vrednosti pri vmesnem pregledu v iskalnem dvojiškem drevesu</a:t>
            </a:r>
            <a:endParaRPr lang="sl-SI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2F44E-B374-457C-B743-EF0151AA3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535" y="4098731"/>
            <a:ext cx="2948473" cy="1704910"/>
          </a:xfrm>
        </p:spPr>
        <p:txBody>
          <a:bodyPr>
            <a:normAutofit/>
          </a:bodyPr>
          <a:lstStyle/>
          <a:p>
            <a:r>
              <a:rPr lang="sl-SI" sz="1600" i="0" dirty="0">
                <a:effectLst/>
                <a:latin typeface="inherit"/>
              </a:rPr>
              <a:t>Univerza v Ljubljani</a:t>
            </a:r>
            <a:br>
              <a:rPr lang="sl-SI" sz="1600" i="0" dirty="0">
                <a:effectLst/>
                <a:latin typeface="inherit"/>
              </a:rPr>
            </a:br>
            <a:r>
              <a:rPr lang="sl-SI" sz="1600" i="0" dirty="0">
                <a:effectLst/>
                <a:latin typeface="inherit"/>
              </a:rPr>
              <a:t>Fakulteta za matematiko in fiziko 12.1.2022</a:t>
            </a:r>
            <a:br>
              <a:rPr lang="sl-SI" sz="1600" i="0" dirty="0">
                <a:effectLst/>
                <a:latin typeface="inherit"/>
              </a:rPr>
            </a:br>
            <a:r>
              <a:rPr lang="sl-SI" sz="1600" i="0" dirty="0">
                <a:effectLst/>
                <a:latin typeface="inherit"/>
              </a:rPr>
              <a:t>Avtor: Jure Lilija</a:t>
            </a:r>
          </a:p>
          <a:p>
            <a:endParaRPr lang="sl-SI" sz="1500" dirty="0"/>
          </a:p>
        </p:txBody>
      </p:sp>
    </p:spTree>
    <p:extLst>
      <p:ext uri="{BB962C8B-B14F-4D97-AF65-F5344CB8AC3E}">
        <p14:creationId xmlns:p14="http://schemas.microsoft.com/office/powerpoint/2010/main" val="402342772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F8445-363E-4CC0-A859-E27539B9A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EC38F-357D-448D-9FBA-86C1F4A8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Vmesni pregled v iskalnem dvojiškem drevesu nam vrne urejen vrstni red</a:t>
            </a:r>
          </a:p>
          <a:p>
            <a:r>
              <a:rPr lang="sl-SI" dirty="0"/>
              <a:t>Naslednik vozlišča glede na vmesni pregled je:</a:t>
            </a:r>
          </a:p>
          <a:p>
            <a:pPr lvl="1"/>
            <a:r>
              <a:rPr lang="sl-SI" dirty="0"/>
              <a:t>najmanjša vrednost v desnem poddrevesu, če ta obstaja</a:t>
            </a:r>
          </a:p>
          <a:p>
            <a:pPr lvl="1"/>
            <a:r>
              <a:rPr lang="sl-SI" dirty="0"/>
              <a:t>če ne se pa prestavljamo po prednikih, dokler ne pridemo do prvega vozlišča, ki je levi sin, njegov oče je iskani naslednik</a:t>
            </a:r>
          </a:p>
          <a:p>
            <a:pPr lvl="1"/>
            <a:r>
              <a:rPr lang="sl-SI" dirty="0"/>
              <a:t>nimamo naslednika</a:t>
            </a:r>
          </a:p>
        </p:txBody>
      </p:sp>
    </p:spTree>
    <p:extLst>
      <p:ext uri="{BB962C8B-B14F-4D97-AF65-F5344CB8AC3E}">
        <p14:creationId xmlns:p14="http://schemas.microsoft.com/office/powerpoint/2010/main" val="35530101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AAF5C-347C-438D-86C2-91448147F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Dvojiško iskalno drevo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CD97E0-90F9-453E-9298-45393EEBC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1"/>
            <a:ext cx="10820400" cy="4113960"/>
          </a:xfrm>
        </p:spPr>
        <p:txBody>
          <a:bodyPr/>
          <a:lstStyle/>
          <a:p>
            <a:r>
              <a:rPr lang="sl-SI" sz="2000" dirty="0"/>
              <a:t>Vmesni pregled:</a:t>
            </a:r>
          </a:p>
          <a:p>
            <a:pPr lvl="1"/>
            <a:r>
              <a:rPr lang="sl-SI" sz="1800" dirty="0"/>
              <a:t>5,10,12,14,18,20,24,25,28,37</a:t>
            </a:r>
          </a:p>
          <a:p>
            <a:r>
              <a:rPr lang="sl-SI" sz="2000" dirty="0"/>
              <a:t>Dva načina iskanja naslednika:</a:t>
            </a:r>
          </a:p>
          <a:p>
            <a:pPr lvl="1"/>
            <a:r>
              <a:rPr lang="sl-SI" sz="1800" dirty="0"/>
              <a:t>rekurzivno</a:t>
            </a:r>
          </a:p>
          <a:p>
            <a:pPr lvl="1"/>
            <a:r>
              <a:rPr lang="sl-SI" sz="1800" dirty="0"/>
              <a:t>iterativno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074F73B8-362E-45F9-80DA-693F91E3C40D}"/>
              </a:ext>
            </a:extLst>
          </p:cNvPr>
          <p:cNvSpPr/>
          <p:nvPr/>
        </p:nvSpPr>
        <p:spPr>
          <a:xfrm>
            <a:off x="7200900" y="2194561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20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54310AA9-9AB0-4D75-A794-6EEC4267E70A}"/>
              </a:ext>
            </a:extLst>
          </p:cNvPr>
          <p:cNvSpPr/>
          <p:nvPr/>
        </p:nvSpPr>
        <p:spPr>
          <a:xfrm>
            <a:off x="9404455" y="2985851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28</a:t>
            </a: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0AF03C80-95F9-4396-9A7B-1590FB92F4EB}"/>
              </a:ext>
            </a:extLst>
          </p:cNvPr>
          <p:cNvSpPr/>
          <p:nvPr/>
        </p:nvSpPr>
        <p:spPr>
          <a:xfrm>
            <a:off x="5273881" y="3080855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10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FC6F46BA-FFE2-47F3-84CF-E78A9A0ECBD7}"/>
              </a:ext>
            </a:extLst>
          </p:cNvPr>
          <p:cNvSpPr/>
          <p:nvPr/>
        </p:nvSpPr>
        <p:spPr>
          <a:xfrm>
            <a:off x="4270045" y="4118679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5</a:t>
            </a: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1946E79A-8A52-4AFB-9207-421308C8E09C}"/>
              </a:ext>
            </a:extLst>
          </p:cNvPr>
          <p:cNvSpPr/>
          <p:nvPr/>
        </p:nvSpPr>
        <p:spPr>
          <a:xfrm>
            <a:off x="6174480" y="4146101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14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EA46554D-C45B-4E1D-A3FE-CABD16F9CD23}"/>
              </a:ext>
            </a:extLst>
          </p:cNvPr>
          <p:cNvSpPr/>
          <p:nvPr/>
        </p:nvSpPr>
        <p:spPr>
          <a:xfrm>
            <a:off x="5292438" y="5397339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12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50F0F861-40AF-4609-84C0-677CADE744C4}"/>
              </a:ext>
            </a:extLst>
          </p:cNvPr>
          <p:cNvSpPr/>
          <p:nvPr/>
        </p:nvSpPr>
        <p:spPr>
          <a:xfrm>
            <a:off x="6978442" y="5397339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18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CB9BB6D9-5460-4904-9714-9011EF3C8456}"/>
              </a:ext>
            </a:extLst>
          </p:cNvPr>
          <p:cNvSpPr/>
          <p:nvPr/>
        </p:nvSpPr>
        <p:spPr>
          <a:xfrm>
            <a:off x="8356318" y="4131121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24</a:t>
            </a: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9A2D081A-88DD-4006-8B43-F78EBA593B82}"/>
              </a:ext>
            </a:extLst>
          </p:cNvPr>
          <p:cNvSpPr/>
          <p:nvPr/>
        </p:nvSpPr>
        <p:spPr>
          <a:xfrm>
            <a:off x="10538156" y="4131121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37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D5D726E0-BF0C-45D2-94FB-E6EC3AEBE53C}"/>
              </a:ext>
            </a:extLst>
          </p:cNvPr>
          <p:cNvSpPr/>
          <p:nvPr/>
        </p:nvSpPr>
        <p:spPr>
          <a:xfrm>
            <a:off x="9404455" y="5289740"/>
            <a:ext cx="721452" cy="6962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25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8049395-F266-417C-92C7-C9053C515D94}"/>
              </a:ext>
            </a:extLst>
          </p:cNvPr>
          <p:cNvCxnSpPr>
            <a:stCxn id="8" idx="3"/>
            <a:endCxn id="13" idx="7"/>
          </p:cNvCxnSpPr>
          <p:nvPr/>
        </p:nvCxnSpPr>
        <p:spPr>
          <a:xfrm flipH="1">
            <a:off x="5889679" y="2788879"/>
            <a:ext cx="1416875" cy="393945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5F82B5B-DBF1-4581-8D52-6711F2805DCA}"/>
              </a:ext>
            </a:extLst>
          </p:cNvPr>
          <p:cNvCxnSpPr>
            <a:cxnSpLocks/>
            <a:endCxn id="8" idx="5"/>
          </p:cNvCxnSpPr>
          <p:nvPr/>
        </p:nvCxnSpPr>
        <p:spPr>
          <a:xfrm flipH="1" flipV="1">
            <a:off x="7816698" y="2788879"/>
            <a:ext cx="1608784" cy="44314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A0D102C-004A-4D30-92F9-182E00639102}"/>
              </a:ext>
            </a:extLst>
          </p:cNvPr>
          <p:cNvCxnSpPr>
            <a:cxnSpLocks/>
            <a:stCxn id="13" idx="3"/>
            <a:endCxn id="14" idx="7"/>
          </p:cNvCxnSpPr>
          <p:nvPr/>
        </p:nvCxnSpPr>
        <p:spPr>
          <a:xfrm flipH="1">
            <a:off x="4885843" y="3675173"/>
            <a:ext cx="493692" cy="545475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9ADA283-AB5D-4851-A78D-12E5940016FB}"/>
              </a:ext>
            </a:extLst>
          </p:cNvPr>
          <p:cNvCxnSpPr>
            <a:cxnSpLocks/>
            <a:stCxn id="15" idx="1"/>
            <a:endCxn id="13" idx="5"/>
          </p:cNvCxnSpPr>
          <p:nvPr/>
        </p:nvCxnSpPr>
        <p:spPr>
          <a:xfrm flipH="1" flipV="1">
            <a:off x="5889679" y="3675173"/>
            <a:ext cx="390455" cy="572897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6B0768F-9CDD-4915-8679-D4D4BAD09CF3}"/>
              </a:ext>
            </a:extLst>
          </p:cNvPr>
          <p:cNvCxnSpPr>
            <a:cxnSpLocks/>
            <a:stCxn id="15" idx="3"/>
          </p:cNvCxnSpPr>
          <p:nvPr/>
        </p:nvCxnSpPr>
        <p:spPr>
          <a:xfrm flipH="1">
            <a:off x="5773174" y="4740419"/>
            <a:ext cx="506960" cy="686019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EBD28BD-2377-42D2-BE7A-B30FD2FC71DA}"/>
              </a:ext>
            </a:extLst>
          </p:cNvPr>
          <p:cNvCxnSpPr>
            <a:cxnSpLocks/>
            <a:stCxn id="15" idx="5"/>
          </p:cNvCxnSpPr>
          <p:nvPr/>
        </p:nvCxnSpPr>
        <p:spPr>
          <a:xfrm>
            <a:off x="6790278" y="4740419"/>
            <a:ext cx="423637" cy="686019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B127B66-7B72-4A1F-B2A3-7ABD683A68DF}"/>
              </a:ext>
            </a:extLst>
          </p:cNvPr>
          <p:cNvCxnSpPr>
            <a:cxnSpLocks/>
          </p:cNvCxnSpPr>
          <p:nvPr/>
        </p:nvCxnSpPr>
        <p:spPr>
          <a:xfrm flipH="1">
            <a:off x="8828819" y="3625976"/>
            <a:ext cx="679075" cy="577983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55DB0B0-6595-48B7-9EC3-BB1F7A412644}"/>
              </a:ext>
            </a:extLst>
          </p:cNvPr>
          <p:cNvCxnSpPr>
            <a:cxnSpLocks/>
            <a:stCxn id="19" idx="1"/>
            <a:endCxn id="12" idx="5"/>
          </p:cNvCxnSpPr>
          <p:nvPr/>
        </p:nvCxnSpPr>
        <p:spPr>
          <a:xfrm flipH="1" flipV="1">
            <a:off x="10020253" y="3580169"/>
            <a:ext cx="623557" cy="652921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8E2102D-9BB3-48A9-895E-2936F7B1040E}"/>
              </a:ext>
            </a:extLst>
          </p:cNvPr>
          <p:cNvCxnSpPr>
            <a:cxnSpLocks/>
            <a:stCxn id="20" idx="1"/>
            <a:endCxn id="18" idx="5"/>
          </p:cNvCxnSpPr>
          <p:nvPr/>
        </p:nvCxnSpPr>
        <p:spPr>
          <a:xfrm flipH="1" flipV="1">
            <a:off x="8972116" y="4725439"/>
            <a:ext cx="537993" cy="66627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8958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244F-AC01-4596-BF97-EBEA68208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CEA1C-00AA-4A76-886C-0E4423A1F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Techie delight: </a:t>
            </a:r>
            <a:r>
              <a:rPr lang="sl-SI" sz="2000" dirty="0">
                <a:hlinkClick r:id="rId2"/>
              </a:rPr>
              <a:t>https://www.techiedelight.com/find-inorder-successor-given-key-bst/</a:t>
            </a:r>
            <a:endParaRPr lang="sl-SI" sz="2000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072001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570CC-F6A4-4312-851E-F181DB9B6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2782486"/>
            <a:ext cx="8610600" cy="1293028"/>
          </a:xfrm>
        </p:spPr>
        <p:txBody>
          <a:bodyPr/>
          <a:lstStyle/>
          <a:p>
            <a:r>
              <a:rPr lang="sl-SI" dirty="0"/>
              <a:t>HVALA ZA POZORNOST</a:t>
            </a:r>
          </a:p>
        </p:txBody>
      </p:sp>
    </p:spTree>
    <p:extLst>
      <p:ext uri="{BB962C8B-B14F-4D97-AF65-F5344CB8AC3E}">
        <p14:creationId xmlns:p14="http://schemas.microsoft.com/office/powerpoint/2010/main" val="186112864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205</TotalTime>
  <Words>122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inherit</vt:lpstr>
      <vt:lpstr>Vapor Trail</vt:lpstr>
      <vt:lpstr>Poišči naslednika dane vrednosti pri vmesnem pregledu v iskalnem dvojiškem drevesu</vt:lpstr>
      <vt:lpstr>PowerPoint Presentation</vt:lpstr>
      <vt:lpstr>Dvojiško iskalno drevo</vt:lpstr>
      <vt:lpstr>viri</vt:lpstr>
      <vt:lpstr>HVALA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Poišči naslednika dane vrednosti pri vmesnem pregledu v iskalnem dvojiškem drevesu</dc:title>
  <dc:creator>Jure</dc:creator>
  <cp:lastModifiedBy>Jure</cp:lastModifiedBy>
  <cp:revision>1</cp:revision>
  <dcterms:created xsi:type="dcterms:W3CDTF">2022-01-11T18:50:15Z</dcterms:created>
  <dcterms:modified xsi:type="dcterms:W3CDTF">2022-01-11T22:16:07Z</dcterms:modified>
</cp:coreProperties>
</file>