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52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ŠE O GENERIRANJU TABEL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63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CREATE TABLE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Tukaj ustvarimo tabelo povsem na novo</a:t>
            </a:r>
          </a:p>
          <a:p>
            <a:r>
              <a:rPr lang="sl-SI" dirty="0" smtClean="0"/>
              <a:t>Kaj pa:</a:t>
            </a:r>
          </a:p>
          <a:p>
            <a:pPr lvl="1"/>
            <a:r>
              <a:rPr lang="sl-SI" dirty="0"/>
              <a:t>Radi bi skopirali tako </a:t>
            </a:r>
            <a:r>
              <a:rPr lang="sl-SI" dirty="0" smtClean="0"/>
              <a:t>tabelo (ustvarili na novo), </a:t>
            </a:r>
            <a:r>
              <a:rPr lang="sl-SI" dirty="0"/>
              <a:t>kot podatke</a:t>
            </a:r>
          </a:p>
          <a:p>
            <a:pPr lvl="1"/>
            <a:r>
              <a:rPr lang="sl-SI" dirty="0" smtClean="0"/>
              <a:t>Radi bi ustvarili kopijo strukture tabele</a:t>
            </a:r>
          </a:p>
          <a:p>
            <a:pPr lvl="2"/>
            <a:r>
              <a:rPr lang="sl-SI" dirty="0"/>
              <a:t>Radi bi naredili tabelo, ki vsebuje del strukture neke druge table </a:t>
            </a:r>
            <a:endParaRPr lang="sl-SI" dirty="0" smtClean="0"/>
          </a:p>
          <a:p>
            <a:pPr lvl="1"/>
            <a:r>
              <a:rPr lang="sl-SI" dirty="0" smtClean="0"/>
              <a:t>Radi </a:t>
            </a:r>
            <a:r>
              <a:rPr lang="sl-SI" dirty="0"/>
              <a:t>bi kombinirali več tabel (ali njihovih delov) v novo </a:t>
            </a:r>
            <a:r>
              <a:rPr lang="sl-SI" dirty="0" smtClean="0"/>
              <a:t>tabelo</a:t>
            </a:r>
          </a:p>
          <a:p>
            <a:pPr lvl="2"/>
            <a:r>
              <a:rPr lang="sl-SI" dirty="0" smtClean="0"/>
              <a:t>Le strukturo </a:t>
            </a:r>
          </a:p>
          <a:p>
            <a:pPr lvl="2"/>
            <a:r>
              <a:rPr lang="sl-SI" dirty="0" smtClean="0"/>
              <a:t>Strukturo in podatke</a:t>
            </a:r>
            <a:endParaRPr lang="sl-SI" dirty="0"/>
          </a:p>
          <a:p>
            <a:pPr lvl="1"/>
            <a:r>
              <a:rPr lang="sl-SI" dirty="0" smtClean="0"/>
              <a:t>Radi bi tabelo prenesli v neko drugo bazo</a:t>
            </a:r>
          </a:p>
        </p:txBody>
      </p:sp>
    </p:spTree>
    <p:extLst>
      <p:ext uri="{BB962C8B-B14F-4D97-AF65-F5344CB8AC3E}">
        <p14:creationId xmlns:p14="http://schemas.microsoft.com/office/powerpoint/2010/main" val="475848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Kopiranje tabele in 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CREATE TABLE </a:t>
            </a:r>
            <a:r>
              <a:rPr lang="en-US" dirty="0" err="1"/>
              <a:t>new_table</a:t>
            </a:r>
            <a:endParaRPr lang="en-US" dirty="0"/>
          </a:p>
          <a:p>
            <a:r>
              <a:rPr lang="en-US" dirty="0"/>
              <a:t>  AS </a:t>
            </a:r>
            <a:r>
              <a:rPr lang="en-US" dirty="0" smtClean="0"/>
              <a:t>SELECT </a:t>
            </a:r>
            <a:r>
              <a:rPr lang="en-US" dirty="0"/>
              <a:t>* FROM </a:t>
            </a:r>
            <a:r>
              <a:rPr lang="en-US" dirty="0" err="1" smtClean="0"/>
              <a:t>old_table</a:t>
            </a:r>
            <a:r>
              <a:rPr lang="en-US" dirty="0" smtClean="0"/>
              <a:t>;</a:t>
            </a:r>
            <a:endParaRPr lang="sl-SI" dirty="0" smtClean="0"/>
          </a:p>
          <a:p>
            <a:r>
              <a:rPr lang="sl-SI" dirty="0"/>
              <a:t>s</a:t>
            </a:r>
            <a:r>
              <a:rPr lang="sl-SI" dirty="0" smtClean="0"/>
              <a:t>kopiramo tako strukturo kot podatke</a:t>
            </a:r>
          </a:p>
          <a:p>
            <a:endParaRPr lang="sl-SI" dirty="0"/>
          </a:p>
          <a:p>
            <a:r>
              <a:rPr lang="sl-SI" dirty="0" smtClean="0"/>
              <a:t>Kaj pa, če bi potrebovali le del strukture tabele (npr. potrebujemo tabelo z imeni države in št. prebivalcev)</a:t>
            </a:r>
          </a:p>
          <a:p>
            <a:endParaRPr lang="sl-SI" dirty="0"/>
          </a:p>
          <a:p>
            <a:r>
              <a:rPr lang="en-US" dirty="0"/>
              <a:t>CREATE TABLE </a:t>
            </a:r>
            <a:r>
              <a:rPr lang="sl-SI" dirty="0" err="1" smtClean="0"/>
              <a:t>imena_preb</a:t>
            </a:r>
            <a:endParaRPr lang="en-US" dirty="0"/>
          </a:p>
          <a:p>
            <a:r>
              <a:rPr lang="en-US" dirty="0"/>
              <a:t>  AS </a:t>
            </a:r>
            <a:r>
              <a:rPr lang="en-US" dirty="0" smtClean="0"/>
              <a:t>SELECT </a:t>
            </a:r>
            <a:r>
              <a:rPr lang="sl-SI" dirty="0" smtClean="0"/>
              <a:t>name, </a:t>
            </a:r>
            <a:r>
              <a:rPr lang="sl-SI" dirty="0" err="1" smtClean="0"/>
              <a:t>population</a:t>
            </a:r>
            <a:r>
              <a:rPr lang="en-US" dirty="0" smtClean="0"/>
              <a:t> </a:t>
            </a:r>
            <a:r>
              <a:rPr lang="en-US" dirty="0"/>
              <a:t>FROM </a:t>
            </a:r>
            <a:r>
              <a:rPr lang="sl-SI" dirty="0" err="1" smtClean="0"/>
              <a:t>bbc</a:t>
            </a:r>
            <a:r>
              <a:rPr lang="en-US" dirty="0" smtClean="0"/>
              <a:t>;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92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Preimenovanje stolpcev, menjava vrstnega reda, dodajanje stolpcev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TABLE </a:t>
            </a:r>
            <a:r>
              <a:rPr lang="en-US" dirty="0" err="1"/>
              <a:t>imena_preb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sl-SI" dirty="0" smtClean="0"/>
              <a:t>     </a:t>
            </a:r>
            <a:r>
              <a:rPr lang="en-US" dirty="0" smtClean="0"/>
              <a:t>AS </a:t>
            </a:r>
            <a:r>
              <a:rPr lang="en-US" dirty="0" smtClean="0"/>
              <a:t>SELECT </a:t>
            </a:r>
            <a:r>
              <a:rPr lang="en-US" dirty="0"/>
              <a:t>name AS </a:t>
            </a:r>
            <a:r>
              <a:rPr lang="en-US" dirty="0" err="1"/>
              <a:t>ime</a:t>
            </a:r>
            <a:r>
              <a:rPr lang="en-US" dirty="0"/>
              <a:t>, population AS </a:t>
            </a:r>
            <a:r>
              <a:rPr lang="en-US" dirty="0" err="1"/>
              <a:t>stevilo</a:t>
            </a:r>
            <a:r>
              <a:rPr lang="en-US" dirty="0"/>
              <a:t> FROM </a:t>
            </a:r>
            <a:r>
              <a:rPr lang="en-US" dirty="0" err="1" smtClean="0"/>
              <a:t>bbc</a:t>
            </a:r>
            <a:r>
              <a:rPr lang="en-US" dirty="0" smtClean="0"/>
              <a:t>;</a:t>
            </a:r>
            <a:endParaRPr lang="sl-SI" dirty="0" smtClean="0"/>
          </a:p>
          <a:p>
            <a:endParaRPr lang="sl-SI" dirty="0"/>
          </a:p>
          <a:p>
            <a:r>
              <a:rPr lang="en-US" dirty="0"/>
              <a:t>CREATE TABLE </a:t>
            </a:r>
            <a:r>
              <a:rPr lang="en-US" dirty="0" err="1"/>
              <a:t>imena_preb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sl-SI" dirty="0" smtClean="0"/>
              <a:t>     </a:t>
            </a:r>
            <a:r>
              <a:rPr lang="en-US" dirty="0" smtClean="0"/>
              <a:t>AS </a:t>
            </a:r>
            <a:r>
              <a:rPr lang="en-US" dirty="0" smtClean="0"/>
              <a:t>SELECT </a:t>
            </a:r>
            <a:r>
              <a:rPr lang="en-US" dirty="0"/>
              <a:t>name AS </a:t>
            </a:r>
            <a:r>
              <a:rPr lang="en-US" dirty="0" err="1"/>
              <a:t>ime</a:t>
            </a:r>
            <a:r>
              <a:rPr lang="en-US" dirty="0"/>
              <a:t>, population AS </a:t>
            </a:r>
            <a:r>
              <a:rPr lang="en-US" dirty="0" err="1" smtClean="0"/>
              <a:t>stevilo</a:t>
            </a:r>
            <a:r>
              <a:rPr lang="sl-SI" dirty="0" smtClean="0"/>
              <a:t>, </a:t>
            </a:r>
            <a:br>
              <a:rPr lang="sl-SI" dirty="0" smtClean="0"/>
            </a:br>
            <a:r>
              <a:rPr lang="sl-SI" dirty="0" smtClean="0"/>
              <a:t>             1 AS rezerva</a:t>
            </a:r>
            <a:r>
              <a:rPr lang="en-US" dirty="0" smtClean="0"/>
              <a:t> </a:t>
            </a:r>
            <a:r>
              <a:rPr lang="en-US" dirty="0"/>
              <a:t>FROM </a:t>
            </a:r>
            <a:r>
              <a:rPr lang="en-US" dirty="0" err="1" smtClean="0"/>
              <a:t>bbc</a:t>
            </a:r>
            <a:r>
              <a:rPr lang="en-US" dirty="0" smtClean="0"/>
              <a:t>;</a:t>
            </a:r>
            <a:endParaRPr lang="sl-SI" dirty="0" smtClean="0"/>
          </a:p>
          <a:p>
            <a:pPr lvl="1"/>
            <a:r>
              <a:rPr lang="sl-SI" dirty="0" smtClean="0"/>
              <a:t>Kaj če ne napišemo 1 AS rezerva?</a:t>
            </a:r>
          </a:p>
          <a:p>
            <a:pPr lvl="1"/>
            <a:r>
              <a:rPr lang="sl-SI" dirty="0" smtClean="0"/>
              <a:t>Kaj če NULL </a:t>
            </a:r>
            <a:r>
              <a:rPr lang="sl-SI" dirty="0"/>
              <a:t>AS rezerva</a:t>
            </a:r>
            <a:r>
              <a:rPr lang="en-US" dirty="0"/>
              <a:t> </a:t>
            </a:r>
            <a:r>
              <a:rPr lang="sl-SI" dirty="0" smtClean="0"/>
              <a:t>?</a:t>
            </a:r>
          </a:p>
          <a:p>
            <a:pPr lvl="2"/>
            <a:r>
              <a:rPr lang="sl-SI" dirty="0" smtClean="0"/>
              <a:t>Poskusimo z UPDATE na tem stolpcu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742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Kopiranje dela 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Tabela </a:t>
            </a:r>
            <a:r>
              <a:rPr lang="sl-SI" dirty="0" err="1" smtClean="0"/>
              <a:t>evropa</a:t>
            </a:r>
            <a:r>
              <a:rPr lang="sl-SI" dirty="0" smtClean="0"/>
              <a:t> s podatki o evropskih državah</a:t>
            </a:r>
          </a:p>
          <a:p>
            <a:r>
              <a:rPr lang="sl-SI" dirty="0" smtClean="0"/>
              <a:t>CREATE TABLE </a:t>
            </a:r>
            <a:r>
              <a:rPr lang="sl-SI" dirty="0" err="1" smtClean="0"/>
              <a:t>evropa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AS </a:t>
            </a:r>
            <a:r>
              <a:rPr lang="sl-SI" dirty="0" smtClean="0"/>
              <a:t>SELECT </a:t>
            </a:r>
            <a:r>
              <a:rPr lang="sl-SI" dirty="0" smtClean="0"/>
              <a:t>* FROM </a:t>
            </a:r>
            <a:r>
              <a:rPr lang="sl-SI" dirty="0" err="1" smtClean="0"/>
              <a:t>bbc</a:t>
            </a:r>
            <a:r>
              <a:rPr lang="sl-SI" dirty="0" smtClean="0"/>
              <a:t> </a:t>
            </a:r>
            <a:br>
              <a:rPr lang="sl-SI" dirty="0" smtClean="0"/>
            </a:br>
            <a:r>
              <a:rPr lang="sl-SI" dirty="0" smtClean="0"/>
              <a:t>          WHERE </a:t>
            </a:r>
            <a:r>
              <a:rPr lang="sl-SI" dirty="0" err="1" smtClean="0"/>
              <a:t>region</a:t>
            </a:r>
            <a:r>
              <a:rPr lang="sl-SI" dirty="0" smtClean="0"/>
              <a:t> = '</a:t>
            </a:r>
            <a:r>
              <a:rPr lang="sl-SI" dirty="0" err="1" smtClean="0"/>
              <a:t>Europe</a:t>
            </a:r>
            <a:r>
              <a:rPr lang="sl-SI" dirty="0" smtClean="0"/>
              <a:t>'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4304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pa, če želimo le strukturo (ali njen del)?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Ideja s prejšnje prosojnice!</a:t>
            </a:r>
          </a:p>
          <a:p>
            <a:r>
              <a:rPr lang="sl-SI" dirty="0" smtClean="0"/>
              <a:t>Tam smo skopirali le del vrstic</a:t>
            </a:r>
          </a:p>
          <a:p>
            <a:r>
              <a:rPr lang="sl-SI" dirty="0" smtClean="0"/>
              <a:t>In če je ta del </a:t>
            </a:r>
          </a:p>
          <a:p>
            <a:pPr lvl="1"/>
            <a:r>
              <a:rPr lang="sl-SI" dirty="0" smtClean="0"/>
              <a:t>0 vrstic?</a:t>
            </a:r>
          </a:p>
          <a:p>
            <a:r>
              <a:rPr lang="sl-SI" dirty="0" smtClean="0"/>
              <a:t>CREATE TABLE nova</a:t>
            </a:r>
            <a:br>
              <a:rPr lang="sl-SI" dirty="0" smtClean="0"/>
            </a:br>
            <a:r>
              <a:rPr lang="sl-SI" dirty="0" smtClean="0"/>
              <a:t>   AS </a:t>
            </a:r>
            <a:r>
              <a:rPr lang="sl-SI" dirty="0" smtClean="0"/>
              <a:t>SELECT </a:t>
            </a:r>
            <a:r>
              <a:rPr lang="sl-SI" dirty="0" smtClean="0"/>
              <a:t>* FROM stara</a:t>
            </a:r>
            <a:br>
              <a:rPr lang="sl-SI" dirty="0" smtClean="0"/>
            </a:br>
            <a:r>
              <a:rPr lang="sl-SI" dirty="0" smtClean="0"/>
              <a:t>         WHERE 1 = </a:t>
            </a:r>
            <a:r>
              <a:rPr lang="sl-SI" dirty="0" smtClean="0"/>
              <a:t>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78376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KOMBINACIJA 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CREATE TABLE nova </a:t>
            </a:r>
            <a:br>
              <a:rPr lang="sl-SI" dirty="0" smtClean="0"/>
            </a:br>
            <a:r>
              <a:rPr lang="sl-SI" dirty="0" smtClean="0"/>
              <a:t>AS </a:t>
            </a:r>
            <a:r>
              <a:rPr lang="en-US" dirty="0" smtClean="0"/>
              <a:t>&lt;</a:t>
            </a:r>
            <a:r>
              <a:rPr lang="sl-SI" dirty="0" smtClean="0"/>
              <a:t>tu </a:t>
            </a:r>
            <a:r>
              <a:rPr lang="sl-SI" dirty="0" smtClean="0"/>
              <a:t>je lahko karkoli, torej </a:t>
            </a:r>
            <a:r>
              <a:rPr lang="sl-SI" dirty="0" smtClean="0"/>
              <a:t>…</a:t>
            </a:r>
            <a:r>
              <a:rPr lang="en-US" dirty="0" smtClean="0"/>
              <a:t>&gt;</a:t>
            </a:r>
            <a:endParaRPr lang="sl-SI" dirty="0" smtClean="0"/>
          </a:p>
          <a:p>
            <a:r>
              <a:rPr lang="sl-SI" dirty="0" smtClean="0"/>
              <a:t>Npr. tabela naslovov filmov in letnic, kjer je igral Clint Eastwood</a:t>
            </a:r>
          </a:p>
          <a:p>
            <a:pPr>
              <a:lnSpc>
                <a:spcPct val="160000"/>
              </a:lnSpc>
              <a:spcAft>
                <a:spcPts val="600"/>
              </a:spcAft>
            </a:pPr>
            <a:r>
              <a:rPr lang="en-US" dirty="0"/>
              <a:t>CREATE TABLE </a:t>
            </a:r>
            <a:r>
              <a:rPr lang="en-US" dirty="0" err="1"/>
              <a:t>filmi_ce</a:t>
            </a:r>
            <a:r>
              <a:rPr lang="en-US" dirty="0"/>
              <a:t> AS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  </a:t>
            </a:r>
            <a:r>
              <a:rPr lang="en-US" dirty="0" smtClean="0"/>
              <a:t>SELECT </a:t>
            </a:r>
            <a:r>
              <a:rPr lang="en-US" dirty="0"/>
              <a:t>title, </a:t>
            </a:r>
            <a:r>
              <a:rPr lang="en-US" dirty="0" err="1"/>
              <a:t>yr</a:t>
            </a:r>
            <a:r>
              <a:rPr lang="en-US" dirty="0"/>
              <a:t> FROM actor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                    J</a:t>
            </a:r>
            <a:r>
              <a:rPr lang="en-US" dirty="0" smtClean="0"/>
              <a:t>OIN </a:t>
            </a:r>
            <a:r>
              <a:rPr lang="en-US" dirty="0"/>
              <a:t>casting ON (actor.id = </a:t>
            </a:r>
            <a:r>
              <a:rPr lang="en-US" dirty="0" err="1"/>
              <a:t>casting.actorID</a:t>
            </a:r>
            <a:r>
              <a:rPr lang="en-US" dirty="0" smtClean="0"/>
              <a:t>)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en-US" dirty="0" smtClean="0"/>
              <a:t>                    </a:t>
            </a:r>
            <a:r>
              <a:rPr lang="en-US" dirty="0"/>
              <a:t>JOIN movie ON (</a:t>
            </a:r>
            <a:r>
              <a:rPr lang="en-US" dirty="0" err="1"/>
              <a:t>casting.movieid</a:t>
            </a:r>
            <a:r>
              <a:rPr lang="en-US" dirty="0"/>
              <a:t> = movie.id</a:t>
            </a:r>
            <a:r>
              <a:rPr lang="en-US" dirty="0" smtClean="0"/>
              <a:t>)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</a:t>
            </a:r>
            <a:r>
              <a:rPr lang="en-US" dirty="0" smtClean="0"/>
              <a:t>   </a:t>
            </a:r>
            <a:r>
              <a:rPr lang="en-US" dirty="0"/>
              <a:t>WHERE name = 'Clint Eastwood</a:t>
            </a:r>
            <a:r>
              <a:rPr lang="en-US" dirty="0" smtClean="0"/>
              <a:t>'</a:t>
            </a:r>
            <a:endParaRPr lang="sl-SI" dirty="0" smtClean="0"/>
          </a:p>
          <a:p>
            <a:r>
              <a:rPr lang="sl-SI" dirty="0" smtClean="0"/>
              <a:t/>
            </a:r>
            <a:br>
              <a:rPr lang="sl-SI" dirty="0" smtClean="0"/>
            </a:b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6032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 SKRIPT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 "igranje" se splača sestaviti skripto, ki ustvari tabelo in jo napolni s podatki</a:t>
            </a:r>
          </a:p>
          <a:p>
            <a:r>
              <a:rPr lang="sl-SI" dirty="0" err="1" smtClean="0"/>
              <a:t>Npr</a:t>
            </a:r>
            <a:r>
              <a:rPr lang="sl-SI" dirty="0" smtClean="0"/>
              <a:t>:</a:t>
            </a:r>
          </a:p>
          <a:p>
            <a:r>
              <a:rPr lang="sl-SI" smtClean="0"/>
              <a:t>Spletna učilnica</a:t>
            </a:r>
            <a:endParaRPr lang="sl-SI" dirty="0" smtClean="0"/>
          </a:p>
          <a:p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509" y="2894807"/>
            <a:ext cx="5551034" cy="379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15077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92</TotalTime>
  <Words>240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ŠE O GENERIRANJU TABEL</vt:lpstr>
      <vt:lpstr>CREATE TABLE</vt:lpstr>
      <vt:lpstr>Kopiranje tabele in podatkov</vt:lpstr>
      <vt:lpstr>Preimenovanje stolpcev, menjava vrstnega reda, dodajanje stolpcev …</vt:lpstr>
      <vt:lpstr>Kopiranje dela podatkov</vt:lpstr>
      <vt:lpstr>Kaj pa, če želimo le strukturo (ali njen del)?</vt:lpstr>
      <vt:lpstr>KOMBINACIJA PODATKOV</vt:lpstr>
      <vt:lpstr>UPORABA SKRIPT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ŠE O GENERIRANJU TABEL</dc:title>
  <dc:creator>Lokar, Matija</dc:creator>
  <cp:lastModifiedBy>Matija Lokar</cp:lastModifiedBy>
  <cp:revision>10</cp:revision>
  <dcterms:created xsi:type="dcterms:W3CDTF">2015-11-13T12:33:11Z</dcterms:created>
  <dcterms:modified xsi:type="dcterms:W3CDTF">2020-12-01T11:48:03Z</dcterms:modified>
</cp:coreProperties>
</file>