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71" r:id="rId7"/>
    <p:sldId id="263" r:id="rId8"/>
    <p:sldId id="272" r:id="rId9"/>
    <p:sldId id="273" r:id="rId10"/>
    <p:sldId id="264" r:id="rId11"/>
    <p:sldId id="265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96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1020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895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48949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0989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0972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573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866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466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307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465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201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2BCC5-ED09-48C6-AD74-CD9E3538F703}" type="datetimeFigureOut">
              <a:rPr lang="sl-SI" smtClean="0"/>
              <a:t>10. 02. 2021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061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Množice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Nekaj zgledov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6793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Ideja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Število</a:t>
            </a:r>
            <a:r>
              <a:rPr lang="en-US" dirty="0"/>
              <a:t> </a:t>
            </a:r>
            <a:r>
              <a:rPr lang="en-US" dirty="0" err="1"/>
              <a:t>skupnih</a:t>
            </a:r>
            <a:r>
              <a:rPr lang="en-US" dirty="0"/>
              <a:t> </a:t>
            </a:r>
            <a:r>
              <a:rPr lang="en-US" dirty="0" err="1"/>
              <a:t>črk</a:t>
            </a:r>
            <a:r>
              <a:rPr lang="en-US" dirty="0"/>
              <a:t> je </a:t>
            </a:r>
            <a:r>
              <a:rPr lang="en-US" dirty="0" err="1"/>
              <a:t>kar</a:t>
            </a:r>
            <a:r>
              <a:rPr lang="en-US" dirty="0"/>
              <a:t> </a:t>
            </a:r>
            <a:r>
              <a:rPr lang="en-US" dirty="0" err="1"/>
              <a:t>enako</a:t>
            </a:r>
            <a:r>
              <a:rPr lang="en-US" dirty="0"/>
              <a:t> </a:t>
            </a:r>
            <a:r>
              <a:rPr lang="en-US" dirty="0" err="1"/>
              <a:t>preseku</a:t>
            </a:r>
            <a:r>
              <a:rPr lang="en-US" dirty="0"/>
              <a:t> </a:t>
            </a:r>
            <a:r>
              <a:rPr lang="en-US" dirty="0" err="1" smtClean="0"/>
              <a:t>množice</a:t>
            </a:r>
            <a:r>
              <a:rPr lang="en-US" dirty="0" smtClean="0"/>
              <a:t> </a:t>
            </a:r>
            <a:r>
              <a:rPr lang="en-US" dirty="0" err="1"/>
              <a:t>črk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ene</a:t>
            </a:r>
            <a:r>
              <a:rPr lang="en-US" dirty="0"/>
              <a:t> in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besede</a:t>
            </a:r>
            <a:r>
              <a:rPr lang="en-US" dirty="0" smtClean="0"/>
              <a:t>.</a:t>
            </a:r>
            <a:endParaRPr lang="sl-SI" dirty="0" smtClean="0"/>
          </a:p>
          <a:p>
            <a:r>
              <a:rPr lang="sl-SI" dirty="0" smtClean="0"/>
              <a:t>Presek:</a:t>
            </a:r>
          </a:p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&amp; B</a:t>
            </a:r>
          </a:p>
          <a:p>
            <a:pPr lvl="1"/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A.intersection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(B)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31077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14" y="1825625"/>
            <a:ext cx="10907486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podobna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katera, besede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'''Vrne tisto besedo iz tabele besede, ki</a:t>
            </a:r>
          </a:p>
          <a:p>
            <a:pPr marL="0" indent="0">
              <a:buNone/>
            </a:pP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ima največ skupnih različnih črk z besedo katera'''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preverjana_beseda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katera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.lower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# velike == male </a:t>
            </a:r>
            <a:r>
              <a:rPr lang="sl-SI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!!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črke_katera = set(preverjana_beseda) </a:t>
            </a:r>
            <a:endParaRPr lang="sl-SI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č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-1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# največje število različnih črk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ena_beseda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vse_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# preverimo vse besede v tabeli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skupnih_črk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(črke_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katera.intersection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ena_beseda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skupnih_črk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naj_crk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# smo dobili boljšega kandidata?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naj_beseda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ena_beseda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č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skupnih_črk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naj_beseda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05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Samo enkrat</a:t>
            </a:r>
            <a:endParaRPr lang="sl-S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82634" y="1681163"/>
            <a:ext cx="10415846" cy="823912"/>
          </a:xfrm>
        </p:spPr>
        <p:txBody>
          <a:bodyPr>
            <a:noAutofit/>
          </a:bodyPr>
          <a:lstStyle/>
          <a:p>
            <a:r>
              <a:rPr lang="en-US" sz="2800" b="0" dirty="0" err="1"/>
              <a:t>Napiši</a:t>
            </a:r>
            <a:r>
              <a:rPr lang="en-US" sz="2800" b="0" dirty="0"/>
              <a:t> </a:t>
            </a:r>
            <a:r>
              <a:rPr lang="en-US" sz="2800" b="0" dirty="0" err="1"/>
              <a:t>funkcijo</a:t>
            </a:r>
            <a:r>
              <a:rPr lang="en-US" sz="2800" b="0" dirty="0"/>
              <a:t> </a:t>
            </a:r>
            <a:r>
              <a:rPr lang="en-US" sz="2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samo</a:t>
            </a:r>
            <a:r>
              <a:rPr lang="sl-SI" sz="2800" b="0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nkrat</a:t>
            </a:r>
            <a:r>
              <a:rPr lang="en-US" sz="2800" b="0" dirty="0">
                <a:latin typeface="Courier New" panose="02070309020205020404" pitchFamily="49" charset="0"/>
                <a:cs typeface="Courier New" panose="02070309020205020404" pitchFamily="49" charset="0"/>
              </a:rPr>
              <a:t>(s)</a:t>
            </a:r>
            <a:r>
              <a:rPr lang="en-US" sz="2800" b="0" dirty="0"/>
              <a:t>, </a:t>
            </a:r>
            <a:r>
              <a:rPr lang="en-US" sz="2800" b="0" dirty="0" err="1"/>
              <a:t>ki</a:t>
            </a:r>
            <a:r>
              <a:rPr lang="en-US" sz="2800" b="0" dirty="0"/>
              <a:t> </a:t>
            </a:r>
            <a:r>
              <a:rPr lang="en-US" sz="2800" b="0" dirty="0" err="1"/>
              <a:t>pove</a:t>
            </a:r>
            <a:r>
              <a:rPr lang="en-US" sz="2800" b="0" dirty="0"/>
              <a:t>, </a:t>
            </a:r>
            <a:r>
              <a:rPr lang="en-US" sz="2800" b="0" dirty="0" err="1"/>
              <a:t>ali</a:t>
            </a:r>
            <a:r>
              <a:rPr lang="en-US" sz="2800" b="0" dirty="0"/>
              <a:t> se v </a:t>
            </a:r>
            <a:r>
              <a:rPr lang="en-US" sz="2800" b="0" dirty="0" err="1"/>
              <a:t>danem</a:t>
            </a:r>
            <a:r>
              <a:rPr lang="en-US" sz="2800" b="0" dirty="0"/>
              <a:t> </a:t>
            </a:r>
            <a:r>
              <a:rPr lang="en-US" sz="2800" b="0" dirty="0" err="1"/>
              <a:t>nizu</a:t>
            </a:r>
            <a:r>
              <a:rPr lang="en-US" sz="2800" b="0" dirty="0"/>
              <a:t> </a:t>
            </a:r>
            <a:r>
              <a:rPr lang="en-US" sz="2800" b="0" i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800" b="0" dirty="0"/>
              <a:t> </a:t>
            </a:r>
            <a:r>
              <a:rPr lang="en-US" sz="2800" b="0" dirty="0" err="1"/>
              <a:t>noben</a:t>
            </a:r>
            <a:r>
              <a:rPr lang="en-US" sz="2800" b="0" dirty="0"/>
              <a:t> </a:t>
            </a:r>
            <a:r>
              <a:rPr lang="en-US" sz="2800" b="0" dirty="0" err="1"/>
              <a:t>znak</a:t>
            </a:r>
            <a:r>
              <a:rPr lang="en-US" sz="2800" b="0" dirty="0"/>
              <a:t> ne </a:t>
            </a:r>
            <a:r>
              <a:rPr lang="en-US" sz="2800" b="0" dirty="0" err="1"/>
              <a:t>pojavi</a:t>
            </a:r>
            <a:r>
              <a:rPr lang="en-US" sz="2800" b="0" dirty="0"/>
              <a:t> </a:t>
            </a:r>
            <a:r>
              <a:rPr lang="en-US" sz="2800" b="0" dirty="0" err="1"/>
              <a:t>več</a:t>
            </a:r>
            <a:r>
              <a:rPr lang="en-US" sz="2800" b="0" dirty="0"/>
              <a:t> </a:t>
            </a:r>
            <a:r>
              <a:rPr lang="en-US" sz="2800" b="0" dirty="0" err="1"/>
              <a:t>kot</a:t>
            </a:r>
            <a:r>
              <a:rPr lang="en-US" sz="2800" b="0" dirty="0"/>
              <a:t> </a:t>
            </a:r>
            <a:r>
              <a:rPr lang="en-US" sz="2800" b="0" dirty="0" err="1"/>
              <a:t>enkrat</a:t>
            </a:r>
            <a:r>
              <a:rPr lang="en-US" sz="2800" b="0" dirty="0" smtClean="0"/>
              <a:t>.</a:t>
            </a:r>
            <a:endParaRPr lang="sl-SI" sz="2800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82634" y="2505075"/>
            <a:ext cx="5714942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samo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nkrat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'matija'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samo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nkrat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matej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samoEnkrat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mmmm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je dobro')</a:t>
            </a:r>
          </a:p>
          <a:p>
            <a:pPr marL="0" indent="0">
              <a:buNone/>
            </a:pP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endParaRPr lang="sl-SI" sz="2400" dirty="0"/>
          </a:p>
          <a:p>
            <a:pPr marL="0" indent="0">
              <a:buNone/>
            </a:pPr>
            <a:endParaRPr lang="sl-SI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samoEnkrat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('zanič')</a:t>
            </a: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samoEnkrat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('')</a:t>
            </a: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samoEnkrat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('x')</a:t>
            </a: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samoEnkrat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Mums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04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"GRDO"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dirty="0" err="1"/>
              <a:t>Z</a:t>
            </a:r>
            <a:r>
              <a:rPr lang="en-US" dirty="0" smtClean="0"/>
              <a:t>a </a:t>
            </a:r>
            <a:r>
              <a:rPr lang="en-US" dirty="0" err="1"/>
              <a:t>vsako</a:t>
            </a:r>
            <a:r>
              <a:rPr lang="en-US" dirty="0"/>
              <a:t> </a:t>
            </a:r>
            <a:r>
              <a:rPr lang="en-US" dirty="0" err="1"/>
              <a:t>črko</a:t>
            </a:r>
            <a:r>
              <a:rPr lang="en-US" dirty="0"/>
              <a:t> </a:t>
            </a:r>
            <a:r>
              <a:rPr lang="en-US" dirty="0" err="1" smtClean="0"/>
              <a:t>preštej</a:t>
            </a:r>
            <a:r>
              <a:rPr lang="en-US" dirty="0" smtClean="0"/>
              <a:t>, </a:t>
            </a:r>
            <a:r>
              <a:rPr lang="en-US" dirty="0" err="1"/>
              <a:t>kolikokrat</a:t>
            </a:r>
            <a:r>
              <a:rPr lang="en-US" dirty="0"/>
              <a:t> se </a:t>
            </a:r>
            <a:r>
              <a:rPr lang="en-US" dirty="0" err="1"/>
              <a:t>pojavi</a:t>
            </a:r>
            <a:r>
              <a:rPr lang="en-US" dirty="0"/>
              <a:t> in </a:t>
            </a:r>
            <a:r>
              <a:rPr lang="en-US" dirty="0" err="1"/>
              <a:t>če</a:t>
            </a:r>
            <a:r>
              <a:rPr lang="en-US" dirty="0"/>
              <a:t> se </a:t>
            </a:r>
            <a:r>
              <a:rPr lang="en-US" dirty="0" err="1"/>
              <a:t>pojavi</a:t>
            </a:r>
            <a:r>
              <a:rPr lang="en-US" dirty="0"/>
              <a:t> </a:t>
            </a:r>
            <a:r>
              <a:rPr lang="en-US" dirty="0" err="1"/>
              <a:t>več</a:t>
            </a:r>
            <a:r>
              <a:rPr lang="en-US" dirty="0"/>
              <a:t> </a:t>
            </a:r>
            <a:r>
              <a:rPr lang="en-US" dirty="0" err="1"/>
              <a:t>kot</a:t>
            </a:r>
            <a:r>
              <a:rPr lang="en-US" dirty="0"/>
              <a:t> </a:t>
            </a:r>
            <a:r>
              <a:rPr lang="en-US" dirty="0" err="1"/>
              <a:t>enkrat</a:t>
            </a:r>
            <a:r>
              <a:rPr lang="en-US" dirty="0"/>
              <a:t>, je </a:t>
            </a:r>
            <a:r>
              <a:rPr lang="en-US" dirty="0" err="1"/>
              <a:t>veselja</a:t>
            </a:r>
            <a:r>
              <a:rPr lang="en-US" dirty="0"/>
              <a:t> </a:t>
            </a:r>
            <a:r>
              <a:rPr lang="en-US" dirty="0" err="1"/>
              <a:t>konec</a:t>
            </a:r>
            <a:r>
              <a:rPr lang="en-US" dirty="0" smtClean="0"/>
              <a:t>.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samo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nkrat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(s):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'''Ali se vsak znak v nizu s pojavi samo 1x'''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 s: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s.count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1: return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# vsakič smo našteli 1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True</a:t>
            </a: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6504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"MALO BOLJE, A …"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dirty="0" smtClean="0"/>
              <a:t>G</a:t>
            </a:r>
            <a:r>
              <a:rPr lang="en-US" dirty="0" err="1" smtClean="0"/>
              <a:t>remo</a:t>
            </a:r>
            <a:r>
              <a:rPr lang="en-US" dirty="0" smtClean="0"/>
              <a:t> </a:t>
            </a:r>
            <a:r>
              <a:rPr lang="en-US" dirty="0" err="1"/>
              <a:t>prek</a:t>
            </a:r>
            <a:r>
              <a:rPr lang="en-US" dirty="0"/>
              <a:t> </a:t>
            </a:r>
            <a:r>
              <a:rPr lang="en-US" dirty="0" err="1"/>
              <a:t>niza</a:t>
            </a:r>
            <a:r>
              <a:rPr lang="en-US" dirty="0"/>
              <a:t> in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vsako</a:t>
            </a:r>
            <a:r>
              <a:rPr lang="en-US" dirty="0"/>
              <a:t> </a:t>
            </a:r>
            <a:r>
              <a:rPr lang="en-US" dirty="0" err="1"/>
              <a:t>črko</a:t>
            </a:r>
            <a:r>
              <a:rPr lang="en-US" dirty="0"/>
              <a:t> </a:t>
            </a:r>
            <a:r>
              <a:rPr lang="en-US" dirty="0" err="1"/>
              <a:t>preverimo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se je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pojavila</a:t>
            </a:r>
            <a:r>
              <a:rPr lang="en-US" dirty="0"/>
              <a:t>: </a:t>
            </a:r>
            <a:r>
              <a:rPr lang="en-US" dirty="0" err="1"/>
              <a:t>če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-­‐ta </a:t>
            </a:r>
            <a:r>
              <a:rPr lang="en-US" dirty="0" err="1"/>
              <a:t>črka</a:t>
            </a:r>
            <a:r>
              <a:rPr lang="en-US" dirty="0"/>
              <a:t>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pojavi</a:t>
            </a:r>
            <a:r>
              <a:rPr lang="en-US" dirty="0"/>
              <a:t> med </a:t>
            </a:r>
            <a:r>
              <a:rPr lang="en-US" dirty="0" err="1"/>
              <a:t>prvimi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-­‐</a:t>
            </a:r>
            <a:r>
              <a:rPr lang="en-US" dirty="0" err="1"/>
              <a:t>timi</a:t>
            </a:r>
            <a:r>
              <a:rPr lang="en-US" dirty="0"/>
              <a:t>, se </a:t>
            </a:r>
            <a:r>
              <a:rPr lang="en-US" dirty="0" err="1"/>
              <a:t>očitno</a:t>
            </a:r>
            <a:r>
              <a:rPr lang="en-US" dirty="0"/>
              <a:t> </a:t>
            </a:r>
            <a:r>
              <a:rPr lang="en-US" dirty="0" err="1"/>
              <a:t>pojavi</a:t>
            </a:r>
            <a:r>
              <a:rPr lang="en-US" dirty="0"/>
              <a:t> (</a:t>
            </a:r>
            <a:r>
              <a:rPr lang="en-US" dirty="0" err="1"/>
              <a:t>vsaj</a:t>
            </a:r>
            <a:r>
              <a:rPr lang="en-US" dirty="0"/>
              <a:t>) </a:t>
            </a:r>
            <a:r>
              <a:rPr lang="en-US" dirty="0" err="1"/>
              <a:t>dvakrat</a:t>
            </a:r>
            <a:r>
              <a:rPr lang="en-US" dirty="0"/>
              <a:t>.</a:t>
            </a: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samo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nkrat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(s):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''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'Ali se vsak znak v nizu s pojavi samo 1x'''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 enumerate(s):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 s[: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]: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znak se pojavi še v preostanku 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False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51418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LEPO JE SEVEDA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 množicami </a:t>
            </a:r>
          </a:p>
          <a:p>
            <a:endParaRPr lang="sl-SI" dirty="0"/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samo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nkrat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(s):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''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'Ali se vsak znak v nizu s pojavi samo 1x'''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(set(s)) ==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(s)</a:t>
            </a:r>
          </a:p>
          <a:p>
            <a:endParaRPr lang="sl-SI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265" y="1545771"/>
            <a:ext cx="1125991" cy="1125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68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Pokaži črke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l-SI" dirty="0"/>
              <a:t>Napiši funkcijo </a:t>
            </a:r>
            <a:r>
              <a:rPr lang="sl-SI" b="1" i="1" dirty="0" err="1" smtClean="0"/>
              <a:t>pokaziČrke</a:t>
            </a:r>
            <a:r>
              <a:rPr lang="sl-SI" b="1" i="1" dirty="0" smtClean="0"/>
              <a:t>(beseda</a:t>
            </a:r>
            <a:r>
              <a:rPr lang="sl-SI" b="1" i="1" dirty="0"/>
              <a:t>, </a:t>
            </a:r>
            <a:r>
              <a:rPr lang="sl-SI" b="1" i="1" dirty="0" smtClean="0"/>
              <a:t>črke</a:t>
            </a:r>
            <a:r>
              <a:rPr lang="sl-SI" b="1" i="1" dirty="0"/>
              <a:t>), </a:t>
            </a:r>
            <a:r>
              <a:rPr lang="sl-SI" dirty="0"/>
              <a:t>ki kot argument sprejme besedo in množico (set) črk. Funkcija mora vrniti besedo, v kateri so vse črke, ki ne nastopajo v množici </a:t>
            </a:r>
            <a:r>
              <a:rPr lang="sl-SI" dirty="0" smtClean="0"/>
              <a:t>črke</a:t>
            </a:r>
            <a:r>
              <a:rPr lang="sl-SI" dirty="0"/>
              <a:t>, spremenjene v pike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pokazi_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crke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("PONUDNIK", {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"O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", "N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"}) 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'.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ON..N..'</a:t>
            </a: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pokazi_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crke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("PONUDNIK", set(["O", "I", "K"])) </a:t>
            </a:r>
            <a:endParaRPr lang="sl-S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'.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O....IK'</a:t>
            </a: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pokazi_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crke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("PONUDNIK", set()) </a:t>
            </a:r>
            <a:endParaRPr lang="sl-S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'........'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pokazi_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crke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("PONUDNIK", {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"P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", "O", "N", "I", "K", "U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"}) 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PONU.NIK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81615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Ideja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Najprej</a:t>
            </a:r>
            <a:r>
              <a:rPr lang="en-US" dirty="0"/>
              <a:t> </a:t>
            </a:r>
            <a:r>
              <a:rPr lang="en-US" dirty="0" err="1"/>
              <a:t>sestavimo</a:t>
            </a:r>
            <a:r>
              <a:rPr lang="en-US" dirty="0"/>
              <a:t> </a:t>
            </a:r>
            <a:r>
              <a:rPr lang="en-US" dirty="0" err="1"/>
              <a:t>prazen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bes</a:t>
            </a:r>
            <a:r>
              <a:rPr lang="en-US" dirty="0"/>
              <a:t>. </a:t>
            </a:r>
            <a:endParaRPr lang="sl-SI" dirty="0" smtClean="0"/>
          </a:p>
          <a:p>
            <a:r>
              <a:rPr lang="en-US" dirty="0" err="1" smtClean="0"/>
              <a:t>Nato</a:t>
            </a:r>
            <a:r>
              <a:rPr lang="en-US" dirty="0" smtClean="0"/>
              <a:t> </a:t>
            </a:r>
            <a:r>
              <a:rPr lang="en-US" dirty="0" err="1"/>
              <a:t>gremo</a:t>
            </a:r>
            <a:r>
              <a:rPr lang="en-US" dirty="0"/>
              <a:t> </a:t>
            </a:r>
            <a:r>
              <a:rPr lang="en-US" dirty="0" err="1"/>
              <a:t>čez</a:t>
            </a:r>
            <a:r>
              <a:rPr lang="en-US" dirty="0"/>
              <a:t> </a:t>
            </a:r>
            <a:r>
              <a:rPr lang="en-US" dirty="0" err="1"/>
              <a:t>dano</a:t>
            </a:r>
            <a:r>
              <a:rPr lang="en-US" dirty="0"/>
              <a:t> </a:t>
            </a:r>
            <a:r>
              <a:rPr lang="en-US" dirty="0" err="1"/>
              <a:t>besedo</a:t>
            </a:r>
            <a:r>
              <a:rPr lang="en-US" dirty="0"/>
              <a:t>, </a:t>
            </a:r>
            <a:r>
              <a:rPr lang="en-US" dirty="0" err="1"/>
              <a:t>črko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črko</a:t>
            </a:r>
            <a:r>
              <a:rPr lang="en-US" dirty="0"/>
              <a:t>. </a:t>
            </a:r>
            <a:endParaRPr lang="sl-SI" dirty="0" smtClean="0"/>
          </a:p>
          <a:p>
            <a:r>
              <a:rPr lang="en-US" dirty="0" err="1" smtClean="0"/>
              <a:t>Če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določena</a:t>
            </a:r>
            <a:r>
              <a:rPr lang="en-US" dirty="0"/>
              <a:t> </a:t>
            </a:r>
            <a:r>
              <a:rPr lang="en-US" dirty="0" err="1"/>
              <a:t>črka</a:t>
            </a:r>
            <a:r>
              <a:rPr lang="en-US" dirty="0"/>
              <a:t> v </a:t>
            </a:r>
            <a:r>
              <a:rPr lang="en-US" dirty="0" err="1"/>
              <a:t>množici</a:t>
            </a:r>
            <a:r>
              <a:rPr lang="en-US" dirty="0"/>
              <a:t>, v </a:t>
            </a:r>
            <a:r>
              <a:rPr lang="en-US" dirty="0" err="1"/>
              <a:t>bes</a:t>
            </a:r>
            <a:r>
              <a:rPr lang="en-US" dirty="0"/>
              <a:t> </a:t>
            </a:r>
            <a:r>
              <a:rPr lang="en-US" dirty="0" err="1"/>
              <a:t>dodamo</a:t>
            </a:r>
            <a:r>
              <a:rPr lang="en-US" dirty="0"/>
              <a:t> to </a:t>
            </a:r>
            <a:r>
              <a:rPr lang="en-US" dirty="0" err="1"/>
              <a:t>črko</a:t>
            </a:r>
            <a:r>
              <a:rPr lang="en-US" dirty="0"/>
              <a:t>, </a:t>
            </a:r>
            <a:r>
              <a:rPr lang="en-US" dirty="0" err="1"/>
              <a:t>sicer</a:t>
            </a:r>
            <a:r>
              <a:rPr lang="en-US" dirty="0"/>
              <a:t> </a:t>
            </a:r>
            <a:r>
              <a:rPr lang="en-US" dirty="0" err="1"/>
              <a:t>dodamo</a:t>
            </a:r>
            <a:r>
              <a:rPr lang="en-US" dirty="0"/>
              <a:t> </a:t>
            </a:r>
            <a:r>
              <a:rPr lang="en-US" dirty="0" err="1"/>
              <a:t>namesto</a:t>
            </a:r>
            <a:r>
              <a:rPr lang="en-US" dirty="0"/>
              <a:t> </a:t>
            </a:r>
            <a:r>
              <a:rPr lang="en-US" dirty="0" err="1"/>
              <a:t>nje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piko</a:t>
            </a:r>
            <a:r>
              <a:rPr lang="en-US" dirty="0"/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59846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pokaziČrke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(beseda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črke):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'''Vrne novo besedo tako, da vse zanke, </a:t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ki niso v črke, prikaže kot pike''' 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bes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""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for znak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in beseda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znak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črke: # je med znanimi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bes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+=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bes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+= "."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bes</a:t>
            </a:r>
          </a:p>
        </p:txBody>
      </p:sp>
    </p:spTree>
    <p:extLst>
      <p:ext uri="{BB962C8B-B14F-4D97-AF65-F5344CB8AC3E}">
        <p14:creationId xmlns:p14="http://schemas.microsoft.com/office/powerpoint/2010/main" val="171294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Podobne beseda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316" y="1616744"/>
            <a:ext cx="11703367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000" dirty="0" smtClean="0"/>
              <a:t>Dan imamo </a:t>
            </a:r>
            <a:r>
              <a:rPr lang="en-US" sz="2000" dirty="0" err="1" smtClean="0"/>
              <a:t>seznam</a:t>
            </a:r>
            <a:r>
              <a:rPr lang="en-US" sz="2000" dirty="0" smtClean="0"/>
              <a:t> </a:t>
            </a:r>
            <a:r>
              <a:rPr lang="en-US" sz="2000" dirty="0" err="1" smtClean="0"/>
              <a:t>besed</a:t>
            </a:r>
            <a:r>
              <a:rPr lang="sl-SI" sz="2000" dirty="0" smtClean="0"/>
              <a:t> /z malimi črkami/</a:t>
            </a:r>
            <a:r>
              <a:rPr lang="en-US" sz="2000" dirty="0" smtClean="0"/>
              <a:t>. </a:t>
            </a:r>
            <a:r>
              <a:rPr lang="en-US" sz="2000" dirty="0" err="1"/>
              <a:t>Naj</a:t>
            </a:r>
            <a:r>
              <a:rPr lang="en-US" sz="2000" dirty="0"/>
              <a:t> </a:t>
            </a:r>
            <a:r>
              <a:rPr lang="en-US" sz="2000" dirty="0" err="1"/>
              <a:t>bo</a:t>
            </a:r>
            <a:r>
              <a:rPr lang="en-US" sz="2000" dirty="0"/>
              <a:t> </a:t>
            </a:r>
            <a:r>
              <a:rPr lang="en-US" sz="2000" dirty="0" err="1"/>
              <a:t>takšen</a:t>
            </a:r>
            <a:r>
              <a:rPr lang="en-US" sz="2000" dirty="0"/>
              <a:t>:</a:t>
            </a:r>
            <a:endParaRPr lang="sl-SI" sz="2000" dirty="0"/>
          </a:p>
          <a:p>
            <a:pPr marL="457200" lvl="1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vseB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esede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["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berta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cilka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dani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fanci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greta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hilda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err="1" smtClean="0"/>
              <a:t>Sestavi</a:t>
            </a:r>
            <a:r>
              <a:rPr lang="en-US" sz="2000" dirty="0" smtClean="0"/>
              <a:t> </a:t>
            </a:r>
            <a:r>
              <a:rPr lang="en-US" sz="2000" dirty="0" err="1"/>
              <a:t>funkcijo</a:t>
            </a:r>
            <a:r>
              <a:rPr lang="en-US" sz="2000" dirty="0"/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podobna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beseda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vseBesede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2000" dirty="0" err="1"/>
              <a:t>ki</a:t>
            </a:r>
            <a:r>
              <a:rPr lang="en-US" sz="2000" dirty="0"/>
              <a:t> </a:t>
            </a:r>
            <a:r>
              <a:rPr lang="sl-SI" sz="2000" dirty="0" smtClean="0"/>
              <a:t> </a:t>
            </a:r>
            <a:r>
              <a:rPr lang="en-US" sz="2000" dirty="0" err="1" smtClean="0"/>
              <a:t>vrne</a:t>
            </a:r>
            <a:r>
              <a:rPr lang="en-US" sz="2000" dirty="0" smtClean="0"/>
              <a:t> </a:t>
            </a:r>
            <a:r>
              <a:rPr lang="en-US" sz="2000" dirty="0" err="1"/>
              <a:t>tisto</a:t>
            </a:r>
            <a:r>
              <a:rPr lang="en-US" sz="2000" dirty="0"/>
              <a:t> </a:t>
            </a:r>
            <a:r>
              <a:rPr lang="en-US" sz="2000" dirty="0" err="1"/>
              <a:t>besedo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 smtClean="0"/>
              <a:t>seznama</a:t>
            </a:r>
            <a:r>
              <a:rPr lang="sl-SI" sz="2000" dirty="0" smtClean="0"/>
              <a:t>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vseBesede</a:t>
            </a:r>
            <a:r>
              <a:rPr lang="en-US" sz="2000" dirty="0" smtClean="0"/>
              <a:t>, </a:t>
            </a:r>
            <a:r>
              <a:rPr lang="en-US" sz="2000" dirty="0"/>
              <a:t>v </a:t>
            </a:r>
            <a:r>
              <a:rPr lang="en-US" sz="2000" dirty="0" err="1"/>
              <a:t>kateri</a:t>
            </a:r>
            <a:r>
              <a:rPr lang="en-US" sz="2000" dirty="0"/>
              <a:t> se </a:t>
            </a:r>
            <a:r>
              <a:rPr lang="en-US" sz="2000" dirty="0" err="1"/>
              <a:t>pojavi</a:t>
            </a:r>
            <a:r>
              <a:rPr lang="en-US" sz="2000" dirty="0"/>
              <a:t> </a:t>
            </a:r>
            <a:r>
              <a:rPr lang="en-US" sz="2000" dirty="0" err="1"/>
              <a:t>čim</a:t>
            </a:r>
            <a:r>
              <a:rPr lang="en-US" sz="2000" dirty="0"/>
              <a:t> </a:t>
            </a:r>
            <a:r>
              <a:rPr lang="en-US" sz="2000" dirty="0" err="1"/>
              <a:t>več</a:t>
            </a:r>
            <a:r>
              <a:rPr lang="en-US" sz="2000" dirty="0"/>
              <a:t> </a:t>
            </a:r>
            <a:r>
              <a:rPr lang="en-US" sz="2000" dirty="0" err="1"/>
              <a:t>črk</a:t>
            </a:r>
            <a:r>
              <a:rPr lang="en-US" sz="2000" dirty="0"/>
              <a:t>, </a:t>
            </a:r>
            <a:r>
              <a:rPr lang="en-US" sz="2000" dirty="0" err="1"/>
              <a:t>ki</a:t>
            </a:r>
            <a:r>
              <a:rPr lang="en-US" sz="2000" dirty="0"/>
              <a:t> se </a:t>
            </a:r>
            <a:r>
              <a:rPr lang="en-US" sz="2000" dirty="0" err="1"/>
              <a:t>pojavijo</a:t>
            </a:r>
            <a:r>
              <a:rPr lang="en-US" sz="2000" dirty="0"/>
              <a:t> </a:t>
            </a:r>
            <a:r>
              <a:rPr lang="en-US" sz="2000" dirty="0" err="1"/>
              <a:t>tudi</a:t>
            </a:r>
            <a:r>
              <a:rPr lang="en-US" sz="2000" dirty="0"/>
              <a:t> v </a:t>
            </a:r>
            <a:r>
              <a:rPr lang="en-US" sz="2000" dirty="0" err="1"/>
              <a:t>dani</a:t>
            </a:r>
            <a:r>
              <a:rPr lang="en-US" sz="2000" dirty="0"/>
              <a:t> </a:t>
            </a:r>
            <a:r>
              <a:rPr lang="en-US" sz="2000" dirty="0" err="1"/>
              <a:t>besedi</a:t>
            </a:r>
            <a:r>
              <a:rPr lang="en-US" sz="2000" dirty="0"/>
              <a:t>. </a:t>
            </a:r>
            <a:endParaRPr lang="sl-SI" sz="2000" dirty="0" smtClean="0"/>
          </a:p>
          <a:p>
            <a:pPr marL="0" indent="0">
              <a:buNone/>
            </a:pPr>
            <a:endParaRPr lang="sl-SI" sz="2000" dirty="0" smtClean="0"/>
          </a:p>
        </p:txBody>
      </p:sp>
    </p:spTree>
    <p:extLst>
      <p:ext uri="{BB962C8B-B14F-4D97-AF65-F5344CB8AC3E}">
        <p14:creationId xmlns:p14="http://schemas.microsoft.com/office/powerpoint/2010/main" val="33534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Podobne beseda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316" y="1616744"/>
            <a:ext cx="11703367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000" dirty="0" err="1" smtClean="0"/>
              <a:t>Vsako</a:t>
            </a:r>
            <a:r>
              <a:rPr lang="en-US" sz="2000" dirty="0" smtClean="0"/>
              <a:t> </a:t>
            </a:r>
            <a:r>
              <a:rPr lang="en-US" sz="2000" dirty="0" err="1"/>
              <a:t>ujemajočo</a:t>
            </a:r>
            <a:r>
              <a:rPr lang="en-US" sz="2000" dirty="0"/>
              <a:t> se </a:t>
            </a:r>
            <a:r>
              <a:rPr lang="en-US" sz="2000" dirty="0" err="1"/>
              <a:t>črko</a:t>
            </a:r>
            <a:r>
              <a:rPr lang="en-US" sz="2000" dirty="0"/>
              <a:t> </a:t>
            </a:r>
            <a:r>
              <a:rPr lang="en-US" sz="2000" dirty="0" err="1"/>
              <a:t>štejemo</a:t>
            </a:r>
            <a:r>
              <a:rPr lang="en-US" sz="2000" dirty="0"/>
              <a:t> le </a:t>
            </a:r>
            <a:r>
              <a:rPr lang="en-US" sz="2000" dirty="0" err="1"/>
              <a:t>enkrat</a:t>
            </a:r>
            <a:r>
              <a:rPr lang="en-US" sz="2000" dirty="0"/>
              <a:t>, </a:t>
            </a:r>
            <a:r>
              <a:rPr lang="en-US" sz="2000" dirty="0" err="1"/>
              <a:t>tudi</a:t>
            </a:r>
            <a:r>
              <a:rPr lang="en-US" sz="2000" dirty="0"/>
              <a:t> </a:t>
            </a:r>
            <a:r>
              <a:rPr lang="en-US" sz="2000" dirty="0" err="1"/>
              <a:t>če</a:t>
            </a:r>
            <a:r>
              <a:rPr lang="en-US" sz="2000" dirty="0"/>
              <a:t> se v </a:t>
            </a:r>
            <a:r>
              <a:rPr lang="en-US" sz="2000" dirty="0" err="1"/>
              <a:t>obeh</a:t>
            </a:r>
            <a:r>
              <a:rPr lang="en-US" sz="2000" dirty="0"/>
              <a:t> </a:t>
            </a:r>
            <a:r>
              <a:rPr lang="en-US" sz="2000" dirty="0" err="1"/>
              <a:t>besedah</a:t>
            </a:r>
            <a:r>
              <a:rPr lang="en-US" sz="2000" dirty="0"/>
              <a:t> </a:t>
            </a:r>
            <a:r>
              <a:rPr lang="en-US" sz="2000" dirty="0" err="1"/>
              <a:t>pojavi</a:t>
            </a:r>
            <a:r>
              <a:rPr lang="en-US" sz="2000" dirty="0"/>
              <a:t> </a:t>
            </a:r>
            <a:r>
              <a:rPr lang="en-US" sz="2000" dirty="0" err="1" smtClean="0"/>
              <a:t>večkrat</a:t>
            </a:r>
            <a:r>
              <a:rPr lang="en-US" sz="2000" dirty="0" smtClean="0"/>
              <a:t>.</a:t>
            </a:r>
            <a:r>
              <a:rPr lang="sl-SI" sz="2000" dirty="0" smtClean="0"/>
              <a:t> </a:t>
            </a:r>
            <a:r>
              <a:rPr lang="en-US" sz="2000" dirty="0" err="1" smtClean="0"/>
              <a:t>Funkcija</a:t>
            </a:r>
            <a:r>
              <a:rPr lang="en-US" sz="2000" dirty="0" smtClean="0"/>
              <a:t> </a:t>
            </a:r>
            <a:r>
              <a:rPr lang="en-US" sz="2000" dirty="0" err="1"/>
              <a:t>naj</a:t>
            </a:r>
            <a:r>
              <a:rPr lang="en-US" sz="2000" dirty="0"/>
              <a:t> </a:t>
            </a:r>
            <a:r>
              <a:rPr lang="en-US" sz="2000" dirty="0" err="1"/>
              <a:t>deluje</a:t>
            </a:r>
            <a:r>
              <a:rPr lang="en-US" sz="2000" dirty="0"/>
              <a:t> </a:t>
            </a:r>
            <a:r>
              <a:rPr lang="en-US" sz="2000" dirty="0" err="1"/>
              <a:t>tako</a:t>
            </a:r>
            <a:r>
              <a:rPr lang="en-US" sz="2000" dirty="0"/>
              <a:t>, da ne </a:t>
            </a:r>
            <a:r>
              <a:rPr lang="en-US" sz="2000" dirty="0" err="1"/>
              <a:t>razlikuje</a:t>
            </a:r>
            <a:r>
              <a:rPr lang="en-US" sz="2000" dirty="0"/>
              <a:t> med </a:t>
            </a:r>
            <a:r>
              <a:rPr lang="en-US" sz="2000" dirty="0" err="1"/>
              <a:t>malimi</a:t>
            </a:r>
            <a:r>
              <a:rPr lang="en-US" sz="2000" dirty="0"/>
              <a:t> in </a:t>
            </a:r>
            <a:r>
              <a:rPr lang="en-US" sz="2000" dirty="0" err="1"/>
              <a:t>velikimi</a:t>
            </a:r>
            <a:r>
              <a:rPr lang="en-US" sz="2000" dirty="0"/>
              <a:t> </a:t>
            </a:r>
            <a:r>
              <a:rPr lang="en-US" sz="2000" dirty="0" err="1"/>
              <a:t>črkami</a:t>
            </a:r>
            <a:r>
              <a:rPr lang="en-US" sz="2000" dirty="0" smtClean="0"/>
              <a:t>.</a:t>
            </a:r>
            <a:r>
              <a:rPr lang="sl-SI" sz="2000" dirty="0" smtClean="0"/>
              <a:t> </a:t>
            </a:r>
            <a:r>
              <a:rPr lang="en-US" sz="2000" i="1" dirty="0">
                <a:latin typeface="Courier New" panose="02070309020205020404" pitchFamily="49" charset="0"/>
                <a:cs typeface="Courier New" panose="02070309020205020404" pitchFamily="49" charset="0"/>
              </a:rPr>
              <a:t>Ana</a:t>
            </a:r>
            <a:r>
              <a:rPr lang="en-US" sz="2000" dirty="0"/>
              <a:t> in </a:t>
            </a:r>
            <a:r>
              <a:rPr lang="en-US" sz="20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krava</a:t>
            </a:r>
            <a:r>
              <a:rPr lang="en-US" sz="2000" dirty="0"/>
              <a:t> se </a:t>
            </a:r>
            <a:r>
              <a:rPr lang="en-US" sz="2000" dirty="0" err="1"/>
              <a:t>ujemata</a:t>
            </a:r>
            <a:r>
              <a:rPr lang="en-US" sz="2000" dirty="0"/>
              <a:t> v </a:t>
            </a:r>
            <a:r>
              <a:rPr lang="en-US" sz="2000" dirty="0" err="1"/>
              <a:t>eni</a:t>
            </a:r>
            <a:r>
              <a:rPr lang="en-US" sz="2000" dirty="0"/>
              <a:t> </a:t>
            </a:r>
            <a:r>
              <a:rPr lang="en-US" sz="2000" dirty="0" err="1"/>
              <a:t>črki</a:t>
            </a:r>
            <a:r>
              <a:rPr lang="en-US" sz="2000" dirty="0"/>
              <a:t>, </a:t>
            </a:r>
            <a:r>
              <a:rPr lang="en-US" sz="2000" dirty="0" err="1"/>
              <a:t>namreč</a:t>
            </a:r>
            <a:r>
              <a:rPr lang="en-US" sz="2000" dirty="0"/>
              <a:t> </a:t>
            </a:r>
            <a:r>
              <a:rPr lang="en-US" sz="2000" dirty="0" err="1"/>
              <a:t>črki</a:t>
            </a:r>
            <a:r>
              <a:rPr lang="en-US" sz="2000" dirty="0"/>
              <a:t> </a:t>
            </a:r>
            <a:r>
              <a:rPr lang="en-US" sz="2000" i="1" dirty="0"/>
              <a:t>a </a:t>
            </a:r>
            <a:r>
              <a:rPr lang="en-US" sz="2000" dirty="0"/>
              <a:t>in ne v </a:t>
            </a:r>
            <a:r>
              <a:rPr lang="en-US" sz="2000" dirty="0" err="1"/>
              <a:t>dveh</a:t>
            </a:r>
            <a:r>
              <a:rPr lang="en-US" sz="2000" dirty="0"/>
              <a:t>, pa </a:t>
            </a:r>
            <a:r>
              <a:rPr lang="en-US" sz="2000" dirty="0" err="1"/>
              <a:t>čeprav</a:t>
            </a:r>
            <a:r>
              <a:rPr lang="en-US" sz="2000" dirty="0"/>
              <a:t> </a:t>
            </a:r>
            <a:r>
              <a:rPr lang="en-US" sz="2000" dirty="0" err="1"/>
              <a:t>imata</a:t>
            </a:r>
            <a:r>
              <a:rPr lang="en-US" sz="2000" dirty="0"/>
              <a:t> </a:t>
            </a:r>
            <a:r>
              <a:rPr lang="en-US" sz="2000" dirty="0" err="1"/>
              <a:t>po</a:t>
            </a:r>
            <a:r>
              <a:rPr lang="en-US" sz="2000" dirty="0"/>
              <a:t> </a:t>
            </a:r>
            <a:r>
              <a:rPr lang="en-US" sz="2000" dirty="0" err="1"/>
              <a:t>dva</a:t>
            </a:r>
            <a:r>
              <a:rPr lang="en-US" sz="2000" dirty="0"/>
              <a:t> </a:t>
            </a:r>
            <a:r>
              <a:rPr lang="en-US" sz="2000" i="1" dirty="0"/>
              <a:t>a</a:t>
            </a:r>
            <a:r>
              <a:rPr lang="en-US" sz="2000" dirty="0"/>
              <a:t>-­‐ja. </a:t>
            </a:r>
            <a:r>
              <a:rPr lang="sl-SI" sz="2000" dirty="0"/>
              <a:t> </a:t>
            </a:r>
            <a:endParaRPr lang="sl-SI" sz="2000" dirty="0" smtClean="0"/>
          </a:p>
          <a:p>
            <a:pPr marL="0" indent="0">
              <a:lnSpc>
                <a:spcPct val="120000"/>
              </a:lnSpc>
              <a:buNone/>
            </a:pPr>
            <a:endParaRPr lang="sl-SI" sz="2000" dirty="0" smtClean="0"/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podobna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merjasec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vseBesede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sl-SI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berta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podobna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zmaj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vseBesede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sl-SI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ema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podobna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rava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vseBesede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sl-SI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berta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sz="2000" dirty="0" smtClean="0"/>
          </a:p>
        </p:txBody>
      </p:sp>
    </p:spTree>
    <p:extLst>
      <p:ext uri="{BB962C8B-B14F-4D97-AF65-F5344CB8AC3E}">
        <p14:creationId xmlns:p14="http://schemas.microsoft.com/office/powerpoint/2010/main" val="3614228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Napačna rešitev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l-SI" dirty="0" smtClean="0"/>
              <a:t>Zakaj je ta rešitev napačna:</a:t>
            </a:r>
          </a:p>
          <a:p>
            <a:endParaRPr lang="sl-SI" dirty="0"/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beseda.lower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naj_crk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-1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ena_beseda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#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ena_beseda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ta += 1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ta 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naj_crk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naj_beseda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ena_beseda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naj_crk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ta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naj_beseda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TextBox 3"/>
          <p:cNvSpPr txBox="1"/>
          <p:nvPr/>
        </p:nvSpPr>
        <p:spPr>
          <a:xfrm>
            <a:off x="7395411" y="994611"/>
            <a:ext cx="44115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enake črke prve besede štejemo večkrat. Ana in krava bi imeli štiri skupne črke, saj se dva Anina a-­‐ja ujemata z dvema kravjima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0" y="3708906"/>
            <a:ext cx="5236029" cy="206210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3200" dirty="0" smtClean="0"/>
              <a:t>Brez komentarjev</a:t>
            </a:r>
          </a:p>
          <a:p>
            <a:endParaRPr lang="sl-SI" sz="3200" dirty="0"/>
          </a:p>
          <a:p>
            <a:r>
              <a:rPr lang="sl-SI" sz="3200" dirty="0" smtClean="0"/>
              <a:t>Čudna imena spremenljivk (npr. ta)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5511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Napačna rešitev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reverjana_beseda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beseda.lower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č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-1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ena_beseda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vse_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skupnih_črk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#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preverjana_beseda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skupnih_črk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+= 1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skupnih_črk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naj_crk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naj_beseda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ena_beseda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č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skupnih_črk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naj_beseda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TextBox 4"/>
          <p:cNvSpPr txBox="1"/>
          <p:nvPr/>
        </p:nvSpPr>
        <p:spPr>
          <a:xfrm>
            <a:off x="6618514" y="1027906"/>
            <a:ext cx="5236029" cy="58477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3200" dirty="0" smtClean="0"/>
              <a:t>Zamenjamo imena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53141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Napačna rešitev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reverjana_beseda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beseda.lower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velike == male !!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č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# največje število različnih črk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ena_beseda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vse_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besede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# preverimo vse besede v tabeli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skupnih_črk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skupne črke v tej besedi</a:t>
            </a:r>
          </a:p>
          <a:p>
            <a:pPr marL="0" indent="0">
              <a:buNone/>
            </a:pP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brez_ponovitev =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set(ena_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beseda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sl-SI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znebimo se podvojenih črk</a:t>
            </a:r>
            <a:endParaRPr lang="sl-SI" sz="23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brez_ponovitev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# preštejemo različne črke 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znak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preverjana_beseda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skupnih_črk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+= 1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skupnih_črk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naj_crk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# smo dobili boljšega kandidata?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naj_beseda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ena_beseda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naj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č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skupnih_črk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naj_beseda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TextBox 4"/>
          <p:cNvSpPr txBox="1"/>
          <p:nvPr/>
        </p:nvSpPr>
        <p:spPr>
          <a:xfrm>
            <a:off x="6618514" y="1027906"/>
            <a:ext cx="5236029" cy="58477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3200" dirty="0" smtClean="0"/>
              <a:t>komentarji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307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888</Words>
  <Application>Microsoft Office PowerPoint</Application>
  <PresentationFormat>Widescreen</PresentationFormat>
  <Paragraphs>144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Office Theme</vt:lpstr>
      <vt:lpstr>Množice</vt:lpstr>
      <vt:lpstr>Pokaži črke</vt:lpstr>
      <vt:lpstr>Ideja</vt:lpstr>
      <vt:lpstr>Koda</vt:lpstr>
      <vt:lpstr>Podobne beseda</vt:lpstr>
      <vt:lpstr>Podobne beseda</vt:lpstr>
      <vt:lpstr>Napačna rešitev</vt:lpstr>
      <vt:lpstr>Napačna rešitev</vt:lpstr>
      <vt:lpstr>Napačna rešitev</vt:lpstr>
      <vt:lpstr>Ideja</vt:lpstr>
      <vt:lpstr>KODA</vt:lpstr>
      <vt:lpstr>Samo enkrat</vt:lpstr>
      <vt:lpstr>"GRDO"</vt:lpstr>
      <vt:lpstr>"MALO BOLJE, A …"</vt:lpstr>
      <vt:lpstr>LEPO JE SEVEDA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Množice</dc:title>
  <dc:creator>Matija Lokar</dc:creator>
  <cp:lastModifiedBy>Matija Lokar</cp:lastModifiedBy>
  <cp:revision>27</cp:revision>
  <dcterms:created xsi:type="dcterms:W3CDTF">2015-05-05T08:02:39Z</dcterms:created>
  <dcterms:modified xsi:type="dcterms:W3CDTF">2021-02-10T08:56:47Z</dcterms:modified>
</cp:coreProperties>
</file>