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0" r:id="rId3"/>
    <p:sldId id="372" r:id="rId4"/>
    <p:sldId id="373" r:id="rId5"/>
    <p:sldId id="378" r:id="rId6"/>
    <p:sldId id="384" r:id="rId7"/>
    <p:sldId id="386" r:id="rId8"/>
    <p:sldId id="385" r:id="rId9"/>
    <p:sldId id="380" r:id="rId10"/>
    <p:sldId id="382" r:id="rId11"/>
    <p:sldId id="383" r:id="rId12"/>
    <p:sldId id="379" r:id="rId13"/>
    <p:sldId id="375" r:id="rId14"/>
    <p:sldId id="377" r:id="rId15"/>
    <p:sldId id="392" r:id="rId16"/>
    <p:sldId id="393" r:id="rId17"/>
    <p:sldId id="394" r:id="rId18"/>
    <p:sldId id="381" r:id="rId19"/>
    <p:sldId id="388" r:id="rId20"/>
    <p:sldId id="387" r:id="rId21"/>
    <p:sldId id="389" r:id="rId22"/>
    <p:sldId id="390" r:id="rId23"/>
    <p:sldId id="391" r:id="rId24"/>
    <p:sldId id="396" r:id="rId25"/>
    <p:sldId id="395" r:id="rId26"/>
    <p:sldId id="398" r:id="rId27"/>
    <p:sldId id="399" r:id="rId28"/>
    <p:sldId id="3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2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9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1250" y="5397500"/>
            <a:ext cx="51625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260358" y="6336614"/>
            <a:ext cx="209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188" y="6203457"/>
            <a:ext cx="23431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650" y="6149975"/>
            <a:ext cx="23431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pen.katti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attis.com/problems/simpleaddi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open.kattis.com/problems/ac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open.kattis.com/problems/averagespeed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open.kattis.com/problems/averagespeed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open.kattis.com/problems/closestsum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attis.com/problems/simpleaddi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attis.com/problems/railroad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attis.com/problems/aliennumb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KATTIS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open.kattis.com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8" name="Picture Placeholder 7" descr="Person holding skis looking at mountain">
            <a:extLst>
              <a:ext uri="{FF2B5EF4-FFF2-40B4-BE49-F238E27FC236}">
                <a16:creationId xmlns:a16="http://schemas.microsoft.com/office/drawing/2014/main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/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77650" y="6356350"/>
            <a:ext cx="51435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466725"/>
            <a:ext cx="78581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69" y="2452255"/>
            <a:ext cx="9910331" cy="13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https://open.kattis.com/problems/simpleaddition</a:t>
            </a:r>
            <a:r>
              <a:rPr lang="sl-SI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2048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4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05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77650" y="6356350"/>
            <a:ext cx="51435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6225"/>
            <a:ext cx="79248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00" y="556952"/>
            <a:ext cx="6546356" cy="48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9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open.kattis.com/problems/acm</a:t>
            </a:r>
            <a:r>
              <a:rPr lang="sl-SI" dirty="0" smtClean="0"/>
              <a:t>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ACM Contest Scoring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4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457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61" y="0"/>
            <a:ext cx="7326279" cy="6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4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55" y="1866123"/>
            <a:ext cx="11302337" cy="21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open.kattis.com/problems/averagespeed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2027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Average</a:t>
            </a:r>
            <a:r>
              <a:rPr lang="sl-SI" dirty="0" smtClean="0"/>
              <a:t> </a:t>
            </a:r>
            <a:r>
              <a:rPr lang="sl-SI" dirty="0" err="1" smtClean="0"/>
              <a:t>speed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03" y="639632"/>
            <a:ext cx="8677643" cy="5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View of Mountain " title="View of Mountain ">
            <a:extLst>
              <a:ext uri="{FF2B5EF4-FFF2-40B4-BE49-F238E27FC236}">
                <a16:creationId xmlns:a16="http://schemas.microsoft.com/office/drawing/2014/main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 descr="Mountain landscape">
            <a:extLst>
              <a:ext uri="{FF2B5EF4-FFF2-40B4-BE49-F238E27FC236}">
                <a16:creationId xmlns:a16="http://schemas.microsoft.com/office/drawing/2014/main" id="{C6C7DB9E-AAE0-492D-9636-97F97F7754BC}"/>
              </a:ext>
            </a:extLst>
          </p:cNvPr>
          <p:cNvSpPr/>
          <p:nvPr/>
        </p:nvSpPr>
        <p:spPr>
          <a:xfrm>
            <a:off x="0" y="695355"/>
            <a:ext cx="12192000" cy="545008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sl-SI" dirty="0" smtClean="0"/>
              <a:t>NAČIN BRANJA</a:t>
            </a:r>
            <a:endParaRPr lang="en-US" dirty="0"/>
          </a:p>
        </p:txBody>
      </p:sp>
      <p:cxnSp>
        <p:nvCxnSpPr>
          <p:cNvPr id="14" name="Straight Connector 13" descr="Divider line">
            <a:extLst>
              <a:ext uri="{FF2B5EF4-FFF2-40B4-BE49-F238E27FC236}">
                <a16:creationId xmlns:a16="http://schemas.microsoft.com/office/drawing/2014/main" id="{3FEF4EBC-B646-41B8-852F-28E73136DE22}"/>
              </a:ext>
            </a:extLst>
          </p:cNvPr>
          <p:cNvCxnSpPr>
            <a:cxnSpLocks/>
          </p:cNvCxnSpPr>
          <p:nvPr/>
        </p:nvCxnSpPr>
        <p:spPr>
          <a:xfrm>
            <a:off x="6644481" y="4498257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0F1EA83-36D1-42E1-BECF-55759DD79F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9" y="569168"/>
            <a:ext cx="10612051" cy="55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open.kattis.com/problems/halfacookie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2027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Half a Cookie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4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314450"/>
            <a:ext cx="79343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7" y="755780"/>
            <a:ext cx="11786560" cy="12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https://open.kattis.com/problems/closestsums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2027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err="1"/>
              <a:t>Closest</a:t>
            </a:r>
            <a:r>
              <a:rPr lang="sl-SI" b="0" dirty="0"/>
              <a:t> </a:t>
            </a:r>
            <a:r>
              <a:rPr lang="sl-SI" b="0" dirty="0" err="1"/>
              <a:t>Sums</a:t>
            </a:r>
            <a:endParaRPr lang="sl-SI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995487"/>
            <a:ext cx="7877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1" y="1389211"/>
            <a:ext cx="115021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za vsak primer lepo piše, kako je strukturiran. Pač beremo testne primere, dokler podatkov ne zmanjka. To pa lahko narediš na več načinov. EN je npr. z neskončno zanko in lovljenjem izjem: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lang="sl-SI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preberemo prvo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vrtico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testnega primera in jo pretvorimo v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sl-SI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lang="sl-SI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Če vrstice (podatkov) ni več, bo zgornja koda sprožila napako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ampak to pomeni, da je primerov konec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zapustimo zanko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saj smo končali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# prebrali smo n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# nadaljujemo z branjem n vrstic in obdelavo testnega primera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307513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42665"/>
            <a:ext cx="11494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Lahko pa tudi takole: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vrstica = input()</a:t>
            </a:r>
          </a:p>
          <a:p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vrstica != "" :  # ko bomo prebrali vse podatke, bo vrstica ""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 =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(vrstica)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# sedaj preberemo n vrstic in obdelamo en testni primer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# pripravimo se na naslednji testni primer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vrstica = input() # če smo ravno obdelali zadnji primer, </a:t>
            </a:r>
            <a:endParaRPr lang="sl-SI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# bomo 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seveda "prebrali" prazen niz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</a:t>
            </a:r>
            <a:r>
              <a:rPr lang="sl-SI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pogoj pri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 zaključil zadevo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356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5959" y="595127"/>
            <a:ext cx="10419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ali pa kombinacija obeh pristopov</a:t>
            </a:r>
          </a:p>
          <a:p>
            <a:r>
              <a:rPr lang="sl-SI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preberemo prvo vrstico testnega primera 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če testnih primerov ni več, bo vrstica prazen niz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# zapustimo zanko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sicer pa 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n = </a:t>
            </a:r>
            <a:r>
              <a:rPr lang="sl-SI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(vrstica)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sl-SI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# sedaj preberemo še n vrstic in obdelamo en testni primer</a:t>
            </a:r>
            <a:endParaRPr lang="sl-SI" b="0" i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2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open.kattis.com/problems/simpleaddition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7" name="Picture Placeholder 6" descr="Two people with snowboards on chair lift">
            <a:extLst>
              <a:ext uri="{FF2B5EF4-FFF2-40B4-BE49-F238E27FC236}">
                <a16:creationId xmlns:a16="http://schemas.microsoft.com/office/drawing/2014/main" id="{E7663A1E-6847-5740-83FF-8196E22DB5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" r="2200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Simple </a:t>
            </a:r>
            <a:r>
              <a:rPr lang="en-US" b="0" dirty="0" smtClean="0"/>
              <a:t>Addition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77650" y="6356350"/>
            <a:ext cx="51435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471487"/>
            <a:ext cx="80391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94" y="2394065"/>
            <a:ext cx="5477234" cy="12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open.kattis.com/problems/railroad2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Railroad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370"/>
            <a:ext cx="6470160" cy="4302656"/>
          </a:xfrm>
        </p:spPr>
      </p:pic>
    </p:spTree>
    <p:extLst>
      <p:ext uri="{BB962C8B-B14F-4D97-AF65-F5344CB8AC3E}">
        <p14:creationId xmlns:p14="http://schemas.microsoft.com/office/powerpoint/2010/main" val="9435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33425"/>
            <a:ext cx="77724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489" y="2015412"/>
            <a:ext cx="6588536" cy="18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open.kattis.com/problems/aliennumbers</a:t>
            </a:r>
            <a:r>
              <a:rPr lang="sl-SI" dirty="0" smtClean="0"/>
              <a:t>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Alien</a:t>
            </a:r>
            <a:r>
              <a:rPr lang="sl-SI" dirty="0" smtClean="0"/>
              <a:t> </a:t>
            </a:r>
            <a:r>
              <a:rPr lang="sl-SI" dirty="0" err="1" smtClean="0"/>
              <a:t>Numbers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1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87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_Template_AS - v5.potx" id="{C015AB26-ADC1-4682-970F-344546D64786}" vid="{6C8412DC-6F53-4CDC-BBD3-B7ECD0054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0</TotalTime>
  <Words>514</Words>
  <Application>Microsoft Office PowerPoint</Application>
  <PresentationFormat>Widescreen</PresentationFormat>
  <Paragraphs>92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Bebas</vt:lpstr>
      <vt:lpstr>Calibri</vt:lpstr>
      <vt:lpstr>Calibri Light</vt:lpstr>
      <vt:lpstr>Courier New</vt:lpstr>
      <vt:lpstr>Gill Sans</vt:lpstr>
      <vt:lpstr>Helvetica Neue</vt:lpstr>
      <vt:lpstr>Office Theme</vt:lpstr>
      <vt:lpstr>KATTIS</vt:lpstr>
      <vt:lpstr>NAČIN BRANJA</vt:lpstr>
      <vt:lpstr>Simple Addition</vt:lpstr>
      <vt:lpstr>PowerPoint Presentation</vt:lpstr>
      <vt:lpstr>PowerPoint Presentation</vt:lpstr>
      <vt:lpstr>Railroad</vt:lpstr>
      <vt:lpstr>PowerPoint Presentation</vt:lpstr>
      <vt:lpstr>PowerPoint Presentation</vt:lpstr>
      <vt:lpstr>Alien Numbers</vt:lpstr>
      <vt:lpstr>PowerPoint Presentation</vt:lpstr>
      <vt:lpstr>PowerPoint Presentation</vt:lpstr>
      <vt:lpstr>2048</vt:lpstr>
      <vt:lpstr>PowerPoint Presentation</vt:lpstr>
      <vt:lpstr>PowerPoint Presentation</vt:lpstr>
      <vt:lpstr>ACM Contest Scoring</vt:lpstr>
      <vt:lpstr>PowerPoint Presentation</vt:lpstr>
      <vt:lpstr>PowerPoint Presentation</vt:lpstr>
      <vt:lpstr>Average speed</vt:lpstr>
      <vt:lpstr>PowerPoint Presentation</vt:lpstr>
      <vt:lpstr>PowerPoint Presentation</vt:lpstr>
      <vt:lpstr>Half a Cookie</vt:lpstr>
      <vt:lpstr>PowerPoint Presentation</vt:lpstr>
      <vt:lpstr>PowerPoint Presentation</vt:lpstr>
      <vt:lpstr>Closest Sums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2018-12-03T11:59:34Z</dcterms:created>
  <dcterms:modified xsi:type="dcterms:W3CDTF">2020-05-08T13:07:17Z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2018-08-01T19:01:31.0731005Z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