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6" r:id="rId1"/>
  </p:sldMasterIdLst>
  <p:notesMasterIdLst>
    <p:notesMasterId r:id="rId24"/>
  </p:notesMasterIdLst>
  <p:sldIdLst>
    <p:sldId id="256" r:id="rId2"/>
    <p:sldId id="257" r:id="rId3"/>
    <p:sldId id="258" r:id="rId4"/>
    <p:sldId id="287" r:id="rId5"/>
    <p:sldId id="262" r:id="rId6"/>
    <p:sldId id="284" r:id="rId7"/>
    <p:sldId id="285" r:id="rId8"/>
    <p:sldId id="260" r:id="rId9"/>
    <p:sldId id="282" r:id="rId10"/>
    <p:sldId id="283" r:id="rId11"/>
    <p:sldId id="261" r:id="rId12"/>
    <p:sldId id="270" r:id="rId13"/>
    <p:sldId id="289" r:id="rId14"/>
    <p:sldId id="269" r:id="rId15"/>
    <p:sldId id="266" r:id="rId16"/>
    <p:sldId id="288" r:id="rId17"/>
    <p:sldId id="273" r:id="rId18"/>
    <p:sldId id="274" r:id="rId19"/>
    <p:sldId id="295" r:id="rId20"/>
    <p:sldId id="290" r:id="rId21"/>
    <p:sldId id="291" r:id="rId22"/>
    <p:sldId id="29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alukez@gmail.com" initials="h" lastIdx="1" clrIdx="0">
    <p:extLst>
      <p:ext uri="{19B8F6BF-5375-455C-9EA6-DF929625EA0E}">
        <p15:presenceInfo xmlns:p15="http://schemas.microsoft.com/office/powerpoint/2012/main" userId="2d7192ffb293282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1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747C1-389D-4352-834E-D155B9910C89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D3326-86B1-4E21-9BDB-68896254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93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A16C3-0ECD-4BFF-B2F0-D682E92E1B6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76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7690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1631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6277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0231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5342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896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4166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458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0110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4010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387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05706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30892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21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617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0634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3964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DA5AF-FE96-4B7C-A9B2-27518A1FCA97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ECD03-AA3F-4882-AA1B-7B95A8DD119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6893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7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  <p:sldLayoutId id="2147484038" r:id="rId12"/>
    <p:sldLayoutId id="2147484039" r:id="rId13"/>
    <p:sldLayoutId id="2147484040" r:id="rId14"/>
    <p:sldLayoutId id="2147484041" r:id="rId15"/>
    <p:sldLayoutId id="2147484042" r:id="rId16"/>
    <p:sldLayoutId id="21474840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sl-SI" b="1" dirty="0"/>
              <a:t>KOPICA (</a:t>
            </a:r>
            <a:r>
              <a:rPr lang="sl-SI" b="1" dirty="0" err="1"/>
              <a:t>heap</a:t>
            </a:r>
            <a:r>
              <a:rPr lang="sl-SI" b="1" dirty="0"/>
              <a:t>)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Računalništvo 1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10366869" y="4913240"/>
            <a:ext cx="26185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Aljaž </a:t>
            </a:r>
            <a:r>
              <a:rPr lang="sl-SI" sz="2000" b="1" dirty="0" err="1"/>
              <a:t>Penca</a:t>
            </a:r>
            <a:r>
              <a:rPr lang="sl-SI" sz="2000" b="1" dirty="0" smtClean="0"/>
              <a:t>,</a:t>
            </a:r>
          </a:p>
          <a:p>
            <a:r>
              <a:rPr lang="sl-SI" sz="2000" b="1" dirty="0" smtClean="0"/>
              <a:t> </a:t>
            </a:r>
            <a:r>
              <a:rPr lang="sl-SI" sz="2000" b="1" dirty="0"/>
              <a:t>Hana Lukež</a:t>
            </a:r>
          </a:p>
        </p:txBody>
      </p:sp>
    </p:spTree>
    <p:extLst>
      <p:ext uri="{BB962C8B-B14F-4D97-AF65-F5344CB8AC3E}">
        <p14:creationId xmlns:p14="http://schemas.microsoft.com/office/powerpoint/2010/main" val="228896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3">
            <a:extLst>
              <a:ext uri="{FF2B5EF4-FFF2-40B4-BE49-F238E27FC236}">
                <a16:creationId xmlns:a16="http://schemas.microsoft.com/office/drawing/2014/main" id="{E9F22058-13A2-4D9F-8E8D-03F7CEF56EF2}"/>
              </a:ext>
            </a:extLst>
          </p:cNvPr>
          <p:cNvSpPr/>
          <p:nvPr/>
        </p:nvSpPr>
        <p:spPr>
          <a:xfrm>
            <a:off x="3044744" y="4676300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</a:t>
            </a:r>
            <a:endParaRPr lang="sl-SI" sz="2400" b="1" dirty="0">
              <a:solidFill>
                <a:schemeClr val="tx1"/>
              </a:solidFill>
            </a:endParaRPr>
          </a:p>
        </p:txBody>
      </p:sp>
      <p:sp>
        <p:nvSpPr>
          <p:cNvPr id="3" name="Elipsa 14">
            <a:extLst>
              <a:ext uri="{FF2B5EF4-FFF2-40B4-BE49-F238E27FC236}">
                <a16:creationId xmlns:a16="http://schemas.microsoft.com/office/drawing/2014/main" id="{779C4FE8-A885-4670-9537-85A0A56AF699}"/>
              </a:ext>
            </a:extLst>
          </p:cNvPr>
          <p:cNvSpPr/>
          <p:nvPr/>
        </p:nvSpPr>
        <p:spPr>
          <a:xfrm>
            <a:off x="2611846" y="2709985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11</a:t>
            </a:r>
            <a:endParaRPr lang="sl-SI" sz="2400" b="1" dirty="0">
              <a:solidFill>
                <a:schemeClr val="tx1"/>
              </a:solidFill>
            </a:endParaRPr>
          </a:p>
        </p:txBody>
      </p:sp>
      <p:sp>
        <p:nvSpPr>
          <p:cNvPr id="4" name="Elipsa 15">
            <a:extLst>
              <a:ext uri="{FF2B5EF4-FFF2-40B4-BE49-F238E27FC236}">
                <a16:creationId xmlns:a16="http://schemas.microsoft.com/office/drawing/2014/main" id="{1132332E-A023-4CE0-953D-0F12DB47CB6D}"/>
              </a:ext>
            </a:extLst>
          </p:cNvPr>
          <p:cNvSpPr/>
          <p:nvPr/>
        </p:nvSpPr>
        <p:spPr>
          <a:xfrm>
            <a:off x="3806744" y="3513934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4</a:t>
            </a:r>
            <a:endParaRPr lang="sl-SI" sz="2400" b="1" dirty="0">
              <a:solidFill>
                <a:schemeClr val="tx1"/>
              </a:solidFill>
            </a:endParaRPr>
          </a:p>
        </p:txBody>
      </p:sp>
      <p:sp>
        <p:nvSpPr>
          <p:cNvPr id="5" name="Elipsa 16">
            <a:extLst>
              <a:ext uri="{FF2B5EF4-FFF2-40B4-BE49-F238E27FC236}">
                <a16:creationId xmlns:a16="http://schemas.microsoft.com/office/drawing/2014/main" id="{4E0753A1-A2D1-4806-8A2B-E4BFE7636198}"/>
              </a:ext>
            </a:extLst>
          </p:cNvPr>
          <p:cNvSpPr/>
          <p:nvPr/>
        </p:nvSpPr>
        <p:spPr>
          <a:xfrm>
            <a:off x="1543984" y="3539929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6</a:t>
            </a:r>
            <a:endParaRPr lang="sl-SI" sz="2400" b="1" dirty="0">
              <a:solidFill>
                <a:schemeClr val="tx1"/>
              </a:solidFill>
            </a:endParaRPr>
          </a:p>
        </p:txBody>
      </p:sp>
      <p:sp>
        <p:nvSpPr>
          <p:cNvPr id="6" name="Elipsa 17">
            <a:extLst>
              <a:ext uri="{FF2B5EF4-FFF2-40B4-BE49-F238E27FC236}">
                <a16:creationId xmlns:a16="http://schemas.microsoft.com/office/drawing/2014/main" id="{E9B9E048-BBA0-4354-8AC5-BB72690DAA92}"/>
              </a:ext>
            </a:extLst>
          </p:cNvPr>
          <p:cNvSpPr/>
          <p:nvPr/>
        </p:nvSpPr>
        <p:spPr>
          <a:xfrm>
            <a:off x="4649296" y="4676300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3</a:t>
            </a:r>
            <a:endParaRPr lang="sl-SI" sz="2400" b="1" dirty="0">
              <a:solidFill>
                <a:schemeClr val="tx1"/>
              </a:solidFill>
            </a:endParaRPr>
          </a:p>
        </p:txBody>
      </p:sp>
      <p:sp>
        <p:nvSpPr>
          <p:cNvPr id="7" name="Elipsa 18">
            <a:extLst>
              <a:ext uri="{FF2B5EF4-FFF2-40B4-BE49-F238E27FC236}">
                <a16:creationId xmlns:a16="http://schemas.microsoft.com/office/drawing/2014/main" id="{76D31866-6694-4B04-8161-A4BA935A94C3}"/>
              </a:ext>
            </a:extLst>
          </p:cNvPr>
          <p:cNvSpPr/>
          <p:nvPr/>
        </p:nvSpPr>
        <p:spPr>
          <a:xfrm>
            <a:off x="2250086" y="4665779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5</a:t>
            </a:r>
            <a:endParaRPr lang="sl-SI" sz="2400" b="1" dirty="0">
              <a:solidFill>
                <a:schemeClr val="tx1"/>
              </a:solidFill>
            </a:endParaRPr>
          </a:p>
        </p:txBody>
      </p:sp>
      <p:sp>
        <p:nvSpPr>
          <p:cNvPr id="8" name="Elipsa 20">
            <a:extLst>
              <a:ext uri="{FF2B5EF4-FFF2-40B4-BE49-F238E27FC236}">
                <a16:creationId xmlns:a16="http://schemas.microsoft.com/office/drawing/2014/main" id="{9263B23D-9211-4FF4-8F26-A6AB1477DA0B}"/>
              </a:ext>
            </a:extLst>
          </p:cNvPr>
          <p:cNvSpPr/>
          <p:nvPr/>
        </p:nvSpPr>
        <p:spPr>
          <a:xfrm>
            <a:off x="749492" y="4676300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2</a:t>
            </a:r>
            <a:endParaRPr lang="sl-SI" sz="2400" b="1" dirty="0">
              <a:solidFill>
                <a:schemeClr val="tx1"/>
              </a:solidFill>
            </a:endParaRPr>
          </a:p>
        </p:txBody>
      </p:sp>
      <p:cxnSp>
        <p:nvCxnSpPr>
          <p:cNvPr id="9" name="Raven povezovalnik 27">
            <a:extLst>
              <a:ext uri="{FF2B5EF4-FFF2-40B4-BE49-F238E27FC236}">
                <a16:creationId xmlns:a16="http://schemas.microsoft.com/office/drawing/2014/main" id="{E35EE623-40A6-4ED9-AA28-FA4170C32E0F}"/>
              </a:ext>
            </a:extLst>
          </p:cNvPr>
          <p:cNvCxnSpPr/>
          <p:nvPr/>
        </p:nvCxnSpPr>
        <p:spPr>
          <a:xfrm flipV="1">
            <a:off x="1295411" y="4223775"/>
            <a:ext cx="430909" cy="452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29">
            <a:extLst>
              <a:ext uri="{FF2B5EF4-FFF2-40B4-BE49-F238E27FC236}">
                <a16:creationId xmlns:a16="http://schemas.microsoft.com/office/drawing/2014/main" id="{EE417E39-DA3E-4946-98C8-B630B89401A1}"/>
              </a:ext>
            </a:extLst>
          </p:cNvPr>
          <p:cNvCxnSpPr>
            <a:stCxn id="4" idx="5"/>
          </p:cNvCxnSpPr>
          <p:nvPr/>
        </p:nvCxnSpPr>
        <p:spPr>
          <a:xfrm>
            <a:off x="4457152" y="4124311"/>
            <a:ext cx="396254" cy="551989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ovezovalnik 34">
            <a:extLst>
              <a:ext uri="{FF2B5EF4-FFF2-40B4-BE49-F238E27FC236}">
                <a16:creationId xmlns:a16="http://schemas.microsoft.com/office/drawing/2014/main" id="{EA222997-14A4-47A8-9BB2-80A8DBE23C0F}"/>
              </a:ext>
            </a:extLst>
          </p:cNvPr>
          <p:cNvCxnSpPr>
            <a:cxnSpLocks/>
            <a:stCxn id="5" idx="7"/>
          </p:cNvCxnSpPr>
          <p:nvPr/>
        </p:nvCxnSpPr>
        <p:spPr>
          <a:xfrm flipV="1">
            <a:off x="2194392" y="3236808"/>
            <a:ext cx="429074" cy="4078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ovezovalnik 36">
            <a:extLst>
              <a:ext uri="{FF2B5EF4-FFF2-40B4-BE49-F238E27FC236}">
                <a16:creationId xmlns:a16="http://schemas.microsoft.com/office/drawing/2014/main" id="{AE6BB248-777B-4747-A094-94898704E1ED}"/>
              </a:ext>
            </a:extLst>
          </p:cNvPr>
          <p:cNvCxnSpPr>
            <a:endCxn id="4" idx="1"/>
          </p:cNvCxnSpPr>
          <p:nvPr/>
        </p:nvCxnSpPr>
        <p:spPr>
          <a:xfrm>
            <a:off x="3385466" y="3236808"/>
            <a:ext cx="532870" cy="3818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ovezovalnik 42">
            <a:extLst>
              <a:ext uri="{FF2B5EF4-FFF2-40B4-BE49-F238E27FC236}">
                <a16:creationId xmlns:a16="http://schemas.microsoft.com/office/drawing/2014/main" id="{EFC62D7F-1E81-452A-B58B-AAE4D14449F5}"/>
              </a:ext>
            </a:extLst>
          </p:cNvPr>
          <p:cNvCxnSpPr/>
          <p:nvPr/>
        </p:nvCxnSpPr>
        <p:spPr>
          <a:xfrm>
            <a:off x="2144497" y="4223775"/>
            <a:ext cx="299622" cy="4420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ovezovalnik 44">
            <a:extLst>
              <a:ext uri="{FF2B5EF4-FFF2-40B4-BE49-F238E27FC236}">
                <a16:creationId xmlns:a16="http://schemas.microsoft.com/office/drawing/2014/main" id="{A4E810EF-0BD6-42D2-A5B8-BCF73C99760E}"/>
              </a:ext>
            </a:extLst>
          </p:cNvPr>
          <p:cNvCxnSpPr>
            <a:stCxn id="4" idx="3"/>
          </p:cNvCxnSpPr>
          <p:nvPr/>
        </p:nvCxnSpPr>
        <p:spPr>
          <a:xfrm flipH="1">
            <a:off x="3608080" y="4124311"/>
            <a:ext cx="310256" cy="5519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ipsa 3">
            <a:extLst>
              <a:ext uri="{FF2B5EF4-FFF2-40B4-BE49-F238E27FC236}">
                <a16:creationId xmlns:a16="http://schemas.microsoft.com/office/drawing/2014/main" id="{01633362-DB6B-4AFC-8100-361A50806608}"/>
              </a:ext>
            </a:extLst>
          </p:cNvPr>
          <p:cNvSpPr/>
          <p:nvPr/>
        </p:nvSpPr>
        <p:spPr>
          <a:xfrm>
            <a:off x="8663944" y="4664263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4</a:t>
            </a:r>
            <a:endParaRPr lang="sl-SI" sz="2400" b="1" dirty="0">
              <a:solidFill>
                <a:schemeClr val="tx1"/>
              </a:solidFill>
            </a:endParaRPr>
          </a:p>
        </p:txBody>
      </p:sp>
      <p:sp>
        <p:nvSpPr>
          <p:cNvPr id="16" name="Elipsa 14">
            <a:extLst>
              <a:ext uri="{FF2B5EF4-FFF2-40B4-BE49-F238E27FC236}">
                <a16:creationId xmlns:a16="http://schemas.microsoft.com/office/drawing/2014/main" id="{9E7210FE-8A9E-41A6-9704-6D56A58652CE}"/>
              </a:ext>
            </a:extLst>
          </p:cNvPr>
          <p:cNvSpPr/>
          <p:nvPr/>
        </p:nvSpPr>
        <p:spPr>
          <a:xfrm>
            <a:off x="8242666" y="2709985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11</a:t>
            </a:r>
            <a:endParaRPr lang="sl-SI" sz="2400" b="1" dirty="0">
              <a:solidFill>
                <a:schemeClr val="tx1"/>
              </a:solidFill>
            </a:endParaRPr>
          </a:p>
        </p:txBody>
      </p:sp>
      <p:sp>
        <p:nvSpPr>
          <p:cNvPr id="17" name="Elipsa 15">
            <a:extLst>
              <a:ext uri="{FF2B5EF4-FFF2-40B4-BE49-F238E27FC236}">
                <a16:creationId xmlns:a16="http://schemas.microsoft.com/office/drawing/2014/main" id="{C87423BB-7AF9-4315-A14A-BBD7DA50FE0B}"/>
              </a:ext>
            </a:extLst>
          </p:cNvPr>
          <p:cNvSpPr/>
          <p:nvPr/>
        </p:nvSpPr>
        <p:spPr>
          <a:xfrm>
            <a:off x="9425944" y="3501897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6</a:t>
            </a:r>
            <a:endParaRPr lang="sl-SI" sz="2400" b="1" dirty="0">
              <a:solidFill>
                <a:schemeClr val="tx1"/>
              </a:solidFill>
            </a:endParaRPr>
          </a:p>
        </p:txBody>
      </p:sp>
      <p:sp>
        <p:nvSpPr>
          <p:cNvPr id="18" name="Elipsa 16">
            <a:extLst>
              <a:ext uri="{FF2B5EF4-FFF2-40B4-BE49-F238E27FC236}">
                <a16:creationId xmlns:a16="http://schemas.microsoft.com/office/drawing/2014/main" id="{FCBE9785-00A2-452C-B149-2FB8BC354189}"/>
              </a:ext>
            </a:extLst>
          </p:cNvPr>
          <p:cNvSpPr/>
          <p:nvPr/>
        </p:nvSpPr>
        <p:spPr>
          <a:xfrm>
            <a:off x="7163184" y="3527892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5</a:t>
            </a:r>
            <a:endParaRPr lang="sl-SI" sz="2400" b="1" dirty="0">
              <a:solidFill>
                <a:schemeClr val="tx1"/>
              </a:solidFill>
            </a:endParaRPr>
          </a:p>
        </p:txBody>
      </p:sp>
      <p:sp>
        <p:nvSpPr>
          <p:cNvPr id="19" name="Elipsa 17">
            <a:extLst>
              <a:ext uri="{FF2B5EF4-FFF2-40B4-BE49-F238E27FC236}">
                <a16:creationId xmlns:a16="http://schemas.microsoft.com/office/drawing/2014/main" id="{414B3FCC-B6E4-4A3D-AC6E-C4FC2474B81E}"/>
              </a:ext>
            </a:extLst>
          </p:cNvPr>
          <p:cNvSpPr/>
          <p:nvPr/>
        </p:nvSpPr>
        <p:spPr>
          <a:xfrm>
            <a:off x="10268496" y="4664263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</a:t>
            </a:r>
            <a:endParaRPr lang="sl-SI" sz="2400" b="1" dirty="0">
              <a:solidFill>
                <a:schemeClr val="tx1"/>
              </a:solidFill>
            </a:endParaRPr>
          </a:p>
        </p:txBody>
      </p:sp>
      <p:sp>
        <p:nvSpPr>
          <p:cNvPr id="20" name="Elipsa 18">
            <a:extLst>
              <a:ext uri="{FF2B5EF4-FFF2-40B4-BE49-F238E27FC236}">
                <a16:creationId xmlns:a16="http://schemas.microsoft.com/office/drawing/2014/main" id="{0CC079A0-023C-4CFF-A486-F2EDC4DFA706}"/>
              </a:ext>
            </a:extLst>
          </p:cNvPr>
          <p:cNvSpPr/>
          <p:nvPr/>
        </p:nvSpPr>
        <p:spPr>
          <a:xfrm>
            <a:off x="7869286" y="4653742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2</a:t>
            </a:r>
            <a:endParaRPr lang="sl-SI" sz="2400" b="1" dirty="0">
              <a:solidFill>
                <a:schemeClr val="tx1"/>
              </a:solidFill>
            </a:endParaRPr>
          </a:p>
        </p:txBody>
      </p:sp>
      <p:sp>
        <p:nvSpPr>
          <p:cNvPr id="21" name="Elipsa 20">
            <a:extLst>
              <a:ext uri="{FF2B5EF4-FFF2-40B4-BE49-F238E27FC236}">
                <a16:creationId xmlns:a16="http://schemas.microsoft.com/office/drawing/2014/main" id="{4AC87890-643A-4770-AFF4-65140AAAEF85}"/>
              </a:ext>
            </a:extLst>
          </p:cNvPr>
          <p:cNvSpPr/>
          <p:nvPr/>
        </p:nvSpPr>
        <p:spPr>
          <a:xfrm>
            <a:off x="6368692" y="4664263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3</a:t>
            </a:r>
            <a:endParaRPr lang="sl-SI" sz="2400" b="1" dirty="0">
              <a:solidFill>
                <a:schemeClr val="tx1"/>
              </a:solidFill>
            </a:endParaRPr>
          </a:p>
        </p:txBody>
      </p:sp>
      <p:cxnSp>
        <p:nvCxnSpPr>
          <p:cNvPr id="22" name="Raven povezovalnik 27">
            <a:extLst>
              <a:ext uri="{FF2B5EF4-FFF2-40B4-BE49-F238E27FC236}">
                <a16:creationId xmlns:a16="http://schemas.microsoft.com/office/drawing/2014/main" id="{0036CB22-3668-4265-A3CE-6BBCFB00111F}"/>
              </a:ext>
            </a:extLst>
          </p:cNvPr>
          <p:cNvCxnSpPr/>
          <p:nvPr/>
        </p:nvCxnSpPr>
        <p:spPr>
          <a:xfrm flipV="1">
            <a:off x="6914611" y="4211738"/>
            <a:ext cx="430909" cy="452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9">
            <a:extLst>
              <a:ext uri="{FF2B5EF4-FFF2-40B4-BE49-F238E27FC236}">
                <a16:creationId xmlns:a16="http://schemas.microsoft.com/office/drawing/2014/main" id="{8C7BBC77-F299-48BA-8FBA-09BB8BB1D826}"/>
              </a:ext>
            </a:extLst>
          </p:cNvPr>
          <p:cNvCxnSpPr>
            <a:stCxn id="17" idx="5"/>
          </p:cNvCxnSpPr>
          <p:nvPr/>
        </p:nvCxnSpPr>
        <p:spPr>
          <a:xfrm>
            <a:off x="10076352" y="4112274"/>
            <a:ext cx="396254" cy="551989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en povezovalnik 34">
            <a:extLst>
              <a:ext uri="{FF2B5EF4-FFF2-40B4-BE49-F238E27FC236}">
                <a16:creationId xmlns:a16="http://schemas.microsoft.com/office/drawing/2014/main" id="{6DD1F533-1178-4985-81F0-D948F868E2BC}"/>
              </a:ext>
            </a:extLst>
          </p:cNvPr>
          <p:cNvCxnSpPr>
            <a:cxnSpLocks/>
            <a:stCxn id="18" idx="7"/>
          </p:cNvCxnSpPr>
          <p:nvPr/>
        </p:nvCxnSpPr>
        <p:spPr>
          <a:xfrm flipV="1">
            <a:off x="7813592" y="3224771"/>
            <a:ext cx="429074" cy="4078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povezovalnik 36">
            <a:extLst>
              <a:ext uri="{FF2B5EF4-FFF2-40B4-BE49-F238E27FC236}">
                <a16:creationId xmlns:a16="http://schemas.microsoft.com/office/drawing/2014/main" id="{023DB937-6F3A-4988-A268-2FA93C27D649}"/>
              </a:ext>
            </a:extLst>
          </p:cNvPr>
          <p:cNvCxnSpPr>
            <a:endCxn id="17" idx="1"/>
          </p:cNvCxnSpPr>
          <p:nvPr/>
        </p:nvCxnSpPr>
        <p:spPr>
          <a:xfrm>
            <a:off x="9004666" y="3224771"/>
            <a:ext cx="532870" cy="3818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en povezovalnik 42">
            <a:extLst>
              <a:ext uri="{FF2B5EF4-FFF2-40B4-BE49-F238E27FC236}">
                <a16:creationId xmlns:a16="http://schemas.microsoft.com/office/drawing/2014/main" id="{6567AFCD-DBE6-4BD4-A929-35923248495B}"/>
              </a:ext>
            </a:extLst>
          </p:cNvPr>
          <p:cNvCxnSpPr/>
          <p:nvPr/>
        </p:nvCxnSpPr>
        <p:spPr>
          <a:xfrm>
            <a:off x="7763697" y="4211738"/>
            <a:ext cx="299622" cy="4420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ovezovalnik 44">
            <a:extLst>
              <a:ext uri="{FF2B5EF4-FFF2-40B4-BE49-F238E27FC236}">
                <a16:creationId xmlns:a16="http://schemas.microsoft.com/office/drawing/2014/main" id="{C488CFD1-9E01-4031-BEA2-D2123EBA222E}"/>
              </a:ext>
            </a:extLst>
          </p:cNvPr>
          <p:cNvCxnSpPr>
            <a:stCxn id="17" idx="3"/>
          </p:cNvCxnSpPr>
          <p:nvPr/>
        </p:nvCxnSpPr>
        <p:spPr>
          <a:xfrm flipH="1">
            <a:off x="9227280" y="4112274"/>
            <a:ext cx="310256" cy="5519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3A11E7F-141A-4D3D-A9E4-BBC9A112C45A}"/>
              </a:ext>
            </a:extLst>
          </p:cNvPr>
          <p:cNvSpPr txBox="1"/>
          <p:nvPr/>
        </p:nvSpPr>
        <p:spPr>
          <a:xfrm>
            <a:off x="1543984" y="1719348"/>
            <a:ext cx="3629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Prvi</a:t>
            </a:r>
            <a:r>
              <a:rPr lang="en-US" sz="2400" b="1" dirty="0"/>
              <a:t>, “</a:t>
            </a:r>
            <a:r>
              <a:rPr lang="en-US" sz="2400" b="1" dirty="0" err="1"/>
              <a:t>slabši</a:t>
            </a:r>
            <a:r>
              <a:rPr lang="en-US" sz="2400" b="1" dirty="0"/>
              <a:t>” </a:t>
            </a:r>
            <a:r>
              <a:rPr lang="en-US" sz="2400" b="1" dirty="0" err="1"/>
              <a:t>način</a:t>
            </a:r>
            <a:endParaRPr lang="en-US" sz="24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9D6B372-275D-4691-9CF0-ECE5E5209AD9}"/>
              </a:ext>
            </a:extLst>
          </p:cNvPr>
          <p:cNvSpPr txBox="1"/>
          <p:nvPr/>
        </p:nvSpPr>
        <p:spPr>
          <a:xfrm>
            <a:off x="6853654" y="1669198"/>
            <a:ext cx="4643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Drugi</a:t>
            </a:r>
            <a:r>
              <a:rPr lang="en-US" sz="2400" b="1" dirty="0"/>
              <a:t>, “</a:t>
            </a:r>
            <a:r>
              <a:rPr lang="en-US" sz="2400" b="1" dirty="0" err="1"/>
              <a:t>boljši</a:t>
            </a:r>
            <a:r>
              <a:rPr lang="en-US" sz="2400" b="1" dirty="0"/>
              <a:t>” </a:t>
            </a:r>
            <a:r>
              <a:rPr lang="en-US" sz="2400" b="1" dirty="0" err="1"/>
              <a:t>način</a:t>
            </a:r>
            <a:endParaRPr lang="en-US" sz="2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16799AC-6AB7-4C70-9D96-50BECF5A643B}"/>
              </a:ext>
            </a:extLst>
          </p:cNvPr>
          <p:cNvSpPr txBox="1"/>
          <p:nvPr/>
        </p:nvSpPr>
        <p:spPr>
          <a:xfrm>
            <a:off x="306158" y="5987063"/>
            <a:ext cx="111913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Kopica</a:t>
            </a:r>
            <a:r>
              <a:rPr lang="en-US" sz="3200" dirty="0" smtClean="0"/>
              <a:t> </a:t>
            </a:r>
            <a:r>
              <a:rPr lang="en-US" sz="3200" b="1" dirty="0"/>
              <a:t>NI!</a:t>
            </a:r>
            <a:r>
              <a:rPr lang="en-US" sz="3200" dirty="0"/>
              <a:t> </a:t>
            </a:r>
            <a:r>
              <a:rPr lang="sl-SI" sz="3200" dirty="0" err="1" smtClean="0"/>
              <a:t>e</a:t>
            </a:r>
            <a:r>
              <a:rPr lang="en-US" sz="3200" dirty="0" err="1" smtClean="0"/>
              <a:t>nolično</a:t>
            </a:r>
            <a:r>
              <a:rPr lang="sl-SI" sz="3200" dirty="0" smtClean="0"/>
              <a:t> </a:t>
            </a:r>
            <a:r>
              <a:rPr lang="en-US" sz="3200" dirty="0" err="1" smtClean="0"/>
              <a:t>določena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8958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2490650" y="1371596"/>
            <a:ext cx="1611086" cy="13716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0" name="Raven povezovalnik 9"/>
          <p:cNvCxnSpPr>
            <a:stCxn id="4" idx="3"/>
          </p:cNvCxnSpPr>
          <p:nvPr/>
        </p:nvCxnSpPr>
        <p:spPr>
          <a:xfrm flipH="1">
            <a:off x="1332412" y="2542331"/>
            <a:ext cx="1394176" cy="8139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aven povezovalnik 11"/>
          <p:cNvCxnSpPr>
            <a:stCxn id="4" idx="5"/>
          </p:cNvCxnSpPr>
          <p:nvPr/>
        </p:nvCxnSpPr>
        <p:spPr>
          <a:xfrm>
            <a:off x="3865798" y="2542331"/>
            <a:ext cx="1394176" cy="792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nakokraki trikotnik 14"/>
          <p:cNvSpPr/>
          <p:nvPr/>
        </p:nvSpPr>
        <p:spPr>
          <a:xfrm>
            <a:off x="431074" y="3334331"/>
            <a:ext cx="1802675" cy="1481025"/>
          </a:xfrm>
          <a:prstGeom prst="triangl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FF66CC"/>
              </a:solidFill>
            </a:endParaRPr>
          </a:p>
        </p:txBody>
      </p:sp>
      <p:sp>
        <p:nvSpPr>
          <p:cNvPr id="17" name="Enakokraki trikotnik 16"/>
          <p:cNvSpPr/>
          <p:nvPr/>
        </p:nvSpPr>
        <p:spPr>
          <a:xfrm>
            <a:off x="4358636" y="3334331"/>
            <a:ext cx="1802675" cy="1481025"/>
          </a:xfrm>
          <a:prstGeom prst="triangl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8" name="PoljeZBesedilom 17"/>
          <p:cNvSpPr txBox="1"/>
          <p:nvPr/>
        </p:nvSpPr>
        <p:spPr>
          <a:xfrm>
            <a:off x="3012357" y="1549564"/>
            <a:ext cx="7576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/>
              <a:t>K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1084824" y="3799693"/>
            <a:ext cx="495174" cy="1015663"/>
          </a:xfrm>
          <a:prstGeom prst="rect">
            <a:avLst/>
          </a:prstGeom>
          <a:solidFill>
            <a:srgbClr val="FF66CC"/>
          </a:solidFill>
        </p:spPr>
        <p:txBody>
          <a:bodyPr wrap="square" rtlCol="0">
            <a:spAutoFit/>
          </a:bodyPr>
          <a:lstStyle/>
          <a:p>
            <a:r>
              <a:rPr lang="sl-SI" sz="6000" dirty="0"/>
              <a:t>L</a:t>
            </a:r>
          </a:p>
        </p:txBody>
      </p:sp>
      <p:sp>
        <p:nvSpPr>
          <p:cNvPr id="20" name="PoljeZBesedilom 19"/>
          <p:cNvSpPr txBox="1"/>
          <p:nvPr/>
        </p:nvSpPr>
        <p:spPr>
          <a:xfrm>
            <a:off x="4926870" y="3799692"/>
            <a:ext cx="6662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/>
              <a:t>D</a:t>
            </a:r>
          </a:p>
        </p:txBody>
      </p:sp>
      <p:sp>
        <p:nvSpPr>
          <p:cNvPr id="2" name="PoljeZBesedilom 1"/>
          <p:cNvSpPr txBox="1"/>
          <p:nvPr/>
        </p:nvSpPr>
        <p:spPr>
          <a:xfrm>
            <a:off x="4480560" y="470680"/>
            <a:ext cx="70147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/>
              <a:t>Najboljši način za konstrukcijo kopice</a:t>
            </a:r>
            <a:endParaRPr lang="sl-SI" sz="3200" b="1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6766560" y="1549564"/>
            <a:ext cx="5029200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Predpostavimo: levo in desno poddrevo sta že kopici, K je koren drevesa.</a:t>
            </a:r>
          </a:p>
          <a:p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Koren prestavimo na pravilno višino kopice</a:t>
            </a:r>
          </a:p>
          <a:p>
            <a:endParaRPr lang="sl-SI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 smtClean="0"/>
              <a:t>Imamo dve možnosti:</a:t>
            </a:r>
          </a:p>
          <a:p>
            <a:pPr lvl="1">
              <a:lnSpc>
                <a:spcPct val="150000"/>
              </a:lnSpc>
            </a:pPr>
            <a:r>
              <a:rPr lang="sl-SI" dirty="0" smtClean="0"/>
              <a:t>1.) K ima večjo ali enako vrednost kot njegova otroka</a:t>
            </a:r>
          </a:p>
          <a:p>
            <a:pPr lvl="1">
              <a:lnSpc>
                <a:spcPct val="150000"/>
              </a:lnSpc>
            </a:pPr>
            <a:r>
              <a:rPr lang="sl-SI" dirty="0" smtClean="0"/>
              <a:t>2.) K ima vrednost manjšo od enega ali celo obeh sinov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8390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7" grpId="0" animBg="1"/>
      <p:bldP spid="18" grpId="0"/>
      <p:bldP spid="19" grpId="0" animBg="1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b="1" dirty="0"/>
              <a:t>Dodajanje vozlišč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b="1" dirty="0" smtClean="0"/>
              <a:t>Algoritem</a:t>
            </a:r>
            <a:r>
              <a:rPr lang="sl-SI" sz="2800" b="1" dirty="0"/>
              <a:t>:</a:t>
            </a:r>
          </a:p>
          <a:p>
            <a:pPr marL="971550" lvl="1" indent="-514350">
              <a:lnSpc>
                <a:spcPct val="100000"/>
              </a:lnSpc>
              <a:buAutoNum type="arabicPeriod"/>
            </a:pPr>
            <a:r>
              <a:rPr lang="sl-SI" sz="2800" dirty="0"/>
              <a:t>Povečamo velikost kopice za 1, da lahko dodamo nov element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sl-SI" sz="2800" dirty="0"/>
              <a:t>2. Vstavimo nov element na konec kopice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sl-SI" sz="2800" dirty="0"/>
              <a:t>3. Preverimo še, če sedaj kopica ustreza lastnostim. Če ne ustreza, moramo kopico popraviti.</a:t>
            </a:r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91403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lowchart: Connector 73">
            <a:extLst>
              <a:ext uri="{FF2B5EF4-FFF2-40B4-BE49-F238E27FC236}">
                <a16:creationId xmlns:a16="http://schemas.microsoft.com/office/drawing/2014/main" id="{2CCBC196-A00C-4FEB-9166-71F492627790}"/>
              </a:ext>
            </a:extLst>
          </p:cNvPr>
          <p:cNvSpPr/>
          <p:nvPr/>
        </p:nvSpPr>
        <p:spPr>
          <a:xfrm>
            <a:off x="138112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0" name="Flowchart: Connector 79">
            <a:extLst>
              <a:ext uri="{FF2B5EF4-FFF2-40B4-BE49-F238E27FC236}">
                <a16:creationId xmlns:a16="http://schemas.microsoft.com/office/drawing/2014/main" id="{96B802C4-567E-41F1-947D-0B3ED3566C07}"/>
              </a:ext>
            </a:extLst>
          </p:cNvPr>
          <p:cNvSpPr/>
          <p:nvPr/>
        </p:nvSpPr>
        <p:spPr>
          <a:xfrm>
            <a:off x="511378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Flowchart: Connector 80">
            <a:extLst>
              <a:ext uri="{FF2B5EF4-FFF2-40B4-BE49-F238E27FC236}">
                <a16:creationId xmlns:a16="http://schemas.microsoft.com/office/drawing/2014/main" id="{FEFF001F-8D23-45B2-95E1-E866AEFA7BDC}"/>
              </a:ext>
            </a:extLst>
          </p:cNvPr>
          <p:cNvSpPr/>
          <p:nvPr/>
        </p:nvSpPr>
        <p:spPr>
          <a:xfrm>
            <a:off x="881437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2" name="Flowchart: Connector 81">
            <a:extLst>
              <a:ext uri="{FF2B5EF4-FFF2-40B4-BE49-F238E27FC236}">
                <a16:creationId xmlns:a16="http://schemas.microsoft.com/office/drawing/2014/main" id="{6547EEA1-82D5-4B60-AF42-C5DEB8FC561E}"/>
              </a:ext>
            </a:extLst>
          </p:cNvPr>
          <p:cNvSpPr/>
          <p:nvPr/>
        </p:nvSpPr>
        <p:spPr>
          <a:xfrm>
            <a:off x="1258471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Flowchart: Connector 82">
            <a:extLst>
              <a:ext uri="{FF2B5EF4-FFF2-40B4-BE49-F238E27FC236}">
                <a16:creationId xmlns:a16="http://schemas.microsoft.com/office/drawing/2014/main" id="{162CE081-EEF5-4E4A-A5CA-B8009111E70F}"/>
              </a:ext>
            </a:extLst>
          </p:cNvPr>
          <p:cNvSpPr/>
          <p:nvPr/>
        </p:nvSpPr>
        <p:spPr>
          <a:xfrm>
            <a:off x="1624780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Flowchart: Connector 83">
            <a:extLst>
              <a:ext uri="{FF2B5EF4-FFF2-40B4-BE49-F238E27FC236}">
                <a16:creationId xmlns:a16="http://schemas.microsoft.com/office/drawing/2014/main" id="{F60A51C1-E041-4B5E-9BD8-E2809952AC01}"/>
              </a:ext>
            </a:extLst>
          </p:cNvPr>
          <p:cNvSpPr/>
          <p:nvPr/>
        </p:nvSpPr>
        <p:spPr>
          <a:xfrm>
            <a:off x="2005780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lowchart: Connector 84">
            <a:extLst>
              <a:ext uri="{FF2B5EF4-FFF2-40B4-BE49-F238E27FC236}">
                <a16:creationId xmlns:a16="http://schemas.microsoft.com/office/drawing/2014/main" id="{54506087-D396-4781-BEF0-12B2DA67F2DA}"/>
              </a:ext>
            </a:extLst>
          </p:cNvPr>
          <p:cNvSpPr/>
          <p:nvPr/>
        </p:nvSpPr>
        <p:spPr>
          <a:xfrm>
            <a:off x="2379982" y="588105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6" name="Flowchart: Connector 85">
            <a:extLst>
              <a:ext uri="{FF2B5EF4-FFF2-40B4-BE49-F238E27FC236}">
                <a16:creationId xmlns:a16="http://schemas.microsoft.com/office/drawing/2014/main" id="{91E9B8BB-107C-47E6-8A41-F50A45459873}"/>
              </a:ext>
            </a:extLst>
          </p:cNvPr>
          <p:cNvSpPr/>
          <p:nvPr/>
        </p:nvSpPr>
        <p:spPr>
          <a:xfrm>
            <a:off x="2749105" y="5882995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7" name="Flowchart: Connector 86">
            <a:extLst>
              <a:ext uri="{FF2B5EF4-FFF2-40B4-BE49-F238E27FC236}">
                <a16:creationId xmlns:a16="http://schemas.microsoft.com/office/drawing/2014/main" id="{41A57FAE-8AC1-440F-BDEB-CC36E35EAD52}"/>
              </a:ext>
            </a:extLst>
          </p:cNvPr>
          <p:cNvSpPr/>
          <p:nvPr/>
        </p:nvSpPr>
        <p:spPr>
          <a:xfrm>
            <a:off x="3120101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8" name="Flowchart: Connector 87">
            <a:extLst>
              <a:ext uri="{FF2B5EF4-FFF2-40B4-BE49-F238E27FC236}">
                <a16:creationId xmlns:a16="http://schemas.microsoft.com/office/drawing/2014/main" id="{C9890CD5-DD3F-48DB-9003-75308558C87D}"/>
              </a:ext>
            </a:extLst>
          </p:cNvPr>
          <p:cNvSpPr/>
          <p:nvPr/>
        </p:nvSpPr>
        <p:spPr>
          <a:xfrm>
            <a:off x="3496198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" name="Flowchart: Connector 88">
            <a:extLst>
              <a:ext uri="{FF2B5EF4-FFF2-40B4-BE49-F238E27FC236}">
                <a16:creationId xmlns:a16="http://schemas.microsoft.com/office/drawing/2014/main" id="{A4CADC48-ADCE-41E6-9DC7-84CDB4A2933C}"/>
              </a:ext>
            </a:extLst>
          </p:cNvPr>
          <p:cNvSpPr/>
          <p:nvPr/>
        </p:nvSpPr>
        <p:spPr>
          <a:xfrm>
            <a:off x="3866650" y="5879483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0" name="Flowchart: Connector 89">
            <a:extLst>
              <a:ext uri="{FF2B5EF4-FFF2-40B4-BE49-F238E27FC236}">
                <a16:creationId xmlns:a16="http://schemas.microsoft.com/office/drawing/2014/main" id="{F64D10E6-3A9F-49C7-9093-80E3BC20F4AE}"/>
              </a:ext>
            </a:extLst>
          </p:cNvPr>
          <p:cNvSpPr/>
          <p:nvPr/>
        </p:nvSpPr>
        <p:spPr>
          <a:xfrm>
            <a:off x="4242747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1" name="Flowchart: Connector 90">
            <a:extLst>
              <a:ext uri="{FF2B5EF4-FFF2-40B4-BE49-F238E27FC236}">
                <a16:creationId xmlns:a16="http://schemas.microsoft.com/office/drawing/2014/main" id="{88BD38B3-2966-45D4-B98F-F5D9A1AD4646}"/>
              </a:ext>
            </a:extLst>
          </p:cNvPr>
          <p:cNvSpPr/>
          <p:nvPr/>
        </p:nvSpPr>
        <p:spPr>
          <a:xfrm>
            <a:off x="4621852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2" name="Flowchart: Connector 91">
            <a:extLst>
              <a:ext uri="{FF2B5EF4-FFF2-40B4-BE49-F238E27FC236}">
                <a16:creationId xmlns:a16="http://schemas.microsoft.com/office/drawing/2014/main" id="{94B97F75-33A6-478C-9094-7D411FCE0240}"/>
              </a:ext>
            </a:extLst>
          </p:cNvPr>
          <p:cNvSpPr/>
          <p:nvPr/>
        </p:nvSpPr>
        <p:spPr>
          <a:xfrm>
            <a:off x="4987692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Flowchart: Connector 92">
            <a:extLst>
              <a:ext uri="{FF2B5EF4-FFF2-40B4-BE49-F238E27FC236}">
                <a16:creationId xmlns:a16="http://schemas.microsoft.com/office/drawing/2014/main" id="{F0357A69-E18D-4B7A-A8F5-DCE5762BEE88}"/>
              </a:ext>
            </a:extLst>
          </p:cNvPr>
          <p:cNvSpPr/>
          <p:nvPr/>
        </p:nvSpPr>
        <p:spPr>
          <a:xfrm>
            <a:off x="5360098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4" name="Flowchart: Connector 93">
            <a:extLst>
              <a:ext uri="{FF2B5EF4-FFF2-40B4-BE49-F238E27FC236}">
                <a16:creationId xmlns:a16="http://schemas.microsoft.com/office/drawing/2014/main" id="{4281E958-9BC4-492C-8404-0F08B653600E}"/>
              </a:ext>
            </a:extLst>
          </p:cNvPr>
          <p:cNvSpPr/>
          <p:nvPr/>
        </p:nvSpPr>
        <p:spPr>
          <a:xfrm>
            <a:off x="5738154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5" name="Flowchart: Connector 94">
            <a:extLst>
              <a:ext uri="{FF2B5EF4-FFF2-40B4-BE49-F238E27FC236}">
                <a16:creationId xmlns:a16="http://schemas.microsoft.com/office/drawing/2014/main" id="{E109C670-6D72-4C9F-91CC-E50D066A128F}"/>
              </a:ext>
            </a:extLst>
          </p:cNvPr>
          <p:cNvSpPr/>
          <p:nvPr/>
        </p:nvSpPr>
        <p:spPr>
          <a:xfrm>
            <a:off x="6112930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6" name="Flowchart: Connector 95">
            <a:extLst>
              <a:ext uri="{FF2B5EF4-FFF2-40B4-BE49-F238E27FC236}">
                <a16:creationId xmlns:a16="http://schemas.microsoft.com/office/drawing/2014/main" id="{334FBB06-B656-438E-80AE-895F62A34381}"/>
              </a:ext>
            </a:extLst>
          </p:cNvPr>
          <p:cNvSpPr/>
          <p:nvPr/>
        </p:nvSpPr>
        <p:spPr>
          <a:xfrm>
            <a:off x="6487706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7" name="Flowchart: Connector 96">
            <a:extLst>
              <a:ext uri="{FF2B5EF4-FFF2-40B4-BE49-F238E27FC236}">
                <a16:creationId xmlns:a16="http://schemas.microsoft.com/office/drawing/2014/main" id="{66EC9CE3-7003-46AB-B268-DA175837C307}"/>
              </a:ext>
            </a:extLst>
          </p:cNvPr>
          <p:cNvSpPr/>
          <p:nvPr/>
        </p:nvSpPr>
        <p:spPr>
          <a:xfrm>
            <a:off x="6858513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8" name="Flowchart: Connector 97">
            <a:extLst>
              <a:ext uri="{FF2B5EF4-FFF2-40B4-BE49-F238E27FC236}">
                <a16:creationId xmlns:a16="http://schemas.microsoft.com/office/drawing/2014/main" id="{E75FF7BF-0271-4160-B480-59F57B4A5265}"/>
              </a:ext>
            </a:extLst>
          </p:cNvPr>
          <p:cNvSpPr/>
          <p:nvPr/>
        </p:nvSpPr>
        <p:spPr>
          <a:xfrm>
            <a:off x="7231602" y="5884304"/>
            <a:ext cx="361637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9" name="Flowchart: Connector 98">
            <a:extLst>
              <a:ext uri="{FF2B5EF4-FFF2-40B4-BE49-F238E27FC236}">
                <a16:creationId xmlns:a16="http://schemas.microsoft.com/office/drawing/2014/main" id="{CA4FC165-411E-4C95-BE4F-3947C962D8D1}"/>
              </a:ext>
            </a:extLst>
          </p:cNvPr>
          <p:cNvSpPr/>
          <p:nvPr/>
        </p:nvSpPr>
        <p:spPr>
          <a:xfrm>
            <a:off x="7605745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Flowchart: Connector 99">
            <a:extLst>
              <a:ext uri="{FF2B5EF4-FFF2-40B4-BE49-F238E27FC236}">
                <a16:creationId xmlns:a16="http://schemas.microsoft.com/office/drawing/2014/main" id="{779E4457-57EA-4989-8A64-AC80EBCA0EE7}"/>
              </a:ext>
            </a:extLst>
          </p:cNvPr>
          <p:cNvSpPr/>
          <p:nvPr/>
        </p:nvSpPr>
        <p:spPr>
          <a:xfrm>
            <a:off x="308371" y="482496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1" name="Flowchart: Connector 100">
            <a:extLst>
              <a:ext uri="{FF2B5EF4-FFF2-40B4-BE49-F238E27FC236}">
                <a16:creationId xmlns:a16="http://schemas.microsoft.com/office/drawing/2014/main" id="{EA744A80-48BE-4A25-9BAA-7A718293B208}"/>
              </a:ext>
            </a:extLst>
          </p:cNvPr>
          <p:cNvSpPr/>
          <p:nvPr/>
        </p:nvSpPr>
        <p:spPr>
          <a:xfrm>
            <a:off x="1051696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2" name="Flowchart: Connector 101">
            <a:extLst>
              <a:ext uri="{FF2B5EF4-FFF2-40B4-BE49-F238E27FC236}">
                <a16:creationId xmlns:a16="http://schemas.microsoft.com/office/drawing/2014/main" id="{C9CCED3A-3331-45AE-9DB8-5FEAEFC7FA0E}"/>
              </a:ext>
            </a:extLst>
          </p:cNvPr>
          <p:cNvSpPr/>
          <p:nvPr/>
        </p:nvSpPr>
        <p:spPr>
          <a:xfrm>
            <a:off x="1795021" y="482496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3" name="Flowchart: Connector 102">
            <a:extLst>
              <a:ext uri="{FF2B5EF4-FFF2-40B4-BE49-F238E27FC236}">
                <a16:creationId xmlns:a16="http://schemas.microsoft.com/office/drawing/2014/main" id="{35B7D249-06BB-4083-833F-49A63ECC54F5}"/>
              </a:ext>
            </a:extLst>
          </p:cNvPr>
          <p:cNvSpPr/>
          <p:nvPr/>
        </p:nvSpPr>
        <p:spPr>
          <a:xfrm>
            <a:off x="2550241" y="482496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4" name="Flowchart: Connector 103">
            <a:extLst>
              <a:ext uri="{FF2B5EF4-FFF2-40B4-BE49-F238E27FC236}">
                <a16:creationId xmlns:a16="http://schemas.microsoft.com/office/drawing/2014/main" id="{77AC5105-D738-4B5F-B365-2113C9BED94D}"/>
              </a:ext>
            </a:extLst>
          </p:cNvPr>
          <p:cNvSpPr/>
          <p:nvPr/>
        </p:nvSpPr>
        <p:spPr>
          <a:xfrm>
            <a:off x="3293405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5" name="Flowchart: Connector 104">
            <a:extLst>
              <a:ext uri="{FF2B5EF4-FFF2-40B4-BE49-F238E27FC236}">
                <a16:creationId xmlns:a16="http://schemas.microsoft.com/office/drawing/2014/main" id="{C279FAAD-BB9C-47E7-AE2A-C30208F4EB3E}"/>
              </a:ext>
            </a:extLst>
          </p:cNvPr>
          <p:cNvSpPr/>
          <p:nvPr/>
        </p:nvSpPr>
        <p:spPr>
          <a:xfrm>
            <a:off x="403690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6" name="Flowchart: Connector 105">
            <a:extLst>
              <a:ext uri="{FF2B5EF4-FFF2-40B4-BE49-F238E27FC236}">
                <a16:creationId xmlns:a16="http://schemas.microsoft.com/office/drawing/2014/main" id="{3FF360EF-EBDC-4A85-8648-DA102F869CBD}"/>
              </a:ext>
            </a:extLst>
          </p:cNvPr>
          <p:cNvSpPr/>
          <p:nvPr/>
        </p:nvSpPr>
        <p:spPr>
          <a:xfrm>
            <a:off x="479178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7" name="Flowchart: Connector 106">
            <a:extLst>
              <a:ext uri="{FF2B5EF4-FFF2-40B4-BE49-F238E27FC236}">
                <a16:creationId xmlns:a16="http://schemas.microsoft.com/office/drawing/2014/main" id="{4C30D8ED-A17C-40B2-93D5-0D2963A149AF}"/>
              </a:ext>
            </a:extLst>
          </p:cNvPr>
          <p:cNvSpPr/>
          <p:nvPr/>
        </p:nvSpPr>
        <p:spPr>
          <a:xfrm>
            <a:off x="554666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8" name="Flowchart: Connector 107">
            <a:extLst>
              <a:ext uri="{FF2B5EF4-FFF2-40B4-BE49-F238E27FC236}">
                <a16:creationId xmlns:a16="http://schemas.microsoft.com/office/drawing/2014/main" id="{5AD076B6-D2CB-4F8C-9886-51F4EDB05DF2}"/>
              </a:ext>
            </a:extLst>
          </p:cNvPr>
          <p:cNvSpPr/>
          <p:nvPr/>
        </p:nvSpPr>
        <p:spPr>
          <a:xfrm>
            <a:off x="628318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9" name="Flowchart: Connector 108">
            <a:extLst>
              <a:ext uri="{FF2B5EF4-FFF2-40B4-BE49-F238E27FC236}">
                <a16:creationId xmlns:a16="http://schemas.microsoft.com/office/drawing/2014/main" id="{D388A570-4508-4BAD-A6F3-7D294D45BB00}"/>
              </a:ext>
            </a:extLst>
          </p:cNvPr>
          <p:cNvSpPr/>
          <p:nvPr/>
        </p:nvSpPr>
        <p:spPr>
          <a:xfrm>
            <a:off x="7059693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0" name="Flowchart: Connector 109">
            <a:extLst>
              <a:ext uri="{FF2B5EF4-FFF2-40B4-BE49-F238E27FC236}">
                <a16:creationId xmlns:a16="http://schemas.microsoft.com/office/drawing/2014/main" id="{B6AF39FA-1640-4FCB-A2A6-A9CCE3B048F6}"/>
              </a:ext>
            </a:extLst>
          </p:cNvPr>
          <p:cNvSpPr/>
          <p:nvPr/>
        </p:nvSpPr>
        <p:spPr>
          <a:xfrm>
            <a:off x="7777933" y="4802506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1" name="Flowchart: Connector 110">
            <a:extLst>
              <a:ext uri="{FF2B5EF4-FFF2-40B4-BE49-F238E27FC236}">
                <a16:creationId xmlns:a16="http://schemas.microsoft.com/office/drawing/2014/main" id="{FAE032F3-D60B-4497-85AE-64BCAB7FE147}"/>
              </a:ext>
            </a:extLst>
          </p:cNvPr>
          <p:cNvSpPr/>
          <p:nvPr/>
        </p:nvSpPr>
        <p:spPr>
          <a:xfrm>
            <a:off x="8542032" y="482520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2" name="Flowchart: Connector 111">
            <a:extLst>
              <a:ext uri="{FF2B5EF4-FFF2-40B4-BE49-F238E27FC236}">
                <a16:creationId xmlns:a16="http://schemas.microsoft.com/office/drawing/2014/main" id="{53B1F4D7-8EB0-41C9-8A3A-2CBD47C0C911}"/>
              </a:ext>
            </a:extLst>
          </p:cNvPr>
          <p:cNvSpPr/>
          <p:nvPr/>
        </p:nvSpPr>
        <p:spPr>
          <a:xfrm>
            <a:off x="930123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3" name="Flowchart: Connector 112">
            <a:extLst>
              <a:ext uri="{FF2B5EF4-FFF2-40B4-BE49-F238E27FC236}">
                <a16:creationId xmlns:a16="http://schemas.microsoft.com/office/drawing/2014/main" id="{27B60B68-0553-479A-B2F9-BAC11D1EC439}"/>
              </a:ext>
            </a:extLst>
          </p:cNvPr>
          <p:cNvSpPr/>
          <p:nvPr/>
        </p:nvSpPr>
        <p:spPr>
          <a:xfrm>
            <a:off x="10783580" y="4807425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4" name="Flowchart: Connector 113">
            <a:extLst>
              <a:ext uri="{FF2B5EF4-FFF2-40B4-BE49-F238E27FC236}">
                <a16:creationId xmlns:a16="http://schemas.microsoft.com/office/drawing/2014/main" id="{AB6F71C0-EB8E-4925-8DBF-87AC4ECCB447}"/>
              </a:ext>
            </a:extLst>
          </p:cNvPr>
          <p:cNvSpPr/>
          <p:nvPr/>
        </p:nvSpPr>
        <p:spPr>
          <a:xfrm>
            <a:off x="10051416" y="4807746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" name="Flowchart: Connector 114">
            <a:extLst>
              <a:ext uri="{FF2B5EF4-FFF2-40B4-BE49-F238E27FC236}">
                <a16:creationId xmlns:a16="http://schemas.microsoft.com/office/drawing/2014/main" id="{F88F04F7-3AB3-4AD4-84B7-BBC8A894331C}"/>
              </a:ext>
            </a:extLst>
          </p:cNvPr>
          <p:cNvSpPr/>
          <p:nvPr/>
        </p:nvSpPr>
        <p:spPr>
          <a:xfrm>
            <a:off x="11527066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6" name="Flowchart: Connector 115">
            <a:extLst>
              <a:ext uri="{FF2B5EF4-FFF2-40B4-BE49-F238E27FC236}">
                <a16:creationId xmlns:a16="http://schemas.microsoft.com/office/drawing/2014/main" id="{03C3BDFA-5B10-407D-893F-16D586A98C3B}"/>
              </a:ext>
            </a:extLst>
          </p:cNvPr>
          <p:cNvSpPr/>
          <p:nvPr/>
        </p:nvSpPr>
        <p:spPr>
          <a:xfrm>
            <a:off x="11186548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7" name="Flowchart: Connector 116">
            <a:extLst>
              <a:ext uri="{FF2B5EF4-FFF2-40B4-BE49-F238E27FC236}">
                <a16:creationId xmlns:a16="http://schemas.microsoft.com/office/drawing/2014/main" id="{14F9372A-5B70-4E0A-BDF8-4AA4BF498096}"/>
              </a:ext>
            </a:extLst>
          </p:cNvPr>
          <p:cNvSpPr/>
          <p:nvPr/>
        </p:nvSpPr>
        <p:spPr>
          <a:xfrm>
            <a:off x="9641757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8" name="Flowchart: Connector 117">
            <a:extLst>
              <a:ext uri="{FF2B5EF4-FFF2-40B4-BE49-F238E27FC236}">
                <a16:creationId xmlns:a16="http://schemas.microsoft.com/office/drawing/2014/main" id="{D17ECCB6-43C4-490F-8E2A-81FF5FBC48BB}"/>
              </a:ext>
            </a:extLst>
          </p:cNvPr>
          <p:cNvSpPr/>
          <p:nvPr/>
        </p:nvSpPr>
        <p:spPr>
          <a:xfrm>
            <a:off x="6644024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9" name="Flowchart: Connector 118">
            <a:extLst>
              <a:ext uri="{FF2B5EF4-FFF2-40B4-BE49-F238E27FC236}">
                <a16:creationId xmlns:a16="http://schemas.microsoft.com/office/drawing/2014/main" id="{264DABFB-BDE4-4503-AFEC-DD3AD23C3723}"/>
              </a:ext>
            </a:extLst>
          </p:cNvPr>
          <p:cNvSpPr/>
          <p:nvPr/>
        </p:nvSpPr>
        <p:spPr>
          <a:xfrm>
            <a:off x="8178730" y="375844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0" name="Flowchart: Connector 119">
            <a:extLst>
              <a:ext uri="{FF2B5EF4-FFF2-40B4-BE49-F238E27FC236}">
                <a16:creationId xmlns:a16="http://schemas.microsoft.com/office/drawing/2014/main" id="{EA17FDAD-E4D3-4A1D-8FFB-FAD92C7772ED}"/>
              </a:ext>
            </a:extLst>
          </p:cNvPr>
          <p:cNvSpPr/>
          <p:nvPr/>
        </p:nvSpPr>
        <p:spPr>
          <a:xfrm>
            <a:off x="3664664" y="377063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1" name="Flowchart: Connector 120">
            <a:extLst>
              <a:ext uri="{FF2B5EF4-FFF2-40B4-BE49-F238E27FC236}">
                <a16:creationId xmlns:a16="http://schemas.microsoft.com/office/drawing/2014/main" id="{4BB0A279-B23A-4679-862C-F1A7C4A2A4EF}"/>
              </a:ext>
            </a:extLst>
          </p:cNvPr>
          <p:cNvSpPr/>
          <p:nvPr/>
        </p:nvSpPr>
        <p:spPr>
          <a:xfrm>
            <a:off x="5157951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2" name="Flowchart: Connector 121">
            <a:extLst>
              <a:ext uri="{FF2B5EF4-FFF2-40B4-BE49-F238E27FC236}">
                <a16:creationId xmlns:a16="http://schemas.microsoft.com/office/drawing/2014/main" id="{BA754B66-AE00-4E49-A073-0A5B75A5F415}"/>
              </a:ext>
            </a:extLst>
          </p:cNvPr>
          <p:cNvSpPr/>
          <p:nvPr/>
        </p:nvSpPr>
        <p:spPr>
          <a:xfrm>
            <a:off x="664017" y="376618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3" name="Flowchart: Connector 122">
            <a:extLst>
              <a:ext uri="{FF2B5EF4-FFF2-40B4-BE49-F238E27FC236}">
                <a16:creationId xmlns:a16="http://schemas.microsoft.com/office/drawing/2014/main" id="{223490AE-917B-48D5-A898-3A8DA2AFA968}"/>
              </a:ext>
            </a:extLst>
          </p:cNvPr>
          <p:cNvSpPr/>
          <p:nvPr/>
        </p:nvSpPr>
        <p:spPr>
          <a:xfrm>
            <a:off x="2209723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4" name="Flowchart: Connector 123">
            <a:extLst>
              <a:ext uri="{FF2B5EF4-FFF2-40B4-BE49-F238E27FC236}">
                <a16:creationId xmlns:a16="http://schemas.microsoft.com/office/drawing/2014/main" id="{C3D36A69-B77E-4BEC-B1EB-AC3EB1CCB2B7}"/>
              </a:ext>
            </a:extLst>
          </p:cNvPr>
          <p:cNvSpPr/>
          <p:nvPr/>
        </p:nvSpPr>
        <p:spPr>
          <a:xfrm>
            <a:off x="5925739" y="58652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5" name="Flowchart: Connector 124">
            <a:extLst>
              <a:ext uri="{FF2B5EF4-FFF2-40B4-BE49-F238E27FC236}">
                <a16:creationId xmlns:a16="http://schemas.microsoft.com/office/drawing/2014/main" id="{A8A20223-514A-4892-BEB5-DB1ECBC85A51}"/>
              </a:ext>
            </a:extLst>
          </p:cNvPr>
          <p:cNvSpPr/>
          <p:nvPr/>
        </p:nvSpPr>
        <p:spPr>
          <a:xfrm>
            <a:off x="8882550" y="166393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6" name="Flowchart: Connector 125">
            <a:extLst>
              <a:ext uri="{FF2B5EF4-FFF2-40B4-BE49-F238E27FC236}">
                <a16:creationId xmlns:a16="http://schemas.microsoft.com/office/drawing/2014/main" id="{7400875A-9C0B-48A0-B0FF-B56D010B674D}"/>
              </a:ext>
            </a:extLst>
          </p:cNvPr>
          <p:cNvSpPr/>
          <p:nvPr/>
        </p:nvSpPr>
        <p:spPr>
          <a:xfrm>
            <a:off x="2902076" y="1654655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7" name="Flowchart: Connector 126">
            <a:extLst>
              <a:ext uri="{FF2B5EF4-FFF2-40B4-BE49-F238E27FC236}">
                <a16:creationId xmlns:a16="http://schemas.microsoft.com/office/drawing/2014/main" id="{04AA988D-6D81-417D-9F34-7E98B6F9E357}"/>
              </a:ext>
            </a:extLst>
          </p:cNvPr>
          <p:cNvSpPr/>
          <p:nvPr/>
        </p:nvSpPr>
        <p:spPr>
          <a:xfrm>
            <a:off x="10404334" y="271676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8" name="Flowchart: Connector 127">
            <a:extLst>
              <a:ext uri="{FF2B5EF4-FFF2-40B4-BE49-F238E27FC236}">
                <a16:creationId xmlns:a16="http://schemas.microsoft.com/office/drawing/2014/main" id="{ED1F26D9-589C-406A-94E1-509648B1FD04}"/>
              </a:ext>
            </a:extLst>
          </p:cNvPr>
          <p:cNvSpPr/>
          <p:nvPr/>
        </p:nvSpPr>
        <p:spPr>
          <a:xfrm>
            <a:off x="7412431" y="270176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9" name="Flowchart: Connector 128">
            <a:extLst>
              <a:ext uri="{FF2B5EF4-FFF2-40B4-BE49-F238E27FC236}">
                <a16:creationId xmlns:a16="http://schemas.microsoft.com/office/drawing/2014/main" id="{D80E8D78-8730-4413-8B47-0FF5913B0106}"/>
              </a:ext>
            </a:extLst>
          </p:cNvPr>
          <p:cNvSpPr/>
          <p:nvPr/>
        </p:nvSpPr>
        <p:spPr>
          <a:xfrm>
            <a:off x="4419224" y="271676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0" name="Flowchart: Connector 129">
            <a:extLst>
              <a:ext uri="{FF2B5EF4-FFF2-40B4-BE49-F238E27FC236}">
                <a16:creationId xmlns:a16="http://schemas.microsoft.com/office/drawing/2014/main" id="{8A1B262D-0F63-45F7-BFBA-4179989B777D}"/>
              </a:ext>
            </a:extLst>
          </p:cNvPr>
          <p:cNvSpPr/>
          <p:nvPr/>
        </p:nvSpPr>
        <p:spPr>
          <a:xfrm>
            <a:off x="1426017" y="269652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84A88A9A-004A-4FF8-BB81-37FE6C956C79}"/>
              </a:ext>
            </a:extLst>
          </p:cNvPr>
          <p:cNvCxnSpPr>
            <a:cxnSpLocks/>
            <a:stCxn id="124" idx="2"/>
            <a:endCxn id="126" idx="7"/>
          </p:cNvCxnSpPr>
          <p:nvPr/>
        </p:nvCxnSpPr>
        <p:spPr>
          <a:xfrm flipH="1">
            <a:off x="3218134" y="764752"/>
            <a:ext cx="2707605" cy="9421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D788AE61-416B-46D3-85A6-9644ED643F57}"/>
              </a:ext>
            </a:extLst>
          </p:cNvPr>
          <p:cNvCxnSpPr>
            <a:cxnSpLocks/>
            <a:stCxn id="124" idx="6"/>
            <a:endCxn id="125" idx="1"/>
          </p:cNvCxnSpPr>
          <p:nvPr/>
        </p:nvCxnSpPr>
        <p:spPr>
          <a:xfrm>
            <a:off x="6296024" y="764752"/>
            <a:ext cx="2640753" cy="95138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133C1C87-AFA0-4E01-8B54-539DD7254263}"/>
              </a:ext>
            </a:extLst>
          </p:cNvPr>
          <p:cNvCxnSpPr>
            <a:cxnSpLocks/>
            <a:stCxn id="126" idx="3"/>
            <a:endCxn id="130" idx="7"/>
          </p:cNvCxnSpPr>
          <p:nvPr/>
        </p:nvCxnSpPr>
        <p:spPr>
          <a:xfrm flipH="1">
            <a:off x="1742075" y="1958901"/>
            <a:ext cx="1214228" cy="7898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FAF20D14-7C48-43E4-8578-23FD467A65A7}"/>
              </a:ext>
            </a:extLst>
          </p:cNvPr>
          <p:cNvCxnSpPr>
            <a:cxnSpLocks/>
            <a:stCxn id="126" idx="5"/>
            <a:endCxn id="129" idx="1"/>
          </p:cNvCxnSpPr>
          <p:nvPr/>
        </p:nvCxnSpPr>
        <p:spPr>
          <a:xfrm>
            <a:off x="3218134" y="1958901"/>
            <a:ext cx="1255317" cy="81006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D0184465-3CF5-4ED2-9F30-1D999FAAE49E}"/>
              </a:ext>
            </a:extLst>
          </p:cNvPr>
          <p:cNvCxnSpPr>
            <a:cxnSpLocks/>
            <a:stCxn id="125" idx="3"/>
            <a:endCxn id="128" idx="7"/>
          </p:cNvCxnSpPr>
          <p:nvPr/>
        </p:nvCxnSpPr>
        <p:spPr>
          <a:xfrm flipH="1">
            <a:off x="7728489" y="1968185"/>
            <a:ext cx="1208288" cy="7857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2BD79187-FAB4-477B-AADD-7F12A54C9FD1}"/>
              </a:ext>
            </a:extLst>
          </p:cNvPr>
          <p:cNvCxnSpPr>
            <a:cxnSpLocks/>
            <a:stCxn id="125" idx="5"/>
            <a:endCxn id="127" idx="1"/>
          </p:cNvCxnSpPr>
          <p:nvPr/>
        </p:nvCxnSpPr>
        <p:spPr>
          <a:xfrm>
            <a:off x="9198608" y="1968185"/>
            <a:ext cx="1259953" cy="8007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26D96DED-A2BF-45F0-B72D-7CE0A5622D8B}"/>
              </a:ext>
            </a:extLst>
          </p:cNvPr>
          <p:cNvCxnSpPr>
            <a:cxnSpLocks/>
            <a:stCxn id="130" idx="3"/>
            <a:endCxn id="122" idx="0"/>
          </p:cNvCxnSpPr>
          <p:nvPr/>
        </p:nvCxnSpPr>
        <p:spPr>
          <a:xfrm flipH="1">
            <a:off x="849160" y="3000773"/>
            <a:ext cx="631084" cy="76541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18F4AFB9-A5EC-431D-AA0C-8F8B82CA37F9}"/>
              </a:ext>
            </a:extLst>
          </p:cNvPr>
          <p:cNvCxnSpPr>
            <a:cxnSpLocks/>
            <a:stCxn id="122" idx="4"/>
            <a:endCxn id="100" idx="0"/>
          </p:cNvCxnSpPr>
          <p:nvPr/>
        </p:nvCxnSpPr>
        <p:spPr>
          <a:xfrm flipH="1">
            <a:off x="493514" y="4122634"/>
            <a:ext cx="355646" cy="70233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00199B73-C21C-4CF5-AF40-35B3DA5B24AF}"/>
              </a:ext>
            </a:extLst>
          </p:cNvPr>
          <p:cNvCxnSpPr>
            <a:cxnSpLocks/>
            <a:stCxn id="122" idx="4"/>
            <a:endCxn id="101" idx="0"/>
          </p:cNvCxnSpPr>
          <p:nvPr/>
        </p:nvCxnSpPr>
        <p:spPr>
          <a:xfrm>
            <a:off x="849160" y="4122634"/>
            <a:ext cx="387679" cy="69304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A6D4F913-19C1-422C-BF1D-BF33D0518CFE}"/>
              </a:ext>
            </a:extLst>
          </p:cNvPr>
          <p:cNvCxnSpPr>
            <a:cxnSpLocks/>
            <a:stCxn id="130" idx="5"/>
            <a:endCxn id="123" idx="0"/>
          </p:cNvCxnSpPr>
          <p:nvPr/>
        </p:nvCxnSpPr>
        <p:spPr>
          <a:xfrm>
            <a:off x="1742075" y="3000773"/>
            <a:ext cx="652791" cy="7688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2570FFD8-3F29-46D7-8644-3D59AA0B0711}"/>
              </a:ext>
            </a:extLst>
          </p:cNvPr>
          <p:cNvCxnSpPr>
            <a:cxnSpLocks/>
            <a:stCxn id="123" idx="5"/>
            <a:endCxn id="103" idx="0"/>
          </p:cNvCxnSpPr>
          <p:nvPr/>
        </p:nvCxnSpPr>
        <p:spPr>
          <a:xfrm>
            <a:off x="2525781" y="4073845"/>
            <a:ext cx="209603" cy="7511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44BA9CA5-89DF-4216-83D5-1BC061679784}"/>
              </a:ext>
            </a:extLst>
          </p:cNvPr>
          <p:cNvCxnSpPr>
            <a:cxnSpLocks/>
            <a:stCxn id="123" idx="3"/>
            <a:endCxn id="102" idx="0"/>
          </p:cNvCxnSpPr>
          <p:nvPr/>
        </p:nvCxnSpPr>
        <p:spPr>
          <a:xfrm flipH="1">
            <a:off x="1980164" y="4073845"/>
            <a:ext cx="283786" cy="7511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E3291773-5A41-444C-9C5C-18B70B91F13D}"/>
              </a:ext>
            </a:extLst>
          </p:cNvPr>
          <p:cNvCxnSpPr>
            <a:cxnSpLocks/>
            <a:stCxn id="120" idx="5"/>
            <a:endCxn id="105" idx="0"/>
          </p:cNvCxnSpPr>
          <p:nvPr/>
        </p:nvCxnSpPr>
        <p:spPr>
          <a:xfrm>
            <a:off x="3980722" y="4074878"/>
            <a:ext cx="241330" cy="7408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AFCB23AF-0147-4814-9C16-496106903554}"/>
              </a:ext>
            </a:extLst>
          </p:cNvPr>
          <p:cNvCxnSpPr>
            <a:cxnSpLocks/>
            <a:stCxn id="120" idx="3"/>
            <a:endCxn id="104" idx="0"/>
          </p:cNvCxnSpPr>
          <p:nvPr/>
        </p:nvCxnSpPr>
        <p:spPr>
          <a:xfrm flipH="1">
            <a:off x="3478548" y="4074878"/>
            <a:ext cx="240343" cy="7408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F88A1793-F944-4F5A-AF20-291BA059C027}"/>
              </a:ext>
            </a:extLst>
          </p:cNvPr>
          <p:cNvCxnSpPr>
            <a:cxnSpLocks/>
            <a:stCxn id="121" idx="3"/>
            <a:endCxn id="106" idx="0"/>
          </p:cNvCxnSpPr>
          <p:nvPr/>
        </p:nvCxnSpPr>
        <p:spPr>
          <a:xfrm flipH="1">
            <a:off x="4976932" y="4073845"/>
            <a:ext cx="235246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>
            <a:extLst>
              <a:ext uri="{FF2B5EF4-FFF2-40B4-BE49-F238E27FC236}">
                <a16:creationId xmlns:a16="http://schemas.microsoft.com/office/drawing/2014/main" id="{114190C4-331C-4651-BEA4-818589C60E03}"/>
              </a:ext>
            </a:extLst>
          </p:cNvPr>
          <p:cNvCxnSpPr>
            <a:cxnSpLocks/>
            <a:stCxn id="121" idx="5"/>
            <a:endCxn id="107" idx="0"/>
          </p:cNvCxnSpPr>
          <p:nvPr/>
        </p:nvCxnSpPr>
        <p:spPr>
          <a:xfrm>
            <a:off x="5474009" y="4073845"/>
            <a:ext cx="257803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F8EC5229-0EC1-453D-9DF4-E3104AE683C8}"/>
              </a:ext>
            </a:extLst>
          </p:cNvPr>
          <p:cNvCxnSpPr>
            <a:cxnSpLocks/>
            <a:stCxn id="118" idx="3"/>
            <a:endCxn id="108" idx="0"/>
          </p:cNvCxnSpPr>
          <p:nvPr/>
        </p:nvCxnSpPr>
        <p:spPr>
          <a:xfrm flipH="1">
            <a:off x="6468332" y="4073845"/>
            <a:ext cx="229919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6DE107E4-DA0F-48A8-BD4C-D5D89AF7772F}"/>
              </a:ext>
            </a:extLst>
          </p:cNvPr>
          <p:cNvCxnSpPr>
            <a:cxnSpLocks/>
            <a:stCxn id="118" idx="5"/>
            <a:endCxn id="109" idx="0"/>
          </p:cNvCxnSpPr>
          <p:nvPr/>
        </p:nvCxnSpPr>
        <p:spPr>
          <a:xfrm>
            <a:off x="6960082" y="4073845"/>
            <a:ext cx="284754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8875FBF3-EA05-4919-B20F-AAF7F1DFD03C}"/>
              </a:ext>
            </a:extLst>
          </p:cNvPr>
          <p:cNvCxnSpPr>
            <a:cxnSpLocks/>
            <a:stCxn id="129" idx="3"/>
            <a:endCxn id="120" idx="0"/>
          </p:cNvCxnSpPr>
          <p:nvPr/>
        </p:nvCxnSpPr>
        <p:spPr>
          <a:xfrm flipH="1">
            <a:off x="3849807" y="3021015"/>
            <a:ext cx="623644" cy="74961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0E0A55B6-AB75-43CF-BFBA-264DA5AD116B}"/>
              </a:ext>
            </a:extLst>
          </p:cNvPr>
          <p:cNvCxnSpPr>
            <a:cxnSpLocks/>
            <a:stCxn id="129" idx="5"/>
            <a:endCxn id="121" idx="0"/>
          </p:cNvCxnSpPr>
          <p:nvPr/>
        </p:nvCxnSpPr>
        <p:spPr>
          <a:xfrm>
            <a:off x="4735282" y="3021015"/>
            <a:ext cx="607812" cy="748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52F20316-42E0-4EE1-8039-BD4F44BA1663}"/>
              </a:ext>
            </a:extLst>
          </p:cNvPr>
          <p:cNvCxnSpPr>
            <a:cxnSpLocks/>
            <a:stCxn id="127" idx="5"/>
            <a:endCxn id="116" idx="0"/>
          </p:cNvCxnSpPr>
          <p:nvPr/>
        </p:nvCxnSpPr>
        <p:spPr>
          <a:xfrm>
            <a:off x="10720392" y="3021015"/>
            <a:ext cx="651299" cy="748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>
            <a:extLst>
              <a:ext uri="{FF2B5EF4-FFF2-40B4-BE49-F238E27FC236}">
                <a16:creationId xmlns:a16="http://schemas.microsoft.com/office/drawing/2014/main" id="{D03FB763-7530-4FD5-ACE2-65A4D04555C0}"/>
              </a:ext>
            </a:extLst>
          </p:cNvPr>
          <p:cNvCxnSpPr>
            <a:cxnSpLocks/>
            <a:stCxn id="127" idx="3"/>
            <a:endCxn id="117" idx="0"/>
          </p:cNvCxnSpPr>
          <p:nvPr/>
        </p:nvCxnSpPr>
        <p:spPr>
          <a:xfrm flipH="1">
            <a:off x="9826900" y="3021015"/>
            <a:ext cx="631661" cy="748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E6DB3BB6-07C2-4C7B-BB8C-4CCA1363484C}"/>
              </a:ext>
            </a:extLst>
          </p:cNvPr>
          <p:cNvCxnSpPr>
            <a:cxnSpLocks/>
            <a:stCxn id="128" idx="5"/>
            <a:endCxn id="119" idx="0"/>
          </p:cNvCxnSpPr>
          <p:nvPr/>
        </p:nvCxnSpPr>
        <p:spPr>
          <a:xfrm>
            <a:off x="7728489" y="3006015"/>
            <a:ext cx="635384" cy="7524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>
            <a:extLst>
              <a:ext uri="{FF2B5EF4-FFF2-40B4-BE49-F238E27FC236}">
                <a16:creationId xmlns:a16="http://schemas.microsoft.com/office/drawing/2014/main" id="{C3DE5D4F-BFDE-4C51-B6A7-E6C7A040F9B5}"/>
              </a:ext>
            </a:extLst>
          </p:cNvPr>
          <p:cNvCxnSpPr>
            <a:cxnSpLocks/>
            <a:stCxn id="128" idx="3"/>
            <a:endCxn id="118" idx="0"/>
          </p:cNvCxnSpPr>
          <p:nvPr/>
        </p:nvCxnSpPr>
        <p:spPr>
          <a:xfrm flipH="1">
            <a:off x="6829167" y="3006015"/>
            <a:ext cx="637491" cy="763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>
            <a:extLst>
              <a:ext uri="{FF2B5EF4-FFF2-40B4-BE49-F238E27FC236}">
                <a16:creationId xmlns:a16="http://schemas.microsoft.com/office/drawing/2014/main" id="{20187891-DAA7-4628-8899-48E1B9A9B80F}"/>
              </a:ext>
            </a:extLst>
          </p:cNvPr>
          <p:cNvCxnSpPr>
            <a:cxnSpLocks/>
            <a:stCxn id="119" idx="3"/>
            <a:endCxn id="110" idx="0"/>
          </p:cNvCxnSpPr>
          <p:nvPr/>
        </p:nvCxnSpPr>
        <p:spPr>
          <a:xfrm flipH="1">
            <a:off x="7963076" y="4062693"/>
            <a:ext cx="269881" cy="73981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>
            <a:extLst>
              <a:ext uri="{FF2B5EF4-FFF2-40B4-BE49-F238E27FC236}">
                <a16:creationId xmlns:a16="http://schemas.microsoft.com/office/drawing/2014/main" id="{EFB7B3B4-E413-4543-A14D-BA1900011C12}"/>
              </a:ext>
            </a:extLst>
          </p:cNvPr>
          <p:cNvCxnSpPr>
            <a:cxnSpLocks/>
            <a:stCxn id="119" idx="5"/>
            <a:endCxn id="111" idx="0"/>
          </p:cNvCxnSpPr>
          <p:nvPr/>
        </p:nvCxnSpPr>
        <p:spPr>
          <a:xfrm>
            <a:off x="8494788" y="4062693"/>
            <a:ext cx="232387" cy="7625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>
            <a:extLst>
              <a:ext uri="{FF2B5EF4-FFF2-40B4-BE49-F238E27FC236}">
                <a16:creationId xmlns:a16="http://schemas.microsoft.com/office/drawing/2014/main" id="{816CA9D7-2BD8-4C08-BF41-D8F19856ED90}"/>
              </a:ext>
            </a:extLst>
          </p:cNvPr>
          <p:cNvCxnSpPr>
            <a:cxnSpLocks/>
            <a:stCxn id="117" idx="3"/>
            <a:endCxn id="112" idx="0"/>
          </p:cNvCxnSpPr>
          <p:nvPr/>
        </p:nvCxnSpPr>
        <p:spPr>
          <a:xfrm flipH="1">
            <a:off x="9486382" y="4073845"/>
            <a:ext cx="209602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98118BB1-4C80-4D7B-BCCE-05EF4A9F38E8}"/>
              </a:ext>
            </a:extLst>
          </p:cNvPr>
          <p:cNvCxnSpPr>
            <a:cxnSpLocks/>
            <a:stCxn id="117" idx="5"/>
            <a:endCxn id="114" idx="0"/>
          </p:cNvCxnSpPr>
          <p:nvPr/>
        </p:nvCxnSpPr>
        <p:spPr>
          <a:xfrm>
            <a:off x="9957815" y="4073845"/>
            <a:ext cx="278744" cy="73390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BEE94691-0A85-431A-B8FF-06DB182303C9}"/>
              </a:ext>
            </a:extLst>
          </p:cNvPr>
          <p:cNvCxnSpPr>
            <a:cxnSpLocks/>
            <a:stCxn id="116" idx="3"/>
            <a:endCxn id="113" idx="0"/>
          </p:cNvCxnSpPr>
          <p:nvPr/>
        </p:nvCxnSpPr>
        <p:spPr>
          <a:xfrm flipH="1">
            <a:off x="10968723" y="4073845"/>
            <a:ext cx="272052" cy="7335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48D0DDC3-D964-4FF5-AAFC-138933EE9527}"/>
              </a:ext>
            </a:extLst>
          </p:cNvPr>
          <p:cNvCxnSpPr>
            <a:cxnSpLocks/>
            <a:stCxn id="116" idx="5"/>
            <a:endCxn id="115" idx="0"/>
          </p:cNvCxnSpPr>
          <p:nvPr/>
        </p:nvCxnSpPr>
        <p:spPr>
          <a:xfrm>
            <a:off x="11502606" y="4073845"/>
            <a:ext cx="209603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>
            <a:extLst>
              <a:ext uri="{FF2B5EF4-FFF2-40B4-BE49-F238E27FC236}">
                <a16:creationId xmlns:a16="http://schemas.microsoft.com/office/drawing/2014/main" id="{4A021FAC-9DF6-4B9A-AB5E-EC1FF60BB167}"/>
              </a:ext>
            </a:extLst>
          </p:cNvPr>
          <p:cNvCxnSpPr>
            <a:cxnSpLocks/>
            <a:stCxn id="100" idx="4"/>
            <a:endCxn id="74" idx="0"/>
          </p:cNvCxnSpPr>
          <p:nvPr/>
        </p:nvCxnSpPr>
        <p:spPr>
          <a:xfrm flipH="1">
            <a:off x="323255" y="5181414"/>
            <a:ext cx="170259" cy="6989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5485A068-35A8-49CE-85D9-EC51B0E81C10}"/>
              </a:ext>
            </a:extLst>
          </p:cNvPr>
          <p:cNvCxnSpPr>
            <a:cxnSpLocks/>
            <a:stCxn id="100" idx="4"/>
            <a:endCxn id="80" idx="0"/>
          </p:cNvCxnSpPr>
          <p:nvPr/>
        </p:nvCxnSpPr>
        <p:spPr>
          <a:xfrm>
            <a:off x="493514" y="5181414"/>
            <a:ext cx="203007" cy="695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>
            <a:extLst>
              <a:ext uri="{FF2B5EF4-FFF2-40B4-BE49-F238E27FC236}">
                <a16:creationId xmlns:a16="http://schemas.microsoft.com/office/drawing/2014/main" id="{508336FF-46BE-4636-9284-9106DA90FFF5}"/>
              </a:ext>
            </a:extLst>
          </p:cNvPr>
          <p:cNvCxnSpPr>
            <a:cxnSpLocks/>
            <a:stCxn id="101" idx="4"/>
            <a:endCxn id="81" idx="0"/>
          </p:cNvCxnSpPr>
          <p:nvPr/>
        </p:nvCxnSpPr>
        <p:spPr>
          <a:xfrm flipH="1">
            <a:off x="1066580" y="5172127"/>
            <a:ext cx="170259" cy="7082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Arrow Connector 232">
            <a:extLst>
              <a:ext uri="{FF2B5EF4-FFF2-40B4-BE49-F238E27FC236}">
                <a16:creationId xmlns:a16="http://schemas.microsoft.com/office/drawing/2014/main" id="{4A241D0A-CAB3-4D38-8779-EF2057BDA6A6}"/>
              </a:ext>
            </a:extLst>
          </p:cNvPr>
          <p:cNvCxnSpPr>
            <a:cxnSpLocks/>
            <a:stCxn id="101" idx="4"/>
            <a:endCxn id="82" idx="0"/>
          </p:cNvCxnSpPr>
          <p:nvPr/>
        </p:nvCxnSpPr>
        <p:spPr>
          <a:xfrm>
            <a:off x="1236839" y="5172127"/>
            <a:ext cx="206775" cy="7082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Arrow Connector 239">
            <a:extLst>
              <a:ext uri="{FF2B5EF4-FFF2-40B4-BE49-F238E27FC236}">
                <a16:creationId xmlns:a16="http://schemas.microsoft.com/office/drawing/2014/main" id="{D2B3B36A-5E4A-4424-84B4-52A34B4C9ADF}"/>
              </a:ext>
            </a:extLst>
          </p:cNvPr>
          <p:cNvCxnSpPr>
            <a:cxnSpLocks/>
            <a:stCxn id="102" idx="4"/>
            <a:endCxn id="83" idx="0"/>
          </p:cNvCxnSpPr>
          <p:nvPr/>
        </p:nvCxnSpPr>
        <p:spPr>
          <a:xfrm flipH="1">
            <a:off x="1809923" y="5181414"/>
            <a:ext cx="170241" cy="6989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>
            <a:extLst>
              <a:ext uri="{FF2B5EF4-FFF2-40B4-BE49-F238E27FC236}">
                <a16:creationId xmlns:a16="http://schemas.microsoft.com/office/drawing/2014/main" id="{5060D2B5-654E-4B1E-AEC7-5B8F2EB90364}"/>
              </a:ext>
            </a:extLst>
          </p:cNvPr>
          <p:cNvCxnSpPr>
            <a:cxnSpLocks/>
            <a:stCxn id="102" idx="4"/>
            <a:endCxn id="84" idx="0"/>
          </p:cNvCxnSpPr>
          <p:nvPr/>
        </p:nvCxnSpPr>
        <p:spPr>
          <a:xfrm>
            <a:off x="1980164" y="5181414"/>
            <a:ext cx="210759" cy="695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696CC226-ED9A-465A-A3FF-3679118742F3}"/>
              </a:ext>
            </a:extLst>
          </p:cNvPr>
          <p:cNvCxnSpPr>
            <a:cxnSpLocks/>
            <a:stCxn id="103" idx="4"/>
            <a:endCxn id="85" idx="0"/>
          </p:cNvCxnSpPr>
          <p:nvPr/>
        </p:nvCxnSpPr>
        <p:spPr>
          <a:xfrm flipH="1">
            <a:off x="2565125" y="5181414"/>
            <a:ext cx="170259" cy="69963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>
            <a:extLst>
              <a:ext uri="{FF2B5EF4-FFF2-40B4-BE49-F238E27FC236}">
                <a16:creationId xmlns:a16="http://schemas.microsoft.com/office/drawing/2014/main" id="{CD9AA6AD-1368-4156-B610-3309535C216B}"/>
              </a:ext>
            </a:extLst>
          </p:cNvPr>
          <p:cNvCxnSpPr>
            <a:cxnSpLocks/>
            <a:stCxn id="103" idx="4"/>
            <a:endCxn id="86" idx="0"/>
          </p:cNvCxnSpPr>
          <p:nvPr/>
        </p:nvCxnSpPr>
        <p:spPr>
          <a:xfrm>
            <a:off x="2735384" y="5181414"/>
            <a:ext cx="198864" cy="70158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Arrow Connector 251">
            <a:extLst>
              <a:ext uri="{FF2B5EF4-FFF2-40B4-BE49-F238E27FC236}">
                <a16:creationId xmlns:a16="http://schemas.microsoft.com/office/drawing/2014/main" id="{F7617305-D12E-4AC5-9065-9170540C61E5}"/>
              </a:ext>
            </a:extLst>
          </p:cNvPr>
          <p:cNvCxnSpPr>
            <a:cxnSpLocks/>
            <a:stCxn id="104" idx="4"/>
            <a:endCxn id="87" idx="0"/>
          </p:cNvCxnSpPr>
          <p:nvPr/>
        </p:nvCxnSpPr>
        <p:spPr>
          <a:xfrm flipH="1">
            <a:off x="3305244" y="5172127"/>
            <a:ext cx="173304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Arrow Connector 252">
            <a:extLst>
              <a:ext uri="{FF2B5EF4-FFF2-40B4-BE49-F238E27FC236}">
                <a16:creationId xmlns:a16="http://schemas.microsoft.com/office/drawing/2014/main" id="{9370BD1A-8A75-4C2B-926C-22F4656D1619}"/>
              </a:ext>
            </a:extLst>
          </p:cNvPr>
          <p:cNvCxnSpPr>
            <a:cxnSpLocks/>
            <a:stCxn id="104" idx="4"/>
            <a:endCxn id="88" idx="0"/>
          </p:cNvCxnSpPr>
          <p:nvPr/>
        </p:nvCxnSpPr>
        <p:spPr>
          <a:xfrm>
            <a:off x="3478548" y="5172127"/>
            <a:ext cx="202793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>
            <a:extLst>
              <a:ext uri="{FF2B5EF4-FFF2-40B4-BE49-F238E27FC236}">
                <a16:creationId xmlns:a16="http://schemas.microsoft.com/office/drawing/2014/main" id="{CBD4F68E-0A4E-46C3-B8DC-00A13384E657}"/>
              </a:ext>
            </a:extLst>
          </p:cNvPr>
          <p:cNvCxnSpPr>
            <a:cxnSpLocks/>
            <a:stCxn id="105" idx="4"/>
            <a:endCxn id="89" idx="0"/>
          </p:cNvCxnSpPr>
          <p:nvPr/>
        </p:nvCxnSpPr>
        <p:spPr>
          <a:xfrm flipH="1">
            <a:off x="4051793" y="5172127"/>
            <a:ext cx="170259" cy="7073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Arrow Connector 254">
            <a:extLst>
              <a:ext uri="{FF2B5EF4-FFF2-40B4-BE49-F238E27FC236}">
                <a16:creationId xmlns:a16="http://schemas.microsoft.com/office/drawing/2014/main" id="{91A0AD06-CF33-47BC-8DAE-FF2BA85AA118}"/>
              </a:ext>
            </a:extLst>
          </p:cNvPr>
          <p:cNvCxnSpPr>
            <a:cxnSpLocks/>
            <a:endCxn id="90" idx="0"/>
          </p:cNvCxnSpPr>
          <p:nvPr/>
        </p:nvCxnSpPr>
        <p:spPr>
          <a:xfrm>
            <a:off x="4222052" y="5181414"/>
            <a:ext cx="205838" cy="695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>
            <a:extLst>
              <a:ext uri="{FF2B5EF4-FFF2-40B4-BE49-F238E27FC236}">
                <a16:creationId xmlns:a16="http://schemas.microsoft.com/office/drawing/2014/main" id="{04D4E2D4-797B-4D6D-8AB6-F9AF5C5465E5}"/>
              </a:ext>
            </a:extLst>
          </p:cNvPr>
          <p:cNvCxnSpPr>
            <a:cxnSpLocks/>
            <a:stCxn id="106" idx="4"/>
            <a:endCxn id="91" idx="0"/>
          </p:cNvCxnSpPr>
          <p:nvPr/>
        </p:nvCxnSpPr>
        <p:spPr>
          <a:xfrm flipH="1">
            <a:off x="4806995" y="5172127"/>
            <a:ext cx="169937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Arrow Connector 264">
            <a:extLst>
              <a:ext uri="{FF2B5EF4-FFF2-40B4-BE49-F238E27FC236}">
                <a16:creationId xmlns:a16="http://schemas.microsoft.com/office/drawing/2014/main" id="{8D7AF865-7C9A-49F9-9AB8-C5C272639940}"/>
              </a:ext>
            </a:extLst>
          </p:cNvPr>
          <p:cNvCxnSpPr>
            <a:cxnSpLocks/>
            <a:stCxn id="106" idx="4"/>
            <a:endCxn id="92" idx="0"/>
          </p:cNvCxnSpPr>
          <p:nvPr/>
        </p:nvCxnSpPr>
        <p:spPr>
          <a:xfrm>
            <a:off x="4976932" y="5172127"/>
            <a:ext cx="195903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D742E985-6B09-4116-8C9D-79E6C0E428E0}"/>
              </a:ext>
            </a:extLst>
          </p:cNvPr>
          <p:cNvCxnSpPr>
            <a:cxnSpLocks/>
            <a:stCxn id="107" idx="4"/>
            <a:endCxn id="93" idx="0"/>
          </p:cNvCxnSpPr>
          <p:nvPr/>
        </p:nvCxnSpPr>
        <p:spPr>
          <a:xfrm flipH="1">
            <a:off x="5545241" y="5172127"/>
            <a:ext cx="186571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Arrow Connector 266">
            <a:extLst>
              <a:ext uri="{FF2B5EF4-FFF2-40B4-BE49-F238E27FC236}">
                <a16:creationId xmlns:a16="http://schemas.microsoft.com/office/drawing/2014/main" id="{5267E14E-1E11-4801-8DDC-A433D4D55D43}"/>
              </a:ext>
            </a:extLst>
          </p:cNvPr>
          <p:cNvCxnSpPr>
            <a:cxnSpLocks/>
            <a:stCxn id="107" idx="4"/>
            <a:endCxn id="94" idx="0"/>
          </p:cNvCxnSpPr>
          <p:nvPr/>
        </p:nvCxnSpPr>
        <p:spPr>
          <a:xfrm>
            <a:off x="5731812" y="5172127"/>
            <a:ext cx="191485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>
            <a:extLst>
              <a:ext uri="{FF2B5EF4-FFF2-40B4-BE49-F238E27FC236}">
                <a16:creationId xmlns:a16="http://schemas.microsoft.com/office/drawing/2014/main" id="{C7E684A2-EFDD-496E-90B8-E864F0B08D42}"/>
              </a:ext>
            </a:extLst>
          </p:cNvPr>
          <p:cNvCxnSpPr>
            <a:cxnSpLocks/>
            <a:stCxn id="108" idx="4"/>
            <a:endCxn id="95" idx="0"/>
          </p:cNvCxnSpPr>
          <p:nvPr/>
        </p:nvCxnSpPr>
        <p:spPr>
          <a:xfrm flipH="1">
            <a:off x="6298073" y="5172127"/>
            <a:ext cx="170259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Arrow Connector 278">
            <a:extLst>
              <a:ext uri="{FF2B5EF4-FFF2-40B4-BE49-F238E27FC236}">
                <a16:creationId xmlns:a16="http://schemas.microsoft.com/office/drawing/2014/main" id="{2B098630-5003-47F3-BD50-4A61259E7FD5}"/>
              </a:ext>
            </a:extLst>
          </p:cNvPr>
          <p:cNvCxnSpPr>
            <a:cxnSpLocks/>
            <a:stCxn id="108" idx="4"/>
            <a:endCxn id="96" idx="0"/>
          </p:cNvCxnSpPr>
          <p:nvPr/>
        </p:nvCxnSpPr>
        <p:spPr>
          <a:xfrm>
            <a:off x="6468332" y="5172127"/>
            <a:ext cx="204517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Arrow Connector 283">
            <a:extLst>
              <a:ext uri="{FF2B5EF4-FFF2-40B4-BE49-F238E27FC236}">
                <a16:creationId xmlns:a16="http://schemas.microsoft.com/office/drawing/2014/main" id="{41D879B1-01D7-4E58-9886-F9D8CA24D06A}"/>
              </a:ext>
            </a:extLst>
          </p:cNvPr>
          <p:cNvCxnSpPr>
            <a:cxnSpLocks/>
            <a:stCxn id="109" idx="4"/>
            <a:endCxn id="97" idx="0"/>
          </p:cNvCxnSpPr>
          <p:nvPr/>
        </p:nvCxnSpPr>
        <p:spPr>
          <a:xfrm flipH="1">
            <a:off x="7043656" y="5172127"/>
            <a:ext cx="201180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>
            <a:extLst>
              <a:ext uri="{FF2B5EF4-FFF2-40B4-BE49-F238E27FC236}">
                <a16:creationId xmlns:a16="http://schemas.microsoft.com/office/drawing/2014/main" id="{8B74E3C3-0ADF-4C27-9F49-4C1C59B6F8A7}"/>
              </a:ext>
            </a:extLst>
          </p:cNvPr>
          <p:cNvCxnSpPr>
            <a:cxnSpLocks/>
            <a:stCxn id="109" idx="4"/>
            <a:endCxn id="98" idx="0"/>
          </p:cNvCxnSpPr>
          <p:nvPr/>
        </p:nvCxnSpPr>
        <p:spPr>
          <a:xfrm>
            <a:off x="7244836" y="5172127"/>
            <a:ext cx="167585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>
            <a:extLst>
              <a:ext uri="{FF2B5EF4-FFF2-40B4-BE49-F238E27FC236}">
                <a16:creationId xmlns:a16="http://schemas.microsoft.com/office/drawing/2014/main" id="{6FA2EEC5-43A2-4059-9C55-995F4405AEEF}"/>
              </a:ext>
            </a:extLst>
          </p:cNvPr>
          <p:cNvCxnSpPr>
            <a:cxnSpLocks/>
            <a:stCxn id="110" idx="4"/>
            <a:endCxn id="99" idx="0"/>
          </p:cNvCxnSpPr>
          <p:nvPr/>
        </p:nvCxnSpPr>
        <p:spPr>
          <a:xfrm flipH="1">
            <a:off x="7790888" y="5158952"/>
            <a:ext cx="172188" cy="71825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TextBox 295">
            <a:extLst>
              <a:ext uri="{FF2B5EF4-FFF2-40B4-BE49-F238E27FC236}">
                <a16:creationId xmlns:a16="http://schemas.microsoft.com/office/drawing/2014/main" id="{0149784D-9E0D-4C35-A777-02BEEA195461}"/>
              </a:ext>
            </a:extLst>
          </p:cNvPr>
          <p:cNvSpPr txBox="1"/>
          <p:nvPr/>
        </p:nvSpPr>
        <p:spPr>
          <a:xfrm>
            <a:off x="5888378" y="57364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989</a:t>
            </a: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6E37A858-3B7F-416D-AAAC-3FE0DA7A074E}"/>
              </a:ext>
            </a:extLst>
          </p:cNvPr>
          <p:cNvSpPr txBox="1"/>
          <p:nvPr/>
        </p:nvSpPr>
        <p:spPr>
          <a:xfrm>
            <a:off x="2162228" y="375437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687</a:t>
            </a: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8CD63F7C-BA6A-451F-BB5E-A23BCFC05F79}"/>
              </a:ext>
            </a:extLst>
          </p:cNvPr>
          <p:cNvSpPr txBox="1"/>
          <p:nvPr/>
        </p:nvSpPr>
        <p:spPr>
          <a:xfrm>
            <a:off x="2868220" y="164044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913</a:t>
            </a: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4BB51D50-F018-4981-880B-C868FA172958}"/>
              </a:ext>
            </a:extLst>
          </p:cNvPr>
          <p:cNvSpPr txBox="1"/>
          <p:nvPr/>
        </p:nvSpPr>
        <p:spPr>
          <a:xfrm>
            <a:off x="640982" y="375437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601</a:t>
            </a: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5A56164D-1886-4EED-A38F-C78B04BDD27C}"/>
              </a:ext>
            </a:extLst>
          </p:cNvPr>
          <p:cNvSpPr txBox="1"/>
          <p:nvPr/>
        </p:nvSpPr>
        <p:spPr>
          <a:xfrm>
            <a:off x="1400228" y="269008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718</a:t>
            </a: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B30EBB94-09AC-4F51-85F1-14DA710B7902}"/>
              </a:ext>
            </a:extLst>
          </p:cNvPr>
          <p:cNvSpPr txBox="1"/>
          <p:nvPr/>
        </p:nvSpPr>
        <p:spPr>
          <a:xfrm>
            <a:off x="8851419" y="165105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974</a:t>
            </a: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B79077BF-C803-42BF-AD9C-5097F61CB9BC}"/>
              </a:ext>
            </a:extLst>
          </p:cNvPr>
          <p:cNvSpPr txBox="1"/>
          <p:nvPr/>
        </p:nvSpPr>
        <p:spPr>
          <a:xfrm>
            <a:off x="10345826" y="270663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470</a:t>
            </a: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6B2331D1-8785-4461-AEAF-692E433EF29A}"/>
              </a:ext>
            </a:extLst>
          </p:cNvPr>
          <p:cNvSpPr txBox="1"/>
          <p:nvPr/>
        </p:nvSpPr>
        <p:spPr>
          <a:xfrm>
            <a:off x="7189923" y="5884847"/>
            <a:ext cx="484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959</a:t>
            </a:r>
          </a:p>
        </p:txBody>
      </p:sp>
      <p:sp>
        <p:nvSpPr>
          <p:cNvPr id="304" name="TextBox 303">
            <a:extLst>
              <a:ext uri="{FF2B5EF4-FFF2-40B4-BE49-F238E27FC236}">
                <a16:creationId xmlns:a16="http://schemas.microsoft.com/office/drawing/2014/main" id="{F66CFCE6-BAEC-4860-960F-EFC10B96D568}"/>
              </a:ext>
            </a:extLst>
          </p:cNvPr>
          <p:cNvSpPr txBox="1"/>
          <p:nvPr/>
        </p:nvSpPr>
        <p:spPr>
          <a:xfrm>
            <a:off x="4382094" y="270663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896</a:t>
            </a: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D1F13058-0BC8-4515-9F96-3FF822FF31D6}"/>
              </a:ext>
            </a:extLst>
          </p:cNvPr>
          <p:cNvSpPr txBox="1"/>
          <p:nvPr/>
        </p:nvSpPr>
        <p:spPr>
          <a:xfrm>
            <a:off x="9582925" y="375330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420</a:t>
            </a: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D1AB965E-0E69-488D-AB4A-85EFA3684D89}"/>
              </a:ext>
            </a:extLst>
          </p:cNvPr>
          <p:cNvSpPr txBox="1"/>
          <p:nvPr/>
        </p:nvSpPr>
        <p:spPr>
          <a:xfrm>
            <a:off x="7586136" y="5878545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381</a:t>
            </a: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520E8A6C-A628-481C-BE66-67C14C542E64}"/>
              </a:ext>
            </a:extLst>
          </p:cNvPr>
          <p:cNvSpPr txBox="1"/>
          <p:nvPr/>
        </p:nvSpPr>
        <p:spPr>
          <a:xfrm>
            <a:off x="7381246" y="2688224"/>
            <a:ext cx="438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951</a:t>
            </a: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5DFABEDB-062A-49E0-83FF-AA4E133406A9}"/>
              </a:ext>
            </a:extLst>
          </p:cNvPr>
          <p:cNvSpPr txBox="1"/>
          <p:nvPr/>
        </p:nvSpPr>
        <p:spPr>
          <a:xfrm>
            <a:off x="5114338" y="3753971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895</a:t>
            </a:r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053B0E5D-906B-4C27-848C-68FDF16BB1F2}"/>
              </a:ext>
            </a:extLst>
          </p:cNvPr>
          <p:cNvSpPr txBox="1"/>
          <p:nvPr/>
        </p:nvSpPr>
        <p:spPr>
          <a:xfrm>
            <a:off x="3621537" y="375330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830</a:t>
            </a:r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0072C965-EACE-4794-ABDA-EEBE082828AE}"/>
              </a:ext>
            </a:extLst>
          </p:cNvPr>
          <p:cNvSpPr txBox="1"/>
          <p:nvPr/>
        </p:nvSpPr>
        <p:spPr>
          <a:xfrm>
            <a:off x="11128499" y="375330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439</a:t>
            </a: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199C08C0-7F4A-43A5-B6E2-D16DCEA7AA36}"/>
              </a:ext>
            </a:extLst>
          </p:cNvPr>
          <p:cNvSpPr txBox="1"/>
          <p:nvPr/>
        </p:nvSpPr>
        <p:spPr>
          <a:xfrm>
            <a:off x="1019097" y="480250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512</a:t>
            </a: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C7BEEB2A-34B0-4F97-829E-E033C03078E8}"/>
              </a:ext>
            </a:extLst>
          </p:cNvPr>
          <p:cNvSpPr txBox="1"/>
          <p:nvPr/>
        </p:nvSpPr>
        <p:spPr>
          <a:xfrm>
            <a:off x="257407" y="4815681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502</a:t>
            </a:r>
          </a:p>
        </p:txBody>
      </p:sp>
      <p:sp>
        <p:nvSpPr>
          <p:cNvPr id="313" name="TextBox 312">
            <a:extLst>
              <a:ext uri="{FF2B5EF4-FFF2-40B4-BE49-F238E27FC236}">
                <a16:creationId xmlns:a16="http://schemas.microsoft.com/office/drawing/2014/main" id="{9B156C31-E969-45FD-9413-CAAB3CE012AF}"/>
              </a:ext>
            </a:extLst>
          </p:cNvPr>
          <p:cNvSpPr txBox="1"/>
          <p:nvPr/>
        </p:nvSpPr>
        <p:spPr>
          <a:xfrm>
            <a:off x="1743872" y="481057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674</a:t>
            </a:r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29380575-8921-4C89-AD80-D58B4B259FEB}"/>
              </a:ext>
            </a:extLst>
          </p:cNvPr>
          <p:cNvSpPr txBox="1"/>
          <p:nvPr/>
        </p:nvSpPr>
        <p:spPr>
          <a:xfrm>
            <a:off x="4743143" y="480052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847</a:t>
            </a: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D9391AE7-C107-4670-9D14-F2CCCCB44442}"/>
              </a:ext>
            </a:extLst>
          </p:cNvPr>
          <p:cNvSpPr txBox="1"/>
          <p:nvPr/>
        </p:nvSpPr>
        <p:spPr>
          <a:xfrm>
            <a:off x="3991045" y="480052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808</a:t>
            </a:r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05F2F436-0736-4F46-868D-8C22AF484B3B}"/>
              </a:ext>
            </a:extLst>
          </p:cNvPr>
          <p:cNvSpPr txBox="1"/>
          <p:nvPr/>
        </p:nvSpPr>
        <p:spPr>
          <a:xfrm>
            <a:off x="3260694" y="480250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795</a:t>
            </a: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5B4E443D-17A1-4354-847B-B9D9B12B603B}"/>
              </a:ext>
            </a:extLst>
          </p:cNvPr>
          <p:cNvSpPr txBox="1"/>
          <p:nvPr/>
        </p:nvSpPr>
        <p:spPr>
          <a:xfrm>
            <a:off x="2505890" y="481057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266</a:t>
            </a: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BC103AFE-60D5-41CE-B3F8-9D991681588D}"/>
              </a:ext>
            </a:extLst>
          </p:cNvPr>
          <p:cNvSpPr txBox="1"/>
          <p:nvPr/>
        </p:nvSpPr>
        <p:spPr>
          <a:xfrm>
            <a:off x="8494788" y="481575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220</a:t>
            </a: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162CFDDE-EBF4-40CC-87EC-C6C22719702F}"/>
              </a:ext>
            </a:extLst>
          </p:cNvPr>
          <p:cNvSpPr txBox="1"/>
          <p:nvPr/>
        </p:nvSpPr>
        <p:spPr>
          <a:xfrm>
            <a:off x="8135117" y="3753971"/>
            <a:ext cx="472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368</a:t>
            </a: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4B550FD0-B0EF-4FF3-9802-8E24BB96D757}"/>
              </a:ext>
            </a:extLst>
          </p:cNvPr>
          <p:cNvSpPr txBox="1"/>
          <p:nvPr/>
        </p:nvSpPr>
        <p:spPr>
          <a:xfrm>
            <a:off x="6597632" y="376180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341</a:t>
            </a: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42EDE658-CFE4-4B20-A088-F3E7C557F400}"/>
              </a:ext>
            </a:extLst>
          </p:cNvPr>
          <p:cNvSpPr txBox="1"/>
          <p:nvPr/>
        </p:nvSpPr>
        <p:spPr>
          <a:xfrm>
            <a:off x="6240978" y="480052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322</a:t>
            </a: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1C5D7841-0207-4780-B777-79683455181A}"/>
              </a:ext>
            </a:extLst>
          </p:cNvPr>
          <p:cNvSpPr txBox="1"/>
          <p:nvPr/>
        </p:nvSpPr>
        <p:spPr>
          <a:xfrm>
            <a:off x="11502606" y="4807425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227</a:t>
            </a: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B931DCFE-0C6B-48FB-A0CB-DD0EEAB204F9}"/>
              </a:ext>
            </a:extLst>
          </p:cNvPr>
          <p:cNvSpPr txBox="1"/>
          <p:nvPr/>
        </p:nvSpPr>
        <p:spPr>
          <a:xfrm>
            <a:off x="10781051" y="4789620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63</a:t>
            </a: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AC3F2973-8911-4DD7-8067-A6BC428559B9}"/>
              </a:ext>
            </a:extLst>
          </p:cNvPr>
          <p:cNvSpPr txBox="1"/>
          <p:nvPr/>
        </p:nvSpPr>
        <p:spPr>
          <a:xfrm>
            <a:off x="9250414" y="480953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407</a:t>
            </a: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7619F5DE-882C-4A82-9F51-5825D28F2126}"/>
              </a:ext>
            </a:extLst>
          </p:cNvPr>
          <p:cNvSpPr txBox="1"/>
          <p:nvPr/>
        </p:nvSpPr>
        <p:spPr>
          <a:xfrm>
            <a:off x="10012436" y="4789620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222</a:t>
            </a: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7076751B-592C-4A84-96EB-2983936AC5DB}"/>
              </a:ext>
            </a:extLst>
          </p:cNvPr>
          <p:cNvSpPr txBox="1"/>
          <p:nvPr/>
        </p:nvSpPr>
        <p:spPr>
          <a:xfrm>
            <a:off x="5514299" y="481057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321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22533041-338F-40E0-8557-62BD43485C17}"/>
              </a:ext>
            </a:extLst>
          </p:cNvPr>
          <p:cNvSpPr txBox="1"/>
          <p:nvPr/>
        </p:nvSpPr>
        <p:spPr>
          <a:xfrm>
            <a:off x="7786372" y="4793801"/>
            <a:ext cx="425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61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9A9EE5D-0276-4699-A52A-6D90134B25C0}"/>
              </a:ext>
            </a:extLst>
          </p:cNvPr>
          <p:cNvSpPr txBox="1"/>
          <p:nvPr/>
        </p:nvSpPr>
        <p:spPr>
          <a:xfrm>
            <a:off x="1238934" y="58707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112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4D5F6992-9E40-46A6-B0B2-6CDB792D1DCE}"/>
              </a:ext>
            </a:extLst>
          </p:cNvPr>
          <p:cNvSpPr txBox="1"/>
          <p:nvPr/>
        </p:nvSpPr>
        <p:spPr>
          <a:xfrm>
            <a:off x="848944" y="5870470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381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42328A9E-2A9C-4B83-BAE3-7173EFDBCD8E}"/>
              </a:ext>
            </a:extLst>
          </p:cNvPr>
          <p:cNvSpPr txBox="1"/>
          <p:nvPr/>
        </p:nvSpPr>
        <p:spPr>
          <a:xfrm>
            <a:off x="514319" y="58707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20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6CE630F1-94EE-47A8-992D-2AF9D67367BD}"/>
              </a:ext>
            </a:extLst>
          </p:cNvPr>
          <p:cNvSpPr txBox="1"/>
          <p:nvPr/>
        </p:nvSpPr>
        <p:spPr>
          <a:xfrm>
            <a:off x="86731" y="586431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467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2E82B7A4-E56F-48F1-BD15-3B1FDC775820}"/>
              </a:ext>
            </a:extLst>
          </p:cNvPr>
          <p:cNvSpPr txBox="1"/>
          <p:nvPr/>
        </p:nvSpPr>
        <p:spPr>
          <a:xfrm>
            <a:off x="1952473" y="585921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200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70C067-FC99-4630-AE1E-19FB2CC22635}"/>
              </a:ext>
            </a:extLst>
          </p:cNvPr>
          <p:cNvSpPr txBox="1"/>
          <p:nvPr/>
        </p:nvSpPr>
        <p:spPr>
          <a:xfrm>
            <a:off x="1582188" y="58707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416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F8CAFE83-D39E-4C3D-8E86-1B52F69A3065}"/>
              </a:ext>
            </a:extLst>
          </p:cNvPr>
          <p:cNvSpPr txBox="1"/>
          <p:nvPr/>
        </p:nvSpPr>
        <p:spPr>
          <a:xfrm>
            <a:off x="2392103" y="586659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89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703A0B91-3465-467A-8D30-D71F7E3A9460}"/>
              </a:ext>
            </a:extLst>
          </p:cNvPr>
          <p:cNvSpPr txBox="1"/>
          <p:nvPr/>
        </p:nvSpPr>
        <p:spPr>
          <a:xfrm>
            <a:off x="2724271" y="586659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100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0F9D1679-A214-46AC-8879-B75CF6B1E9D7}"/>
              </a:ext>
            </a:extLst>
          </p:cNvPr>
          <p:cNvSpPr txBox="1"/>
          <p:nvPr/>
        </p:nvSpPr>
        <p:spPr>
          <a:xfrm>
            <a:off x="3144605" y="586659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12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6F7E5AE-E7AE-4433-BA12-4A5A7ACD106E}"/>
              </a:ext>
            </a:extLst>
          </p:cNvPr>
          <p:cNvSpPr txBox="1"/>
          <p:nvPr/>
        </p:nvSpPr>
        <p:spPr>
          <a:xfrm>
            <a:off x="3447882" y="5859218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538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853DF9EC-22C3-478D-A98A-A9EE767FA5FC}"/>
              </a:ext>
            </a:extLst>
          </p:cNvPr>
          <p:cNvSpPr txBox="1"/>
          <p:nvPr/>
        </p:nvSpPr>
        <p:spPr>
          <a:xfrm>
            <a:off x="3819440" y="5870759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630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355AD7DC-4255-467C-AF0A-F53400A0B708}"/>
              </a:ext>
            </a:extLst>
          </p:cNvPr>
          <p:cNvSpPr txBox="1"/>
          <p:nvPr/>
        </p:nvSpPr>
        <p:spPr>
          <a:xfrm>
            <a:off x="6838863" y="5877861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199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9629E62D-BFC6-4FDD-9FEB-A326405C54B9}"/>
              </a:ext>
            </a:extLst>
          </p:cNvPr>
          <p:cNvSpPr txBox="1"/>
          <p:nvPr/>
        </p:nvSpPr>
        <p:spPr>
          <a:xfrm>
            <a:off x="7026438" y="4812876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231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30D3CD94-217D-463B-BB1B-9F0DAFC60C3E}"/>
              </a:ext>
            </a:extLst>
          </p:cNvPr>
          <p:cNvSpPr txBox="1"/>
          <p:nvPr/>
        </p:nvSpPr>
        <p:spPr>
          <a:xfrm>
            <a:off x="4218955" y="5860091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156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E33108B-CAE5-4B71-9016-AFE4A21E091B}"/>
              </a:ext>
            </a:extLst>
          </p:cNvPr>
          <p:cNvSpPr txBox="1"/>
          <p:nvPr/>
        </p:nvSpPr>
        <p:spPr>
          <a:xfrm>
            <a:off x="5676868" y="5870086"/>
            <a:ext cx="510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240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945800A1-9312-4A24-BFBB-F09A91A1D4DA}"/>
              </a:ext>
            </a:extLst>
          </p:cNvPr>
          <p:cNvSpPr txBox="1"/>
          <p:nvPr/>
        </p:nvSpPr>
        <p:spPr>
          <a:xfrm>
            <a:off x="6115152" y="5870759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86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2C798B86-143E-4E88-A87D-EC74212FF4BF}"/>
              </a:ext>
            </a:extLst>
          </p:cNvPr>
          <p:cNvSpPr txBox="1"/>
          <p:nvPr/>
        </p:nvSpPr>
        <p:spPr>
          <a:xfrm>
            <a:off x="6443268" y="5864463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201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395547C-726E-437A-8E8D-F2EC46274136}"/>
              </a:ext>
            </a:extLst>
          </p:cNvPr>
          <p:cNvSpPr txBox="1"/>
          <p:nvPr/>
        </p:nvSpPr>
        <p:spPr>
          <a:xfrm>
            <a:off x="4590549" y="5870759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571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F461E2C6-E1E7-4660-B2F4-B0CF168FA023}"/>
              </a:ext>
            </a:extLst>
          </p:cNvPr>
          <p:cNvSpPr txBox="1"/>
          <p:nvPr/>
        </p:nvSpPr>
        <p:spPr>
          <a:xfrm>
            <a:off x="4944926" y="5859218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739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D34F0DC7-37AA-4748-8108-9F7C8F1CDDB7}"/>
              </a:ext>
            </a:extLst>
          </p:cNvPr>
          <p:cNvSpPr txBox="1"/>
          <p:nvPr/>
        </p:nvSpPr>
        <p:spPr>
          <a:xfrm>
            <a:off x="5322701" y="5859218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300</a:t>
            </a:r>
          </a:p>
        </p:txBody>
      </p:sp>
    </p:spTree>
    <p:extLst>
      <p:ext uri="{BB962C8B-B14F-4D97-AF65-F5344CB8AC3E}">
        <p14:creationId xmlns:p14="http://schemas.microsoft.com/office/powerpoint/2010/main" val="82789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2.22222E-6 L -0.01393 -0.15509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3" y="-7755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3.7037E-6 L -0.01368 -0.1574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0" y="-787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7.40741E-7 L 0.01419 0.15602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3" y="7801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3.7037E-6 L 0.0129 0.15533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3" y="7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93 -0.15509 L -0.04804 -0.30857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6" y="-7685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68 -0.1574 L -0.0487 -0.30995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8" y="-7639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4.44444E-6 L 0.03411 0.15232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6" y="761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2.96296E-6 L 0.03437 0.15209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6" y="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05 -0.30856 L 0.01576 -0.46181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2" y="-7708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961 -0.30949 L 0.01549 -0.46551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-7824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2.59259E-6 L -0.06302 0.15578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1" y="7778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 L -0.06341 0.15695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8" y="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7037E-7 L 0.01459 -0.15833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" y="-7917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2.22222E-6 L 0.01393 -0.15695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0" y="-7847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-0.01419 0.15671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6" y="7824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4.07407E-6 L -0.01719 0.15695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1" y="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59 -0.15833 L 0.04779 -0.30787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4" y="-7477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11 -0.15949 L 0.047 -0.30949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5" y="-75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07407E-6 L -0.03281 0.15209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1" y="7593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4.44444E-6 L -0.03346 0.15185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9" y="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8" grpId="1" animBg="1"/>
      <p:bldP spid="98" grpId="2" animBg="1"/>
      <p:bldP spid="98" grpId="3" animBg="1"/>
      <p:bldP spid="99" grpId="0" animBg="1"/>
      <p:bldP spid="99" grpId="1" animBg="1"/>
      <p:bldP spid="99" grpId="2" animBg="1"/>
      <p:bldP spid="109" grpId="0" animBg="1"/>
      <p:bldP spid="110" grpId="0" animBg="1"/>
      <p:bldP spid="118" grpId="0" animBg="1"/>
      <p:bldP spid="119" grpId="0" animBg="1"/>
      <p:bldP spid="128" grpId="0" animBg="1"/>
      <p:bldP spid="303" grpId="0"/>
      <p:bldP spid="303" grpId="1"/>
      <p:bldP spid="303" grpId="2"/>
      <p:bldP spid="303" grpId="3"/>
      <p:bldP spid="306" grpId="0"/>
      <p:bldP spid="306" grpId="1"/>
      <p:bldP spid="306" grpId="2"/>
      <p:bldP spid="307" grpId="0"/>
      <p:bldP spid="319" grpId="0"/>
      <p:bldP spid="320" grpId="0"/>
      <p:bldP spid="328" grpId="0"/>
      <p:bldP spid="15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/>
              <a:t>Časovna zahtevnost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u="sng" dirty="0" smtClean="0"/>
              <a:t>Najboljši primer</a:t>
            </a:r>
            <a:r>
              <a:rPr lang="sl-SI" dirty="0" smtClean="0"/>
              <a:t>: starš je večji od novega vozlišča (0(1))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u="sng" dirty="0" smtClean="0"/>
              <a:t>Najslabši primer</a:t>
            </a:r>
            <a:r>
              <a:rPr lang="sl-SI" dirty="0" smtClean="0"/>
              <a:t>: novo vozlišče ima največjo vrednost, zato se dvigne do korena. To potrebuje log(n) menjav. Vsaka zamenjava ima časovno zahtevnost 0(1), torej je v najslabšem primeru O(log(n))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3958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690949" y="764373"/>
            <a:ext cx="8815251" cy="1293028"/>
          </a:xfrm>
        </p:spPr>
        <p:txBody>
          <a:bodyPr>
            <a:normAutofit/>
          </a:bodyPr>
          <a:lstStyle/>
          <a:p>
            <a:r>
              <a:rPr lang="sl-SI" sz="3600" b="1" dirty="0"/>
              <a:t>Odstranjevanje vozlišča iz kopice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/>
              <a:t>Algoritem:</a:t>
            </a:r>
          </a:p>
          <a:p>
            <a:pPr marL="0" indent="0">
              <a:buNone/>
            </a:pPr>
            <a:r>
              <a:rPr lang="sl-SI" dirty="0"/>
              <a:t>	1. Zamenjava elementa, ki ga želimo zbrisati z zadnjim 	elementom</a:t>
            </a:r>
          </a:p>
          <a:p>
            <a:pPr marL="0" indent="0">
              <a:buNone/>
            </a:pPr>
            <a:r>
              <a:rPr lang="sl-SI" dirty="0"/>
              <a:t>	2. Odstranitev elementa iz kopice</a:t>
            </a:r>
          </a:p>
          <a:p>
            <a:pPr marL="0" indent="0">
              <a:buNone/>
            </a:pPr>
            <a:r>
              <a:rPr lang="sl-SI" dirty="0"/>
              <a:t>	3. P</a:t>
            </a:r>
            <a:r>
              <a:rPr lang="sl-SI" dirty="0" smtClean="0"/>
              <a:t>rimerjaj element z levim in desnim sinom</a:t>
            </a:r>
          </a:p>
          <a:p>
            <a:pPr marL="0" indent="0">
              <a:buNone/>
            </a:pPr>
            <a:r>
              <a:rPr lang="sl-SI" dirty="0"/>
              <a:t>	</a:t>
            </a:r>
            <a:r>
              <a:rPr lang="sl-SI" dirty="0" smtClean="0"/>
              <a:t>4. če je starš sedaj večji od obeh sinov, je algoritem končan, če ne, ga 	pa zamenjamo z večjim od njiju</a:t>
            </a:r>
            <a:r>
              <a:rPr lang="sl-SI" dirty="0"/>
              <a:t>	</a:t>
            </a:r>
            <a:endParaRPr lang="sl-SI" dirty="0" smtClean="0"/>
          </a:p>
          <a:p>
            <a:pPr marL="0" indent="0">
              <a:buNone/>
            </a:pPr>
            <a:r>
              <a:rPr lang="sl-SI" dirty="0"/>
              <a:t>	</a:t>
            </a:r>
            <a:r>
              <a:rPr lang="sl-SI" dirty="0" smtClean="0"/>
              <a:t>5. </a:t>
            </a:r>
            <a:r>
              <a:rPr lang="sl-SI" dirty="0"/>
              <a:t>P</a:t>
            </a:r>
            <a:r>
              <a:rPr lang="sl-SI" dirty="0" smtClean="0"/>
              <a:t>onavljaj koraka 3 in 4 dokler ni večji od obeh sinov ali pa je list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9543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Connector 1">
            <a:extLst>
              <a:ext uri="{FF2B5EF4-FFF2-40B4-BE49-F238E27FC236}">
                <a16:creationId xmlns:a16="http://schemas.microsoft.com/office/drawing/2014/main" id="{CF40E346-B744-434E-A816-9A6C559C525E}"/>
              </a:ext>
            </a:extLst>
          </p:cNvPr>
          <p:cNvSpPr/>
          <p:nvPr/>
        </p:nvSpPr>
        <p:spPr>
          <a:xfrm>
            <a:off x="138112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80675770-4675-44E6-B07F-6F2E00045FB6}"/>
              </a:ext>
            </a:extLst>
          </p:cNvPr>
          <p:cNvSpPr/>
          <p:nvPr/>
        </p:nvSpPr>
        <p:spPr>
          <a:xfrm>
            <a:off x="511378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1F617F72-AF08-4E02-B2A2-185E04E78EA6}"/>
              </a:ext>
            </a:extLst>
          </p:cNvPr>
          <p:cNvSpPr/>
          <p:nvPr/>
        </p:nvSpPr>
        <p:spPr>
          <a:xfrm>
            <a:off x="881437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0384D84A-860B-47FF-9A3A-96385CC39D50}"/>
              </a:ext>
            </a:extLst>
          </p:cNvPr>
          <p:cNvSpPr/>
          <p:nvPr/>
        </p:nvSpPr>
        <p:spPr>
          <a:xfrm>
            <a:off x="1258471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04650144-2D13-4A85-A70B-280BAEC87C3F}"/>
              </a:ext>
            </a:extLst>
          </p:cNvPr>
          <p:cNvSpPr/>
          <p:nvPr/>
        </p:nvSpPr>
        <p:spPr>
          <a:xfrm>
            <a:off x="1624780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EB2F53F5-B6A9-449E-9CBC-E857A0D2C108}"/>
              </a:ext>
            </a:extLst>
          </p:cNvPr>
          <p:cNvSpPr/>
          <p:nvPr/>
        </p:nvSpPr>
        <p:spPr>
          <a:xfrm>
            <a:off x="2005780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8ABEFDF5-35C0-477E-A147-74622D4885FE}"/>
              </a:ext>
            </a:extLst>
          </p:cNvPr>
          <p:cNvSpPr/>
          <p:nvPr/>
        </p:nvSpPr>
        <p:spPr>
          <a:xfrm>
            <a:off x="2379982" y="588105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8CE450EA-B28F-4238-B022-C24D1C51A47A}"/>
              </a:ext>
            </a:extLst>
          </p:cNvPr>
          <p:cNvSpPr/>
          <p:nvPr/>
        </p:nvSpPr>
        <p:spPr>
          <a:xfrm>
            <a:off x="2749105" y="5882995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7F4ACD9C-488A-481F-9859-6AFB4BBB91E0}"/>
              </a:ext>
            </a:extLst>
          </p:cNvPr>
          <p:cNvSpPr/>
          <p:nvPr/>
        </p:nvSpPr>
        <p:spPr>
          <a:xfrm>
            <a:off x="3120101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C2C47E2C-B03B-4141-B63A-75F6C5ED2542}"/>
              </a:ext>
            </a:extLst>
          </p:cNvPr>
          <p:cNvSpPr/>
          <p:nvPr/>
        </p:nvSpPr>
        <p:spPr>
          <a:xfrm>
            <a:off x="3496198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1807C4D7-C5DA-4FDD-9F17-48C54BE8FE11}"/>
              </a:ext>
            </a:extLst>
          </p:cNvPr>
          <p:cNvSpPr/>
          <p:nvPr/>
        </p:nvSpPr>
        <p:spPr>
          <a:xfrm>
            <a:off x="3866650" y="5879483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5A70B119-93BC-4617-9F2E-8E85D69FD3BF}"/>
              </a:ext>
            </a:extLst>
          </p:cNvPr>
          <p:cNvSpPr/>
          <p:nvPr/>
        </p:nvSpPr>
        <p:spPr>
          <a:xfrm>
            <a:off x="4242747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19FC05EB-5ADF-4669-A974-4CF1CB0FD87B}"/>
              </a:ext>
            </a:extLst>
          </p:cNvPr>
          <p:cNvSpPr/>
          <p:nvPr/>
        </p:nvSpPr>
        <p:spPr>
          <a:xfrm>
            <a:off x="4621852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0BB12E13-4C39-43CE-92D1-D3ED0ABD98D5}"/>
              </a:ext>
            </a:extLst>
          </p:cNvPr>
          <p:cNvSpPr/>
          <p:nvPr/>
        </p:nvSpPr>
        <p:spPr>
          <a:xfrm>
            <a:off x="4987692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8D58BED4-F947-41A9-B092-61AEEEAC163A}"/>
              </a:ext>
            </a:extLst>
          </p:cNvPr>
          <p:cNvSpPr/>
          <p:nvPr/>
        </p:nvSpPr>
        <p:spPr>
          <a:xfrm>
            <a:off x="5360098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A6279EA5-89F5-435A-B0D5-5C8B972D806D}"/>
              </a:ext>
            </a:extLst>
          </p:cNvPr>
          <p:cNvSpPr/>
          <p:nvPr/>
        </p:nvSpPr>
        <p:spPr>
          <a:xfrm>
            <a:off x="5738154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E81D27E5-4827-4548-A056-F44F32C7BD8A}"/>
              </a:ext>
            </a:extLst>
          </p:cNvPr>
          <p:cNvSpPr/>
          <p:nvPr/>
        </p:nvSpPr>
        <p:spPr>
          <a:xfrm>
            <a:off x="6112930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5DE04172-0336-4EE6-9950-959446E080A4}"/>
              </a:ext>
            </a:extLst>
          </p:cNvPr>
          <p:cNvSpPr/>
          <p:nvPr/>
        </p:nvSpPr>
        <p:spPr>
          <a:xfrm>
            <a:off x="6487706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543A08F5-FA92-46F8-930F-BB107003EF3D}"/>
              </a:ext>
            </a:extLst>
          </p:cNvPr>
          <p:cNvSpPr/>
          <p:nvPr/>
        </p:nvSpPr>
        <p:spPr>
          <a:xfrm>
            <a:off x="6858513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F128F3B8-6ECC-49CD-A752-D59C34FB19DF}"/>
              </a:ext>
            </a:extLst>
          </p:cNvPr>
          <p:cNvSpPr/>
          <p:nvPr/>
        </p:nvSpPr>
        <p:spPr>
          <a:xfrm>
            <a:off x="7231602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A9751935-294A-4827-8488-1F9BE971C777}"/>
              </a:ext>
            </a:extLst>
          </p:cNvPr>
          <p:cNvSpPr/>
          <p:nvPr/>
        </p:nvSpPr>
        <p:spPr>
          <a:xfrm>
            <a:off x="7605745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29011049-73F6-40A7-925F-3B8BACABF4AD}"/>
              </a:ext>
            </a:extLst>
          </p:cNvPr>
          <p:cNvSpPr/>
          <p:nvPr/>
        </p:nvSpPr>
        <p:spPr>
          <a:xfrm>
            <a:off x="308371" y="482496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C9BA16E1-6728-476F-88A7-35518804E35E}"/>
              </a:ext>
            </a:extLst>
          </p:cNvPr>
          <p:cNvSpPr/>
          <p:nvPr/>
        </p:nvSpPr>
        <p:spPr>
          <a:xfrm>
            <a:off x="1051696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89F3D5B3-7B3F-4CC7-B2F5-D0E59AEC9172}"/>
              </a:ext>
            </a:extLst>
          </p:cNvPr>
          <p:cNvSpPr/>
          <p:nvPr/>
        </p:nvSpPr>
        <p:spPr>
          <a:xfrm>
            <a:off x="1795021" y="482496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D8942BC1-6CD2-4FB4-A217-3EFB1EAD6D73}"/>
              </a:ext>
            </a:extLst>
          </p:cNvPr>
          <p:cNvSpPr/>
          <p:nvPr/>
        </p:nvSpPr>
        <p:spPr>
          <a:xfrm>
            <a:off x="2550241" y="482496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F3D65B0F-69E3-430E-8B6E-E7B4ABFEA55A}"/>
              </a:ext>
            </a:extLst>
          </p:cNvPr>
          <p:cNvSpPr/>
          <p:nvPr/>
        </p:nvSpPr>
        <p:spPr>
          <a:xfrm>
            <a:off x="3293405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43CB8270-2E99-41C6-93D5-8318B4471E81}"/>
              </a:ext>
            </a:extLst>
          </p:cNvPr>
          <p:cNvSpPr/>
          <p:nvPr/>
        </p:nvSpPr>
        <p:spPr>
          <a:xfrm>
            <a:off x="403690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89BAE9F5-F00A-43B5-BDEE-04D5F0F8B78B}"/>
              </a:ext>
            </a:extLst>
          </p:cNvPr>
          <p:cNvSpPr/>
          <p:nvPr/>
        </p:nvSpPr>
        <p:spPr>
          <a:xfrm>
            <a:off x="479178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D2A4A183-F1D0-49B7-B62F-5DE90603D230}"/>
              </a:ext>
            </a:extLst>
          </p:cNvPr>
          <p:cNvSpPr/>
          <p:nvPr/>
        </p:nvSpPr>
        <p:spPr>
          <a:xfrm>
            <a:off x="554666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A1D87307-085A-4E55-8DAC-7D7553A7BFD0}"/>
              </a:ext>
            </a:extLst>
          </p:cNvPr>
          <p:cNvSpPr/>
          <p:nvPr/>
        </p:nvSpPr>
        <p:spPr>
          <a:xfrm>
            <a:off x="628318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E0D1A972-EDCF-4414-95BE-884EE3FEB210}"/>
              </a:ext>
            </a:extLst>
          </p:cNvPr>
          <p:cNvSpPr/>
          <p:nvPr/>
        </p:nvSpPr>
        <p:spPr>
          <a:xfrm>
            <a:off x="7059693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B165E0BD-82D5-49A7-BF44-D9E5807074DD}"/>
              </a:ext>
            </a:extLst>
          </p:cNvPr>
          <p:cNvSpPr/>
          <p:nvPr/>
        </p:nvSpPr>
        <p:spPr>
          <a:xfrm>
            <a:off x="7777933" y="4802506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D737B693-5944-418B-A75B-B1DDCF5516F1}"/>
              </a:ext>
            </a:extLst>
          </p:cNvPr>
          <p:cNvSpPr/>
          <p:nvPr/>
        </p:nvSpPr>
        <p:spPr>
          <a:xfrm>
            <a:off x="8542032" y="482520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C9D42DA0-2209-4596-9643-55D1EDF58DC5}"/>
              </a:ext>
            </a:extLst>
          </p:cNvPr>
          <p:cNvSpPr/>
          <p:nvPr/>
        </p:nvSpPr>
        <p:spPr>
          <a:xfrm>
            <a:off x="930123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3494243C-0B06-4783-97EE-7F0AC6096C79}"/>
              </a:ext>
            </a:extLst>
          </p:cNvPr>
          <p:cNvSpPr/>
          <p:nvPr/>
        </p:nvSpPr>
        <p:spPr>
          <a:xfrm>
            <a:off x="10783580" y="4807425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352CFE96-0A7B-4BE9-9622-E77647B1C7BC}"/>
              </a:ext>
            </a:extLst>
          </p:cNvPr>
          <p:cNvSpPr/>
          <p:nvPr/>
        </p:nvSpPr>
        <p:spPr>
          <a:xfrm>
            <a:off x="10051416" y="4807746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Flowchart: Connector 37">
            <a:extLst>
              <a:ext uri="{FF2B5EF4-FFF2-40B4-BE49-F238E27FC236}">
                <a16:creationId xmlns:a16="http://schemas.microsoft.com/office/drawing/2014/main" id="{CDABE51A-387C-453B-999F-44D0448D5181}"/>
              </a:ext>
            </a:extLst>
          </p:cNvPr>
          <p:cNvSpPr/>
          <p:nvPr/>
        </p:nvSpPr>
        <p:spPr>
          <a:xfrm>
            <a:off x="11527066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36B1E509-437E-4D08-8AC6-C6DECB267050}"/>
              </a:ext>
            </a:extLst>
          </p:cNvPr>
          <p:cNvSpPr/>
          <p:nvPr/>
        </p:nvSpPr>
        <p:spPr>
          <a:xfrm>
            <a:off x="11186548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4F133719-6E22-4E39-AFC1-7E1E5F5A1009}"/>
              </a:ext>
            </a:extLst>
          </p:cNvPr>
          <p:cNvSpPr/>
          <p:nvPr/>
        </p:nvSpPr>
        <p:spPr>
          <a:xfrm>
            <a:off x="9641757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F5D91441-4A1C-4206-9ADA-2E35A4ADE53B}"/>
              </a:ext>
            </a:extLst>
          </p:cNvPr>
          <p:cNvSpPr/>
          <p:nvPr/>
        </p:nvSpPr>
        <p:spPr>
          <a:xfrm>
            <a:off x="6644024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Flowchart: Connector 41">
            <a:extLst>
              <a:ext uri="{FF2B5EF4-FFF2-40B4-BE49-F238E27FC236}">
                <a16:creationId xmlns:a16="http://schemas.microsoft.com/office/drawing/2014/main" id="{BC8C4EF1-4475-4E0E-B184-8854C067BCB7}"/>
              </a:ext>
            </a:extLst>
          </p:cNvPr>
          <p:cNvSpPr/>
          <p:nvPr/>
        </p:nvSpPr>
        <p:spPr>
          <a:xfrm>
            <a:off x="8178730" y="375844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748952C9-57C4-4BB9-AA94-340BFD98148C}"/>
              </a:ext>
            </a:extLst>
          </p:cNvPr>
          <p:cNvSpPr/>
          <p:nvPr/>
        </p:nvSpPr>
        <p:spPr>
          <a:xfrm>
            <a:off x="3664664" y="377063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Flowchart: Connector 43">
            <a:extLst>
              <a:ext uri="{FF2B5EF4-FFF2-40B4-BE49-F238E27FC236}">
                <a16:creationId xmlns:a16="http://schemas.microsoft.com/office/drawing/2014/main" id="{89AC180F-7348-476D-821C-2F8E6734F0CD}"/>
              </a:ext>
            </a:extLst>
          </p:cNvPr>
          <p:cNvSpPr/>
          <p:nvPr/>
        </p:nvSpPr>
        <p:spPr>
          <a:xfrm>
            <a:off x="5157951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Flowchart: Connector 44">
            <a:extLst>
              <a:ext uri="{FF2B5EF4-FFF2-40B4-BE49-F238E27FC236}">
                <a16:creationId xmlns:a16="http://schemas.microsoft.com/office/drawing/2014/main" id="{52590B2F-2185-4BB7-BA92-597354249152}"/>
              </a:ext>
            </a:extLst>
          </p:cNvPr>
          <p:cNvSpPr/>
          <p:nvPr/>
        </p:nvSpPr>
        <p:spPr>
          <a:xfrm>
            <a:off x="664017" y="376618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Flowchart: Connector 45">
            <a:extLst>
              <a:ext uri="{FF2B5EF4-FFF2-40B4-BE49-F238E27FC236}">
                <a16:creationId xmlns:a16="http://schemas.microsoft.com/office/drawing/2014/main" id="{0AEB9527-2ED6-417C-8AEA-35DE7C546B48}"/>
              </a:ext>
            </a:extLst>
          </p:cNvPr>
          <p:cNvSpPr/>
          <p:nvPr/>
        </p:nvSpPr>
        <p:spPr>
          <a:xfrm>
            <a:off x="2209723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Flowchart: Connector 46">
            <a:extLst>
              <a:ext uri="{FF2B5EF4-FFF2-40B4-BE49-F238E27FC236}">
                <a16:creationId xmlns:a16="http://schemas.microsoft.com/office/drawing/2014/main" id="{8503D700-D9C6-4717-B890-AED9A853FD07}"/>
              </a:ext>
            </a:extLst>
          </p:cNvPr>
          <p:cNvSpPr/>
          <p:nvPr/>
        </p:nvSpPr>
        <p:spPr>
          <a:xfrm>
            <a:off x="5925739" y="58652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Flowchart: Connector 47">
            <a:extLst>
              <a:ext uri="{FF2B5EF4-FFF2-40B4-BE49-F238E27FC236}">
                <a16:creationId xmlns:a16="http://schemas.microsoft.com/office/drawing/2014/main" id="{D9693AF0-19A1-4A9C-B8BC-51E824903434}"/>
              </a:ext>
            </a:extLst>
          </p:cNvPr>
          <p:cNvSpPr/>
          <p:nvPr/>
        </p:nvSpPr>
        <p:spPr>
          <a:xfrm>
            <a:off x="8882550" y="166393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Flowchart: Connector 48">
            <a:extLst>
              <a:ext uri="{FF2B5EF4-FFF2-40B4-BE49-F238E27FC236}">
                <a16:creationId xmlns:a16="http://schemas.microsoft.com/office/drawing/2014/main" id="{07F5E3A5-064F-454D-A237-A20FC8A09DE1}"/>
              </a:ext>
            </a:extLst>
          </p:cNvPr>
          <p:cNvSpPr/>
          <p:nvPr/>
        </p:nvSpPr>
        <p:spPr>
          <a:xfrm>
            <a:off x="2902076" y="1654655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Flowchart: Connector 49">
            <a:extLst>
              <a:ext uri="{FF2B5EF4-FFF2-40B4-BE49-F238E27FC236}">
                <a16:creationId xmlns:a16="http://schemas.microsoft.com/office/drawing/2014/main" id="{B2813BE6-91F5-4D56-9C06-870699C2ABF7}"/>
              </a:ext>
            </a:extLst>
          </p:cNvPr>
          <p:cNvSpPr/>
          <p:nvPr/>
        </p:nvSpPr>
        <p:spPr>
          <a:xfrm>
            <a:off x="10404334" y="271676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Flowchart: Connector 50">
            <a:extLst>
              <a:ext uri="{FF2B5EF4-FFF2-40B4-BE49-F238E27FC236}">
                <a16:creationId xmlns:a16="http://schemas.microsoft.com/office/drawing/2014/main" id="{5AD3E179-2B57-4AF1-8F4D-01050ABE5E46}"/>
              </a:ext>
            </a:extLst>
          </p:cNvPr>
          <p:cNvSpPr/>
          <p:nvPr/>
        </p:nvSpPr>
        <p:spPr>
          <a:xfrm>
            <a:off x="7412431" y="270176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Flowchart: Connector 51">
            <a:extLst>
              <a:ext uri="{FF2B5EF4-FFF2-40B4-BE49-F238E27FC236}">
                <a16:creationId xmlns:a16="http://schemas.microsoft.com/office/drawing/2014/main" id="{7DD3172C-D3A5-43C7-AFED-A97E754ECBA0}"/>
              </a:ext>
            </a:extLst>
          </p:cNvPr>
          <p:cNvSpPr/>
          <p:nvPr/>
        </p:nvSpPr>
        <p:spPr>
          <a:xfrm>
            <a:off x="4419224" y="271676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Flowchart: Connector 52">
            <a:extLst>
              <a:ext uri="{FF2B5EF4-FFF2-40B4-BE49-F238E27FC236}">
                <a16:creationId xmlns:a16="http://schemas.microsoft.com/office/drawing/2014/main" id="{49A11D1B-7868-43E5-B245-C000646F82EF}"/>
              </a:ext>
            </a:extLst>
          </p:cNvPr>
          <p:cNvSpPr/>
          <p:nvPr/>
        </p:nvSpPr>
        <p:spPr>
          <a:xfrm>
            <a:off x="1426017" y="269652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A8D8D8C2-BBBE-4310-B74D-AC1406120195}"/>
              </a:ext>
            </a:extLst>
          </p:cNvPr>
          <p:cNvCxnSpPr>
            <a:cxnSpLocks/>
            <a:stCxn id="47" idx="2"/>
            <a:endCxn id="49" idx="7"/>
          </p:cNvCxnSpPr>
          <p:nvPr/>
        </p:nvCxnSpPr>
        <p:spPr>
          <a:xfrm flipH="1">
            <a:off x="3218134" y="764752"/>
            <a:ext cx="2707605" cy="9421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DF95ED0E-FF98-40F4-AE12-932C11ABE824}"/>
              </a:ext>
            </a:extLst>
          </p:cNvPr>
          <p:cNvCxnSpPr>
            <a:cxnSpLocks/>
            <a:stCxn id="47" idx="6"/>
            <a:endCxn id="48" idx="1"/>
          </p:cNvCxnSpPr>
          <p:nvPr/>
        </p:nvCxnSpPr>
        <p:spPr>
          <a:xfrm>
            <a:off x="6296024" y="764752"/>
            <a:ext cx="2640753" cy="95138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8C47685-D1BF-40F9-91AA-71AB00E9486D}"/>
              </a:ext>
            </a:extLst>
          </p:cNvPr>
          <p:cNvCxnSpPr>
            <a:cxnSpLocks/>
            <a:stCxn id="49" idx="3"/>
            <a:endCxn id="53" idx="7"/>
          </p:cNvCxnSpPr>
          <p:nvPr/>
        </p:nvCxnSpPr>
        <p:spPr>
          <a:xfrm flipH="1">
            <a:off x="1742075" y="1958901"/>
            <a:ext cx="1214228" cy="7898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D295616D-BAA8-4987-81C4-696A36CB547D}"/>
              </a:ext>
            </a:extLst>
          </p:cNvPr>
          <p:cNvCxnSpPr>
            <a:cxnSpLocks/>
            <a:stCxn id="49" idx="5"/>
            <a:endCxn id="52" idx="1"/>
          </p:cNvCxnSpPr>
          <p:nvPr/>
        </p:nvCxnSpPr>
        <p:spPr>
          <a:xfrm>
            <a:off x="3218134" y="1958901"/>
            <a:ext cx="1255317" cy="81006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72A12631-217A-4D85-8E6E-5C29600EC803}"/>
              </a:ext>
            </a:extLst>
          </p:cNvPr>
          <p:cNvCxnSpPr>
            <a:cxnSpLocks/>
            <a:stCxn id="48" idx="3"/>
            <a:endCxn id="51" idx="7"/>
          </p:cNvCxnSpPr>
          <p:nvPr/>
        </p:nvCxnSpPr>
        <p:spPr>
          <a:xfrm flipH="1">
            <a:off x="7728489" y="1968185"/>
            <a:ext cx="1208288" cy="7857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87594D78-D1D0-406B-B850-1431B82169A5}"/>
              </a:ext>
            </a:extLst>
          </p:cNvPr>
          <p:cNvCxnSpPr>
            <a:cxnSpLocks/>
            <a:stCxn id="48" idx="5"/>
            <a:endCxn id="50" idx="1"/>
          </p:cNvCxnSpPr>
          <p:nvPr/>
        </p:nvCxnSpPr>
        <p:spPr>
          <a:xfrm>
            <a:off x="9198608" y="1968185"/>
            <a:ext cx="1259953" cy="8007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B327E9C-C1C0-4DEE-9E65-4D68B36899E1}"/>
              </a:ext>
            </a:extLst>
          </p:cNvPr>
          <p:cNvCxnSpPr>
            <a:cxnSpLocks/>
            <a:stCxn id="53" idx="3"/>
            <a:endCxn id="45" idx="0"/>
          </p:cNvCxnSpPr>
          <p:nvPr/>
        </p:nvCxnSpPr>
        <p:spPr>
          <a:xfrm flipH="1">
            <a:off x="849160" y="3000773"/>
            <a:ext cx="631084" cy="76541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C183D4CF-8CBB-447F-B516-63AE6A4C2585}"/>
              </a:ext>
            </a:extLst>
          </p:cNvPr>
          <p:cNvCxnSpPr>
            <a:cxnSpLocks/>
            <a:stCxn id="45" idx="4"/>
            <a:endCxn id="23" idx="0"/>
          </p:cNvCxnSpPr>
          <p:nvPr/>
        </p:nvCxnSpPr>
        <p:spPr>
          <a:xfrm flipH="1">
            <a:off x="493514" y="4122634"/>
            <a:ext cx="355646" cy="70233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DBCC7472-5537-4722-A830-2CAB173A00BD}"/>
              </a:ext>
            </a:extLst>
          </p:cNvPr>
          <p:cNvCxnSpPr>
            <a:cxnSpLocks/>
            <a:stCxn id="45" idx="4"/>
            <a:endCxn id="24" idx="0"/>
          </p:cNvCxnSpPr>
          <p:nvPr/>
        </p:nvCxnSpPr>
        <p:spPr>
          <a:xfrm>
            <a:off x="849160" y="4122634"/>
            <a:ext cx="387679" cy="69304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3798595B-439F-4FFC-BC6F-BAACC63A05B1}"/>
              </a:ext>
            </a:extLst>
          </p:cNvPr>
          <p:cNvCxnSpPr>
            <a:cxnSpLocks/>
            <a:stCxn id="53" idx="5"/>
            <a:endCxn id="46" idx="0"/>
          </p:cNvCxnSpPr>
          <p:nvPr/>
        </p:nvCxnSpPr>
        <p:spPr>
          <a:xfrm>
            <a:off x="1742075" y="3000773"/>
            <a:ext cx="652791" cy="7688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0445AEB7-2E18-4175-9C96-6FDD6A119B74}"/>
              </a:ext>
            </a:extLst>
          </p:cNvPr>
          <p:cNvCxnSpPr>
            <a:cxnSpLocks/>
            <a:stCxn id="46" idx="5"/>
            <a:endCxn id="26" idx="0"/>
          </p:cNvCxnSpPr>
          <p:nvPr/>
        </p:nvCxnSpPr>
        <p:spPr>
          <a:xfrm>
            <a:off x="2525781" y="4073845"/>
            <a:ext cx="209603" cy="7511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6F4B43C9-CE86-4979-84A2-BC866ED86B00}"/>
              </a:ext>
            </a:extLst>
          </p:cNvPr>
          <p:cNvCxnSpPr>
            <a:cxnSpLocks/>
            <a:stCxn id="46" idx="3"/>
            <a:endCxn id="25" idx="0"/>
          </p:cNvCxnSpPr>
          <p:nvPr/>
        </p:nvCxnSpPr>
        <p:spPr>
          <a:xfrm flipH="1">
            <a:off x="1980164" y="4073845"/>
            <a:ext cx="283786" cy="7511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0A270BF3-B652-4B60-AE8E-23F65FA1A668}"/>
              </a:ext>
            </a:extLst>
          </p:cNvPr>
          <p:cNvCxnSpPr>
            <a:cxnSpLocks/>
            <a:stCxn id="43" idx="5"/>
            <a:endCxn id="28" idx="0"/>
          </p:cNvCxnSpPr>
          <p:nvPr/>
        </p:nvCxnSpPr>
        <p:spPr>
          <a:xfrm>
            <a:off x="3980722" y="4074878"/>
            <a:ext cx="241330" cy="7408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61D904BF-3590-4E18-99EF-7B19D856DB13}"/>
              </a:ext>
            </a:extLst>
          </p:cNvPr>
          <p:cNvCxnSpPr>
            <a:cxnSpLocks/>
            <a:stCxn id="43" idx="3"/>
            <a:endCxn id="27" idx="0"/>
          </p:cNvCxnSpPr>
          <p:nvPr/>
        </p:nvCxnSpPr>
        <p:spPr>
          <a:xfrm flipH="1">
            <a:off x="3478548" y="4074878"/>
            <a:ext cx="240343" cy="7408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C27124EF-107A-48B1-8E84-7DBDA1B3C7BE}"/>
              </a:ext>
            </a:extLst>
          </p:cNvPr>
          <p:cNvCxnSpPr>
            <a:cxnSpLocks/>
            <a:stCxn id="44" idx="3"/>
            <a:endCxn id="29" idx="0"/>
          </p:cNvCxnSpPr>
          <p:nvPr/>
        </p:nvCxnSpPr>
        <p:spPr>
          <a:xfrm flipH="1">
            <a:off x="4976932" y="4073845"/>
            <a:ext cx="235246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21AC9FAF-235C-47E7-B4C0-B8E0BE8BC27C}"/>
              </a:ext>
            </a:extLst>
          </p:cNvPr>
          <p:cNvCxnSpPr>
            <a:cxnSpLocks/>
            <a:stCxn id="44" idx="5"/>
            <a:endCxn id="30" idx="0"/>
          </p:cNvCxnSpPr>
          <p:nvPr/>
        </p:nvCxnSpPr>
        <p:spPr>
          <a:xfrm>
            <a:off x="5474009" y="4073845"/>
            <a:ext cx="257803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57A92AEF-B607-417E-A52C-25B0BC813279}"/>
              </a:ext>
            </a:extLst>
          </p:cNvPr>
          <p:cNvCxnSpPr>
            <a:cxnSpLocks/>
            <a:stCxn id="41" idx="3"/>
            <a:endCxn id="31" idx="0"/>
          </p:cNvCxnSpPr>
          <p:nvPr/>
        </p:nvCxnSpPr>
        <p:spPr>
          <a:xfrm flipH="1">
            <a:off x="6468332" y="4073845"/>
            <a:ext cx="229919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05C0D153-C4DB-4747-A072-142DCABC0070}"/>
              </a:ext>
            </a:extLst>
          </p:cNvPr>
          <p:cNvCxnSpPr>
            <a:cxnSpLocks/>
            <a:stCxn id="41" idx="5"/>
            <a:endCxn id="32" idx="0"/>
          </p:cNvCxnSpPr>
          <p:nvPr/>
        </p:nvCxnSpPr>
        <p:spPr>
          <a:xfrm>
            <a:off x="6960082" y="4073845"/>
            <a:ext cx="284754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B1F5DC7D-EEFD-4326-9252-C88FA52C3A03}"/>
              </a:ext>
            </a:extLst>
          </p:cNvPr>
          <p:cNvCxnSpPr>
            <a:cxnSpLocks/>
            <a:stCxn id="52" idx="3"/>
            <a:endCxn id="43" idx="0"/>
          </p:cNvCxnSpPr>
          <p:nvPr/>
        </p:nvCxnSpPr>
        <p:spPr>
          <a:xfrm flipH="1">
            <a:off x="3849807" y="3021015"/>
            <a:ext cx="623644" cy="74961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6F56583A-ECA2-44AD-AFF0-EE5115878176}"/>
              </a:ext>
            </a:extLst>
          </p:cNvPr>
          <p:cNvCxnSpPr>
            <a:cxnSpLocks/>
            <a:stCxn id="52" idx="5"/>
            <a:endCxn id="44" idx="0"/>
          </p:cNvCxnSpPr>
          <p:nvPr/>
        </p:nvCxnSpPr>
        <p:spPr>
          <a:xfrm>
            <a:off x="4735282" y="3021015"/>
            <a:ext cx="607812" cy="748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BD8E9176-FC04-475B-86C2-C0C7B3C53D1D}"/>
              </a:ext>
            </a:extLst>
          </p:cNvPr>
          <p:cNvCxnSpPr>
            <a:cxnSpLocks/>
            <a:stCxn id="50" idx="5"/>
            <a:endCxn id="39" idx="0"/>
          </p:cNvCxnSpPr>
          <p:nvPr/>
        </p:nvCxnSpPr>
        <p:spPr>
          <a:xfrm>
            <a:off x="10720392" y="3021015"/>
            <a:ext cx="651299" cy="748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53F2A0D8-05E0-4029-89FC-AAEAD9E43258}"/>
              </a:ext>
            </a:extLst>
          </p:cNvPr>
          <p:cNvCxnSpPr>
            <a:cxnSpLocks/>
            <a:stCxn id="50" idx="3"/>
            <a:endCxn id="40" idx="0"/>
          </p:cNvCxnSpPr>
          <p:nvPr/>
        </p:nvCxnSpPr>
        <p:spPr>
          <a:xfrm flipH="1">
            <a:off x="9826900" y="3021015"/>
            <a:ext cx="631661" cy="748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A4976864-0C49-40B9-BE66-B3EDECCBF8B6}"/>
              </a:ext>
            </a:extLst>
          </p:cNvPr>
          <p:cNvCxnSpPr>
            <a:cxnSpLocks/>
            <a:stCxn id="51" idx="5"/>
            <a:endCxn id="42" idx="0"/>
          </p:cNvCxnSpPr>
          <p:nvPr/>
        </p:nvCxnSpPr>
        <p:spPr>
          <a:xfrm>
            <a:off x="7728489" y="3006015"/>
            <a:ext cx="635384" cy="7524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F021860-B4D5-4137-95C0-5982F308B98C}"/>
              </a:ext>
            </a:extLst>
          </p:cNvPr>
          <p:cNvCxnSpPr>
            <a:cxnSpLocks/>
            <a:stCxn id="51" idx="3"/>
            <a:endCxn id="41" idx="0"/>
          </p:cNvCxnSpPr>
          <p:nvPr/>
        </p:nvCxnSpPr>
        <p:spPr>
          <a:xfrm flipH="1">
            <a:off x="6829167" y="3006015"/>
            <a:ext cx="637491" cy="763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87A7394-6E78-4BCD-860D-EBA4852B910E}"/>
              </a:ext>
            </a:extLst>
          </p:cNvPr>
          <p:cNvCxnSpPr>
            <a:cxnSpLocks/>
            <a:stCxn id="42" idx="3"/>
            <a:endCxn id="33" idx="0"/>
          </p:cNvCxnSpPr>
          <p:nvPr/>
        </p:nvCxnSpPr>
        <p:spPr>
          <a:xfrm flipH="1">
            <a:off x="7963076" y="4062693"/>
            <a:ext cx="269881" cy="73981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9B767A82-E86A-41E3-B13A-3ABA895161C2}"/>
              </a:ext>
            </a:extLst>
          </p:cNvPr>
          <p:cNvCxnSpPr>
            <a:cxnSpLocks/>
            <a:stCxn id="42" idx="5"/>
            <a:endCxn id="34" idx="0"/>
          </p:cNvCxnSpPr>
          <p:nvPr/>
        </p:nvCxnSpPr>
        <p:spPr>
          <a:xfrm>
            <a:off x="8494788" y="4062693"/>
            <a:ext cx="232387" cy="7625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75C58917-C044-43C9-9F84-A7B5C39C2E21}"/>
              </a:ext>
            </a:extLst>
          </p:cNvPr>
          <p:cNvCxnSpPr>
            <a:cxnSpLocks/>
            <a:stCxn id="40" idx="3"/>
            <a:endCxn id="35" idx="0"/>
          </p:cNvCxnSpPr>
          <p:nvPr/>
        </p:nvCxnSpPr>
        <p:spPr>
          <a:xfrm flipH="1">
            <a:off x="9486382" y="4073845"/>
            <a:ext cx="209602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21ECFD37-5C34-4B06-A95F-385E8FED2A90}"/>
              </a:ext>
            </a:extLst>
          </p:cNvPr>
          <p:cNvCxnSpPr>
            <a:cxnSpLocks/>
            <a:stCxn id="40" idx="5"/>
            <a:endCxn id="37" idx="0"/>
          </p:cNvCxnSpPr>
          <p:nvPr/>
        </p:nvCxnSpPr>
        <p:spPr>
          <a:xfrm>
            <a:off x="9957815" y="4073845"/>
            <a:ext cx="278744" cy="73390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77BE86A0-1FED-4ADE-9C75-2B1D14B33EB7}"/>
              </a:ext>
            </a:extLst>
          </p:cNvPr>
          <p:cNvCxnSpPr>
            <a:cxnSpLocks/>
            <a:stCxn id="39" idx="3"/>
            <a:endCxn id="36" idx="0"/>
          </p:cNvCxnSpPr>
          <p:nvPr/>
        </p:nvCxnSpPr>
        <p:spPr>
          <a:xfrm flipH="1">
            <a:off x="10968723" y="4073845"/>
            <a:ext cx="272052" cy="7335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11904D4C-D0DB-43CD-BDA0-A5B4EE23F9B2}"/>
              </a:ext>
            </a:extLst>
          </p:cNvPr>
          <p:cNvCxnSpPr>
            <a:cxnSpLocks/>
            <a:stCxn id="39" idx="5"/>
            <a:endCxn id="38" idx="0"/>
          </p:cNvCxnSpPr>
          <p:nvPr/>
        </p:nvCxnSpPr>
        <p:spPr>
          <a:xfrm>
            <a:off x="11502606" y="4073845"/>
            <a:ext cx="209603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5FF4C4D-7736-4F07-91E8-BBABEDE8D568}"/>
              </a:ext>
            </a:extLst>
          </p:cNvPr>
          <p:cNvCxnSpPr>
            <a:cxnSpLocks/>
            <a:stCxn id="23" idx="4"/>
            <a:endCxn id="2" idx="0"/>
          </p:cNvCxnSpPr>
          <p:nvPr/>
        </p:nvCxnSpPr>
        <p:spPr>
          <a:xfrm flipH="1">
            <a:off x="323255" y="5181414"/>
            <a:ext cx="170259" cy="6989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978935A-491E-4E73-8587-3CB14E6C1AC9}"/>
              </a:ext>
            </a:extLst>
          </p:cNvPr>
          <p:cNvCxnSpPr>
            <a:cxnSpLocks/>
            <a:stCxn id="23" idx="4"/>
            <a:endCxn id="3" idx="0"/>
          </p:cNvCxnSpPr>
          <p:nvPr/>
        </p:nvCxnSpPr>
        <p:spPr>
          <a:xfrm>
            <a:off x="493514" y="5181414"/>
            <a:ext cx="203007" cy="695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0F786658-532E-44EA-92E1-F0DB276C8101}"/>
              </a:ext>
            </a:extLst>
          </p:cNvPr>
          <p:cNvCxnSpPr>
            <a:cxnSpLocks/>
            <a:stCxn id="24" idx="4"/>
            <a:endCxn id="4" idx="0"/>
          </p:cNvCxnSpPr>
          <p:nvPr/>
        </p:nvCxnSpPr>
        <p:spPr>
          <a:xfrm flipH="1">
            <a:off x="1066580" y="5172127"/>
            <a:ext cx="170259" cy="7082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941886EA-595C-4081-A43E-6E4E87C05D81}"/>
              </a:ext>
            </a:extLst>
          </p:cNvPr>
          <p:cNvCxnSpPr>
            <a:cxnSpLocks/>
            <a:stCxn id="24" idx="4"/>
            <a:endCxn id="5" idx="0"/>
          </p:cNvCxnSpPr>
          <p:nvPr/>
        </p:nvCxnSpPr>
        <p:spPr>
          <a:xfrm>
            <a:off x="1236839" y="5172127"/>
            <a:ext cx="206775" cy="7082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5ACB8755-DE84-485F-9031-E37DD58F1D71}"/>
              </a:ext>
            </a:extLst>
          </p:cNvPr>
          <p:cNvCxnSpPr>
            <a:cxnSpLocks/>
            <a:stCxn id="25" idx="4"/>
            <a:endCxn id="6" idx="0"/>
          </p:cNvCxnSpPr>
          <p:nvPr/>
        </p:nvCxnSpPr>
        <p:spPr>
          <a:xfrm flipH="1">
            <a:off x="1809923" y="5181414"/>
            <a:ext cx="170241" cy="6989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185FCA27-1A63-4D44-8762-00974CB9DC08}"/>
              </a:ext>
            </a:extLst>
          </p:cNvPr>
          <p:cNvCxnSpPr>
            <a:cxnSpLocks/>
            <a:stCxn id="25" idx="4"/>
            <a:endCxn id="7" idx="0"/>
          </p:cNvCxnSpPr>
          <p:nvPr/>
        </p:nvCxnSpPr>
        <p:spPr>
          <a:xfrm>
            <a:off x="1980164" y="5181414"/>
            <a:ext cx="210759" cy="695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F4D4A922-224B-4D7D-9A26-3B65AF67A214}"/>
              </a:ext>
            </a:extLst>
          </p:cNvPr>
          <p:cNvCxnSpPr>
            <a:cxnSpLocks/>
            <a:stCxn id="26" idx="4"/>
            <a:endCxn id="8" idx="0"/>
          </p:cNvCxnSpPr>
          <p:nvPr/>
        </p:nvCxnSpPr>
        <p:spPr>
          <a:xfrm flipH="1">
            <a:off x="2565125" y="5181414"/>
            <a:ext cx="170259" cy="69963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B0208F25-BD48-4690-AE0E-1E5A89BEAAB2}"/>
              </a:ext>
            </a:extLst>
          </p:cNvPr>
          <p:cNvCxnSpPr>
            <a:cxnSpLocks/>
            <a:stCxn id="26" idx="4"/>
            <a:endCxn id="9" idx="0"/>
          </p:cNvCxnSpPr>
          <p:nvPr/>
        </p:nvCxnSpPr>
        <p:spPr>
          <a:xfrm>
            <a:off x="2735384" y="5181414"/>
            <a:ext cx="198864" cy="70158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E048CBA4-07E0-4759-9FBA-F1CF6A682D73}"/>
              </a:ext>
            </a:extLst>
          </p:cNvPr>
          <p:cNvCxnSpPr>
            <a:cxnSpLocks/>
            <a:stCxn id="27" idx="4"/>
            <a:endCxn id="10" idx="0"/>
          </p:cNvCxnSpPr>
          <p:nvPr/>
        </p:nvCxnSpPr>
        <p:spPr>
          <a:xfrm flipH="1">
            <a:off x="3305244" y="5172127"/>
            <a:ext cx="173304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FD25D4A9-9BD4-47D9-94CE-3BCD195A6651}"/>
              </a:ext>
            </a:extLst>
          </p:cNvPr>
          <p:cNvCxnSpPr>
            <a:cxnSpLocks/>
            <a:stCxn id="27" idx="4"/>
            <a:endCxn id="11" idx="0"/>
          </p:cNvCxnSpPr>
          <p:nvPr/>
        </p:nvCxnSpPr>
        <p:spPr>
          <a:xfrm>
            <a:off x="3478548" y="5172127"/>
            <a:ext cx="202793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25AE2695-84AC-42CF-90B5-01FECD9BA266}"/>
              </a:ext>
            </a:extLst>
          </p:cNvPr>
          <p:cNvCxnSpPr>
            <a:cxnSpLocks/>
            <a:stCxn id="28" idx="4"/>
            <a:endCxn id="12" idx="0"/>
          </p:cNvCxnSpPr>
          <p:nvPr/>
        </p:nvCxnSpPr>
        <p:spPr>
          <a:xfrm flipH="1">
            <a:off x="4051793" y="5172127"/>
            <a:ext cx="170259" cy="7073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21789914-E519-4DE0-96EA-A745D6427B12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4222052" y="5181414"/>
            <a:ext cx="205838" cy="695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479B17B5-D132-49AB-BBB3-BBF65033FC26}"/>
              </a:ext>
            </a:extLst>
          </p:cNvPr>
          <p:cNvCxnSpPr>
            <a:cxnSpLocks/>
            <a:stCxn id="29" idx="4"/>
            <a:endCxn id="14" idx="0"/>
          </p:cNvCxnSpPr>
          <p:nvPr/>
        </p:nvCxnSpPr>
        <p:spPr>
          <a:xfrm flipH="1">
            <a:off x="4806995" y="5172127"/>
            <a:ext cx="169937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03F165F7-C731-4DFA-852E-8D583699E180}"/>
              </a:ext>
            </a:extLst>
          </p:cNvPr>
          <p:cNvCxnSpPr>
            <a:cxnSpLocks/>
            <a:stCxn id="29" idx="4"/>
            <a:endCxn id="15" idx="0"/>
          </p:cNvCxnSpPr>
          <p:nvPr/>
        </p:nvCxnSpPr>
        <p:spPr>
          <a:xfrm>
            <a:off x="4976932" y="5172127"/>
            <a:ext cx="195903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413C5C34-2D14-487D-BB60-4014B0C721DE}"/>
              </a:ext>
            </a:extLst>
          </p:cNvPr>
          <p:cNvCxnSpPr>
            <a:cxnSpLocks/>
            <a:stCxn id="30" idx="4"/>
            <a:endCxn id="16" idx="0"/>
          </p:cNvCxnSpPr>
          <p:nvPr/>
        </p:nvCxnSpPr>
        <p:spPr>
          <a:xfrm flipH="1">
            <a:off x="5545241" y="5172127"/>
            <a:ext cx="186571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22C21872-6DC1-434D-A8C2-75574DEB31D3}"/>
              </a:ext>
            </a:extLst>
          </p:cNvPr>
          <p:cNvCxnSpPr>
            <a:cxnSpLocks/>
            <a:stCxn id="30" idx="4"/>
            <a:endCxn id="17" idx="0"/>
          </p:cNvCxnSpPr>
          <p:nvPr/>
        </p:nvCxnSpPr>
        <p:spPr>
          <a:xfrm>
            <a:off x="5731812" y="5172127"/>
            <a:ext cx="191485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B5F116C9-E8F6-46F9-B0AB-F04D76D68C17}"/>
              </a:ext>
            </a:extLst>
          </p:cNvPr>
          <p:cNvCxnSpPr>
            <a:cxnSpLocks/>
            <a:stCxn id="31" idx="4"/>
            <a:endCxn id="18" idx="0"/>
          </p:cNvCxnSpPr>
          <p:nvPr/>
        </p:nvCxnSpPr>
        <p:spPr>
          <a:xfrm flipH="1">
            <a:off x="6298073" y="5172127"/>
            <a:ext cx="170259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C692FEDD-0F7A-4272-B682-5E54A344CACC}"/>
              </a:ext>
            </a:extLst>
          </p:cNvPr>
          <p:cNvCxnSpPr>
            <a:cxnSpLocks/>
            <a:stCxn id="31" idx="4"/>
            <a:endCxn id="19" idx="0"/>
          </p:cNvCxnSpPr>
          <p:nvPr/>
        </p:nvCxnSpPr>
        <p:spPr>
          <a:xfrm>
            <a:off x="6468332" y="5172127"/>
            <a:ext cx="204517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D9C6B8F7-5ED9-4AC1-A525-E35BFEE8AABA}"/>
              </a:ext>
            </a:extLst>
          </p:cNvPr>
          <p:cNvCxnSpPr>
            <a:cxnSpLocks/>
            <a:stCxn id="32" idx="4"/>
            <a:endCxn id="20" idx="0"/>
          </p:cNvCxnSpPr>
          <p:nvPr/>
        </p:nvCxnSpPr>
        <p:spPr>
          <a:xfrm flipH="1">
            <a:off x="7043656" y="5172127"/>
            <a:ext cx="201180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0559DB4E-F034-45BE-9D77-870E0D8C3DC8}"/>
              </a:ext>
            </a:extLst>
          </p:cNvPr>
          <p:cNvCxnSpPr>
            <a:cxnSpLocks/>
            <a:stCxn id="32" idx="4"/>
            <a:endCxn id="21" idx="0"/>
          </p:cNvCxnSpPr>
          <p:nvPr/>
        </p:nvCxnSpPr>
        <p:spPr>
          <a:xfrm>
            <a:off x="7244836" y="5172127"/>
            <a:ext cx="171909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3E5C2783-4AC9-423D-9DD7-C72A513F32BE}"/>
              </a:ext>
            </a:extLst>
          </p:cNvPr>
          <p:cNvCxnSpPr>
            <a:cxnSpLocks/>
            <a:stCxn id="33" idx="4"/>
            <a:endCxn id="22" idx="0"/>
          </p:cNvCxnSpPr>
          <p:nvPr/>
        </p:nvCxnSpPr>
        <p:spPr>
          <a:xfrm flipH="1">
            <a:off x="7790888" y="5158952"/>
            <a:ext cx="172188" cy="71825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5EDCDA72-4ED7-433B-9CF6-3807A214B864}"/>
              </a:ext>
            </a:extLst>
          </p:cNvPr>
          <p:cNvSpPr txBox="1"/>
          <p:nvPr/>
        </p:nvSpPr>
        <p:spPr>
          <a:xfrm>
            <a:off x="5888378" y="573643"/>
            <a:ext cx="510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989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3DAC791-CA00-4BF9-99D7-CF0ED6478832}"/>
              </a:ext>
            </a:extLst>
          </p:cNvPr>
          <p:cNvSpPr txBox="1"/>
          <p:nvPr/>
        </p:nvSpPr>
        <p:spPr>
          <a:xfrm>
            <a:off x="2162228" y="375437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687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E49BF1E-FE01-4F5F-BC3B-EDA2C31BFC54}"/>
              </a:ext>
            </a:extLst>
          </p:cNvPr>
          <p:cNvSpPr txBox="1"/>
          <p:nvPr/>
        </p:nvSpPr>
        <p:spPr>
          <a:xfrm>
            <a:off x="2868220" y="164044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913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FAAFF67-AA69-4632-AFFC-77E4F58674E8}"/>
              </a:ext>
            </a:extLst>
          </p:cNvPr>
          <p:cNvSpPr txBox="1"/>
          <p:nvPr/>
        </p:nvSpPr>
        <p:spPr>
          <a:xfrm>
            <a:off x="640982" y="375437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601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A41F674-7226-4F9B-92B5-BE8AE3A52375}"/>
              </a:ext>
            </a:extLst>
          </p:cNvPr>
          <p:cNvSpPr txBox="1"/>
          <p:nvPr/>
        </p:nvSpPr>
        <p:spPr>
          <a:xfrm>
            <a:off x="1400228" y="269008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718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34256C8B-ADF9-4663-9E20-AED764977AE1}"/>
              </a:ext>
            </a:extLst>
          </p:cNvPr>
          <p:cNvSpPr txBox="1"/>
          <p:nvPr/>
        </p:nvSpPr>
        <p:spPr>
          <a:xfrm>
            <a:off x="8851419" y="1651053"/>
            <a:ext cx="472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974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3D79DA6-F5C1-441D-87CF-E814A5DB045D}"/>
              </a:ext>
            </a:extLst>
          </p:cNvPr>
          <p:cNvSpPr txBox="1"/>
          <p:nvPr/>
        </p:nvSpPr>
        <p:spPr>
          <a:xfrm>
            <a:off x="10345827" y="2706636"/>
            <a:ext cx="46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470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DBD54BD-451D-4F51-894D-23F4B4537A53}"/>
              </a:ext>
            </a:extLst>
          </p:cNvPr>
          <p:cNvSpPr txBox="1"/>
          <p:nvPr/>
        </p:nvSpPr>
        <p:spPr>
          <a:xfrm>
            <a:off x="7363961" y="2686869"/>
            <a:ext cx="46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959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7C25E42-6BE5-4E0A-ACB8-ED88099DEA63}"/>
              </a:ext>
            </a:extLst>
          </p:cNvPr>
          <p:cNvSpPr txBox="1"/>
          <p:nvPr/>
        </p:nvSpPr>
        <p:spPr>
          <a:xfrm>
            <a:off x="4382094" y="270663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896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0544DA1-E1B8-4B04-ACF9-94D6671169F5}"/>
              </a:ext>
            </a:extLst>
          </p:cNvPr>
          <p:cNvSpPr txBox="1"/>
          <p:nvPr/>
        </p:nvSpPr>
        <p:spPr>
          <a:xfrm>
            <a:off x="9582925" y="375330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420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38F9035-C93B-46F4-8324-FE4373FA24B3}"/>
              </a:ext>
            </a:extLst>
          </p:cNvPr>
          <p:cNvSpPr txBox="1"/>
          <p:nvPr/>
        </p:nvSpPr>
        <p:spPr>
          <a:xfrm>
            <a:off x="8160031" y="3745561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381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F9C7BA6-7512-408D-9318-4932F3793ABC}"/>
              </a:ext>
            </a:extLst>
          </p:cNvPr>
          <p:cNvSpPr txBox="1"/>
          <p:nvPr/>
        </p:nvSpPr>
        <p:spPr>
          <a:xfrm>
            <a:off x="6611114" y="3753971"/>
            <a:ext cx="448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951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E498BBB-B54F-422E-8B0A-B620FCA4CF1D}"/>
              </a:ext>
            </a:extLst>
          </p:cNvPr>
          <p:cNvSpPr txBox="1"/>
          <p:nvPr/>
        </p:nvSpPr>
        <p:spPr>
          <a:xfrm>
            <a:off x="5114338" y="3753971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895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6F01EAF-EC09-48AC-93B5-705A4CA9D67C}"/>
              </a:ext>
            </a:extLst>
          </p:cNvPr>
          <p:cNvSpPr txBox="1"/>
          <p:nvPr/>
        </p:nvSpPr>
        <p:spPr>
          <a:xfrm>
            <a:off x="3621538" y="3753302"/>
            <a:ext cx="476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830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2B37393-EE8B-4125-8D02-5ACBC67B9BA8}"/>
              </a:ext>
            </a:extLst>
          </p:cNvPr>
          <p:cNvSpPr txBox="1"/>
          <p:nvPr/>
        </p:nvSpPr>
        <p:spPr>
          <a:xfrm>
            <a:off x="11128499" y="375330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439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F58AEE2-29E4-4549-A853-6C7C7BE1EDCB}"/>
              </a:ext>
            </a:extLst>
          </p:cNvPr>
          <p:cNvSpPr txBox="1"/>
          <p:nvPr/>
        </p:nvSpPr>
        <p:spPr>
          <a:xfrm>
            <a:off x="1019097" y="480250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512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B380C9C-4B8C-41AB-8CEA-A8B76E628A42}"/>
              </a:ext>
            </a:extLst>
          </p:cNvPr>
          <p:cNvSpPr txBox="1"/>
          <p:nvPr/>
        </p:nvSpPr>
        <p:spPr>
          <a:xfrm>
            <a:off x="257407" y="4815681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502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03108C9-745B-4783-8E58-17D5F51C7C0E}"/>
              </a:ext>
            </a:extLst>
          </p:cNvPr>
          <p:cNvSpPr txBox="1"/>
          <p:nvPr/>
        </p:nvSpPr>
        <p:spPr>
          <a:xfrm>
            <a:off x="1743872" y="481057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674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0A1BBED-409C-4319-AB00-B94C29FC3AF8}"/>
              </a:ext>
            </a:extLst>
          </p:cNvPr>
          <p:cNvSpPr txBox="1"/>
          <p:nvPr/>
        </p:nvSpPr>
        <p:spPr>
          <a:xfrm>
            <a:off x="4743143" y="480052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847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D36DE26-1E7E-4178-A389-2E6EEDD9B89D}"/>
              </a:ext>
            </a:extLst>
          </p:cNvPr>
          <p:cNvSpPr txBox="1"/>
          <p:nvPr/>
        </p:nvSpPr>
        <p:spPr>
          <a:xfrm>
            <a:off x="3991046" y="4800528"/>
            <a:ext cx="471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808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6BC1BE6-9554-47C6-9DC3-784B24B0F091}"/>
              </a:ext>
            </a:extLst>
          </p:cNvPr>
          <p:cNvSpPr txBox="1"/>
          <p:nvPr/>
        </p:nvSpPr>
        <p:spPr>
          <a:xfrm>
            <a:off x="3260694" y="480250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795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F55998C-FD5C-463B-8280-677A0BB34768}"/>
              </a:ext>
            </a:extLst>
          </p:cNvPr>
          <p:cNvSpPr txBox="1"/>
          <p:nvPr/>
        </p:nvSpPr>
        <p:spPr>
          <a:xfrm>
            <a:off x="2505890" y="481057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266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D8351AF1-0666-4918-8400-D451CFEFB2C3}"/>
              </a:ext>
            </a:extLst>
          </p:cNvPr>
          <p:cNvSpPr txBox="1"/>
          <p:nvPr/>
        </p:nvSpPr>
        <p:spPr>
          <a:xfrm>
            <a:off x="8494788" y="481575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220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FDF00394-B92E-430E-876B-5AFE3BF719B1}"/>
              </a:ext>
            </a:extLst>
          </p:cNvPr>
          <p:cNvSpPr txBox="1"/>
          <p:nvPr/>
        </p:nvSpPr>
        <p:spPr>
          <a:xfrm>
            <a:off x="7735090" y="479216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368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79C09FDD-7F56-465D-9001-8F54076AB1ED}"/>
              </a:ext>
            </a:extLst>
          </p:cNvPr>
          <p:cNvSpPr txBox="1"/>
          <p:nvPr/>
        </p:nvSpPr>
        <p:spPr>
          <a:xfrm>
            <a:off x="7008907" y="4809538"/>
            <a:ext cx="44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341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CA2D31BE-9D84-417D-9DE5-91C273CB6824}"/>
              </a:ext>
            </a:extLst>
          </p:cNvPr>
          <p:cNvSpPr txBox="1"/>
          <p:nvPr/>
        </p:nvSpPr>
        <p:spPr>
          <a:xfrm>
            <a:off x="6240978" y="480052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322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BF7C5F5-17D3-4A07-A06C-E9D1DD078D54}"/>
              </a:ext>
            </a:extLst>
          </p:cNvPr>
          <p:cNvSpPr txBox="1"/>
          <p:nvPr/>
        </p:nvSpPr>
        <p:spPr>
          <a:xfrm>
            <a:off x="11502606" y="4807425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227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EF82D6C3-818A-4BC7-9D41-2D2D8C60EA43}"/>
              </a:ext>
            </a:extLst>
          </p:cNvPr>
          <p:cNvSpPr txBox="1"/>
          <p:nvPr/>
        </p:nvSpPr>
        <p:spPr>
          <a:xfrm>
            <a:off x="10781051" y="4789620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63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C85023DD-DFDE-4862-9B38-A75C4C61B6B1}"/>
              </a:ext>
            </a:extLst>
          </p:cNvPr>
          <p:cNvSpPr txBox="1"/>
          <p:nvPr/>
        </p:nvSpPr>
        <p:spPr>
          <a:xfrm>
            <a:off x="9250414" y="480953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407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A495FDA5-5229-4823-91E3-3CBF89FCBA12}"/>
              </a:ext>
            </a:extLst>
          </p:cNvPr>
          <p:cNvSpPr txBox="1"/>
          <p:nvPr/>
        </p:nvSpPr>
        <p:spPr>
          <a:xfrm>
            <a:off x="10012436" y="4789620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222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9975C27-D659-4FFF-BE90-CAA14D62B905}"/>
              </a:ext>
            </a:extLst>
          </p:cNvPr>
          <p:cNvSpPr txBox="1"/>
          <p:nvPr/>
        </p:nvSpPr>
        <p:spPr>
          <a:xfrm>
            <a:off x="5514299" y="481057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321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278F9EDD-11E3-4D68-B852-7A426D62D123}"/>
              </a:ext>
            </a:extLst>
          </p:cNvPr>
          <p:cNvSpPr txBox="1"/>
          <p:nvPr/>
        </p:nvSpPr>
        <p:spPr>
          <a:xfrm>
            <a:off x="7615121" y="5877861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61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389268D0-EA39-4AEA-9317-8452068E20AA}"/>
              </a:ext>
            </a:extLst>
          </p:cNvPr>
          <p:cNvSpPr txBox="1"/>
          <p:nvPr/>
        </p:nvSpPr>
        <p:spPr>
          <a:xfrm>
            <a:off x="1238934" y="58707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112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32D70A4-A368-4428-B858-D6D9B76D4860}"/>
              </a:ext>
            </a:extLst>
          </p:cNvPr>
          <p:cNvSpPr txBox="1"/>
          <p:nvPr/>
        </p:nvSpPr>
        <p:spPr>
          <a:xfrm>
            <a:off x="848944" y="5870470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381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DE0711FC-BFA8-48B1-9DDF-53526B661251}"/>
              </a:ext>
            </a:extLst>
          </p:cNvPr>
          <p:cNvSpPr txBox="1"/>
          <p:nvPr/>
        </p:nvSpPr>
        <p:spPr>
          <a:xfrm>
            <a:off x="514319" y="58707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20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AB9448CE-3FF9-4E09-9749-E128E66BAFB7}"/>
              </a:ext>
            </a:extLst>
          </p:cNvPr>
          <p:cNvSpPr txBox="1"/>
          <p:nvPr/>
        </p:nvSpPr>
        <p:spPr>
          <a:xfrm>
            <a:off x="86731" y="586431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467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CD6B0100-6510-4CC2-ADCB-8353ADE845A7}"/>
              </a:ext>
            </a:extLst>
          </p:cNvPr>
          <p:cNvSpPr txBox="1"/>
          <p:nvPr/>
        </p:nvSpPr>
        <p:spPr>
          <a:xfrm>
            <a:off x="1952473" y="585921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200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AD837888-B01E-4987-969D-E9D66C6192C1}"/>
              </a:ext>
            </a:extLst>
          </p:cNvPr>
          <p:cNvSpPr txBox="1"/>
          <p:nvPr/>
        </p:nvSpPr>
        <p:spPr>
          <a:xfrm>
            <a:off x="1582188" y="58707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416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BF51C74-3D21-4E1B-A0B5-BEDE609BFBBA}"/>
              </a:ext>
            </a:extLst>
          </p:cNvPr>
          <p:cNvSpPr txBox="1"/>
          <p:nvPr/>
        </p:nvSpPr>
        <p:spPr>
          <a:xfrm>
            <a:off x="2392103" y="586659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89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CD5C16DB-89C3-4C3F-BC92-8F470C7142F2}"/>
              </a:ext>
            </a:extLst>
          </p:cNvPr>
          <p:cNvSpPr txBox="1"/>
          <p:nvPr/>
        </p:nvSpPr>
        <p:spPr>
          <a:xfrm>
            <a:off x="2724271" y="586659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100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3B0BC18F-9725-4646-84C9-18F1F01DDEC4}"/>
              </a:ext>
            </a:extLst>
          </p:cNvPr>
          <p:cNvSpPr txBox="1"/>
          <p:nvPr/>
        </p:nvSpPr>
        <p:spPr>
          <a:xfrm>
            <a:off x="3144605" y="586659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12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D8E786EA-B106-4851-8F46-EFCA0962B9E8}"/>
              </a:ext>
            </a:extLst>
          </p:cNvPr>
          <p:cNvSpPr txBox="1"/>
          <p:nvPr/>
        </p:nvSpPr>
        <p:spPr>
          <a:xfrm>
            <a:off x="3447882" y="5859218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538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EDAEED8-AD0C-45DD-9BFD-B92D9871785D}"/>
              </a:ext>
            </a:extLst>
          </p:cNvPr>
          <p:cNvSpPr txBox="1"/>
          <p:nvPr/>
        </p:nvSpPr>
        <p:spPr>
          <a:xfrm>
            <a:off x="3819440" y="5870759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630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9CC3697F-1F35-4DBE-97CA-962D59206B4D}"/>
              </a:ext>
            </a:extLst>
          </p:cNvPr>
          <p:cNvSpPr txBox="1"/>
          <p:nvPr/>
        </p:nvSpPr>
        <p:spPr>
          <a:xfrm>
            <a:off x="6838863" y="5877861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199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2DAE1FE4-C9BF-4BA7-8F4E-BF3A408F130D}"/>
              </a:ext>
            </a:extLst>
          </p:cNvPr>
          <p:cNvSpPr txBox="1"/>
          <p:nvPr/>
        </p:nvSpPr>
        <p:spPr>
          <a:xfrm>
            <a:off x="7197852" y="5870470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231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77F55A00-D30E-4646-B678-3A5B43CF992A}"/>
              </a:ext>
            </a:extLst>
          </p:cNvPr>
          <p:cNvSpPr txBox="1"/>
          <p:nvPr/>
        </p:nvSpPr>
        <p:spPr>
          <a:xfrm>
            <a:off x="4218955" y="5860091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156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BF4CC8F-6D5C-4D89-A85C-A53CF191834B}"/>
              </a:ext>
            </a:extLst>
          </p:cNvPr>
          <p:cNvSpPr txBox="1"/>
          <p:nvPr/>
        </p:nvSpPr>
        <p:spPr>
          <a:xfrm>
            <a:off x="5676868" y="5870086"/>
            <a:ext cx="510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240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3E356C3A-6DD5-41E5-9117-FA531139E6D8}"/>
              </a:ext>
            </a:extLst>
          </p:cNvPr>
          <p:cNvSpPr txBox="1"/>
          <p:nvPr/>
        </p:nvSpPr>
        <p:spPr>
          <a:xfrm>
            <a:off x="6115152" y="5870759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86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0314919D-1D6E-4C30-941F-39E1FD3E9A02}"/>
              </a:ext>
            </a:extLst>
          </p:cNvPr>
          <p:cNvSpPr txBox="1"/>
          <p:nvPr/>
        </p:nvSpPr>
        <p:spPr>
          <a:xfrm>
            <a:off x="6443268" y="5864463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201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6C43978F-516C-4955-9B2C-B99A1CD06A61}"/>
              </a:ext>
            </a:extLst>
          </p:cNvPr>
          <p:cNvSpPr txBox="1"/>
          <p:nvPr/>
        </p:nvSpPr>
        <p:spPr>
          <a:xfrm>
            <a:off x="4590549" y="5870759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571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E1E4BD70-18C1-4647-8125-D562FE2204F9}"/>
              </a:ext>
            </a:extLst>
          </p:cNvPr>
          <p:cNvSpPr txBox="1"/>
          <p:nvPr/>
        </p:nvSpPr>
        <p:spPr>
          <a:xfrm>
            <a:off x="4944926" y="5859218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739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F9E61649-C0ED-4263-86F8-0610F8BDA671}"/>
              </a:ext>
            </a:extLst>
          </p:cNvPr>
          <p:cNvSpPr txBox="1"/>
          <p:nvPr/>
        </p:nvSpPr>
        <p:spPr>
          <a:xfrm>
            <a:off x="5322701" y="5859218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300</a:t>
            </a:r>
          </a:p>
        </p:txBody>
      </p:sp>
      <p:sp>
        <p:nvSpPr>
          <p:cNvPr id="157" name="Desna puščica 156"/>
          <p:cNvSpPr/>
          <p:nvPr/>
        </p:nvSpPr>
        <p:spPr>
          <a:xfrm rot="3499182">
            <a:off x="3021750" y="3073215"/>
            <a:ext cx="797690" cy="4233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866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59259E-6 L 0.13763 0.7717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3858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3.33333E-6 L 0.13841 0.7743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14" y="3870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7037E-7 L -0.13776 -0.77153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88" y="-3858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222E-6 L -0.13607 -0.77361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10" y="-3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776 -0.77153 L 0.10495 -0.6162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35" y="775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607 -0.77362 L 0.10547 -0.6173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18" y="7755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48148E-6 L -0.24258 -0.15718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35" y="-787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-0.24415 -0.15625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22" y="-7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495 -0.6162 L -0.01536 -0.46481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16" y="7569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547 -0.61736 L -0.01511 -0.46597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29" y="7569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2.59259E-6 L 0.1207 -0.15139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29" y="-7569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0 L 0.12044 -0.15023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7" y="-7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36 -0.46481 L -0.07877 -0.30787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7847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1 -0.46597 L -0.07813 -0.31042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20" y="7662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4.44444E-6 L 0.06302 -0.15578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1" y="-780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4.44444E-6 L 0.0625 -0.1544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1" y="-7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77 -0.30787 L -0.04453 -0.15625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6" y="756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13 -0.31042 L -0.04414 -0.15533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3" y="7755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7.40741E-7 L -0.03411 -0.15232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6" y="-7616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7.40741E-7 L -0.0332 -0.15255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9" y="-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453 -0.15625 L -0.03073 0.00046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0" y="7824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414 -0.15533 L -0.02891 -0.0007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5" y="7731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01419 -0.15602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6" y="-7801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3.7037E-7 L -0.01536 -0.15486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1" y="-7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xit" presetSubtype="0" fill="hold" grpId="4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1" presetClass="entr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" presetClass="exit" presetSubtype="0" fill="hold" grpId="5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4.44444E-6 L 0.29258 0.30833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09" y="15417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4.07407E-6 L 0.2918 0.30996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74" y="15417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73 0.00046 L -0.32317 -0.30718 " pathEditMode="relative" rAng="0" ptsTypes="AA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22" y="-15394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42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91 -0.0007 L -0.32266 -0.3088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22" y="-1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317 -0.30718 L -0.29245 -0.15602 " pathEditMode="relative" rAng="0" ptsTypes="AA">
                                      <p:cBhvr>
                                        <p:cTn id="1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6" y="7546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42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266 -0.3088 L -0.2918 -0.15672 " pathEditMode="relative" rAng="0" ptsTypes="AA">
                                      <p:cBhvr>
                                        <p:cTn id="113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6" y="7593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7.40741E-7 L -0.03046 -0.15232 " pathEditMode="relative" rAng="0" ptsTypes="AA">
                                      <p:cBhvr>
                                        <p:cTn id="1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3" y="-7616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1.85185E-6 L -0.03086 -0.15116 " pathEditMode="relative" rAng="0" ptsTypes="AA">
                                      <p:cBhvr>
                                        <p:cTn id="117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" y="-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245 -0.15602 L -0.30664 -0.00139 " pathEditMode="relative" rAng="0" ptsTypes="AA">
                                      <p:cBhvr>
                                        <p:cTn id="1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6" y="7731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42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18 -0.15672 L -0.30625 -0.0007 " pathEditMode="relative" rAng="0" ptsTypes="AA">
                                      <p:cBhvr>
                                        <p:cTn id="123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9" y="7801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33333E-6 L 0.01393 -0.15532 " pathEditMode="relative" rAng="0" ptsTypes="AA">
                                      <p:cBhvr>
                                        <p:cTn id="1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0" y="-7778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3.7037E-7 L 0.0138 -0.15486 " pathEditMode="relative" rAng="0" ptsTypes="AA">
                                      <p:cBhvr>
                                        <p:cTn id="127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6" y="-7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1" grpId="0" animBg="1"/>
      <p:bldP spid="22" grpId="0" animBg="1"/>
      <p:bldP spid="22" grpId="1" animBg="1"/>
      <p:bldP spid="22" grpId="2" animBg="1"/>
      <p:bldP spid="22" grpId="3" animBg="1"/>
      <p:bldP spid="22" grpId="4" animBg="1"/>
      <p:bldP spid="22" grpId="5" animBg="1"/>
      <p:bldP spid="22" grpId="6" animBg="1"/>
      <p:bldP spid="22" grpId="7" animBg="1"/>
      <p:bldP spid="22" grpId="8" animBg="1"/>
      <p:bldP spid="28" grpId="0" animBg="1"/>
      <p:bldP spid="32" grpId="0" animBg="1"/>
      <p:bldP spid="41" grpId="0" animBg="1"/>
      <p:bldP spid="43" grpId="0" animBg="1"/>
      <p:bldP spid="43" grpId="1" animBg="1"/>
      <p:bldP spid="47" grpId="0" animBg="1"/>
      <p:bldP spid="47" grpId="1" animBg="1"/>
      <p:bldP spid="48" grpId="0" animBg="1"/>
      <p:bldP spid="51" grpId="0" animBg="1"/>
      <p:bldP spid="105" grpId="0"/>
      <p:bldP spid="105" grpId="1"/>
      <p:bldP spid="110" grpId="0"/>
      <p:bldP spid="112" grpId="0"/>
      <p:bldP spid="116" grpId="0"/>
      <p:bldP spid="118" grpId="0"/>
      <p:bldP spid="118" grpId="1"/>
      <p:bldP spid="124" grpId="0"/>
      <p:bldP spid="129" grpId="0"/>
      <p:bldP spid="136" grpId="0"/>
      <p:bldP spid="136" grpId="1"/>
      <p:bldP spid="136" grpId="2"/>
      <p:bldP spid="136" grpId="3"/>
      <p:bldP spid="136" grpId="4"/>
      <p:bldP spid="136" grpId="5"/>
      <p:bldP spid="136" grpId="6"/>
      <p:bldP spid="136" grpId="7"/>
      <p:bldP spid="136" grpId="8"/>
      <p:bldP spid="147" grpId="0"/>
      <p:bldP spid="149" grpId="0"/>
      <p:bldP spid="157" grpId="0" animBg="1"/>
      <p:bldP spid="157" grpId="1" animBg="1"/>
      <p:bldP spid="157" grpId="2" animBg="1"/>
      <p:bldP spid="157" grpId="3" animBg="1"/>
      <p:bldP spid="157" grpId="4" animBg="1"/>
      <p:bldP spid="157" grpId="5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b="1" dirty="0"/>
              <a:t>Časovna zahtevnost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type="body" idx="1"/>
          </p:nvPr>
        </p:nvSpPr>
        <p:spPr>
          <a:xfrm>
            <a:off x="587829" y="2183802"/>
            <a:ext cx="10918371" cy="823912"/>
          </a:xfrm>
        </p:spPr>
        <p:txBody>
          <a:bodyPr>
            <a:normAutofit/>
          </a:bodyPr>
          <a:lstStyle/>
          <a:p>
            <a:r>
              <a:rPr lang="sl-SI" dirty="0" smtClean="0"/>
              <a:t>Želimo izbrisati element iz kopice z višino h.</a:t>
            </a:r>
            <a:endParaRPr lang="sl-SI" dirty="0"/>
          </a:p>
        </p:txBody>
      </p:sp>
      <p:sp>
        <p:nvSpPr>
          <p:cNvPr id="14" name="Označba mesta besedila 10"/>
          <p:cNvSpPr>
            <a:spLocks noGrp="1"/>
          </p:cNvSpPr>
          <p:nvPr>
            <p:ph sz="half" idx="2"/>
          </p:nvPr>
        </p:nvSpPr>
        <p:spPr>
          <a:xfrm>
            <a:off x="685800" y="3132667"/>
            <a:ext cx="5311775" cy="8253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sl-SI" dirty="0" smtClean="0"/>
              <a:t>Najboljši primer: zamenjali bomo očeta in list</a:t>
            </a:r>
            <a:endParaRPr lang="sl-SI" dirty="0"/>
          </a:p>
        </p:txBody>
      </p:sp>
      <p:sp>
        <p:nvSpPr>
          <p:cNvPr id="12" name="Označba mesta vsebine 11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82538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sl-SI" dirty="0" smtClean="0"/>
              <a:t>Najslabši primer: imeli bomo h menjav</a:t>
            </a:r>
            <a:endParaRPr lang="sl-SI" dirty="0"/>
          </a:p>
        </p:txBody>
      </p:sp>
      <p:sp>
        <p:nvSpPr>
          <p:cNvPr id="15" name="Puščica dol 14"/>
          <p:cNvSpPr/>
          <p:nvPr/>
        </p:nvSpPr>
        <p:spPr>
          <a:xfrm>
            <a:off x="2653283" y="3632985"/>
            <a:ext cx="484632" cy="978408"/>
          </a:xfrm>
          <a:prstGeom prst="downArrow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uščica dol 15"/>
          <p:cNvSpPr/>
          <p:nvPr/>
        </p:nvSpPr>
        <p:spPr>
          <a:xfrm>
            <a:off x="8138158" y="3593796"/>
            <a:ext cx="484632" cy="978408"/>
          </a:xfrm>
          <a:prstGeom prst="downArrow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Pravokotnik 16"/>
          <p:cNvSpPr/>
          <p:nvPr/>
        </p:nvSpPr>
        <p:spPr>
          <a:xfrm>
            <a:off x="2177141" y="4721774"/>
            <a:ext cx="1436915" cy="627017"/>
          </a:xfrm>
          <a:prstGeom prst="rect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O(1)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19" name="Pravokotnik 18"/>
          <p:cNvSpPr/>
          <p:nvPr/>
        </p:nvSpPr>
        <p:spPr>
          <a:xfrm>
            <a:off x="7662016" y="4719825"/>
            <a:ext cx="1436915" cy="627017"/>
          </a:xfrm>
          <a:prstGeom prst="rect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O(h)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20" name="PoljeZBesedilom 19"/>
          <p:cNvSpPr txBox="1"/>
          <p:nvPr/>
        </p:nvSpPr>
        <p:spPr>
          <a:xfrm>
            <a:off x="587830" y="5930537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Za binarno drevo velja: h = log(n)</a:t>
            </a:r>
          </a:p>
          <a:p>
            <a:r>
              <a:rPr lang="sl-SI" dirty="0"/>
              <a:t>n</a:t>
            </a:r>
            <a:r>
              <a:rPr lang="sl-SI" dirty="0" smtClean="0"/>
              <a:t> = število vozlišč</a:t>
            </a:r>
            <a:endParaRPr lang="sl-SI" dirty="0"/>
          </a:p>
        </p:txBody>
      </p:sp>
      <p:sp>
        <p:nvSpPr>
          <p:cNvPr id="21" name="Desna puščica 20"/>
          <p:cNvSpPr/>
          <p:nvPr/>
        </p:nvSpPr>
        <p:spPr>
          <a:xfrm>
            <a:off x="5012636" y="6011386"/>
            <a:ext cx="978408" cy="484632"/>
          </a:xfrm>
          <a:prstGeom prst="rightArrow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2" name="PoljeZBesedilom 21"/>
          <p:cNvSpPr txBox="1"/>
          <p:nvPr/>
        </p:nvSpPr>
        <p:spPr>
          <a:xfrm>
            <a:off x="6910252" y="5884078"/>
            <a:ext cx="5042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 smtClean="0"/>
              <a:t>O(log n)</a:t>
            </a:r>
            <a:endParaRPr lang="sl-SI" sz="3600" b="1" dirty="0"/>
          </a:p>
        </p:txBody>
      </p:sp>
    </p:spTree>
    <p:extLst>
      <p:ext uri="{BB962C8B-B14F-4D97-AF65-F5344CB8AC3E}">
        <p14:creationId xmlns:p14="http://schemas.microsoft.com/office/powerpoint/2010/main" val="35071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  <p:bldP spid="17" grpId="0" animBg="1"/>
      <p:bldP spid="19" grpId="0" animBg="1"/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Spreminjanje vrednosti vozlišč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b="1" dirty="0" smtClean="0"/>
              <a:t>Imamo tri primere: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1.) </a:t>
            </a:r>
            <a:r>
              <a:rPr lang="sl-SI" u="sng" dirty="0" smtClean="0"/>
              <a:t>Vrednost je povečana</a:t>
            </a:r>
            <a:r>
              <a:rPr lang="sl-SI" dirty="0" smtClean="0"/>
              <a:t>: primerjamo s staršem, če je vrednost večja 	zamenjamo in postopek ponavljamo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	2.) </a:t>
            </a:r>
            <a:r>
              <a:rPr lang="sl-SI" u="sng" dirty="0" smtClean="0"/>
              <a:t>Vrednost je zmanjšana</a:t>
            </a:r>
            <a:r>
              <a:rPr lang="sl-SI" dirty="0" smtClean="0"/>
              <a:t>: primerjamo s sinovoma, če je kateri od sinov 	ali oba večja, ga zamenjamo z večjim od njiju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	3.) </a:t>
            </a:r>
            <a:r>
              <a:rPr lang="sl-SI" u="sng" dirty="0" smtClean="0"/>
              <a:t>Vrednost ostane nespremenjena</a:t>
            </a:r>
            <a:r>
              <a:rPr lang="sl-SI" dirty="0" smtClean="0"/>
              <a:t>: se nič ne zgodi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4827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Flowchart: Connector 318">
            <a:extLst>
              <a:ext uri="{FF2B5EF4-FFF2-40B4-BE49-F238E27FC236}">
                <a16:creationId xmlns:a16="http://schemas.microsoft.com/office/drawing/2014/main" id="{23313DE7-12E2-46A0-84DB-8C1431313BFA}"/>
              </a:ext>
            </a:extLst>
          </p:cNvPr>
          <p:cNvSpPr/>
          <p:nvPr/>
        </p:nvSpPr>
        <p:spPr>
          <a:xfrm>
            <a:off x="138112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0" name="Flowchart: Connector 319">
            <a:extLst>
              <a:ext uri="{FF2B5EF4-FFF2-40B4-BE49-F238E27FC236}">
                <a16:creationId xmlns:a16="http://schemas.microsoft.com/office/drawing/2014/main" id="{48177108-F285-43A1-B896-57EB0003D8DB}"/>
              </a:ext>
            </a:extLst>
          </p:cNvPr>
          <p:cNvSpPr/>
          <p:nvPr/>
        </p:nvSpPr>
        <p:spPr>
          <a:xfrm>
            <a:off x="511378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1" name="Flowchart: Connector 320">
            <a:extLst>
              <a:ext uri="{FF2B5EF4-FFF2-40B4-BE49-F238E27FC236}">
                <a16:creationId xmlns:a16="http://schemas.microsoft.com/office/drawing/2014/main" id="{9E7F2107-E21D-4639-AE6C-ED8DD253364F}"/>
              </a:ext>
            </a:extLst>
          </p:cNvPr>
          <p:cNvSpPr/>
          <p:nvPr/>
        </p:nvSpPr>
        <p:spPr>
          <a:xfrm>
            <a:off x="881437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2" name="Flowchart: Connector 321">
            <a:extLst>
              <a:ext uri="{FF2B5EF4-FFF2-40B4-BE49-F238E27FC236}">
                <a16:creationId xmlns:a16="http://schemas.microsoft.com/office/drawing/2014/main" id="{ACE09BBE-CB4A-425D-8C7C-31D3E65354A0}"/>
              </a:ext>
            </a:extLst>
          </p:cNvPr>
          <p:cNvSpPr/>
          <p:nvPr/>
        </p:nvSpPr>
        <p:spPr>
          <a:xfrm>
            <a:off x="1258471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3" name="Flowchart: Connector 322">
            <a:extLst>
              <a:ext uri="{FF2B5EF4-FFF2-40B4-BE49-F238E27FC236}">
                <a16:creationId xmlns:a16="http://schemas.microsoft.com/office/drawing/2014/main" id="{03AA04BA-B154-4AE3-8D10-9C852DEE1CBC}"/>
              </a:ext>
            </a:extLst>
          </p:cNvPr>
          <p:cNvSpPr/>
          <p:nvPr/>
        </p:nvSpPr>
        <p:spPr>
          <a:xfrm>
            <a:off x="1624780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4" name="Flowchart: Connector 323">
            <a:extLst>
              <a:ext uri="{FF2B5EF4-FFF2-40B4-BE49-F238E27FC236}">
                <a16:creationId xmlns:a16="http://schemas.microsoft.com/office/drawing/2014/main" id="{28E17C10-01BD-42D8-8055-6A2667AC3C6D}"/>
              </a:ext>
            </a:extLst>
          </p:cNvPr>
          <p:cNvSpPr/>
          <p:nvPr/>
        </p:nvSpPr>
        <p:spPr>
          <a:xfrm>
            <a:off x="2005780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5" name="Flowchart: Connector 324">
            <a:extLst>
              <a:ext uri="{FF2B5EF4-FFF2-40B4-BE49-F238E27FC236}">
                <a16:creationId xmlns:a16="http://schemas.microsoft.com/office/drawing/2014/main" id="{F8DA6945-E65F-41E8-97CC-981D881D4E20}"/>
              </a:ext>
            </a:extLst>
          </p:cNvPr>
          <p:cNvSpPr/>
          <p:nvPr/>
        </p:nvSpPr>
        <p:spPr>
          <a:xfrm>
            <a:off x="2379982" y="588105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6" name="Flowchart: Connector 325">
            <a:extLst>
              <a:ext uri="{FF2B5EF4-FFF2-40B4-BE49-F238E27FC236}">
                <a16:creationId xmlns:a16="http://schemas.microsoft.com/office/drawing/2014/main" id="{F09DAF29-EB98-442C-ABC9-63D852228F1B}"/>
              </a:ext>
            </a:extLst>
          </p:cNvPr>
          <p:cNvSpPr/>
          <p:nvPr/>
        </p:nvSpPr>
        <p:spPr>
          <a:xfrm>
            <a:off x="2749105" y="5882995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7" name="Flowchart: Connector 326">
            <a:extLst>
              <a:ext uri="{FF2B5EF4-FFF2-40B4-BE49-F238E27FC236}">
                <a16:creationId xmlns:a16="http://schemas.microsoft.com/office/drawing/2014/main" id="{DE9F7CAB-629D-487E-941B-A6EE2E9A414A}"/>
              </a:ext>
            </a:extLst>
          </p:cNvPr>
          <p:cNvSpPr/>
          <p:nvPr/>
        </p:nvSpPr>
        <p:spPr>
          <a:xfrm>
            <a:off x="3120101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8" name="Flowchart: Connector 327">
            <a:extLst>
              <a:ext uri="{FF2B5EF4-FFF2-40B4-BE49-F238E27FC236}">
                <a16:creationId xmlns:a16="http://schemas.microsoft.com/office/drawing/2014/main" id="{E8BDCBB6-62A2-4429-B858-2DE2C98E6B1F}"/>
              </a:ext>
            </a:extLst>
          </p:cNvPr>
          <p:cNvSpPr/>
          <p:nvPr/>
        </p:nvSpPr>
        <p:spPr>
          <a:xfrm>
            <a:off x="3496198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9" name="Flowchart: Connector 328">
            <a:extLst>
              <a:ext uri="{FF2B5EF4-FFF2-40B4-BE49-F238E27FC236}">
                <a16:creationId xmlns:a16="http://schemas.microsoft.com/office/drawing/2014/main" id="{969360FC-FCD2-4BE7-A809-D284F72BC5FE}"/>
              </a:ext>
            </a:extLst>
          </p:cNvPr>
          <p:cNvSpPr/>
          <p:nvPr/>
        </p:nvSpPr>
        <p:spPr>
          <a:xfrm>
            <a:off x="3866650" y="5879483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0" name="Flowchart: Connector 329">
            <a:extLst>
              <a:ext uri="{FF2B5EF4-FFF2-40B4-BE49-F238E27FC236}">
                <a16:creationId xmlns:a16="http://schemas.microsoft.com/office/drawing/2014/main" id="{2D61176C-B56A-43DF-806B-2D0C4D919D3F}"/>
              </a:ext>
            </a:extLst>
          </p:cNvPr>
          <p:cNvSpPr/>
          <p:nvPr/>
        </p:nvSpPr>
        <p:spPr>
          <a:xfrm>
            <a:off x="4242747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1" name="Flowchart: Connector 330">
            <a:extLst>
              <a:ext uri="{FF2B5EF4-FFF2-40B4-BE49-F238E27FC236}">
                <a16:creationId xmlns:a16="http://schemas.microsoft.com/office/drawing/2014/main" id="{EE44AB64-5798-433F-8EBA-DB011EF57E33}"/>
              </a:ext>
            </a:extLst>
          </p:cNvPr>
          <p:cNvSpPr/>
          <p:nvPr/>
        </p:nvSpPr>
        <p:spPr>
          <a:xfrm>
            <a:off x="4621852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2" name="Flowchart: Connector 331">
            <a:extLst>
              <a:ext uri="{FF2B5EF4-FFF2-40B4-BE49-F238E27FC236}">
                <a16:creationId xmlns:a16="http://schemas.microsoft.com/office/drawing/2014/main" id="{B6050389-C9A7-4F4B-84EE-DC07B934A945}"/>
              </a:ext>
            </a:extLst>
          </p:cNvPr>
          <p:cNvSpPr/>
          <p:nvPr/>
        </p:nvSpPr>
        <p:spPr>
          <a:xfrm>
            <a:off x="4987692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3" name="Flowchart: Connector 332">
            <a:extLst>
              <a:ext uri="{FF2B5EF4-FFF2-40B4-BE49-F238E27FC236}">
                <a16:creationId xmlns:a16="http://schemas.microsoft.com/office/drawing/2014/main" id="{9CA05A8C-5189-4B0B-A588-8786CF9287B7}"/>
              </a:ext>
            </a:extLst>
          </p:cNvPr>
          <p:cNvSpPr/>
          <p:nvPr/>
        </p:nvSpPr>
        <p:spPr>
          <a:xfrm>
            <a:off x="5360098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4" name="Flowchart: Connector 333">
            <a:extLst>
              <a:ext uri="{FF2B5EF4-FFF2-40B4-BE49-F238E27FC236}">
                <a16:creationId xmlns:a16="http://schemas.microsoft.com/office/drawing/2014/main" id="{F3F44D09-FB70-4F1C-A350-724E28AF5017}"/>
              </a:ext>
            </a:extLst>
          </p:cNvPr>
          <p:cNvSpPr/>
          <p:nvPr/>
        </p:nvSpPr>
        <p:spPr>
          <a:xfrm>
            <a:off x="5738154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5" name="Flowchart: Connector 334">
            <a:extLst>
              <a:ext uri="{FF2B5EF4-FFF2-40B4-BE49-F238E27FC236}">
                <a16:creationId xmlns:a16="http://schemas.microsoft.com/office/drawing/2014/main" id="{963A4CB9-7902-4FE2-B958-4E0DFAE0979B}"/>
              </a:ext>
            </a:extLst>
          </p:cNvPr>
          <p:cNvSpPr/>
          <p:nvPr/>
        </p:nvSpPr>
        <p:spPr>
          <a:xfrm>
            <a:off x="6112930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6" name="Flowchart: Connector 335">
            <a:extLst>
              <a:ext uri="{FF2B5EF4-FFF2-40B4-BE49-F238E27FC236}">
                <a16:creationId xmlns:a16="http://schemas.microsoft.com/office/drawing/2014/main" id="{453DE0FD-044A-4FF2-8497-BC4181DC6BB9}"/>
              </a:ext>
            </a:extLst>
          </p:cNvPr>
          <p:cNvSpPr/>
          <p:nvPr/>
        </p:nvSpPr>
        <p:spPr>
          <a:xfrm>
            <a:off x="6487706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7" name="Flowchart: Connector 336">
            <a:extLst>
              <a:ext uri="{FF2B5EF4-FFF2-40B4-BE49-F238E27FC236}">
                <a16:creationId xmlns:a16="http://schemas.microsoft.com/office/drawing/2014/main" id="{7FE8D29E-E8C7-44EB-A906-AADE81CA1D1D}"/>
              </a:ext>
            </a:extLst>
          </p:cNvPr>
          <p:cNvSpPr/>
          <p:nvPr/>
        </p:nvSpPr>
        <p:spPr>
          <a:xfrm>
            <a:off x="6858513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0" name="Flowchart: Connector 339">
            <a:extLst>
              <a:ext uri="{FF2B5EF4-FFF2-40B4-BE49-F238E27FC236}">
                <a16:creationId xmlns:a16="http://schemas.microsoft.com/office/drawing/2014/main" id="{11056663-30F8-460E-B890-633B11ABBDCE}"/>
              </a:ext>
            </a:extLst>
          </p:cNvPr>
          <p:cNvSpPr/>
          <p:nvPr/>
        </p:nvSpPr>
        <p:spPr>
          <a:xfrm>
            <a:off x="308371" y="482496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1" name="Flowchart: Connector 340">
            <a:extLst>
              <a:ext uri="{FF2B5EF4-FFF2-40B4-BE49-F238E27FC236}">
                <a16:creationId xmlns:a16="http://schemas.microsoft.com/office/drawing/2014/main" id="{A3F4BD1B-0947-4BC5-AA6F-3878453CC4FB}"/>
              </a:ext>
            </a:extLst>
          </p:cNvPr>
          <p:cNvSpPr/>
          <p:nvPr/>
        </p:nvSpPr>
        <p:spPr>
          <a:xfrm>
            <a:off x="1051696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2" name="Flowchart: Connector 341">
            <a:extLst>
              <a:ext uri="{FF2B5EF4-FFF2-40B4-BE49-F238E27FC236}">
                <a16:creationId xmlns:a16="http://schemas.microsoft.com/office/drawing/2014/main" id="{6A4D790C-1007-497C-BD19-FB3801BE39CC}"/>
              </a:ext>
            </a:extLst>
          </p:cNvPr>
          <p:cNvSpPr/>
          <p:nvPr/>
        </p:nvSpPr>
        <p:spPr>
          <a:xfrm>
            <a:off x="1795021" y="482496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3" name="Flowchart: Connector 342">
            <a:extLst>
              <a:ext uri="{FF2B5EF4-FFF2-40B4-BE49-F238E27FC236}">
                <a16:creationId xmlns:a16="http://schemas.microsoft.com/office/drawing/2014/main" id="{ACF3E1FF-CAD9-41DF-94C9-B6316F837898}"/>
              </a:ext>
            </a:extLst>
          </p:cNvPr>
          <p:cNvSpPr/>
          <p:nvPr/>
        </p:nvSpPr>
        <p:spPr>
          <a:xfrm>
            <a:off x="2550241" y="482496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4" name="Flowchart: Connector 343">
            <a:extLst>
              <a:ext uri="{FF2B5EF4-FFF2-40B4-BE49-F238E27FC236}">
                <a16:creationId xmlns:a16="http://schemas.microsoft.com/office/drawing/2014/main" id="{C7BE0B25-93F5-4CBE-B55A-49C1A5DECEA8}"/>
              </a:ext>
            </a:extLst>
          </p:cNvPr>
          <p:cNvSpPr/>
          <p:nvPr/>
        </p:nvSpPr>
        <p:spPr>
          <a:xfrm>
            <a:off x="3293405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5" name="Flowchart: Connector 344">
            <a:extLst>
              <a:ext uri="{FF2B5EF4-FFF2-40B4-BE49-F238E27FC236}">
                <a16:creationId xmlns:a16="http://schemas.microsoft.com/office/drawing/2014/main" id="{3A9E16B0-E43C-43B2-8007-A666B8231236}"/>
              </a:ext>
            </a:extLst>
          </p:cNvPr>
          <p:cNvSpPr/>
          <p:nvPr/>
        </p:nvSpPr>
        <p:spPr>
          <a:xfrm>
            <a:off x="403690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6" name="Flowchart: Connector 345">
            <a:extLst>
              <a:ext uri="{FF2B5EF4-FFF2-40B4-BE49-F238E27FC236}">
                <a16:creationId xmlns:a16="http://schemas.microsoft.com/office/drawing/2014/main" id="{060833AB-026C-4FB1-938F-66C7E82E0551}"/>
              </a:ext>
            </a:extLst>
          </p:cNvPr>
          <p:cNvSpPr/>
          <p:nvPr/>
        </p:nvSpPr>
        <p:spPr>
          <a:xfrm>
            <a:off x="479178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7" name="Flowchart: Connector 346">
            <a:extLst>
              <a:ext uri="{FF2B5EF4-FFF2-40B4-BE49-F238E27FC236}">
                <a16:creationId xmlns:a16="http://schemas.microsoft.com/office/drawing/2014/main" id="{C93035D5-961B-4045-A44F-2A5BDBD7CB2D}"/>
              </a:ext>
            </a:extLst>
          </p:cNvPr>
          <p:cNvSpPr/>
          <p:nvPr/>
        </p:nvSpPr>
        <p:spPr>
          <a:xfrm>
            <a:off x="554666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8" name="Flowchart: Connector 347">
            <a:extLst>
              <a:ext uri="{FF2B5EF4-FFF2-40B4-BE49-F238E27FC236}">
                <a16:creationId xmlns:a16="http://schemas.microsoft.com/office/drawing/2014/main" id="{8A8FD2A4-4A38-4044-9562-BF00E9951527}"/>
              </a:ext>
            </a:extLst>
          </p:cNvPr>
          <p:cNvSpPr/>
          <p:nvPr/>
        </p:nvSpPr>
        <p:spPr>
          <a:xfrm>
            <a:off x="628318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9" name="Flowchart: Connector 348">
            <a:extLst>
              <a:ext uri="{FF2B5EF4-FFF2-40B4-BE49-F238E27FC236}">
                <a16:creationId xmlns:a16="http://schemas.microsoft.com/office/drawing/2014/main" id="{FEDAFCAF-2E16-4BFE-AE03-B171348EF635}"/>
              </a:ext>
            </a:extLst>
          </p:cNvPr>
          <p:cNvSpPr/>
          <p:nvPr/>
        </p:nvSpPr>
        <p:spPr>
          <a:xfrm>
            <a:off x="7059693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0" name="Flowchart: Connector 349">
            <a:extLst>
              <a:ext uri="{FF2B5EF4-FFF2-40B4-BE49-F238E27FC236}">
                <a16:creationId xmlns:a16="http://schemas.microsoft.com/office/drawing/2014/main" id="{199BEA3D-EA9A-4B85-AB4A-27E20AE953E4}"/>
              </a:ext>
            </a:extLst>
          </p:cNvPr>
          <p:cNvSpPr/>
          <p:nvPr/>
        </p:nvSpPr>
        <p:spPr>
          <a:xfrm>
            <a:off x="7777933" y="4802506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1" name="Flowchart: Connector 350">
            <a:extLst>
              <a:ext uri="{FF2B5EF4-FFF2-40B4-BE49-F238E27FC236}">
                <a16:creationId xmlns:a16="http://schemas.microsoft.com/office/drawing/2014/main" id="{88E41147-B11A-401D-B66E-6020E8C392B4}"/>
              </a:ext>
            </a:extLst>
          </p:cNvPr>
          <p:cNvSpPr/>
          <p:nvPr/>
        </p:nvSpPr>
        <p:spPr>
          <a:xfrm>
            <a:off x="8542032" y="482520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2" name="Flowchart: Connector 351">
            <a:extLst>
              <a:ext uri="{FF2B5EF4-FFF2-40B4-BE49-F238E27FC236}">
                <a16:creationId xmlns:a16="http://schemas.microsoft.com/office/drawing/2014/main" id="{C68F9711-95E6-42EE-B3EF-54D1C6624B42}"/>
              </a:ext>
            </a:extLst>
          </p:cNvPr>
          <p:cNvSpPr/>
          <p:nvPr/>
        </p:nvSpPr>
        <p:spPr>
          <a:xfrm>
            <a:off x="930123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3" name="Flowchart: Connector 352">
            <a:extLst>
              <a:ext uri="{FF2B5EF4-FFF2-40B4-BE49-F238E27FC236}">
                <a16:creationId xmlns:a16="http://schemas.microsoft.com/office/drawing/2014/main" id="{A1A52980-160D-4C51-A19F-590BDFA41397}"/>
              </a:ext>
            </a:extLst>
          </p:cNvPr>
          <p:cNvSpPr/>
          <p:nvPr/>
        </p:nvSpPr>
        <p:spPr>
          <a:xfrm>
            <a:off x="10783580" y="4807425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4" name="Flowchart: Connector 353">
            <a:extLst>
              <a:ext uri="{FF2B5EF4-FFF2-40B4-BE49-F238E27FC236}">
                <a16:creationId xmlns:a16="http://schemas.microsoft.com/office/drawing/2014/main" id="{A468BD7F-9F07-4F6D-B583-93E2503A2496}"/>
              </a:ext>
            </a:extLst>
          </p:cNvPr>
          <p:cNvSpPr/>
          <p:nvPr/>
        </p:nvSpPr>
        <p:spPr>
          <a:xfrm>
            <a:off x="10051416" y="4807746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5" name="Flowchart: Connector 354">
            <a:extLst>
              <a:ext uri="{FF2B5EF4-FFF2-40B4-BE49-F238E27FC236}">
                <a16:creationId xmlns:a16="http://schemas.microsoft.com/office/drawing/2014/main" id="{C46E71A1-F0B6-42A0-A809-E99D6460459F}"/>
              </a:ext>
            </a:extLst>
          </p:cNvPr>
          <p:cNvSpPr/>
          <p:nvPr/>
        </p:nvSpPr>
        <p:spPr>
          <a:xfrm>
            <a:off x="11527066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6" name="Flowchart: Connector 355">
            <a:extLst>
              <a:ext uri="{FF2B5EF4-FFF2-40B4-BE49-F238E27FC236}">
                <a16:creationId xmlns:a16="http://schemas.microsoft.com/office/drawing/2014/main" id="{F7B9E4E5-F7F3-4A6E-B3BD-EE8E1E7EF9C0}"/>
              </a:ext>
            </a:extLst>
          </p:cNvPr>
          <p:cNvSpPr/>
          <p:nvPr/>
        </p:nvSpPr>
        <p:spPr>
          <a:xfrm>
            <a:off x="11186548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7" name="Flowchart: Connector 356">
            <a:extLst>
              <a:ext uri="{FF2B5EF4-FFF2-40B4-BE49-F238E27FC236}">
                <a16:creationId xmlns:a16="http://schemas.microsoft.com/office/drawing/2014/main" id="{B1C0C9C2-EB32-4202-ADD9-D9BFA26D785E}"/>
              </a:ext>
            </a:extLst>
          </p:cNvPr>
          <p:cNvSpPr/>
          <p:nvPr/>
        </p:nvSpPr>
        <p:spPr>
          <a:xfrm>
            <a:off x="9641757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8" name="Flowchart: Connector 357">
            <a:extLst>
              <a:ext uri="{FF2B5EF4-FFF2-40B4-BE49-F238E27FC236}">
                <a16:creationId xmlns:a16="http://schemas.microsoft.com/office/drawing/2014/main" id="{4DA61474-B659-4FC7-A4EE-0640B85A4818}"/>
              </a:ext>
            </a:extLst>
          </p:cNvPr>
          <p:cNvSpPr/>
          <p:nvPr/>
        </p:nvSpPr>
        <p:spPr>
          <a:xfrm>
            <a:off x="6644024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9" name="Flowchart: Connector 358">
            <a:extLst>
              <a:ext uri="{FF2B5EF4-FFF2-40B4-BE49-F238E27FC236}">
                <a16:creationId xmlns:a16="http://schemas.microsoft.com/office/drawing/2014/main" id="{07547AE3-EB4E-4D17-A8BD-8F2CA7A3ECF1}"/>
              </a:ext>
            </a:extLst>
          </p:cNvPr>
          <p:cNvSpPr/>
          <p:nvPr/>
        </p:nvSpPr>
        <p:spPr>
          <a:xfrm>
            <a:off x="8178730" y="375844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0" name="Flowchart: Connector 359">
            <a:extLst>
              <a:ext uri="{FF2B5EF4-FFF2-40B4-BE49-F238E27FC236}">
                <a16:creationId xmlns:a16="http://schemas.microsoft.com/office/drawing/2014/main" id="{BFA5645A-3E5B-4A1A-A7C2-061934AD2B97}"/>
              </a:ext>
            </a:extLst>
          </p:cNvPr>
          <p:cNvSpPr/>
          <p:nvPr/>
        </p:nvSpPr>
        <p:spPr>
          <a:xfrm>
            <a:off x="3664664" y="377063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1" name="Flowchart: Connector 360">
            <a:extLst>
              <a:ext uri="{FF2B5EF4-FFF2-40B4-BE49-F238E27FC236}">
                <a16:creationId xmlns:a16="http://schemas.microsoft.com/office/drawing/2014/main" id="{02D72382-89DE-4F21-893B-C302B94D9B06}"/>
              </a:ext>
            </a:extLst>
          </p:cNvPr>
          <p:cNvSpPr/>
          <p:nvPr/>
        </p:nvSpPr>
        <p:spPr>
          <a:xfrm>
            <a:off x="5157951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2" name="Flowchart: Connector 361">
            <a:extLst>
              <a:ext uri="{FF2B5EF4-FFF2-40B4-BE49-F238E27FC236}">
                <a16:creationId xmlns:a16="http://schemas.microsoft.com/office/drawing/2014/main" id="{4CD06BB1-63BA-48BF-B5BE-6CFADDCB38B8}"/>
              </a:ext>
            </a:extLst>
          </p:cNvPr>
          <p:cNvSpPr/>
          <p:nvPr/>
        </p:nvSpPr>
        <p:spPr>
          <a:xfrm>
            <a:off x="664017" y="376618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3" name="Flowchart: Connector 362">
            <a:extLst>
              <a:ext uri="{FF2B5EF4-FFF2-40B4-BE49-F238E27FC236}">
                <a16:creationId xmlns:a16="http://schemas.microsoft.com/office/drawing/2014/main" id="{CAD3BA79-F0EB-4A22-91E8-8F16964FEE19}"/>
              </a:ext>
            </a:extLst>
          </p:cNvPr>
          <p:cNvSpPr/>
          <p:nvPr/>
        </p:nvSpPr>
        <p:spPr>
          <a:xfrm>
            <a:off x="2209723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4" name="Flowchart: Connector 363">
            <a:extLst>
              <a:ext uri="{FF2B5EF4-FFF2-40B4-BE49-F238E27FC236}">
                <a16:creationId xmlns:a16="http://schemas.microsoft.com/office/drawing/2014/main" id="{D9CCB0F5-0B82-4AF7-9325-BEEFE5A95937}"/>
              </a:ext>
            </a:extLst>
          </p:cNvPr>
          <p:cNvSpPr/>
          <p:nvPr/>
        </p:nvSpPr>
        <p:spPr>
          <a:xfrm>
            <a:off x="5925739" y="58652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5" name="Flowchart: Connector 364">
            <a:extLst>
              <a:ext uri="{FF2B5EF4-FFF2-40B4-BE49-F238E27FC236}">
                <a16:creationId xmlns:a16="http://schemas.microsoft.com/office/drawing/2014/main" id="{73AEE652-CE38-4868-99D0-AF97F8405B63}"/>
              </a:ext>
            </a:extLst>
          </p:cNvPr>
          <p:cNvSpPr/>
          <p:nvPr/>
        </p:nvSpPr>
        <p:spPr>
          <a:xfrm>
            <a:off x="8882550" y="166393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6" name="Flowchart: Connector 365">
            <a:extLst>
              <a:ext uri="{FF2B5EF4-FFF2-40B4-BE49-F238E27FC236}">
                <a16:creationId xmlns:a16="http://schemas.microsoft.com/office/drawing/2014/main" id="{6C7A3BC7-964E-4BE3-A2B9-FE5AF2C82B44}"/>
              </a:ext>
            </a:extLst>
          </p:cNvPr>
          <p:cNvSpPr/>
          <p:nvPr/>
        </p:nvSpPr>
        <p:spPr>
          <a:xfrm>
            <a:off x="2902076" y="1654655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7" name="Flowchart: Connector 366">
            <a:extLst>
              <a:ext uri="{FF2B5EF4-FFF2-40B4-BE49-F238E27FC236}">
                <a16:creationId xmlns:a16="http://schemas.microsoft.com/office/drawing/2014/main" id="{49905151-E6D5-452D-88F5-DC1DCDC2EEFE}"/>
              </a:ext>
            </a:extLst>
          </p:cNvPr>
          <p:cNvSpPr/>
          <p:nvPr/>
        </p:nvSpPr>
        <p:spPr>
          <a:xfrm>
            <a:off x="10404334" y="271676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8" name="Flowchart: Connector 367">
            <a:extLst>
              <a:ext uri="{FF2B5EF4-FFF2-40B4-BE49-F238E27FC236}">
                <a16:creationId xmlns:a16="http://schemas.microsoft.com/office/drawing/2014/main" id="{D0A47D97-25E5-46C7-97FA-57CEBC23E040}"/>
              </a:ext>
            </a:extLst>
          </p:cNvPr>
          <p:cNvSpPr/>
          <p:nvPr/>
        </p:nvSpPr>
        <p:spPr>
          <a:xfrm>
            <a:off x="7412431" y="270176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9" name="Flowchart: Connector 368">
            <a:extLst>
              <a:ext uri="{FF2B5EF4-FFF2-40B4-BE49-F238E27FC236}">
                <a16:creationId xmlns:a16="http://schemas.microsoft.com/office/drawing/2014/main" id="{1A5F3848-CAB4-49E2-BCC7-F41945B829F7}"/>
              </a:ext>
            </a:extLst>
          </p:cNvPr>
          <p:cNvSpPr/>
          <p:nvPr/>
        </p:nvSpPr>
        <p:spPr>
          <a:xfrm>
            <a:off x="4419224" y="271676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0" name="Flowchart: Connector 369">
            <a:extLst>
              <a:ext uri="{FF2B5EF4-FFF2-40B4-BE49-F238E27FC236}">
                <a16:creationId xmlns:a16="http://schemas.microsoft.com/office/drawing/2014/main" id="{995E4087-8216-4AA9-A6B9-5E068AE0ABE2}"/>
              </a:ext>
            </a:extLst>
          </p:cNvPr>
          <p:cNvSpPr/>
          <p:nvPr/>
        </p:nvSpPr>
        <p:spPr>
          <a:xfrm>
            <a:off x="1426017" y="269652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71" name="Straight Arrow Connector 370">
            <a:extLst>
              <a:ext uri="{FF2B5EF4-FFF2-40B4-BE49-F238E27FC236}">
                <a16:creationId xmlns:a16="http://schemas.microsoft.com/office/drawing/2014/main" id="{6B73D1B0-577E-4DF5-8814-C14BD7A9561A}"/>
              </a:ext>
            </a:extLst>
          </p:cNvPr>
          <p:cNvCxnSpPr>
            <a:cxnSpLocks/>
            <a:stCxn id="364" idx="2"/>
            <a:endCxn id="366" idx="7"/>
          </p:cNvCxnSpPr>
          <p:nvPr/>
        </p:nvCxnSpPr>
        <p:spPr>
          <a:xfrm flipH="1">
            <a:off x="3218134" y="764752"/>
            <a:ext cx="2707605" cy="9421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Straight Arrow Connector 371">
            <a:extLst>
              <a:ext uri="{FF2B5EF4-FFF2-40B4-BE49-F238E27FC236}">
                <a16:creationId xmlns:a16="http://schemas.microsoft.com/office/drawing/2014/main" id="{749E02F6-DDC2-4398-B42E-3DC811C1702F}"/>
              </a:ext>
            </a:extLst>
          </p:cNvPr>
          <p:cNvCxnSpPr>
            <a:cxnSpLocks/>
            <a:stCxn id="364" idx="6"/>
            <a:endCxn id="365" idx="1"/>
          </p:cNvCxnSpPr>
          <p:nvPr/>
        </p:nvCxnSpPr>
        <p:spPr>
          <a:xfrm>
            <a:off x="6296024" y="764752"/>
            <a:ext cx="2640753" cy="95138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Arrow Connector 372">
            <a:extLst>
              <a:ext uri="{FF2B5EF4-FFF2-40B4-BE49-F238E27FC236}">
                <a16:creationId xmlns:a16="http://schemas.microsoft.com/office/drawing/2014/main" id="{E3618631-39C6-42A9-B5CA-413BE74916B4}"/>
              </a:ext>
            </a:extLst>
          </p:cNvPr>
          <p:cNvCxnSpPr>
            <a:cxnSpLocks/>
            <a:stCxn id="366" idx="3"/>
            <a:endCxn id="370" idx="7"/>
          </p:cNvCxnSpPr>
          <p:nvPr/>
        </p:nvCxnSpPr>
        <p:spPr>
          <a:xfrm flipH="1">
            <a:off x="1742075" y="1958901"/>
            <a:ext cx="1214228" cy="7898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Arrow Connector 373">
            <a:extLst>
              <a:ext uri="{FF2B5EF4-FFF2-40B4-BE49-F238E27FC236}">
                <a16:creationId xmlns:a16="http://schemas.microsoft.com/office/drawing/2014/main" id="{9C2AF99F-50B1-44B6-9104-21D81649E0D3}"/>
              </a:ext>
            </a:extLst>
          </p:cNvPr>
          <p:cNvCxnSpPr>
            <a:cxnSpLocks/>
            <a:stCxn id="366" idx="5"/>
            <a:endCxn id="369" idx="1"/>
          </p:cNvCxnSpPr>
          <p:nvPr/>
        </p:nvCxnSpPr>
        <p:spPr>
          <a:xfrm>
            <a:off x="3218134" y="1958901"/>
            <a:ext cx="1255317" cy="81006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Arrow Connector 374">
            <a:extLst>
              <a:ext uri="{FF2B5EF4-FFF2-40B4-BE49-F238E27FC236}">
                <a16:creationId xmlns:a16="http://schemas.microsoft.com/office/drawing/2014/main" id="{A7E74990-E22B-4A79-B102-9E2ACAAC129E}"/>
              </a:ext>
            </a:extLst>
          </p:cNvPr>
          <p:cNvCxnSpPr>
            <a:cxnSpLocks/>
            <a:stCxn id="365" idx="3"/>
            <a:endCxn id="368" idx="7"/>
          </p:cNvCxnSpPr>
          <p:nvPr/>
        </p:nvCxnSpPr>
        <p:spPr>
          <a:xfrm flipH="1">
            <a:off x="7728489" y="1968185"/>
            <a:ext cx="1208288" cy="7857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Arrow Connector 375">
            <a:extLst>
              <a:ext uri="{FF2B5EF4-FFF2-40B4-BE49-F238E27FC236}">
                <a16:creationId xmlns:a16="http://schemas.microsoft.com/office/drawing/2014/main" id="{50436FD3-5856-48D6-8932-E1329496E222}"/>
              </a:ext>
            </a:extLst>
          </p:cNvPr>
          <p:cNvCxnSpPr>
            <a:cxnSpLocks/>
            <a:stCxn id="365" idx="5"/>
            <a:endCxn id="367" idx="1"/>
          </p:cNvCxnSpPr>
          <p:nvPr/>
        </p:nvCxnSpPr>
        <p:spPr>
          <a:xfrm>
            <a:off x="9198608" y="1968185"/>
            <a:ext cx="1259953" cy="8007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Arrow Connector 376">
            <a:extLst>
              <a:ext uri="{FF2B5EF4-FFF2-40B4-BE49-F238E27FC236}">
                <a16:creationId xmlns:a16="http://schemas.microsoft.com/office/drawing/2014/main" id="{24E13948-9BBF-461B-9016-4EB2C1292163}"/>
              </a:ext>
            </a:extLst>
          </p:cNvPr>
          <p:cNvCxnSpPr>
            <a:cxnSpLocks/>
            <a:stCxn id="370" idx="3"/>
            <a:endCxn id="362" idx="0"/>
          </p:cNvCxnSpPr>
          <p:nvPr/>
        </p:nvCxnSpPr>
        <p:spPr>
          <a:xfrm flipH="1">
            <a:off x="849160" y="3000773"/>
            <a:ext cx="631084" cy="76541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Arrow Connector 377">
            <a:extLst>
              <a:ext uri="{FF2B5EF4-FFF2-40B4-BE49-F238E27FC236}">
                <a16:creationId xmlns:a16="http://schemas.microsoft.com/office/drawing/2014/main" id="{5C3DCDAB-AAF0-4A63-8265-36510B409F53}"/>
              </a:ext>
            </a:extLst>
          </p:cNvPr>
          <p:cNvCxnSpPr>
            <a:cxnSpLocks/>
            <a:stCxn id="362" idx="4"/>
            <a:endCxn id="340" idx="0"/>
          </p:cNvCxnSpPr>
          <p:nvPr/>
        </p:nvCxnSpPr>
        <p:spPr>
          <a:xfrm flipH="1">
            <a:off x="493514" y="4122634"/>
            <a:ext cx="355646" cy="70233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Straight Arrow Connector 378">
            <a:extLst>
              <a:ext uri="{FF2B5EF4-FFF2-40B4-BE49-F238E27FC236}">
                <a16:creationId xmlns:a16="http://schemas.microsoft.com/office/drawing/2014/main" id="{6A07AFE6-5C69-4DE9-B818-30DD08C63E66}"/>
              </a:ext>
            </a:extLst>
          </p:cNvPr>
          <p:cNvCxnSpPr>
            <a:cxnSpLocks/>
            <a:stCxn id="362" idx="4"/>
            <a:endCxn id="341" idx="0"/>
          </p:cNvCxnSpPr>
          <p:nvPr/>
        </p:nvCxnSpPr>
        <p:spPr>
          <a:xfrm>
            <a:off x="849160" y="4122634"/>
            <a:ext cx="387679" cy="69304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Arrow Connector 379">
            <a:extLst>
              <a:ext uri="{FF2B5EF4-FFF2-40B4-BE49-F238E27FC236}">
                <a16:creationId xmlns:a16="http://schemas.microsoft.com/office/drawing/2014/main" id="{9F84DF12-0F61-40F3-8468-C5FA252FD33E}"/>
              </a:ext>
            </a:extLst>
          </p:cNvPr>
          <p:cNvCxnSpPr>
            <a:cxnSpLocks/>
            <a:stCxn id="370" idx="5"/>
            <a:endCxn id="363" idx="0"/>
          </p:cNvCxnSpPr>
          <p:nvPr/>
        </p:nvCxnSpPr>
        <p:spPr>
          <a:xfrm>
            <a:off x="1742075" y="3000773"/>
            <a:ext cx="652791" cy="7688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Arrow Connector 380">
            <a:extLst>
              <a:ext uri="{FF2B5EF4-FFF2-40B4-BE49-F238E27FC236}">
                <a16:creationId xmlns:a16="http://schemas.microsoft.com/office/drawing/2014/main" id="{3AAD6C67-2082-4C25-BB43-3642E6E90A48}"/>
              </a:ext>
            </a:extLst>
          </p:cNvPr>
          <p:cNvCxnSpPr>
            <a:cxnSpLocks/>
            <a:stCxn id="363" idx="5"/>
            <a:endCxn id="343" idx="0"/>
          </p:cNvCxnSpPr>
          <p:nvPr/>
        </p:nvCxnSpPr>
        <p:spPr>
          <a:xfrm>
            <a:off x="2525781" y="4073845"/>
            <a:ext cx="209603" cy="7511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Straight Arrow Connector 381">
            <a:extLst>
              <a:ext uri="{FF2B5EF4-FFF2-40B4-BE49-F238E27FC236}">
                <a16:creationId xmlns:a16="http://schemas.microsoft.com/office/drawing/2014/main" id="{35FDFA42-3D9D-4877-AEC3-74A1A2346D48}"/>
              </a:ext>
            </a:extLst>
          </p:cNvPr>
          <p:cNvCxnSpPr>
            <a:cxnSpLocks/>
            <a:stCxn id="363" idx="3"/>
            <a:endCxn id="342" idx="0"/>
          </p:cNvCxnSpPr>
          <p:nvPr/>
        </p:nvCxnSpPr>
        <p:spPr>
          <a:xfrm flipH="1">
            <a:off x="1980164" y="4073845"/>
            <a:ext cx="283786" cy="7511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Arrow Connector 382">
            <a:extLst>
              <a:ext uri="{FF2B5EF4-FFF2-40B4-BE49-F238E27FC236}">
                <a16:creationId xmlns:a16="http://schemas.microsoft.com/office/drawing/2014/main" id="{0B9D24AF-8F5D-4AB5-AE3A-F68DE049C78C}"/>
              </a:ext>
            </a:extLst>
          </p:cNvPr>
          <p:cNvCxnSpPr>
            <a:cxnSpLocks/>
            <a:stCxn id="360" idx="5"/>
            <a:endCxn id="345" idx="0"/>
          </p:cNvCxnSpPr>
          <p:nvPr/>
        </p:nvCxnSpPr>
        <p:spPr>
          <a:xfrm>
            <a:off x="3980722" y="4074878"/>
            <a:ext cx="241330" cy="7408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Arrow Connector 383">
            <a:extLst>
              <a:ext uri="{FF2B5EF4-FFF2-40B4-BE49-F238E27FC236}">
                <a16:creationId xmlns:a16="http://schemas.microsoft.com/office/drawing/2014/main" id="{C8ACB306-1A00-4FC0-95BC-F84F5F279335}"/>
              </a:ext>
            </a:extLst>
          </p:cNvPr>
          <p:cNvCxnSpPr>
            <a:cxnSpLocks/>
            <a:stCxn id="360" idx="3"/>
            <a:endCxn id="344" idx="0"/>
          </p:cNvCxnSpPr>
          <p:nvPr/>
        </p:nvCxnSpPr>
        <p:spPr>
          <a:xfrm flipH="1">
            <a:off x="3478548" y="4074878"/>
            <a:ext cx="240343" cy="7408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Arrow Connector 384">
            <a:extLst>
              <a:ext uri="{FF2B5EF4-FFF2-40B4-BE49-F238E27FC236}">
                <a16:creationId xmlns:a16="http://schemas.microsoft.com/office/drawing/2014/main" id="{0F48D735-9A66-4A45-9AB1-686C648E03F6}"/>
              </a:ext>
            </a:extLst>
          </p:cNvPr>
          <p:cNvCxnSpPr>
            <a:cxnSpLocks/>
            <a:stCxn id="361" idx="3"/>
            <a:endCxn id="346" idx="0"/>
          </p:cNvCxnSpPr>
          <p:nvPr/>
        </p:nvCxnSpPr>
        <p:spPr>
          <a:xfrm flipH="1">
            <a:off x="4976932" y="4073845"/>
            <a:ext cx="235246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Arrow Connector 385">
            <a:extLst>
              <a:ext uri="{FF2B5EF4-FFF2-40B4-BE49-F238E27FC236}">
                <a16:creationId xmlns:a16="http://schemas.microsoft.com/office/drawing/2014/main" id="{86142652-09B2-4247-9952-3BFB0973F29C}"/>
              </a:ext>
            </a:extLst>
          </p:cNvPr>
          <p:cNvCxnSpPr>
            <a:cxnSpLocks/>
            <a:stCxn id="361" idx="5"/>
            <a:endCxn id="347" idx="0"/>
          </p:cNvCxnSpPr>
          <p:nvPr/>
        </p:nvCxnSpPr>
        <p:spPr>
          <a:xfrm>
            <a:off x="5474009" y="4073845"/>
            <a:ext cx="257803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Straight Arrow Connector 386">
            <a:extLst>
              <a:ext uri="{FF2B5EF4-FFF2-40B4-BE49-F238E27FC236}">
                <a16:creationId xmlns:a16="http://schemas.microsoft.com/office/drawing/2014/main" id="{E374D826-54FB-4318-9EAC-6E0CA2EED572}"/>
              </a:ext>
            </a:extLst>
          </p:cNvPr>
          <p:cNvCxnSpPr>
            <a:cxnSpLocks/>
            <a:stCxn id="358" idx="3"/>
            <a:endCxn id="348" idx="0"/>
          </p:cNvCxnSpPr>
          <p:nvPr/>
        </p:nvCxnSpPr>
        <p:spPr>
          <a:xfrm flipH="1">
            <a:off x="6468332" y="4073845"/>
            <a:ext cx="229919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Arrow Connector 387">
            <a:extLst>
              <a:ext uri="{FF2B5EF4-FFF2-40B4-BE49-F238E27FC236}">
                <a16:creationId xmlns:a16="http://schemas.microsoft.com/office/drawing/2014/main" id="{F69B3297-84EC-4A2F-98C6-C5F1602A6536}"/>
              </a:ext>
            </a:extLst>
          </p:cNvPr>
          <p:cNvCxnSpPr>
            <a:cxnSpLocks/>
            <a:stCxn id="358" idx="5"/>
            <a:endCxn id="349" idx="0"/>
          </p:cNvCxnSpPr>
          <p:nvPr/>
        </p:nvCxnSpPr>
        <p:spPr>
          <a:xfrm>
            <a:off x="6960082" y="4073845"/>
            <a:ext cx="284754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Arrow Connector 388">
            <a:extLst>
              <a:ext uri="{FF2B5EF4-FFF2-40B4-BE49-F238E27FC236}">
                <a16:creationId xmlns:a16="http://schemas.microsoft.com/office/drawing/2014/main" id="{7A7E7097-97A2-4F26-92D0-BC6A02D7AB4F}"/>
              </a:ext>
            </a:extLst>
          </p:cNvPr>
          <p:cNvCxnSpPr>
            <a:cxnSpLocks/>
            <a:stCxn id="369" idx="3"/>
            <a:endCxn id="360" idx="0"/>
          </p:cNvCxnSpPr>
          <p:nvPr/>
        </p:nvCxnSpPr>
        <p:spPr>
          <a:xfrm flipH="1">
            <a:off x="3849807" y="3021015"/>
            <a:ext cx="623644" cy="74961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Straight Arrow Connector 389">
            <a:extLst>
              <a:ext uri="{FF2B5EF4-FFF2-40B4-BE49-F238E27FC236}">
                <a16:creationId xmlns:a16="http://schemas.microsoft.com/office/drawing/2014/main" id="{3EA8B950-1059-4D8C-8CE6-578B2D54A92E}"/>
              </a:ext>
            </a:extLst>
          </p:cNvPr>
          <p:cNvCxnSpPr>
            <a:cxnSpLocks/>
            <a:stCxn id="369" idx="5"/>
            <a:endCxn id="361" idx="0"/>
          </p:cNvCxnSpPr>
          <p:nvPr/>
        </p:nvCxnSpPr>
        <p:spPr>
          <a:xfrm>
            <a:off x="4735282" y="3021015"/>
            <a:ext cx="607812" cy="748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Straight Arrow Connector 390">
            <a:extLst>
              <a:ext uri="{FF2B5EF4-FFF2-40B4-BE49-F238E27FC236}">
                <a16:creationId xmlns:a16="http://schemas.microsoft.com/office/drawing/2014/main" id="{C92BF9B5-F123-45A2-B6CE-997978A7A215}"/>
              </a:ext>
            </a:extLst>
          </p:cNvPr>
          <p:cNvCxnSpPr>
            <a:cxnSpLocks/>
            <a:stCxn id="367" idx="5"/>
            <a:endCxn id="356" idx="0"/>
          </p:cNvCxnSpPr>
          <p:nvPr/>
        </p:nvCxnSpPr>
        <p:spPr>
          <a:xfrm>
            <a:off x="10720392" y="3021015"/>
            <a:ext cx="651299" cy="748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Arrow Connector 391">
            <a:extLst>
              <a:ext uri="{FF2B5EF4-FFF2-40B4-BE49-F238E27FC236}">
                <a16:creationId xmlns:a16="http://schemas.microsoft.com/office/drawing/2014/main" id="{B67762D4-061D-4011-8CA0-E6FA247818E2}"/>
              </a:ext>
            </a:extLst>
          </p:cNvPr>
          <p:cNvCxnSpPr>
            <a:cxnSpLocks/>
            <a:stCxn id="367" idx="3"/>
            <a:endCxn id="357" idx="0"/>
          </p:cNvCxnSpPr>
          <p:nvPr/>
        </p:nvCxnSpPr>
        <p:spPr>
          <a:xfrm flipH="1">
            <a:off x="9826900" y="3021015"/>
            <a:ext cx="631661" cy="748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Arrow Connector 392">
            <a:extLst>
              <a:ext uri="{FF2B5EF4-FFF2-40B4-BE49-F238E27FC236}">
                <a16:creationId xmlns:a16="http://schemas.microsoft.com/office/drawing/2014/main" id="{CBC80396-9E37-445B-B923-F4DF64E4CE14}"/>
              </a:ext>
            </a:extLst>
          </p:cNvPr>
          <p:cNvCxnSpPr>
            <a:cxnSpLocks/>
            <a:stCxn id="368" idx="5"/>
            <a:endCxn id="359" idx="0"/>
          </p:cNvCxnSpPr>
          <p:nvPr/>
        </p:nvCxnSpPr>
        <p:spPr>
          <a:xfrm>
            <a:off x="7728489" y="3006015"/>
            <a:ext cx="635384" cy="7524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Arrow Connector 393">
            <a:extLst>
              <a:ext uri="{FF2B5EF4-FFF2-40B4-BE49-F238E27FC236}">
                <a16:creationId xmlns:a16="http://schemas.microsoft.com/office/drawing/2014/main" id="{A8086D58-2103-4E61-9C1E-AFE7D2C1F2A9}"/>
              </a:ext>
            </a:extLst>
          </p:cNvPr>
          <p:cNvCxnSpPr>
            <a:cxnSpLocks/>
            <a:stCxn id="368" idx="3"/>
            <a:endCxn id="358" idx="0"/>
          </p:cNvCxnSpPr>
          <p:nvPr/>
        </p:nvCxnSpPr>
        <p:spPr>
          <a:xfrm flipH="1">
            <a:off x="6829167" y="3006015"/>
            <a:ext cx="637491" cy="763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Arrow Connector 394">
            <a:extLst>
              <a:ext uri="{FF2B5EF4-FFF2-40B4-BE49-F238E27FC236}">
                <a16:creationId xmlns:a16="http://schemas.microsoft.com/office/drawing/2014/main" id="{09B2AC5E-2147-4086-A9ED-FDA4B88E7F95}"/>
              </a:ext>
            </a:extLst>
          </p:cNvPr>
          <p:cNvCxnSpPr>
            <a:cxnSpLocks/>
            <a:stCxn id="359" idx="3"/>
            <a:endCxn id="350" idx="0"/>
          </p:cNvCxnSpPr>
          <p:nvPr/>
        </p:nvCxnSpPr>
        <p:spPr>
          <a:xfrm flipH="1">
            <a:off x="7963076" y="4062693"/>
            <a:ext cx="269881" cy="73981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Straight Arrow Connector 395">
            <a:extLst>
              <a:ext uri="{FF2B5EF4-FFF2-40B4-BE49-F238E27FC236}">
                <a16:creationId xmlns:a16="http://schemas.microsoft.com/office/drawing/2014/main" id="{9DEB0105-7BE5-4727-A32F-3B8C90508BBE}"/>
              </a:ext>
            </a:extLst>
          </p:cNvPr>
          <p:cNvCxnSpPr>
            <a:cxnSpLocks/>
            <a:stCxn id="359" idx="5"/>
            <a:endCxn id="351" idx="0"/>
          </p:cNvCxnSpPr>
          <p:nvPr/>
        </p:nvCxnSpPr>
        <p:spPr>
          <a:xfrm>
            <a:off x="8494788" y="4062693"/>
            <a:ext cx="232387" cy="7625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Arrow Connector 396">
            <a:extLst>
              <a:ext uri="{FF2B5EF4-FFF2-40B4-BE49-F238E27FC236}">
                <a16:creationId xmlns:a16="http://schemas.microsoft.com/office/drawing/2014/main" id="{BD377F4B-4C04-4412-8A9C-2EDEB738E9EC}"/>
              </a:ext>
            </a:extLst>
          </p:cNvPr>
          <p:cNvCxnSpPr>
            <a:cxnSpLocks/>
            <a:stCxn id="357" idx="3"/>
            <a:endCxn id="352" idx="0"/>
          </p:cNvCxnSpPr>
          <p:nvPr/>
        </p:nvCxnSpPr>
        <p:spPr>
          <a:xfrm flipH="1">
            <a:off x="9486382" y="4073845"/>
            <a:ext cx="209602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>
            <a:extLst>
              <a:ext uri="{FF2B5EF4-FFF2-40B4-BE49-F238E27FC236}">
                <a16:creationId xmlns:a16="http://schemas.microsoft.com/office/drawing/2014/main" id="{D04FD57D-F758-4B2E-BB1A-A1C2D328776F}"/>
              </a:ext>
            </a:extLst>
          </p:cNvPr>
          <p:cNvCxnSpPr>
            <a:cxnSpLocks/>
            <a:stCxn id="357" idx="5"/>
            <a:endCxn id="354" idx="0"/>
          </p:cNvCxnSpPr>
          <p:nvPr/>
        </p:nvCxnSpPr>
        <p:spPr>
          <a:xfrm>
            <a:off x="9957815" y="4073845"/>
            <a:ext cx="278744" cy="73390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Arrow Connector 398">
            <a:extLst>
              <a:ext uri="{FF2B5EF4-FFF2-40B4-BE49-F238E27FC236}">
                <a16:creationId xmlns:a16="http://schemas.microsoft.com/office/drawing/2014/main" id="{27C2BC3B-AE91-4330-9397-6671EFE3C67E}"/>
              </a:ext>
            </a:extLst>
          </p:cNvPr>
          <p:cNvCxnSpPr>
            <a:cxnSpLocks/>
            <a:stCxn id="356" idx="3"/>
            <a:endCxn id="353" idx="0"/>
          </p:cNvCxnSpPr>
          <p:nvPr/>
        </p:nvCxnSpPr>
        <p:spPr>
          <a:xfrm flipH="1">
            <a:off x="10968723" y="4073845"/>
            <a:ext cx="272052" cy="7335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>
            <a:extLst>
              <a:ext uri="{FF2B5EF4-FFF2-40B4-BE49-F238E27FC236}">
                <a16:creationId xmlns:a16="http://schemas.microsoft.com/office/drawing/2014/main" id="{1204713D-454B-4A6D-83EC-B2F8753189DC}"/>
              </a:ext>
            </a:extLst>
          </p:cNvPr>
          <p:cNvCxnSpPr>
            <a:cxnSpLocks/>
            <a:stCxn id="356" idx="5"/>
            <a:endCxn id="355" idx="0"/>
          </p:cNvCxnSpPr>
          <p:nvPr/>
        </p:nvCxnSpPr>
        <p:spPr>
          <a:xfrm>
            <a:off x="11502606" y="4073845"/>
            <a:ext cx="209603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Straight Arrow Connector 400">
            <a:extLst>
              <a:ext uri="{FF2B5EF4-FFF2-40B4-BE49-F238E27FC236}">
                <a16:creationId xmlns:a16="http://schemas.microsoft.com/office/drawing/2014/main" id="{8122C944-3D6B-4D60-ABC6-3A214221877F}"/>
              </a:ext>
            </a:extLst>
          </p:cNvPr>
          <p:cNvCxnSpPr>
            <a:cxnSpLocks/>
            <a:stCxn id="340" idx="4"/>
            <a:endCxn id="319" idx="0"/>
          </p:cNvCxnSpPr>
          <p:nvPr/>
        </p:nvCxnSpPr>
        <p:spPr>
          <a:xfrm flipH="1">
            <a:off x="323255" y="5181414"/>
            <a:ext cx="170259" cy="6989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>
            <a:extLst>
              <a:ext uri="{FF2B5EF4-FFF2-40B4-BE49-F238E27FC236}">
                <a16:creationId xmlns:a16="http://schemas.microsoft.com/office/drawing/2014/main" id="{DB021419-6371-48AD-89CC-513DE90FED70}"/>
              </a:ext>
            </a:extLst>
          </p:cNvPr>
          <p:cNvCxnSpPr>
            <a:cxnSpLocks/>
            <a:stCxn id="340" idx="4"/>
            <a:endCxn id="320" idx="0"/>
          </p:cNvCxnSpPr>
          <p:nvPr/>
        </p:nvCxnSpPr>
        <p:spPr>
          <a:xfrm>
            <a:off x="493514" y="5181414"/>
            <a:ext cx="203007" cy="695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>
            <a:extLst>
              <a:ext uri="{FF2B5EF4-FFF2-40B4-BE49-F238E27FC236}">
                <a16:creationId xmlns:a16="http://schemas.microsoft.com/office/drawing/2014/main" id="{1903D585-CCA2-4092-8453-C124404E37F4}"/>
              </a:ext>
            </a:extLst>
          </p:cNvPr>
          <p:cNvCxnSpPr>
            <a:cxnSpLocks/>
            <a:stCxn id="341" idx="4"/>
            <a:endCxn id="321" idx="0"/>
          </p:cNvCxnSpPr>
          <p:nvPr/>
        </p:nvCxnSpPr>
        <p:spPr>
          <a:xfrm flipH="1">
            <a:off x="1066580" y="5172127"/>
            <a:ext cx="170259" cy="7082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Arrow Connector 403">
            <a:extLst>
              <a:ext uri="{FF2B5EF4-FFF2-40B4-BE49-F238E27FC236}">
                <a16:creationId xmlns:a16="http://schemas.microsoft.com/office/drawing/2014/main" id="{050F335E-4B14-4DAB-95F0-A71D8D2EFC30}"/>
              </a:ext>
            </a:extLst>
          </p:cNvPr>
          <p:cNvCxnSpPr>
            <a:cxnSpLocks/>
            <a:stCxn id="341" idx="4"/>
            <a:endCxn id="322" idx="0"/>
          </p:cNvCxnSpPr>
          <p:nvPr/>
        </p:nvCxnSpPr>
        <p:spPr>
          <a:xfrm>
            <a:off x="1236839" y="5172127"/>
            <a:ext cx="206775" cy="7082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Straight Arrow Connector 404">
            <a:extLst>
              <a:ext uri="{FF2B5EF4-FFF2-40B4-BE49-F238E27FC236}">
                <a16:creationId xmlns:a16="http://schemas.microsoft.com/office/drawing/2014/main" id="{F65D33B8-F5A3-47A6-A405-55F056CCE598}"/>
              </a:ext>
            </a:extLst>
          </p:cNvPr>
          <p:cNvCxnSpPr>
            <a:cxnSpLocks/>
            <a:stCxn id="342" idx="4"/>
            <a:endCxn id="323" idx="0"/>
          </p:cNvCxnSpPr>
          <p:nvPr/>
        </p:nvCxnSpPr>
        <p:spPr>
          <a:xfrm flipH="1">
            <a:off x="1809923" y="5181414"/>
            <a:ext cx="170241" cy="6989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Arrow Connector 405">
            <a:extLst>
              <a:ext uri="{FF2B5EF4-FFF2-40B4-BE49-F238E27FC236}">
                <a16:creationId xmlns:a16="http://schemas.microsoft.com/office/drawing/2014/main" id="{57D417CE-BFF2-488F-AF73-2E918F26C5B0}"/>
              </a:ext>
            </a:extLst>
          </p:cNvPr>
          <p:cNvCxnSpPr>
            <a:cxnSpLocks/>
            <a:stCxn id="342" idx="4"/>
            <a:endCxn id="324" idx="0"/>
          </p:cNvCxnSpPr>
          <p:nvPr/>
        </p:nvCxnSpPr>
        <p:spPr>
          <a:xfrm>
            <a:off x="1980164" y="5181414"/>
            <a:ext cx="210759" cy="695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Straight Arrow Connector 406">
            <a:extLst>
              <a:ext uri="{FF2B5EF4-FFF2-40B4-BE49-F238E27FC236}">
                <a16:creationId xmlns:a16="http://schemas.microsoft.com/office/drawing/2014/main" id="{DFC7871B-C545-44D4-89E2-959DA25998D8}"/>
              </a:ext>
            </a:extLst>
          </p:cNvPr>
          <p:cNvCxnSpPr>
            <a:cxnSpLocks/>
            <a:stCxn id="343" idx="4"/>
            <a:endCxn id="325" idx="0"/>
          </p:cNvCxnSpPr>
          <p:nvPr/>
        </p:nvCxnSpPr>
        <p:spPr>
          <a:xfrm flipH="1">
            <a:off x="2565125" y="5181414"/>
            <a:ext cx="170259" cy="69963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Arrow Connector 407">
            <a:extLst>
              <a:ext uri="{FF2B5EF4-FFF2-40B4-BE49-F238E27FC236}">
                <a16:creationId xmlns:a16="http://schemas.microsoft.com/office/drawing/2014/main" id="{59543C36-8E94-4E3E-96DE-B3C0FE3B2D45}"/>
              </a:ext>
            </a:extLst>
          </p:cNvPr>
          <p:cNvCxnSpPr>
            <a:cxnSpLocks/>
            <a:stCxn id="343" idx="4"/>
            <a:endCxn id="326" idx="0"/>
          </p:cNvCxnSpPr>
          <p:nvPr/>
        </p:nvCxnSpPr>
        <p:spPr>
          <a:xfrm>
            <a:off x="2735384" y="5181414"/>
            <a:ext cx="198864" cy="70158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Arrow Connector 408">
            <a:extLst>
              <a:ext uri="{FF2B5EF4-FFF2-40B4-BE49-F238E27FC236}">
                <a16:creationId xmlns:a16="http://schemas.microsoft.com/office/drawing/2014/main" id="{3B42F88C-5F89-480A-BBB6-21BDC651751B}"/>
              </a:ext>
            </a:extLst>
          </p:cNvPr>
          <p:cNvCxnSpPr>
            <a:cxnSpLocks/>
            <a:stCxn id="344" idx="4"/>
            <a:endCxn id="327" idx="0"/>
          </p:cNvCxnSpPr>
          <p:nvPr/>
        </p:nvCxnSpPr>
        <p:spPr>
          <a:xfrm flipH="1">
            <a:off x="3305244" y="5172127"/>
            <a:ext cx="173304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Straight Arrow Connector 409">
            <a:extLst>
              <a:ext uri="{FF2B5EF4-FFF2-40B4-BE49-F238E27FC236}">
                <a16:creationId xmlns:a16="http://schemas.microsoft.com/office/drawing/2014/main" id="{7529B707-4C40-45CE-81A1-7C31305D266D}"/>
              </a:ext>
            </a:extLst>
          </p:cNvPr>
          <p:cNvCxnSpPr>
            <a:cxnSpLocks/>
            <a:stCxn id="344" idx="4"/>
            <a:endCxn id="328" idx="0"/>
          </p:cNvCxnSpPr>
          <p:nvPr/>
        </p:nvCxnSpPr>
        <p:spPr>
          <a:xfrm>
            <a:off x="3478548" y="5172127"/>
            <a:ext cx="202793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Straight Arrow Connector 410">
            <a:extLst>
              <a:ext uri="{FF2B5EF4-FFF2-40B4-BE49-F238E27FC236}">
                <a16:creationId xmlns:a16="http://schemas.microsoft.com/office/drawing/2014/main" id="{16BC127B-1297-4BD0-B810-6AC789EA70FF}"/>
              </a:ext>
            </a:extLst>
          </p:cNvPr>
          <p:cNvCxnSpPr>
            <a:cxnSpLocks/>
            <a:stCxn id="345" idx="4"/>
            <a:endCxn id="329" idx="0"/>
          </p:cNvCxnSpPr>
          <p:nvPr/>
        </p:nvCxnSpPr>
        <p:spPr>
          <a:xfrm flipH="1">
            <a:off x="4051793" y="5172127"/>
            <a:ext cx="170259" cy="7073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Straight Arrow Connector 411">
            <a:extLst>
              <a:ext uri="{FF2B5EF4-FFF2-40B4-BE49-F238E27FC236}">
                <a16:creationId xmlns:a16="http://schemas.microsoft.com/office/drawing/2014/main" id="{311E57D0-EB9F-4DB2-9E45-D56A13FA85DB}"/>
              </a:ext>
            </a:extLst>
          </p:cNvPr>
          <p:cNvCxnSpPr>
            <a:cxnSpLocks/>
            <a:endCxn id="330" idx="0"/>
          </p:cNvCxnSpPr>
          <p:nvPr/>
        </p:nvCxnSpPr>
        <p:spPr>
          <a:xfrm>
            <a:off x="4222052" y="5181414"/>
            <a:ext cx="205838" cy="695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Arrow Connector 412">
            <a:extLst>
              <a:ext uri="{FF2B5EF4-FFF2-40B4-BE49-F238E27FC236}">
                <a16:creationId xmlns:a16="http://schemas.microsoft.com/office/drawing/2014/main" id="{67305E7E-3BFC-4663-BFF2-E39E0436BD1A}"/>
              </a:ext>
            </a:extLst>
          </p:cNvPr>
          <p:cNvCxnSpPr>
            <a:cxnSpLocks/>
            <a:stCxn id="346" idx="4"/>
            <a:endCxn id="331" idx="0"/>
          </p:cNvCxnSpPr>
          <p:nvPr/>
        </p:nvCxnSpPr>
        <p:spPr>
          <a:xfrm flipH="1">
            <a:off x="4806995" y="5172127"/>
            <a:ext cx="169937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Arrow Connector 413">
            <a:extLst>
              <a:ext uri="{FF2B5EF4-FFF2-40B4-BE49-F238E27FC236}">
                <a16:creationId xmlns:a16="http://schemas.microsoft.com/office/drawing/2014/main" id="{CC153598-7E84-4A15-9C87-E716CB802ACC}"/>
              </a:ext>
            </a:extLst>
          </p:cNvPr>
          <p:cNvCxnSpPr>
            <a:cxnSpLocks/>
            <a:stCxn id="346" idx="4"/>
            <a:endCxn id="332" idx="0"/>
          </p:cNvCxnSpPr>
          <p:nvPr/>
        </p:nvCxnSpPr>
        <p:spPr>
          <a:xfrm>
            <a:off x="4976932" y="5172127"/>
            <a:ext cx="195903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Arrow Connector 414">
            <a:extLst>
              <a:ext uri="{FF2B5EF4-FFF2-40B4-BE49-F238E27FC236}">
                <a16:creationId xmlns:a16="http://schemas.microsoft.com/office/drawing/2014/main" id="{9DCF9550-79B3-4E35-BE24-73E192E9746C}"/>
              </a:ext>
            </a:extLst>
          </p:cNvPr>
          <p:cNvCxnSpPr>
            <a:cxnSpLocks/>
            <a:stCxn id="347" idx="4"/>
            <a:endCxn id="333" idx="0"/>
          </p:cNvCxnSpPr>
          <p:nvPr/>
        </p:nvCxnSpPr>
        <p:spPr>
          <a:xfrm flipH="1">
            <a:off x="5545241" y="5172127"/>
            <a:ext cx="186571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Arrow Connector 415">
            <a:extLst>
              <a:ext uri="{FF2B5EF4-FFF2-40B4-BE49-F238E27FC236}">
                <a16:creationId xmlns:a16="http://schemas.microsoft.com/office/drawing/2014/main" id="{5072DC51-4949-4FC2-8482-D3646A57C508}"/>
              </a:ext>
            </a:extLst>
          </p:cNvPr>
          <p:cNvCxnSpPr>
            <a:cxnSpLocks/>
            <a:stCxn id="347" idx="4"/>
            <a:endCxn id="334" idx="0"/>
          </p:cNvCxnSpPr>
          <p:nvPr/>
        </p:nvCxnSpPr>
        <p:spPr>
          <a:xfrm>
            <a:off x="5731812" y="5172127"/>
            <a:ext cx="191485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Straight Arrow Connector 416">
            <a:extLst>
              <a:ext uri="{FF2B5EF4-FFF2-40B4-BE49-F238E27FC236}">
                <a16:creationId xmlns:a16="http://schemas.microsoft.com/office/drawing/2014/main" id="{7AF47AFC-BAEF-4E37-9D10-08BD7B4334F5}"/>
              </a:ext>
            </a:extLst>
          </p:cNvPr>
          <p:cNvCxnSpPr>
            <a:cxnSpLocks/>
            <a:stCxn id="348" idx="4"/>
            <a:endCxn id="335" idx="0"/>
          </p:cNvCxnSpPr>
          <p:nvPr/>
        </p:nvCxnSpPr>
        <p:spPr>
          <a:xfrm flipH="1">
            <a:off x="6298073" y="5172127"/>
            <a:ext cx="170259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Straight Arrow Connector 417">
            <a:extLst>
              <a:ext uri="{FF2B5EF4-FFF2-40B4-BE49-F238E27FC236}">
                <a16:creationId xmlns:a16="http://schemas.microsoft.com/office/drawing/2014/main" id="{521EEE2A-ED43-49A6-A767-51524F31110E}"/>
              </a:ext>
            </a:extLst>
          </p:cNvPr>
          <p:cNvCxnSpPr>
            <a:cxnSpLocks/>
            <a:stCxn id="348" idx="4"/>
            <a:endCxn id="336" idx="0"/>
          </p:cNvCxnSpPr>
          <p:nvPr/>
        </p:nvCxnSpPr>
        <p:spPr>
          <a:xfrm>
            <a:off x="6468332" y="5172127"/>
            <a:ext cx="204517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9" name="Straight Arrow Connector 418">
            <a:extLst>
              <a:ext uri="{FF2B5EF4-FFF2-40B4-BE49-F238E27FC236}">
                <a16:creationId xmlns:a16="http://schemas.microsoft.com/office/drawing/2014/main" id="{E9B54F4E-9CFF-47A1-AF79-41074970F758}"/>
              </a:ext>
            </a:extLst>
          </p:cNvPr>
          <p:cNvCxnSpPr>
            <a:cxnSpLocks/>
            <a:stCxn id="349" idx="4"/>
            <a:endCxn id="337" idx="0"/>
          </p:cNvCxnSpPr>
          <p:nvPr/>
        </p:nvCxnSpPr>
        <p:spPr>
          <a:xfrm flipH="1">
            <a:off x="7043656" y="5172127"/>
            <a:ext cx="201180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3" name="TextBox 422">
            <a:extLst>
              <a:ext uri="{FF2B5EF4-FFF2-40B4-BE49-F238E27FC236}">
                <a16:creationId xmlns:a16="http://schemas.microsoft.com/office/drawing/2014/main" id="{B6155175-8826-43C1-BF61-50729D695E4E}"/>
              </a:ext>
            </a:extLst>
          </p:cNvPr>
          <p:cNvSpPr txBox="1"/>
          <p:nvPr/>
        </p:nvSpPr>
        <p:spPr>
          <a:xfrm>
            <a:off x="2162228" y="375437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687</a:t>
            </a:r>
          </a:p>
        </p:txBody>
      </p:sp>
      <p:sp>
        <p:nvSpPr>
          <p:cNvPr id="424" name="TextBox 423">
            <a:extLst>
              <a:ext uri="{FF2B5EF4-FFF2-40B4-BE49-F238E27FC236}">
                <a16:creationId xmlns:a16="http://schemas.microsoft.com/office/drawing/2014/main" id="{E9A2ABD6-3644-4DD3-A373-77BB9BAFA8DC}"/>
              </a:ext>
            </a:extLst>
          </p:cNvPr>
          <p:cNvSpPr txBox="1"/>
          <p:nvPr/>
        </p:nvSpPr>
        <p:spPr>
          <a:xfrm>
            <a:off x="2868220" y="164044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913</a:t>
            </a:r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D912ECC9-B4AB-426B-83CC-879E84E11F01}"/>
              </a:ext>
            </a:extLst>
          </p:cNvPr>
          <p:cNvSpPr txBox="1"/>
          <p:nvPr/>
        </p:nvSpPr>
        <p:spPr>
          <a:xfrm>
            <a:off x="640982" y="375437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601</a:t>
            </a:r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id="{536A5093-AD5E-498A-9C15-B74FAE316C98}"/>
              </a:ext>
            </a:extLst>
          </p:cNvPr>
          <p:cNvSpPr txBox="1"/>
          <p:nvPr/>
        </p:nvSpPr>
        <p:spPr>
          <a:xfrm>
            <a:off x="1400228" y="269008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718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48CFAB38-CFC4-4813-9858-ED2EEFCD5A03}"/>
              </a:ext>
            </a:extLst>
          </p:cNvPr>
          <p:cNvSpPr txBox="1"/>
          <p:nvPr/>
        </p:nvSpPr>
        <p:spPr>
          <a:xfrm>
            <a:off x="5875732" y="57364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974</a:t>
            </a:r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4768F9F2-7146-40EB-B0A5-5AA477EA67C7}"/>
              </a:ext>
            </a:extLst>
          </p:cNvPr>
          <p:cNvSpPr txBox="1"/>
          <p:nvPr/>
        </p:nvSpPr>
        <p:spPr>
          <a:xfrm>
            <a:off x="10345827" y="2706636"/>
            <a:ext cx="474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470</a:t>
            </a:r>
          </a:p>
        </p:txBody>
      </p:sp>
      <p:sp>
        <p:nvSpPr>
          <p:cNvPr id="429" name="TextBox 428">
            <a:extLst>
              <a:ext uri="{FF2B5EF4-FFF2-40B4-BE49-F238E27FC236}">
                <a16:creationId xmlns:a16="http://schemas.microsoft.com/office/drawing/2014/main" id="{33DE099E-20C1-434F-BDB8-496CE3110C2C}"/>
              </a:ext>
            </a:extLst>
          </p:cNvPr>
          <p:cNvSpPr txBox="1"/>
          <p:nvPr/>
        </p:nvSpPr>
        <p:spPr>
          <a:xfrm>
            <a:off x="8860165" y="164821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959</a:t>
            </a:r>
          </a:p>
        </p:txBody>
      </p:sp>
      <p:sp>
        <p:nvSpPr>
          <p:cNvPr id="430" name="TextBox 429">
            <a:extLst>
              <a:ext uri="{FF2B5EF4-FFF2-40B4-BE49-F238E27FC236}">
                <a16:creationId xmlns:a16="http://schemas.microsoft.com/office/drawing/2014/main" id="{97A06859-6BD5-4814-9F40-113F566FFD1C}"/>
              </a:ext>
            </a:extLst>
          </p:cNvPr>
          <p:cNvSpPr txBox="1"/>
          <p:nvPr/>
        </p:nvSpPr>
        <p:spPr>
          <a:xfrm>
            <a:off x="4382094" y="270663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896</a:t>
            </a:r>
          </a:p>
        </p:txBody>
      </p:sp>
      <p:sp>
        <p:nvSpPr>
          <p:cNvPr id="431" name="TextBox 430">
            <a:extLst>
              <a:ext uri="{FF2B5EF4-FFF2-40B4-BE49-F238E27FC236}">
                <a16:creationId xmlns:a16="http://schemas.microsoft.com/office/drawing/2014/main" id="{301D1B6E-0BFB-4A57-8CFB-5FC784F9D30F}"/>
              </a:ext>
            </a:extLst>
          </p:cNvPr>
          <p:cNvSpPr txBox="1"/>
          <p:nvPr/>
        </p:nvSpPr>
        <p:spPr>
          <a:xfrm>
            <a:off x="9582926" y="3753302"/>
            <a:ext cx="509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420</a:t>
            </a:r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DE2621E4-19AA-4BDA-AF13-5E5B125E7047}"/>
              </a:ext>
            </a:extLst>
          </p:cNvPr>
          <p:cNvSpPr txBox="1"/>
          <p:nvPr/>
        </p:nvSpPr>
        <p:spPr>
          <a:xfrm>
            <a:off x="8160031" y="3745561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381</a:t>
            </a:r>
          </a:p>
        </p:txBody>
      </p:sp>
      <p:sp>
        <p:nvSpPr>
          <p:cNvPr id="433" name="TextBox 432">
            <a:extLst>
              <a:ext uri="{FF2B5EF4-FFF2-40B4-BE49-F238E27FC236}">
                <a16:creationId xmlns:a16="http://schemas.microsoft.com/office/drawing/2014/main" id="{D32DEF7C-498E-4F05-9CB2-BEB45D76B59A}"/>
              </a:ext>
            </a:extLst>
          </p:cNvPr>
          <p:cNvSpPr txBox="1"/>
          <p:nvPr/>
        </p:nvSpPr>
        <p:spPr>
          <a:xfrm>
            <a:off x="7382277" y="269652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951</a:t>
            </a:r>
          </a:p>
        </p:txBody>
      </p:sp>
      <p:sp>
        <p:nvSpPr>
          <p:cNvPr id="434" name="TextBox 433">
            <a:extLst>
              <a:ext uri="{FF2B5EF4-FFF2-40B4-BE49-F238E27FC236}">
                <a16:creationId xmlns:a16="http://schemas.microsoft.com/office/drawing/2014/main" id="{51178249-865F-4F3E-A8A1-7550063515CB}"/>
              </a:ext>
            </a:extLst>
          </p:cNvPr>
          <p:cNvSpPr txBox="1"/>
          <p:nvPr/>
        </p:nvSpPr>
        <p:spPr>
          <a:xfrm>
            <a:off x="5114339" y="3753971"/>
            <a:ext cx="462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895</a:t>
            </a:r>
          </a:p>
        </p:txBody>
      </p:sp>
      <p:sp>
        <p:nvSpPr>
          <p:cNvPr id="436" name="TextBox 435">
            <a:extLst>
              <a:ext uri="{FF2B5EF4-FFF2-40B4-BE49-F238E27FC236}">
                <a16:creationId xmlns:a16="http://schemas.microsoft.com/office/drawing/2014/main" id="{6D19B331-8659-4C92-9683-48A7DE355514}"/>
              </a:ext>
            </a:extLst>
          </p:cNvPr>
          <p:cNvSpPr txBox="1"/>
          <p:nvPr/>
        </p:nvSpPr>
        <p:spPr>
          <a:xfrm>
            <a:off x="11128499" y="375330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439</a:t>
            </a:r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1AE0033C-5364-4913-BD6E-04600D41A556}"/>
              </a:ext>
            </a:extLst>
          </p:cNvPr>
          <p:cNvSpPr txBox="1"/>
          <p:nvPr/>
        </p:nvSpPr>
        <p:spPr>
          <a:xfrm>
            <a:off x="1019097" y="480250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512</a:t>
            </a:r>
          </a:p>
        </p:txBody>
      </p:sp>
      <p:sp>
        <p:nvSpPr>
          <p:cNvPr id="438" name="TextBox 437">
            <a:extLst>
              <a:ext uri="{FF2B5EF4-FFF2-40B4-BE49-F238E27FC236}">
                <a16:creationId xmlns:a16="http://schemas.microsoft.com/office/drawing/2014/main" id="{E6AC7B77-113E-4F37-B14A-51D99C357809}"/>
              </a:ext>
            </a:extLst>
          </p:cNvPr>
          <p:cNvSpPr txBox="1"/>
          <p:nvPr/>
        </p:nvSpPr>
        <p:spPr>
          <a:xfrm>
            <a:off x="257407" y="4815681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502</a:t>
            </a:r>
          </a:p>
        </p:txBody>
      </p:sp>
      <p:sp>
        <p:nvSpPr>
          <p:cNvPr id="439" name="TextBox 438">
            <a:extLst>
              <a:ext uri="{FF2B5EF4-FFF2-40B4-BE49-F238E27FC236}">
                <a16:creationId xmlns:a16="http://schemas.microsoft.com/office/drawing/2014/main" id="{F1E3EB15-C47B-4012-9F2E-74C44DECAEE5}"/>
              </a:ext>
            </a:extLst>
          </p:cNvPr>
          <p:cNvSpPr txBox="1"/>
          <p:nvPr/>
        </p:nvSpPr>
        <p:spPr>
          <a:xfrm>
            <a:off x="1743872" y="481057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674</a:t>
            </a:r>
          </a:p>
        </p:txBody>
      </p:sp>
      <p:sp>
        <p:nvSpPr>
          <p:cNvPr id="440" name="TextBox 439">
            <a:extLst>
              <a:ext uri="{FF2B5EF4-FFF2-40B4-BE49-F238E27FC236}">
                <a16:creationId xmlns:a16="http://schemas.microsoft.com/office/drawing/2014/main" id="{B89760C0-0D64-4F4D-B062-12CDE34D907C}"/>
              </a:ext>
            </a:extLst>
          </p:cNvPr>
          <p:cNvSpPr txBox="1"/>
          <p:nvPr/>
        </p:nvSpPr>
        <p:spPr>
          <a:xfrm>
            <a:off x="4743143" y="4800528"/>
            <a:ext cx="482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847</a:t>
            </a:r>
          </a:p>
        </p:txBody>
      </p:sp>
      <p:sp>
        <p:nvSpPr>
          <p:cNvPr id="441" name="TextBox 440">
            <a:extLst>
              <a:ext uri="{FF2B5EF4-FFF2-40B4-BE49-F238E27FC236}">
                <a16:creationId xmlns:a16="http://schemas.microsoft.com/office/drawing/2014/main" id="{389C7AC2-13EB-4B70-BD01-B79E7A8D29BE}"/>
              </a:ext>
            </a:extLst>
          </p:cNvPr>
          <p:cNvSpPr txBox="1"/>
          <p:nvPr/>
        </p:nvSpPr>
        <p:spPr>
          <a:xfrm>
            <a:off x="3617790" y="375330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808</a:t>
            </a:r>
          </a:p>
        </p:txBody>
      </p:sp>
      <p:sp>
        <p:nvSpPr>
          <p:cNvPr id="442" name="TextBox 441">
            <a:extLst>
              <a:ext uri="{FF2B5EF4-FFF2-40B4-BE49-F238E27FC236}">
                <a16:creationId xmlns:a16="http://schemas.microsoft.com/office/drawing/2014/main" id="{CBBB90C0-2AA0-4AFA-8111-52B34BC5EC1A}"/>
              </a:ext>
            </a:extLst>
          </p:cNvPr>
          <p:cNvSpPr txBox="1"/>
          <p:nvPr/>
        </p:nvSpPr>
        <p:spPr>
          <a:xfrm>
            <a:off x="3260694" y="480250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795</a:t>
            </a:r>
          </a:p>
        </p:txBody>
      </p:sp>
      <p:sp>
        <p:nvSpPr>
          <p:cNvPr id="443" name="TextBox 442">
            <a:extLst>
              <a:ext uri="{FF2B5EF4-FFF2-40B4-BE49-F238E27FC236}">
                <a16:creationId xmlns:a16="http://schemas.microsoft.com/office/drawing/2014/main" id="{4298448D-54D6-4F44-ABA5-A6E8857803A8}"/>
              </a:ext>
            </a:extLst>
          </p:cNvPr>
          <p:cNvSpPr txBox="1"/>
          <p:nvPr/>
        </p:nvSpPr>
        <p:spPr>
          <a:xfrm>
            <a:off x="2505890" y="481057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266</a:t>
            </a:r>
          </a:p>
        </p:txBody>
      </p:sp>
      <p:sp>
        <p:nvSpPr>
          <p:cNvPr id="444" name="TextBox 443">
            <a:extLst>
              <a:ext uri="{FF2B5EF4-FFF2-40B4-BE49-F238E27FC236}">
                <a16:creationId xmlns:a16="http://schemas.microsoft.com/office/drawing/2014/main" id="{440C0465-7AFE-40AF-8D1F-234E9102D309}"/>
              </a:ext>
            </a:extLst>
          </p:cNvPr>
          <p:cNvSpPr txBox="1"/>
          <p:nvPr/>
        </p:nvSpPr>
        <p:spPr>
          <a:xfrm>
            <a:off x="8494788" y="481575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220</a:t>
            </a:r>
          </a:p>
        </p:txBody>
      </p:sp>
      <p:sp>
        <p:nvSpPr>
          <p:cNvPr id="445" name="TextBox 444">
            <a:extLst>
              <a:ext uri="{FF2B5EF4-FFF2-40B4-BE49-F238E27FC236}">
                <a16:creationId xmlns:a16="http://schemas.microsoft.com/office/drawing/2014/main" id="{446CF6C6-0F1F-489D-9CAC-7A951787D8D0}"/>
              </a:ext>
            </a:extLst>
          </p:cNvPr>
          <p:cNvSpPr txBox="1"/>
          <p:nvPr/>
        </p:nvSpPr>
        <p:spPr>
          <a:xfrm>
            <a:off x="7735090" y="479216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368</a:t>
            </a:r>
          </a:p>
        </p:txBody>
      </p:sp>
      <p:sp>
        <p:nvSpPr>
          <p:cNvPr id="446" name="TextBox 445">
            <a:extLst>
              <a:ext uri="{FF2B5EF4-FFF2-40B4-BE49-F238E27FC236}">
                <a16:creationId xmlns:a16="http://schemas.microsoft.com/office/drawing/2014/main" id="{3293A4E3-AD00-4EE9-A960-473747CE98F7}"/>
              </a:ext>
            </a:extLst>
          </p:cNvPr>
          <p:cNvSpPr txBox="1"/>
          <p:nvPr/>
        </p:nvSpPr>
        <p:spPr>
          <a:xfrm>
            <a:off x="6589368" y="376180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341</a:t>
            </a:r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0B9F72B9-0FBD-4172-8FE9-90322306B65C}"/>
              </a:ext>
            </a:extLst>
          </p:cNvPr>
          <p:cNvSpPr txBox="1"/>
          <p:nvPr/>
        </p:nvSpPr>
        <p:spPr>
          <a:xfrm>
            <a:off x="6240978" y="480052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322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62CA5922-071E-4BF8-8B40-7EF5F70FAC35}"/>
              </a:ext>
            </a:extLst>
          </p:cNvPr>
          <p:cNvSpPr txBox="1"/>
          <p:nvPr/>
        </p:nvSpPr>
        <p:spPr>
          <a:xfrm>
            <a:off x="11502606" y="4807425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227</a:t>
            </a:r>
          </a:p>
        </p:txBody>
      </p:sp>
      <p:sp>
        <p:nvSpPr>
          <p:cNvPr id="449" name="TextBox 448">
            <a:extLst>
              <a:ext uri="{FF2B5EF4-FFF2-40B4-BE49-F238E27FC236}">
                <a16:creationId xmlns:a16="http://schemas.microsoft.com/office/drawing/2014/main" id="{381243FE-1449-4BFF-92E6-F88A1C09FF7F}"/>
              </a:ext>
            </a:extLst>
          </p:cNvPr>
          <p:cNvSpPr txBox="1"/>
          <p:nvPr/>
        </p:nvSpPr>
        <p:spPr>
          <a:xfrm>
            <a:off x="10781051" y="4789620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63</a:t>
            </a:r>
          </a:p>
        </p:txBody>
      </p:sp>
      <p:sp>
        <p:nvSpPr>
          <p:cNvPr id="450" name="TextBox 449">
            <a:extLst>
              <a:ext uri="{FF2B5EF4-FFF2-40B4-BE49-F238E27FC236}">
                <a16:creationId xmlns:a16="http://schemas.microsoft.com/office/drawing/2014/main" id="{A9A7076D-4425-46CF-9FEA-41E5911BAA68}"/>
              </a:ext>
            </a:extLst>
          </p:cNvPr>
          <p:cNvSpPr txBox="1"/>
          <p:nvPr/>
        </p:nvSpPr>
        <p:spPr>
          <a:xfrm>
            <a:off x="9250414" y="480953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407</a:t>
            </a:r>
          </a:p>
        </p:txBody>
      </p:sp>
      <p:sp>
        <p:nvSpPr>
          <p:cNvPr id="451" name="TextBox 450">
            <a:extLst>
              <a:ext uri="{FF2B5EF4-FFF2-40B4-BE49-F238E27FC236}">
                <a16:creationId xmlns:a16="http://schemas.microsoft.com/office/drawing/2014/main" id="{01CD21F0-3E5B-4EC2-A3D6-512155444DD3}"/>
              </a:ext>
            </a:extLst>
          </p:cNvPr>
          <p:cNvSpPr txBox="1"/>
          <p:nvPr/>
        </p:nvSpPr>
        <p:spPr>
          <a:xfrm>
            <a:off x="10012436" y="4789620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222</a:t>
            </a:r>
          </a:p>
        </p:txBody>
      </p:sp>
      <p:sp>
        <p:nvSpPr>
          <p:cNvPr id="452" name="TextBox 451">
            <a:extLst>
              <a:ext uri="{FF2B5EF4-FFF2-40B4-BE49-F238E27FC236}">
                <a16:creationId xmlns:a16="http://schemas.microsoft.com/office/drawing/2014/main" id="{BB9006C1-D914-4F30-8561-10427B27F14D}"/>
              </a:ext>
            </a:extLst>
          </p:cNvPr>
          <p:cNvSpPr txBox="1"/>
          <p:nvPr/>
        </p:nvSpPr>
        <p:spPr>
          <a:xfrm>
            <a:off x="5514299" y="481057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321</a:t>
            </a:r>
          </a:p>
        </p:txBody>
      </p:sp>
      <p:sp>
        <p:nvSpPr>
          <p:cNvPr id="453" name="TextBox 452">
            <a:extLst>
              <a:ext uri="{FF2B5EF4-FFF2-40B4-BE49-F238E27FC236}">
                <a16:creationId xmlns:a16="http://schemas.microsoft.com/office/drawing/2014/main" id="{799E5513-A70D-4656-B8D8-5BF3386DA41E}"/>
              </a:ext>
            </a:extLst>
          </p:cNvPr>
          <p:cNvSpPr txBox="1"/>
          <p:nvPr/>
        </p:nvSpPr>
        <p:spPr>
          <a:xfrm>
            <a:off x="3881565" y="58812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61</a:t>
            </a:r>
          </a:p>
        </p:txBody>
      </p:sp>
      <p:sp>
        <p:nvSpPr>
          <p:cNvPr id="454" name="TextBox 453">
            <a:extLst>
              <a:ext uri="{FF2B5EF4-FFF2-40B4-BE49-F238E27FC236}">
                <a16:creationId xmlns:a16="http://schemas.microsoft.com/office/drawing/2014/main" id="{2F6FDF2C-0441-486F-8D1D-BD5D83D52793}"/>
              </a:ext>
            </a:extLst>
          </p:cNvPr>
          <p:cNvSpPr txBox="1"/>
          <p:nvPr/>
        </p:nvSpPr>
        <p:spPr>
          <a:xfrm>
            <a:off x="1238934" y="58707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112</a:t>
            </a: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id="{F74C8615-46B8-400F-87E2-8FA30CDB2E62}"/>
              </a:ext>
            </a:extLst>
          </p:cNvPr>
          <p:cNvSpPr txBox="1"/>
          <p:nvPr/>
        </p:nvSpPr>
        <p:spPr>
          <a:xfrm>
            <a:off x="848944" y="5870470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381</a:t>
            </a:r>
          </a:p>
        </p:txBody>
      </p:sp>
      <p:sp>
        <p:nvSpPr>
          <p:cNvPr id="456" name="TextBox 455">
            <a:extLst>
              <a:ext uri="{FF2B5EF4-FFF2-40B4-BE49-F238E27FC236}">
                <a16:creationId xmlns:a16="http://schemas.microsoft.com/office/drawing/2014/main" id="{89DB41C4-F5C8-4CE1-8194-B938C87FCF7A}"/>
              </a:ext>
            </a:extLst>
          </p:cNvPr>
          <p:cNvSpPr txBox="1"/>
          <p:nvPr/>
        </p:nvSpPr>
        <p:spPr>
          <a:xfrm>
            <a:off x="514319" y="58707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20</a:t>
            </a:r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53B5C76E-06C4-404D-814F-C813EC2627B2}"/>
              </a:ext>
            </a:extLst>
          </p:cNvPr>
          <p:cNvSpPr txBox="1"/>
          <p:nvPr/>
        </p:nvSpPr>
        <p:spPr>
          <a:xfrm>
            <a:off x="86731" y="586431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467</a:t>
            </a:r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DBEF81C0-158A-4119-9873-693F74F606A3}"/>
              </a:ext>
            </a:extLst>
          </p:cNvPr>
          <p:cNvSpPr txBox="1"/>
          <p:nvPr/>
        </p:nvSpPr>
        <p:spPr>
          <a:xfrm>
            <a:off x="1952473" y="585921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200</a:t>
            </a:r>
          </a:p>
        </p:txBody>
      </p:sp>
      <p:sp>
        <p:nvSpPr>
          <p:cNvPr id="459" name="TextBox 458">
            <a:extLst>
              <a:ext uri="{FF2B5EF4-FFF2-40B4-BE49-F238E27FC236}">
                <a16:creationId xmlns:a16="http://schemas.microsoft.com/office/drawing/2014/main" id="{B4F1D00F-3C4F-49EB-9AD8-D6BADFC9EE8F}"/>
              </a:ext>
            </a:extLst>
          </p:cNvPr>
          <p:cNvSpPr txBox="1"/>
          <p:nvPr/>
        </p:nvSpPr>
        <p:spPr>
          <a:xfrm>
            <a:off x="1582188" y="58707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416</a:t>
            </a:r>
          </a:p>
        </p:txBody>
      </p:sp>
      <p:sp>
        <p:nvSpPr>
          <p:cNvPr id="460" name="TextBox 459">
            <a:extLst>
              <a:ext uri="{FF2B5EF4-FFF2-40B4-BE49-F238E27FC236}">
                <a16:creationId xmlns:a16="http://schemas.microsoft.com/office/drawing/2014/main" id="{947DE472-CD66-4244-B818-782348D616C2}"/>
              </a:ext>
            </a:extLst>
          </p:cNvPr>
          <p:cNvSpPr txBox="1"/>
          <p:nvPr/>
        </p:nvSpPr>
        <p:spPr>
          <a:xfrm>
            <a:off x="2392103" y="586659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89</a:t>
            </a:r>
          </a:p>
        </p:txBody>
      </p:sp>
      <p:sp>
        <p:nvSpPr>
          <p:cNvPr id="461" name="TextBox 460">
            <a:extLst>
              <a:ext uri="{FF2B5EF4-FFF2-40B4-BE49-F238E27FC236}">
                <a16:creationId xmlns:a16="http://schemas.microsoft.com/office/drawing/2014/main" id="{1488E4E7-62C0-4CE8-AD5D-9ECCF907EDEE}"/>
              </a:ext>
            </a:extLst>
          </p:cNvPr>
          <p:cNvSpPr txBox="1"/>
          <p:nvPr/>
        </p:nvSpPr>
        <p:spPr>
          <a:xfrm>
            <a:off x="2724271" y="586659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100</a:t>
            </a:r>
          </a:p>
        </p:txBody>
      </p:sp>
      <p:sp>
        <p:nvSpPr>
          <p:cNvPr id="462" name="TextBox 461">
            <a:extLst>
              <a:ext uri="{FF2B5EF4-FFF2-40B4-BE49-F238E27FC236}">
                <a16:creationId xmlns:a16="http://schemas.microsoft.com/office/drawing/2014/main" id="{6DDE7C6C-132D-4AFB-8C97-82ABD40CDB11}"/>
              </a:ext>
            </a:extLst>
          </p:cNvPr>
          <p:cNvSpPr txBox="1"/>
          <p:nvPr/>
        </p:nvSpPr>
        <p:spPr>
          <a:xfrm>
            <a:off x="3144605" y="586659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12</a:t>
            </a:r>
          </a:p>
        </p:txBody>
      </p:sp>
      <p:sp>
        <p:nvSpPr>
          <p:cNvPr id="463" name="TextBox 462">
            <a:extLst>
              <a:ext uri="{FF2B5EF4-FFF2-40B4-BE49-F238E27FC236}">
                <a16:creationId xmlns:a16="http://schemas.microsoft.com/office/drawing/2014/main" id="{A4F6BC93-1ED0-42DC-AE01-F9CC715174A6}"/>
              </a:ext>
            </a:extLst>
          </p:cNvPr>
          <p:cNvSpPr txBox="1"/>
          <p:nvPr/>
        </p:nvSpPr>
        <p:spPr>
          <a:xfrm>
            <a:off x="3447882" y="5859218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538</a:t>
            </a:r>
          </a:p>
        </p:txBody>
      </p:sp>
      <p:sp>
        <p:nvSpPr>
          <p:cNvPr id="464" name="TextBox 463">
            <a:extLst>
              <a:ext uri="{FF2B5EF4-FFF2-40B4-BE49-F238E27FC236}">
                <a16:creationId xmlns:a16="http://schemas.microsoft.com/office/drawing/2014/main" id="{914483CD-396A-4453-827C-CE7981799127}"/>
              </a:ext>
            </a:extLst>
          </p:cNvPr>
          <p:cNvSpPr txBox="1"/>
          <p:nvPr/>
        </p:nvSpPr>
        <p:spPr>
          <a:xfrm>
            <a:off x="3990917" y="4802506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630</a:t>
            </a:r>
          </a:p>
        </p:txBody>
      </p:sp>
      <p:sp>
        <p:nvSpPr>
          <p:cNvPr id="465" name="TextBox 464">
            <a:extLst>
              <a:ext uri="{FF2B5EF4-FFF2-40B4-BE49-F238E27FC236}">
                <a16:creationId xmlns:a16="http://schemas.microsoft.com/office/drawing/2014/main" id="{98D45216-2A84-41F8-BD83-EA34EF9DDF64}"/>
              </a:ext>
            </a:extLst>
          </p:cNvPr>
          <p:cNvSpPr txBox="1"/>
          <p:nvPr/>
        </p:nvSpPr>
        <p:spPr>
          <a:xfrm>
            <a:off x="6838863" y="5877861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199</a:t>
            </a:r>
          </a:p>
        </p:txBody>
      </p:sp>
      <p:sp>
        <p:nvSpPr>
          <p:cNvPr id="466" name="TextBox 465">
            <a:extLst>
              <a:ext uri="{FF2B5EF4-FFF2-40B4-BE49-F238E27FC236}">
                <a16:creationId xmlns:a16="http://schemas.microsoft.com/office/drawing/2014/main" id="{73796967-A21E-4E7C-969F-4079605956A9}"/>
              </a:ext>
            </a:extLst>
          </p:cNvPr>
          <p:cNvSpPr txBox="1"/>
          <p:nvPr/>
        </p:nvSpPr>
        <p:spPr>
          <a:xfrm>
            <a:off x="7016772" y="4830806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231</a:t>
            </a:r>
          </a:p>
        </p:txBody>
      </p:sp>
      <p:sp>
        <p:nvSpPr>
          <p:cNvPr id="467" name="TextBox 466">
            <a:extLst>
              <a:ext uri="{FF2B5EF4-FFF2-40B4-BE49-F238E27FC236}">
                <a16:creationId xmlns:a16="http://schemas.microsoft.com/office/drawing/2014/main" id="{0391AF4D-15A8-4D1D-9C79-296182C5957B}"/>
              </a:ext>
            </a:extLst>
          </p:cNvPr>
          <p:cNvSpPr txBox="1"/>
          <p:nvPr/>
        </p:nvSpPr>
        <p:spPr>
          <a:xfrm>
            <a:off x="4218955" y="5860091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156</a:t>
            </a:r>
          </a:p>
        </p:txBody>
      </p:sp>
      <p:sp>
        <p:nvSpPr>
          <p:cNvPr id="468" name="TextBox 467">
            <a:extLst>
              <a:ext uri="{FF2B5EF4-FFF2-40B4-BE49-F238E27FC236}">
                <a16:creationId xmlns:a16="http://schemas.microsoft.com/office/drawing/2014/main" id="{F372843D-916A-4CFF-9868-92B87540821D}"/>
              </a:ext>
            </a:extLst>
          </p:cNvPr>
          <p:cNvSpPr txBox="1"/>
          <p:nvPr/>
        </p:nvSpPr>
        <p:spPr>
          <a:xfrm>
            <a:off x="5676868" y="5870086"/>
            <a:ext cx="510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240</a:t>
            </a:r>
          </a:p>
        </p:txBody>
      </p:sp>
      <p:sp>
        <p:nvSpPr>
          <p:cNvPr id="469" name="TextBox 468">
            <a:extLst>
              <a:ext uri="{FF2B5EF4-FFF2-40B4-BE49-F238E27FC236}">
                <a16:creationId xmlns:a16="http://schemas.microsoft.com/office/drawing/2014/main" id="{3E2BF732-C256-431E-89F6-6A901C7E8C5B}"/>
              </a:ext>
            </a:extLst>
          </p:cNvPr>
          <p:cNvSpPr txBox="1"/>
          <p:nvPr/>
        </p:nvSpPr>
        <p:spPr>
          <a:xfrm>
            <a:off x="6115152" y="5870759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86</a:t>
            </a:r>
          </a:p>
        </p:txBody>
      </p:sp>
      <p:sp>
        <p:nvSpPr>
          <p:cNvPr id="470" name="TextBox 469">
            <a:extLst>
              <a:ext uri="{FF2B5EF4-FFF2-40B4-BE49-F238E27FC236}">
                <a16:creationId xmlns:a16="http://schemas.microsoft.com/office/drawing/2014/main" id="{29398B99-2980-4600-964D-FB812127A921}"/>
              </a:ext>
            </a:extLst>
          </p:cNvPr>
          <p:cNvSpPr txBox="1"/>
          <p:nvPr/>
        </p:nvSpPr>
        <p:spPr>
          <a:xfrm>
            <a:off x="6443268" y="5864463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201</a:t>
            </a:r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id="{47192A50-17BF-4261-9414-346DBA1B59EE}"/>
              </a:ext>
            </a:extLst>
          </p:cNvPr>
          <p:cNvSpPr txBox="1"/>
          <p:nvPr/>
        </p:nvSpPr>
        <p:spPr>
          <a:xfrm>
            <a:off x="4590549" y="5870759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571</a:t>
            </a:r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5798D70A-8554-428B-A07A-E1754B02EB2B}"/>
              </a:ext>
            </a:extLst>
          </p:cNvPr>
          <p:cNvSpPr txBox="1"/>
          <p:nvPr/>
        </p:nvSpPr>
        <p:spPr>
          <a:xfrm>
            <a:off x="4944926" y="5859218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739</a:t>
            </a:r>
          </a:p>
        </p:txBody>
      </p:sp>
      <p:sp>
        <p:nvSpPr>
          <p:cNvPr id="473" name="TextBox 472">
            <a:extLst>
              <a:ext uri="{FF2B5EF4-FFF2-40B4-BE49-F238E27FC236}">
                <a16:creationId xmlns:a16="http://schemas.microsoft.com/office/drawing/2014/main" id="{153956B4-4E6D-4A17-BBC8-0188B102414F}"/>
              </a:ext>
            </a:extLst>
          </p:cNvPr>
          <p:cNvSpPr txBox="1"/>
          <p:nvPr/>
        </p:nvSpPr>
        <p:spPr>
          <a:xfrm>
            <a:off x="5322701" y="5859218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300</a:t>
            </a:r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891E2721-1D0D-4893-BFA4-B33B3864D282}"/>
              </a:ext>
            </a:extLst>
          </p:cNvPr>
          <p:cNvSpPr txBox="1"/>
          <p:nvPr/>
        </p:nvSpPr>
        <p:spPr>
          <a:xfrm>
            <a:off x="10023653" y="4800528"/>
            <a:ext cx="474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539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14F38645-063F-4313-B957-F4A900CDBD5D}"/>
              </a:ext>
            </a:extLst>
          </p:cNvPr>
          <p:cNvSpPr/>
          <p:nvPr/>
        </p:nvSpPr>
        <p:spPr>
          <a:xfrm rot="17696710">
            <a:off x="9634148" y="5459129"/>
            <a:ext cx="674303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3" name="Arrow: Right 152">
            <a:extLst>
              <a:ext uri="{FF2B5EF4-FFF2-40B4-BE49-F238E27FC236}">
                <a16:creationId xmlns:a16="http://schemas.microsoft.com/office/drawing/2014/main" id="{A0A780FF-73BF-4E73-A258-558A14DB048E}"/>
              </a:ext>
            </a:extLst>
          </p:cNvPr>
          <p:cNvSpPr/>
          <p:nvPr/>
        </p:nvSpPr>
        <p:spPr>
          <a:xfrm rot="6671986">
            <a:off x="4536656" y="2048646"/>
            <a:ext cx="674303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0DBA52B6-2CF0-4CA5-B9B5-BF99A9F9C5D0}"/>
              </a:ext>
            </a:extLst>
          </p:cNvPr>
          <p:cNvSpPr txBox="1"/>
          <p:nvPr/>
        </p:nvSpPr>
        <p:spPr>
          <a:xfrm>
            <a:off x="4427773" y="2704355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67279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xit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4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xit" presetSubtype="0" fill="hold" grpId="5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3399 -0.1527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6" y="-7639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4.44444E-6 L 0.03359 0.15139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0" y="7569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07407E-6 L 0.03268 0.15301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0" y="7523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0.03333 -0.15115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-7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29 -0.15092 L 0.02851 -0.30602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0" y="-7755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3 -0.15115 L 0.03047 -0.30393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0" y="-7639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7.40741E-7 L -0.0625 0.1537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7685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2.22222E-6 L -0.06198 0.15417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5" y="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" presetClass="exit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" presetClass="entr" presetSubtype="0" fill="hold" grpId="4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xit" presetSubtype="0" fill="hold" grpId="5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7037E-6 L 0.06029 0.15463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8" y="7731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7 L 0.06029 0.15301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8" y="7639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44444E-6 L -0.06055 -0.1537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4" y="-7685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-0.06081 -0.15231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4" y="-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29 0.15463 L 0.02982 0.30555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3" y="7685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29 0.15301 L 0.03021 0.30579 " pathEditMode="relative" rAng="0" ptsTypes="AA">
                                      <p:cBhvr>
                                        <p:cTn id="88" dur="100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" y="7639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7.40741E-7 L 0.02995 -0.15232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7" y="-7616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1.85185E-6 L 0.02942 -0.15116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6" y="-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82 0.30555 L 0.04609 0.4625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7" y="7847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21 0.30579 L 0.04779 0.46134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" y="7708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3.7037E-7 L -0.01602 -0.15486 " pathEditMode="relative" rAng="0" ptsTypes="AA">
                                      <p:cBhvr>
                                        <p:cTn id="100" dur="10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7" y="-7755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0 L -0.01653 -0.15324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6" y="-7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" grpId="0" animBg="1"/>
      <p:bldP spid="346" grpId="0" animBg="1"/>
      <p:bldP spid="354" grpId="0" animBg="1"/>
      <p:bldP spid="354" grpId="1" animBg="1"/>
      <p:bldP spid="357" grpId="0" animBg="1"/>
      <p:bldP spid="361" grpId="0" animBg="1"/>
      <p:bldP spid="367" grpId="0" animBg="1"/>
      <p:bldP spid="369" grpId="0" animBg="1"/>
      <p:bldP spid="369" grpId="1" animBg="1"/>
      <p:bldP spid="369" grpId="2" animBg="1"/>
      <p:bldP spid="428" grpId="0"/>
      <p:bldP spid="430" grpId="0"/>
      <p:bldP spid="431" grpId="0"/>
      <p:bldP spid="434" grpId="0"/>
      <p:bldP spid="440" grpId="0"/>
      <p:bldP spid="451" grpId="0"/>
      <p:bldP spid="472" grpId="0"/>
      <p:bldP spid="474" grpId="0"/>
      <p:bldP spid="474" grpId="1"/>
      <p:bldP spid="474" grpId="2"/>
      <p:bldP spid="2" grpId="0" animBg="1"/>
      <p:bldP spid="2" grpId="1" animBg="1"/>
      <p:bldP spid="2" grpId="2" animBg="1"/>
      <p:bldP spid="2" grpId="3" animBg="1"/>
      <p:bldP spid="2" grpId="4" animBg="1"/>
      <p:bldP spid="2" grpId="5" animBg="1"/>
      <p:bldP spid="153" grpId="0" animBg="1"/>
      <p:bldP spid="153" grpId="1" animBg="1"/>
      <p:bldP spid="153" grpId="2" animBg="1"/>
      <p:bldP spid="153" grpId="3" animBg="1"/>
      <p:bldP spid="153" grpId="4" animBg="1"/>
      <p:bldP spid="153" grpId="5" animBg="1"/>
      <p:bldP spid="154" grpId="0"/>
      <p:bldP spid="154" grpId="1"/>
      <p:bldP spid="154" grpId="2"/>
      <p:bldP spid="154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141617" y="712121"/>
            <a:ext cx="8610600" cy="1293028"/>
          </a:xfrm>
        </p:spPr>
        <p:txBody>
          <a:bodyPr>
            <a:normAutofit/>
          </a:bodyPr>
          <a:lstStyle/>
          <a:p>
            <a:r>
              <a:rPr lang="sl-SI" sz="3600" b="1" dirty="0"/>
              <a:t>Kaj je kopica in njene značilnosti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Urejena drevesna podatkovna struktura</a:t>
            </a:r>
          </a:p>
          <a:p>
            <a:r>
              <a:rPr lang="sl-SI" dirty="0"/>
              <a:t>Osnova: poljubno drevo</a:t>
            </a:r>
          </a:p>
          <a:p>
            <a:r>
              <a:rPr lang="sl-SI" dirty="0" smtClean="0"/>
              <a:t>Lastnosti:</a:t>
            </a:r>
            <a:endParaRPr lang="sl-SI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/>
              <a:t>Drevo</a:t>
            </a:r>
            <a:r>
              <a:rPr lang="en-US" dirty="0"/>
              <a:t> je ko</a:t>
            </a:r>
            <a:r>
              <a:rPr lang="sl-SI" dirty="0" err="1"/>
              <a:t>mpaktno</a:t>
            </a:r>
            <a:r>
              <a:rPr lang="sl-SI" dirty="0"/>
              <a:t> (levo poravnano)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sl-SI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Vrednost očeta je vedno </a:t>
            </a:r>
            <a:r>
              <a:rPr lang="sl-SI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večja</a:t>
            </a:r>
            <a:r>
              <a:rPr lang="en-US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ali</a:t>
            </a: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enak</a:t>
            </a:r>
            <a:r>
              <a:rPr lang="sl-SI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(maksimalna kopica) oz</a:t>
            </a:r>
            <a:r>
              <a:rPr lang="sl-SI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 manjša ali enaka (minimalna kopica) </a:t>
            </a:r>
            <a:r>
              <a:rPr lang="sl-SI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 </a:t>
            </a:r>
            <a:r>
              <a:rPr lang="sl-SI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vrednosti obeh sinov.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89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A796626-98B9-423B-AC11-8180B607045E}"/>
              </a:ext>
            </a:extLst>
          </p:cNvPr>
          <p:cNvSpPr txBox="1"/>
          <p:nvPr/>
        </p:nvSpPr>
        <p:spPr>
          <a:xfrm>
            <a:off x="457200" y="1239370"/>
            <a:ext cx="5500407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&gt;&gt;&gt;kop = </a:t>
            </a:r>
            <a:r>
              <a:rPr lang="en-US" sz="2000" b="1" dirty="0" err="1"/>
              <a:t>MaxKopica</a:t>
            </a:r>
            <a:r>
              <a:rPr lang="en-US" sz="2000" b="1" dirty="0"/>
              <a:t>()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&gt;&gt;&gt; </a:t>
            </a:r>
            <a:r>
              <a:rPr lang="en-US" sz="2000" b="1" dirty="0" err="1"/>
              <a:t>podatki</a:t>
            </a:r>
            <a:r>
              <a:rPr lang="en-US" sz="2000" b="1" dirty="0"/>
              <a:t> = [43,  52,  62,  27,  21,  22,  78,  31,  30,  </a:t>
            </a:r>
            <a:r>
              <a:rPr lang="sl-SI" sz="2000" b="1" dirty="0" smtClean="0"/>
              <a:t>6</a:t>
            </a:r>
            <a:r>
              <a:rPr lang="en-US" sz="2000" b="1" dirty="0" smtClean="0"/>
              <a:t>1</a:t>
            </a:r>
            <a:r>
              <a:rPr lang="en-US" sz="2000" b="1" dirty="0"/>
              <a:t>,  91,  34,  47,  82,  55,  46,  85,  70,  53,  23 ]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&gt;&gt;&gt; for </a:t>
            </a:r>
            <a:r>
              <a:rPr lang="en-US" sz="2000" b="1" dirty="0" err="1"/>
              <a:t>el</a:t>
            </a:r>
            <a:r>
              <a:rPr lang="en-US" sz="2000" b="1" dirty="0"/>
              <a:t> in </a:t>
            </a:r>
            <a:r>
              <a:rPr lang="en-US" sz="2000" b="1" dirty="0" err="1"/>
              <a:t>podatki</a:t>
            </a:r>
            <a:r>
              <a:rPr lang="en-US" sz="2000" b="1" dirty="0"/>
              <a:t>: </a:t>
            </a:r>
            <a:r>
              <a:rPr lang="en-US" sz="2000" b="1" dirty="0" err="1"/>
              <a:t>kop.vstavi</a:t>
            </a:r>
            <a:r>
              <a:rPr lang="en-US" sz="2000" b="1" dirty="0"/>
              <a:t>(</a:t>
            </a:r>
            <a:r>
              <a:rPr lang="en-US" sz="2000" b="1" dirty="0" err="1"/>
              <a:t>el</a:t>
            </a:r>
            <a:r>
              <a:rPr lang="en-US" sz="2000" b="1" dirty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&gt;&gt;&gt; print(</a:t>
            </a:r>
            <a:r>
              <a:rPr lang="en-US" sz="2000" b="1" dirty="0" err="1"/>
              <a:t>kop.kopica</a:t>
            </a:r>
            <a:r>
              <a:rPr lang="en-US" sz="2000" b="1" dirty="0"/>
              <a:t>) </a:t>
            </a:r>
          </a:p>
          <a:p>
            <a:pPr lvl="1"/>
            <a:r>
              <a:rPr lang="sl-SI" b="1" dirty="0" smtClean="0">
                <a:solidFill>
                  <a:srgbClr val="FF66CC"/>
                </a:solidFill>
              </a:rPr>
              <a:t>[</a:t>
            </a:r>
            <a:r>
              <a:rPr lang="sl-SI" b="1" dirty="0">
                <a:solidFill>
                  <a:srgbClr val="FF66CC"/>
                </a:solidFill>
              </a:rPr>
              <a:t>91, 85, 82, 78, 61, 47, 62, 46, 70, 23, 43, 22, 34, 52, 55, 27, 31, 30, 53, 21]</a:t>
            </a:r>
            <a:endParaRPr lang="en-US" sz="2000" b="1" dirty="0">
              <a:solidFill>
                <a:srgbClr val="FF66CC"/>
              </a:solidFill>
            </a:endParaRP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&gt;&gt;&gt; </a:t>
            </a:r>
            <a:r>
              <a:rPr lang="en-US" sz="2000" b="1" dirty="0" err="1"/>
              <a:t>tabela</a:t>
            </a:r>
            <a:r>
              <a:rPr lang="en-US" sz="2000" b="1" dirty="0"/>
              <a:t>=</a:t>
            </a:r>
            <a:r>
              <a:rPr lang="en-US" sz="2000" b="1" dirty="0" err="1"/>
              <a:t>kop.heapsort</a:t>
            </a:r>
            <a:r>
              <a:rPr lang="en-US" sz="2000" b="1" dirty="0"/>
              <a:t>()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&gt;&gt;&gt; print(</a:t>
            </a:r>
            <a:r>
              <a:rPr lang="en-US" sz="2000" b="1" dirty="0" err="1"/>
              <a:t>tabela</a:t>
            </a:r>
            <a:r>
              <a:rPr lang="en-US" sz="2000" b="1" dirty="0"/>
              <a:t>)</a:t>
            </a:r>
          </a:p>
          <a:p>
            <a:pPr lvl="1"/>
            <a:r>
              <a:rPr lang="en-US" sz="2000" b="1" dirty="0">
                <a:solidFill>
                  <a:srgbClr val="FF66CC"/>
                </a:solidFill>
              </a:rPr>
              <a:t>[21, 22, 23, 27, 30, 31, 34, 43, 46, 47, 52, 53, 55, 61, 62, 70, 78, 82, 85, 91]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A0644876-F2E9-452D-8F18-61ADF07C6D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543" y="75414"/>
            <a:ext cx="6078457" cy="6711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40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5400" b="1" dirty="0" smtClean="0"/>
              <a:t>Uporaba</a:t>
            </a:r>
            <a:endParaRPr lang="sl-SI" sz="54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u="sng" dirty="0" err="1" smtClean="0"/>
              <a:t>Heapsort</a:t>
            </a:r>
            <a:endParaRPr lang="sl-SI" u="sng" dirty="0" smtClean="0"/>
          </a:p>
          <a:p>
            <a:r>
              <a:rPr lang="sl-SI" u="sng" dirty="0" err="1" smtClean="0"/>
              <a:t>Dijkstrov</a:t>
            </a:r>
            <a:r>
              <a:rPr lang="sl-SI" u="sng" dirty="0" smtClean="0"/>
              <a:t> algoritem </a:t>
            </a:r>
            <a:r>
              <a:rPr lang="sl-SI" dirty="0" smtClean="0"/>
              <a:t>za iskanje drevesa najkrajših poti</a:t>
            </a:r>
          </a:p>
          <a:p>
            <a:r>
              <a:rPr lang="sl-SI" u="sng" dirty="0" smtClean="0"/>
              <a:t>Primov algoritem</a:t>
            </a:r>
            <a:r>
              <a:rPr lang="sl-SI" dirty="0" smtClean="0"/>
              <a:t>, ki drevesu poišče minimalno vpeto drevo</a:t>
            </a:r>
          </a:p>
          <a:p>
            <a:r>
              <a:rPr lang="sl-SI" u="sng" dirty="0" smtClean="0"/>
              <a:t>Uporaba v statistiki</a:t>
            </a:r>
          </a:p>
        </p:txBody>
      </p:sp>
    </p:spTree>
    <p:extLst>
      <p:ext uri="{BB962C8B-B14F-4D97-AF65-F5344CB8AC3E}">
        <p14:creationId xmlns:p14="http://schemas.microsoft.com/office/powerpoint/2010/main" val="133839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11480" y="2707473"/>
            <a:ext cx="11780520" cy="1293028"/>
          </a:xfrm>
        </p:spPr>
        <p:txBody>
          <a:bodyPr>
            <a:noAutofit/>
          </a:bodyPr>
          <a:lstStyle/>
          <a:p>
            <a:pPr algn="ctr"/>
            <a:r>
              <a:rPr lang="sl-SI" sz="6600" b="1" dirty="0" smtClean="0"/>
              <a:t>HVALA ZA VAŠO POZORNOST!</a:t>
            </a:r>
            <a:endParaRPr lang="sl-SI" sz="6600" b="1" dirty="0"/>
          </a:p>
        </p:txBody>
      </p:sp>
    </p:spTree>
    <p:extLst>
      <p:ext uri="{BB962C8B-B14F-4D97-AF65-F5344CB8AC3E}">
        <p14:creationId xmlns:p14="http://schemas.microsoft.com/office/powerpoint/2010/main" val="145086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/>
              <a:t>Vrste</a:t>
            </a:r>
            <a:r>
              <a:rPr lang="en-US" b="1" dirty="0"/>
              <a:t> </a:t>
            </a:r>
            <a:r>
              <a:rPr lang="en-US" b="1" dirty="0" err="1"/>
              <a:t>kopice</a:t>
            </a:r>
            <a:r>
              <a:rPr lang="sl-SI" b="1" dirty="0"/>
              <a:t>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b="1" dirty="0"/>
              <a:t>Maksimalna kopica: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l-SI" dirty="0"/>
              <a:t>Oče večji ali enak od obeh sinov in to mora veljati za vsak podatek v drevesu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l-SI" dirty="0"/>
              <a:t>Koren ima največjo vrednost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l-SI" dirty="0"/>
              <a:t>Če vozlišče nima otrok rečemo, da je pogoj zadoščen</a:t>
            </a:r>
          </a:p>
          <a:p>
            <a:pPr marL="457200" lvl="1" indent="0">
              <a:buNone/>
            </a:pPr>
            <a:endParaRPr lang="sl-SI" dirty="0"/>
          </a:p>
          <a:p>
            <a:r>
              <a:rPr lang="sl-SI" b="1" dirty="0"/>
              <a:t>Minimalna kopica: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l-SI" dirty="0"/>
              <a:t>Sinova imata večjo ali enako vrednost od očeta in to mora veljati za vsak podatek drevesu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l-SI" dirty="0"/>
              <a:t>Koren ima najmanjšo vrednost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l-SI" dirty="0"/>
              <a:t>Če vozlišče nima otrok rečemo, da je pogoj zadoščen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sl-SI" dirty="0"/>
          </a:p>
          <a:p>
            <a:pPr lvl="1">
              <a:buFont typeface="Wingdings" panose="05000000000000000000" pitchFamily="2" charset="2"/>
              <a:buChar char="ü"/>
            </a:pPr>
            <a:endParaRPr lang="sl-SI" dirty="0"/>
          </a:p>
          <a:p>
            <a:pPr lvl="1">
              <a:buFont typeface="Wingdings" panose="05000000000000000000" pitchFamily="2" charset="2"/>
              <a:buChar char="ü"/>
            </a:pPr>
            <a:endParaRPr lang="sl-SI" dirty="0"/>
          </a:p>
          <a:p>
            <a:pPr marL="457200" lvl="1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1670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C530D-C10E-4670-B590-68F5D08E3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Predstavitev</a:t>
            </a:r>
            <a:r>
              <a:rPr lang="en-US" b="1" dirty="0"/>
              <a:t> </a:t>
            </a:r>
            <a:r>
              <a:rPr lang="en-US" b="1" dirty="0" err="1"/>
              <a:t>kopice</a:t>
            </a:r>
            <a:r>
              <a:rPr lang="en-US" b="1" dirty="0"/>
              <a:t> s </a:t>
            </a:r>
            <a:r>
              <a:rPr lang="en-US" b="1" dirty="0" err="1"/>
              <a:t>tabelo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1C61F-AA67-4EEB-A095-7E7C44195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80560"/>
          </a:xfrm>
        </p:spPr>
        <p:txBody>
          <a:bodyPr bIns="1097280">
            <a:normAutofit lnSpcReduction="10000"/>
          </a:bodyPr>
          <a:lstStyle/>
          <a:p>
            <a:pPr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l-SI" sz="32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 </a:t>
            </a:r>
            <a:r>
              <a:rPr lang="sl-SI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elementu z indeksom </a:t>
            </a:r>
            <a:r>
              <a:rPr lang="sl-SI" sz="32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sl-SI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Tabeli velja: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l-SI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Tabela[0] je koren kopice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l-SI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Tabela[(i-1)/2] vrne očeta (razen za i=0, torej koren)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l-SI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Tabela[(2*i) +1 ] vrne levega sina (če ta obstaja)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l-SI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Tabela[(2*i + 2)] vrne desnega sina (če ta obstaja)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042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/>
              <a:t>Algoritem za ustvarjanje kopice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sl-SI" dirty="0"/>
              <a:t>1. Ustvarimo novo vozlišče na koncu kopice (če je kopica prazna, samo ustvarimo vozlišče).</a:t>
            </a:r>
          </a:p>
          <a:p>
            <a:pPr marL="0" lvl="0" indent="0">
              <a:buNone/>
            </a:pPr>
            <a:r>
              <a:rPr lang="sl-SI" dirty="0"/>
              <a:t>2. Vozlišču dodelimo njegovo vrednost.</a:t>
            </a:r>
          </a:p>
          <a:p>
            <a:pPr marL="0" lvl="0" indent="0">
              <a:buNone/>
            </a:pPr>
            <a:r>
              <a:rPr lang="sl-SI" dirty="0"/>
              <a:t>3. Primerjamo vrednost novega vozlišča z vrednostjo njegovega starša.</a:t>
            </a:r>
          </a:p>
          <a:p>
            <a:pPr marL="0" lvl="0" indent="0">
              <a:buNone/>
            </a:pPr>
            <a:r>
              <a:rPr lang="sl-SI" dirty="0"/>
              <a:t>4.Če je vrednost starša manjši kot vrednost vozlišča, ju zamenjamo.</a:t>
            </a:r>
          </a:p>
          <a:p>
            <a:pPr marL="0" lvl="0" indent="0">
              <a:buNone/>
            </a:pPr>
            <a:r>
              <a:rPr lang="sl-SI" dirty="0"/>
              <a:t>5. Ponavljamo koraka 3&amp;4, dokler nima starš večje vrednosti ali pa je novo vozlišče postalo koren kopice.</a:t>
            </a:r>
          </a:p>
          <a:p>
            <a:pPr marL="514350" indent="-514350">
              <a:buFont typeface="+mj-lt"/>
              <a:buAutoNum type="arabicPeriod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7651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B81BBD56-8B6F-473D-B90D-55864AB4B7A3}"/>
              </a:ext>
            </a:extLst>
          </p:cNvPr>
          <p:cNvSpPr/>
          <p:nvPr/>
        </p:nvSpPr>
        <p:spPr>
          <a:xfrm>
            <a:off x="5223608" y="698579"/>
            <a:ext cx="642372" cy="637628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ABCAB7-19FA-4252-9486-4BB02D52C408}"/>
              </a:ext>
            </a:extLst>
          </p:cNvPr>
          <p:cNvSpPr txBox="1"/>
          <p:nvPr/>
        </p:nvSpPr>
        <p:spPr>
          <a:xfrm>
            <a:off x="5228372" y="733425"/>
            <a:ext cx="686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ahnschrift Condensed" panose="020B0502040204020203" pitchFamily="34" charset="0"/>
              </a:rPr>
              <a:t>416</a:t>
            </a:r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D5877DD2-2F61-4A7F-BCCD-77FF71CF86B9}"/>
              </a:ext>
            </a:extLst>
          </p:cNvPr>
          <p:cNvSpPr/>
          <p:nvPr/>
        </p:nvSpPr>
        <p:spPr>
          <a:xfrm>
            <a:off x="4240172" y="1799678"/>
            <a:ext cx="642372" cy="637628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8EC6FD-AF2D-42FF-B2F4-74E3C678EE90}"/>
              </a:ext>
            </a:extLst>
          </p:cNvPr>
          <p:cNvSpPr txBox="1"/>
          <p:nvPr/>
        </p:nvSpPr>
        <p:spPr>
          <a:xfrm>
            <a:off x="4238890" y="1826106"/>
            <a:ext cx="682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ahnschrift Condensed" panose="020B0502040204020203" pitchFamily="34" charset="0"/>
              </a:rPr>
              <a:t>674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3FEE18F-D30F-4578-AA57-E7F0EC0DEC8A}"/>
              </a:ext>
            </a:extLst>
          </p:cNvPr>
          <p:cNvCxnSpPr>
            <a:cxnSpLocks/>
          </p:cNvCxnSpPr>
          <p:nvPr/>
        </p:nvCxnSpPr>
        <p:spPr>
          <a:xfrm flipH="1">
            <a:off x="4686301" y="1200150"/>
            <a:ext cx="609599" cy="62595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418030B8-D6B9-4B27-9A50-AD745072D94C}"/>
              </a:ext>
            </a:extLst>
          </p:cNvPr>
          <p:cNvSpPr/>
          <p:nvPr/>
        </p:nvSpPr>
        <p:spPr>
          <a:xfrm>
            <a:off x="6195875" y="1842459"/>
            <a:ext cx="642372" cy="637628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7BD1B9-8035-4E53-ACD9-DA68E5136D4B}"/>
              </a:ext>
            </a:extLst>
          </p:cNvPr>
          <p:cNvSpPr txBox="1"/>
          <p:nvPr/>
        </p:nvSpPr>
        <p:spPr>
          <a:xfrm>
            <a:off x="6194593" y="1868887"/>
            <a:ext cx="742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ahnschrift Condensed" panose="020B0502040204020203" pitchFamily="34" charset="0"/>
              </a:rPr>
              <a:t>381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ACBD39-92EE-45F1-98B0-B4C8078EB112}"/>
              </a:ext>
            </a:extLst>
          </p:cNvPr>
          <p:cNvCxnSpPr>
            <a:cxnSpLocks/>
          </p:cNvCxnSpPr>
          <p:nvPr/>
        </p:nvCxnSpPr>
        <p:spPr>
          <a:xfrm>
            <a:off x="5805553" y="1186936"/>
            <a:ext cx="607260" cy="6819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3760447E-B720-4F11-9005-BFD993FAE9AA}"/>
              </a:ext>
            </a:extLst>
          </p:cNvPr>
          <p:cNvSpPr/>
          <p:nvPr/>
        </p:nvSpPr>
        <p:spPr>
          <a:xfrm>
            <a:off x="3281225" y="2999471"/>
            <a:ext cx="642372" cy="637628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578826D-A2E6-40D4-8AC2-F6FD635C677A}"/>
              </a:ext>
            </a:extLst>
          </p:cNvPr>
          <p:cNvSpPr txBox="1"/>
          <p:nvPr/>
        </p:nvSpPr>
        <p:spPr>
          <a:xfrm>
            <a:off x="3279944" y="3025899"/>
            <a:ext cx="642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ahnschrift Condensed" panose="020B0502040204020203" pitchFamily="34" charset="0"/>
              </a:rPr>
              <a:t>718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1F8B8C6-A619-4C5B-8238-152BA545C98E}"/>
              </a:ext>
            </a:extLst>
          </p:cNvPr>
          <p:cNvCxnSpPr>
            <a:cxnSpLocks/>
          </p:cNvCxnSpPr>
          <p:nvPr/>
        </p:nvCxnSpPr>
        <p:spPr>
          <a:xfrm flipH="1">
            <a:off x="3740212" y="2399944"/>
            <a:ext cx="609599" cy="62595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89DEED6C-4C35-46D9-8D14-E985B446A853}"/>
              </a:ext>
            </a:extLst>
          </p:cNvPr>
          <p:cNvSpPr/>
          <p:nvPr/>
        </p:nvSpPr>
        <p:spPr>
          <a:xfrm>
            <a:off x="4883826" y="3025899"/>
            <a:ext cx="642372" cy="637628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A670C08-CE36-448B-8C4F-B4E192951C69}"/>
              </a:ext>
            </a:extLst>
          </p:cNvPr>
          <p:cNvSpPr txBox="1"/>
          <p:nvPr/>
        </p:nvSpPr>
        <p:spPr>
          <a:xfrm>
            <a:off x="4882544" y="3052327"/>
            <a:ext cx="742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ahnschrift Condensed" panose="020B0502040204020203" pitchFamily="34" charset="0"/>
              </a:rPr>
              <a:t>200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CCAFF2B-8D8D-4779-BCCD-E752DB290889}"/>
              </a:ext>
            </a:extLst>
          </p:cNvPr>
          <p:cNvCxnSpPr>
            <a:cxnSpLocks/>
          </p:cNvCxnSpPr>
          <p:nvPr/>
        </p:nvCxnSpPr>
        <p:spPr>
          <a:xfrm>
            <a:off x="4783513" y="2386730"/>
            <a:ext cx="277299" cy="69202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B2226AC-84C2-49D9-A483-C43C77C59477}"/>
              </a:ext>
            </a:extLst>
          </p:cNvPr>
          <p:cNvCxnSpPr>
            <a:cxnSpLocks/>
            <a:endCxn id="36" idx="0"/>
          </p:cNvCxnSpPr>
          <p:nvPr/>
        </p:nvCxnSpPr>
        <p:spPr>
          <a:xfrm flipH="1">
            <a:off x="6057683" y="2437306"/>
            <a:ext cx="268160" cy="6112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EC8067F8-A9AB-4EAC-8A97-EC15D9B65597}"/>
              </a:ext>
            </a:extLst>
          </p:cNvPr>
          <p:cNvSpPr/>
          <p:nvPr/>
        </p:nvSpPr>
        <p:spPr>
          <a:xfrm>
            <a:off x="5736497" y="3048506"/>
            <a:ext cx="642372" cy="637628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CDAC89A-3DC3-47AC-A706-1C2B947FF1ED}"/>
              </a:ext>
            </a:extLst>
          </p:cNvPr>
          <p:cNvSpPr txBox="1"/>
          <p:nvPr/>
        </p:nvSpPr>
        <p:spPr>
          <a:xfrm>
            <a:off x="5735215" y="3074934"/>
            <a:ext cx="742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ahnschrift Condensed" panose="020B0502040204020203" pitchFamily="34" charset="0"/>
              </a:rPr>
              <a:t>368</a:t>
            </a:r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7647426E-D190-43E0-B265-433B464B75DA}"/>
              </a:ext>
            </a:extLst>
          </p:cNvPr>
          <p:cNvSpPr/>
          <p:nvPr/>
        </p:nvSpPr>
        <p:spPr>
          <a:xfrm>
            <a:off x="6952185" y="3051068"/>
            <a:ext cx="642372" cy="637628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1CCF627-C90B-46AA-80A5-24CF2553F0A2}"/>
              </a:ext>
            </a:extLst>
          </p:cNvPr>
          <p:cNvSpPr txBox="1"/>
          <p:nvPr/>
        </p:nvSpPr>
        <p:spPr>
          <a:xfrm>
            <a:off x="6950903" y="3077496"/>
            <a:ext cx="742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ahnschrift Condensed" panose="020B0502040204020203" pitchFamily="34" charset="0"/>
              </a:rPr>
              <a:t>974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189E9934-A48C-4633-BDC2-F35C623ED02F}"/>
              </a:ext>
            </a:extLst>
          </p:cNvPr>
          <p:cNvCxnSpPr>
            <a:cxnSpLocks/>
          </p:cNvCxnSpPr>
          <p:nvPr/>
        </p:nvCxnSpPr>
        <p:spPr>
          <a:xfrm>
            <a:off x="6767909" y="2412415"/>
            <a:ext cx="388541" cy="66251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E370A359-7B85-4CC9-8CC9-097BFEB6C244}"/>
              </a:ext>
            </a:extLst>
          </p:cNvPr>
          <p:cNvSpPr/>
          <p:nvPr/>
        </p:nvSpPr>
        <p:spPr>
          <a:xfrm>
            <a:off x="2291792" y="4135411"/>
            <a:ext cx="642372" cy="637628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34E719-2999-4606-A557-643C735B13A4}"/>
              </a:ext>
            </a:extLst>
          </p:cNvPr>
          <p:cNvSpPr txBox="1"/>
          <p:nvPr/>
        </p:nvSpPr>
        <p:spPr>
          <a:xfrm>
            <a:off x="2291792" y="4168627"/>
            <a:ext cx="742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ahnschrift Condensed" panose="020B0502040204020203" pitchFamily="34" charset="0"/>
              </a:rPr>
              <a:t>502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2763D9B-A8A6-466B-B17E-0C89A9DB992C}"/>
              </a:ext>
            </a:extLst>
          </p:cNvPr>
          <p:cNvCxnSpPr>
            <a:cxnSpLocks/>
          </p:cNvCxnSpPr>
          <p:nvPr/>
        </p:nvCxnSpPr>
        <p:spPr>
          <a:xfrm flipH="1">
            <a:off x="2729678" y="3514369"/>
            <a:ext cx="609599" cy="62595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06B2065B-81CB-4143-9F53-EAB7E17F004D}"/>
              </a:ext>
            </a:extLst>
          </p:cNvPr>
          <p:cNvSpPr/>
          <p:nvPr/>
        </p:nvSpPr>
        <p:spPr>
          <a:xfrm>
            <a:off x="3608408" y="4161836"/>
            <a:ext cx="642372" cy="637628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78FA196-8373-4A82-9BFB-F4CCF24539E6}"/>
              </a:ext>
            </a:extLst>
          </p:cNvPr>
          <p:cNvSpPr txBox="1"/>
          <p:nvPr/>
        </p:nvSpPr>
        <p:spPr>
          <a:xfrm>
            <a:off x="3682682" y="4188261"/>
            <a:ext cx="742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ahnschrift Condensed" panose="020B0502040204020203" pitchFamily="34" charset="0"/>
              </a:rPr>
              <a:t>20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FC680B4-C96C-411E-B68A-BDDD2AB5FB70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3765654" y="3610674"/>
            <a:ext cx="163940" cy="5511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5A77D33D-DC2B-4C8E-9A7E-5FC64CA18DC5}"/>
              </a:ext>
            </a:extLst>
          </p:cNvPr>
          <p:cNvSpPr/>
          <p:nvPr/>
        </p:nvSpPr>
        <p:spPr>
          <a:xfrm>
            <a:off x="4612027" y="4175251"/>
            <a:ext cx="642372" cy="637628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6ACFAAF-2A52-485E-AB53-A8669CEFB815}"/>
              </a:ext>
            </a:extLst>
          </p:cNvPr>
          <p:cNvSpPr txBox="1"/>
          <p:nvPr/>
        </p:nvSpPr>
        <p:spPr>
          <a:xfrm>
            <a:off x="4619758" y="4201676"/>
            <a:ext cx="634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ahnschrift Condensed" panose="020B0502040204020203" pitchFamily="34" charset="0"/>
              </a:rPr>
              <a:t>913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6A7E764F-D4D2-40C2-9C82-F5C7753C7943}"/>
              </a:ext>
            </a:extLst>
          </p:cNvPr>
          <p:cNvCxnSpPr>
            <a:cxnSpLocks/>
            <a:endCxn id="35" idx="0"/>
          </p:cNvCxnSpPr>
          <p:nvPr/>
        </p:nvCxnSpPr>
        <p:spPr>
          <a:xfrm flipH="1">
            <a:off x="4933213" y="3637099"/>
            <a:ext cx="149057" cy="53815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01D7C65-96E2-4706-932E-C25762D35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282958"/>
              </p:ext>
            </p:extLst>
          </p:nvPr>
        </p:nvGraphicFramePr>
        <p:xfrm>
          <a:off x="2036005" y="5774675"/>
          <a:ext cx="8322424" cy="62595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38744">
                  <a:extLst>
                    <a:ext uri="{9D8B030D-6E8A-4147-A177-3AD203B41FA5}">
                      <a16:colId xmlns:a16="http://schemas.microsoft.com/office/drawing/2014/main" val="2159585010"/>
                    </a:ext>
                  </a:extLst>
                </a:gridCol>
                <a:gridCol w="831520">
                  <a:extLst>
                    <a:ext uri="{9D8B030D-6E8A-4147-A177-3AD203B41FA5}">
                      <a16:colId xmlns:a16="http://schemas.microsoft.com/office/drawing/2014/main" val="587455118"/>
                    </a:ext>
                  </a:extLst>
                </a:gridCol>
                <a:gridCol w="831520">
                  <a:extLst>
                    <a:ext uri="{9D8B030D-6E8A-4147-A177-3AD203B41FA5}">
                      <a16:colId xmlns:a16="http://schemas.microsoft.com/office/drawing/2014/main" val="1468183044"/>
                    </a:ext>
                  </a:extLst>
                </a:gridCol>
                <a:gridCol w="831520">
                  <a:extLst>
                    <a:ext uri="{9D8B030D-6E8A-4147-A177-3AD203B41FA5}">
                      <a16:colId xmlns:a16="http://schemas.microsoft.com/office/drawing/2014/main" val="301853955"/>
                    </a:ext>
                  </a:extLst>
                </a:gridCol>
                <a:gridCol w="831520">
                  <a:extLst>
                    <a:ext uri="{9D8B030D-6E8A-4147-A177-3AD203B41FA5}">
                      <a16:colId xmlns:a16="http://schemas.microsoft.com/office/drawing/2014/main" val="2653032719"/>
                    </a:ext>
                  </a:extLst>
                </a:gridCol>
                <a:gridCol w="831520">
                  <a:extLst>
                    <a:ext uri="{9D8B030D-6E8A-4147-A177-3AD203B41FA5}">
                      <a16:colId xmlns:a16="http://schemas.microsoft.com/office/drawing/2014/main" val="1156825771"/>
                    </a:ext>
                  </a:extLst>
                </a:gridCol>
                <a:gridCol w="831520">
                  <a:extLst>
                    <a:ext uri="{9D8B030D-6E8A-4147-A177-3AD203B41FA5}">
                      <a16:colId xmlns:a16="http://schemas.microsoft.com/office/drawing/2014/main" val="280752848"/>
                    </a:ext>
                  </a:extLst>
                </a:gridCol>
                <a:gridCol w="831520">
                  <a:extLst>
                    <a:ext uri="{9D8B030D-6E8A-4147-A177-3AD203B41FA5}">
                      <a16:colId xmlns:a16="http://schemas.microsoft.com/office/drawing/2014/main" val="1708971709"/>
                    </a:ext>
                  </a:extLst>
                </a:gridCol>
                <a:gridCol w="831520">
                  <a:extLst>
                    <a:ext uri="{9D8B030D-6E8A-4147-A177-3AD203B41FA5}">
                      <a16:colId xmlns:a16="http://schemas.microsoft.com/office/drawing/2014/main" val="2360467117"/>
                    </a:ext>
                  </a:extLst>
                </a:gridCol>
                <a:gridCol w="831520">
                  <a:extLst>
                    <a:ext uri="{9D8B030D-6E8A-4147-A177-3AD203B41FA5}">
                      <a16:colId xmlns:a16="http://schemas.microsoft.com/office/drawing/2014/main" val="3254648600"/>
                    </a:ext>
                  </a:extLst>
                </a:gridCol>
              </a:tblGrid>
              <a:tr h="625955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730232"/>
                  </a:ext>
                </a:extLst>
              </a:tr>
            </a:tbl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246467B3-56B5-4F1A-8BD5-E5B145B227A8}"/>
              </a:ext>
            </a:extLst>
          </p:cNvPr>
          <p:cNvSpPr txBox="1"/>
          <p:nvPr/>
        </p:nvSpPr>
        <p:spPr>
          <a:xfrm>
            <a:off x="2345008" y="4578108"/>
            <a:ext cx="82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C9AE655-1AC2-4482-955F-13A72BCA8C2C}"/>
              </a:ext>
            </a:extLst>
          </p:cNvPr>
          <p:cNvSpPr txBox="1"/>
          <p:nvPr/>
        </p:nvSpPr>
        <p:spPr>
          <a:xfrm>
            <a:off x="2497408" y="4730508"/>
            <a:ext cx="82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B9AAF88-FF83-4ABF-AEBB-9AC6396BEF1E}"/>
              </a:ext>
            </a:extLst>
          </p:cNvPr>
          <p:cNvSpPr txBox="1"/>
          <p:nvPr/>
        </p:nvSpPr>
        <p:spPr>
          <a:xfrm>
            <a:off x="2649808" y="4882908"/>
            <a:ext cx="82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AF4F65A-5BB1-4FF6-A80B-FD2048AA31AF}"/>
              </a:ext>
            </a:extLst>
          </p:cNvPr>
          <p:cNvSpPr txBox="1"/>
          <p:nvPr/>
        </p:nvSpPr>
        <p:spPr>
          <a:xfrm>
            <a:off x="2802208" y="5035308"/>
            <a:ext cx="82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3092101-DA0D-4962-91CE-129C23C541A5}"/>
              </a:ext>
            </a:extLst>
          </p:cNvPr>
          <p:cNvSpPr txBox="1"/>
          <p:nvPr/>
        </p:nvSpPr>
        <p:spPr>
          <a:xfrm>
            <a:off x="636437" y="4585782"/>
            <a:ext cx="823865" cy="625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73B0300-2CD9-46B4-9318-ACF23DA93861}"/>
              </a:ext>
            </a:extLst>
          </p:cNvPr>
          <p:cNvSpPr txBox="1"/>
          <p:nvPr/>
        </p:nvSpPr>
        <p:spPr>
          <a:xfrm>
            <a:off x="2345008" y="4578108"/>
            <a:ext cx="82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49582D8-CCAC-4DC2-B6E8-91855EF9281A}"/>
              </a:ext>
            </a:extLst>
          </p:cNvPr>
          <p:cNvSpPr txBox="1"/>
          <p:nvPr/>
        </p:nvSpPr>
        <p:spPr>
          <a:xfrm>
            <a:off x="2497408" y="4730508"/>
            <a:ext cx="82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4CB79EC-5897-479E-9502-06DC11353A57}"/>
              </a:ext>
            </a:extLst>
          </p:cNvPr>
          <p:cNvSpPr txBox="1"/>
          <p:nvPr/>
        </p:nvSpPr>
        <p:spPr>
          <a:xfrm>
            <a:off x="2649808" y="4882908"/>
            <a:ext cx="82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9E7B8E3-7C7E-4BBF-B983-4D1DB1DEAEF3}"/>
              </a:ext>
            </a:extLst>
          </p:cNvPr>
          <p:cNvSpPr txBox="1"/>
          <p:nvPr/>
        </p:nvSpPr>
        <p:spPr>
          <a:xfrm>
            <a:off x="2802208" y="5035308"/>
            <a:ext cx="82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5EEF485-0CFC-401B-A875-33E8D4BAB43D}"/>
              </a:ext>
            </a:extLst>
          </p:cNvPr>
          <p:cNvSpPr txBox="1"/>
          <p:nvPr/>
        </p:nvSpPr>
        <p:spPr>
          <a:xfrm>
            <a:off x="2954608" y="5187708"/>
            <a:ext cx="82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23CEBE4-6411-41A1-8D10-9322DCF02CF0}"/>
              </a:ext>
            </a:extLst>
          </p:cNvPr>
          <p:cNvSpPr txBox="1"/>
          <p:nvPr/>
        </p:nvSpPr>
        <p:spPr>
          <a:xfrm>
            <a:off x="3107008" y="5340108"/>
            <a:ext cx="82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3B4EAE6-F7A9-4530-BA05-D68538B455EE}"/>
              </a:ext>
            </a:extLst>
          </p:cNvPr>
          <p:cNvSpPr txBox="1"/>
          <p:nvPr/>
        </p:nvSpPr>
        <p:spPr>
          <a:xfrm>
            <a:off x="3259408" y="5492508"/>
            <a:ext cx="82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F2AE34C-B43E-4F78-B5DB-4ADE94A71093}"/>
              </a:ext>
            </a:extLst>
          </p:cNvPr>
          <p:cNvSpPr txBox="1"/>
          <p:nvPr/>
        </p:nvSpPr>
        <p:spPr>
          <a:xfrm>
            <a:off x="2054543" y="5805912"/>
            <a:ext cx="823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416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301818A-F17C-43AA-94F2-8CDB19244376}"/>
              </a:ext>
            </a:extLst>
          </p:cNvPr>
          <p:cNvSpPr txBox="1"/>
          <p:nvPr/>
        </p:nvSpPr>
        <p:spPr>
          <a:xfrm>
            <a:off x="2878408" y="5803442"/>
            <a:ext cx="823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674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9F38BE6-2322-49B4-8CB1-2307387B9D18}"/>
              </a:ext>
            </a:extLst>
          </p:cNvPr>
          <p:cNvSpPr txBox="1"/>
          <p:nvPr/>
        </p:nvSpPr>
        <p:spPr>
          <a:xfrm>
            <a:off x="3702055" y="5791029"/>
            <a:ext cx="823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381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B778B6F-F7EC-4555-BA78-4C3FF9AECC25}"/>
              </a:ext>
            </a:extLst>
          </p:cNvPr>
          <p:cNvSpPr txBox="1"/>
          <p:nvPr/>
        </p:nvSpPr>
        <p:spPr>
          <a:xfrm>
            <a:off x="5373352" y="5804892"/>
            <a:ext cx="823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200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CBD51FA-DC13-4953-8AEA-AB5DA85F3AC7}"/>
              </a:ext>
            </a:extLst>
          </p:cNvPr>
          <p:cNvSpPr txBox="1"/>
          <p:nvPr/>
        </p:nvSpPr>
        <p:spPr>
          <a:xfrm>
            <a:off x="4525702" y="5805752"/>
            <a:ext cx="823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718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35C7163-469B-490B-818F-B1943F55306F}"/>
              </a:ext>
            </a:extLst>
          </p:cNvPr>
          <p:cNvSpPr txBox="1"/>
          <p:nvPr/>
        </p:nvSpPr>
        <p:spPr>
          <a:xfrm>
            <a:off x="7039619" y="5797960"/>
            <a:ext cx="823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974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702A15E-95C9-4F33-8A4B-F3967B9FDDE8}"/>
              </a:ext>
            </a:extLst>
          </p:cNvPr>
          <p:cNvSpPr txBox="1"/>
          <p:nvPr/>
        </p:nvSpPr>
        <p:spPr>
          <a:xfrm>
            <a:off x="6194593" y="5791028"/>
            <a:ext cx="823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368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8CC686D-178F-4F70-A006-0A390C5FA759}"/>
              </a:ext>
            </a:extLst>
          </p:cNvPr>
          <p:cNvSpPr txBox="1"/>
          <p:nvPr/>
        </p:nvSpPr>
        <p:spPr>
          <a:xfrm>
            <a:off x="9541710" y="5793828"/>
            <a:ext cx="823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913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BE4C3A4-6C3B-481E-9B62-47B718AAE812}"/>
              </a:ext>
            </a:extLst>
          </p:cNvPr>
          <p:cNvSpPr txBox="1"/>
          <p:nvPr/>
        </p:nvSpPr>
        <p:spPr>
          <a:xfrm>
            <a:off x="7839699" y="5783340"/>
            <a:ext cx="823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502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26A9311-B392-4292-8721-92F8D25980B3}"/>
              </a:ext>
            </a:extLst>
          </p:cNvPr>
          <p:cNvSpPr txBox="1"/>
          <p:nvPr/>
        </p:nvSpPr>
        <p:spPr>
          <a:xfrm>
            <a:off x="8785435" y="5796553"/>
            <a:ext cx="823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/>
              <a:t>20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75FDC9-C977-4877-8AD6-9A59253A31E8}"/>
              </a:ext>
            </a:extLst>
          </p:cNvPr>
          <p:cNvSpPr txBox="1"/>
          <p:nvPr/>
        </p:nvSpPr>
        <p:spPr>
          <a:xfrm>
            <a:off x="5052808" y="424811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48582EB-55CD-48CC-BF6F-937FF872FFEA}"/>
              </a:ext>
            </a:extLst>
          </p:cNvPr>
          <p:cNvSpPr txBox="1"/>
          <p:nvPr/>
        </p:nvSpPr>
        <p:spPr>
          <a:xfrm>
            <a:off x="4070692" y="1556143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23FA143-E483-4EC8-B010-C128D60A042F}"/>
              </a:ext>
            </a:extLst>
          </p:cNvPr>
          <p:cNvSpPr txBox="1"/>
          <p:nvPr/>
        </p:nvSpPr>
        <p:spPr>
          <a:xfrm>
            <a:off x="2191542" y="3771238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3BCDB6B-11B4-42BB-A6FA-BB810C35957F}"/>
              </a:ext>
            </a:extLst>
          </p:cNvPr>
          <p:cNvSpPr txBox="1"/>
          <p:nvPr/>
        </p:nvSpPr>
        <p:spPr>
          <a:xfrm>
            <a:off x="4535017" y="3781479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6DA465C-529A-49AD-A4DE-6D28FF62B0F4}"/>
              </a:ext>
            </a:extLst>
          </p:cNvPr>
          <p:cNvSpPr txBox="1"/>
          <p:nvPr/>
        </p:nvSpPr>
        <p:spPr>
          <a:xfrm>
            <a:off x="4088400" y="3782803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67A0053-DA76-4C43-B9EC-AEF13503C110}"/>
              </a:ext>
            </a:extLst>
          </p:cNvPr>
          <p:cNvSpPr txBox="1"/>
          <p:nvPr/>
        </p:nvSpPr>
        <p:spPr>
          <a:xfrm>
            <a:off x="7493000" y="2733885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9A17029-2521-421D-807E-A4CAA3AD69AD}"/>
              </a:ext>
            </a:extLst>
          </p:cNvPr>
          <p:cNvSpPr txBox="1"/>
          <p:nvPr/>
        </p:nvSpPr>
        <p:spPr>
          <a:xfrm>
            <a:off x="5688469" y="2709420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5F28126-9A1A-4FF6-B962-91ACD7DC1F39}"/>
              </a:ext>
            </a:extLst>
          </p:cNvPr>
          <p:cNvSpPr txBox="1"/>
          <p:nvPr/>
        </p:nvSpPr>
        <p:spPr>
          <a:xfrm>
            <a:off x="5226328" y="2703539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66FC3B4-8635-41B8-B5F8-D2F77894D1DD}"/>
              </a:ext>
            </a:extLst>
          </p:cNvPr>
          <p:cNvSpPr txBox="1"/>
          <p:nvPr/>
        </p:nvSpPr>
        <p:spPr>
          <a:xfrm>
            <a:off x="6817593" y="1660107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D8B0A0B-DC5C-4B64-9D2C-44B0AFB12E40}"/>
              </a:ext>
            </a:extLst>
          </p:cNvPr>
          <p:cNvSpPr txBox="1"/>
          <p:nvPr/>
        </p:nvSpPr>
        <p:spPr>
          <a:xfrm>
            <a:off x="3140412" y="2702922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BC1F3D3-EF02-48D6-A02E-B14121AADED6}"/>
              </a:ext>
            </a:extLst>
          </p:cNvPr>
          <p:cNvSpPr txBox="1"/>
          <p:nvPr/>
        </p:nvSpPr>
        <p:spPr>
          <a:xfrm>
            <a:off x="2335195" y="5410845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9D8C7F4-FCB3-49E0-B826-10D6C79EE6A6}"/>
              </a:ext>
            </a:extLst>
          </p:cNvPr>
          <p:cNvSpPr txBox="1"/>
          <p:nvPr/>
        </p:nvSpPr>
        <p:spPr>
          <a:xfrm>
            <a:off x="3137537" y="5406842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1371B60-57DF-4BB5-B22B-727C9137556B}"/>
              </a:ext>
            </a:extLst>
          </p:cNvPr>
          <p:cNvSpPr txBox="1"/>
          <p:nvPr/>
        </p:nvSpPr>
        <p:spPr>
          <a:xfrm>
            <a:off x="3961402" y="5385706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557C4F3-27B6-4E92-BF20-08CA9B2F4304}"/>
              </a:ext>
            </a:extLst>
          </p:cNvPr>
          <p:cNvSpPr txBox="1"/>
          <p:nvPr/>
        </p:nvSpPr>
        <p:spPr>
          <a:xfrm>
            <a:off x="4810538" y="5378915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FCB6F9A-9EB8-4829-87B1-06C0404A93C6}"/>
              </a:ext>
            </a:extLst>
          </p:cNvPr>
          <p:cNvSpPr txBox="1"/>
          <p:nvPr/>
        </p:nvSpPr>
        <p:spPr>
          <a:xfrm>
            <a:off x="5652201" y="5363528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9EFD1E9-CC0B-439D-BF93-8C038C092588}"/>
              </a:ext>
            </a:extLst>
          </p:cNvPr>
          <p:cNvSpPr txBox="1"/>
          <p:nvPr/>
        </p:nvSpPr>
        <p:spPr>
          <a:xfrm>
            <a:off x="6498272" y="5378649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C26C6B7-0255-433F-B175-6B3B4ADFEBD3}"/>
              </a:ext>
            </a:extLst>
          </p:cNvPr>
          <p:cNvSpPr txBox="1"/>
          <p:nvPr/>
        </p:nvSpPr>
        <p:spPr>
          <a:xfrm>
            <a:off x="7320271" y="5376356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8AA2FB09-CCD1-4315-BCC1-E4B0C3577956}"/>
              </a:ext>
            </a:extLst>
          </p:cNvPr>
          <p:cNvSpPr txBox="1"/>
          <p:nvPr/>
        </p:nvSpPr>
        <p:spPr>
          <a:xfrm>
            <a:off x="8137676" y="5384307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925873A-BCA3-4E17-93E3-66F726826D82}"/>
              </a:ext>
            </a:extLst>
          </p:cNvPr>
          <p:cNvSpPr txBox="1"/>
          <p:nvPr/>
        </p:nvSpPr>
        <p:spPr>
          <a:xfrm>
            <a:off x="8958565" y="5384584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602F5AB-C07F-4CAC-AC27-9EB006FF0EC6}"/>
              </a:ext>
            </a:extLst>
          </p:cNvPr>
          <p:cNvSpPr txBox="1"/>
          <p:nvPr/>
        </p:nvSpPr>
        <p:spPr>
          <a:xfrm>
            <a:off x="9785189" y="5363528"/>
            <a:ext cx="13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28260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0.00139 L 0.0789 -0.16436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5" y="-8148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3.7037E-6 L 0.07942 -0.16389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8" y="-8125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-0.08099 0.1625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9" y="8125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-0.08229 0.15926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15" y="7963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4.44444E-6 L 0.06758 0.00069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2" y="23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07407E-6 L -0.06758 0.00024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7037E-6 L 0.07865 -0.17639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32" y="-8819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L 0.07865 -0.175 " pathEditMode="relative" rAng="0" ptsTypes="AA">
                                      <p:cBhvr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32" y="-875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099 0.1625 L -0.15964 0.33889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32" y="8819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229 0.15926 L -0.16094 0.33426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32" y="875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4.44444E-6 L -0.13516 -0.00024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58" y="-23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58 0.00069 L 0.20274 4.44444E-6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5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891 -0.16435 L 1.45833E-6 3.7037E-6 " pathEditMode="relative" rAng="0" ptsTypes="AA">
                                      <p:cBhvr>
                                        <p:cTn id="10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2" y="8148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43 -0.16389 L -1.04167E-6 3.7037E-6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88" y="7731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865 -0.17639 L 0.15964 -0.33889 " pathEditMode="relative" rAng="0" ptsTypes="AA">
                                      <p:cBhvr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" y="-8125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865 -0.175 L 0.16094 -0.33426 " pathEditMode="relative" rAng="0" ptsTypes="AA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15" y="-7963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516 0.00069 L -0.20274 4.44444E-6 " pathEditMode="relative" rAng="0" ptsTypes="AA">
                                      <p:cBhvr>
                                        <p:cTn id="10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5" y="-46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58 0.00024 L -1.66667E-6 -4.07407E-6 " pathEditMode="relative" rAng="0" ptsTypes="AA">
                                      <p:cBhvr>
                                        <p:cTn id="11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2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4.81481E-6 L -0.0621 -0.17593 " pathEditMode="relative" rAng="0" ptsTypes="AA">
                                      <p:cBhvr>
                                        <p:cTn id="16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2" y="-8796"/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1481E-6 L -0.06237 -0.17801 " pathEditMode="relative" rAng="0" ptsTypes="AA">
                                      <p:cBhvr>
                                        <p:cTn id="16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8912"/>
                                    </p:animMotion>
                                  </p:childTnLst>
                                </p:cTn>
                              </p:par>
                              <p:par>
                                <p:cTn id="16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3.7037E-6 L 0.06197 0.17639 " pathEditMode="relative" rAng="0" ptsTypes="AA">
                                      <p:cBhvr>
                                        <p:cTn id="1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9" y="8819"/>
                                    </p:animMotion>
                                  </p:childTnLst>
                                </p:cTn>
                              </p:par>
                              <p:par>
                                <p:cTn id="17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L 0.06198 0.17639 " pathEditMode="relative" rAng="0" ptsTypes="AA">
                                      <p:cBhvr>
                                        <p:cTn id="1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9" y="8819"/>
                                    </p:animMotion>
                                  </p:childTnLst>
                                </p:cTn>
                              </p:par>
                              <p:par>
                                <p:cTn id="17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1.85185E-6 L -0.27448 0.00416 " pathEditMode="relative" rAng="0" ptsTypes="AA">
                                      <p:cBhvr>
                                        <p:cTn id="17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4" y="208"/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2.22222E-6 L 0.2737 0.00093 " pathEditMode="relative" rAng="0" ptsTypes="AA">
                                      <p:cBhvr>
                                        <p:cTn id="17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85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1 -0.17593 L -0.1414 -0.34653 " pathEditMode="relative" rAng="0" ptsTypes="AA">
                                      <p:cBhvr>
                                        <p:cTn id="17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1" y="-8542"/>
                                    </p:animMotion>
                                  </p:childTnLst>
                                </p:cTn>
                              </p:par>
                              <p:par>
                                <p:cTn id="18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37 -0.17801 L -0.14544 -0.34653 " pathEditMode="relative" rAng="0" ptsTypes="AA">
                                      <p:cBhvr>
                                        <p:cTn id="18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1" y="-8241"/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55 -0.33935 L 0.23907 -0.16875 " pathEditMode="relative" rAng="0" ptsTypes="AA">
                                      <p:cBhvr>
                                        <p:cTn id="18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54" y="8472"/>
                                    </p:animMotion>
                                  </p:childTnLst>
                                </p:cTn>
                              </p:par>
                              <p:par>
                                <p:cTn id="184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68 -0.33935 L 0.23907 -0.16875 " pathEditMode="relative" rAng="0" ptsTypes="AA">
                                      <p:cBhvr>
                                        <p:cTn id="1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6" y="8310"/>
                                    </p:animMotion>
                                  </p:childTnLst>
                                </p:cTn>
                              </p:par>
                              <p:par>
                                <p:cTn id="18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448 0.00416 L -0.40886 0.00116 " pathEditMode="relative" rAng="0" ptsTypes="AA">
                                      <p:cBhvr>
                                        <p:cTn id="18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19" y="-162"/>
                                    </p:animMotion>
                                  </p:childTnLst>
                                </p:cTn>
                              </p:par>
                              <p:par>
                                <p:cTn id="188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274 4.44444E-6 L -0.06758 -0.00209 " pathEditMode="relative" rAng="0" ptsTypes="AA">
                                      <p:cBhvr>
                                        <p:cTn id="18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58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00"/>
                            </p:stCondLst>
                            <p:childTnLst>
                              <p:par>
                                <p:cTn id="20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64 0.33889 L -0.2418 0.5037 " pathEditMode="relative" rAng="0" ptsTypes="AA">
                                      <p:cBhvr>
                                        <p:cTn id="2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15" y="8241"/>
                                    </p:animMotion>
                                  </p:childTnLst>
                                </p:cTn>
                              </p:par>
                              <p:par>
                                <p:cTn id="211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146 0.33426 L -0.24284 0.49629 " pathEditMode="relative" rAng="0" ptsTypes="AA">
                                      <p:cBhvr>
                                        <p:cTn id="2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89" y="8056"/>
                                    </p:animMotion>
                                  </p:childTnLst>
                                </p:cTn>
                              </p:par>
                              <p:par>
                                <p:cTn id="21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2.96296E-6 L 0.08112 -0.16574 " pathEditMode="relative" rAng="0" ptsTypes="AA">
                                      <p:cBhvr>
                                        <p:cTn id="2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" y="-8287"/>
                                    </p:animMotion>
                                  </p:childTnLst>
                                </p:cTn>
                              </p:par>
                              <p:par>
                                <p:cTn id="2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96296E-6 L 0.07708 -0.16667 " pathEditMode="relative" rAng="0" ptsTypes="AA">
                                      <p:cBhvr>
                                        <p:cTn id="2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7" y="-8148"/>
                                    </p:animMotion>
                                  </p:childTnLst>
                                </p:cTn>
                              </p:par>
                              <p:par>
                                <p:cTn id="21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4.81481E-6 L -0.27174 0.00301 " pathEditMode="relative" rAng="0" ptsTypes="AA">
                                      <p:cBhvr>
                                        <p:cTn id="2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94" y="139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274 4.44444E-6 L 0.47448 -0.00301 " pathEditMode="relative" rAng="0" ptsTypes="AA">
                                      <p:cBhvr>
                                        <p:cTn id="22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81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500"/>
                            </p:stCondLst>
                            <p:childTnLst>
                              <p:par>
                                <p:cTn id="2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500"/>
                            </p:stCondLst>
                            <p:childTnLst>
                              <p:par>
                                <p:cTn id="2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4.07407E-6 L 0.02226 -0.16643 " pathEditMode="relative" rAng="0" ptsTypes="AA">
                                      <p:cBhvr>
                                        <p:cTn id="25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7" y="-8333"/>
                                    </p:animMotion>
                                  </p:childTnLst>
                                </p:cTn>
                              </p:par>
                              <p:par>
                                <p:cTn id="25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4.07407E-6 L 0.02213 -0.16921 " pathEditMode="relative" rAng="0" ptsTypes="AA">
                                      <p:cBhvr>
                                        <p:cTn id="26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7" y="-8472"/>
                                    </p:animMotion>
                                  </p:childTnLst>
                                </p:cTn>
                              </p:par>
                              <p:par>
                                <p:cTn id="26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1.48148E-6 L -0.02226 0.1676 " pathEditMode="relative" rAng="0" ptsTypes="AA">
                                      <p:cBhvr>
                                        <p:cTn id="2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7" y="8310"/>
                                    </p:animMotion>
                                  </p:childTnLst>
                                </p:cTn>
                              </p:par>
                              <p:par>
                                <p:cTn id="2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1.48148E-6 L -0.0263 0.16759 " pathEditMode="relative" rAng="0" ptsTypes="AA">
                                      <p:cBhvr>
                                        <p:cTn id="2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5" y="8426"/>
                                    </p:animMotion>
                                  </p:childTnLst>
                                </p:cTn>
                              </p:par>
                              <p:par>
                                <p:cTn id="2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4.81481E-6 L -0.34128 0.00486 " pathEditMode="relative" rAng="0" ptsTypes="AA">
                                      <p:cBhvr>
                                        <p:cTn id="26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70" y="231"/>
                                    </p:animMotion>
                                  </p:childTnLst>
                                </p:cTn>
                              </p:par>
                              <p:par>
                                <p:cTn id="26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0.3418 -0.00162 " pathEditMode="relative" rAng="0" ptsTypes="AA">
                                      <p:cBhvr>
                                        <p:cTn id="26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83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26 -0.16643 L -0.03047 -0.34791 " pathEditMode="relative" rAng="0" ptsTypes="AA">
                                      <p:cBhvr>
                                        <p:cTn id="27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3" y="-9074"/>
                                    </p:animMotion>
                                  </p:childTnLst>
                                </p:cTn>
                              </p:par>
                              <p:par>
                                <p:cTn id="27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13 -0.16921 L -0.03086 -0.34792 " pathEditMode="relative" rAng="0" ptsTypes="AA">
                                      <p:cBhvr>
                                        <p:cTn id="2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91" y="-8819"/>
                                    </p:animMotion>
                                  </p:childTnLst>
                                </p:cTn>
                              </p:par>
                              <p:par>
                                <p:cTn id="275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3.7037E-6 L 0.05117 0.17893 " pathEditMode="relative" rAng="0" ptsTypes="AA">
                                      <p:cBhvr>
                                        <p:cTn id="27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6" y="9097"/>
                                    </p:animMotion>
                                  </p:childTnLst>
                                </p:cTn>
                              </p:par>
                              <p:par>
                                <p:cTn id="277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3.7037E-6 L 0.05273 0.17893 " pathEditMode="relative" rAng="0" ptsTypes="AA">
                                      <p:cBhvr>
                                        <p:cTn id="27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0" y="8935"/>
                                    </p:animMotion>
                                  </p:childTnLst>
                                </p:cTn>
                              </p:par>
                              <p:par>
                                <p:cTn id="279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07407E-6 L 0.20469 -4.07407E-6 " pathEditMode="relative" rAng="0" ptsTypes="AA">
                                      <p:cBhvr>
                                        <p:cTn id="28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34" y="0"/>
                                    </p:animMotion>
                                  </p:childTnLst>
                                </p:cTn>
                              </p:par>
                              <p:par>
                                <p:cTn id="28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4128 0.00486 L -0.54649 0.00162 " pathEditMode="relative" rAng="0" ptsTypes="AA">
                                      <p:cBhvr>
                                        <p:cTn id="28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60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/>
      <p:bldP spid="8" grpId="1"/>
      <p:bldP spid="8" grpId="2"/>
      <p:bldP spid="8" grpId="3"/>
      <p:bldP spid="10" grpId="0" animBg="1"/>
      <p:bldP spid="10" grpId="1" animBg="1"/>
      <p:bldP spid="10" grpId="2" animBg="1"/>
      <p:bldP spid="10" grpId="3" animBg="1"/>
      <p:bldP spid="11" grpId="0"/>
      <p:bldP spid="11" grpId="1"/>
      <p:bldP spid="11" grpId="2"/>
      <p:bldP spid="11" grpId="3"/>
      <p:bldP spid="18" grpId="0" animBg="1"/>
      <p:bldP spid="18" grpId="1" animBg="1"/>
      <p:bldP spid="19" grpId="0"/>
      <p:bldP spid="19" grpId="1"/>
      <p:bldP spid="25" grpId="0" animBg="1"/>
      <p:bldP spid="25" grpId="1" animBg="1"/>
      <p:bldP spid="25" grpId="2" animBg="1"/>
      <p:bldP spid="25" grpId="3" animBg="1"/>
      <p:bldP spid="26" grpId="0"/>
      <p:bldP spid="26" grpId="1"/>
      <p:bldP spid="26" grpId="2"/>
      <p:bldP spid="26" grpId="3"/>
      <p:bldP spid="28" grpId="0" animBg="1"/>
      <p:bldP spid="28" grpId="1" animBg="1"/>
      <p:bldP spid="29" grpId="0"/>
      <p:bldP spid="29" grpId="1"/>
      <p:bldP spid="36" grpId="0" animBg="1"/>
      <p:bldP spid="37" grpId="0"/>
      <p:bldP spid="39" grpId="0" animBg="1"/>
      <p:bldP spid="39" grpId="1" animBg="1"/>
      <p:bldP spid="39" grpId="2" animBg="1"/>
      <p:bldP spid="40" grpId="0"/>
      <p:bldP spid="40" grpId="1"/>
      <p:bldP spid="40" grpId="2"/>
      <p:bldP spid="22" grpId="0" animBg="1"/>
      <p:bldP spid="22" grpId="1" animBg="1"/>
      <p:bldP spid="23" grpId="0"/>
      <p:bldP spid="23" grpId="1"/>
      <p:bldP spid="31" grpId="0" animBg="1"/>
      <p:bldP spid="32" grpId="0"/>
      <p:bldP spid="35" grpId="0" animBg="1"/>
      <p:bldP spid="35" grpId="1" animBg="1"/>
      <p:bldP spid="35" grpId="2" animBg="1"/>
      <p:bldP spid="38" grpId="0"/>
      <p:bldP spid="38" grpId="1"/>
      <p:bldP spid="38" grpId="2"/>
      <p:bldP spid="55" grpId="0"/>
      <p:bldP spid="55" grpId="1"/>
      <p:bldP spid="55" grpId="2"/>
      <p:bldP spid="55" grpId="3"/>
      <p:bldP spid="56" grpId="0"/>
      <p:bldP spid="56" grpId="1"/>
      <p:bldP spid="56" grpId="2"/>
      <p:bldP spid="56" grpId="3"/>
      <p:bldP spid="57" grpId="0"/>
      <p:bldP spid="57" grpId="1"/>
      <p:bldP spid="58" grpId="0"/>
      <p:bldP spid="58" grpId="1"/>
      <p:bldP spid="59" grpId="0"/>
      <p:bldP spid="59" grpId="1"/>
      <p:bldP spid="59" grpId="2"/>
      <p:bldP spid="59" grpId="3"/>
      <p:bldP spid="60" grpId="0"/>
      <p:bldP spid="60" grpId="1"/>
      <p:bldP spid="60" grpId="2"/>
      <p:bldP spid="61" grpId="0"/>
      <p:bldP spid="62" grpId="0"/>
      <p:bldP spid="62" grpId="1"/>
      <p:bldP spid="62" grpId="2"/>
      <p:bldP spid="63" grpId="0"/>
      <p:bldP spid="63" grpId="1"/>
      <p:bldP spid="64" grpId="0"/>
      <p:bldP spid="9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DA4DD-1CDF-442E-991A-D254FAF7B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b="1" dirty="0" smtClean="0"/>
              <a:t>Primerjava časovne zahtevnosti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55D4C-9BE6-4617-8559-6E512BAD69D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 smtClean="0"/>
              <a:t>Časovna zahtevnost za primer, kjer dodajamo vozlišča v drevo:</a:t>
            </a:r>
          </a:p>
          <a:p>
            <a:pPr marL="0" indent="0">
              <a:buNone/>
            </a:pPr>
            <a:endParaRPr lang="sl-SI" b="1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sl-SI" dirty="0" smtClean="0"/>
              <a:t>Velikost problema: n = število vozlišč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l-SI" dirty="0" smtClean="0"/>
              <a:t>Število operacij:  vstavimo n-krat vozlišče in v najslabšem primeru log(n)-krat zamenjamo vozlišče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sl-SI" dirty="0" smtClean="0"/>
          </a:p>
          <a:p>
            <a:pPr algn="ctr"/>
            <a:endParaRPr lang="sl-SI" dirty="0"/>
          </a:p>
          <a:p>
            <a:pPr algn="ctr"/>
            <a:endParaRPr lang="sl-SI" dirty="0"/>
          </a:p>
          <a:p>
            <a:endParaRPr lang="sl-SI" dirty="0" smtClean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/>
              <a:t>Časovna zahtevnost za primer, kjer je celotno drevo že podano</a:t>
            </a:r>
            <a:r>
              <a:rPr lang="sl-SI" b="1" dirty="0" smtClean="0"/>
              <a:t>:</a:t>
            </a:r>
          </a:p>
          <a:p>
            <a:pPr marL="0" indent="0">
              <a:buNone/>
            </a:pPr>
            <a:endParaRPr lang="sl-SI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sl-SI" dirty="0"/>
              <a:t>Velikost problema: n = število vozlišč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l-SI" dirty="0"/>
              <a:t>Število operacij</a:t>
            </a:r>
            <a:r>
              <a:rPr lang="sl-SI" dirty="0" smtClean="0"/>
              <a:t>: v najslabšem primeru n-krat zamenjamo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Diagram poteka: proces 4"/>
          <p:cNvSpPr/>
          <p:nvPr/>
        </p:nvSpPr>
        <p:spPr>
          <a:xfrm>
            <a:off x="1444969" y="5585134"/>
            <a:ext cx="2416629" cy="770708"/>
          </a:xfrm>
          <a:prstGeom prst="flowChartProcess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i="1">
                <a:solidFill>
                  <a:schemeClr val="tx1"/>
                </a:solidFill>
              </a:rPr>
              <a:t>O(n * log(n))</a:t>
            </a:r>
            <a:endParaRPr lang="sl-SI" b="1" i="1" dirty="0">
              <a:solidFill>
                <a:schemeClr val="tx1"/>
              </a:solidFill>
            </a:endParaRPr>
          </a:p>
        </p:txBody>
      </p:sp>
      <p:sp>
        <p:nvSpPr>
          <p:cNvPr id="6" name="Diagram poteka: proces 5"/>
          <p:cNvSpPr/>
          <p:nvPr/>
        </p:nvSpPr>
        <p:spPr>
          <a:xfrm>
            <a:off x="7990114" y="5556234"/>
            <a:ext cx="1698172" cy="705394"/>
          </a:xfrm>
          <a:prstGeom prst="flowChartProcess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i="1">
                <a:solidFill>
                  <a:schemeClr val="tx1"/>
                </a:solidFill>
              </a:rPr>
              <a:t>O(n)</a:t>
            </a:r>
            <a:endParaRPr lang="sl-SI" b="1" i="1" dirty="0">
              <a:solidFill>
                <a:schemeClr val="tx1"/>
              </a:solidFill>
            </a:endParaRPr>
          </a:p>
        </p:txBody>
      </p:sp>
      <p:sp>
        <p:nvSpPr>
          <p:cNvPr id="10" name="Puščica dol 9"/>
          <p:cNvSpPr/>
          <p:nvPr/>
        </p:nvSpPr>
        <p:spPr>
          <a:xfrm>
            <a:off x="2410968" y="4553713"/>
            <a:ext cx="484632" cy="978408"/>
          </a:xfrm>
          <a:prstGeom prst="downArrow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uščica dol 10"/>
          <p:cNvSpPr/>
          <p:nvPr/>
        </p:nvSpPr>
        <p:spPr>
          <a:xfrm>
            <a:off x="8596884" y="4425913"/>
            <a:ext cx="484632" cy="978408"/>
          </a:xfrm>
          <a:prstGeom prst="downArrow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257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925497" y="516844"/>
            <a:ext cx="8610600" cy="1293028"/>
          </a:xfrm>
        </p:spPr>
        <p:txBody>
          <a:bodyPr/>
          <a:lstStyle/>
          <a:p>
            <a:r>
              <a:rPr lang="sl-SI" b="1" dirty="0"/>
              <a:t>Konstrukcija kopice</a:t>
            </a:r>
            <a:r>
              <a:rPr lang="en-US" b="1" dirty="0"/>
              <a:t>, </a:t>
            </a:r>
            <a:r>
              <a:rPr lang="en-US" b="1" dirty="0" err="1"/>
              <a:t>način</a:t>
            </a:r>
            <a:r>
              <a:rPr lang="en-US" b="1" dirty="0"/>
              <a:t> 1</a:t>
            </a:r>
            <a:endParaRPr lang="sl-SI" b="1" dirty="0"/>
          </a:p>
        </p:txBody>
      </p:sp>
      <p:sp>
        <p:nvSpPr>
          <p:cNvPr id="4" name="Elipsa 3"/>
          <p:cNvSpPr/>
          <p:nvPr/>
        </p:nvSpPr>
        <p:spPr>
          <a:xfrm>
            <a:off x="3447504" y="5018131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5" name="Elipsa 14"/>
          <p:cNvSpPr/>
          <p:nvPr/>
        </p:nvSpPr>
        <p:spPr>
          <a:xfrm>
            <a:off x="3031232" y="3054463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" name="Elipsa 15"/>
          <p:cNvSpPr/>
          <p:nvPr/>
        </p:nvSpPr>
        <p:spPr>
          <a:xfrm>
            <a:off x="4209504" y="3855765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" name="Elipsa 16"/>
          <p:cNvSpPr/>
          <p:nvPr/>
        </p:nvSpPr>
        <p:spPr>
          <a:xfrm>
            <a:off x="1956756" y="3881760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8" name="Elipsa 17"/>
          <p:cNvSpPr/>
          <p:nvPr/>
        </p:nvSpPr>
        <p:spPr>
          <a:xfrm>
            <a:off x="5052056" y="5018131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9" name="Elipsa 18"/>
          <p:cNvSpPr/>
          <p:nvPr/>
        </p:nvSpPr>
        <p:spPr>
          <a:xfrm>
            <a:off x="2624378" y="5018131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21" name="Elipsa 20"/>
          <p:cNvSpPr/>
          <p:nvPr/>
        </p:nvSpPr>
        <p:spPr>
          <a:xfrm>
            <a:off x="1152252" y="5018131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28" name="Raven povezovalnik 27"/>
          <p:cNvCxnSpPr/>
          <p:nvPr/>
        </p:nvCxnSpPr>
        <p:spPr>
          <a:xfrm flipV="1">
            <a:off x="1698171" y="4565606"/>
            <a:ext cx="430909" cy="452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ovezovalnik 29"/>
          <p:cNvCxnSpPr/>
          <p:nvPr/>
        </p:nvCxnSpPr>
        <p:spPr>
          <a:xfrm>
            <a:off x="4716942" y="4556326"/>
            <a:ext cx="396254" cy="551989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>
            <a:cxnSpLocks/>
            <a:stCxn id="17" idx="7"/>
          </p:cNvCxnSpPr>
          <p:nvPr/>
        </p:nvCxnSpPr>
        <p:spPr>
          <a:xfrm flipV="1">
            <a:off x="2607164" y="3578639"/>
            <a:ext cx="429074" cy="4078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endCxn id="16" idx="1"/>
          </p:cNvCxnSpPr>
          <p:nvPr/>
        </p:nvCxnSpPr>
        <p:spPr>
          <a:xfrm>
            <a:off x="3788226" y="3578639"/>
            <a:ext cx="532870" cy="3818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povezovalnik 42"/>
          <p:cNvCxnSpPr/>
          <p:nvPr/>
        </p:nvCxnSpPr>
        <p:spPr>
          <a:xfrm>
            <a:off x="2547257" y="4565606"/>
            <a:ext cx="299622" cy="4420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ven povezovalnik 44"/>
          <p:cNvCxnSpPr>
            <a:stCxn id="16" idx="3"/>
          </p:cNvCxnSpPr>
          <p:nvPr/>
        </p:nvCxnSpPr>
        <p:spPr>
          <a:xfrm flipH="1">
            <a:off x="4010840" y="4466142"/>
            <a:ext cx="310256" cy="5519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EE93873-9065-4A1F-A780-FE3CAA58392B}"/>
              </a:ext>
            </a:extLst>
          </p:cNvPr>
          <p:cNvSpPr txBox="1"/>
          <p:nvPr/>
        </p:nvSpPr>
        <p:spPr>
          <a:xfrm>
            <a:off x="7523508" y="2120567"/>
            <a:ext cx="342316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Zamenjava</a:t>
            </a:r>
            <a:r>
              <a:rPr lang="en-US" sz="2000" dirty="0"/>
              <a:t>: 2-5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Zamenjava</a:t>
            </a:r>
            <a:r>
              <a:rPr lang="en-US" sz="2000" dirty="0"/>
              <a:t>: 5-11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Zamenjava</a:t>
            </a:r>
            <a:r>
              <a:rPr lang="en-US" sz="2000" dirty="0"/>
              <a:t>: 1-4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Zamenjava</a:t>
            </a:r>
            <a:r>
              <a:rPr lang="en-US" sz="2000" dirty="0"/>
              <a:t>: 4-6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Zamenjava</a:t>
            </a:r>
            <a:r>
              <a:rPr lang="en-US" sz="2000" dirty="0"/>
              <a:t>: 3-6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Zamenjava</a:t>
            </a:r>
            <a:r>
              <a:rPr lang="en-US" sz="2000" dirty="0"/>
              <a:t>: 6-11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Zamenjava</a:t>
            </a:r>
            <a:r>
              <a:rPr lang="en-US" sz="2000" dirty="0"/>
              <a:t>: 3-4</a:t>
            </a:r>
          </a:p>
        </p:txBody>
      </p:sp>
    </p:spTree>
    <p:extLst>
      <p:ext uri="{BB962C8B-B14F-4D97-AF65-F5344CB8AC3E}">
        <p14:creationId xmlns:p14="http://schemas.microsoft.com/office/powerpoint/2010/main" val="419367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4.44444E-6 L -0.06446 0.16666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29" y="833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0.00092 L 0.06511 -0.16574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6" y="-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511 -0.16574 L 0.1224 -0.0023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5" y="817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3.7037E-6 L -0.05794 -0.16412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4" y="-8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185E-6 L -0.0625 0.16829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8403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L 0.0625 -0.16968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-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5 -0.16968 L 0.13008 -0.00024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2" y="847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3.7037E-6 L -0.06914 -0.16968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64" y="-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3.7037E-6 L 0.09713 0.11528 " pathEditMode="relative" rAng="0" ptsTypes="AA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57" y="5764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914 -0.16968 L -0.16627 -0.28496 " pathEditMode="relative" rAng="0" ptsTypes="AA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57" y="-5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794 -0.16412 L 0.0306 -0.28334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27" y="-5972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27 -0.28496 L -0.25481 -0.16574 " pathEditMode="relative" rAng="0" ptsTypes="AA">
                                      <p:cBhvr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713 0.11528 L 0.16627 0.28496 " pathEditMode="relative" rAng="0" ptsTypes="AA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1" y="8472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008 -0.00024 L 0.0625 -0.16968 " pathEditMode="relative" rAng="0" ptsTypes="AA">
                                      <p:cBhvr>
                                        <p:cTn id="7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5" y="-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4" grpId="1" animBg="1"/>
      <p:bldP spid="4" grpId="2" animBg="1"/>
      <p:bldP spid="15" grpId="0" animBg="1"/>
      <p:bldP spid="15" grpId="1" animBg="1"/>
      <p:bldP spid="16" grpId="0" animBg="1"/>
      <p:bldP spid="17" grpId="0" animBg="1"/>
      <p:bldP spid="18" grpId="0" animBg="1"/>
      <p:bldP spid="18" grpId="1" animBg="1"/>
      <p:bldP spid="18" grpId="2" animBg="1"/>
      <p:bldP spid="19" grpId="0" animBg="1"/>
      <p:bldP spid="19" grpId="1" animBg="1"/>
      <p:bldP spid="21" grpId="0" animBg="1"/>
      <p:bldP spid="2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849767" y="435197"/>
            <a:ext cx="8610600" cy="1293028"/>
          </a:xfrm>
        </p:spPr>
        <p:txBody>
          <a:bodyPr/>
          <a:lstStyle/>
          <a:p>
            <a:r>
              <a:rPr lang="sl-SI" b="1" dirty="0"/>
              <a:t>Konstrukcija kopice</a:t>
            </a:r>
            <a:r>
              <a:rPr lang="en-US" b="1" dirty="0"/>
              <a:t>, </a:t>
            </a:r>
            <a:r>
              <a:rPr lang="en-US" b="1" dirty="0" err="1"/>
              <a:t>način</a:t>
            </a:r>
            <a:r>
              <a:rPr lang="en-US" b="1" dirty="0"/>
              <a:t> 2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33730" y="145780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					</a:t>
            </a:r>
            <a:endParaRPr lang="sl-SI" dirty="0"/>
          </a:p>
        </p:txBody>
      </p:sp>
      <p:sp>
        <p:nvSpPr>
          <p:cNvPr id="4" name="Elipsa 3"/>
          <p:cNvSpPr/>
          <p:nvPr/>
        </p:nvSpPr>
        <p:spPr>
          <a:xfrm>
            <a:off x="3450392" y="4582686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5" name="Elipsa 14"/>
          <p:cNvSpPr/>
          <p:nvPr/>
        </p:nvSpPr>
        <p:spPr>
          <a:xfrm>
            <a:off x="3029114" y="2628408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" name="Elipsa 15"/>
          <p:cNvSpPr/>
          <p:nvPr/>
        </p:nvSpPr>
        <p:spPr>
          <a:xfrm>
            <a:off x="4212392" y="3420320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" name="Elipsa 16"/>
          <p:cNvSpPr/>
          <p:nvPr/>
        </p:nvSpPr>
        <p:spPr>
          <a:xfrm>
            <a:off x="1949632" y="3446315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8" name="Elipsa 17"/>
          <p:cNvSpPr/>
          <p:nvPr/>
        </p:nvSpPr>
        <p:spPr>
          <a:xfrm>
            <a:off x="5060927" y="4572164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9" name="Elipsa 18"/>
          <p:cNvSpPr/>
          <p:nvPr/>
        </p:nvSpPr>
        <p:spPr>
          <a:xfrm>
            <a:off x="2655734" y="4572165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21" name="Elipsa 20"/>
          <p:cNvSpPr/>
          <p:nvPr/>
        </p:nvSpPr>
        <p:spPr>
          <a:xfrm>
            <a:off x="1155140" y="4582686"/>
            <a:ext cx="762000" cy="715101"/>
          </a:xfrm>
          <a:prstGeom prst="ellipse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28" name="Raven povezovalnik 27"/>
          <p:cNvCxnSpPr/>
          <p:nvPr/>
        </p:nvCxnSpPr>
        <p:spPr>
          <a:xfrm flipV="1">
            <a:off x="1701059" y="4130161"/>
            <a:ext cx="430909" cy="452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ovezovalnik 29"/>
          <p:cNvCxnSpPr>
            <a:stCxn id="16" idx="5"/>
          </p:cNvCxnSpPr>
          <p:nvPr/>
        </p:nvCxnSpPr>
        <p:spPr>
          <a:xfrm>
            <a:off x="4862800" y="4030697"/>
            <a:ext cx="396254" cy="551989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>
            <a:cxnSpLocks/>
            <a:stCxn id="17" idx="7"/>
          </p:cNvCxnSpPr>
          <p:nvPr/>
        </p:nvCxnSpPr>
        <p:spPr>
          <a:xfrm flipV="1">
            <a:off x="2600040" y="3143194"/>
            <a:ext cx="429074" cy="4078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endCxn id="16" idx="1"/>
          </p:cNvCxnSpPr>
          <p:nvPr/>
        </p:nvCxnSpPr>
        <p:spPr>
          <a:xfrm>
            <a:off x="3791114" y="3143194"/>
            <a:ext cx="532870" cy="3818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povezovalnik 42"/>
          <p:cNvCxnSpPr/>
          <p:nvPr/>
        </p:nvCxnSpPr>
        <p:spPr>
          <a:xfrm>
            <a:off x="2550145" y="4130161"/>
            <a:ext cx="299622" cy="4420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ven povezovalnik 44"/>
          <p:cNvCxnSpPr>
            <a:stCxn id="16" idx="3"/>
          </p:cNvCxnSpPr>
          <p:nvPr/>
        </p:nvCxnSpPr>
        <p:spPr>
          <a:xfrm flipH="1">
            <a:off x="4013728" y="4030697"/>
            <a:ext cx="310256" cy="5519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2752FF8-7C2E-4E21-97FF-0669C6BE7663}"/>
              </a:ext>
            </a:extLst>
          </p:cNvPr>
          <p:cNvSpPr txBox="1"/>
          <p:nvPr/>
        </p:nvSpPr>
        <p:spPr>
          <a:xfrm>
            <a:off x="7919167" y="2173375"/>
            <a:ext cx="3367142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Zamenjava</a:t>
            </a:r>
            <a:r>
              <a:rPr lang="en-US" sz="2000" dirty="0"/>
              <a:t>: 1-6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Zamenjava</a:t>
            </a:r>
            <a:r>
              <a:rPr lang="en-US" sz="2000" dirty="0"/>
              <a:t>: 2-11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Zamenjava</a:t>
            </a:r>
            <a:r>
              <a:rPr lang="en-US" sz="2000" dirty="0"/>
              <a:t>: 3-11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Zamenjava</a:t>
            </a:r>
            <a:r>
              <a:rPr lang="en-US" sz="2000" dirty="0"/>
              <a:t>: 3-5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30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07407E-6 L 0.0694 0.16875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4" y="842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11022E-16 L -0.06914 -0.16968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64" y="-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7 L 0.05729 0.1645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5" y="8218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1.11022E-16 L -0.05794 -0.16412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4" y="-8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-0.08854 0.11921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5949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794 -0.16412 L 0.0306 -0.28333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27" y="-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0.06511 -0.16574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5" y="-8287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854 0.11921 L -0.15365 0.28495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55" y="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5" grpId="1" animBg="1"/>
      <p:bldP spid="16" grpId="0" animBg="1"/>
      <p:bldP spid="17" grpId="0" animBg="1"/>
      <p:bldP spid="18" grpId="0" animBg="1"/>
      <p:bldP spid="19" grpId="0" animBg="1"/>
      <p:bldP spid="19" grpId="1" animBg="1"/>
      <p:bldP spid="21" grpId="0" animBg="1"/>
    </p:bldLst>
  </p:timing>
</p:sld>
</file>

<file path=ppt/theme/theme1.xml><?xml version="1.0" encoding="utf-8"?>
<a:theme xmlns:a="http://schemas.openxmlformats.org/drawingml/2006/main" name="Sled pare">
  <a:themeElements>
    <a:clrScheme name="Sled pare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Sled pare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lečno stekl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TM04033937[[fn=Sled pare]]</Template>
  <TotalTime>726</TotalTime>
  <Words>1162</Words>
  <Application>Microsoft Office PowerPoint</Application>
  <PresentationFormat>Širokozaslonsko</PresentationFormat>
  <Paragraphs>351</Paragraphs>
  <Slides>22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22</vt:i4>
      </vt:variant>
    </vt:vector>
  </HeadingPairs>
  <TitlesOfParts>
    <vt:vector size="29" baseType="lpstr">
      <vt:lpstr>Arial</vt:lpstr>
      <vt:lpstr>Bahnschrift Condensed</vt:lpstr>
      <vt:lpstr>Calibri</vt:lpstr>
      <vt:lpstr>Century Gothic</vt:lpstr>
      <vt:lpstr>Times New Roman</vt:lpstr>
      <vt:lpstr>Wingdings</vt:lpstr>
      <vt:lpstr>Sled pare</vt:lpstr>
      <vt:lpstr>KOPICA (heap)</vt:lpstr>
      <vt:lpstr>Kaj je kopica in njene značilnosti</vt:lpstr>
      <vt:lpstr>Vrste kopice </vt:lpstr>
      <vt:lpstr>Predstavitev kopice s tabelo</vt:lpstr>
      <vt:lpstr>Algoritem za ustvarjanje kopice</vt:lpstr>
      <vt:lpstr>PowerPointova predstavitev</vt:lpstr>
      <vt:lpstr>Primerjava časovne zahtevnosti</vt:lpstr>
      <vt:lpstr>Konstrukcija kopice, način 1</vt:lpstr>
      <vt:lpstr>Konstrukcija kopice, način 2</vt:lpstr>
      <vt:lpstr>PowerPointova predstavitev</vt:lpstr>
      <vt:lpstr>PowerPointova predstavitev</vt:lpstr>
      <vt:lpstr>Dodajanje vozlišč</vt:lpstr>
      <vt:lpstr>PowerPointova predstavitev</vt:lpstr>
      <vt:lpstr>Časovna zahtevnost</vt:lpstr>
      <vt:lpstr>Odstranjevanje vozlišča iz kopice</vt:lpstr>
      <vt:lpstr>PowerPointova predstavitev</vt:lpstr>
      <vt:lpstr>Časovna zahtevnost</vt:lpstr>
      <vt:lpstr>Spreminjanje vrednosti vozlišč</vt:lpstr>
      <vt:lpstr>PowerPointova predstavitev</vt:lpstr>
      <vt:lpstr>PowerPointova predstavitev</vt:lpstr>
      <vt:lpstr>Uporaba</vt:lpstr>
      <vt:lpstr>HVALA ZA VAŠO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KOPICA (heap)</dc:title>
  <dc:creator>hanalukez@gmail.com</dc:creator>
  <cp:lastModifiedBy>hanalukez@gmail.com</cp:lastModifiedBy>
  <cp:revision>52</cp:revision>
  <dcterms:created xsi:type="dcterms:W3CDTF">2021-12-05T18:51:18Z</dcterms:created>
  <dcterms:modified xsi:type="dcterms:W3CDTF">2022-01-17T21:43:20Z</dcterms:modified>
</cp:coreProperties>
</file>